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TIF" ContentType="image/tiff"/>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5.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7.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theme/theme8.xml" ContentType="application/vnd.openxmlformats-officedocument.theme+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9.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1.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2.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3.xml" ContentType="application/vnd.openxmlformats-officedocument.theme+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4.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5.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7.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18.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9.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1.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theme/theme22.xml" ContentType="application/vnd.openxmlformats-officedocument.theme+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3.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4.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5.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theme/theme26.xml" ContentType="application/vnd.openxmlformats-officedocument.theme+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27.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theme/theme28.xml" ContentType="application/vnd.openxmlformats-officedocument.theme+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29.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0.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1.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6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2.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59" r:id="rId4"/>
    <p:sldMasterId id="2147483668" r:id="rId5"/>
    <p:sldMasterId id="2147483680" r:id="rId6"/>
    <p:sldMasterId id="2147483692" r:id="rId7"/>
    <p:sldMasterId id="2147483746" r:id="rId8"/>
    <p:sldMasterId id="2147483766" r:id="rId9"/>
    <p:sldMasterId id="2147483767" r:id="rId10"/>
    <p:sldMasterId id="2147483776" r:id="rId11"/>
    <p:sldMasterId id="2147483780" r:id="rId12"/>
    <p:sldMasterId id="2147483800" r:id="rId13"/>
    <p:sldMasterId id="2147483816" r:id="rId14"/>
    <p:sldMasterId id="2147483828" r:id="rId15"/>
    <p:sldMasterId id="2147483842" r:id="rId16"/>
    <p:sldMasterId id="2147483854" r:id="rId17"/>
    <p:sldMasterId id="2147483862" r:id="rId18"/>
    <p:sldMasterId id="2147483880" r:id="rId19"/>
    <p:sldMasterId id="2147483896" r:id="rId20"/>
    <p:sldMasterId id="2147483910" r:id="rId21"/>
    <p:sldMasterId id="2147483924" r:id="rId22"/>
    <p:sldMasterId id="2147483927" r:id="rId23"/>
    <p:sldMasterId id="2147483936" r:id="rId24"/>
    <p:sldMasterId id="2147483952" r:id="rId25"/>
    <p:sldMasterId id="2147483970" r:id="rId26"/>
    <p:sldMasterId id="2147483984" r:id="rId27"/>
    <p:sldMasterId id="2147483997" r:id="rId28"/>
    <p:sldMasterId id="2147484011" r:id="rId29"/>
    <p:sldMasterId id="2147484029" r:id="rId30"/>
    <p:sldMasterId id="2147484046" r:id="rId31"/>
    <p:sldMasterId id="2147484051" r:id="rId32"/>
    <p:sldMasterId id="2147484059" r:id="rId33"/>
    <p:sldMasterId id="2147484077" r:id="rId34"/>
    <p:sldMasterId id="2147484081" r:id="rId35"/>
  </p:sldMasterIdLst>
  <p:notesMasterIdLst>
    <p:notesMasterId r:id="rId284"/>
  </p:notesMasterIdLst>
  <p:handoutMasterIdLst>
    <p:handoutMasterId r:id="rId285"/>
  </p:handoutMasterIdLst>
  <p:sldIdLst>
    <p:sldId id="269" r:id="rId36"/>
    <p:sldId id="2134958656" r:id="rId37"/>
    <p:sldId id="2134958655" r:id="rId38"/>
    <p:sldId id="2134958654" r:id="rId39"/>
    <p:sldId id="2134958652" r:id="rId40"/>
    <p:sldId id="2134958646" r:id="rId41"/>
    <p:sldId id="2134958650" r:id="rId42"/>
    <p:sldId id="2134958649" r:id="rId43"/>
    <p:sldId id="455" r:id="rId44"/>
    <p:sldId id="923" r:id="rId45"/>
    <p:sldId id="1178" r:id="rId46"/>
    <p:sldId id="2147472697" r:id="rId47"/>
    <p:sldId id="313" r:id="rId48"/>
    <p:sldId id="653" r:id="rId49"/>
    <p:sldId id="293" r:id="rId50"/>
    <p:sldId id="307" r:id="rId51"/>
    <p:sldId id="309" r:id="rId52"/>
    <p:sldId id="297" r:id="rId53"/>
    <p:sldId id="311" r:id="rId54"/>
    <p:sldId id="312" r:id="rId55"/>
    <p:sldId id="2147472699" r:id="rId56"/>
    <p:sldId id="1186" r:id="rId57"/>
    <p:sldId id="1747256636" r:id="rId58"/>
    <p:sldId id="13248" r:id="rId59"/>
    <p:sldId id="13249" r:id="rId60"/>
    <p:sldId id="303" r:id="rId61"/>
    <p:sldId id="334" r:id="rId62"/>
    <p:sldId id="2147472698" r:id="rId63"/>
    <p:sldId id="1747256666" r:id="rId64"/>
    <p:sldId id="2147470260" r:id="rId65"/>
    <p:sldId id="1747256649" r:id="rId66"/>
    <p:sldId id="2147470233" r:id="rId67"/>
    <p:sldId id="2147470242" r:id="rId68"/>
    <p:sldId id="2147470243" r:id="rId69"/>
    <p:sldId id="1052" r:id="rId70"/>
    <p:sldId id="2147470244" r:id="rId71"/>
    <p:sldId id="2147470250" r:id="rId72"/>
    <p:sldId id="2147470252" r:id="rId73"/>
    <p:sldId id="2147470247" r:id="rId74"/>
    <p:sldId id="3288" r:id="rId75"/>
    <p:sldId id="2147472700" r:id="rId76"/>
    <p:sldId id="265" r:id="rId77"/>
    <p:sldId id="266" r:id="rId78"/>
    <p:sldId id="1747256603" r:id="rId79"/>
    <p:sldId id="2147472660" r:id="rId80"/>
    <p:sldId id="2147470241" r:id="rId81"/>
    <p:sldId id="2147470248" r:id="rId82"/>
    <p:sldId id="2147470249" r:id="rId83"/>
    <p:sldId id="2147470172" r:id="rId84"/>
    <p:sldId id="2147470158" r:id="rId85"/>
    <p:sldId id="2147471144" r:id="rId86"/>
    <p:sldId id="1231" r:id="rId87"/>
    <p:sldId id="2147472690" r:id="rId88"/>
    <p:sldId id="2147471142" r:id="rId89"/>
    <p:sldId id="2147472692" r:id="rId90"/>
    <p:sldId id="281" r:id="rId91"/>
    <p:sldId id="321" r:id="rId92"/>
    <p:sldId id="2147472701" r:id="rId93"/>
    <p:sldId id="2147472705" r:id="rId94"/>
    <p:sldId id="2147471159" r:id="rId95"/>
    <p:sldId id="2147472714" r:id="rId96"/>
    <p:sldId id="2147472717" r:id="rId97"/>
    <p:sldId id="2147472718" r:id="rId98"/>
    <p:sldId id="2147472703" r:id="rId99"/>
    <p:sldId id="2147475158" r:id="rId100"/>
    <p:sldId id="2147472676" r:id="rId101"/>
    <p:sldId id="2147470952" r:id="rId102"/>
    <p:sldId id="2147472677" r:id="rId103"/>
    <p:sldId id="2147472678" r:id="rId104"/>
    <p:sldId id="2147472680" r:id="rId105"/>
    <p:sldId id="2147475150" r:id="rId106"/>
    <p:sldId id="2147475151" r:id="rId107"/>
    <p:sldId id="279" r:id="rId108"/>
    <p:sldId id="2147475152" r:id="rId109"/>
    <p:sldId id="2147475153" r:id="rId110"/>
    <p:sldId id="286" r:id="rId111"/>
    <p:sldId id="2147471121" r:id="rId112"/>
    <p:sldId id="317" r:id="rId113"/>
    <p:sldId id="306" r:id="rId114"/>
    <p:sldId id="304" r:id="rId115"/>
    <p:sldId id="316" r:id="rId116"/>
    <p:sldId id="2147475159" r:id="rId117"/>
    <p:sldId id="2147471175" r:id="rId118"/>
    <p:sldId id="8379" r:id="rId119"/>
    <p:sldId id="2147475157" r:id="rId120"/>
    <p:sldId id="2469" r:id="rId121"/>
    <p:sldId id="2304" r:id="rId122"/>
    <p:sldId id="2147472679" r:id="rId123"/>
    <p:sldId id="2147475160" r:id="rId124"/>
    <p:sldId id="280" r:id="rId125"/>
    <p:sldId id="2147475161" r:id="rId126"/>
    <p:sldId id="300" r:id="rId127"/>
    <p:sldId id="314" r:id="rId128"/>
    <p:sldId id="2147475162" r:id="rId129"/>
    <p:sldId id="2147475163" r:id="rId130"/>
    <p:sldId id="2147475164" r:id="rId131"/>
    <p:sldId id="2147475165" r:id="rId132"/>
    <p:sldId id="270" r:id="rId133"/>
    <p:sldId id="271" r:id="rId134"/>
    <p:sldId id="272" r:id="rId135"/>
    <p:sldId id="273" r:id="rId136"/>
    <p:sldId id="274" r:id="rId137"/>
    <p:sldId id="275" r:id="rId138"/>
    <p:sldId id="276" r:id="rId139"/>
    <p:sldId id="277" r:id="rId140"/>
    <p:sldId id="278" r:id="rId141"/>
    <p:sldId id="2147475166" r:id="rId142"/>
    <p:sldId id="2147475167" r:id="rId143"/>
    <p:sldId id="2147475168" r:id="rId144"/>
    <p:sldId id="2147475169" r:id="rId145"/>
    <p:sldId id="2147475170" r:id="rId146"/>
    <p:sldId id="2147475171" r:id="rId147"/>
    <p:sldId id="2147475172" r:id="rId148"/>
    <p:sldId id="2147475173" r:id="rId149"/>
    <p:sldId id="2147475174" r:id="rId150"/>
    <p:sldId id="2147475175" r:id="rId151"/>
    <p:sldId id="284" r:id="rId152"/>
    <p:sldId id="2147475176" r:id="rId153"/>
    <p:sldId id="2147475177" r:id="rId154"/>
    <p:sldId id="2147475178" r:id="rId155"/>
    <p:sldId id="2147475179" r:id="rId156"/>
    <p:sldId id="288" r:id="rId157"/>
    <p:sldId id="289" r:id="rId158"/>
    <p:sldId id="282" r:id="rId159"/>
    <p:sldId id="302" r:id="rId160"/>
    <p:sldId id="2147475180" r:id="rId161"/>
    <p:sldId id="2147475181" r:id="rId162"/>
    <p:sldId id="323" r:id="rId163"/>
    <p:sldId id="287" r:id="rId164"/>
    <p:sldId id="2147475182" r:id="rId165"/>
    <p:sldId id="290" r:id="rId166"/>
    <p:sldId id="291" r:id="rId167"/>
    <p:sldId id="292" r:id="rId168"/>
    <p:sldId id="296" r:id="rId169"/>
    <p:sldId id="301" r:id="rId170"/>
    <p:sldId id="2147475183" r:id="rId171"/>
    <p:sldId id="294" r:id="rId172"/>
    <p:sldId id="2147475184" r:id="rId173"/>
    <p:sldId id="298" r:id="rId174"/>
    <p:sldId id="295" r:id="rId175"/>
    <p:sldId id="2147475185" r:id="rId176"/>
    <p:sldId id="2147475186" r:id="rId177"/>
    <p:sldId id="2147475187" r:id="rId178"/>
    <p:sldId id="267" r:id="rId179"/>
    <p:sldId id="2147475188" r:id="rId180"/>
    <p:sldId id="308" r:id="rId181"/>
    <p:sldId id="2147475189" r:id="rId182"/>
    <p:sldId id="310" r:id="rId183"/>
    <p:sldId id="2147475190" r:id="rId184"/>
    <p:sldId id="2147475191" r:id="rId185"/>
    <p:sldId id="2147475192" r:id="rId186"/>
    <p:sldId id="2147475193" r:id="rId187"/>
    <p:sldId id="315" r:id="rId188"/>
    <p:sldId id="2147475194" r:id="rId189"/>
    <p:sldId id="318" r:id="rId190"/>
    <p:sldId id="299" r:id="rId191"/>
    <p:sldId id="322" r:id="rId192"/>
    <p:sldId id="325" r:id="rId193"/>
    <p:sldId id="319" r:id="rId194"/>
    <p:sldId id="320" r:id="rId195"/>
    <p:sldId id="324" r:id="rId196"/>
    <p:sldId id="327" r:id="rId197"/>
    <p:sldId id="326" r:id="rId198"/>
    <p:sldId id="264" r:id="rId199"/>
    <p:sldId id="262" r:id="rId200"/>
    <p:sldId id="263" r:id="rId201"/>
    <p:sldId id="2147475195" r:id="rId202"/>
    <p:sldId id="2147475196" r:id="rId203"/>
    <p:sldId id="2147475197" r:id="rId204"/>
    <p:sldId id="268" r:id="rId205"/>
    <p:sldId id="2147475198" r:id="rId206"/>
    <p:sldId id="2147475199" r:id="rId207"/>
    <p:sldId id="2147475200" r:id="rId208"/>
    <p:sldId id="2147475201" r:id="rId209"/>
    <p:sldId id="2147475202" r:id="rId210"/>
    <p:sldId id="2147475203" r:id="rId211"/>
    <p:sldId id="2147475204" r:id="rId212"/>
    <p:sldId id="283" r:id="rId213"/>
    <p:sldId id="2147475205" r:id="rId214"/>
    <p:sldId id="2147475206" r:id="rId215"/>
    <p:sldId id="285" r:id="rId216"/>
    <p:sldId id="2147475207" r:id="rId217"/>
    <p:sldId id="2147475208" r:id="rId218"/>
    <p:sldId id="2147475209" r:id="rId219"/>
    <p:sldId id="2147475210" r:id="rId220"/>
    <p:sldId id="2147475211" r:id="rId221"/>
    <p:sldId id="2147475212" r:id="rId222"/>
    <p:sldId id="2147471233" r:id="rId223"/>
    <p:sldId id="2147475213" r:id="rId224"/>
    <p:sldId id="2147471234" r:id="rId225"/>
    <p:sldId id="2147475214" r:id="rId226"/>
    <p:sldId id="2147471235" r:id="rId227"/>
    <p:sldId id="2147475215" r:id="rId228"/>
    <p:sldId id="2147475216" r:id="rId229"/>
    <p:sldId id="2147471236" r:id="rId230"/>
    <p:sldId id="840" r:id="rId231"/>
    <p:sldId id="841" r:id="rId232"/>
    <p:sldId id="2147475217" r:id="rId233"/>
    <p:sldId id="2147471232" r:id="rId234"/>
    <p:sldId id="2147471224" r:id="rId235"/>
    <p:sldId id="2147471231" r:id="rId236"/>
    <p:sldId id="845" r:id="rId237"/>
    <p:sldId id="2147471225" r:id="rId238"/>
    <p:sldId id="3175" r:id="rId239"/>
    <p:sldId id="2147471223" r:id="rId240"/>
    <p:sldId id="2147471171" r:id="rId241"/>
    <p:sldId id="2147470264" r:id="rId242"/>
    <p:sldId id="2147470535" r:id="rId243"/>
    <p:sldId id="2147470464" r:id="rId244"/>
    <p:sldId id="2147471226" r:id="rId245"/>
    <p:sldId id="2147471227" r:id="rId246"/>
    <p:sldId id="2147471228" r:id="rId247"/>
    <p:sldId id="2147475218" r:id="rId248"/>
    <p:sldId id="844" r:id="rId249"/>
    <p:sldId id="846" r:id="rId250"/>
    <p:sldId id="2147475219" r:id="rId251"/>
    <p:sldId id="843" r:id="rId252"/>
    <p:sldId id="2147471229" r:id="rId253"/>
    <p:sldId id="2147471230" r:id="rId254"/>
    <p:sldId id="256" r:id="rId255"/>
    <p:sldId id="258" r:id="rId256"/>
    <p:sldId id="2147475220" r:id="rId257"/>
    <p:sldId id="2147471237" r:id="rId258"/>
    <p:sldId id="2147475221" r:id="rId259"/>
    <p:sldId id="2147475222" r:id="rId260"/>
    <p:sldId id="2147475223" r:id="rId261"/>
    <p:sldId id="2147475224" r:id="rId262"/>
    <p:sldId id="2147475225" r:id="rId263"/>
    <p:sldId id="2147475226" r:id="rId264"/>
    <p:sldId id="2147475227" r:id="rId265"/>
    <p:sldId id="2147475228" r:id="rId266"/>
    <p:sldId id="2147475229" r:id="rId267"/>
    <p:sldId id="2147475230" r:id="rId268"/>
    <p:sldId id="2147475231" r:id="rId269"/>
    <p:sldId id="2147475232" r:id="rId270"/>
    <p:sldId id="2147475233" r:id="rId271"/>
    <p:sldId id="2147475234" r:id="rId272"/>
    <p:sldId id="2147475235" r:id="rId273"/>
    <p:sldId id="2147475236" r:id="rId274"/>
    <p:sldId id="2147475237" r:id="rId275"/>
    <p:sldId id="2147475238" r:id="rId276"/>
    <p:sldId id="2147475239" r:id="rId277"/>
    <p:sldId id="2147475240" r:id="rId278"/>
    <p:sldId id="2147475241" r:id="rId279"/>
    <p:sldId id="2147475242" r:id="rId280"/>
    <p:sldId id="2147475243" r:id="rId281"/>
    <p:sldId id="2147475244" r:id="rId282"/>
    <p:sldId id="2147475245" r:id="rId283"/>
  </p:sldIdLst>
  <p:sldSz cx="9144000" cy="5148263"/>
  <p:notesSz cx="6858000" cy="9144000"/>
  <p:defaultTextStyle>
    <a:defPPr>
      <a:defRPr lang="en-US"/>
    </a:defPPr>
    <a:lvl1pPr algn="l" rtl="0" fontAlgn="base">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1622">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C82C"/>
    <a:srgbClr val="FFC92A"/>
    <a:srgbClr val="002E51"/>
    <a:srgbClr val="00376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1233734-8D21-4EEE-A23A-B9AAF1751271}" v="13" dt="2023-11-30T02:18:02.419"/>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436" autoAdjust="0"/>
    <p:restoredTop sz="94694"/>
  </p:normalViewPr>
  <p:slideViewPr>
    <p:cSldViewPr snapToGrid="0" snapToObjects="1">
      <p:cViewPr varScale="1">
        <p:scale>
          <a:sx n="78" d="100"/>
          <a:sy n="78" d="100"/>
        </p:scale>
        <p:origin x="792" y="36"/>
      </p:cViewPr>
      <p:guideLst>
        <p:guide orient="horz" pos="1622"/>
        <p:guide pos="2880"/>
      </p:guideLst>
    </p:cSldViewPr>
  </p:slideViewPr>
  <p:notesTextViewPr>
    <p:cViewPr>
      <p:scale>
        <a:sx n="1" d="1"/>
        <a:sy n="1" d="1"/>
      </p:scale>
      <p:origin x="0" y="0"/>
    </p:cViewPr>
  </p:notesTextViewPr>
  <p:notesViewPr>
    <p:cSldViewPr snapToGrid="0" snapToObject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82.xml"/><Relationship Id="rId21" Type="http://schemas.openxmlformats.org/officeDocument/2006/relationships/slideMaster" Target="slideMasters/slideMaster18.xml"/><Relationship Id="rId63" Type="http://schemas.openxmlformats.org/officeDocument/2006/relationships/slide" Target="slides/slide28.xml"/><Relationship Id="rId159" Type="http://schemas.openxmlformats.org/officeDocument/2006/relationships/slide" Target="slides/slide124.xml"/><Relationship Id="rId170" Type="http://schemas.openxmlformats.org/officeDocument/2006/relationships/slide" Target="slides/slide135.xml"/><Relationship Id="rId226" Type="http://schemas.openxmlformats.org/officeDocument/2006/relationships/slide" Target="slides/slide191.xml"/><Relationship Id="rId268" Type="http://schemas.openxmlformats.org/officeDocument/2006/relationships/slide" Target="slides/slide233.xml"/><Relationship Id="rId32" Type="http://schemas.openxmlformats.org/officeDocument/2006/relationships/slideMaster" Target="slideMasters/slideMaster29.xml"/><Relationship Id="rId74" Type="http://schemas.openxmlformats.org/officeDocument/2006/relationships/slide" Target="slides/slide39.xml"/><Relationship Id="rId128" Type="http://schemas.openxmlformats.org/officeDocument/2006/relationships/slide" Target="slides/slide93.xml"/><Relationship Id="rId5" Type="http://schemas.openxmlformats.org/officeDocument/2006/relationships/slideMaster" Target="slideMasters/slideMaster2.xml"/><Relationship Id="rId181" Type="http://schemas.openxmlformats.org/officeDocument/2006/relationships/slide" Target="slides/slide146.xml"/><Relationship Id="rId237" Type="http://schemas.openxmlformats.org/officeDocument/2006/relationships/slide" Target="slides/slide202.xml"/><Relationship Id="rId279" Type="http://schemas.openxmlformats.org/officeDocument/2006/relationships/slide" Target="slides/slide244.xml"/><Relationship Id="rId43" Type="http://schemas.openxmlformats.org/officeDocument/2006/relationships/slide" Target="slides/slide8.xml"/><Relationship Id="rId139" Type="http://schemas.openxmlformats.org/officeDocument/2006/relationships/slide" Target="slides/slide104.xml"/><Relationship Id="rId290" Type="http://schemas.microsoft.com/office/2016/11/relationships/changesInfo" Target="changesInfos/changesInfo1.xml"/><Relationship Id="rId85" Type="http://schemas.openxmlformats.org/officeDocument/2006/relationships/slide" Target="slides/slide50.xml"/><Relationship Id="rId150" Type="http://schemas.openxmlformats.org/officeDocument/2006/relationships/slide" Target="slides/slide115.xml"/><Relationship Id="rId192" Type="http://schemas.openxmlformats.org/officeDocument/2006/relationships/slide" Target="slides/slide157.xml"/><Relationship Id="rId206" Type="http://schemas.openxmlformats.org/officeDocument/2006/relationships/slide" Target="slides/slide171.xml"/><Relationship Id="rId248" Type="http://schemas.openxmlformats.org/officeDocument/2006/relationships/slide" Target="slides/slide213.xml"/><Relationship Id="rId269" Type="http://schemas.openxmlformats.org/officeDocument/2006/relationships/slide" Target="slides/slide234.xml"/><Relationship Id="rId12" Type="http://schemas.openxmlformats.org/officeDocument/2006/relationships/slideMaster" Target="slideMasters/slideMaster9.xml"/><Relationship Id="rId33" Type="http://schemas.openxmlformats.org/officeDocument/2006/relationships/slideMaster" Target="slideMasters/slideMaster30.xml"/><Relationship Id="rId108" Type="http://schemas.openxmlformats.org/officeDocument/2006/relationships/slide" Target="slides/slide73.xml"/><Relationship Id="rId129" Type="http://schemas.openxmlformats.org/officeDocument/2006/relationships/slide" Target="slides/slide94.xml"/><Relationship Id="rId280" Type="http://schemas.openxmlformats.org/officeDocument/2006/relationships/slide" Target="slides/slide245.xml"/><Relationship Id="rId54" Type="http://schemas.openxmlformats.org/officeDocument/2006/relationships/slide" Target="slides/slide19.xml"/><Relationship Id="rId75" Type="http://schemas.openxmlformats.org/officeDocument/2006/relationships/slide" Target="slides/slide40.xml"/><Relationship Id="rId96" Type="http://schemas.openxmlformats.org/officeDocument/2006/relationships/slide" Target="slides/slide61.xml"/><Relationship Id="rId140" Type="http://schemas.openxmlformats.org/officeDocument/2006/relationships/slide" Target="slides/slide105.xml"/><Relationship Id="rId161" Type="http://schemas.openxmlformats.org/officeDocument/2006/relationships/slide" Target="slides/slide126.xml"/><Relationship Id="rId182" Type="http://schemas.openxmlformats.org/officeDocument/2006/relationships/slide" Target="slides/slide147.xml"/><Relationship Id="rId217" Type="http://schemas.openxmlformats.org/officeDocument/2006/relationships/slide" Target="slides/slide182.xml"/><Relationship Id="rId6" Type="http://schemas.openxmlformats.org/officeDocument/2006/relationships/slideMaster" Target="slideMasters/slideMaster3.xml"/><Relationship Id="rId238" Type="http://schemas.openxmlformats.org/officeDocument/2006/relationships/slide" Target="slides/slide203.xml"/><Relationship Id="rId259" Type="http://schemas.openxmlformats.org/officeDocument/2006/relationships/slide" Target="slides/slide224.xml"/><Relationship Id="rId23" Type="http://schemas.openxmlformats.org/officeDocument/2006/relationships/slideMaster" Target="slideMasters/slideMaster20.xml"/><Relationship Id="rId119" Type="http://schemas.openxmlformats.org/officeDocument/2006/relationships/slide" Target="slides/slide84.xml"/><Relationship Id="rId270" Type="http://schemas.openxmlformats.org/officeDocument/2006/relationships/slide" Target="slides/slide235.xml"/><Relationship Id="rId291" Type="http://schemas.microsoft.com/office/2015/10/relationships/revisionInfo" Target="revisionInfo.xml"/><Relationship Id="rId44" Type="http://schemas.openxmlformats.org/officeDocument/2006/relationships/slide" Target="slides/slide9.xml"/><Relationship Id="rId65" Type="http://schemas.openxmlformats.org/officeDocument/2006/relationships/slide" Target="slides/slide30.xml"/><Relationship Id="rId86" Type="http://schemas.openxmlformats.org/officeDocument/2006/relationships/slide" Target="slides/slide51.xml"/><Relationship Id="rId130" Type="http://schemas.openxmlformats.org/officeDocument/2006/relationships/slide" Target="slides/slide95.xml"/><Relationship Id="rId151" Type="http://schemas.openxmlformats.org/officeDocument/2006/relationships/slide" Target="slides/slide116.xml"/><Relationship Id="rId172" Type="http://schemas.openxmlformats.org/officeDocument/2006/relationships/slide" Target="slides/slide137.xml"/><Relationship Id="rId193" Type="http://schemas.openxmlformats.org/officeDocument/2006/relationships/slide" Target="slides/slide158.xml"/><Relationship Id="rId207" Type="http://schemas.openxmlformats.org/officeDocument/2006/relationships/slide" Target="slides/slide172.xml"/><Relationship Id="rId228" Type="http://schemas.openxmlformats.org/officeDocument/2006/relationships/slide" Target="slides/slide193.xml"/><Relationship Id="rId249" Type="http://schemas.openxmlformats.org/officeDocument/2006/relationships/slide" Target="slides/slide214.xml"/><Relationship Id="rId13" Type="http://schemas.openxmlformats.org/officeDocument/2006/relationships/slideMaster" Target="slideMasters/slideMaster10.xml"/><Relationship Id="rId109" Type="http://schemas.openxmlformats.org/officeDocument/2006/relationships/slide" Target="slides/slide74.xml"/><Relationship Id="rId260" Type="http://schemas.openxmlformats.org/officeDocument/2006/relationships/slide" Target="slides/slide225.xml"/><Relationship Id="rId281" Type="http://schemas.openxmlformats.org/officeDocument/2006/relationships/slide" Target="slides/slide246.xml"/><Relationship Id="rId34" Type="http://schemas.openxmlformats.org/officeDocument/2006/relationships/slideMaster" Target="slideMasters/slideMaster31.xml"/><Relationship Id="rId55" Type="http://schemas.openxmlformats.org/officeDocument/2006/relationships/slide" Target="slides/slide20.xml"/><Relationship Id="rId76" Type="http://schemas.openxmlformats.org/officeDocument/2006/relationships/slide" Target="slides/slide41.xml"/><Relationship Id="rId97" Type="http://schemas.openxmlformats.org/officeDocument/2006/relationships/slide" Target="slides/slide62.xml"/><Relationship Id="rId120" Type="http://schemas.openxmlformats.org/officeDocument/2006/relationships/slide" Target="slides/slide85.xml"/><Relationship Id="rId141" Type="http://schemas.openxmlformats.org/officeDocument/2006/relationships/slide" Target="slides/slide106.xml"/><Relationship Id="rId7" Type="http://schemas.openxmlformats.org/officeDocument/2006/relationships/slideMaster" Target="slideMasters/slideMaster4.xml"/><Relationship Id="rId162" Type="http://schemas.openxmlformats.org/officeDocument/2006/relationships/slide" Target="slides/slide127.xml"/><Relationship Id="rId183" Type="http://schemas.openxmlformats.org/officeDocument/2006/relationships/slide" Target="slides/slide148.xml"/><Relationship Id="rId218" Type="http://schemas.openxmlformats.org/officeDocument/2006/relationships/slide" Target="slides/slide183.xml"/><Relationship Id="rId239" Type="http://schemas.openxmlformats.org/officeDocument/2006/relationships/slide" Target="slides/slide204.xml"/><Relationship Id="rId250" Type="http://schemas.openxmlformats.org/officeDocument/2006/relationships/slide" Target="slides/slide215.xml"/><Relationship Id="rId271" Type="http://schemas.openxmlformats.org/officeDocument/2006/relationships/slide" Target="slides/slide236.xml"/><Relationship Id="rId24" Type="http://schemas.openxmlformats.org/officeDocument/2006/relationships/slideMaster" Target="slideMasters/slideMaster21.xml"/><Relationship Id="rId45" Type="http://schemas.openxmlformats.org/officeDocument/2006/relationships/slide" Target="slides/slide10.xml"/><Relationship Id="rId66" Type="http://schemas.openxmlformats.org/officeDocument/2006/relationships/slide" Target="slides/slide31.xml"/><Relationship Id="rId87" Type="http://schemas.openxmlformats.org/officeDocument/2006/relationships/slide" Target="slides/slide52.xml"/><Relationship Id="rId110" Type="http://schemas.openxmlformats.org/officeDocument/2006/relationships/slide" Target="slides/slide75.xml"/><Relationship Id="rId131" Type="http://schemas.openxmlformats.org/officeDocument/2006/relationships/slide" Target="slides/slide96.xml"/><Relationship Id="rId152" Type="http://schemas.openxmlformats.org/officeDocument/2006/relationships/slide" Target="slides/slide117.xml"/><Relationship Id="rId173" Type="http://schemas.openxmlformats.org/officeDocument/2006/relationships/slide" Target="slides/slide138.xml"/><Relationship Id="rId194" Type="http://schemas.openxmlformats.org/officeDocument/2006/relationships/slide" Target="slides/slide159.xml"/><Relationship Id="rId208" Type="http://schemas.openxmlformats.org/officeDocument/2006/relationships/slide" Target="slides/slide173.xml"/><Relationship Id="rId229" Type="http://schemas.openxmlformats.org/officeDocument/2006/relationships/slide" Target="slides/slide194.xml"/><Relationship Id="rId240" Type="http://schemas.openxmlformats.org/officeDocument/2006/relationships/slide" Target="slides/slide205.xml"/><Relationship Id="rId261" Type="http://schemas.openxmlformats.org/officeDocument/2006/relationships/slide" Target="slides/slide226.xml"/><Relationship Id="rId14" Type="http://schemas.openxmlformats.org/officeDocument/2006/relationships/slideMaster" Target="slideMasters/slideMaster11.xml"/><Relationship Id="rId35" Type="http://schemas.openxmlformats.org/officeDocument/2006/relationships/slideMaster" Target="slideMasters/slideMaster32.xml"/><Relationship Id="rId56" Type="http://schemas.openxmlformats.org/officeDocument/2006/relationships/slide" Target="slides/slide21.xml"/><Relationship Id="rId77" Type="http://schemas.openxmlformats.org/officeDocument/2006/relationships/slide" Target="slides/slide42.xml"/><Relationship Id="rId100" Type="http://schemas.openxmlformats.org/officeDocument/2006/relationships/slide" Target="slides/slide65.xml"/><Relationship Id="rId282" Type="http://schemas.openxmlformats.org/officeDocument/2006/relationships/slide" Target="slides/slide247.xml"/><Relationship Id="rId8" Type="http://schemas.openxmlformats.org/officeDocument/2006/relationships/slideMaster" Target="slideMasters/slideMaster5.xml"/><Relationship Id="rId98" Type="http://schemas.openxmlformats.org/officeDocument/2006/relationships/slide" Target="slides/slide63.xml"/><Relationship Id="rId121" Type="http://schemas.openxmlformats.org/officeDocument/2006/relationships/slide" Target="slides/slide86.xml"/><Relationship Id="rId142" Type="http://schemas.openxmlformats.org/officeDocument/2006/relationships/slide" Target="slides/slide107.xml"/><Relationship Id="rId163" Type="http://schemas.openxmlformats.org/officeDocument/2006/relationships/slide" Target="slides/slide128.xml"/><Relationship Id="rId184" Type="http://schemas.openxmlformats.org/officeDocument/2006/relationships/slide" Target="slides/slide149.xml"/><Relationship Id="rId219" Type="http://schemas.openxmlformats.org/officeDocument/2006/relationships/slide" Target="slides/slide184.xml"/><Relationship Id="rId230" Type="http://schemas.openxmlformats.org/officeDocument/2006/relationships/slide" Target="slides/slide195.xml"/><Relationship Id="rId251" Type="http://schemas.openxmlformats.org/officeDocument/2006/relationships/slide" Target="slides/slide216.xml"/><Relationship Id="rId25" Type="http://schemas.openxmlformats.org/officeDocument/2006/relationships/slideMaster" Target="slideMasters/slideMaster22.xml"/><Relationship Id="rId46" Type="http://schemas.openxmlformats.org/officeDocument/2006/relationships/slide" Target="slides/slide11.xml"/><Relationship Id="rId67" Type="http://schemas.openxmlformats.org/officeDocument/2006/relationships/slide" Target="slides/slide32.xml"/><Relationship Id="rId272" Type="http://schemas.openxmlformats.org/officeDocument/2006/relationships/slide" Target="slides/slide237.xml"/><Relationship Id="rId88" Type="http://schemas.openxmlformats.org/officeDocument/2006/relationships/slide" Target="slides/slide53.xml"/><Relationship Id="rId111" Type="http://schemas.openxmlformats.org/officeDocument/2006/relationships/slide" Target="slides/slide76.xml"/><Relationship Id="rId132" Type="http://schemas.openxmlformats.org/officeDocument/2006/relationships/slide" Target="slides/slide97.xml"/><Relationship Id="rId153" Type="http://schemas.openxmlformats.org/officeDocument/2006/relationships/slide" Target="slides/slide118.xml"/><Relationship Id="rId174" Type="http://schemas.openxmlformats.org/officeDocument/2006/relationships/slide" Target="slides/slide139.xml"/><Relationship Id="rId195" Type="http://schemas.openxmlformats.org/officeDocument/2006/relationships/slide" Target="slides/slide160.xml"/><Relationship Id="rId209" Type="http://schemas.openxmlformats.org/officeDocument/2006/relationships/slide" Target="slides/slide174.xml"/><Relationship Id="rId220" Type="http://schemas.openxmlformats.org/officeDocument/2006/relationships/slide" Target="slides/slide185.xml"/><Relationship Id="rId241" Type="http://schemas.openxmlformats.org/officeDocument/2006/relationships/slide" Target="slides/slide206.xml"/><Relationship Id="rId15" Type="http://schemas.openxmlformats.org/officeDocument/2006/relationships/slideMaster" Target="slideMasters/slideMaster12.xml"/><Relationship Id="rId36" Type="http://schemas.openxmlformats.org/officeDocument/2006/relationships/slide" Target="slides/slide1.xml"/><Relationship Id="rId57" Type="http://schemas.openxmlformats.org/officeDocument/2006/relationships/slide" Target="slides/slide22.xml"/><Relationship Id="rId262" Type="http://schemas.openxmlformats.org/officeDocument/2006/relationships/slide" Target="slides/slide227.xml"/><Relationship Id="rId283" Type="http://schemas.openxmlformats.org/officeDocument/2006/relationships/slide" Target="slides/slide248.xml"/><Relationship Id="rId78" Type="http://schemas.openxmlformats.org/officeDocument/2006/relationships/slide" Target="slides/slide43.xml"/><Relationship Id="rId99" Type="http://schemas.openxmlformats.org/officeDocument/2006/relationships/slide" Target="slides/slide64.xml"/><Relationship Id="rId101" Type="http://schemas.openxmlformats.org/officeDocument/2006/relationships/slide" Target="slides/slide66.xml"/><Relationship Id="rId122" Type="http://schemas.openxmlformats.org/officeDocument/2006/relationships/slide" Target="slides/slide87.xml"/><Relationship Id="rId143" Type="http://schemas.openxmlformats.org/officeDocument/2006/relationships/slide" Target="slides/slide108.xml"/><Relationship Id="rId164" Type="http://schemas.openxmlformats.org/officeDocument/2006/relationships/slide" Target="slides/slide129.xml"/><Relationship Id="rId185" Type="http://schemas.openxmlformats.org/officeDocument/2006/relationships/slide" Target="slides/slide150.xml"/><Relationship Id="rId9" Type="http://schemas.openxmlformats.org/officeDocument/2006/relationships/slideMaster" Target="slideMasters/slideMaster6.xml"/><Relationship Id="rId210" Type="http://schemas.openxmlformats.org/officeDocument/2006/relationships/slide" Target="slides/slide175.xml"/><Relationship Id="rId26" Type="http://schemas.openxmlformats.org/officeDocument/2006/relationships/slideMaster" Target="slideMasters/slideMaster23.xml"/><Relationship Id="rId231" Type="http://schemas.openxmlformats.org/officeDocument/2006/relationships/slide" Target="slides/slide196.xml"/><Relationship Id="rId252" Type="http://schemas.openxmlformats.org/officeDocument/2006/relationships/slide" Target="slides/slide217.xml"/><Relationship Id="rId273" Type="http://schemas.openxmlformats.org/officeDocument/2006/relationships/slide" Target="slides/slide238.xml"/><Relationship Id="rId47" Type="http://schemas.openxmlformats.org/officeDocument/2006/relationships/slide" Target="slides/slide12.xml"/><Relationship Id="rId68" Type="http://schemas.openxmlformats.org/officeDocument/2006/relationships/slide" Target="slides/slide33.xml"/><Relationship Id="rId89" Type="http://schemas.openxmlformats.org/officeDocument/2006/relationships/slide" Target="slides/slide54.xml"/><Relationship Id="rId112" Type="http://schemas.openxmlformats.org/officeDocument/2006/relationships/slide" Target="slides/slide77.xml"/><Relationship Id="rId133" Type="http://schemas.openxmlformats.org/officeDocument/2006/relationships/slide" Target="slides/slide98.xml"/><Relationship Id="rId154" Type="http://schemas.openxmlformats.org/officeDocument/2006/relationships/slide" Target="slides/slide119.xml"/><Relationship Id="rId175" Type="http://schemas.openxmlformats.org/officeDocument/2006/relationships/slide" Target="slides/slide140.xml"/><Relationship Id="rId196" Type="http://schemas.openxmlformats.org/officeDocument/2006/relationships/slide" Target="slides/slide161.xml"/><Relationship Id="rId200" Type="http://schemas.openxmlformats.org/officeDocument/2006/relationships/slide" Target="slides/slide165.xml"/><Relationship Id="rId16" Type="http://schemas.openxmlformats.org/officeDocument/2006/relationships/slideMaster" Target="slideMasters/slideMaster13.xml"/><Relationship Id="rId221" Type="http://schemas.openxmlformats.org/officeDocument/2006/relationships/slide" Target="slides/slide186.xml"/><Relationship Id="rId242" Type="http://schemas.openxmlformats.org/officeDocument/2006/relationships/slide" Target="slides/slide207.xml"/><Relationship Id="rId263" Type="http://schemas.openxmlformats.org/officeDocument/2006/relationships/slide" Target="slides/slide228.xml"/><Relationship Id="rId284" Type="http://schemas.openxmlformats.org/officeDocument/2006/relationships/notesMaster" Target="notesMasters/notesMaster1.xml"/><Relationship Id="rId37" Type="http://schemas.openxmlformats.org/officeDocument/2006/relationships/slide" Target="slides/slide2.xml"/><Relationship Id="rId58" Type="http://schemas.openxmlformats.org/officeDocument/2006/relationships/slide" Target="slides/slide23.xml"/><Relationship Id="rId79" Type="http://schemas.openxmlformats.org/officeDocument/2006/relationships/slide" Target="slides/slide44.xml"/><Relationship Id="rId102" Type="http://schemas.openxmlformats.org/officeDocument/2006/relationships/slide" Target="slides/slide67.xml"/><Relationship Id="rId123" Type="http://schemas.openxmlformats.org/officeDocument/2006/relationships/slide" Target="slides/slide88.xml"/><Relationship Id="rId144" Type="http://schemas.openxmlformats.org/officeDocument/2006/relationships/slide" Target="slides/slide109.xml"/><Relationship Id="rId90" Type="http://schemas.openxmlformats.org/officeDocument/2006/relationships/slide" Target="slides/slide55.xml"/><Relationship Id="rId165" Type="http://schemas.openxmlformats.org/officeDocument/2006/relationships/slide" Target="slides/slide130.xml"/><Relationship Id="rId186" Type="http://schemas.openxmlformats.org/officeDocument/2006/relationships/slide" Target="slides/slide151.xml"/><Relationship Id="rId211" Type="http://schemas.openxmlformats.org/officeDocument/2006/relationships/slide" Target="slides/slide176.xml"/><Relationship Id="rId232" Type="http://schemas.openxmlformats.org/officeDocument/2006/relationships/slide" Target="slides/slide197.xml"/><Relationship Id="rId253" Type="http://schemas.openxmlformats.org/officeDocument/2006/relationships/slide" Target="slides/slide218.xml"/><Relationship Id="rId274" Type="http://schemas.openxmlformats.org/officeDocument/2006/relationships/slide" Target="slides/slide239.xml"/><Relationship Id="rId27" Type="http://schemas.openxmlformats.org/officeDocument/2006/relationships/slideMaster" Target="slideMasters/slideMaster24.xml"/><Relationship Id="rId48" Type="http://schemas.openxmlformats.org/officeDocument/2006/relationships/slide" Target="slides/slide13.xml"/><Relationship Id="rId69" Type="http://schemas.openxmlformats.org/officeDocument/2006/relationships/slide" Target="slides/slide34.xml"/><Relationship Id="rId113" Type="http://schemas.openxmlformats.org/officeDocument/2006/relationships/slide" Target="slides/slide78.xml"/><Relationship Id="rId134" Type="http://schemas.openxmlformats.org/officeDocument/2006/relationships/slide" Target="slides/slide99.xml"/><Relationship Id="rId80" Type="http://schemas.openxmlformats.org/officeDocument/2006/relationships/slide" Target="slides/slide45.xml"/><Relationship Id="rId155" Type="http://schemas.openxmlformats.org/officeDocument/2006/relationships/slide" Target="slides/slide120.xml"/><Relationship Id="rId176" Type="http://schemas.openxmlformats.org/officeDocument/2006/relationships/slide" Target="slides/slide141.xml"/><Relationship Id="rId197" Type="http://schemas.openxmlformats.org/officeDocument/2006/relationships/slide" Target="slides/slide162.xml"/><Relationship Id="rId201" Type="http://schemas.openxmlformats.org/officeDocument/2006/relationships/slide" Target="slides/slide166.xml"/><Relationship Id="rId222" Type="http://schemas.openxmlformats.org/officeDocument/2006/relationships/slide" Target="slides/slide187.xml"/><Relationship Id="rId243" Type="http://schemas.openxmlformats.org/officeDocument/2006/relationships/slide" Target="slides/slide208.xml"/><Relationship Id="rId264" Type="http://schemas.openxmlformats.org/officeDocument/2006/relationships/slide" Target="slides/slide229.xml"/><Relationship Id="rId285" Type="http://schemas.openxmlformats.org/officeDocument/2006/relationships/handoutMaster" Target="handoutMasters/handoutMaster1.xml"/><Relationship Id="rId17" Type="http://schemas.openxmlformats.org/officeDocument/2006/relationships/slideMaster" Target="slideMasters/slideMaster14.xml"/><Relationship Id="rId38" Type="http://schemas.openxmlformats.org/officeDocument/2006/relationships/slide" Target="slides/slide3.xml"/><Relationship Id="rId59" Type="http://schemas.openxmlformats.org/officeDocument/2006/relationships/slide" Target="slides/slide24.xml"/><Relationship Id="rId103" Type="http://schemas.openxmlformats.org/officeDocument/2006/relationships/slide" Target="slides/slide68.xml"/><Relationship Id="rId124" Type="http://schemas.openxmlformats.org/officeDocument/2006/relationships/slide" Target="slides/slide89.xml"/><Relationship Id="rId70" Type="http://schemas.openxmlformats.org/officeDocument/2006/relationships/slide" Target="slides/slide35.xml"/><Relationship Id="rId91" Type="http://schemas.openxmlformats.org/officeDocument/2006/relationships/slide" Target="slides/slide56.xml"/><Relationship Id="rId145" Type="http://schemas.openxmlformats.org/officeDocument/2006/relationships/slide" Target="slides/slide110.xml"/><Relationship Id="rId166" Type="http://schemas.openxmlformats.org/officeDocument/2006/relationships/slide" Target="slides/slide131.xml"/><Relationship Id="rId187" Type="http://schemas.openxmlformats.org/officeDocument/2006/relationships/slide" Target="slides/slide152.xml"/><Relationship Id="rId1" Type="http://schemas.openxmlformats.org/officeDocument/2006/relationships/customXml" Target="../customXml/item1.xml"/><Relationship Id="rId212" Type="http://schemas.openxmlformats.org/officeDocument/2006/relationships/slide" Target="slides/slide177.xml"/><Relationship Id="rId233" Type="http://schemas.openxmlformats.org/officeDocument/2006/relationships/slide" Target="slides/slide198.xml"/><Relationship Id="rId254" Type="http://schemas.openxmlformats.org/officeDocument/2006/relationships/slide" Target="slides/slide219.xml"/><Relationship Id="rId28" Type="http://schemas.openxmlformats.org/officeDocument/2006/relationships/slideMaster" Target="slideMasters/slideMaster25.xml"/><Relationship Id="rId49" Type="http://schemas.openxmlformats.org/officeDocument/2006/relationships/slide" Target="slides/slide14.xml"/><Relationship Id="rId114" Type="http://schemas.openxmlformats.org/officeDocument/2006/relationships/slide" Target="slides/slide79.xml"/><Relationship Id="rId275" Type="http://schemas.openxmlformats.org/officeDocument/2006/relationships/slide" Target="slides/slide240.xml"/><Relationship Id="rId60" Type="http://schemas.openxmlformats.org/officeDocument/2006/relationships/slide" Target="slides/slide25.xml"/><Relationship Id="rId81" Type="http://schemas.openxmlformats.org/officeDocument/2006/relationships/slide" Target="slides/slide46.xml"/><Relationship Id="rId135" Type="http://schemas.openxmlformats.org/officeDocument/2006/relationships/slide" Target="slides/slide100.xml"/><Relationship Id="rId156" Type="http://schemas.openxmlformats.org/officeDocument/2006/relationships/slide" Target="slides/slide121.xml"/><Relationship Id="rId177" Type="http://schemas.openxmlformats.org/officeDocument/2006/relationships/slide" Target="slides/slide142.xml"/><Relationship Id="rId198" Type="http://schemas.openxmlformats.org/officeDocument/2006/relationships/slide" Target="slides/slide163.xml"/><Relationship Id="rId202" Type="http://schemas.openxmlformats.org/officeDocument/2006/relationships/slide" Target="slides/slide167.xml"/><Relationship Id="rId223" Type="http://schemas.openxmlformats.org/officeDocument/2006/relationships/slide" Target="slides/slide188.xml"/><Relationship Id="rId244" Type="http://schemas.openxmlformats.org/officeDocument/2006/relationships/slide" Target="slides/slide209.xml"/><Relationship Id="rId18" Type="http://schemas.openxmlformats.org/officeDocument/2006/relationships/slideMaster" Target="slideMasters/slideMaster15.xml"/><Relationship Id="rId39" Type="http://schemas.openxmlformats.org/officeDocument/2006/relationships/slide" Target="slides/slide4.xml"/><Relationship Id="rId265" Type="http://schemas.openxmlformats.org/officeDocument/2006/relationships/slide" Target="slides/slide230.xml"/><Relationship Id="rId286" Type="http://schemas.openxmlformats.org/officeDocument/2006/relationships/presProps" Target="presProps.xml"/><Relationship Id="rId50" Type="http://schemas.openxmlformats.org/officeDocument/2006/relationships/slide" Target="slides/slide15.xml"/><Relationship Id="rId104" Type="http://schemas.openxmlformats.org/officeDocument/2006/relationships/slide" Target="slides/slide69.xml"/><Relationship Id="rId125" Type="http://schemas.openxmlformats.org/officeDocument/2006/relationships/slide" Target="slides/slide90.xml"/><Relationship Id="rId146" Type="http://schemas.openxmlformats.org/officeDocument/2006/relationships/slide" Target="slides/slide111.xml"/><Relationship Id="rId167" Type="http://schemas.openxmlformats.org/officeDocument/2006/relationships/slide" Target="slides/slide132.xml"/><Relationship Id="rId188" Type="http://schemas.openxmlformats.org/officeDocument/2006/relationships/slide" Target="slides/slide153.xml"/><Relationship Id="rId71" Type="http://schemas.openxmlformats.org/officeDocument/2006/relationships/slide" Target="slides/slide36.xml"/><Relationship Id="rId92" Type="http://schemas.openxmlformats.org/officeDocument/2006/relationships/slide" Target="slides/slide57.xml"/><Relationship Id="rId213" Type="http://schemas.openxmlformats.org/officeDocument/2006/relationships/slide" Target="slides/slide178.xml"/><Relationship Id="rId234" Type="http://schemas.openxmlformats.org/officeDocument/2006/relationships/slide" Target="slides/slide199.xml"/><Relationship Id="rId2" Type="http://schemas.openxmlformats.org/officeDocument/2006/relationships/customXml" Target="../customXml/item2.xml"/><Relationship Id="rId29" Type="http://schemas.openxmlformats.org/officeDocument/2006/relationships/slideMaster" Target="slideMasters/slideMaster26.xml"/><Relationship Id="rId255" Type="http://schemas.openxmlformats.org/officeDocument/2006/relationships/slide" Target="slides/slide220.xml"/><Relationship Id="rId276" Type="http://schemas.openxmlformats.org/officeDocument/2006/relationships/slide" Target="slides/slide241.xml"/><Relationship Id="rId40" Type="http://schemas.openxmlformats.org/officeDocument/2006/relationships/slide" Target="slides/slide5.xml"/><Relationship Id="rId115" Type="http://schemas.openxmlformats.org/officeDocument/2006/relationships/slide" Target="slides/slide80.xml"/><Relationship Id="rId136" Type="http://schemas.openxmlformats.org/officeDocument/2006/relationships/slide" Target="slides/slide101.xml"/><Relationship Id="rId157" Type="http://schemas.openxmlformats.org/officeDocument/2006/relationships/slide" Target="slides/slide122.xml"/><Relationship Id="rId178" Type="http://schemas.openxmlformats.org/officeDocument/2006/relationships/slide" Target="slides/slide143.xml"/><Relationship Id="rId61" Type="http://schemas.openxmlformats.org/officeDocument/2006/relationships/slide" Target="slides/slide26.xml"/><Relationship Id="rId82" Type="http://schemas.openxmlformats.org/officeDocument/2006/relationships/slide" Target="slides/slide47.xml"/><Relationship Id="rId199" Type="http://schemas.openxmlformats.org/officeDocument/2006/relationships/slide" Target="slides/slide164.xml"/><Relationship Id="rId203" Type="http://schemas.openxmlformats.org/officeDocument/2006/relationships/slide" Target="slides/slide168.xml"/><Relationship Id="rId19" Type="http://schemas.openxmlformats.org/officeDocument/2006/relationships/slideMaster" Target="slideMasters/slideMaster16.xml"/><Relationship Id="rId224" Type="http://schemas.openxmlformats.org/officeDocument/2006/relationships/slide" Target="slides/slide189.xml"/><Relationship Id="rId245" Type="http://schemas.openxmlformats.org/officeDocument/2006/relationships/slide" Target="slides/slide210.xml"/><Relationship Id="rId266" Type="http://schemas.openxmlformats.org/officeDocument/2006/relationships/slide" Target="slides/slide231.xml"/><Relationship Id="rId287" Type="http://schemas.openxmlformats.org/officeDocument/2006/relationships/viewProps" Target="viewProps.xml"/><Relationship Id="rId30" Type="http://schemas.openxmlformats.org/officeDocument/2006/relationships/slideMaster" Target="slideMasters/slideMaster27.xml"/><Relationship Id="rId105" Type="http://schemas.openxmlformats.org/officeDocument/2006/relationships/slide" Target="slides/slide70.xml"/><Relationship Id="rId126" Type="http://schemas.openxmlformats.org/officeDocument/2006/relationships/slide" Target="slides/slide91.xml"/><Relationship Id="rId147" Type="http://schemas.openxmlformats.org/officeDocument/2006/relationships/slide" Target="slides/slide112.xml"/><Relationship Id="rId168" Type="http://schemas.openxmlformats.org/officeDocument/2006/relationships/slide" Target="slides/slide133.xml"/><Relationship Id="rId51" Type="http://schemas.openxmlformats.org/officeDocument/2006/relationships/slide" Target="slides/slide16.xml"/><Relationship Id="rId72" Type="http://schemas.openxmlformats.org/officeDocument/2006/relationships/slide" Target="slides/slide37.xml"/><Relationship Id="rId93" Type="http://schemas.openxmlformats.org/officeDocument/2006/relationships/slide" Target="slides/slide58.xml"/><Relationship Id="rId189" Type="http://schemas.openxmlformats.org/officeDocument/2006/relationships/slide" Target="slides/slide154.xml"/><Relationship Id="rId3" Type="http://schemas.openxmlformats.org/officeDocument/2006/relationships/customXml" Target="../customXml/item3.xml"/><Relationship Id="rId214" Type="http://schemas.openxmlformats.org/officeDocument/2006/relationships/slide" Target="slides/slide179.xml"/><Relationship Id="rId235" Type="http://schemas.openxmlformats.org/officeDocument/2006/relationships/slide" Target="slides/slide200.xml"/><Relationship Id="rId256" Type="http://schemas.openxmlformats.org/officeDocument/2006/relationships/slide" Target="slides/slide221.xml"/><Relationship Id="rId277" Type="http://schemas.openxmlformats.org/officeDocument/2006/relationships/slide" Target="slides/slide242.xml"/><Relationship Id="rId116" Type="http://schemas.openxmlformats.org/officeDocument/2006/relationships/slide" Target="slides/slide81.xml"/><Relationship Id="rId137" Type="http://schemas.openxmlformats.org/officeDocument/2006/relationships/slide" Target="slides/slide102.xml"/><Relationship Id="rId158" Type="http://schemas.openxmlformats.org/officeDocument/2006/relationships/slide" Target="slides/slide123.xml"/><Relationship Id="rId20" Type="http://schemas.openxmlformats.org/officeDocument/2006/relationships/slideMaster" Target="slideMasters/slideMaster17.xml"/><Relationship Id="rId41" Type="http://schemas.openxmlformats.org/officeDocument/2006/relationships/slide" Target="slides/slide6.xml"/><Relationship Id="rId62" Type="http://schemas.openxmlformats.org/officeDocument/2006/relationships/slide" Target="slides/slide27.xml"/><Relationship Id="rId83" Type="http://schemas.openxmlformats.org/officeDocument/2006/relationships/slide" Target="slides/slide48.xml"/><Relationship Id="rId179" Type="http://schemas.openxmlformats.org/officeDocument/2006/relationships/slide" Target="slides/slide144.xml"/><Relationship Id="rId190" Type="http://schemas.openxmlformats.org/officeDocument/2006/relationships/slide" Target="slides/slide155.xml"/><Relationship Id="rId204" Type="http://schemas.openxmlformats.org/officeDocument/2006/relationships/slide" Target="slides/slide169.xml"/><Relationship Id="rId225" Type="http://schemas.openxmlformats.org/officeDocument/2006/relationships/slide" Target="slides/slide190.xml"/><Relationship Id="rId246" Type="http://schemas.openxmlformats.org/officeDocument/2006/relationships/slide" Target="slides/slide211.xml"/><Relationship Id="rId267" Type="http://schemas.openxmlformats.org/officeDocument/2006/relationships/slide" Target="slides/slide232.xml"/><Relationship Id="rId288" Type="http://schemas.openxmlformats.org/officeDocument/2006/relationships/theme" Target="theme/theme1.xml"/><Relationship Id="rId106" Type="http://schemas.openxmlformats.org/officeDocument/2006/relationships/slide" Target="slides/slide71.xml"/><Relationship Id="rId127" Type="http://schemas.openxmlformats.org/officeDocument/2006/relationships/slide" Target="slides/slide92.xml"/><Relationship Id="rId10" Type="http://schemas.openxmlformats.org/officeDocument/2006/relationships/slideMaster" Target="slideMasters/slideMaster7.xml"/><Relationship Id="rId31" Type="http://schemas.openxmlformats.org/officeDocument/2006/relationships/slideMaster" Target="slideMasters/slideMaster28.xml"/><Relationship Id="rId52" Type="http://schemas.openxmlformats.org/officeDocument/2006/relationships/slide" Target="slides/slide17.xml"/><Relationship Id="rId73" Type="http://schemas.openxmlformats.org/officeDocument/2006/relationships/slide" Target="slides/slide38.xml"/><Relationship Id="rId94" Type="http://schemas.openxmlformats.org/officeDocument/2006/relationships/slide" Target="slides/slide59.xml"/><Relationship Id="rId148" Type="http://schemas.openxmlformats.org/officeDocument/2006/relationships/slide" Target="slides/slide113.xml"/><Relationship Id="rId169" Type="http://schemas.openxmlformats.org/officeDocument/2006/relationships/slide" Target="slides/slide134.xml"/><Relationship Id="rId4" Type="http://schemas.openxmlformats.org/officeDocument/2006/relationships/slideMaster" Target="slideMasters/slideMaster1.xml"/><Relationship Id="rId180" Type="http://schemas.openxmlformats.org/officeDocument/2006/relationships/slide" Target="slides/slide145.xml"/><Relationship Id="rId215" Type="http://schemas.openxmlformats.org/officeDocument/2006/relationships/slide" Target="slides/slide180.xml"/><Relationship Id="rId236" Type="http://schemas.openxmlformats.org/officeDocument/2006/relationships/slide" Target="slides/slide201.xml"/><Relationship Id="rId257" Type="http://schemas.openxmlformats.org/officeDocument/2006/relationships/slide" Target="slides/slide222.xml"/><Relationship Id="rId278" Type="http://schemas.openxmlformats.org/officeDocument/2006/relationships/slide" Target="slides/slide243.xml"/><Relationship Id="rId42" Type="http://schemas.openxmlformats.org/officeDocument/2006/relationships/slide" Target="slides/slide7.xml"/><Relationship Id="rId84" Type="http://schemas.openxmlformats.org/officeDocument/2006/relationships/slide" Target="slides/slide49.xml"/><Relationship Id="rId138" Type="http://schemas.openxmlformats.org/officeDocument/2006/relationships/slide" Target="slides/slide103.xml"/><Relationship Id="rId191" Type="http://schemas.openxmlformats.org/officeDocument/2006/relationships/slide" Target="slides/slide156.xml"/><Relationship Id="rId205" Type="http://schemas.openxmlformats.org/officeDocument/2006/relationships/slide" Target="slides/slide170.xml"/><Relationship Id="rId247" Type="http://schemas.openxmlformats.org/officeDocument/2006/relationships/slide" Target="slides/slide212.xml"/><Relationship Id="rId107" Type="http://schemas.openxmlformats.org/officeDocument/2006/relationships/slide" Target="slides/slide72.xml"/><Relationship Id="rId289" Type="http://schemas.openxmlformats.org/officeDocument/2006/relationships/tableStyles" Target="tableStyles.xml"/><Relationship Id="rId11" Type="http://schemas.openxmlformats.org/officeDocument/2006/relationships/slideMaster" Target="slideMasters/slideMaster8.xml"/><Relationship Id="rId53" Type="http://schemas.openxmlformats.org/officeDocument/2006/relationships/slide" Target="slides/slide18.xml"/><Relationship Id="rId149" Type="http://schemas.openxmlformats.org/officeDocument/2006/relationships/slide" Target="slides/slide114.xml"/><Relationship Id="rId95" Type="http://schemas.openxmlformats.org/officeDocument/2006/relationships/slide" Target="slides/slide60.xml"/><Relationship Id="rId160" Type="http://schemas.openxmlformats.org/officeDocument/2006/relationships/slide" Target="slides/slide125.xml"/><Relationship Id="rId216" Type="http://schemas.openxmlformats.org/officeDocument/2006/relationships/slide" Target="slides/slide181.xml"/><Relationship Id="rId258" Type="http://schemas.openxmlformats.org/officeDocument/2006/relationships/slide" Target="slides/slide223.xml"/><Relationship Id="rId22" Type="http://schemas.openxmlformats.org/officeDocument/2006/relationships/slideMaster" Target="slideMasters/slideMaster19.xml"/><Relationship Id="rId64" Type="http://schemas.openxmlformats.org/officeDocument/2006/relationships/slide" Target="slides/slide29.xml"/><Relationship Id="rId118" Type="http://schemas.openxmlformats.org/officeDocument/2006/relationships/slide" Target="slides/slide83.xml"/><Relationship Id="rId171" Type="http://schemas.openxmlformats.org/officeDocument/2006/relationships/slide" Target="slides/slide136.xml"/><Relationship Id="rId227" Type="http://schemas.openxmlformats.org/officeDocument/2006/relationships/slide" Target="slides/slide19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ean Gallagher" userId="577446c3-45ae-4097-b8f0-9d862fa3a0df" providerId="ADAL" clId="{DAFDA841-9028-4C06-AD0D-BD3CBFFB1AEA}"/>
    <pc:docChg chg="custSel addSld delSld modSld sldOrd modMainMaster">
      <pc:chgData name="Sean Gallagher" userId="577446c3-45ae-4097-b8f0-9d862fa3a0df" providerId="ADAL" clId="{DAFDA841-9028-4C06-AD0D-BD3CBFFB1AEA}" dt="2023-11-16T14:28:44.375" v="26" actId="113"/>
      <pc:docMkLst>
        <pc:docMk/>
      </pc:docMkLst>
      <pc:sldChg chg="add del ord">
        <pc:chgData name="Sean Gallagher" userId="577446c3-45ae-4097-b8f0-9d862fa3a0df" providerId="ADAL" clId="{DAFDA841-9028-4C06-AD0D-BD3CBFFB1AEA}" dt="2023-11-16T14:23:52.785" v="3"/>
        <pc:sldMkLst>
          <pc:docMk/>
          <pc:sldMk cId="1770905082" sldId="269"/>
        </pc:sldMkLst>
      </pc:sldChg>
      <pc:sldChg chg="modSp mod">
        <pc:chgData name="Sean Gallagher" userId="577446c3-45ae-4097-b8f0-9d862fa3a0df" providerId="ADAL" clId="{DAFDA841-9028-4C06-AD0D-BD3CBFFB1AEA}" dt="2023-11-16T14:28:44.375" v="26" actId="113"/>
        <pc:sldMkLst>
          <pc:docMk/>
          <pc:sldMk cId="3111996064" sldId="2134958649"/>
        </pc:sldMkLst>
        <pc:spChg chg="mod">
          <ac:chgData name="Sean Gallagher" userId="577446c3-45ae-4097-b8f0-9d862fa3a0df" providerId="ADAL" clId="{DAFDA841-9028-4C06-AD0D-BD3CBFFB1AEA}" dt="2023-11-16T14:28:44.375" v="26" actId="113"/>
          <ac:spMkLst>
            <pc:docMk/>
            <pc:sldMk cId="3111996064" sldId="2134958649"/>
            <ac:spMk id="3" creationId="{AE7567E0-9FB4-E2D0-F57B-56251EA6FA1C}"/>
          </ac:spMkLst>
        </pc:spChg>
      </pc:sldChg>
      <pc:sldChg chg="del">
        <pc:chgData name="Sean Gallagher" userId="577446c3-45ae-4097-b8f0-9d862fa3a0df" providerId="ADAL" clId="{DAFDA841-9028-4C06-AD0D-BD3CBFFB1AEA}" dt="2023-11-16T14:27:40.243" v="23" actId="2696"/>
        <pc:sldMkLst>
          <pc:docMk/>
          <pc:sldMk cId="486879857" sldId="2134958653"/>
        </pc:sldMkLst>
      </pc:sldChg>
      <pc:sldChg chg="addSp delSp modSp mod">
        <pc:chgData name="Sean Gallagher" userId="577446c3-45ae-4097-b8f0-9d862fa3a0df" providerId="ADAL" clId="{DAFDA841-9028-4C06-AD0D-BD3CBFFB1AEA}" dt="2023-11-16T14:27:32.858" v="22" actId="1076"/>
        <pc:sldMkLst>
          <pc:docMk/>
          <pc:sldMk cId="4281471524" sldId="2134958655"/>
        </pc:sldMkLst>
        <pc:picChg chg="add mod">
          <ac:chgData name="Sean Gallagher" userId="577446c3-45ae-4097-b8f0-9d862fa3a0df" providerId="ADAL" clId="{DAFDA841-9028-4C06-AD0D-BD3CBFFB1AEA}" dt="2023-11-16T14:27:08.568" v="20" actId="1076"/>
          <ac:picMkLst>
            <pc:docMk/>
            <pc:sldMk cId="4281471524" sldId="2134958655"/>
            <ac:picMk id="3" creationId="{ED02AC07-F3D1-86B8-DC81-70A99996243D}"/>
          </ac:picMkLst>
        </pc:picChg>
        <pc:picChg chg="del">
          <ac:chgData name="Sean Gallagher" userId="577446c3-45ae-4097-b8f0-9d862fa3a0df" providerId="ADAL" clId="{DAFDA841-9028-4C06-AD0D-BD3CBFFB1AEA}" dt="2023-11-16T14:26:03.347" v="13" actId="478"/>
          <ac:picMkLst>
            <pc:docMk/>
            <pc:sldMk cId="4281471524" sldId="2134958655"/>
            <ac:picMk id="5" creationId="{B6DC9DF2-A34A-6251-9DEF-C03E95784EC0}"/>
          </ac:picMkLst>
        </pc:picChg>
        <pc:picChg chg="add mod">
          <ac:chgData name="Sean Gallagher" userId="577446c3-45ae-4097-b8f0-9d862fa3a0df" providerId="ADAL" clId="{DAFDA841-9028-4C06-AD0D-BD3CBFFB1AEA}" dt="2023-11-16T14:27:32.858" v="22" actId="1076"/>
          <ac:picMkLst>
            <pc:docMk/>
            <pc:sldMk cId="4281471524" sldId="2134958655"/>
            <ac:picMk id="7" creationId="{8CD9A6B2-6DCE-B52D-867E-9F515BD2D776}"/>
          </ac:picMkLst>
        </pc:picChg>
        <pc:picChg chg="del">
          <ac:chgData name="Sean Gallagher" userId="577446c3-45ae-4097-b8f0-9d862fa3a0df" providerId="ADAL" clId="{DAFDA841-9028-4C06-AD0D-BD3CBFFB1AEA}" dt="2023-11-16T14:26:03.973" v="14" actId="478"/>
          <ac:picMkLst>
            <pc:docMk/>
            <pc:sldMk cId="4281471524" sldId="2134958655"/>
            <ac:picMk id="10" creationId="{FF1CA5D2-3F0F-4E39-8E73-66DAA69BC1A7}"/>
          </ac:picMkLst>
        </pc:picChg>
      </pc:sldChg>
      <pc:sldChg chg="modSp mod">
        <pc:chgData name="Sean Gallagher" userId="577446c3-45ae-4097-b8f0-9d862fa3a0df" providerId="ADAL" clId="{DAFDA841-9028-4C06-AD0D-BD3CBFFB1AEA}" dt="2023-11-16T14:25:52.359" v="12" actId="113"/>
        <pc:sldMkLst>
          <pc:docMk/>
          <pc:sldMk cId="1250068653" sldId="2134958656"/>
        </pc:sldMkLst>
        <pc:spChg chg="mod">
          <ac:chgData name="Sean Gallagher" userId="577446c3-45ae-4097-b8f0-9d862fa3a0df" providerId="ADAL" clId="{DAFDA841-9028-4C06-AD0D-BD3CBFFB1AEA}" dt="2023-11-16T14:25:52.359" v="12" actId="113"/>
          <ac:spMkLst>
            <pc:docMk/>
            <pc:sldMk cId="1250068653" sldId="2134958656"/>
            <ac:spMk id="2" creationId="{00000000-0000-0000-0000-000000000000}"/>
          </ac:spMkLst>
        </pc:spChg>
      </pc:sldChg>
      <pc:sldChg chg="del">
        <pc:chgData name="Sean Gallagher" userId="577446c3-45ae-4097-b8f0-9d862fa3a0df" providerId="ADAL" clId="{DAFDA841-9028-4C06-AD0D-BD3CBFFB1AEA}" dt="2023-11-16T14:28:04.556" v="24" actId="2696"/>
        <pc:sldMkLst>
          <pc:docMk/>
          <pc:sldMk cId="343432579" sldId="2134958657"/>
        </pc:sldMkLst>
      </pc:sldChg>
      <pc:sldMasterChg chg="addSp delSp modSp mod">
        <pc:chgData name="Sean Gallagher" userId="577446c3-45ae-4097-b8f0-9d862fa3a0df" providerId="ADAL" clId="{DAFDA841-9028-4C06-AD0D-BD3CBFFB1AEA}" dt="2023-11-16T14:24:19.413" v="6" actId="1076"/>
        <pc:sldMasterMkLst>
          <pc:docMk/>
          <pc:sldMasterMk cId="1070809925" sldId="2147483659"/>
        </pc:sldMasterMkLst>
        <pc:picChg chg="del">
          <ac:chgData name="Sean Gallagher" userId="577446c3-45ae-4097-b8f0-9d862fa3a0df" providerId="ADAL" clId="{DAFDA841-9028-4C06-AD0D-BD3CBFFB1AEA}" dt="2023-11-16T14:24:15.227" v="4" actId="478"/>
          <ac:picMkLst>
            <pc:docMk/>
            <pc:sldMasterMk cId="1070809925" sldId="2147483659"/>
            <ac:picMk id="3" creationId="{91B8ACD5-476B-7D03-6800-A38AD0397A1E}"/>
          </ac:picMkLst>
        </pc:picChg>
        <pc:picChg chg="add mod">
          <ac:chgData name="Sean Gallagher" userId="577446c3-45ae-4097-b8f0-9d862fa3a0df" providerId="ADAL" clId="{DAFDA841-9028-4C06-AD0D-BD3CBFFB1AEA}" dt="2023-11-16T14:24:19.413" v="6" actId="1076"/>
          <ac:picMkLst>
            <pc:docMk/>
            <pc:sldMasterMk cId="1070809925" sldId="2147483659"/>
            <ac:picMk id="4" creationId="{86B9C6DC-7D9A-1CAB-01C5-ADEBD58AD97B}"/>
          </ac:picMkLst>
        </pc:picChg>
      </pc:sldMasterChg>
      <pc:sldMasterChg chg="addSp delSp modSp mod">
        <pc:chgData name="Sean Gallagher" userId="577446c3-45ae-4097-b8f0-9d862fa3a0df" providerId="ADAL" clId="{DAFDA841-9028-4C06-AD0D-BD3CBFFB1AEA}" dt="2023-11-16T14:24:44.328" v="9" actId="1076"/>
        <pc:sldMasterMkLst>
          <pc:docMk/>
          <pc:sldMasterMk cId="1070809925" sldId="2147483692"/>
        </pc:sldMasterMkLst>
        <pc:picChg chg="add mod">
          <ac:chgData name="Sean Gallagher" userId="577446c3-45ae-4097-b8f0-9d862fa3a0df" providerId="ADAL" clId="{DAFDA841-9028-4C06-AD0D-BD3CBFFB1AEA}" dt="2023-11-16T14:24:44.328" v="9" actId="1076"/>
          <ac:picMkLst>
            <pc:docMk/>
            <pc:sldMasterMk cId="1070809925" sldId="2147483692"/>
            <ac:picMk id="2" creationId="{79B93425-7BC3-2C35-A2EE-03F7007D943E}"/>
          </ac:picMkLst>
        </pc:picChg>
        <pc:picChg chg="del">
          <ac:chgData name="Sean Gallagher" userId="577446c3-45ae-4097-b8f0-9d862fa3a0df" providerId="ADAL" clId="{DAFDA841-9028-4C06-AD0D-BD3CBFFB1AEA}" dt="2023-11-16T14:24:37.067" v="7" actId="478"/>
          <ac:picMkLst>
            <pc:docMk/>
            <pc:sldMasterMk cId="1070809925" sldId="2147483692"/>
            <ac:picMk id="3" creationId="{C17D2D5C-E70F-05D9-F55F-B1ADCD95241D}"/>
          </ac:picMkLst>
        </pc:picChg>
      </pc:sldMasterChg>
    </pc:docChg>
  </pc:docChgLst>
  <pc:docChgLst>
    <pc:chgData name="Sean Gallagher" userId="577446c3-45ae-4097-b8f0-9d862fa3a0df" providerId="ADAL" clId="{9530ACC8-2DC6-4010-9AB3-5AD5E9E17FF6}"/>
    <pc:docChg chg="undo custSel addSld delSld modSld sldOrd modMainMaster">
      <pc:chgData name="Sean Gallagher" userId="577446c3-45ae-4097-b8f0-9d862fa3a0df" providerId="ADAL" clId="{9530ACC8-2DC6-4010-9AB3-5AD5E9E17FF6}" dt="2023-11-28T14:59:15.875" v="235" actId="20577"/>
      <pc:docMkLst>
        <pc:docMk/>
      </pc:docMkLst>
      <pc:sldChg chg="add del ord">
        <pc:chgData name="Sean Gallagher" userId="577446c3-45ae-4097-b8f0-9d862fa3a0df" providerId="ADAL" clId="{9530ACC8-2DC6-4010-9AB3-5AD5E9E17FF6}" dt="2023-11-28T14:50:47.386" v="3"/>
        <pc:sldMkLst>
          <pc:docMk/>
          <pc:sldMk cId="1770905082" sldId="269"/>
        </pc:sldMkLst>
      </pc:sldChg>
      <pc:sldChg chg="modSp mod">
        <pc:chgData name="Sean Gallagher" userId="577446c3-45ae-4097-b8f0-9d862fa3a0df" providerId="ADAL" clId="{9530ACC8-2DC6-4010-9AB3-5AD5E9E17FF6}" dt="2023-11-28T14:59:15.875" v="235" actId="20577"/>
        <pc:sldMkLst>
          <pc:docMk/>
          <pc:sldMk cId="3111996064" sldId="2134958649"/>
        </pc:sldMkLst>
        <pc:spChg chg="mod">
          <ac:chgData name="Sean Gallagher" userId="577446c3-45ae-4097-b8f0-9d862fa3a0df" providerId="ADAL" clId="{9530ACC8-2DC6-4010-9AB3-5AD5E9E17FF6}" dt="2023-11-28T14:59:15.875" v="235" actId="20577"/>
          <ac:spMkLst>
            <pc:docMk/>
            <pc:sldMk cId="3111996064" sldId="2134958649"/>
            <ac:spMk id="3" creationId="{AE7567E0-9FB4-E2D0-F57B-56251EA6FA1C}"/>
          </ac:spMkLst>
        </pc:spChg>
      </pc:sldChg>
      <pc:sldChg chg="addSp delSp modSp mod">
        <pc:chgData name="Sean Gallagher" userId="577446c3-45ae-4097-b8f0-9d862fa3a0df" providerId="ADAL" clId="{9530ACC8-2DC6-4010-9AB3-5AD5E9E17FF6}" dt="2023-11-28T14:56:10.341" v="46" actId="1076"/>
        <pc:sldMkLst>
          <pc:docMk/>
          <pc:sldMk cId="4281471524" sldId="2134958655"/>
        </pc:sldMkLst>
        <pc:picChg chg="del">
          <ac:chgData name="Sean Gallagher" userId="577446c3-45ae-4097-b8f0-9d862fa3a0df" providerId="ADAL" clId="{9530ACC8-2DC6-4010-9AB3-5AD5E9E17FF6}" dt="2023-11-28T14:54:38.558" v="19" actId="478"/>
          <ac:picMkLst>
            <pc:docMk/>
            <pc:sldMk cId="4281471524" sldId="2134958655"/>
            <ac:picMk id="3" creationId="{ED02AC07-F3D1-86B8-DC81-70A99996243D}"/>
          </ac:picMkLst>
        </pc:picChg>
        <pc:picChg chg="add mod">
          <ac:chgData name="Sean Gallagher" userId="577446c3-45ae-4097-b8f0-9d862fa3a0df" providerId="ADAL" clId="{9530ACC8-2DC6-4010-9AB3-5AD5E9E17FF6}" dt="2023-11-28T14:55:48.585" v="37" actId="1076"/>
          <ac:picMkLst>
            <pc:docMk/>
            <pc:sldMk cId="4281471524" sldId="2134958655"/>
            <ac:picMk id="5" creationId="{B9E12EA1-AA94-8202-2181-843995F10958}"/>
          </ac:picMkLst>
        </pc:picChg>
        <pc:picChg chg="del">
          <ac:chgData name="Sean Gallagher" userId="577446c3-45ae-4097-b8f0-9d862fa3a0df" providerId="ADAL" clId="{9530ACC8-2DC6-4010-9AB3-5AD5E9E17FF6}" dt="2023-11-28T14:54:39.179" v="20" actId="478"/>
          <ac:picMkLst>
            <pc:docMk/>
            <pc:sldMk cId="4281471524" sldId="2134958655"/>
            <ac:picMk id="7" creationId="{8CD9A6B2-6DCE-B52D-867E-9F515BD2D776}"/>
          </ac:picMkLst>
        </pc:picChg>
        <pc:picChg chg="add mod">
          <ac:chgData name="Sean Gallagher" userId="577446c3-45ae-4097-b8f0-9d862fa3a0df" providerId="ADAL" clId="{9530ACC8-2DC6-4010-9AB3-5AD5E9E17FF6}" dt="2023-11-28T14:55:50.549" v="38" actId="1076"/>
          <ac:picMkLst>
            <pc:docMk/>
            <pc:sldMk cId="4281471524" sldId="2134958655"/>
            <ac:picMk id="8" creationId="{77AF75E9-8743-794D-5E44-1F4C34773734}"/>
          </ac:picMkLst>
        </pc:picChg>
        <pc:picChg chg="add mod">
          <ac:chgData name="Sean Gallagher" userId="577446c3-45ae-4097-b8f0-9d862fa3a0df" providerId="ADAL" clId="{9530ACC8-2DC6-4010-9AB3-5AD5E9E17FF6}" dt="2023-11-28T14:55:55.668" v="41" actId="1076"/>
          <ac:picMkLst>
            <pc:docMk/>
            <pc:sldMk cId="4281471524" sldId="2134958655"/>
            <ac:picMk id="10" creationId="{63D11F7A-DE07-20D9-96AF-583F552F7304}"/>
          </ac:picMkLst>
        </pc:picChg>
        <pc:picChg chg="add mod">
          <ac:chgData name="Sean Gallagher" userId="577446c3-45ae-4097-b8f0-9d862fa3a0df" providerId="ADAL" clId="{9530ACC8-2DC6-4010-9AB3-5AD5E9E17FF6}" dt="2023-11-28T14:56:10.341" v="46" actId="1076"/>
          <ac:picMkLst>
            <pc:docMk/>
            <pc:sldMk cId="4281471524" sldId="2134958655"/>
            <ac:picMk id="12" creationId="{DDC78594-340B-F41F-2625-5EB7230C08D9}"/>
          </ac:picMkLst>
        </pc:picChg>
      </pc:sldChg>
      <pc:sldChg chg="addSp delSp modSp mod">
        <pc:chgData name="Sean Gallagher" userId="577446c3-45ae-4097-b8f0-9d862fa3a0df" providerId="ADAL" clId="{9530ACC8-2DC6-4010-9AB3-5AD5E9E17FF6}" dt="2023-11-28T14:54:23.574" v="18" actId="113"/>
        <pc:sldMkLst>
          <pc:docMk/>
          <pc:sldMk cId="1250068653" sldId="2134958656"/>
        </pc:sldMkLst>
        <pc:spChg chg="mod">
          <ac:chgData name="Sean Gallagher" userId="577446c3-45ae-4097-b8f0-9d862fa3a0df" providerId="ADAL" clId="{9530ACC8-2DC6-4010-9AB3-5AD5E9E17FF6}" dt="2023-11-28T14:54:23.574" v="18" actId="113"/>
          <ac:spMkLst>
            <pc:docMk/>
            <pc:sldMk cId="1250068653" sldId="2134958656"/>
            <ac:spMk id="2" creationId="{00000000-0000-0000-0000-000000000000}"/>
          </ac:spMkLst>
        </pc:spChg>
        <pc:picChg chg="add del">
          <ac:chgData name="Sean Gallagher" userId="577446c3-45ae-4097-b8f0-9d862fa3a0df" providerId="ADAL" clId="{9530ACC8-2DC6-4010-9AB3-5AD5E9E17FF6}" dt="2023-11-28T14:54:06.003" v="12" actId="478"/>
          <ac:picMkLst>
            <pc:docMk/>
            <pc:sldMk cId="1250068653" sldId="2134958656"/>
            <ac:picMk id="5" creationId="{97D53134-939C-3BAC-2272-4B84189D1896}"/>
          </ac:picMkLst>
        </pc:picChg>
      </pc:sldChg>
      <pc:sldMasterChg chg="addSp delSp modSp mod">
        <pc:chgData name="Sean Gallagher" userId="577446c3-45ae-4097-b8f0-9d862fa3a0df" providerId="ADAL" clId="{9530ACC8-2DC6-4010-9AB3-5AD5E9E17FF6}" dt="2023-11-28T14:51:35.112" v="8" actId="1076"/>
        <pc:sldMasterMkLst>
          <pc:docMk/>
          <pc:sldMasterMk cId="1070809925" sldId="2147483692"/>
        </pc:sldMasterMkLst>
        <pc:picChg chg="del">
          <ac:chgData name="Sean Gallagher" userId="577446c3-45ae-4097-b8f0-9d862fa3a0df" providerId="ADAL" clId="{9530ACC8-2DC6-4010-9AB3-5AD5E9E17FF6}" dt="2023-11-28T14:51:25.637" v="4" actId="478"/>
          <ac:picMkLst>
            <pc:docMk/>
            <pc:sldMasterMk cId="1070809925" sldId="2147483692"/>
            <ac:picMk id="2" creationId="{79B93425-7BC3-2C35-A2EE-03F7007D943E}"/>
          </ac:picMkLst>
        </pc:picChg>
        <pc:picChg chg="add mod">
          <ac:chgData name="Sean Gallagher" userId="577446c3-45ae-4097-b8f0-9d862fa3a0df" providerId="ADAL" clId="{9530ACC8-2DC6-4010-9AB3-5AD5E9E17FF6}" dt="2023-11-28T14:51:35.112" v="8" actId="1076"/>
          <ac:picMkLst>
            <pc:docMk/>
            <pc:sldMasterMk cId="1070809925" sldId="2147483692"/>
            <ac:picMk id="4" creationId="{52CCD6C4-9F58-3616-2E9B-9119F46CD5E5}"/>
          </ac:picMkLst>
        </pc:picChg>
      </pc:sldMasterChg>
    </pc:docChg>
  </pc:docChgLst>
  <pc:docChgLst>
    <pc:chgData name="Sean Gallagher" userId="577446c3-45ae-4097-b8f0-9d862fa3a0df" providerId="ADAL" clId="{11233734-8D21-4EEE-A23A-B9AAF1751271}"/>
    <pc:docChg chg="undo custSel addSld delSld modSld">
      <pc:chgData name="Sean Gallagher" userId="577446c3-45ae-4097-b8f0-9d862fa3a0df" providerId="ADAL" clId="{11233734-8D21-4EEE-A23A-B9AAF1751271}" dt="2023-11-30T02:18:02.403" v="28"/>
      <pc:docMkLst>
        <pc:docMk/>
      </pc:docMkLst>
      <pc:sldChg chg="add">
        <pc:chgData name="Sean Gallagher" userId="577446c3-45ae-4097-b8f0-9d862fa3a0df" providerId="ADAL" clId="{11233734-8D21-4EEE-A23A-B9AAF1751271}" dt="2023-11-30T02:17:17.663" v="27"/>
        <pc:sldMkLst>
          <pc:docMk/>
          <pc:sldMk cId="3660786257" sldId="256"/>
        </pc:sldMkLst>
      </pc:sldChg>
      <pc:sldChg chg="add">
        <pc:chgData name="Sean Gallagher" userId="577446c3-45ae-4097-b8f0-9d862fa3a0df" providerId="ADAL" clId="{11233734-8D21-4EEE-A23A-B9AAF1751271}" dt="2023-11-30T02:17:17.663" v="27"/>
        <pc:sldMkLst>
          <pc:docMk/>
          <pc:sldMk cId="643026418" sldId="258"/>
        </pc:sldMkLst>
      </pc:sldChg>
      <pc:sldChg chg="add del">
        <pc:chgData name="Sean Gallagher" userId="577446c3-45ae-4097-b8f0-9d862fa3a0df" providerId="ADAL" clId="{11233734-8D21-4EEE-A23A-B9AAF1751271}" dt="2023-11-30T02:16:54.939" v="24"/>
        <pc:sldMkLst>
          <pc:docMk/>
          <pc:sldMk cId="1254942878" sldId="262"/>
        </pc:sldMkLst>
      </pc:sldChg>
      <pc:sldChg chg="modSp add del mod">
        <pc:chgData name="Sean Gallagher" userId="577446c3-45ae-4097-b8f0-9d862fa3a0df" providerId="ADAL" clId="{11233734-8D21-4EEE-A23A-B9AAF1751271}" dt="2023-11-30T02:16:54.939" v="24"/>
        <pc:sldMkLst>
          <pc:docMk/>
          <pc:sldMk cId="2511138477" sldId="263"/>
        </pc:sldMkLst>
        <pc:spChg chg="mod">
          <ac:chgData name="Sean Gallagher" userId="577446c3-45ae-4097-b8f0-9d862fa3a0df" providerId="ADAL" clId="{11233734-8D21-4EEE-A23A-B9AAF1751271}" dt="2023-11-30T02:16:52.877" v="23"/>
          <ac:spMkLst>
            <pc:docMk/>
            <pc:sldMk cId="2511138477" sldId="263"/>
            <ac:spMk id="3" creationId="{5DBB4F59-F845-D248-A3F9-971F0DEFE490}"/>
          </ac:spMkLst>
        </pc:spChg>
      </pc:sldChg>
      <pc:sldChg chg="modSp add del mod">
        <pc:chgData name="Sean Gallagher" userId="577446c3-45ae-4097-b8f0-9d862fa3a0df" providerId="ADAL" clId="{11233734-8D21-4EEE-A23A-B9AAF1751271}" dt="2023-11-30T02:16:55.033" v="25" actId="27636"/>
        <pc:sldMkLst>
          <pc:docMk/>
          <pc:sldMk cId="2463634213" sldId="264"/>
        </pc:sldMkLst>
        <pc:spChg chg="mod">
          <ac:chgData name="Sean Gallagher" userId="577446c3-45ae-4097-b8f0-9d862fa3a0df" providerId="ADAL" clId="{11233734-8D21-4EEE-A23A-B9AAF1751271}" dt="2023-11-30T02:16:55.033" v="25" actId="27636"/>
          <ac:spMkLst>
            <pc:docMk/>
            <pc:sldMk cId="2463634213" sldId="264"/>
            <ac:spMk id="3" creationId="{73971436-5153-DD4A-B216-4A74605AD63A}"/>
          </ac:spMkLst>
        </pc:spChg>
      </pc:sldChg>
      <pc:sldChg chg="add del">
        <pc:chgData name="Sean Gallagher" userId="577446c3-45ae-4097-b8f0-9d862fa3a0df" providerId="ADAL" clId="{11233734-8D21-4EEE-A23A-B9AAF1751271}" dt="2023-11-30T02:14:36.972" v="13"/>
        <pc:sldMkLst>
          <pc:docMk/>
          <pc:sldMk cId="1643160523" sldId="265"/>
        </pc:sldMkLst>
      </pc:sldChg>
      <pc:sldChg chg="add del">
        <pc:chgData name="Sean Gallagher" userId="577446c3-45ae-4097-b8f0-9d862fa3a0df" providerId="ADAL" clId="{11233734-8D21-4EEE-A23A-B9AAF1751271}" dt="2023-11-30T02:14:36.972" v="13"/>
        <pc:sldMkLst>
          <pc:docMk/>
          <pc:sldMk cId="1249712676" sldId="266"/>
        </pc:sldMkLst>
      </pc:sldChg>
      <pc:sldChg chg="add">
        <pc:chgData name="Sean Gallagher" userId="577446c3-45ae-4097-b8f0-9d862fa3a0df" providerId="ADAL" clId="{11233734-8D21-4EEE-A23A-B9AAF1751271}" dt="2023-11-30T02:16:03.466" v="15"/>
        <pc:sldMkLst>
          <pc:docMk/>
          <pc:sldMk cId="0" sldId="267"/>
        </pc:sldMkLst>
      </pc:sldChg>
      <pc:sldChg chg="modSp add del mod">
        <pc:chgData name="Sean Gallagher" userId="577446c3-45ae-4097-b8f0-9d862fa3a0df" providerId="ADAL" clId="{11233734-8D21-4EEE-A23A-B9AAF1751271}" dt="2023-11-30T02:16:55.064" v="26" actId="27636"/>
        <pc:sldMkLst>
          <pc:docMk/>
          <pc:sldMk cId="2318213272" sldId="268"/>
        </pc:sldMkLst>
        <pc:spChg chg="mod">
          <ac:chgData name="Sean Gallagher" userId="577446c3-45ae-4097-b8f0-9d862fa3a0df" providerId="ADAL" clId="{11233734-8D21-4EEE-A23A-B9AAF1751271}" dt="2023-11-30T02:16:55.064" v="26" actId="27636"/>
          <ac:spMkLst>
            <pc:docMk/>
            <pc:sldMk cId="2318213272" sldId="268"/>
            <ac:spMk id="7" creationId="{F265E693-A038-727E-8504-2CF522448633}"/>
          </ac:spMkLst>
        </pc:spChg>
      </pc:sldChg>
      <pc:sldChg chg="add">
        <pc:chgData name="Sean Gallagher" userId="577446c3-45ae-4097-b8f0-9d862fa3a0df" providerId="ADAL" clId="{11233734-8D21-4EEE-A23A-B9AAF1751271}" dt="2023-11-30T02:15:25.090" v="14"/>
        <pc:sldMkLst>
          <pc:docMk/>
          <pc:sldMk cId="1037678653" sldId="270"/>
        </pc:sldMkLst>
      </pc:sldChg>
      <pc:sldChg chg="add">
        <pc:chgData name="Sean Gallagher" userId="577446c3-45ae-4097-b8f0-9d862fa3a0df" providerId="ADAL" clId="{11233734-8D21-4EEE-A23A-B9AAF1751271}" dt="2023-11-30T02:15:25.090" v="14"/>
        <pc:sldMkLst>
          <pc:docMk/>
          <pc:sldMk cId="1008436300" sldId="271"/>
        </pc:sldMkLst>
      </pc:sldChg>
      <pc:sldChg chg="add">
        <pc:chgData name="Sean Gallagher" userId="577446c3-45ae-4097-b8f0-9d862fa3a0df" providerId="ADAL" clId="{11233734-8D21-4EEE-A23A-B9AAF1751271}" dt="2023-11-30T02:15:25.090" v="14"/>
        <pc:sldMkLst>
          <pc:docMk/>
          <pc:sldMk cId="3849324374" sldId="272"/>
        </pc:sldMkLst>
      </pc:sldChg>
      <pc:sldChg chg="add">
        <pc:chgData name="Sean Gallagher" userId="577446c3-45ae-4097-b8f0-9d862fa3a0df" providerId="ADAL" clId="{11233734-8D21-4EEE-A23A-B9AAF1751271}" dt="2023-11-30T02:15:25.090" v="14"/>
        <pc:sldMkLst>
          <pc:docMk/>
          <pc:sldMk cId="2710432078" sldId="273"/>
        </pc:sldMkLst>
      </pc:sldChg>
      <pc:sldChg chg="add">
        <pc:chgData name="Sean Gallagher" userId="577446c3-45ae-4097-b8f0-9d862fa3a0df" providerId="ADAL" clId="{11233734-8D21-4EEE-A23A-B9AAF1751271}" dt="2023-11-30T02:15:25.090" v="14"/>
        <pc:sldMkLst>
          <pc:docMk/>
          <pc:sldMk cId="2835821214" sldId="274"/>
        </pc:sldMkLst>
      </pc:sldChg>
      <pc:sldChg chg="add">
        <pc:chgData name="Sean Gallagher" userId="577446c3-45ae-4097-b8f0-9d862fa3a0df" providerId="ADAL" clId="{11233734-8D21-4EEE-A23A-B9AAF1751271}" dt="2023-11-30T02:15:25.090" v="14"/>
        <pc:sldMkLst>
          <pc:docMk/>
          <pc:sldMk cId="1344475236" sldId="275"/>
        </pc:sldMkLst>
      </pc:sldChg>
      <pc:sldChg chg="add">
        <pc:chgData name="Sean Gallagher" userId="577446c3-45ae-4097-b8f0-9d862fa3a0df" providerId="ADAL" clId="{11233734-8D21-4EEE-A23A-B9AAF1751271}" dt="2023-11-30T02:15:25.090" v="14"/>
        <pc:sldMkLst>
          <pc:docMk/>
          <pc:sldMk cId="2113522373" sldId="276"/>
        </pc:sldMkLst>
      </pc:sldChg>
      <pc:sldChg chg="add">
        <pc:chgData name="Sean Gallagher" userId="577446c3-45ae-4097-b8f0-9d862fa3a0df" providerId="ADAL" clId="{11233734-8D21-4EEE-A23A-B9AAF1751271}" dt="2023-11-30T02:15:25.090" v="14"/>
        <pc:sldMkLst>
          <pc:docMk/>
          <pc:sldMk cId="3463156787" sldId="277"/>
        </pc:sldMkLst>
      </pc:sldChg>
      <pc:sldChg chg="add">
        <pc:chgData name="Sean Gallagher" userId="577446c3-45ae-4097-b8f0-9d862fa3a0df" providerId="ADAL" clId="{11233734-8D21-4EEE-A23A-B9AAF1751271}" dt="2023-11-30T02:15:25.090" v="14"/>
        <pc:sldMkLst>
          <pc:docMk/>
          <pc:sldMk cId="4177793015" sldId="278"/>
        </pc:sldMkLst>
      </pc:sldChg>
      <pc:sldChg chg="modSp add del mod">
        <pc:chgData name="Sean Gallagher" userId="577446c3-45ae-4097-b8f0-9d862fa3a0df" providerId="ADAL" clId="{11233734-8D21-4EEE-A23A-B9AAF1751271}" dt="2023-11-30T02:14:36.972" v="13"/>
        <pc:sldMkLst>
          <pc:docMk/>
          <pc:sldMk cId="2053037055" sldId="279"/>
        </pc:sldMkLst>
        <pc:spChg chg="mod">
          <ac:chgData name="Sean Gallagher" userId="577446c3-45ae-4097-b8f0-9d862fa3a0df" providerId="ADAL" clId="{11233734-8D21-4EEE-A23A-B9AAF1751271}" dt="2023-11-30T02:14:30.855" v="12"/>
          <ac:spMkLst>
            <pc:docMk/>
            <pc:sldMk cId="2053037055" sldId="279"/>
            <ac:spMk id="2" creationId="{0D400EEE-1BE6-34D8-B559-535EC84C6777}"/>
          </ac:spMkLst>
        </pc:spChg>
      </pc:sldChg>
      <pc:sldChg chg="add del">
        <pc:chgData name="Sean Gallagher" userId="577446c3-45ae-4097-b8f0-9d862fa3a0df" providerId="ADAL" clId="{11233734-8D21-4EEE-A23A-B9AAF1751271}" dt="2023-11-30T02:14:36.972" v="13"/>
        <pc:sldMkLst>
          <pc:docMk/>
          <pc:sldMk cId="3569854760" sldId="280"/>
        </pc:sldMkLst>
      </pc:sldChg>
      <pc:sldChg chg="add del">
        <pc:chgData name="Sean Gallagher" userId="577446c3-45ae-4097-b8f0-9d862fa3a0df" providerId="ADAL" clId="{11233734-8D21-4EEE-A23A-B9AAF1751271}" dt="2023-11-30T02:14:36.972" v="13"/>
        <pc:sldMkLst>
          <pc:docMk/>
          <pc:sldMk cId="2675760895" sldId="281"/>
        </pc:sldMkLst>
      </pc:sldChg>
      <pc:sldChg chg="add">
        <pc:chgData name="Sean Gallagher" userId="577446c3-45ae-4097-b8f0-9d862fa3a0df" providerId="ADAL" clId="{11233734-8D21-4EEE-A23A-B9AAF1751271}" dt="2023-11-30T02:16:03.466" v="15"/>
        <pc:sldMkLst>
          <pc:docMk/>
          <pc:sldMk cId="1170917808" sldId="282"/>
        </pc:sldMkLst>
      </pc:sldChg>
      <pc:sldChg chg="add del">
        <pc:chgData name="Sean Gallagher" userId="577446c3-45ae-4097-b8f0-9d862fa3a0df" providerId="ADAL" clId="{11233734-8D21-4EEE-A23A-B9AAF1751271}" dt="2023-11-30T02:16:54.939" v="24"/>
        <pc:sldMkLst>
          <pc:docMk/>
          <pc:sldMk cId="884644253" sldId="283"/>
        </pc:sldMkLst>
      </pc:sldChg>
      <pc:sldChg chg="add">
        <pc:chgData name="Sean Gallagher" userId="577446c3-45ae-4097-b8f0-9d862fa3a0df" providerId="ADAL" clId="{11233734-8D21-4EEE-A23A-B9AAF1751271}" dt="2023-11-30T02:16:03.466" v="15"/>
        <pc:sldMkLst>
          <pc:docMk/>
          <pc:sldMk cId="1847030535" sldId="284"/>
        </pc:sldMkLst>
      </pc:sldChg>
      <pc:sldChg chg="add del">
        <pc:chgData name="Sean Gallagher" userId="577446c3-45ae-4097-b8f0-9d862fa3a0df" providerId="ADAL" clId="{11233734-8D21-4EEE-A23A-B9AAF1751271}" dt="2023-11-30T02:16:54.939" v="24"/>
        <pc:sldMkLst>
          <pc:docMk/>
          <pc:sldMk cId="2458695038" sldId="285"/>
        </pc:sldMkLst>
      </pc:sldChg>
      <pc:sldChg chg="add del">
        <pc:chgData name="Sean Gallagher" userId="577446c3-45ae-4097-b8f0-9d862fa3a0df" providerId="ADAL" clId="{11233734-8D21-4EEE-A23A-B9AAF1751271}" dt="2023-11-30T02:14:36.972" v="13"/>
        <pc:sldMkLst>
          <pc:docMk/>
          <pc:sldMk cId="656199382" sldId="286"/>
        </pc:sldMkLst>
      </pc:sldChg>
      <pc:sldChg chg="add">
        <pc:chgData name="Sean Gallagher" userId="577446c3-45ae-4097-b8f0-9d862fa3a0df" providerId="ADAL" clId="{11233734-8D21-4EEE-A23A-B9AAF1751271}" dt="2023-11-30T02:16:03.466" v="15"/>
        <pc:sldMkLst>
          <pc:docMk/>
          <pc:sldMk cId="1791519782" sldId="287"/>
        </pc:sldMkLst>
      </pc:sldChg>
      <pc:sldChg chg="add">
        <pc:chgData name="Sean Gallagher" userId="577446c3-45ae-4097-b8f0-9d862fa3a0df" providerId="ADAL" clId="{11233734-8D21-4EEE-A23A-B9AAF1751271}" dt="2023-11-30T02:16:03.466" v="15"/>
        <pc:sldMkLst>
          <pc:docMk/>
          <pc:sldMk cId="0" sldId="288"/>
        </pc:sldMkLst>
      </pc:sldChg>
      <pc:sldChg chg="add">
        <pc:chgData name="Sean Gallagher" userId="577446c3-45ae-4097-b8f0-9d862fa3a0df" providerId="ADAL" clId="{11233734-8D21-4EEE-A23A-B9AAF1751271}" dt="2023-11-30T02:16:03.466" v="15"/>
        <pc:sldMkLst>
          <pc:docMk/>
          <pc:sldMk cId="0" sldId="289"/>
        </pc:sldMkLst>
      </pc:sldChg>
      <pc:sldChg chg="add">
        <pc:chgData name="Sean Gallagher" userId="577446c3-45ae-4097-b8f0-9d862fa3a0df" providerId="ADAL" clId="{11233734-8D21-4EEE-A23A-B9AAF1751271}" dt="2023-11-30T02:16:03.466" v="15"/>
        <pc:sldMkLst>
          <pc:docMk/>
          <pc:sldMk cId="1877111654" sldId="290"/>
        </pc:sldMkLst>
      </pc:sldChg>
      <pc:sldChg chg="add">
        <pc:chgData name="Sean Gallagher" userId="577446c3-45ae-4097-b8f0-9d862fa3a0df" providerId="ADAL" clId="{11233734-8D21-4EEE-A23A-B9AAF1751271}" dt="2023-11-30T02:16:03.466" v="15"/>
        <pc:sldMkLst>
          <pc:docMk/>
          <pc:sldMk cId="4155525067" sldId="291"/>
        </pc:sldMkLst>
      </pc:sldChg>
      <pc:sldChg chg="add">
        <pc:chgData name="Sean Gallagher" userId="577446c3-45ae-4097-b8f0-9d862fa3a0df" providerId="ADAL" clId="{11233734-8D21-4EEE-A23A-B9AAF1751271}" dt="2023-11-30T02:16:03.466" v="15"/>
        <pc:sldMkLst>
          <pc:docMk/>
          <pc:sldMk cId="4175611025" sldId="292"/>
        </pc:sldMkLst>
      </pc:sldChg>
      <pc:sldChg chg="add del">
        <pc:chgData name="Sean Gallagher" userId="577446c3-45ae-4097-b8f0-9d862fa3a0df" providerId="ADAL" clId="{11233734-8D21-4EEE-A23A-B9AAF1751271}" dt="2023-11-30T02:12:42.525" v="6"/>
        <pc:sldMkLst>
          <pc:docMk/>
          <pc:sldMk cId="1362768240" sldId="293"/>
        </pc:sldMkLst>
      </pc:sldChg>
      <pc:sldChg chg="add">
        <pc:chgData name="Sean Gallagher" userId="577446c3-45ae-4097-b8f0-9d862fa3a0df" providerId="ADAL" clId="{11233734-8D21-4EEE-A23A-B9AAF1751271}" dt="2023-11-30T02:16:03.466" v="15"/>
        <pc:sldMkLst>
          <pc:docMk/>
          <pc:sldMk cId="3154039976" sldId="294"/>
        </pc:sldMkLst>
      </pc:sldChg>
      <pc:sldChg chg="add">
        <pc:chgData name="Sean Gallagher" userId="577446c3-45ae-4097-b8f0-9d862fa3a0df" providerId="ADAL" clId="{11233734-8D21-4EEE-A23A-B9AAF1751271}" dt="2023-11-30T02:16:03.466" v="15"/>
        <pc:sldMkLst>
          <pc:docMk/>
          <pc:sldMk cId="1691353162" sldId="295"/>
        </pc:sldMkLst>
      </pc:sldChg>
      <pc:sldChg chg="add">
        <pc:chgData name="Sean Gallagher" userId="577446c3-45ae-4097-b8f0-9d862fa3a0df" providerId="ADAL" clId="{11233734-8D21-4EEE-A23A-B9AAF1751271}" dt="2023-11-30T02:16:03.466" v="15"/>
        <pc:sldMkLst>
          <pc:docMk/>
          <pc:sldMk cId="1775737096" sldId="296"/>
        </pc:sldMkLst>
      </pc:sldChg>
      <pc:sldChg chg="add del">
        <pc:chgData name="Sean Gallagher" userId="577446c3-45ae-4097-b8f0-9d862fa3a0df" providerId="ADAL" clId="{11233734-8D21-4EEE-A23A-B9AAF1751271}" dt="2023-11-30T02:12:42.525" v="6"/>
        <pc:sldMkLst>
          <pc:docMk/>
          <pc:sldMk cId="3594332197" sldId="297"/>
        </pc:sldMkLst>
      </pc:sldChg>
      <pc:sldChg chg="add">
        <pc:chgData name="Sean Gallagher" userId="577446c3-45ae-4097-b8f0-9d862fa3a0df" providerId="ADAL" clId="{11233734-8D21-4EEE-A23A-B9AAF1751271}" dt="2023-11-30T02:16:03.466" v="15"/>
        <pc:sldMkLst>
          <pc:docMk/>
          <pc:sldMk cId="4043000496" sldId="298"/>
        </pc:sldMkLst>
      </pc:sldChg>
      <pc:sldChg chg="add">
        <pc:chgData name="Sean Gallagher" userId="577446c3-45ae-4097-b8f0-9d862fa3a0df" providerId="ADAL" clId="{11233734-8D21-4EEE-A23A-B9AAF1751271}" dt="2023-11-30T02:16:03.466" v="15"/>
        <pc:sldMkLst>
          <pc:docMk/>
          <pc:sldMk cId="1351121616" sldId="299"/>
        </pc:sldMkLst>
      </pc:sldChg>
      <pc:sldChg chg="add del">
        <pc:chgData name="Sean Gallagher" userId="577446c3-45ae-4097-b8f0-9d862fa3a0df" providerId="ADAL" clId="{11233734-8D21-4EEE-A23A-B9AAF1751271}" dt="2023-11-30T02:14:36.972" v="13"/>
        <pc:sldMkLst>
          <pc:docMk/>
          <pc:sldMk cId="2548480038" sldId="300"/>
        </pc:sldMkLst>
      </pc:sldChg>
      <pc:sldChg chg="add">
        <pc:chgData name="Sean Gallagher" userId="577446c3-45ae-4097-b8f0-9d862fa3a0df" providerId="ADAL" clId="{11233734-8D21-4EEE-A23A-B9AAF1751271}" dt="2023-11-30T02:16:03.466" v="15"/>
        <pc:sldMkLst>
          <pc:docMk/>
          <pc:sldMk cId="0" sldId="301"/>
        </pc:sldMkLst>
      </pc:sldChg>
      <pc:sldChg chg="add">
        <pc:chgData name="Sean Gallagher" userId="577446c3-45ae-4097-b8f0-9d862fa3a0df" providerId="ADAL" clId="{11233734-8D21-4EEE-A23A-B9AAF1751271}" dt="2023-11-30T02:16:03.466" v="15"/>
        <pc:sldMkLst>
          <pc:docMk/>
          <pc:sldMk cId="2453823198" sldId="302"/>
        </pc:sldMkLst>
      </pc:sldChg>
      <pc:sldChg chg="modSp add del">
        <pc:chgData name="Sean Gallagher" userId="577446c3-45ae-4097-b8f0-9d862fa3a0df" providerId="ADAL" clId="{11233734-8D21-4EEE-A23A-B9AAF1751271}" dt="2023-11-30T02:12:42.525" v="6"/>
        <pc:sldMkLst>
          <pc:docMk/>
          <pc:sldMk cId="224274400" sldId="303"/>
        </pc:sldMkLst>
        <pc:spChg chg="mod">
          <ac:chgData name="Sean Gallagher" userId="577446c3-45ae-4097-b8f0-9d862fa3a0df" providerId="ADAL" clId="{11233734-8D21-4EEE-A23A-B9AAF1751271}" dt="2023-11-30T02:12:31.861" v="0"/>
          <ac:spMkLst>
            <pc:docMk/>
            <pc:sldMk cId="224274400" sldId="303"/>
            <ac:spMk id="9" creationId="{00000000-0000-0000-0000-000000000000}"/>
          </ac:spMkLst>
        </pc:spChg>
      </pc:sldChg>
      <pc:sldChg chg="add del">
        <pc:chgData name="Sean Gallagher" userId="577446c3-45ae-4097-b8f0-9d862fa3a0df" providerId="ADAL" clId="{11233734-8D21-4EEE-A23A-B9AAF1751271}" dt="2023-11-30T02:14:36.972" v="13"/>
        <pc:sldMkLst>
          <pc:docMk/>
          <pc:sldMk cId="2743220891" sldId="304"/>
        </pc:sldMkLst>
      </pc:sldChg>
      <pc:sldChg chg="add del">
        <pc:chgData name="Sean Gallagher" userId="577446c3-45ae-4097-b8f0-9d862fa3a0df" providerId="ADAL" clId="{11233734-8D21-4EEE-A23A-B9AAF1751271}" dt="2023-11-30T02:14:36.972" v="13"/>
        <pc:sldMkLst>
          <pc:docMk/>
          <pc:sldMk cId="2647751905" sldId="306"/>
        </pc:sldMkLst>
      </pc:sldChg>
      <pc:sldChg chg="add del">
        <pc:chgData name="Sean Gallagher" userId="577446c3-45ae-4097-b8f0-9d862fa3a0df" providerId="ADAL" clId="{11233734-8D21-4EEE-A23A-B9AAF1751271}" dt="2023-11-30T02:12:42.525" v="6"/>
        <pc:sldMkLst>
          <pc:docMk/>
          <pc:sldMk cId="1840990215" sldId="307"/>
        </pc:sldMkLst>
      </pc:sldChg>
      <pc:sldChg chg="add">
        <pc:chgData name="Sean Gallagher" userId="577446c3-45ae-4097-b8f0-9d862fa3a0df" providerId="ADAL" clId="{11233734-8D21-4EEE-A23A-B9AAF1751271}" dt="2023-11-30T02:16:03.466" v="15"/>
        <pc:sldMkLst>
          <pc:docMk/>
          <pc:sldMk cId="1525433621" sldId="308"/>
        </pc:sldMkLst>
      </pc:sldChg>
      <pc:sldChg chg="add del">
        <pc:chgData name="Sean Gallagher" userId="577446c3-45ae-4097-b8f0-9d862fa3a0df" providerId="ADAL" clId="{11233734-8D21-4EEE-A23A-B9AAF1751271}" dt="2023-11-30T02:12:42.525" v="6"/>
        <pc:sldMkLst>
          <pc:docMk/>
          <pc:sldMk cId="3240258201" sldId="309"/>
        </pc:sldMkLst>
      </pc:sldChg>
      <pc:sldChg chg="add">
        <pc:chgData name="Sean Gallagher" userId="577446c3-45ae-4097-b8f0-9d862fa3a0df" providerId="ADAL" clId="{11233734-8D21-4EEE-A23A-B9AAF1751271}" dt="2023-11-30T02:16:03.466" v="15"/>
        <pc:sldMkLst>
          <pc:docMk/>
          <pc:sldMk cId="616513781" sldId="310"/>
        </pc:sldMkLst>
      </pc:sldChg>
      <pc:sldChg chg="add del">
        <pc:chgData name="Sean Gallagher" userId="577446c3-45ae-4097-b8f0-9d862fa3a0df" providerId="ADAL" clId="{11233734-8D21-4EEE-A23A-B9AAF1751271}" dt="2023-11-30T02:12:42.525" v="6"/>
        <pc:sldMkLst>
          <pc:docMk/>
          <pc:sldMk cId="4124601054" sldId="311"/>
        </pc:sldMkLst>
      </pc:sldChg>
      <pc:sldChg chg="add del">
        <pc:chgData name="Sean Gallagher" userId="577446c3-45ae-4097-b8f0-9d862fa3a0df" providerId="ADAL" clId="{11233734-8D21-4EEE-A23A-B9AAF1751271}" dt="2023-11-30T02:12:42.525" v="6"/>
        <pc:sldMkLst>
          <pc:docMk/>
          <pc:sldMk cId="915584559" sldId="312"/>
        </pc:sldMkLst>
      </pc:sldChg>
      <pc:sldChg chg="add del">
        <pc:chgData name="Sean Gallagher" userId="577446c3-45ae-4097-b8f0-9d862fa3a0df" providerId="ADAL" clId="{11233734-8D21-4EEE-A23A-B9AAF1751271}" dt="2023-11-30T02:12:42.525" v="6"/>
        <pc:sldMkLst>
          <pc:docMk/>
          <pc:sldMk cId="3887687746" sldId="313"/>
        </pc:sldMkLst>
      </pc:sldChg>
      <pc:sldChg chg="add del">
        <pc:chgData name="Sean Gallagher" userId="577446c3-45ae-4097-b8f0-9d862fa3a0df" providerId="ADAL" clId="{11233734-8D21-4EEE-A23A-B9AAF1751271}" dt="2023-11-30T02:14:36.972" v="13"/>
        <pc:sldMkLst>
          <pc:docMk/>
          <pc:sldMk cId="2805267803" sldId="314"/>
        </pc:sldMkLst>
      </pc:sldChg>
      <pc:sldChg chg="add">
        <pc:chgData name="Sean Gallagher" userId="577446c3-45ae-4097-b8f0-9d862fa3a0df" providerId="ADAL" clId="{11233734-8D21-4EEE-A23A-B9AAF1751271}" dt="2023-11-30T02:16:03.466" v="15"/>
        <pc:sldMkLst>
          <pc:docMk/>
          <pc:sldMk cId="3246529651" sldId="315"/>
        </pc:sldMkLst>
      </pc:sldChg>
      <pc:sldChg chg="add del">
        <pc:chgData name="Sean Gallagher" userId="577446c3-45ae-4097-b8f0-9d862fa3a0df" providerId="ADAL" clId="{11233734-8D21-4EEE-A23A-B9AAF1751271}" dt="2023-11-30T02:14:36.972" v="13"/>
        <pc:sldMkLst>
          <pc:docMk/>
          <pc:sldMk cId="170731173" sldId="316"/>
        </pc:sldMkLst>
      </pc:sldChg>
      <pc:sldChg chg="add del">
        <pc:chgData name="Sean Gallagher" userId="577446c3-45ae-4097-b8f0-9d862fa3a0df" providerId="ADAL" clId="{11233734-8D21-4EEE-A23A-B9AAF1751271}" dt="2023-11-30T02:14:36.972" v="13"/>
        <pc:sldMkLst>
          <pc:docMk/>
          <pc:sldMk cId="546069669" sldId="317"/>
        </pc:sldMkLst>
      </pc:sldChg>
      <pc:sldChg chg="add">
        <pc:chgData name="Sean Gallagher" userId="577446c3-45ae-4097-b8f0-9d862fa3a0df" providerId="ADAL" clId="{11233734-8D21-4EEE-A23A-B9AAF1751271}" dt="2023-11-30T02:16:03.466" v="15"/>
        <pc:sldMkLst>
          <pc:docMk/>
          <pc:sldMk cId="4012891996" sldId="318"/>
        </pc:sldMkLst>
      </pc:sldChg>
      <pc:sldChg chg="add">
        <pc:chgData name="Sean Gallagher" userId="577446c3-45ae-4097-b8f0-9d862fa3a0df" providerId="ADAL" clId="{11233734-8D21-4EEE-A23A-B9AAF1751271}" dt="2023-11-30T02:16:03.466" v="15"/>
        <pc:sldMkLst>
          <pc:docMk/>
          <pc:sldMk cId="1167223521" sldId="319"/>
        </pc:sldMkLst>
      </pc:sldChg>
      <pc:sldChg chg="add">
        <pc:chgData name="Sean Gallagher" userId="577446c3-45ae-4097-b8f0-9d862fa3a0df" providerId="ADAL" clId="{11233734-8D21-4EEE-A23A-B9AAF1751271}" dt="2023-11-30T02:16:03.466" v="15"/>
        <pc:sldMkLst>
          <pc:docMk/>
          <pc:sldMk cId="2623913725" sldId="320"/>
        </pc:sldMkLst>
      </pc:sldChg>
      <pc:sldChg chg="add del">
        <pc:chgData name="Sean Gallagher" userId="577446c3-45ae-4097-b8f0-9d862fa3a0df" providerId="ADAL" clId="{11233734-8D21-4EEE-A23A-B9AAF1751271}" dt="2023-11-30T02:14:36.972" v="13"/>
        <pc:sldMkLst>
          <pc:docMk/>
          <pc:sldMk cId="2671436028" sldId="321"/>
        </pc:sldMkLst>
      </pc:sldChg>
      <pc:sldChg chg="add">
        <pc:chgData name="Sean Gallagher" userId="577446c3-45ae-4097-b8f0-9d862fa3a0df" providerId="ADAL" clId="{11233734-8D21-4EEE-A23A-B9AAF1751271}" dt="2023-11-30T02:16:03.466" v="15"/>
        <pc:sldMkLst>
          <pc:docMk/>
          <pc:sldMk cId="3428062229" sldId="322"/>
        </pc:sldMkLst>
      </pc:sldChg>
      <pc:sldChg chg="add">
        <pc:chgData name="Sean Gallagher" userId="577446c3-45ae-4097-b8f0-9d862fa3a0df" providerId="ADAL" clId="{11233734-8D21-4EEE-A23A-B9AAF1751271}" dt="2023-11-30T02:16:03.466" v="15"/>
        <pc:sldMkLst>
          <pc:docMk/>
          <pc:sldMk cId="2176387631" sldId="323"/>
        </pc:sldMkLst>
      </pc:sldChg>
      <pc:sldChg chg="add">
        <pc:chgData name="Sean Gallagher" userId="577446c3-45ae-4097-b8f0-9d862fa3a0df" providerId="ADAL" clId="{11233734-8D21-4EEE-A23A-B9AAF1751271}" dt="2023-11-30T02:16:03.466" v="15"/>
        <pc:sldMkLst>
          <pc:docMk/>
          <pc:sldMk cId="4146713772" sldId="324"/>
        </pc:sldMkLst>
      </pc:sldChg>
      <pc:sldChg chg="add">
        <pc:chgData name="Sean Gallagher" userId="577446c3-45ae-4097-b8f0-9d862fa3a0df" providerId="ADAL" clId="{11233734-8D21-4EEE-A23A-B9AAF1751271}" dt="2023-11-30T02:16:03.466" v="15"/>
        <pc:sldMkLst>
          <pc:docMk/>
          <pc:sldMk cId="1494950319" sldId="325"/>
        </pc:sldMkLst>
      </pc:sldChg>
      <pc:sldChg chg="add">
        <pc:chgData name="Sean Gallagher" userId="577446c3-45ae-4097-b8f0-9d862fa3a0df" providerId="ADAL" clId="{11233734-8D21-4EEE-A23A-B9AAF1751271}" dt="2023-11-30T02:16:03.466" v="15"/>
        <pc:sldMkLst>
          <pc:docMk/>
          <pc:sldMk cId="2893702128" sldId="326"/>
        </pc:sldMkLst>
      </pc:sldChg>
      <pc:sldChg chg="add">
        <pc:chgData name="Sean Gallagher" userId="577446c3-45ae-4097-b8f0-9d862fa3a0df" providerId="ADAL" clId="{11233734-8D21-4EEE-A23A-B9AAF1751271}" dt="2023-11-30T02:16:03.466" v="15"/>
        <pc:sldMkLst>
          <pc:docMk/>
          <pc:sldMk cId="4285397510" sldId="327"/>
        </pc:sldMkLst>
      </pc:sldChg>
      <pc:sldChg chg="modSp add del">
        <pc:chgData name="Sean Gallagher" userId="577446c3-45ae-4097-b8f0-9d862fa3a0df" providerId="ADAL" clId="{11233734-8D21-4EEE-A23A-B9AAF1751271}" dt="2023-11-30T02:12:42.525" v="6"/>
        <pc:sldMkLst>
          <pc:docMk/>
          <pc:sldMk cId="1237289075" sldId="334"/>
        </pc:sldMkLst>
        <pc:spChg chg="mod">
          <ac:chgData name="Sean Gallagher" userId="577446c3-45ae-4097-b8f0-9d862fa3a0df" providerId="ADAL" clId="{11233734-8D21-4EEE-A23A-B9AAF1751271}" dt="2023-11-30T02:12:31.861" v="0"/>
          <ac:spMkLst>
            <pc:docMk/>
            <pc:sldMk cId="1237289075" sldId="334"/>
            <ac:spMk id="7" creationId="{00000000-0000-0000-0000-000000000000}"/>
          </ac:spMkLst>
        </pc:spChg>
      </pc:sldChg>
      <pc:sldChg chg="add del">
        <pc:chgData name="Sean Gallagher" userId="577446c3-45ae-4097-b8f0-9d862fa3a0df" providerId="ADAL" clId="{11233734-8D21-4EEE-A23A-B9AAF1751271}" dt="2023-11-30T02:12:42.525" v="6"/>
        <pc:sldMkLst>
          <pc:docMk/>
          <pc:sldMk cId="1283581679" sldId="455"/>
        </pc:sldMkLst>
      </pc:sldChg>
      <pc:sldChg chg="add del">
        <pc:chgData name="Sean Gallagher" userId="577446c3-45ae-4097-b8f0-9d862fa3a0df" providerId="ADAL" clId="{11233734-8D21-4EEE-A23A-B9AAF1751271}" dt="2023-11-30T02:12:42.525" v="6"/>
        <pc:sldMkLst>
          <pc:docMk/>
          <pc:sldMk cId="783282256" sldId="653"/>
        </pc:sldMkLst>
      </pc:sldChg>
      <pc:sldChg chg="add">
        <pc:chgData name="Sean Gallagher" userId="577446c3-45ae-4097-b8f0-9d862fa3a0df" providerId="ADAL" clId="{11233734-8D21-4EEE-A23A-B9AAF1751271}" dt="2023-11-30T02:17:17.663" v="27"/>
        <pc:sldMkLst>
          <pc:docMk/>
          <pc:sldMk cId="3192135003" sldId="840"/>
        </pc:sldMkLst>
      </pc:sldChg>
      <pc:sldChg chg="add">
        <pc:chgData name="Sean Gallagher" userId="577446c3-45ae-4097-b8f0-9d862fa3a0df" providerId="ADAL" clId="{11233734-8D21-4EEE-A23A-B9AAF1751271}" dt="2023-11-30T02:17:17.663" v="27"/>
        <pc:sldMkLst>
          <pc:docMk/>
          <pc:sldMk cId="752391018" sldId="841"/>
        </pc:sldMkLst>
      </pc:sldChg>
      <pc:sldChg chg="add">
        <pc:chgData name="Sean Gallagher" userId="577446c3-45ae-4097-b8f0-9d862fa3a0df" providerId="ADAL" clId="{11233734-8D21-4EEE-A23A-B9AAF1751271}" dt="2023-11-30T02:17:17.663" v="27"/>
        <pc:sldMkLst>
          <pc:docMk/>
          <pc:sldMk cId="486676299" sldId="843"/>
        </pc:sldMkLst>
      </pc:sldChg>
      <pc:sldChg chg="add">
        <pc:chgData name="Sean Gallagher" userId="577446c3-45ae-4097-b8f0-9d862fa3a0df" providerId="ADAL" clId="{11233734-8D21-4EEE-A23A-B9AAF1751271}" dt="2023-11-30T02:17:17.663" v="27"/>
        <pc:sldMkLst>
          <pc:docMk/>
          <pc:sldMk cId="1272509790" sldId="844"/>
        </pc:sldMkLst>
      </pc:sldChg>
      <pc:sldChg chg="add">
        <pc:chgData name="Sean Gallagher" userId="577446c3-45ae-4097-b8f0-9d862fa3a0df" providerId="ADAL" clId="{11233734-8D21-4EEE-A23A-B9AAF1751271}" dt="2023-11-30T02:17:17.663" v="27"/>
        <pc:sldMkLst>
          <pc:docMk/>
          <pc:sldMk cId="985007019" sldId="845"/>
        </pc:sldMkLst>
      </pc:sldChg>
      <pc:sldChg chg="add">
        <pc:chgData name="Sean Gallagher" userId="577446c3-45ae-4097-b8f0-9d862fa3a0df" providerId="ADAL" clId="{11233734-8D21-4EEE-A23A-B9AAF1751271}" dt="2023-11-30T02:17:17.663" v="27"/>
        <pc:sldMkLst>
          <pc:docMk/>
          <pc:sldMk cId="4103985911" sldId="846"/>
        </pc:sldMkLst>
      </pc:sldChg>
      <pc:sldChg chg="modSp add del mod">
        <pc:chgData name="Sean Gallagher" userId="577446c3-45ae-4097-b8f0-9d862fa3a0df" providerId="ADAL" clId="{11233734-8D21-4EEE-A23A-B9AAF1751271}" dt="2023-11-30T02:12:42.525" v="6"/>
        <pc:sldMkLst>
          <pc:docMk/>
          <pc:sldMk cId="3397647022" sldId="923"/>
        </pc:sldMkLst>
        <pc:spChg chg="mod">
          <ac:chgData name="Sean Gallagher" userId="577446c3-45ae-4097-b8f0-9d862fa3a0df" providerId="ADAL" clId="{11233734-8D21-4EEE-A23A-B9AAF1751271}" dt="2023-11-30T02:12:38.279" v="5"/>
          <ac:spMkLst>
            <pc:docMk/>
            <pc:sldMk cId="3397647022" sldId="923"/>
            <ac:spMk id="5" creationId="{00000000-0000-0000-0000-000000000000}"/>
          </ac:spMkLst>
        </pc:spChg>
      </pc:sldChg>
      <pc:sldChg chg="add del">
        <pc:chgData name="Sean Gallagher" userId="577446c3-45ae-4097-b8f0-9d862fa3a0df" providerId="ADAL" clId="{11233734-8D21-4EEE-A23A-B9AAF1751271}" dt="2023-11-30T02:12:42.525" v="6"/>
        <pc:sldMkLst>
          <pc:docMk/>
          <pc:sldMk cId="4006967589" sldId="1052"/>
        </pc:sldMkLst>
      </pc:sldChg>
      <pc:sldChg chg="modSp add del mod">
        <pc:chgData name="Sean Gallagher" userId="577446c3-45ae-4097-b8f0-9d862fa3a0df" providerId="ADAL" clId="{11233734-8D21-4EEE-A23A-B9AAF1751271}" dt="2023-11-30T02:12:42.525" v="6"/>
        <pc:sldMkLst>
          <pc:docMk/>
          <pc:sldMk cId="3260184302" sldId="1178"/>
        </pc:sldMkLst>
        <pc:spChg chg="mod">
          <ac:chgData name="Sean Gallagher" userId="577446c3-45ae-4097-b8f0-9d862fa3a0df" providerId="ADAL" clId="{11233734-8D21-4EEE-A23A-B9AAF1751271}" dt="2023-11-30T02:12:38.279" v="5"/>
          <ac:spMkLst>
            <pc:docMk/>
            <pc:sldMk cId="3260184302" sldId="1178"/>
            <ac:spMk id="3" creationId="{00000000-0000-0000-0000-000000000000}"/>
          </ac:spMkLst>
        </pc:spChg>
      </pc:sldChg>
      <pc:sldChg chg="add del">
        <pc:chgData name="Sean Gallagher" userId="577446c3-45ae-4097-b8f0-9d862fa3a0df" providerId="ADAL" clId="{11233734-8D21-4EEE-A23A-B9AAF1751271}" dt="2023-11-30T02:12:42.525" v="6"/>
        <pc:sldMkLst>
          <pc:docMk/>
          <pc:sldMk cId="3983115453" sldId="1186"/>
        </pc:sldMkLst>
      </pc:sldChg>
      <pc:sldChg chg="add del">
        <pc:chgData name="Sean Gallagher" userId="577446c3-45ae-4097-b8f0-9d862fa3a0df" providerId="ADAL" clId="{11233734-8D21-4EEE-A23A-B9AAF1751271}" dt="2023-11-30T02:14:36.972" v="13"/>
        <pc:sldMkLst>
          <pc:docMk/>
          <pc:sldMk cId="3328319211" sldId="1231"/>
        </pc:sldMkLst>
      </pc:sldChg>
      <pc:sldChg chg="add del">
        <pc:chgData name="Sean Gallagher" userId="577446c3-45ae-4097-b8f0-9d862fa3a0df" providerId="ADAL" clId="{11233734-8D21-4EEE-A23A-B9AAF1751271}" dt="2023-11-30T02:14:36.972" v="13"/>
        <pc:sldMkLst>
          <pc:docMk/>
          <pc:sldMk cId="1409507373" sldId="2304"/>
        </pc:sldMkLst>
      </pc:sldChg>
      <pc:sldChg chg="add del">
        <pc:chgData name="Sean Gallagher" userId="577446c3-45ae-4097-b8f0-9d862fa3a0df" providerId="ADAL" clId="{11233734-8D21-4EEE-A23A-B9AAF1751271}" dt="2023-11-30T02:14:36.972" v="13"/>
        <pc:sldMkLst>
          <pc:docMk/>
          <pc:sldMk cId="1329359693" sldId="2469"/>
        </pc:sldMkLst>
      </pc:sldChg>
      <pc:sldChg chg="add">
        <pc:chgData name="Sean Gallagher" userId="577446c3-45ae-4097-b8f0-9d862fa3a0df" providerId="ADAL" clId="{11233734-8D21-4EEE-A23A-B9AAF1751271}" dt="2023-11-30T02:17:17.663" v="27"/>
        <pc:sldMkLst>
          <pc:docMk/>
          <pc:sldMk cId="1843848748" sldId="3175"/>
        </pc:sldMkLst>
      </pc:sldChg>
      <pc:sldChg chg="add del">
        <pc:chgData name="Sean Gallagher" userId="577446c3-45ae-4097-b8f0-9d862fa3a0df" providerId="ADAL" clId="{11233734-8D21-4EEE-A23A-B9AAF1751271}" dt="2023-11-30T02:12:42.525" v="6"/>
        <pc:sldMkLst>
          <pc:docMk/>
          <pc:sldMk cId="4158128657" sldId="3288"/>
        </pc:sldMkLst>
      </pc:sldChg>
      <pc:sldChg chg="add del">
        <pc:chgData name="Sean Gallagher" userId="577446c3-45ae-4097-b8f0-9d862fa3a0df" providerId="ADAL" clId="{11233734-8D21-4EEE-A23A-B9AAF1751271}" dt="2023-11-30T02:14:36.972" v="13"/>
        <pc:sldMkLst>
          <pc:docMk/>
          <pc:sldMk cId="169745780" sldId="8379"/>
        </pc:sldMkLst>
      </pc:sldChg>
      <pc:sldChg chg="add del">
        <pc:chgData name="Sean Gallagher" userId="577446c3-45ae-4097-b8f0-9d862fa3a0df" providerId="ADAL" clId="{11233734-8D21-4EEE-A23A-B9AAF1751271}" dt="2023-11-30T02:12:42.525" v="6"/>
        <pc:sldMkLst>
          <pc:docMk/>
          <pc:sldMk cId="2334699324" sldId="13248"/>
        </pc:sldMkLst>
      </pc:sldChg>
      <pc:sldChg chg="modSp add del">
        <pc:chgData name="Sean Gallagher" userId="577446c3-45ae-4097-b8f0-9d862fa3a0df" providerId="ADAL" clId="{11233734-8D21-4EEE-A23A-B9AAF1751271}" dt="2023-11-30T02:12:42.525" v="6"/>
        <pc:sldMkLst>
          <pc:docMk/>
          <pc:sldMk cId="1532950588" sldId="13249"/>
        </pc:sldMkLst>
        <pc:spChg chg="mod">
          <ac:chgData name="Sean Gallagher" userId="577446c3-45ae-4097-b8f0-9d862fa3a0df" providerId="ADAL" clId="{11233734-8D21-4EEE-A23A-B9AAF1751271}" dt="2023-11-30T02:12:31.861" v="0"/>
          <ac:spMkLst>
            <pc:docMk/>
            <pc:sldMk cId="1532950588" sldId="13249"/>
            <ac:spMk id="19" creationId="{00000000-0000-0000-0000-000000000000}"/>
          </ac:spMkLst>
        </pc:spChg>
      </pc:sldChg>
      <pc:sldChg chg="add del modNotes">
        <pc:chgData name="Sean Gallagher" userId="577446c3-45ae-4097-b8f0-9d862fa3a0df" providerId="ADAL" clId="{11233734-8D21-4EEE-A23A-B9AAF1751271}" dt="2023-11-30T02:14:36.972" v="13"/>
        <pc:sldMkLst>
          <pc:docMk/>
          <pc:sldMk cId="1532322612" sldId="1747256603"/>
        </pc:sldMkLst>
      </pc:sldChg>
      <pc:sldChg chg="add del">
        <pc:chgData name="Sean Gallagher" userId="577446c3-45ae-4097-b8f0-9d862fa3a0df" providerId="ADAL" clId="{11233734-8D21-4EEE-A23A-B9AAF1751271}" dt="2023-11-30T02:12:42.525" v="6"/>
        <pc:sldMkLst>
          <pc:docMk/>
          <pc:sldMk cId="2024480099" sldId="1747256636"/>
        </pc:sldMkLst>
      </pc:sldChg>
      <pc:sldChg chg="modSp add del modNotes">
        <pc:chgData name="Sean Gallagher" userId="577446c3-45ae-4097-b8f0-9d862fa3a0df" providerId="ADAL" clId="{11233734-8D21-4EEE-A23A-B9AAF1751271}" dt="2023-11-30T02:12:42.525" v="6"/>
        <pc:sldMkLst>
          <pc:docMk/>
          <pc:sldMk cId="3357602348" sldId="1747256649"/>
        </pc:sldMkLst>
        <pc:spChg chg="mod">
          <ac:chgData name="Sean Gallagher" userId="577446c3-45ae-4097-b8f0-9d862fa3a0df" providerId="ADAL" clId="{11233734-8D21-4EEE-A23A-B9AAF1751271}" dt="2023-11-30T02:12:31.861" v="0"/>
          <ac:spMkLst>
            <pc:docMk/>
            <pc:sldMk cId="3357602348" sldId="1747256649"/>
            <ac:spMk id="281601" creationId="{00000000-0000-0000-0000-000000000000}"/>
          </ac:spMkLst>
        </pc:spChg>
      </pc:sldChg>
      <pc:sldChg chg="add del">
        <pc:chgData name="Sean Gallagher" userId="577446c3-45ae-4097-b8f0-9d862fa3a0df" providerId="ADAL" clId="{11233734-8D21-4EEE-A23A-B9AAF1751271}" dt="2023-11-30T02:12:42.525" v="6"/>
        <pc:sldMkLst>
          <pc:docMk/>
          <pc:sldMk cId="2665035532" sldId="1747256666"/>
        </pc:sldMkLst>
      </pc:sldChg>
      <pc:sldChg chg="add del">
        <pc:chgData name="Sean Gallagher" userId="577446c3-45ae-4097-b8f0-9d862fa3a0df" providerId="ADAL" clId="{11233734-8D21-4EEE-A23A-B9AAF1751271}" dt="2023-11-30T02:14:36.972" v="13"/>
        <pc:sldMkLst>
          <pc:docMk/>
          <pc:sldMk cId="1285927732" sldId="2147470158"/>
        </pc:sldMkLst>
      </pc:sldChg>
      <pc:sldChg chg="add del">
        <pc:chgData name="Sean Gallagher" userId="577446c3-45ae-4097-b8f0-9d862fa3a0df" providerId="ADAL" clId="{11233734-8D21-4EEE-A23A-B9AAF1751271}" dt="2023-11-30T02:14:36.972" v="13"/>
        <pc:sldMkLst>
          <pc:docMk/>
          <pc:sldMk cId="644258950" sldId="2147470172"/>
        </pc:sldMkLst>
      </pc:sldChg>
      <pc:sldChg chg="add del">
        <pc:chgData name="Sean Gallagher" userId="577446c3-45ae-4097-b8f0-9d862fa3a0df" providerId="ADAL" clId="{11233734-8D21-4EEE-A23A-B9AAF1751271}" dt="2023-11-30T02:12:42.525" v="6"/>
        <pc:sldMkLst>
          <pc:docMk/>
          <pc:sldMk cId="1839354730" sldId="2147470233"/>
        </pc:sldMkLst>
      </pc:sldChg>
      <pc:sldChg chg="add del">
        <pc:chgData name="Sean Gallagher" userId="577446c3-45ae-4097-b8f0-9d862fa3a0df" providerId="ADAL" clId="{11233734-8D21-4EEE-A23A-B9AAF1751271}" dt="2023-11-30T02:14:36.972" v="13"/>
        <pc:sldMkLst>
          <pc:docMk/>
          <pc:sldMk cId="501961053" sldId="2147470241"/>
        </pc:sldMkLst>
      </pc:sldChg>
      <pc:sldChg chg="add del">
        <pc:chgData name="Sean Gallagher" userId="577446c3-45ae-4097-b8f0-9d862fa3a0df" providerId="ADAL" clId="{11233734-8D21-4EEE-A23A-B9AAF1751271}" dt="2023-11-30T02:12:42.525" v="6"/>
        <pc:sldMkLst>
          <pc:docMk/>
          <pc:sldMk cId="194162164" sldId="2147470242"/>
        </pc:sldMkLst>
      </pc:sldChg>
      <pc:sldChg chg="add del">
        <pc:chgData name="Sean Gallagher" userId="577446c3-45ae-4097-b8f0-9d862fa3a0df" providerId="ADAL" clId="{11233734-8D21-4EEE-A23A-B9AAF1751271}" dt="2023-11-30T02:12:42.525" v="6"/>
        <pc:sldMkLst>
          <pc:docMk/>
          <pc:sldMk cId="859552898" sldId="2147470243"/>
        </pc:sldMkLst>
      </pc:sldChg>
      <pc:sldChg chg="modSp add del">
        <pc:chgData name="Sean Gallagher" userId="577446c3-45ae-4097-b8f0-9d862fa3a0df" providerId="ADAL" clId="{11233734-8D21-4EEE-A23A-B9AAF1751271}" dt="2023-11-30T02:12:42.525" v="6"/>
        <pc:sldMkLst>
          <pc:docMk/>
          <pc:sldMk cId="1985921266" sldId="2147470244"/>
        </pc:sldMkLst>
        <pc:spChg chg="mod">
          <ac:chgData name="Sean Gallagher" userId="577446c3-45ae-4097-b8f0-9d862fa3a0df" providerId="ADAL" clId="{11233734-8D21-4EEE-A23A-B9AAF1751271}" dt="2023-11-30T02:12:31.861" v="0"/>
          <ac:spMkLst>
            <pc:docMk/>
            <pc:sldMk cId="1985921266" sldId="2147470244"/>
            <ac:spMk id="20482" creationId="{00000000-0000-0000-0000-000000000000}"/>
          </ac:spMkLst>
        </pc:spChg>
      </pc:sldChg>
      <pc:sldChg chg="modSp add del mod">
        <pc:chgData name="Sean Gallagher" userId="577446c3-45ae-4097-b8f0-9d862fa3a0df" providerId="ADAL" clId="{11233734-8D21-4EEE-A23A-B9AAF1751271}" dt="2023-11-30T02:12:42.668" v="7" actId="27636"/>
        <pc:sldMkLst>
          <pc:docMk/>
          <pc:sldMk cId="1946952437" sldId="2147470247"/>
        </pc:sldMkLst>
        <pc:spChg chg="mod">
          <ac:chgData name="Sean Gallagher" userId="577446c3-45ae-4097-b8f0-9d862fa3a0df" providerId="ADAL" clId="{11233734-8D21-4EEE-A23A-B9AAF1751271}" dt="2023-11-30T02:12:42.668" v="7" actId="27636"/>
          <ac:spMkLst>
            <pc:docMk/>
            <pc:sldMk cId="1946952437" sldId="2147470247"/>
            <ac:spMk id="8" creationId="{27C5440E-895A-AB6C-44ED-7DAD03CDBD56}"/>
          </ac:spMkLst>
        </pc:spChg>
      </pc:sldChg>
      <pc:sldChg chg="add del">
        <pc:chgData name="Sean Gallagher" userId="577446c3-45ae-4097-b8f0-9d862fa3a0df" providerId="ADAL" clId="{11233734-8D21-4EEE-A23A-B9AAF1751271}" dt="2023-11-30T02:14:36.972" v="13"/>
        <pc:sldMkLst>
          <pc:docMk/>
          <pc:sldMk cId="1759551520" sldId="2147470248"/>
        </pc:sldMkLst>
      </pc:sldChg>
      <pc:sldChg chg="add del">
        <pc:chgData name="Sean Gallagher" userId="577446c3-45ae-4097-b8f0-9d862fa3a0df" providerId="ADAL" clId="{11233734-8D21-4EEE-A23A-B9AAF1751271}" dt="2023-11-30T02:14:36.972" v="13"/>
        <pc:sldMkLst>
          <pc:docMk/>
          <pc:sldMk cId="673131914" sldId="2147470249"/>
        </pc:sldMkLst>
      </pc:sldChg>
      <pc:sldChg chg="modSp add del">
        <pc:chgData name="Sean Gallagher" userId="577446c3-45ae-4097-b8f0-9d862fa3a0df" providerId="ADAL" clId="{11233734-8D21-4EEE-A23A-B9AAF1751271}" dt="2023-11-30T02:12:42.525" v="6"/>
        <pc:sldMkLst>
          <pc:docMk/>
          <pc:sldMk cId="492789828" sldId="2147470250"/>
        </pc:sldMkLst>
        <pc:spChg chg="mod">
          <ac:chgData name="Sean Gallagher" userId="577446c3-45ae-4097-b8f0-9d862fa3a0df" providerId="ADAL" clId="{11233734-8D21-4EEE-A23A-B9AAF1751271}" dt="2023-11-30T02:12:31.861" v="0"/>
          <ac:spMkLst>
            <pc:docMk/>
            <pc:sldMk cId="492789828" sldId="2147470250"/>
            <ac:spMk id="20482" creationId="{00000000-0000-0000-0000-000000000000}"/>
          </ac:spMkLst>
        </pc:spChg>
      </pc:sldChg>
      <pc:sldChg chg="add del">
        <pc:chgData name="Sean Gallagher" userId="577446c3-45ae-4097-b8f0-9d862fa3a0df" providerId="ADAL" clId="{11233734-8D21-4EEE-A23A-B9AAF1751271}" dt="2023-11-30T02:12:42.525" v="6"/>
        <pc:sldMkLst>
          <pc:docMk/>
          <pc:sldMk cId="0" sldId="2147470252"/>
        </pc:sldMkLst>
      </pc:sldChg>
      <pc:sldChg chg="add del">
        <pc:chgData name="Sean Gallagher" userId="577446c3-45ae-4097-b8f0-9d862fa3a0df" providerId="ADAL" clId="{11233734-8D21-4EEE-A23A-B9AAF1751271}" dt="2023-11-30T02:12:42.525" v="6"/>
        <pc:sldMkLst>
          <pc:docMk/>
          <pc:sldMk cId="3266855180" sldId="2147470260"/>
        </pc:sldMkLst>
      </pc:sldChg>
      <pc:sldChg chg="add">
        <pc:chgData name="Sean Gallagher" userId="577446c3-45ae-4097-b8f0-9d862fa3a0df" providerId="ADAL" clId="{11233734-8D21-4EEE-A23A-B9AAF1751271}" dt="2023-11-30T02:17:17.663" v="27"/>
        <pc:sldMkLst>
          <pc:docMk/>
          <pc:sldMk cId="3391304691" sldId="2147470264"/>
        </pc:sldMkLst>
      </pc:sldChg>
      <pc:sldChg chg="add">
        <pc:chgData name="Sean Gallagher" userId="577446c3-45ae-4097-b8f0-9d862fa3a0df" providerId="ADAL" clId="{11233734-8D21-4EEE-A23A-B9AAF1751271}" dt="2023-11-30T02:17:17.663" v="27"/>
        <pc:sldMkLst>
          <pc:docMk/>
          <pc:sldMk cId="2362219710" sldId="2147470464"/>
        </pc:sldMkLst>
      </pc:sldChg>
      <pc:sldChg chg="add">
        <pc:chgData name="Sean Gallagher" userId="577446c3-45ae-4097-b8f0-9d862fa3a0df" providerId="ADAL" clId="{11233734-8D21-4EEE-A23A-B9AAF1751271}" dt="2023-11-30T02:17:17.663" v="27"/>
        <pc:sldMkLst>
          <pc:docMk/>
          <pc:sldMk cId="2348542506" sldId="2147470535"/>
        </pc:sldMkLst>
      </pc:sldChg>
      <pc:sldChg chg="add del">
        <pc:chgData name="Sean Gallagher" userId="577446c3-45ae-4097-b8f0-9d862fa3a0df" providerId="ADAL" clId="{11233734-8D21-4EEE-A23A-B9AAF1751271}" dt="2023-11-30T02:14:36.972" v="13"/>
        <pc:sldMkLst>
          <pc:docMk/>
          <pc:sldMk cId="89087483" sldId="2147470952"/>
        </pc:sldMkLst>
      </pc:sldChg>
      <pc:sldChg chg="add del">
        <pc:chgData name="Sean Gallagher" userId="577446c3-45ae-4097-b8f0-9d862fa3a0df" providerId="ADAL" clId="{11233734-8D21-4EEE-A23A-B9AAF1751271}" dt="2023-11-30T02:14:36.972" v="13"/>
        <pc:sldMkLst>
          <pc:docMk/>
          <pc:sldMk cId="3496663672" sldId="2147471121"/>
        </pc:sldMkLst>
      </pc:sldChg>
      <pc:sldChg chg="add del">
        <pc:chgData name="Sean Gallagher" userId="577446c3-45ae-4097-b8f0-9d862fa3a0df" providerId="ADAL" clId="{11233734-8D21-4EEE-A23A-B9AAF1751271}" dt="2023-11-30T02:14:36.972" v="13"/>
        <pc:sldMkLst>
          <pc:docMk/>
          <pc:sldMk cId="1781821497" sldId="2147471142"/>
        </pc:sldMkLst>
      </pc:sldChg>
      <pc:sldChg chg="add del">
        <pc:chgData name="Sean Gallagher" userId="577446c3-45ae-4097-b8f0-9d862fa3a0df" providerId="ADAL" clId="{11233734-8D21-4EEE-A23A-B9AAF1751271}" dt="2023-11-30T02:14:36.972" v="13"/>
        <pc:sldMkLst>
          <pc:docMk/>
          <pc:sldMk cId="3209316416" sldId="2147471144"/>
        </pc:sldMkLst>
      </pc:sldChg>
      <pc:sldChg chg="add del">
        <pc:chgData name="Sean Gallagher" userId="577446c3-45ae-4097-b8f0-9d862fa3a0df" providerId="ADAL" clId="{11233734-8D21-4EEE-A23A-B9AAF1751271}" dt="2023-11-30T02:14:36.972" v="13"/>
        <pc:sldMkLst>
          <pc:docMk/>
          <pc:sldMk cId="311468160" sldId="2147471159"/>
        </pc:sldMkLst>
      </pc:sldChg>
      <pc:sldChg chg="add">
        <pc:chgData name="Sean Gallagher" userId="577446c3-45ae-4097-b8f0-9d862fa3a0df" providerId="ADAL" clId="{11233734-8D21-4EEE-A23A-B9AAF1751271}" dt="2023-11-30T02:17:17.663" v="27"/>
        <pc:sldMkLst>
          <pc:docMk/>
          <pc:sldMk cId="399538509" sldId="2147471171"/>
        </pc:sldMkLst>
      </pc:sldChg>
      <pc:sldChg chg="add del">
        <pc:chgData name="Sean Gallagher" userId="577446c3-45ae-4097-b8f0-9d862fa3a0df" providerId="ADAL" clId="{11233734-8D21-4EEE-A23A-B9AAF1751271}" dt="2023-11-30T02:14:36.972" v="13"/>
        <pc:sldMkLst>
          <pc:docMk/>
          <pc:sldMk cId="3308187793" sldId="2147471175"/>
        </pc:sldMkLst>
      </pc:sldChg>
      <pc:sldChg chg="add">
        <pc:chgData name="Sean Gallagher" userId="577446c3-45ae-4097-b8f0-9d862fa3a0df" providerId="ADAL" clId="{11233734-8D21-4EEE-A23A-B9AAF1751271}" dt="2023-11-30T02:17:17.663" v="27"/>
        <pc:sldMkLst>
          <pc:docMk/>
          <pc:sldMk cId="3732431360" sldId="2147471223"/>
        </pc:sldMkLst>
      </pc:sldChg>
      <pc:sldChg chg="add">
        <pc:chgData name="Sean Gallagher" userId="577446c3-45ae-4097-b8f0-9d862fa3a0df" providerId="ADAL" clId="{11233734-8D21-4EEE-A23A-B9AAF1751271}" dt="2023-11-30T02:17:17.663" v="27"/>
        <pc:sldMkLst>
          <pc:docMk/>
          <pc:sldMk cId="1320290950" sldId="2147471224"/>
        </pc:sldMkLst>
      </pc:sldChg>
      <pc:sldChg chg="add">
        <pc:chgData name="Sean Gallagher" userId="577446c3-45ae-4097-b8f0-9d862fa3a0df" providerId="ADAL" clId="{11233734-8D21-4EEE-A23A-B9AAF1751271}" dt="2023-11-30T02:17:17.663" v="27"/>
        <pc:sldMkLst>
          <pc:docMk/>
          <pc:sldMk cId="2333318637" sldId="2147471225"/>
        </pc:sldMkLst>
      </pc:sldChg>
      <pc:sldChg chg="add">
        <pc:chgData name="Sean Gallagher" userId="577446c3-45ae-4097-b8f0-9d862fa3a0df" providerId="ADAL" clId="{11233734-8D21-4EEE-A23A-B9AAF1751271}" dt="2023-11-30T02:17:17.663" v="27"/>
        <pc:sldMkLst>
          <pc:docMk/>
          <pc:sldMk cId="3771452180" sldId="2147471226"/>
        </pc:sldMkLst>
      </pc:sldChg>
      <pc:sldChg chg="add">
        <pc:chgData name="Sean Gallagher" userId="577446c3-45ae-4097-b8f0-9d862fa3a0df" providerId="ADAL" clId="{11233734-8D21-4EEE-A23A-B9AAF1751271}" dt="2023-11-30T02:17:17.663" v="27"/>
        <pc:sldMkLst>
          <pc:docMk/>
          <pc:sldMk cId="1537422419" sldId="2147471227"/>
        </pc:sldMkLst>
      </pc:sldChg>
      <pc:sldChg chg="add">
        <pc:chgData name="Sean Gallagher" userId="577446c3-45ae-4097-b8f0-9d862fa3a0df" providerId="ADAL" clId="{11233734-8D21-4EEE-A23A-B9AAF1751271}" dt="2023-11-30T02:17:17.663" v="27"/>
        <pc:sldMkLst>
          <pc:docMk/>
          <pc:sldMk cId="1276802595" sldId="2147471228"/>
        </pc:sldMkLst>
      </pc:sldChg>
      <pc:sldChg chg="add">
        <pc:chgData name="Sean Gallagher" userId="577446c3-45ae-4097-b8f0-9d862fa3a0df" providerId="ADAL" clId="{11233734-8D21-4EEE-A23A-B9AAF1751271}" dt="2023-11-30T02:17:17.663" v="27"/>
        <pc:sldMkLst>
          <pc:docMk/>
          <pc:sldMk cId="3219312891" sldId="2147471229"/>
        </pc:sldMkLst>
      </pc:sldChg>
      <pc:sldChg chg="add">
        <pc:chgData name="Sean Gallagher" userId="577446c3-45ae-4097-b8f0-9d862fa3a0df" providerId="ADAL" clId="{11233734-8D21-4EEE-A23A-B9AAF1751271}" dt="2023-11-30T02:17:17.663" v="27"/>
        <pc:sldMkLst>
          <pc:docMk/>
          <pc:sldMk cId="346526062" sldId="2147471230"/>
        </pc:sldMkLst>
      </pc:sldChg>
      <pc:sldChg chg="add">
        <pc:chgData name="Sean Gallagher" userId="577446c3-45ae-4097-b8f0-9d862fa3a0df" providerId="ADAL" clId="{11233734-8D21-4EEE-A23A-B9AAF1751271}" dt="2023-11-30T02:17:17.663" v="27"/>
        <pc:sldMkLst>
          <pc:docMk/>
          <pc:sldMk cId="1450866839" sldId="2147471231"/>
        </pc:sldMkLst>
      </pc:sldChg>
      <pc:sldChg chg="add">
        <pc:chgData name="Sean Gallagher" userId="577446c3-45ae-4097-b8f0-9d862fa3a0df" providerId="ADAL" clId="{11233734-8D21-4EEE-A23A-B9AAF1751271}" dt="2023-11-30T02:17:17.663" v="27"/>
        <pc:sldMkLst>
          <pc:docMk/>
          <pc:sldMk cId="2697940018" sldId="2147471232"/>
        </pc:sldMkLst>
      </pc:sldChg>
      <pc:sldChg chg="add">
        <pc:chgData name="Sean Gallagher" userId="577446c3-45ae-4097-b8f0-9d862fa3a0df" providerId="ADAL" clId="{11233734-8D21-4EEE-A23A-B9AAF1751271}" dt="2023-11-30T02:17:17.663" v="27"/>
        <pc:sldMkLst>
          <pc:docMk/>
          <pc:sldMk cId="31946724" sldId="2147471233"/>
        </pc:sldMkLst>
      </pc:sldChg>
      <pc:sldChg chg="add">
        <pc:chgData name="Sean Gallagher" userId="577446c3-45ae-4097-b8f0-9d862fa3a0df" providerId="ADAL" clId="{11233734-8D21-4EEE-A23A-B9AAF1751271}" dt="2023-11-30T02:17:17.663" v="27"/>
        <pc:sldMkLst>
          <pc:docMk/>
          <pc:sldMk cId="3917243039" sldId="2147471234"/>
        </pc:sldMkLst>
      </pc:sldChg>
      <pc:sldChg chg="add">
        <pc:chgData name="Sean Gallagher" userId="577446c3-45ae-4097-b8f0-9d862fa3a0df" providerId="ADAL" clId="{11233734-8D21-4EEE-A23A-B9AAF1751271}" dt="2023-11-30T02:17:17.663" v="27"/>
        <pc:sldMkLst>
          <pc:docMk/>
          <pc:sldMk cId="2209119592" sldId="2147471235"/>
        </pc:sldMkLst>
      </pc:sldChg>
      <pc:sldChg chg="add">
        <pc:chgData name="Sean Gallagher" userId="577446c3-45ae-4097-b8f0-9d862fa3a0df" providerId="ADAL" clId="{11233734-8D21-4EEE-A23A-B9AAF1751271}" dt="2023-11-30T02:17:17.663" v="27"/>
        <pc:sldMkLst>
          <pc:docMk/>
          <pc:sldMk cId="3190849965" sldId="2147471236"/>
        </pc:sldMkLst>
      </pc:sldChg>
      <pc:sldChg chg="add">
        <pc:chgData name="Sean Gallagher" userId="577446c3-45ae-4097-b8f0-9d862fa3a0df" providerId="ADAL" clId="{11233734-8D21-4EEE-A23A-B9AAF1751271}" dt="2023-11-30T02:17:17.663" v="27"/>
        <pc:sldMkLst>
          <pc:docMk/>
          <pc:sldMk cId="2634790921" sldId="2147471237"/>
        </pc:sldMkLst>
      </pc:sldChg>
      <pc:sldChg chg="add del">
        <pc:chgData name="Sean Gallagher" userId="577446c3-45ae-4097-b8f0-9d862fa3a0df" providerId="ADAL" clId="{11233734-8D21-4EEE-A23A-B9AAF1751271}" dt="2023-11-30T02:14:36.972" v="13"/>
        <pc:sldMkLst>
          <pc:docMk/>
          <pc:sldMk cId="3989012713" sldId="2147472660"/>
        </pc:sldMkLst>
      </pc:sldChg>
      <pc:sldChg chg="add del">
        <pc:chgData name="Sean Gallagher" userId="577446c3-45ae-4097-b8f0-9d862fa3a0df" providerId="ADAL" clId="{11233734-8D21-4EEE-A23A-B9AAF1751271}" dt="2023-11-30T02:14:36.972" v="13"/>
        <pc:sldMkLst>
          <pc:docMk/>
          <pc:sldMk cId="2741374134" sldId="2147472676"/>
        </pc:sldMkLst>
      </pc:sldChg>
      <pc:sldChg chg="add del">
        <pc:chgData name="Sean Gallagher" userId="577446c3-45ae-4097-b8f0-9d862fa3a0df" providerId="ADAL" clId="{11233734-8D21-4EEE-A23A-B9AAF1751271}" dt="2023-11-30T02:14:36.972" v="13"/>
        <pc:sldMkLst>
          <pc:docMk/>
          <pc:sldMk cId="1989430837" sldId="2147472677"/>
        </pc:sldMkLst>
      </pc:sldChg>
      <pc:sldChg chg="add del">
        <pc:chgData name="Sean Gallagher" userId="577446c3-45ae-4097-b8f0-9d862fa3a0df" providerId="ADAL" clId="{11233734-8D21-4EEE-A23A-B9AAF1751271}" dt="2023-11-30T02:14:36.972" v="13"/>
        <pc:sldMkLst>
          <pc:docMk/>
          <pc:sldMk cId="3023848639" sldId="2147472678"/>
        </pc:sldMkLst>
      </pc:sldChg>
      <pc:sldChg chg="add del">
        <pc:chgData name="Sean Gallagher" userId="577446c3-45ae-4097-b8f0-9d862fa3a0df" providerId="ADAL" clId="{11233734-8D21-4EEE-A23A-B9AAF1751271}" dt="2023-11-30T02:14:36.972" v="13"/>
        <pc:sldMkLst>
          <pc:docMk/>
          <pc:sldMk cId="716584563" sldId="2147472679"/>
        </pc:sldMkLst>
      </pc:sldChg>
      <pc:sldChg chg="add del">
        <pc:chgData name="Sean Gallagher" userId="577446c3-45ae-4097-b8f0-9d862fa3a0df" providerId="ADAL" clId="{11233734-8D21-4EEE-A23A-B9AAF1751271}" dt="2023-11-30T02:14:36.972" v="13"/>
        <pc:sldMkLst>
          <pc:docMk/>
          <pc:sldMk cId="1511555408" sldId="2147472680"/>
        </pc:sldMkLst>
      </pc:sldChg>
      <pc:sldChg chg="add del">
        <pc:chgData name="Sean Gallagher" userId="577446c3-45ae-4097-b8f0-9d862fa3a0df" providerId="ADAL" clId="{11233734-8D21-4EEE-A23A-B9AAF1751271}" dt="2023-11-30T02:14:36.972" v="13"/>
        <pc:sldMkLst>
          <pc:docMk/>
          <pc:sldMk cId="763475647" sldId="2147472690"/>
        </pc:sldMkLst>
      </pc:sldChg>
      <pc:sldChg chg="add del">
        <pc:chgData name="Sean Gallagher" userId="577446c3-45ae-4097-b8f0-9d862fa3a0df" providerId="ADAL" clId="{11233734-8D21-4EEE-A23A-B9AAF1751271}" dt="2023-11-30T02:14:36.972" v="13"/>
        <pc:sldMkLst>
          <pc:docMk/>
          <pc:sldMk cId="672881347" sldId="2147472692"/>
        </pc:sldMkLst>
      </pc:sldChg>
      <pc:sldChg chg="add del">
        <pc:chgData name="Sean Gallagher" userId="577446c3-45ae-4097-b8f0-9d862fa3a0df" providerId="ADAL" clId="{11233734-8D21-4EEE-A23A-B9AAF1751271}" dt="2023-11-30T02:12:42.525" v="6"/>
        <pc:sldMkLst>
          <pc:docMk/>
          <pc:sldMk cId="3771503899" sldId="2147472697"/>
        </pc:sldMkLst>
      </pc:sldChg>
      <pc:sldChg chg="add del">
        <pc:chgData name="Sean Gallagher" userId="577446c3-45ae-4097-b8f0-9d862fa3a0df" providerId="ADAL" clId="{11233734-8D21-4EEE-A23A-B9AAF1751271}" dt="2023-11-30T02:12:42.525" v="6"/>
        <pc:sldMkLst>
          <pc:docMk/>
          <pc:sldMk cId="3723622616" sldId="2147472698"/>
        </pc:sldMkLst>
      </pc:sldChg>
      <pc:sldChg chg="add del">
        <pc:chgData name="Sean Gallagher" userId="577446c3-45ae-4097-b8f0-9d862fa3a0df" providerId="ADAL" clId="{11233734-8D21-4EEE-A23A-B9AAF1751271}" dt="2023-11-30T02:12:42.525" v="6"/>
        <pc:sldMkLst>
          <pc:docMk/>
          <pc:sldMk cId="508100720" sldId="2147472699"/>
        </pc:sldMkLst>
      </pc:sldChg>
      <pc:sldChg chg="add del">
        <pc:chgData name="Sean Gallagher" userId="577446c3-45ae-4097-b8f0-9d862fa3a0df" providerId="ADAL" clId="{11233734-8D21-4EEE-A23A-B9AAF1751271}" dt="2023-11-30T02:12:42.525" v="6"/>
        <pc:sldMkLst>
          <pc:docMk/>
          <pc:sldMk cId="602188819" sldId="2147472700"/>
        </pc:sldMkLst>
      </pc:sldChg>
      <pc:sldChg chg="add del">
        <pc:chgData name="Sean Gallagher" userId="577446c3-45ae-4097-b8f0-9d862fa3a0df" providerId="ADAL" clId="{11233734-8D21-4EEE-A23A-B9AAF1751271}" dt="2023-11-30T02:14:36.972" v="13"/>
        <pc:sldMkLst>
          <pc:docMk/>
          <pc:sldMk cId="842407859" sldId="2147472701"/>
        </pc:sldMkLst>
      </pc:sldChg>
      <pc:sldChg chg="add del">
        <pc:chgData name="Sean Gallagher" userId="577446c3-45ae-4097-b8f0-9d862fa3a0df" providerId="ADAL" clId="{11233734-8D21-4EEE-A23A-B9AAF1751271}" dt="2023-11-30T02:14:36.972" v="13"/>
        <pc:sldMkLst>
          <pc:docMk/>
          <pc:sldMk cId="3589073610" sldId="2147472703"/>
        </pc:sldMkLst>
      </pc:sldChg>
      <pc:sldChg chg="add del">
        <pc:chgData name="Sean Gallagher" userId="577446c3-45ae-4097-b8f0-9d862fa3a0df" providerId="ADAL" clId="{11233734-8D21-4EEE-A23A-B9AAF1751271}" dt="2023-11-30T02:14:36.972" v="13"/>
        <pc:sldMkLst>
          <pc:docMk/>
          <pc:sldMk cId="2308131461" sldId="2147472705"/>
        </pc:sldMkLst>
      </pc:sldChg>
      <pc:sldChg chg="add del">
        <pc:chgData name="Sean Gallagher" userId="577446c3-45ae-4097-b8f0-9d862fa3a0df" providerId="ADAL" clId="{11233734-8D21-4EEE-A23A-B9AAF1751271}" dt="2023-11-30T02:14:36.972" v="13"/>
        <pc:sldMkLst>
          <pc:docMk/>
          <pc:sldMk cId="314766999" sldId="2147472714"/>
        </pc:sldMkLst>
      </pc:sldChg>
      <pc:sldChg chg="add del">
        <pc:chgData name="Sean Gallagher" userId="577446c3-45ae-4097-b8f0-9d862fa3a0df" providerId="ADAL" clId="{11233734-8D21-4EEE-A23A-B9AAF1751271}" dt="2023-11-30T02:14:36.972" v="13"/>
        <pc:sldMkLst>
          <pc:docMk/>
          <pc:sldMk cId="554630756" sldId="2147472717"/>
        </pc:sldMkLst>
      </pc:sldChg>
      <pc:sldChg chg="add del">
        <pc:chgData name="Sean Gallagher" userId="577446c3-45ae-4097-b8f0-9d862fa3a0df" providerId="ADAL" clId="{11233734-8D21-4EEE-A23A-B9AAF1751271}" dt="2023-11-30T02:14:36.972" v="13"/>
        <pc:sldMkLst>
          <pc:docMk/>
          <pc:sldMk cId="2491351248" sldId="2147472718"/>
        </pc:sldMkLst>
      </pc:sldChg>
      <pc:sldChg chg="add del">
        <pc:chgData name="Sean Gallagher" userId="577446c3-45ae-4097-b8f0-9d862fa3a0df" providerId="ADAL" clId="{11233734-8D21-4EEE-A23A-B9AAF1751271}" dt="2023-11-30T02:14:36.972" v="13"/>
        <pc:sldMkLst>
          <pc:docMk/>
          <pc:sldMk cId="3134231853" sldId="2147475150"/>
        </pc:sldMkLst>
      </pc:sldChg>
      <pc:sldChg chg="add del">
        <pc:chgData name="Sean Gallagher" userId="577446c3-45ae-4097-b8f0-9d862fa3a0df" providerId="ADAL" clId="{11233734-8D21-4EEE-A23A-B9AAF1751271}" dt="2023-11-30T02:14:36.972" v="13"/>
        <pc:sldMkLst>
          <pc:docMk/>
          <pc:sldMk cId="2231784649" sldId="2147475151"/>
        </pc:sldMkLst>
      </pc:sldChg>
      <pc:sldChg chg="modSp add del mod">
        <pc:chgData name="Sean Gallagher" userId="577446c3-45ae-4097-b8f0-9d862fa3a0df" providerId="ADAL" clId="{11233734-8D21-4EEE-A23A-B9AAF1751271}" dt="2023-11-30T02:14:36.972" v="13"/>
        <pc:sldMkLst>
          <pc:docMk/>
          <pc:sldMk cId="4213748904" sldId="2147475152"/>
        </pc:sldMkLst>
        <pc:spChg chg="mod">
          <ac:chgData name="Sean Gallagher" userId="577446c3-45ae-4097-b8f0-9d862fa3a0df" providerId="ADAL" clId="{11233734-8D21-4EEE-A23A-B9AAF1751271}" dt="2023-11-30T02:14:30.855" v="12"/>
          <ac:spMkLst>
            <pc:docMk/>
            <pc:sldMk cId="4213748904" sldId="2147475152"/>
            <ac:spMk id="2" creationId="{74D4FF6E-9FF6-DFE3-1B67-6411EEC4912F}"/>
          </ac:spMkLst>
        </pc:spChg>
      </pc:sldChg>
      <pc:sldChg chg="add del">
        <pc:chgData name="Sean Gallagher" userId="577446c3-45ae-4097-b8f0-9d862fa3a0df" providerId="ADAL" clId="{11233734-8D21-4EEE-A23A-B9AAF1751271}" dt="2023-11-30T02:14:36.972" v="13"/>
        <pc:sldMkLst>
          <pc:docMk/>
          <pc:sldMk cId="2975664487" sldId="2147475153"/>
        </pc:sldMkLst>
      </pc:sldChg>
      <pc:sldChg chg="add del">
        <pc:chgData name="Sean Gallagher" userId="577446c3-45ae-4097-b8f0-9d862fa3a0df" providerId="ADAL" clId="{11233734-8D21-4EEE-A23A-B9AAF1751271}" dt="2023-11-30T02:14:36.972" v="13"/>
        <pc:sldMkLst>
          <pc:docMk/>
          <pc:sldMk cId="1124659849" sldId="2147475157"/>
        </pc:sldMkLst>
      </pc:sldChg>
      <pc:sldChg chg="add del">
        <pc:chgData name="Sean Gallagher" userId="577446c3-45ae-4097-b8f0-9d862fa3a0df" providerId="ADAL" clId="{11233734-8D21-4EEE-A23A-B9AAF1751271}" dt="2023-11-30T02:14:36.972" v="13"/>
        <pc:sldMkLst>
          <pc:docMk/>
          <pc:sldMk cId="3901594139" sldId="2147475158"/>
        </pc:sldMkLst>
      </pc:sldChg>
      <pc:sldChg chg="add del">
        <pc:chgData name="Sean Gallagher" userId="577446c3-45ae-4097-b8f0-9d862fa3a0df" providerId="ADAL" clId="{11233734-8D21-4EEE-A23A-B9AAF1751271}" dt="2023-11-30T02:14:36.972" v="13"/>
        <pc:sldMkLst>
          <pc:docMk/>
          <pc:sldMk cId="1991235673" sldId="2147475159"/>
        </pc:sldMkLst>
      </pc:sldChg>
      <pc:sldChg chg="add del">
        <pc:chgData name="Sean Gallagher" userId="577446c3-45ae-4097-b8f0-9d862fa3a0df" providerId="ADAL" clId="{11233734-8D21-4EEE-A23A-B9AAF1751271}" dt="2023-11-30T02:14:36.972" v="13"/>
        <pc:sldMkLst>
          <pc:docMk/>
          <pc:sldMk cId="805706214" sldId="2147475160"/>
        </pc:sldMkLst>
      </pc:sldChg>
      <pc:sldChg chg="add del">
        <pc:chgData name="Sean Gallagher" userId="577446c3-45ae-4097-b8f0-9d862fa3a0df" providerId="ADAL" clId="{11233734-8D21-4EEE-A23A-B9AAF1751271}" dt="2023-11-30T02:14:36.972" v="13"/>
        <pc:sldMkLst>
          <pc:docMk/>
          <pc:sldMk cId="3431989673" sldId="2147475161"/>
        </pc:sldMkLst>
      </pc:sldChg>
      <pc:sldChg chg="add del">
        <pc:chgData name="Sean Gallagher" userId="577446c3-45ae-4097-b8f0-9d862fa3a0df" providerId="ADAL" clId="{11233734-8D21-4EEE-A23A-B9AAF1751271}" dt="2023-11-30T02:14:36.972" v="13"/>
        <pc:sldMkLst>
          <pc:docMk/>
          <pc:sldMk cId="374597130" sldId="2147475162"/>
        </pc:sldMkLst>
      </pc:sldChg>
      <pc:sldChg chg="add">
        <pc:chgData name="Sean Gallagher" userId="577446c3-45ae-4097-b8f0-9d862fa3a0df" providerId="ADAL" clId="{11233734-8D21-4EEE-A23A-B9AAF1751271}" dt="2023-11-30T02:15:25.090" v="14"/>
        <pc:sldMkLst>
          <pc:docMk/>
          <pc:sldMk cId="2445915130" sldId="2147475163"/>
        </pc:sldMkLst>
      </pc:sldChg>
      <pc:sldChg chg="add">
        <pc:chgData name="Sean Gallagher" userId="577446c3-45ae-4097-b8f0-9d862fa3a0df" providerId="ADAL" clId="{11233734-8D21-4EEE-A23A-B9AAF1751271}" dt="2023-11-30T02:15:25.090" v="14"/>
        <pc:sldMkLst>
          <pc:docMk/>
          <pc:sldMk cId="2647841063" sldId="2147475164"/>
        </pc:sldMkLst>
      </pc:sldChg>
      <pc:sldChg chg="add">
        <pc:chgData name="Sean Gallagher" userId="577446c3-45ae-4097-b8f0-9d862fa3a0df" providerId="ADAL" clId="{11233734-8D21-4EEE-A23A-B9AAF1751271}" dt="2023-11-30T02:15:25.090" v="14"/>
        <pc:sldMkLst>
          <pc:docMk/>
          <pc:sldMk cId="2134677930" sldId="2147475165"/>
        </pc:sldMkLst>
      </pc:sldChg>
      <pc:sldChg chg="add">
        <pc:chgData name="Sean Gallagher" userId="577446c3-45ae-4097-b8f0-9d862fa3a0df" providerId="ADAL" clId="{11233734-8D21-4EEE-A23A-B9AAF1751271}" dt="2023-11-30T02:15:25.090" v="14"/>
        <pc:sldMkLst>
          <pc:docMk/>
          <pc:sldMk cId="927337178" sldId="2147475166"/>
        </pc:sldMkLst>
      </pc:sldChg>
      <pc:sldChg chg="add">
        <pc:chgData name="Sean Gallagher" userId="577446c3-45ae-4097-b8f0-9d862fa3a0df" providerId="ADAL" clId="{11233734-8D21-4EEE-A23A-B9AAF1751271}" dt="2023-11-30T02:15:25.090" v="14"/>
        <pc:sldMkLst>
          <pc:docMk/>
          <pc:sldMk cId="3121996005" sldId="2147475167"/>
        </pc:sldMkLst>
      </pc:sldChg>
      <pc:sldChg chg="add">
        <pc:chgData name="Sean Gallagher" userId="577446c3-45ae-4097-b8f0-9d862fa3a0df" providerId="ADAL" clId="{11233734-8D21-4EEE-A23A-B9AAF1751271}" dt="2023-11-30T02:15:25.090" v="14"/>
        <pc:sldMkLst>
          <pc:docMk/>
          <pc:sldMk cId="2541431327" sldId="2147475168"/>
        </pc:sldMkLst>
      </pc:sldChg>
      <pc:sldChg chg="add">
        <pc:chgData name="Sean Gallagher" userId="577446c3-45ae-4097-b8f0-9d862fa3a0df" providerId="ADAL" clId="{11233734-8D21-4EEE-A23A-B9AAF1751271}" dt="2023-11-30T02:16:03.466" v="15"/>
        <pc:sldMkLst>
          <pc:docMk/>
          <pc:sldMk cId="4133103118" sldId="2147475169"/>
        </pc:sldMkLst>
      </pc:sldChg>
      <pc:sldChg chg="add">
        <pc:chgData name="Sean Gallagher" userId="577446c3-45ae-4097-b8f0-9d862fa3a0df" providerId="ADAL" clId="{11233734-8D21-4EEE-A23A-B9AAF1751271}" dt="2023-11-30T02:16:03.466" v="15"/>
        <pc:sldMkLst>
          <pc:docMk/>
          <pc:sldMk cId="3229606431" sldId="2147475170"/>
        </pc:sldMkLst>
      </pc:sldChg>
      <pc:sldChg chg="add">
        <pc:chgData name="Sean Gallagher" userId="577446c3-45ae-4097-b8f0-9d862fa3a0df" providerId="ADAL" clId="{11233734-8D21-4EEE-A23A-B9AAF1751271}" dt="2023-11-30T02:16:03.466" v="15"/>
        <pc:sldMkLst>
          <pc:docMk/>
          <pc:sldMk cId="3297296805" sldId="2147475171"/>
        </pc:sldMkLst>
      </pc:sldChg>
      <pc:sldChg chg="add">
        <pc:chgData name="Sean Gallagher" userId="577446c3-45ae-4097-b8f0-9d862fa3a0df" providerId="ADAL" clId="{11233734-8D21-4EEE-A23A-B9AAF1751271}" dt="2023-11-30T02:16:03.466" v="15"/>
        <pc:sldMkLst>
          <pc:docMk/>
          <pc:sldMk cId="3267815331" sldId="2147475172"/>
        </pc:sldMkLst>
      </pc:sldChg>
      <pc:sldChg chg="add">
        <pc:chgData name="Sean Gallagher" userId="577446c3-45ae-4097-b8f0-9d862fa3a0df" providerId="ADAL" clId="{11233734-8D21-4EEE-A23A-B9AAF1751271}" dt="2023-11-30T02:16:03.466" v="15"/>
        <pc:sldMkLst>
          <pc:docMk/>
          <pc:sldMk cId="3294230906" sldId="2147475173"/>
        </pc:sldMkLst>
      </pc:sldChg>
      <pc:sldChg chg="add">
        <pc:chgData name="Sean Gallagher" userId="577446c3-45ae-4097-b8f0-9d862fa3a0df" providerId="ADAL" clId="{11233734-8D21-4EEE-A23A-B9AAF1751271}" dt="2023-11-30T02:16:03.466" v="15"/>
        <pc:sldMkLst>
          <pc:docMk/>
          <pc:sldMk cId="665496972" sldId="2147475174"/>
        </pc:sldMkLst>
      </pc:sldChg>
      <pc:sldChg chg="add">
        <pc:chgData name="Sean Gallagher" userId="577446c3-45ae-4097-b8f0-9d862fa3a0df" providerId="ADAL" clId="{11233734-8D21-4EEE-A23A-B9AAF1751271}" dt="2023-11-30T02:16:03.466" v="15"/>
        <pc:sldMkLst>
          <pc:docMk/>
          <pc:sldMk cId="261057324" sldId="2147475175"/>
        </pc:sldMkLst>
      </pc:sldChg>
      <pc:sldChg chg="add">
        <pc:chgData name="Sean Gallagher" userId="577446c3-45ae-4097-b8f0-9d862fa3a0df" providerId="ADAL" clId="{11233734-8D21-4EEE-A23A-B9AAF1751271}" dt="2023-11-30T02:16:03.466" v="15"/>
        <pc:sldMkLst>
          <pc:docMk/>
          <pc:sldMk cId="1852151525" sldId="2147475176"/>
        </pc:sldMkLst>
      </pc:sldChg>
      <pc:sldChg chg="add">
        <pc:chgData name="Sean Gallagher" userId="577446c3-45ae-4097-b8f0-9d862fa3a0df" providerId="ADAL" clId="{11233734-8D21-4EEE-A23A-B9AAF1751271}" dt="2023-11-30T02:16:03.466" v="15"/>
        <pc:sldMkLst>
          <pc:docMk/>
          <pc:sldMk cId="2645487680" sldId="2147475177"/>
        </pc:sldMkLst>
      </pc:sldChg>
      <pc:sldChg chg="add">
        <pc:chgData name="Sean Gallagher" userId="577446c3-45ae-4097-b8f0-9d862fa3a0df" providerId="ADAL" clId="{11233734-8D21-4EEE-A23A-B9AAF1751271}" dt="2023-11-30T02:16:03.466" v="15"/>
        <pc:sldMkLst>
          <pc:docMk/>
          <pc:sldMk cId="2324685955" sldId="2147475178"/>
        </pc:sldMkLst>
      </pc:sldChg>
      <pc:sldChg chg="add">
        <pc:chgData name="Sean Gallagher" userId="577446c3-45ae-4097-b8f0-9d862fa3a0df" providerId="ADAL" clId="{11233734-8D21-4EEE-A23A-B9AAF1751271}" dt="2023-11-30T02:16:03.466" v="15"/>
        <pc:sldMkLst>
          <pc:docMk/>
          <pc:sldMk cId="2073765474" sldId="2147475179"/>
        </pc:sldMkLst>
      </pc:sldChg>
      <pc:sldChg chg="add">
        <pc:chgData name="Sean Gallagher" userId="577446c3-45ae-4097-b8f0-9d862fa3a0df" providerId="ADAL" clId="{11233734-8D21-4EEE-A23A-B9AAF1751271}" dt="2023-11-30T02:16:03.466" v="15"/>
        <pc:sldMkLst>
          <pc:docMk/>
          <pc:sldMk cId="3759378839" sldId="2147475180"/>
        </pc:sldMkLst>
      </pc:sldChg>
      <pc:sldChg chg="add">
        <pc:chgData name="Sean Gallagher" userId="577446c3-45ae-4097-b8f0-9d862fa3a0df" providerId="ADAL" clId="{11233734-8D21-4EEE-A23A-B9AAF1751271}" dt="2023-11-30T02:16:03.466" v="15"/>
        <pc:sldMkLst>
          <pc:docMk/>
          <pc:sldMk cId="3089193476" sldId="2147475181"/>
        </pc:sldMkLst>
      </pc:sldChg>
      <pc:sldChg chg="add">
        <pc:chgData name="Sean Gallagher" userId="577446c3-45ae-4097-b8f0-9d862fa3a0df" providerId="ADAL" clId="{11233734-8D21-4EEE-A23A-B9AAF1751271}" dt="2023-11-30T02:16:03.466" v="15"/>
        <pc:sldMkLst>
          <pc:docMk/>
          <pc:sldMk cId="2413723535" sldId="2147475182"/>
        </pc:sldMkLst>
      </pc:sldChg>
      <pc:sldChg chg="add">
        <pc:chgData name="Sean Gallagher" userId="577446c3-45ae-4097-b8f0-9d862fa3a0df" providerId="ADAL" clId="{11233734-8D21-4EEE-A23A-B9AAF1751271}" dt="2023-11-30T02:16:03.466" v="15"/>
        <pc:sldMkLst>
          <pc:docMk/>
          <pc:sldMk cId="3116533813" sldId="2147475183"/>
        </pc:sldMkLst>
      </pc:sldChg>
      <pc:sldChg chg="add">
        <pc:chgData name="Sean Gallagher" userId="577446c3-45ae-4097-b8f0-9d862fa3a0df" providerId="ADAL" clId="{11233734-8D21-4EEE-A23A-B9AAF1751271}" dt="2023-11-30T02:16:03.466" v="15"/>
        <pc:sldMkLst>
          <pc:docMk/>
          <pc:sldMk cId="2512908806" sldId="2147475184"/>
        </pc:sldMkLst>
      </pc:sldChg>
      <pc:sldChg chg="add">
        <pc:chgData name="Sean Gallagher" userId="577446c3-45ae-4097-b8f0-9d862fa3a0df" providerId="ADAL" clId="{11233734-8D21-4EEE-A23A-B9AAF1751271}" dt="2023-11-30T02:16:03.466" v="15"/>
        <pc:sldMkLst>
          <pc:docMk/>
          <pc:sldMk cId="2799856577" sldId="2147475185"/>
        </pc:sldMkLst>
      </pc:sldChg>
      <pc:sldChg chg="add">
        <pc:chgData name="Sean Gallagher" userId="577446c3-45ae-4097-b8f0-9d862fa3a0df" providerId="ADAL" clId="{11233734-8D21-4EEE-A23A-B9AAF1751271}" dt="2023-11-30T02:16:03.466" v="15"/>
        <pc:sldMkLst>
          <pc:docMk/>
          <pc:sldMk cId="2246067631" sldId="2147475186"/>
        </pc:sldMkLst>
      </pc:sldChg>
      <pc:sldChg chg="add">
        <pc:chgData name="Sean Gallagher" userId="577446c3-45ae-4097-b8f0-9d862fa3a0df" providerId="ADAL" clId="{11233734-8D21-4EEE-A23A-B9AAF1751271}" dt="2023-11-30T02:16:03.466" v="15"/>
        <pc:sldMkLst>
          <pc:docMk/>
          <pc:sldMk cId="530089412" sldId="2147475187"/>
        </pc:sldMkLst>
      </pc:sldChg>
      <pc:sldChg chg="add">
        <pc:chgData name="Sean Gallagher" userId="577446c3-45ae-4097-b8f0-9d862fa3a0df" providerId="ADAL" clId="{11233734-8D21-4EEE-A23A-B9AAF1751271}" dt="2023-11-30T02:16:03.466" v="15"/>
        <pc:sldMkLst>
          <pc:docMk/>
          <pc:sldMk cId="2112175205" sldId="2147475188"/>
        </pc:sldMkLst>
      </pc:sldChg>
      <pc:sldChg chg="add">
        <pc:chgData name="Sean Gallagher" userId="577446c3-45ae-4097-b8f0-9d862fa3a0df" providerId="ADAL" clId="{11233734-8D21-4EEE-A23A-B9AAF1751271}" dt="2023-11-30T02:16:03.466" v="15"/>
        <pc:sldMkLst>
          <pc:docMk/>
          <pc:sldMk cId="2260334502" sldId="2147475189"/>
        </pc:sldMkLst>
      </pc:sldChg>
      <pc:sldChg chg="add">
        <pc:chgData name="Sean Gallagher" userId="577446c3-45ae-4097-b8f0-9d862fa3a0df" providerId="ADAL" clId="{11233734-8D21-4EEE-A23A-B9AAF1751271}" dt="2023-11-30T02:16:03.466" v="15"/>
        <pc:sldMkLst>
          <pc:docMk/>
          <pc:sldMk cId="1115888846" sldId="2147475190"/>
        </pc:sldMkLst>
      </pc:sldChg>
      <pc:sldChg chg="add">
        <pc:chgData name="Sean Gallagher" userId="577446c3-45ae-4097-b8f0-9d862fa3a0df" providerId="ADAL" clId="{11233734-8D21-4EEE-A23A-B9AAF1751271}" dt="2023-11-30T02:16:03.466" v="15"/>
        <pc:sldMkLst>
          <pc:docMk/>
          <pc:sldMk cId="3722887282" sldId="2147475191"/>
        </pc:sldMkLst>
      </pc:sldChg>
      <pc:sldChg chg="add">
        <pc:chgData name="Sean Gallagher" userId="577446c3-45ae-4097-b8f0-9d862fa3a0df" providerId="ADAL" clId="{11233734-8D21-4EEE-A23A-B9AAF1751271}" dt="2023-11-30T02:16:03.466" v="15"/>
        <pc:sldMkLst>
          <pc:docMk/>
          <pc:sldMk cId="74579707" sldId="2147475192"/>
        </pc:sldMkLst>
      </pc:sldChg>
      <pc:sldChg chg="add">
        <pc:chgData name="Sean Gallagher" userId="577446c3-45ae-4097-b8f0-9d862fa3a0df" providerId="ADAL" clId="{11233734-8D21-4EEE-A23A-B9AAF1751271}" dt="2023-11-30T02:16:03.466" v="15"/>
        <pc:sldMkLst>
          <pc:docMk/>
          <pc:sldMk cId="676149995" sldId="2147475193"/>
        </pc:sldMkLst>
      </pc:sldChg>
      <pc:sldChg chg="add">
        <pc:chgData name="Sean Gallagher" userId="577446c3-45ae-4097-b8f0-9d862fa3a0df" providerId="ADAL" clId="{11233734-8D21-4EEE-A23A-B9AAF1751271}" dt="2023-11-30T02:16:03.466" v="15"/>
        <pc:sldMkLst>
          <pc:docMk/>
          <pc:sldMk cId="1872413504" sldId="2147475194"/>
        </pc:sldMkLst>
      </pc:sldChg>
      <pc:sldChg chg="add del">
        <pc:chgData name="Sean Gallagher" userId="577446c3-45ae-4097-b8f0-9d862fa3a0df" providerId="ADAL" clId="{11233734-8D21-4EEE-A23A-B9AAF1751271}" dt="2023-11-30T02:16:54.939" v="24"/>
        <pc:sldMkLst>
          <pc:docMk/>
          <pc:sldMk cId="2214112143" sldId="2147475195"/>
        </pc:sldMkLst>
      </pc:sldChg>
      <pc:sldChg chg="add del">
        <pc:chgData name="Sean Gallagher" userId="577446c3-45ae-4097-b8f0-9d862fa3a0df" providerId="ADAL" clId="{11233734-8D21-4EEE-A23A-B9AAF1751271}" dt="2023-11-30T02:16:54.939" v="24"/>
        <pc:sldMkLst>
          <pc:docMk/>
          <pc:sldMk cId="591108062" sldId="2147475196"/>
        </pc:sldMkLst>
      </pc:sldChg>
      <pc:sldChg chg="modSp add del mod">
        <pc:chgData name="Sean Gallagher" userId="577446c3-45ae-4097-b8f0-9d862fa3a0df" providerId="ADAL" clId="{11233734-8D21-4EEE-A23A-B9AAF1751271}" dt="2023-11-30T02:16:54.939" v="24"/>
        <pc:sldMkLst>
          <pc:docMk/>
          <pc:sldMk cId="1548965112" sldId="2147475197"/>
        </pc:sldMkLst>
        <pc:spChg chg="mod">
          <ac:chgData name="Sean Gallagher" userId="577446c3-45ae-4097-b8f0-9d862fa3a0df" providerId="ADAL" clId="{11233734-8D21-4EEE-A23A-B9AAF1751271}" dt="2023-11-30T02:16:52.877" v="23"/>
          <ac:spMkLst>
            <pc:docMk/>
            <pc:sldMk cId="1548965112" sldId="2147475197"/>
            <ac:spMk id="2" creationId="{49CD0FE1-5AD7-0A45-9CC5-43AB69FE5911}"/>
          </ac:spMkLst>
        </pc:spChg>
      </pc:sldChg>
      <pc:sldChg chg="add del">
        <pc:chgData name="Sean Gallagher" userId="577446c3-45ae-4097-b8f0-9d862fa3a0df" providerId="ADAL" clId="{11233734-8D21-4EEE-A23A-B9AAF1751271}" dt="2023-11-30T02:16:54.939" v="24"/>
        <pc:sldMkLst>
          <pc:docMk/>
          <pc:sldMk cId="2394928815" sldId="2147475198"/>
        </pc:sldMkLst>
      </pc:sldChg>
      <pc:sldChg chg="add del">
        <pc:chgData name="Sean Gallagher" userId="577446c3-45ae-4097-b8f0-9d862fa3a0df" providerId="ADAL" clId="{11233734-8D21-4EEE-A23A-B9AAF1751271}" dt="2023-11-30T02:16:54.939" v="24"/>
        <pc:sldMkLst>
          <pc:docMk/>
          <pc:sldMk cId="2334140178" sldId="2147475199"/>
        </pc:sldMkLst>
      </pc:sldChg>
      <pc:sldChg chg="modSp add del mod">
        <pc:chgData name="Sean Gallagher" userId="577446c3-45ae-4097-b8f0-9d862fa3a0df" providerId="ADAL" clId="{11233734-8D21-4EEE-A23A-B9AAF1751271}" dt="2023-11-30T02:16:54.939" v="24"/>
        <pc:sldMkLst>
          <pc:docMk/>
          <pc:sldMk cId="4086972210" sldId="2147475200"/>
        </pc:sldMkLst>
        <pc:spChg chg="mod">
          <ac:chgData name="Sean Gallagher" userId="577446c3-45ae-4097-b8f0-9d862fa3a0df" providerId="ADAL" clId="{11233734-8D21-4EEE-A23A-B9AAF1751271}" dt="2023-11-30T02:16:52.877" v="23"/>
          <ac:spMkLst>
            <pc:docMk/>
            <pc:sldMk cId="4086972210" sldId="2147475200"/>
            <ac:spMk id="3" creationId="{81BE4493-76FD-496A-9CBB-B83512B79A35}"/>
          </ac:spMkLst>
        </pc:spChg>
      </pc:sldChg>
      <pc:sldChg chg="add del">
        <pc:chgData name="Sean Gallagher" userId="577446c3-45ae-4097-b8f0-9d862fa3a0df" providerId="ADAL" clId="{11233734-8D21-4EEE-A23A-B9AAF1751271}" dt="2023-11-30T02:16:54.939" v="24"/>
        <pc:sldMkLst>
          <pc:docMk/>
          <pc:sldMk cId="4069582467" sldId="2147475201"/>
        </pc:sldMkLst>
      </pc:sldChg>
      <pc:sldChg chg="add del">
        <pc:chgData name="Sean Gallagher" userId="577446c3-45ae-4097-b8f0-9d862fa3a0df" providerId="ADAL" clId="{11233734-8D21-4EEE-A23A-B9AAF1751271}" dt="2023-11-30T02:16:54.939" v="24"/>
        <pc:sldMkLst>
          <pc:docMk/>
          <pc:sldMk cId="1004841941" sldId="2147475202"/>
        </pc:sldMkLst>
      </pc:sldChg>
      <pc:sldChg chg="add del">
        <pc:chgData name="Sean Gallagher" userId="577446c3-45ae-4097-b8f0-9d862fa3a0df" providerId="ADAL" clId="{11233734-8D21-4EEE-A23A-B9AAF1751271}" dt="2023-11-30T02:16:54.939" v="24"/>
        <pc:sldMkLst>
          <pc:docMk/>
          <pc:sldMk cId="1002450516" sldId="2147475203"/>
        </pc:sldMkLst>
      </pc:sldChg>
      <pc:sldChg chg="add del">
        <pc:chgData name="Sean Gallagher" userId="577446c3-45ae-4097-b8f0-9d862fa3a0df" providerId="ADAL" clId="{11233734-8D21-4EEE-A23A-B9AAF1751271}" dt="2023-11-30T02:16:54.939" v="24"/>
        <pc:sldMkLst>
          <pc:docMk/>
          <pc:sldMk cId="3757241457" sldId="2147475204"/>
        </pc:sldMkLst>
      </pc:sldChg>
      <pc:sldChg chg="add del">
        <pc:chgData name="Sean Gallagher" userId="577446c3-45ae-4097-b8f0-9d862fa3a0df" providerId="ADAL" clId="{11233734-8D21-4EEE-A23A-B9AAF1751271}" dt="2023-11-30T02:16:54.939" v="24"/>
        <pc:sldMkLst>
          <pc:docMk/>
          <pc:sldMk cId="1795640407" sldId="2147475205"/>
        </pc:sldMkLst>
      </pc:sldChg>
      <pc:sldChg chg="add del">
        <pc:chgData name="Sean Gallagher" userId="577446c3-45ae-4097-b8f0-9d862fa3a0df" providerId="ADAL" clId="{11233734-8D21-4EEE-A23A-B9AAF1751271}" dt="2023-11-30T02:16:54.939" v="24"/>
        <pc:sldMkLst>
          <pc:docMk/>
          <pc:sldMk cId="1525428730" sldId="2147475206"/>
        </pc:sldMkLst>
      </pc:sldChg>
      <pc:sldChg chg="add">
        <pc:chgData name="Sean Gallagher" userId="577446c3-45ae-4097-b8f0-9d862fa3a0df" providerId="ADAL" clId="{11233734-8D21-4EEE-A23A-B9AAF1751271}" dt="2023-11-30T02:17:17.663" v="27"/>
        <pc:sldMkLst>
          <pc:docMk/>
          <pc:sldMk cId="1406052556" sldId="2147475207"/>
        </pc:sldMkLst>
      </pc:sldChg>
      <pc:sldChg chg="add">
        <pc:chgData name="Sean Gallagher" userId="577446c3-45ae-4097-b8f0-9d862fa3a0df" providerId="ADAL" clId="{11233734-8D21-4EEE-A23A-B9AAF1751271}" dt="2023-11-30T02:17:17.663" v="27"/>
        <pc:sldMkLst>
          <pc:docMk/>
          <pc:sldMk cId="453880686" sldId="2147475208"/>
        </pc:sldMkLst>
      </pc:sldChg>
      <pc:sldChg chg="add">
        <pc:chgData name="Sean Gallagher" userId="577446c3-45ae-4097-b8f0-9d862fa3a0df" providerId="ADAL" clId="{11233734-8D21-4EEE-A23A-B9AAF1751271}" dt="2023-11-30T02:17:17.663" v="27"/>
        <pc:sldMkLst>
          <pc:docMk/>
          <pc:sldMk cId="4048008074" sldId="2147475209"/>
        </pc:sldMkLst>
      </pc:sldChg>
      <pc:sldChg chg="add">
        <pc:chgData name="Sean Gallagher" userId="577446c3-45ae-4097-b8f0-9d862fa3a0df" providerId="ADAL" clId="{11233734-8D21-4EEE-A23A-B9AAF1751271}" dt="2023-11-30T02:17:17.663" v="27"/>
        <pc:sldMkLst>
          <pc:docMk/>
          <pc:sldMk cId="3223655669" sldId="2147475210"/>
        </pc:sldMkLst>
      </pc:sldChg>
      <pc:sldChg chg="add">
        <pc:chgData name="Sean Gallagher" userId="577446c3-45ae-4097-b8f0-9d862fa3a0df" providerId="ADAL" clId="{11233734-8D21-4EEE-A23A-B9AAF1751271}" dt="2023-11-30T02:17:17.663" v="27"/>
        <pc:sldMkLst>
          <pc:docMk/>
          <pc:sldMk cId="3534559292" sldId="2147475211"/>
        </pc:sldMkLst>
      </pc:sldChg>
      <pc:sldChg chg="add">
        <pc:chgData name="Sean Gallagher" userId="577446c3-45ae-4097-b8f0-9d862fa3a0df" providerId="ADAL" clId="{11233734-8D21-4EEE-A23A-B9AAF1751271}" dt="2023-11-30T02:17:17.663" v="27"/>
        <pc:sldMkLst>
          <pc:docMk/>
          <pc:sldMk cId="2305819997" sldId="2147475212"/>
        </pc:sldMkLst>
      </pc:sldChg>
      <pc:sldChg chg="add">
        <pc:chgData name="Sean Gallagher" userId="577446c3-45ae-4097-b8f0-9d862fa3a0df" providerId="ADAL" clId="{11233734-8D21-4EEE-A23A-B9AAF1751271}" dt="2023-11-30T02:17:17.663" v="27"/>
        <pc:sldMkLst>
          <pc:docMk/>
          <pc:sldMk cId="154111819" sldId="2147475213"/>
        </pc:sldMkLst>
      </pc:sldChg>
      <pc:sldChg chg="add">
        <pc:chgData name="Sean Gallagher" userId="577446c3-45ae-4097-b8f0-9d862fa3a0df" providerId="ADAL" clId="{11233734-8D21-4EEE-A23A-B9AAF1751271}" dt="2023-11-30T02:17:17.663" v="27"/>
        <pc:sldMkLst>
          <pc:docMk/>
          <pc:sldMk cId="2054821785" sldId="2147475214"/>
        </pc:sldMkLst>
      </pc:sldChg>
      <pc:sldChg chg="add">
        <pc:chgData name="Sean Gallagher" userId="577446c3-45ae-4097-b8f0-9d862fa3a0df" providerId="ADAL" clId="{11233734-8D21-4EEE-A23A-B9AAF1751271}" dt="2023-11-30T02:17:17.663" v="27"/>
        <pc:sldMkLst>
          <pc:docMk/>
          <pc:sldMk cId="2743441978" sldId="2147475215"/>
        </pc:sldMkLst>
      </pc:sldChg>
      <pc:sldChg chg="add">
        <pc:chgData name="Sean Gallagher" userId="577446c3-45ae-4097-b8f0-9d862fa3a0df" providerId="ADAL" clId="{11233734-8D21-4EEE-A23A-B9AAF1751271}" dt="2023-11-30T02:17:17.663" v="27"/>
        <pc:sldMkLst>
          <pc:docMk/>
          <pc:sldMk cId="1923535118" sldId="2147475216"/>
        </pc:sldMkLst>
      </pc:sldChg>
      <pc:sldChg chg="add">
        <pc:chgData name="Sean Gallagher" userId="577446c3-45ae-4097-b8f0-9d862fa3a0df" providerId="ADAL" clId="{11233734-8D21-4EEE-A23A-B9AAF1751271}" dt="2023-11-30T02:17:17.663" v="27"/>
        <pc:sldMkLst>
          <pc:docMk/>
          <pc:sldMk cId="622130458" sldId="2147475217"/>
        </pc:sldMkLst>
      </pc:sldChg>
      <pc:sldChg chg="add">
        <pc:chgData name="Sean Gallagher" userId="577446c3-45ae-4097-b8f0-9d862fa3a0df" providerId="ADAL" clId="{11233734-8D21-4EEE-A23A-B9AAF1751271}" dt="2023-11-30T02:17:17.663" v="27"/>
        <pc:sldMkLst>
          <pc:docMk/>
          <pc:sldMk cId="1431981160" sldId="2147475218"/>
        </pc:sldMkLst>
      </pc:sldChg>
      <pc:sldChg chg="add">
        <pc:chgData name="Sean Gallagher" userId="577446c3-45ae-4097-b8f0-9d862fa3a0df" providerId="ADAL" clId="{11233734-8D21-4EEE-A23A-B9AAF1751271}" dt="2023-11-30T02:17:17.663" v="27"/>
        <pc:sldMkLst>
          <pc:docMk/>
          <pc:sldMk cId="1098497757" sldId="2147475219"/>
        </pc:sldMkLst>
      </pc:sldChg>
      <pc:sldChg chg="add">
        <pc:chgData name="Sean Gallagher" userId="577446c3-45ae-4097-b8f0-9d862fa3a0df" providerId="ADAL" clId="{11233734-8D21-4EEE-A23A-B9AAF1751271}" dt="2023-11-30T02:17:17.663" v="27"/>
        <pc:sldMkLst>
          <pc:docMk/>
          <pc:sldMk cId="2826614984" sldId="2147475220"/>
        </pc:sldMkLst>
      </pc:sldChg>
      <pc:sldChg chg="add">
        <pc:chgData name="Sean Gallagher" userId="577446c3-45ae-4097-b8f0-9d862fa3a0df" providerId="ADAL" clId="{11233734-8D21-4EEE-A23A-B9AAF1751271}" dt="2023-11-30T02:17:17.663" v="27"/>
        <pc:sldMkLst>
          <pc:docMk/>
          <pc:sldMk cId="2878309581" sldId="2147475221"/>
        </pc:sldMkLst>
      </pc:sldChg>
      <pc:sldChg chg="add">
        <pc:chgData name="Sean Gallagher" userId="577446c3-45ae-4097-b8f0-9d862fa3a0df" providerId="ADAL" clId="{11233734-8D21-4EEE-A23A-B9AAF1751271}" dt="2023-11-30T02:18:02.403" v="28"/>
        <pc:sldMkLst>
          <pc:docMk/>
          <pc:sldMk cId="1756003998" sldId="2147475222"/>
        </pc:sldMkLst>
      </pc:sldChg>
      <pc:sldChg chg="add">
        <pc:chgData name="Sean Gallagher" userId="577446c3-45ae-4097-b8f0-9d862fa3a0df" providerId="ADAL" clId="{11233734-8D21-4EEE-A23A-B9AAF1751271}" dt="2023-11-30T02:18:02.403" v="28"/>
        <pc:sldMkLst>
          <pc:docMk/>
          <pc:sldMk cId="3455642051" sldId="2147475223"/>
        </pc:sldMkLst>
      </pc:sldChg>
      <pc:sldChg chg="add">
        <pc:chgData name="Sean Gallagher" userId="577446c3-45ae-4097-b8f0-9d862fa3a0df" providerId="ADAL" clId="{11233734-8D21-4EEE-A23A-B9AAF1751271}" dt="2023-11-30T02:18:02.403" v="28"/>
        <pc:sldMkLst>
          <pc:docMk/>
          <pc:sldMk cId="3542647362" sldId="2147475224"/>
        </pc:sldMkLst>
      </pc:sldChg>
      <pc:sldChg chg="add">
        <pc:chgData name="Sean Gallagher" userId="577446c3-45ae-4097-b8f0-9d862fa3a0df" providerId="ADAL" clId="{11233734-8D21-4EEE-A23A-B9AAF1751271}" dt="2023-11-30T02:18:02.403" v="28"/>
        <pc:sldMkLst>
          <pc:docMk/>
          <pc:sldMk cId="707207076" sldId="2147475225"/>
        </pc:sldMkLst>
      </pc:sldChg>
      <pc:sldChg chg="add">
        <pc:chgData name="Sean Gallagher" userId="577446c3-45ae-4097-b8f0-9d862fa3a0df" providerId="ADAL" clId="{11233734-8D21-4EEE-A23A-B9AAF1751271}" dt="2023-11-30T02:18:02.403" v="28"/>
        <pc:sldMkLst>
          <pc:docMk/>
          <pc:sldMk cId="2753051536" sldId="2147475226"/>
        </pc:sldMkLst>
      </pc:sldChg>
      <pc:sldChg chg="add">
        <pc:chgData name="Sean Gallagher" userId="577446c3-45ae-4097-b8f0-9d862fa3a0df" providerId="ADAL" clId="{11233734-8D21-4EEE-A23A-B9AAF1751271}" dt="2023-11-30T02:18:02.403" v="28"/>
        <pc:sldMkLst>
          <pc:docMk/>
          <pc:sldMk cId="1102578752" sldId="2147475227"/>
        </pc:sldMkLst>
      </pc:sldChg>
      <pc:sldChg chg="add">
        <pc:chgData name="Sean Gallagher" userId="577446c3-45ae-4097-b8f0-9d862fa3a0df" providerId="ADAL" clId="{11233734-8D21-4EEE-A23A-B9AAF1751271}" dt="2023-11-30T02:18:02.403" v="28"/>
        <pc:sldMkLst>
          <pc:docMk/>
          <pc:sldMk cId="3822998823" sldId="2147475228"/>
        </pc:sldMkLst>
      </pc:sldChg>
      <pc:sldChg chg="add">
        <pc:chgData name="Sean Gallagher" userId="577446c3-45ae-4097-b8f0-9d862fa3a0df" providerId="ADAL" clId="{11233734-8D21-4EEE-A23A-B9AAF1751271}" dt="2023-11-30T02:18:02.403" v="28"/>
        <pc:sldMkLst>
          <pc:docMk/>
          <pc:sldMk cId="2465411755" sldId="2147475229"/>
        </pc:sldMkLst>
      </pc:sldChg>
      <pc:sldChg chg="add">
        <pc:chgData name="Sean Gallagher" userId="577446c3-45ae-4097-b8f0-9d862fa3a0df" providerId="ADAL" clId="{11233734-8D21-4EEE-A23A-B9AAF1751271}" dt="2023-11-30T02:18:02.403" v="28"/>
        <pc:sldMkLst>
          <pc:docMk/>
          <pc:sldMk cId="2908988996" sldId="2147475230"/>
        </pc:sldMkLst>
      </pc:sldChg>
      <pc:sldChg chg="add">
        <pc:chgData name="Sean Gallagher" userId="577446c3-45ae-4097-b8f0-9d862fa3a0df" providerId="ADAL" clId="{11233734-8D21-4EEE-A23A-B9AAF1751271}" dt="2023-11-30T02:18:02.403" v="28"/>
        <pc:sldMkLst>
          <pc:docMk/>
          <pc:sldMk cId="2184079909" sldId="2147475231"/>
        </pc:sldMkLst>
      </pc:sldChg>
      <pc:sldChg chg="add">
        <pc:chgData name="Sean Gallagher" userId="577446c3-45ae-4097-b8f0-9d862fa3a0df" providerId="ADAL" clId="{11233734-8D21-4EEE-A23A-B9AAF1751271}" dt="2023-11-30T02:18:02.403" v="28"/>
        <pc:sldMkLst>
          <pc:docMk/>
          <pc:sldMk cId="1477374527" sldId="2147475232"/>
        </pc:sldMkLst>
      </pc:sldChg>
      <pc:sldChg chg="add">
        <pc:chgData name="Sean Gallagher" userId="577446c3-45ae-4097-b8f0-9d862fa3a0df" providerId="ADAL" clId="{11233734-8D21-4EEE-A23A-B9AAF1751271}" dt="2023-11-30T02:18:02.403" v="28"/>
        <pc:sldMkLst>
          <pc:docMk/>
          <pc:sldMk cId="2576269792" sldId="2147475233"/>
        </pc:sldMkLst>
      </pc:sldChg>
      <pc:sldChg chg="add">
        <pc:chgData name="Sean Gallagher" userId="577446c3-45ae-4097-b8f0-9d862fa3a0df" providerId="ADAL" clId="{11233734-8D21-4EEE-A23A-B9AAF1751271}" dt="2023-11-30T02:18:02.403" v="28"/>
        <pc:sldMkLst>
          <pc:docMk/>
          <pc:sldMk cId="444124592" sldId="2147475234"/>
        </pc:sldMkLst>
      </pc:sldChg>
      <pc:sldChg chg="add">
        <pc:chgData name="Sean Gallagher" userId="577446c3-45ae-4097-b8f0-9d862fa3a0df" providerId="ADAL" clId="{11233734-8D21-4EEE-A23A-B9AAF1751271}" dt="2023-11-30T02:18:02.403" v="28"/>
        <pc:sldMkLst>
          <pc:docMk/>
          <pc:sldMk cId="3650481636" sldId="2147475235"/>
        </pc:sldMkLst>
      </pc:sldChg>
      <pc:sldChg chg="add">
        <pc:chgData name="Sean Gallagher" userId="577446c3-45ae-4097-b8f0-9d862fa3a0df" providerId="ADAL" clId="{11233734-8D21-4EEE-A23A-B9AAF1751271}" dt="2023-11-30T02:18:02.403" v="28"/>
        <pc:sldMkLst>
          <pc:docMk/>
          <pc:sldMk cId="2497377061" sldId="2147475236"/>
        </pc:sldMkLst>
      </pc:sldChg>
      <pc:sldChg chg="add">
        <pc:chgData name="Sean Gallagher" userId="577446c3-45ae-4097-b8f0-9d862fa3a0df" providerId="ADAL" clId="{11233734-8D21-4EEE-A23A-B9AAF1751271}" dt="2023-11-30T02:18:02.403" v="28"/>
        <pc:sldMkLst>
          <pc:docMk/>
          <pc:sldMk cId="1240985497" sldId="2147475237"/>
        </pc:sldMkLst>
      </pc:sldChg>
      <pc:sldChg chg="add">
        <pc:chgData name="Sean Gallagher" userId="577446c3-45ae-4097-b8f0-9d862fa3a0df" providerId="ADAL" clId="{11233734-8D21-4EEE-A23A-B9AAF1751271}" dt="2023-11-30T02:18:02.403" v="28"/>
        <pc:sldMkLst>
          <pc:docMk/>
          <pc:sldMk cId="1633949199" sldId="2147475238"/>
        </pc:sldMkLst>
      </pc:sldChg>
      <pc:sldChg chg="add">
        <pc:chgData name="Sean Gallagher" userId="577446c3-45ae-4097-b8f0-9d862fa3a0df" providerId="ADAL" clId="{11233734-8D21-4EEE-A23A-B9AAF1751271}" dt="2023-11-30T02:18:02.403" v="28"/>
        <pc:sldMkLst>
          <pc:docMk/>
          <pc:sldMk cId="97613720" sldId="2147475239"/>
        </pc:sldMkLst>
      </pc:sldChg>
      <pc:sldChg chg="add">
        <pc:chgData name="Sean Gallagher" userId="577446c3-45ae-4097-b8f0-9d862fa3a0df" providerId="ADAL" clId="{11233734-8D21-4EEE-A23A-B9AAF1751271}" dt="2023-11-30T02:18:02.403" v="28"/>
        <pc:sldMkLst>
          <pc:docMk/>
          <pc:sldMk cId="4061612819" sldId="2147475240"/>
        </pc:sldMkLst>
      </pc:sldChg>
      <pc:sldChg chg="add">
        <pc:chgData name="Sean Gallagher" userId="577446c3-45ae-4097-b8f0-9d862fa3a0df" providerId="ADAL" clId="{11233734-8D21-4EEE-A23A-B9AAF1751271}" dt="2023-11-30T02:18:02.403" v="28"/>
        <pc:sldMkLst>
          <pc:docMk/>
          <pc:sldMk cId="910376108" sldId="2147475241"/>
        </pc:sldMkLst>
      </pc:sldChg>
      <pc:sldChg chg="add">
        <pc:chgData name="Sean Gallagher" userId="577446c3-45ae-4097-b8f0-9d862fa3a0df" providerId="ADAL" clId="{11233734-8D21-4EEE-A23A-B9AAF1751271}" dt="2023-11-30T02:18:02.403" v="28"/>
        <pc:sldMkLst>
          <pc:docMk/>
          <pc:sldMk cId="1817874351" sldId="2147475242"/>
        </pc:sldMkLst>
      </pc:sldChg>
      <pc:sldChg chg="add">
        <pc:chgData name="Sean Gallagher" userId="577446c3-45ae-4097-b8f0-9d862fa3a0df" providerId="ADAL" clId="{11233734-8D21-4EEE-A23A-B9AAF1751271}" dt="2023-11-30T02:18:02.403" v="28"/>
        <pc:sldMkLst>
          <pc:docMk/>
          <pc:sldMk cId="1512865700" sldId="2147475243"/>
        </pc:sldMkLst>
      </pc:sldChg>
      <pc:sldChg chg="add">
        <pc:chgData name="Sean Gallagher" userId="577446c3-45ae-4097-b8f0-9d862fa3a0df" providerId="ADAL" clId="{11233734-8D21-4EEE-A23A-B9AAF1751271}" dt="2023-11-30T02:18:02.403" v="28"/>
        <pc:sldMkLst>
          <pc:docMk/>
          <pc:sldMk cId="4132471188" sldId="2147475244"/>
        </pc:sldMkLst>
      </pc:sldChg>
      <pc:sldChg chg="add">
        <pc:chgData name="Sean Gallagher" userId="577446c3-45ae-4097-b8f0-9d862fa3a0df" providerId="ADAL" clId="{11233734-8D21-4EEE-A23A-B9AAF1751271}" dt="2023-11-30T02:18:02.403" v="28"/>
        <pc:sldMkLst>
          <pc:docMk/>
          <pc:sldMk cId="1443290139" sldId="2147475245"/>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oleObject" Target="file:///C:\Users\awang\Box\ApotheCom%20Daiichi-Sankyo%20US\_T-DXd\_2023%20Projects\Congresses\150203660_ESMO%202023\Posters%20and%20Presentations\150203660-07_HER2+%20Pooled%20brain%20mets\SP\CWD\Figures\IC-ORR%20Stacked%20Bar%20Graph_d1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yaleedu-my.sharepoint.com/personal/daniel_oneil_yale_edu/Documents/Presentations/Education%20Session%2015Nov2023/Book1.xlsx" TargetMode="External"/><Relationship Id="rId2" Type="http://schemas.microsoft.com/office/2011/relationships/chartColorStyle" Target="colors4.xml"/><Relationship Id="rId1" Type="http://schemas.microsoft.com/office/2011/relationships/chartStyle" Target="style4.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Partial response</c:v>
                </c:pt>
              </c:strCache>
            </c:strRef>
          </c:tx>
          <c:spPr>
            <a:solidFill>
              <a:srgbClr val="D1E1D9"/>
            </a:solidFill>
            <a:ln>
              <a:noFill/>
            </a:ln>
            <a:effectLst/>
          </c:spPr>
          <c:invertIfNegative val="0"/>
          <c:dLbls>
            <c:dLbl>
              <c:idx val="0"/>
              <c:tx>
                <c:rich>
                  <a:bodyPr/>
                  <a:lstStyle/>
                  <a:p>
                    <a:fld id="{5E9830DA-59C6-4C87-A787-ADECB76FCCCE}" type="VALUE">
                      <a:rPr lang="en-US" smtClean="0"/>
                      <a:pPr/>
                      <a:t>[VALUE]</a:t>
                    </a:fld>
                    <a:endParaRPr lang="en-US" dirty="0"/>
                  </a:p>
                  <a:p>
                    <a:r>
                      <a:rPr lang="en-US" dirty="0"/>
                      <a:t>(n = 30)</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CDDD-418F-90C8-78555335D4C8}"/>
                </c:ext>
              </c:extLst>
            </c:dLbl>
            <c:dLbl>
              <c:idx val="1"/>
              <c:tx>
                <c:rich>
                  <a:bodyPr/>
                  <a:lstStyle/>
                  <a:p>
                    <a:fld id="{9E60CF31-1508-440A-8449-7393960E77CF}" type="VALUE">
                      <a:rPr lang="en-US" smtClean="0"/>
                      <a:pPr/>
                      <a:t>[VALUE]</a:t>
                    </a:fld>
                    <a:endParaRPr lang="en-US"/>
                  </a:p>
                  <a:p>
                    <a:r>
                      <a:rPr lang="en-US"/>
                      <a:t>(n =</a:t>
                    </a:r>
                    <a:r>
                      <a:rPr lang="en-US" baseline="0"/>
                      <a:t> 13)</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DDD-418F-90C8-78555335D4C8}"/>
                </c:ext>
              </c:extLst>
            </c:dLbl>
            <c:dLbl>
              <c:idx val="2"/>
              <c:tx>
                <c:rich>
                  <a:bodyPr/>
                  <a:lstStyle/>
                  <a:p>
                    <a:fld id="{A4562C3F-B891-4D9D-93F6-A853468B2D06}" type="VALUE">
                      <a:rPr lang="en-US" smtClean="0"/>
                      <a:pPr/>
                      <a:t>[VALUE]</a:t>
                    </a:fld>
                    <a:endParaRPr lang="en-US"/>
                  </a:p>
                  <a:p>
                    <a:r>
                      <a:rPr lang="en-US"/>
                      <a:t>(n = 14)</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CDDD-418F-90C8-78555335D4C8}"/>
                </c:ext>
              </c:extLst>
            </c:dLbl>
            <c:dLbl>
              <c:idx val="3"/>
              <c:tx>
                <c:rich>
                  <a:bodyPr/>
                  <a:lstStyle/>
                  <a:p>
                    <a:fld id="{A4778B3A-0F4C-49A1-8AFF-D489B97F078B}" type="VALUE">
                      <a:rPr lang="en-US" smtClean="0"/>
                      <a:pPr/>
                      <a:t>[VALUE]</a:t>
                    </a:fld>
                    <a:endParaRPr lang="en-US"/>
                  </a:p>
                  <a:p>
                    <a:r>
                      <a:rPr lang="en-US"/>
                      <a:t>(n</a:t>
                    </a:r>
                    <a:r>
                      <a:rPr lang="en-US" baseline="0"/>
                      <a:t> = 3)</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CDDD-418F-90C8-78555335D4C8}"/>
                </c:ext>
              </c:extLst>
            </c:dLbl>
            <c:spPr>
              <a:noFill/>
              <a:ln>
                <a:noFill/>
              </a:ln>
              <a:effectLst/>
            </c:spPr>
            <c:txPr>
              <a:bodyPr rot="0" spcFirstLastPara="1" vertOverflow="ellipsis" vert="horz" wrap="square" lIns="38100" tIns="19050" rIns="38100" bIns="19050" anchor="ctr" anchorCtr="1">
                <a:spAutoFit/>
              </a:bodyPr>
              <a:lstStyle/>
              <a:p>
                <a:pPr>
                  <a:defRPr sz="75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Sheet1!$B$2:$B$5</c:f>
              <c:numCache>
                <c:formatCode>General</c:formatCode>
                <c:ptCount val="4"/>
                <c:pt idx="0">
                  <c:v>28.8</c:v>
                </c:pt>
                <c:pt idx="1">
                  <c:v>29.5</c:v>
                </c:pt>
                <c:pt idx="2">
                  <c:v>24.1</c:v>
                </c:pt>
                <c:pt idx="3">
                  <c:v>12</c:v>
                </c:pt>
              </c:numCache>
            </c:numRef>
          </c:val>
          <c:extLst>
            <c:ext xmlns:c16="http://schemas.microsoft.com/office/drawing/2014/chart" uri="{C3380CC4-5D6E-409C-BE32-E72D297353CC}">
              <c16:uniqueId val="{00000000-AF8A-4453-BCBB-B06F4E036EAB}"/>
            </c:ext>
          </c:extLst>
        </c:ser>
        <c:ser>
          <c:idx val="1"/>
          <c:order val="1"/>
          <c:tx>
            <c:strRef>
              <c:f>Sheet1!$C$1</c:f>
              <c:strCache>
                <c:ptCount val="1"/>
                <c:pt idx="0">
                  <c:v>Complete response</c:v>
                </c:pt>
              </c:strCache>
            </c:strRef>
          </c:tx>
          <c:spPr>
            <a:solidFill>
              <a:srgbClr val="3D9DA0"/>
            </a:solidFill>
            <a:ln>
              <a:noFill/>
            </a:ln>
            <a:effectLst/>
          </c:spPr>
          <c:invertIfNegative val="0"/>
          <c:dLbls>
            <c:dLbl>
              <c:idx val="0"/>
              <c:tx>
                <c:rich>
                  <a:bodyPr/>
                  <a:lstStyle/>
                  <a:p>
                    <a:fld id="{B6E9B42E-FD30-4AA2-BE57-890D43B94990}" type="VALUE">
                      <a:rPr lang="en-US" smtClean="0"/>
                      <a:pPr/>
                      <a:t>[VALUE]</a:t>
                    </a:fld>
                    <a:endParaRPr lang="en-US" dirty="0"/>
                  </a:p>
                  <a:p>
                    <a:r>
                      <a:rPr lang="en-US" dirty="0"/>
                      <a:t>(n = 17)</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CDDD-418F-90C8-78555335D4C8}"/>
                </c:ext>
              </c:extLst>
            </c:dLbl>
            <c:dLbl>
              <c:idx val="1"/>
              <c:tx>
                <c:rich>
                  <a:bodyPr/>
                  <a:lstStyle/>
                  <a:p>
                    <a:fld id="{CA408731-9B11-4524-9969-BAB4175934FA}" type="VALUE">
                      <a:rPr lang="en-US" smtClean="0"/>
                      <a:pPr/>
                      <a:t>[VALUE]</a:t>
                    </a:fld>
                    <a:endParaRPr lang="en-US"/>
                  </a:p>
                  <a:p>
                    <a:r>
                      <a:rPr lang="en-US"/>
                      <a:t>(n = 7)</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CDDD-418F-90C8-78555335D4C8}"/>
                </c:ext>
              </c:extLst>
            </c:dLbl>
            <c:dLbl>
              <c:idx val="2"/>
              <c:tx>
                <c:rich>
                  <a:bodyPr/>
                  <a:lstStyle/>
                  <a:p>
                    <a:fld id="{A7231B5F-4284-436F-9EA6-C459A72EA233}" type="VALUE">
                      <a:rPr lang="en-US" smtClean="0"/>
                      <a:pPr/>
                      <a:t>[VALUE]</a:t>
                    </a:fld>
                    <a:r>
                      <a:rPr lang="en-US"/>
                      <a:t> (n</a:t>
                    </a:r>
                    <a:r>
                      <a:rPr lang="en-US" baseline="0"/>
                      <a:t> = 2)</a:t>
                    </a:r>
                  </a:p>
                </c:rich>
              </c:tx>
              <c:dLblPos val="ctr"/>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CDDD-418F-90C8-78555335D4C8}"/>
                </c:ext>
              </c:extLst>
            </c:dLbl>
            <c:dLbl>
              <c:idx val="3"/>
              <c:delete val="1"/>
              <c:extLst>
                <c:ext xmlns:c15="http://schemas.microsoft.com/office/drawing/2012/chart" uri="{CE6537A1-D6FC-4f65-9D91-7224C49458BB}"/>
                <c:ext xmlns:c16="http://schemas.microsoft.com/office/drawing/2014/chart" uri="{C3380CC4-5D6E-409C-BE32-E72D297353CC}">
                  <c16:uniqueId val="{00000001-AF8A-4453-BCBB-B06F4E036EAB}"/>
                </c:ext>
              </c:extLst>
            </c:dLbl>
            <c:spPr>
              <a:noFill/>
              <a:ln>
                <a:noFill/>
              </a:ln>
              <a:effectLst/>
            </c:spPr>
            <c:txPr>
              <a:bodyPr rot="0" spcFirstLastPara="1" vertOverflow="ellipsis" vert="horz" wrap="square" lIns="38100" tIns="19050" rIns="38100" bIns="19050" anchor="ctr" anchorCtr="1">
                <a:spAutoFit/>
              </a:bodyPr>
              <a:lstStyle/>
              <a:p>
                <a:pPr>
                  <a:defRPr sz="75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Sheet1!$C$2:$C$5</c:f>
              <c:numCache>
                <c:formatCode>General</c:formatCode>
                <c:ptCount val="4"/>
                <c:pt idx="0">
                  <c:v>16.3</c:v>
                </c:pt>
                <c:pt idx="1">
                  <c:v>15.9</c:v>
                </c:pt>
                <c:pt idx="2">
                  <c:v>3.4</c:v>
                </c:pt>
                <c:pt idx="3">
                  <c:v>0</c:v>
                </c:pt>
              </c:numCache>
            </c:numRef>
          </c:val>
          <c:extLst>
            <c:ext xmlns:c16="http://schemas.microsoft.com/office/drawing/2014/chart" uri="{C3380CC4-5D6E-409C-BE32-E72D297353CC}">
              <c16:uniqueId val="{00000002-AF8A-4453-BCBB-B06F4E036EAB}"/>
            </c:ext>
          </c:extLst>
        </c:ser>
        <c:ser>
          <c:idx val="2"/>
          <c:order val="2"/>
          <c:tx>
            <c:strRef>
              <c:f>Sheet1!$D$1</c:f>
              <c:strCache>
                <c:ptCount val="1"/>
                <c:pt idx="0">
                  <c:v>Total</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Sheet1!$A$2:$A$5</c:f>
              <c:numCache>
                <c:formatCode>General</c:formatCode>
                <c:ptCount val="4"/>
              </c:numCache>
            </c:numRef>
          </c:cat>
          <c:val>
            <c:numRef>
              <c:f>Sheet1!$D$2:$D$5</c:f>
              <c:numCache>
                <c:formatCode>General</c:formatCode>
                <c:ptCount val="4"/>
                <c:pt idx="0">
                  <c:v>45.2</c:v>
                </c:pt>
                <c:pt idx="1">
                  <c:v>45.5</c:v>
                </c:pt>
                <c:pt idx="2">
                  <c:v>27.6</c:v>
                </c:pt>
                <c:pt idx="3">
                  <c:v>12</c:v>
                </c:pt>
              </c:numCache>
            </c:numRef>
          </c:val>
          <c:extLst>
            <c:ext xmlns:c16="http://schemas.microsoft.com/office/drawing/2014/chart" uri="{C3380CC4-5D6E-409C-BE32-E72D297353CC}">
              <c16:uniqueId val="{00000003-AF8A-4453-BCBB-B06F4E036EAB}"/>
            </c:ext>
          </c:extLst>
        </c:ser>
        <c:dLbls>
          <c:showLegendKey val="0"/>
          <c:showVal val="0"/>
          <c:showCatName val="0"/>
          <c:showSerName val="0"/>
          <c:showPercent val="0"/>
          <c:showBubbleSize val="0"/>
        </c:dLbls>
        <c:gapWidth val="150"/>
        <c:overlap val="100"/>
        <c:axId val="1949505247"/>
        <c:axId val="1949517727"/>
      </c:barChart>
      <c:catAx>
        <c:axId val="1949505247"/>
        <c:scaling>
          <c:orientation val="minMax"/>
        </c:scaling>
        <c:delete val="0"/>
        <c:axPos val="b"/>
        <c:numFmt formatCode="General" sourceLinked="1"/>
        <c:majorTickMark val="none"/>
        <c:minorTickMark val="none"/>
        <c:tickLblPos val="nextTo"/>
        <c:spPr>
          <a:solidFill>
            <a:schemeClr val="tx1">
              <a:alpha val="0"/>
            </a:schemeClr>
          </a:solid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949517727"/>
        <c:crosses val="autoZero"/>
        <c:auto val="1"/>
        <c:lblAlgn val="ctr"/>
        <c:lblOffset val="100"/>
        <c:noMultiLvlLbl val="0"/>
      </c:catAx>
      <c:valAx>
        <c:axId val="1949517727"/>
        <c:scaling>
          <c:orientation val="minMax"/>
          <c:max val="50"/>
        </c:scaling>
        <c:delete val="0"/>
        <c:axPos val="l"/>
        <c:title>
          <c:tx>
            <c:rich>
              <a:bodyPr rot="-5400000" spcFirstLastPara="1" vertOverflow="ellipsis" vert="horz" wrap="square" anchor="ctr" anchorCtr="1"/>
              <a:lstStyle/>
              <a:p>
                <a:pPr>
                  <a:defRPr sz="900" b="1" i="0" u="none" strike="noStrike" kern="1200" baseline="0">
                    <a:solidFill>
                      <a:schemeClr val="tx1"/>
                    </a:solidFill>
                    <a:latin typeface="+mn-lt"/>
                    <a:ea typeface="+mn-ea"/>
                    <a:cs typeface="+mn-cs"/>
                  </a:defRPr>
                </a:pPr>
                <a:r>
                  <a:rPr lang="en-US" sz="900" b="1" dirty="0">
                    <a:solidFill>
                      <a:schemeClr val="tx1"/>
                    </a:solidFill>
                  </a:rPr>
                  <a:t>Intracranial</a:t>
                </a:r>
                <a:r>
                  <a:rPr lang="en-US" sz="900" b="1" baseline="0" dirty="0">
                    <a:solidFill>
                      <a:schemeClr val="tx1"/>
                    </a:solidFill>
                  </a:rPr>
                  <a:t> ORR, %</a:t>
                </a:r>
                <a:endParaRPr lang="en-US" sz="900" b="1" dirty="0">
                  <a:solidFill>
                    <a:schemeClr val="tx1"/>
                  </a:solidFill>
                </a:endParaRPr>
              </a:p>
            </c:rich>
          </c:tx>
          <c:layout>
            <c:manualLayout>
              <c:xMode val="edge"/>
              <c:yMode val="edge"/>
              <c:x val="0.18453565190732199"/>
              <c:y val="8.1878949803924211E-2"/>
            </c:manualLayout>
          </c:layout>
          <c:overlay val="0"/>
          <c:spPr>
            <a:noFill/>
            <a:ln>
              <a:noFill/>
            </a:ln>
            <a:effectLst/>
          </c:spPr>
          <c:txPr>
            <a:bodyPr rot="-540000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n-US"/>
          </a:p>
        </c:txPr>
        <c:crossAx val="1949505247"/>
        <c:crosses val="autoZero"/>
        <c:crossBetween val="between"/>
      </c:valAx>
      <c:spPr>
        <a:noFill/>
        <a:ln>
          <a:noFill/>
        </a:ln>
        <a:effectLst/>
      </c:spPr>
    </c:plotArea>
    <c:legend>
      <c:legendPos val="l"/>
      <c:legendEntry>
        <c:idx val="0"/>
        <c:delete val="1"/>
      </c:legendEntry>
      <c:layout>
        <c:manualLayout>
          <c:xMode val="edge"/>
          <c:yMode val="edge"/>
          <c:x val="4.9734763085984568E-3"/>
          <c:y val="1.6246038726912222E-2"/>
          <c:w val="0.17130115902109663"/>
          <c:h val="0.33441497700163214"/>
        </c:manualLayout>
      </c:layout>
      <c:overlay val="0"/>
      <c:spPr>
        <a:noFill/>
        <a:ln>
          <a:noFill/>
        </a:ln>
        <a:effectLst/>
      </c:spPr>
      <c:txPr>
        <a:bodyPr rot="0" spcFirstLastPara="1" vertOverflow="ellipsis" vert="horz" wrap="square" anchor="ctr" anchorCtr="1"/>
        <a:lstStyle/>
        <a:p>
          <a:pPr>
            <a:defRPr sz="900" b="1"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T-DXd HR+</c:v>
                </c:pt>
              </c:strCache>
            </c:strRef>
          </c:tx>
          <c:spPr>
            <a:solidFill>
              <a:schemeClr val="bg1"/>
            </a:solidFill>
            <a:ln>
              <a:noFill/>
            </a:ln>
            <a:effectLst/>
          </c:spPr>
          <c:invertIfNegative val="0"/>
          <c:cat>
            <c:strRef>
              <c:f>Sheet1!$A$2</c:f>
              <c:strCache>
                <c:ptCount val="1"/>
                <c:pt idx="0">
                  <c:v> </c:v>
                </c:pt>
              </c:strCache>
            </c:strRef>
          </c:cat>
          <c:val>
            <c:numRef>
              <c:f>Sheet1!$B$2</c:f>
              <c:numCache>
                <c:formatCode>General</c:formatCode>
                <c:ptCount val="1"/>
                <c:pt idx="0">
                  <c:v>52.6</c:v>
                </c:pt>
              </c:numCache>
            </c:numRef>
          </c:val>
          <c:extLst>
            <c:ext xmlns:c16="http://schemas.microsoft.com/office/drawing/2014/chart" uri="{C3380CC4-5D6E-409C-BE32-E72D297353CC}">
              <c16:uniqueId val="{00000000-5CC2-471E-BBAE-1C17AEA2433E}"/>
            </c:ext>
          </c:extLst>
        </c:ser>
        <c:ser>
          <c:idx val="1"/>
          <c:order val="1"/>
          <c:tx>
            <c:strRef>
              <c:f>Sheet1!$C$1</c:f>
              <c:strCache>
                <c:ptCount val="1"/>
                <c:pt idx="0">
                  <c:v>TPC HR+</c:v>
                </c:pt>
              </c:strCache>
            </c:strRef>
          </c:tx>
          <c:spPr>
            <a:solidFill>
              <a:schemeClr val="bg1"/>
            </a:solidFill>
            <a:ln>
              <a:noFill/>
            </a:ln>
            <a:effectLst/>
          </c:spPr>
          <c:invertIfNegative val="0"/>
          <c:cat>
            <c:strRef>
              <c:f>Sheet1!$A$2</c:f>
              <c:strCache>
                <c:ptCount val="1"/>
                <c:pt idx="0">
                  <c:v> </c:v>
                </c:pt>
              </c:strCache>
            </c:strRef>
          </c:cat>
          <c:val>
            <c:numRef>
              <c:f>Sheet1!$C$2</c:f>
              <c:numCache>
                <c:formatCode>General</c:formatCode>
                <c:ptCount val="1"/>
                <c:pt idx="0">
                  <c:v>16.3</c:v>
                </c:pt>
              </c:numCache>
            </c:numRef>
          </c:val>
          <c:extLst>
            <c:ext xmlns:c16="http://schemas.microsoft.com/office/drawing/2014/chart" uri="{C3380CC4-5D6E-409C-BE32-E72D297353CC}">
              <c16:uniqueId val="{00000001-5CC2-471E-BBAE-1C17AEA2433E}"/>
            </c:ext>
          </c:extLst>
        </c:ser>
        <c:ser>
          <c:idx val="2"/>
          <c:order val="2"/>
          <c:tx>
            <c:strRef>
              <c:f>Sheet1!$D$1</c:f>
              <c:strCache>
                <c:ptCount val="1"/>
                <c:pt idx="0">
                  <c:v>T-DXd HR−</c:v>
                </c:pt>
              </c:strCache>
            </c:strRef>
          </c:tx>
          <c:spPr>
            <a:solidFill>
              <a:schemeClr val="bg1"/>
            </a:solidFill>
            <a:ln>
              <a:noFill/>
            </a:ln>
            <a:effectLst/>
          </c:spPr>
          <c:invertIfNegative val="0"/>
          <c:cat>
            <c:strRef>
              <c:f>Sheet1!$A$2</c:f>
              <c:strCache>
                <c:ptCount val="1"/>
                <c:pt idx="0">
                  <c:v> </c:v>
                </c:pt>
              </c:strCache>
            </c:strRef>
          </c:cat>
          <c:val>
            <c:numRef>
              <c:f>Sheet1!$D$2</c:f>
              <c:numCache>
                <c:formatCode>General</c:formatCode>
                <c:ptCount val="1"/>
                <c:pt idx="0">
                  <c:v>50</c:v>
                </c:pt>
              </c:numCache>
            </c:numRef>
          </c:val>
          <c:extLst>
            <c:ext xmlns:c16="http://schemas.microsoft.com/office/drawing/2014/chart" uri="{C3380CC4-5D6E-409C-BE32-E72D297353CC}">
              <c16:uniqueId val="{00000002-5CC2-471E-BBAE-1C17AEA2433E}"/>
            </c:ext>
          </c:extLst>
        </c:ser>
        <c:ser>
          <c:idx val="3"/>
          <c:order val="3"/>
          <c:tx>
            <c:strRef>
              <c:f>Sheet1!$E$1</c:f>
              <c:strCache>
                <c:ptCount val="1"/>
                <c:pt idx="0">
                  <c:v>TPC HR−</c:v>
                </c:pt>
              </c:strCache>
            </c:strRef>
          </c:tx>
          <c:spPr>
            <a:solidFill>
              <a:schemeClr val="bg1"/>
            </a:solidFill>
            <a:ln>
              <a:noFill/>
            </a:ln>
            <a:effectLst/>
          </c:spPr>
          <c:invertIfNegative val="0"/>
          <c:cat>
            <c:strRef>
              <c:f>Sheet1!$A$2</c:f>
              <c:strCache>
                <c:ptCount val="1"/>
                <c:pt idx="0">
                  <c:v> </c:v>
                </c:pt>
              </c:strCache>
            </c:strRef>
          </c:cat>
          <c:val>
            <c:numRef>
              <c:f>Sheet1!$E$2</c:f>
              <c:numCache>
                <c:formatCode>General</c:formatCode>
                <c:ptCount val="1"/>
                <c:pt idx="0">
                  <c:v>16.7</c:v>
                </c:pt>
              </c:numCache>
            </c:numRef>
          </c:val>
          <c:extLst>
            <c:ext xmlns:c16="http://schemas.microsoft.com/office/drawing/2014/chart" uri="{C3380CC4-5D6E-409C-BE32-E72D297353CC}">
              <c16:uniqueId val="{00000004-5CC2-471E-BBAE-1C17AEA2433E}"/>
            </c:ext>
          </c:extLst>
        </c:ser>
        <c:dLbls>
          <c:showLegendKey val="0"/>
          <c:showVal val="0"/>
          <c:showCatName val="0"/>
          <c:showSerName val="0"/>
          <c:showPercent val="0"/>
          <c:showBubbleSize val="0"/>
        </c:dLbls>
        <c:gapWidth val="25"/>
        <c:overlap val="-20"/>
        <c:axId val="1359366047"/>
        <c:axId val="1359371455"/>
      </c:barChart>
      <c:catAx>
        <c:axId val="1359366047"/>
        <c:scaling>
          <c:orientation val="minMax"/>
        </c:scaling>
        <c:delete val="0"/>
        <c:axPos val="b"/>
        <c:numFmt formatCode="General" sourceLinked="1"/>
        <c:majorTickMark val="out"/>
        <c:minorTickMark val="none"/>
        <c:tickLblPos val="nextTo"/>
        <c:spPr>
          <a:noFill/>
          <a:ln w="9525" cap="flat" cmpd="sng" algn="ctr">
            <a:solidFill>
              <a:srgbClr val="0B1920"/>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1359371455"/>
        <c:crosses val="autoZero"/>
        <c:auto val="1"/>
        <c:lblAlgn val="ctr"/>
        <c:lblOffset val="100"/>
        <c:noMultiLvlLbl val="0"/>
      </c:catAx>
      <c:valAx>
        <c:axId val="1359371455"/>
        <c:scaling>
          <c:orientation val="minMax"/>
        </c:scaling>
        <c:delete val="0"/>
        <c:axPos val="l"/>
        <c:numFmt formatCode="General" sourceLinked="1"/>
        <c:majorTickMark val="cross"/>
        <c:minorTickMark val="none"/>
        <c:tickLblPos val="nextTo"/>
        <c:spPr>
          <a:noFill/>
          <a:ln>
            <a:solidFill>
              <a:srgbClr val="0B1920"/>
            </a:solidFill>
          </a:ln>
          <a:effectLst/>
        </c:spPr>
        <c:txPr>
          <a:bodyPr rot="-60000000" spcFirstLastPara="1" vertOverflow="ellipsis" vert="horz" wrap="square" anchor="ctr" anchorCtr="1"/>
          <a:lstStyle/>
          <a:p>
            <a:pPr>
              <a:defRPr sz="1800" b="1" i="0" u="none" strike="noStrike" kern="1200" baseline="0">
                <a:solidFill>
                  <a:srgbClr val="0B1920"/>
                </a:solidFill>
                <a:latin typeface="+mn-lt"/>
                <a:ea typeface="+mn-ea"/>
                <a:cs typeface="+mn-cs"/>
              </a:defRPr>
            </a:pPr>
            <a:endParaRPr lang="en-US"/>
          </a:p>
        </c:txPr>
        <c:crossAx val="1359366047"/>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PR</c:v>
                </c:pt>
              </c:strCache>
            </c:strRef>
          </c:tx>
          <c:spPr>
            <a:solidFill>
              <a:schemeClr val="accent6">
                <a:lumMod val="75000"/>
              </a:schemeClr>
            </a:solidFill>
            <a:ln>
              <a:noFill/>
            </a:ln>
            <a:effectLst/>
          </c:spPr>
          <c:invertIfNegative val="0"/>
          <c:cat>
            <c:strRef>
              <c:f>Sheet1!$A$2:$A$3</c:f>
              <c:strCache>
                <c:ptCount val="2"/>
                <c:pt idx="0">
                  <c:v>Dato-DXd
(n=365)</c:v>
                </c:pt>
                <c:pt idx="1">
                  <c:v>ICC
(n=367)</c:v>
                </c:pt>
              </c:strCache>
            </c:strRef>
          </c:cat>
          <c:val>
            <c:numRef>
              <c:f>Sheet1!$B$2:$B$3</c:f>
              <c:numCache>
                <c:formatCode>General</c:formatCode>
                <c:ptCount val="2"/>
                <c:pt idx="0">
                  <c:v>35.9</c:v>
                </c:pt>
                <c:pt idx="1">
                  <c:v>22.9</c:v>
                </c:pt>
              </c:numCache>
            </c:numRef>
          </c:val>
          <c:extLst>
            <c:ext xmlns:c16="http://schemas.microsoft.com/office/drawing/2014/chart" uri="{C3380CC4-5D6E-409C-BE32-E72D297353CC}">
              <c16:uniqueId val="{00000000-27DF-46D0-A539-CFD0CE22742A}"/>
            </c:ext>
          </c:extLst>
        </c:ser>
        <c:ser>
          <c:idx val="1"/>
          <c:order val="1"/>
          <c:tx>
            <c:strRef>
              <c:f>Sheet1!$C$1</c:f>
              <c:strCache>
                <c:ptCount val="1"/>
                <c:pt idx="0">
                  <c:v>CR</c:v>
                </c:pt>
              </c:strCache>
            </c:strRef>
          </c:tx>
          <c:spPr>
            <a:solidFill>
              <a:schemeClr val="accent4">
                <a:lumMod val="60000"/>
                <a:lumOff val="40000"/>
              </a:schemeClr>
            </a:solidFill>
            <a:ln>
              <a:noFill/>
            </a:ln>
            <a:effectLst/>
          </c:spPr>
          <c:invertIfNegative val="0"/>
          <c:cat>
            <c:strRef>
              <c:f>Sheet1!$A$2:$A$3</c:f>
              <c:strCache>
                <c:ptCount val="2"/>
                <c:pt idx="0">
                  <c:v>Dato-DXd
(n=365)</c:v>
                </c:pt>
                <c:pt idx="1">
                  <c:v>ICC
(n=367)</c:v>
                </c:pt>
              </c:strCache>
            </c:strRef>
          </c:cat>
          <c:val>
            <c:numRef>
              <c:f>Sheet1!$C$2:$C$3</c:f>
              <c:numCache>
                <c:formatCode>General</c:formatCode>
                <c:ptCount val="2"/>
                <c:pt idx="0">
                  <c:v>0.5</c:v>
                </c:pt>
                <c:pt idx="1">
                  <c:v>0</c:v>
                </c:pt>
              </c:numCache>
            </c:numRef>
          </c:val>
          <c:extLst>
            <c:ext xmlns:c16="http://schemas.microsoft.com/office/drawing/2014/chart" uri="{C3380CC4-5D6E-409C-BE32-E72D297353CC}">
              <c16:uniqueId val="{00000001-27DF-46D0-A539-CFD0CE22742A}"/>
            </c:ext>
          </c:extLst>
        </c:ser>
        <c:dLbls>
          <c:showLegendKey val="0"/>
          <c:showVal val="0"/>
          <c:showCatName val="0"/>
          <c:showSerName val="0"/>
          <c:showPercent val="0"/>
          <c:showBubbleSize val="0"/>
        </c:dLbls>
        <c:gapWidth val="40"/>
        <c:overlap val="100"/>
        <c:axId val="932973663"/>
        <c:axId val="1136225903"/>
      </c:barChart>
      <c:catAx>
        <c:axId val="932973663"/>
        <c:scaling>
          <c:orientation val="minMax"/>
        </c:scaling>
        <c:delete val="0"/>
        <c:axPos val="b"/>
        <c:numFmt formatCode="General" sourceLinked="1"/>
        <c:majorTickMark val="none"/>
        <c:minorTickMark val="none"/>
        <c:tickLblPos val="nextTo"/>
        <c:spPr>
          <a:noFill/>
          <a:ln w="9525" cap="flat" cmpd="sng" algn="ctr">
            <a:solidFill>
              <a:schemeClr val="accent1"/>
            </a:solidFill>
            <a:round/>
          </a:ln>
          <a:effectLst/>
        </c:spPr>
        <c:txPr>
          <a:bodyPr rot="-60000000" spcFirstLastPara="1" vertOverflow="ellipsis" vert="horz" wrap="square" anchor="ctr" anchorCtr="1"/>
          <a:lstStyle/>
          <a:p>
            <a:pPr>
              <a:defRPr sz="1600" b="1" i="0" u="none" strike="noStrike" kern="1200" baseline="0">
                <a:solidFill>
                  <a:schemeClr val="tx1"/>
                </a:solidFill>
                <a:latin typeface="Arial Narrow" panose="020B0606020202030204" pitchFamily="34" charset="0"/>
                <a:ea typeface="+mn-ea"/>
                <a:cs typeface="+mn-cs"/>
              </a:defRPr>
            </a:pPr>
            <a:endParaRPr lang="en-US"/>
          </a:p>
        </c:txPr>
        <c:crossAx val="1136225903"/>
        <c:crosses val="autoZero"/>
        <c:auto val="1"/>
        <c:lblAlgn val="ctr"/>
        <c:lblOffset val="20"/>
        <c:noMultiLvlLbl val="0"/>
      </c:catAx>
      <c:valAx>
        <c:axId val="1136225903"/>
        <c:scaling>
          <c:orientation val="minMax"/>
          <c:max val="45"/>
        </c:scaling>
        <c:delete val="0"/>
        <c:axPos val="l"/>
        <c:title>
          <c:tx>
            <c:rich>
              <a:bodyPr rot="-5400000" spcFirstLastPara="1" vertOverflow="ellipsis" vert="horz" wrap="square" anchor="ctr" anchorCtr="1"/>
              <a:lstStyle/>
              <a:p>
                <a:pPr>
                  <a:defRPr sz="1600" b="1" i="0" u="none" strike="noStrike" kern="1200" baseline="0">
                    <a:solidFill>
                      <a:schemeClr val="tx1"/>
                    </a:solidFill>
                    <a:latin typeface="Arial Narrow" panose="020B0606020202030204" pitchFamily="34" charset="0"/>
                    <a:ea typeface="+mn-ea"/>
                    <a:cs typeface="+mn-cs"/>
                  </a:defRPr>
                </a:pPr>
                <a:r>
                  <a:rPr lang="en-GB" sz="1600" b="1" dirty="0"/>
                  <a:t>Patients with response, %</a:t>
                </a:r>
              </a:p>
            </c:rich>
          </c:tx>
          <c:layout>
            <c:manualLayout>
              <c:xMode val="edge"/>
              <c:yMode val="edge"/>
              <c:x val="1.5335126858931323E-2"/>
              <c:y val="0.14614497333213786"/>
            </c:manualLayout>
          </c:layout>
          <c:overlay val="0"/>
          <c:spPr>
            <a:noFill/>
            <a:ln>
              <a:noFill/>
            </a:ln>
            <a:effectLst/>
          </c:spPr>
          <c:txPr>
            <a:bodyPr rot="-5400000" spcFirstLastPara="1" vertOverflow="ellipsis" vert="horz" wrap="square" anchor="ctr" anchorCtr="1"/>
            <a:lstStyle/>
            <a:p>
              <a:pPr>
                <a:defRPr sz="1600" b="1" i="0" u="none" strike="noStrike" kern="1200" baseline="0">
                  <a:solidFill>
                    <a:schemeClr val="tx1"/>
                  </a:solidFill>
                  <a:latin typeface="Arial Narrow" panose="020B0606020202030204" pitchFamily="34" charset="0"/>
                  <a:ea typeface="+mn-ea"/>
                  <a:cs typeface="+mn-cs"/>
                </a:defRPr>
              </a:pPr>
              <a:endParaRPr lang="en-US"/>
            </a:p>
          </c:txPr>
        </c:title>
        <c:numFmt formatCode="General" sourceLinked="1"/>
        <c:majorTickMark val="out"/>
        <c:minorTickMark val="none"/>
        <c:tickLblPos val="nextTo"/>
        <c:spPr>
          <a:noFill/>
          <a:ln>
            <a:solidFill>
              <a:schemeClr val="accent1"/>
            </a:solidFill>
          </a:ln>
          <a:effectLst/>
        </c:spPr>
        <c:txPr>
          <a:bodyPr rot="-60000000" spcFirstLastPara="1" vertOverflow="ellipsis" vert="horz" wrap="square" anchor="ctr" anchorCtr="1"/>
          <a:lstStyle/>
          <a:p>
            <a:pPr>
              <a:defRPr sz="1400" b="0" i="0" u="none" strike="noStrike" kern="1200" baseline="0">
                <a:solidFill>
                  <a:schemeClr val="tx1"/>
                </a:solidFill>
                <a:latin typeface="Arial Narrow" panose="020B0606020202030204" pitchFamily="34" charset="0"/>
                <a:ea typeface="+mn-ea"/>
                <a:cs typeface="+mn-cs"/>
              </a:defRPr>
            </a:pPr>
            <a:endParaRPr lang="en-US"/>
          </a:p>
        </c:txPr>
        <c:crossAx val="93297366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chemeClr val="tx1"/>
          </a:solidFill>
          <a:latin typeface="Arial Narrow" panose="020B060602020203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[Book1.xlsx]Sheet1!$A$2</c:f>
              <c:strCache>
                <c:ptCount val="1"/>
                <c:pt idx="0">
                  <c:v>High</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[Book1.xlsx]Sheet1!$B$1:$D$1</c:f>
              <c:strCache>
                <c:ptCount val="2"/>
                <c:pt idx="0">
                  <c:v>ASIR</c:v>
                </c:pt>
                <c:pt idx="1">
                  <c:v>ASMR</c:v>
                </c:pt>
              </c:strCache>
              <c:extLst/>
            </c:strRef>
          </c:cat>
          <c:val>
            <c:numRef>
              <c:f>[Book1.xlsx]Sheet1!$B$2:$D$2</c:f>
              <c:numCache>
                <c:formatCode>General</c:formatCode>
                <c:ptCount val="2"/>
                <c:pt idx="0">
                  <c:v>-0.27</c:v>
                </c:pt>
                <c:pt idx="1">
                  <c:v>-1.52</c:v>
                </c:pt>
              </c:numCache>
              <c:extLst/>
            </c:numRef>
          </c:val>
          <c:extLst>
            <c:ext xmlns:c16="http://schemas.microsoft.com/office/drawing/2014/chart" uri="{C3380CC4-5D6E-409C-BE32-E72D297353CC}">
              <c16:uniqueId val="{00000000-6F89-4D22-95CA-402A1911C106}"/>
            </c:ext>
          </c:extLst>
        </c:ser>
        <c:ser>
          <c:idx val="1"/>
          <c:order val="1"/>
          <c:tx>
            <c:strRef>
              <c:f>[Book1.xlsx]Sheet1!$A$3</c:f>
              <c:strCache>
                <c:ptCount val="1"/>
                <c:pt idx="0">
                  <c:v>High-Middle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[Book1.xlsx]Sheet1!$B$1:$D$1</c:f>
              <c:strCache>
                <c:ptCount val="2"/>
                <c:pt idx="0">
                  <c:v>ASIR</c:v>
                </c:pt>
                <c:pt idx="1">
                  <c:v>ASMR</c:v>
                </c:pt>
              </c:strCache>
              <c:extLst/>
            </c:strRef>
          </c:cat>
          <c:val>
            <c:numRef>
              <c:f>[Book1.xlsx]Sheet1!$B$3:$D$3</c:f>
              <c:numCache>
                <c:formatCode>General</c:formatCode>
                <c:ptCount val="2"/>
                <c:pt idx="0">
                  <c:v>0.67</c:v>
                </c:pt>
                <c:pt idx="1">
                  <c:v>-0.84</c:v>
                </c:pt>
              </c:numCache>
              <c:extLst/>
            </c:numRef>
          </c:val>
          <c:extLst>
            <c:ext xmlns:c16="http://schemas.microsoft.com/office/drawing/2014/chart" uri="{C3380CC4-5D6E-409C-BE32-E72D297353CC}">
              <c16:uniqueId val="{00000001-6F89-4D22-95CA-402A1911C106}"/>
            </c:ext>
          </c:extLst>
        </c:ser>
        <c:ser>
          <c:idx val="2"/>
          <c:order val="2"/>
          <c:tx>
            <c:strRef>
              <c:f>[Book1.xlsx]Sheet1!$A$4</c:f>
              <c:strCache>
                <c:ptCount val="1"/>
                <c:pt idx="0">
                  <c:v>Middle</c:v>
                </c:pt>
              </c:strCache>
            </c:strRef>
          </c:tx>
          <c:spPr>
            <a:solidFill>
              <a:schemeClr val="accent6">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[Book1.xlsx]Sheet1!$B$1:$D$1</c:f>
              <c:strCache>
                <c:ptCount val="2"/>
                <c:pt idx="0">
                  <c:v>ASIR</c:v>
                </c:pt>
                <c:pt idx="1">
                  <c:v>ASMR</c:v>
                </c:pt>
              </c:strCache>
              <c:extLst/>
            </c:strRef>
          </c:cat>
          <c:val>
            <c:numRef>
              <c:f>[Book1.xlsx]Sheet1!$B$4:$D$4</c:f>
              <c:numCache>
                <c:formatCode>General</c:formatCode>
                <c:ptCount val="2"/>
                <c:pt idx="0">
                  <c:v>1.95</c:v>
                </c:pt>
                <c:pt idx="1">
                  <c:v>0.28999999999999998</c:v>
                </c:pt>
              </c:numCache>
              <c:extLst/>
            </c:numRef>
          </c:val>
          <c:extLst>
            <c:ext xmlns:c16="http://schemas.microsoft.com/office/drawing/2014/chart" uri="{C3380CC4-5D6E-409C-BE32-E72D297353CC}">
              <c16:uniqueId val="{00000002-6F89-4D22-95CA-402A1911C106}"/>
            </c:ext>
          </c:extLst>
        </c:ser>
        <c:ser>
          <c:idx val="3"/>
          <c:order val="3"/>
          <c:tx>
            <c:strRef>
              <c:f>[Book1.xlsx]Sheet1!$A$5</c:f>
              <c:strCache>
                <c:ptCount val="1"/>
                <c:pt idx="0">
                  <c:v>Low-Middle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[Book1.xlsx]Sheet1!$B$1:$D$1</c:f>
              <c:strCache>
                <c:ptCount val="2"/>
                <c:pt idx="0">
                  <c:v>ASIR</c:v>
                </c:pt>
                <c:pt idx="1">
                  <c:v>ASMR</c:v>
                </c:pt>
              </c:strCache>
              <c:extLst/>
            </c:strRef>
          </c:cat>
          <c:val>
            <c:numRef>
              <c:f>[Book1.xlsx]Sheet1!$B$5:$D$5</c:f>
              <c:numCache>
                <c:formatCode>General</c:formatCode>
                <c:ptCount val="2"/>
                <c:pt idx="0">
                  <c:v>1.54</c:v>
                </c:pt>
                <c:pt idx="1">
                  <c:v>0.63</c:v>
                </c:pt>
              </c:numCache>
              <c:extLst/>
            </c:numRef>
          </c:val>
          <c:extLst>
            <c:ext xmlns:c16="http://schemas.microsoft.com/office/drawing/2014/chart" uri="{C3380CC4-5D6E-409C-BE32-E72D297353CC}">
              <c16:uniqueId val="{00000003-6F89-4D22-95CA-402A1911C106}"/>
            </c:ext>
          </c:extLst>
        </c:ser>
        <c:ser>
          <c:idx val="4"/>
          <c:order val="4"/>
          <c:tx>
            <c:strRef>
              <c:f>[Book1.xlsx]Sheet1!$A$6</c:f>
              <c:strCache>
                <c:ptCount val="1"/>
                <c:pt idx="0">
                  <c:v>Low</c:v>
                </c:pt>
              </c:strCache>
            </c:strRef>
          </c:tx>
          <c:spPr>
            <a:solidFill>
              <a:schemeClr val="accent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[Book1.xlsx]Sheet1!$B$1:$D$1</c:f>
              <c:strCache>
                <c:ptCount val="2"/>
                <c:pt idx="0">
                  <c:v>ASIR</c:v>
                </c:pt>
                <c:pt idx="1">
                  <c:v>ASMR</c:v>
                </c:pt>
              </c:strCache>
              <c:extLst/>
            </c:strRef>
          </c:cat>
          <c:val>
            <c:numRef>
              <c:f>[Book1.xlsx]Sheet1!$B$6:$D$6</c:f>
              <c:numCache>
                <c:formatCode>General</c:formatCode>
                <c:ptCount val="2"/>
                <c:pt idx="0">
                  <c:v>1.29</c:v>
                </c:pt>
                <c:pt idx="1">
                  <c:v>0.75</c:v>
                </c:pt>
              </c:numCache>
              <c:extLst/>
            </c:numRef>
          </c:val>
          <c:extLst>
            <c:ext xmlns:c16="http://schemas.microsoft.com/office/drawing/2014/chart" uri="{C3380CC4-5D6E-409C-BE32-E72D297353CC}">
              <c16:uniqueId val="{00000004-6F89-4D22-95CA-402A1911C106}"/>
            </c:ext>
          </c:extLst>
        </c:ser>
        <c:dLbls>
          <c:dLblPos val="outEnd"/>
          <c:showLegendKey val="0"/>
          <c:showVal val="1"/>
          <c:showCatName val="0"/>
          <c:showSerName val="0"/>
          <c:showPercent val="0"/>
          <c:showBubbleSize val="0"/>
        </c:dLbls>
        <c:gapWidth val="219"/>
        <c:overlap val="-27"/>
        <c:axId val="1789825680"/>
        <c:axId val="1613754160"/>
      </c:barChart>
      <c:catAx>
        <c:axId val="178982568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1" i="0" u="none" strike="noStrike" kern="1200" baseline="0">
                <a:solidFill>
                  <a:schemeClr val="tx1"/>
                </a:solidFill>
                <a:latin typeface="+mn-lt"/>
                <a:ea typeface="+mn-ea"/>
                <a:cs typeface="+mn-cs"/>
              </a:defRPr>
            </a:pPr>
            <a:endParaRPr lang="en-US"/>
          </a:p>
        </c:txPr>
        <c:crossAx val="1613754160"/>
        <c:crosses val="autoZero"/>
        <c:auto val="1"/>
        <c:lblAlgn val="ctr"/>
        <c:lblOffset val="100"/>
        <c:noMultiLvlLbl val="0"/>
      </c:catAx>
      <c:valAx>
        <c:axId val="161375416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r>
                  <a:rPr lang="en-US" sz="1050"/>
                  <a:t>per 100,000 people years</a:t>
                </a:r>
              </a:p>
            </c:rich>
          </c:tx>
          <c:overlay val="0"/>
          <c:spPr>
            <a:noFill/>
            <a:ln>
              <a:noFill/>
            </a:ln>
            <a:effectLst/>
          </c:spPr>
          <c:txPr>
            <a:bodyPr rot="-54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1789825680"/>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E0C5D0E-8A8F-4C19-B623-770F323D8F20}" type="doc">
      <dgm:prSet loTypeId="urn:microsoft.com/office/officeart/2005/8/layout/chevron2" loCatId="process" qsTypeId="urn:microsoft.com/office/officeart/2005/8/quickstyle/simple1" qsCatId="simple" csTypeId="urn:microsoft.com/office/officeart/2005/8/colors/accent1_2" csCatId="accent1" phldr="1"/>
      <dgm:spPr/>
      <dgm:t>
        <a:bodyPr/>
        <a:lstStyle/>
        <a:p>
          <a:endParaRPr lang="en-US"/>
        </a:p>
      </dgm:t>
    </dgm:pt>
    <dgm:pt modelId="{FD2D3868-5EE2-43BC-828F-DC0F33776B59}">
      <dgm:prSet phldrT="[Text]"/>
      <dgm:spPr>
        <a:solidFill>
          <a:srgbClr val="00B0F0"/>
        </a:solidFill>
      </dgm:spPr>
      <dgm:t>
        <a:bodyPr/>
        <a:lstStyle/>
        <a:p>
          <a:r>
            <a:rPr lang="en-US" dirty="0"/>
            <a:t>2022</a:t>
          </a:r>
        </a:p>
      </dgm:t>
    </dgm:pt>
    <dgm:pt modelId="{F5E8BF02-7E9F-4C4B-BE04-823F47046ACC}" type="parTrans" cxnId="{CDFA25DF-CD11-43A1-8E1D-F33B1F53350B}">
      <dgm:prSet/>
      <dgm:spPr/>
      <dgm:t>
        <a:bodyPr/>
        <a:lstStyle/>
        <a:p>
          <a:endParaRPr lang="en-US"/>
        </a:p>
      </dgm:t>
    </dgm:pt>
    <dgm:pt modelId="{EE96FC9B-C755-4CC5-B194-7F9175C67588}" type="sibTrans" cxnId="{CDFA25DF-CD11-43A1-8E1D-F33B1F53350B}">
      <dgm:prSet/>
      <dgm:spPr/>
      <dgm:t>
        <a:bodyPr/>
        <a:lstStyle/>
        <a:p>
          <a:endParaRPr lang="en-US"/>
        </a:p>
      </dgm:t>
    </dgm:pt>
    <dgm:pt modelId="{F6879BD1-C51D-47E8-A92E-A9BBC7857C25}">
      <dgm:prSet phldrT="[Text]"/>
      <dgm:spPr/>
      <dgm:t>
        <a:bodyPr/>
        <a:lstStyle/>
        <a:p>
          <a:r>
            <a:rPr lang="en-US" dirty="0"/>
            <a:t>Trastuzumab </a:t>
          </a:r>
          <a:r>
            <a:rPr lang="en-US" dirty="0" err="1"/>
            <a:t>deruxtecan</a:t>
          </a:r>
          <a:r>
            <a:rPr lang="en-US" dirty="0"/>
            <a:t> for Her2 low (April)</a:t>
          </a:r>
        </a:p>
      </dgm:t>
    </dgm:pt>
    <dgm:pt modelId="{60309D32-9B0A-47E1-8D36-7694558E5E04}" type="parTrans" cxnId="{E12B1994-342E-4CF0-BA60-EB728F82EB0A}">
      <dgm:prSet/>
      <dgm:spPr/>
      <dgm:t>
        <a:bodyPr/>
        <a:lstStyle/>
        <a:p>
          <a:endParaRPr lang="en-US"/>
        </a:p>
      </dgm:t>
    </dgm:pt>
    <dgm:pt modelId="{1596BC66-02AE-4E47-BBE6-B7BCAAFF8287}" type="sibTrans" cxnId="{E12B1994-342E-4CF0-BA60-EB728F82EB0A}">
      <dgm:prSet/>
      <dgm:spPr/>
      <dgm:t>
        <a:bodyPr/>
        <a:lstStyle/>
        <a:p>
          <a:endParaRPr lang="en-US"/>
        </a:p>
      </dgm:t>
    </dgm:pt>
    <dgm:pt modelId="{1B6266A9-9F79-422B-ADE4-652FEADADCF6}">
      <dgm:prSet phldrT="[Text]"/>
      <dgm:spPr>
        <a:solidFill>
          <a:srgbClr val="00B050"/>
        </a:solidFill>
      </dgm:spPr>
      <dgm:t>
        <a:bodyPr/>
        <a:lstStyle/>
        <a:p>
          <a:r>
            <a:rPr lang="en-US" dirty="0"/>
            <a:t>2023</a:t>
          </a:r>
        </a:p>
      </dgm:t>
    </dgm:pt>
    <dgm:pt modelId="{11609E06-56FA-4529-A0C7-8405AEF75912}" type="parTrans" cxnId="{D9D108D1-414D-47C1-BAEC-DE8A1FAEF9D0}">
      <dgm:prSet/>
      <dgm:spPr/>
      <dgm:t>
        <a:bodyPr/>
        <a:lstStyle/>
        <a:p>
          <a:endParaRPr lang="en-US"/>
        </a:p>
      </dgm:t>
    </dgm:pt>
    <dgm:pt modelId="{6FC9F383-A6B3-48AB-95B9-3AA38759CC3D}" type="sibTrans" cxnId="{D9D108D1-414D-47C1-BAEC-DE8A1FAEF9D0}">
      <dgm:prSet/>
      <dgm:spPr/>
      <dgm:t>
        <a:bodyPr/>
        <a:lstStyle/>
        <a:p>
          <a:endParaRPr lang="en-US"/>
        </a:p>
      </dgm:t>
    </dgm:pt>
    <dgm:pt modelId="{8F166447-5576-4FFE-8A72-45C03EEB7961}">
      <dgm:prSet phldrT="[Text]"/>
      <dgm:spPr/>
      <dgm:t>
        <a:bodyPr/>
        <a:lstStyle/>
        <a:p>
          <a:r>
            <a:rPr lang="en-US" dirty="0" err="1"/>
            <a:t>Capivasertib</a:t>
          </a:r>
          <a:r>
            <a:rPr lang="en-US" dirty="0"/>
            <a:t> (Nov)</a:t>
          </a:r>
        </a:p>
      </dgm:t>
    </dgm:pt>
    <dgm:pt modelId="{DD047F17-1D77-4E4E-9FA6-DACCA461E2F0}" type="parTrans" cxnId="{41FB301C-7952-4767-822B-2D23E7F5204E}">
      <dgm:prSet/>
      <dgm:spPr/>
      <dgm:t>
        <a:bodyPr/>
        <a:lstStyle/>
        <a:p>
          <a:endParaRPr lang="en-US"/>
        </a:p>
      </dgm:t>
    </dgm:pt>
    <dgm:pt modelId="{DFA29C0B-4728-4504-91E8-4E2A45C8C99C}" type="sibTrans" cxnId="{41FB301C-7952-4767-822B-2D23E7F5204E}">
      <dgm:prSet/>
      <dgm:spPr/>
      <dgm:t>
        <a:bodyPr/>
        <a:lstStyle/>
        <a:p>
          <a:endParaRPr lang="en-US"/>
        </a:p>
      </dgm:t>
    </dgm:pt>
    <dgm:pt modelId="{1D350358-6549-4725-8820-A0A1EAF7312B}">
      <dgm:prSet phldrT="[Text]"/>
      <dgm:spPr>
        <a:solidFill>
          <a:schemeClr val="accent3">
            <a:lumMod val="75000"/>
          </a:schemeClr>
        </a:solidFill>
      </dgm:spPr>
      <dgm:t>
        <a:bodyPr/>
        <a:lstStyle/>
        <a:p>
          <a:r>
            <a:rPr lang="en-US" dirty="0"/>
            <a:t>2024</a:t>
          </a:r>
        </a:p>
      </dgm:t>
    </dgm:pt>
    <dgm:pt modelId="{00FA19FE-F83A-4F9E-8831-36E068722EA0}" type="parTrans" cxnId="{836BF24D-339E-4E69-85CF-F9F8E87012C4}">
      <dgm:prSet/>
      <dgm:spPr/>
      <dgm:t>
        <a:bodyPr/>
        <a:lstStyle/>
        <a:p>
          <a:endParaRPr lang="en-US"/>
        </a:p>
      </dgm:t>
    </dgm:pt>
    <dgm:pt modelId="{60A451CA-8D36-41D7-864C-9FAF9758BB2D}" type="sibTrans" cxnId="{836BF24D-339E-4E69-85CF-F9F8E87012C4}">
      <dgm:prSet/>
      <dgm:spPr/>
      <dgm:t>
        <a:bodyPr/>
        <a:lstStyle/>
        <a:p>
          <a:endParaRPr lang="en-US"/>
        </a:p>
      </dgm:t>
    </dgm:pt>
    <dgm:pt modelId="{9998D23C-74A8-44B6-B506-07D0A112DBC2}">
      <dgm:prSet phldrT="[Text]"/>
      <dgm:spPr/>
      <dgm:t>
        <a:bodyPr/>
        <a:lstStyle/>
        <a:p>
          <a:r>
            <a:rPr lang="en-US" dirty="0" err="1"/>
            <a:t>Ribociclib</a:t>
          </a:r>
          <a:r>
            <a:rPr lang="en-US" dirty="0"/>
            <a:t> (adjuvant projected)</a:t>
          </a:r>
        </a:p>
      </dgm:t>
    </dgm:pt>
    <dgm:pt modelId="{A57326D0-D58E-4409-BECF-AB03DA8948F8}" type="parTrans" cxnId="{C6568B7F-FF6B-46CF-A057-1E1E10504C16}">
      <dgm:prSet/>
      <dgm:spPr/>
      <dgm:t>
        <a:bodyPr/>
        <a:lstStyle/>
        <a:p>
          <a:endParaRPr lang="en-US"/>
        </a:p>
      </dgm:t>
    </dgm:pt>
    <dgm:pt modelId="{D064E5B9-A4B4-4B8E-AF3B-B760042F114F}" type="sibTrans" cxnId="{C6568B7F-FF6B-46CF-A057-1E1E10504C16}">
      <dgm:prSet/>
      <dgm:spPr/>
      <dgm:t>
        <a:bodyPr/>
        <a:lstStyle/>
        <a:p>
          <a:endParaRPr lang="en-US"/>
        </a:p>
      </dgm:t>
    </dgm:pt>
    <dgm:pt modelId="{1176F7BA-165F-4442-BC97-3A6335632397}">
      <dgm:prSet phldrT="[Text]"/>
      <dgm:spPr/>
      <dgm:t>
        <a:bodyPr/>
        <a:lstStyle/>
        <a:p>
          <a:r>
            <a:rPr lang="en-US" dirty="0" err="1"/>
            <a:t>Elacestrant</a:t>
          </a:r>
          <a:r>
            <a:rPr lang="en-US" dirty="0"/>
            <a:t>   (Jan)</a:t>
          </a:r>
        </a:p>
      </dgm:t>
    </dgm:pt>
    <dgm:pt modelId="{7630B693-2A3C-4344-9DAC-1C55E9A5E7B3}" type="parTrans" cxnId="{E1C750C0-43CE-4080-A2C9-965658863263}">
      <dgm:prSet/>
      <dgm:spPr/>
    </dgm:pt>
    <dgm:pt modelId="{60A22949-4A94-4583-8D0E-119A6E377911}" type="sibTrans" cxnId="{E1C750C0-43CE-4080-A2C9-965658863263}">
      <dgm:prSet/>
      <dgm:spPr/>
    </dgm:pt>
    <dgm:pt modelId="{04E746F5-65DF-4295-8BFD-3904E9E7EC2E}">
      <dgm:prSet phldrT="[Text]"/>
      <dgm:spPr/>
      <dgm:t>
        <a:bodyPr/>
        <a:lstStyle/>
        <a:p>
          <a:r>
            <a:rPr lang="en-US" dirty="0"/>
            <a:t>Sacituzumab (Feb)</a:t>
          </a:r>
        </a:p>
      </dgm:t>
    </dgm:pt>
    <dgm:pt modelId="{FC427002-E513-4FFC-B37C-37A077FC47F6}" type="parTrans" cxnId="{F0017899-EA37-4414-85FA-3402CF4A130B}">
      <dgm:prSet/>
      <dgm:spPr/>
    </dgm:pt>
    <dgm:pt modelId="{0DF5B41F-46A8-40E7-864E-5B5E531A2C5D}" type="sibTrans" cxnId="{F0017899-EA37-4414-85FA-3402CF4A130B}">
      <dgm:prSet/>
      <dgm:spPr/>
    </dgm:pt>
    <dgm:pt modelId="{AB48A6F5-85D4-45CF-9EBC-4FBE661EDA8B}">
      <dgm:prSet phldrT="[Text]"/>
      <dgm:spPr/>
      <dgm:t>
        <a:bodyPr/>
        <a:lstStyle/>
        <a:p>
          <a:r>
            <a:rPr lang="en-US" dirty="0"/>
            <a:t>Dato-</a:t>
          </a:r>
          <a:r>
            <a:rPr lang="en-US" dirty="0" err="1"/>
            <a:t>DXd</a:t>
          </a:r>
          <a:r>
            <a:rPr lang="en-US" dirty="0"/>
            <a:t> (metastatic HR+ projected)</a:t>
          </a:r>
        </a:p>
      </dgm:t>
    </dgm:pt>
    <dgm:pt modelId="{4D4ED3D6-642E-407E-A28B-5A3F86AACEEC}" type="parTrans" cxnId="{3B775353-C303-4887-8408-253F00B22E04}">
      <dgm:prSet/>
      <dgm:spPr/>
    </dgm:pt>
    <dgm:pt modelId="{7B645B95-E223-4499-8E3B-FB007EB823A7}" type="sibTrans" cxnId="{3B775353-C303-4887-8408-253F00B22E04}">
      <dgm:prSet/>
      <dgm:spPr/>
    </dgm:pt>
    <dgm:pt modelId="{7CAD0891-A917-43F6-A8A9-43931EAEE264}">
      <dgm:prSet phldrT="[Text]"/>
      <dgm:spPr/>
      <dgm:t>
        <a:bodyPr/>
        <a:lstStyle/>
        <a:p>
          <a:r>
            <a:rPr lang="en-US" i="1" dirty="0">
              <a:solidFill>
                <a:schemeClr val="tx1">
                  <a:lumMod val="75000"/>
                  <a:lumOff val="25000"/>
                </a:schemeClr>
              </a:solidFill>
            </a:rPr>
            <a:t>Pembrolizumab in high risk HR+ breast cancer (ESMO23)</a:t>
          </a:r>
        </a:p>
      </dgm:t>
    </dgm:pt>
    <dgm:pt modelId="{167F7639-2A3A-4B46-B812-336F2C92F830}" type="parTrans" cxnId="{1F3496FA-D277-4FEF-84AC-9191EA3F27A4}">
      <dgm:prSet/>
      <dgm:spPr/>
    </dgm:pt>
    <dgm:pt modelId="{5574BD49-D59A-46F3-991C-DBBEE89A6760}" type="sibTrans" cxnId="{1F3496FA-D277-4FEF-84AC-9191EA3F27A4}">
      <dgm:prSet/>
      <dgm:spPr/>
    </dgm:pt>
    <dgm:pt modelId="{119FB82C-9F8C-4593-8D3B-92F5364F0A2F}">
      <dgm:prSet phldrT="[Text]"/>
      <dgm:spPr/>
      <dgm:t>
        <a:bodyPr/>
        <a:lstStyle/>
        <a:p>
          <a:r>
            <a:rPr lang="en-US" i="1" dirty="0">
              <a:solidFill>
                <a:schemeClr val="tx1">
                  <a:lumMod val="75000"/>
                  <a:lumOff val="25000"/>
                </a:schemeClr>
              </a:solidFill>
            </a:rPr>
            <a:t>Tucatinib plus TDM-1  (SABCS23)</a:t>
          </a:r>
        </a:p>
      </dgm:t>
    </dgm:pt>
    <dgm:pt modelId="{E20BEDD2-821B-4185-B8B4-09863491F86A}" type="parTrans" cxnId="{023FF520-A4B4-4911-9F99-6A97350FE885}">
      <dgm:prSet/>
      <dgm:spPr/>
    </dgm:pt>
    <dgm:pt modelId="{052E7847-8C1A-40A0-B9B7-668BD946317E}" type="sibTrans" cxnId="{023FF520-A4B4-4911-9F99-6A97350FE885}">
      <dgm:prSet/>
      <dgm:spPr/>
    </dgm:pt>
    <dgm:pt modelId="{1ED19B3D-8E94-4963-9629-5F6D5C6A8F97}" type="pres">
      <dgm:prSet presAssocID="{3E0C5D0E-8A8F-4C19-B623-770F323D8F20}" presName="linearFlow" presStyleCnt="0">
        <dgm:presLayoutVars>
          <dgm:dir/>
          <dgm:animLvl val="lvl"/>
          <dgm:resizeHandles val="exact"/>
        </dgm:presLayoutVars>
      </dgm:prSet>
      <dgm:spPr/>
    </dgm:pt>
    <dgm:pt modelId="{C64F5153-417D-43E1-860C-5997016741E1}" type="pres">
      <dgm:prSet presAssocID="{FD2D3868-5EE2-43BC-828F-DC0F33776B59}" presName="composite" presStyleCnt="0"/>
      <dgm:spPr/>
    </dgm:pt>
    <dgm:pt modelId="{4E2AB8A2-F669-487D-A78C-401DE252AC4D}" type="pres">
      <dgm:prSet presAssocID="{FD2D3868-5EE2-43BC-828F-DC0F33776B59}" presName="parentText" presStyleLbl="alignNode1" presStyleIdx="0" presStyleCnt="3">
        <dgm:presLayoutVars>
          <dgm:chMax val="1"/>
          <dgm:bulletEnabled val="1"/>
        </dgm:presLayoutVars>
      </dgm:prSet>
      <dgm:spPr/>
    </dgm:pt>
    <dgm:pt modelId="{BF68FE93-5161-450B-ADC0-394FFDF6B9F5}" type="pres">
      <dgm:prSet presAssocID="{FD2D3868-5EE2-43BC-828F-DC0F33776B59}" presName="descendantText" presStyleLbl="alignAcc1" presStyleIdx="0" presStyleCnt="3">
        <dgm:presLayoutVars>
          <dgm:bulletEnabled val="1"/>
        </dgm:presLayoutVars>
      </dgm:prSet>
      <dgm:spPr/>
    </dgm:pt>
    <dgm:pt modelId="{A7957641-9443-4FB5-8536-8C7FB97E16C8}" type="pres">
      <dgm:prSet presAssocID="{EE96FC9B-C755-4CC5-B194-7F9175C67588}" presName="sp" presStyleCnt="0"/>
      <dgm:spPr/>
    </dgm:pt>
    <dgm:pt modelId="{C32ECF02-568B-4F6D-8BE7-142710BB5047}" type="pres">
      <dgm:prSet presAssocID="{1B6266A9-9F79-422B-ADE4-652FEADADCF6}" presName="composite" presStyleCnt="0"/>
      <dgm:spPr/>
    </dgm:pt>
    <dgm:pt modelId="{CCC0425E-8A4B-479C-A535-59069A40F6BB}" type="pres">
      <dgm:prSet presAssocID="{1B6266A9-9F79-422B-ADE4-652FEADADCF6}" presName="parentText" presStyleLbl="alignNode1" presStyleIdx="1" presStyleCnt="3">
        <dgm:presLayoutVars>
          <dgm:chMax val="1"/>
          <dgm:bulletEnabled val="1"/>
        </dgm:presLayoutVars>
      </dgm:prSet>
      <dgm:spPr/>
    </dgm:pt>
    <dgm:pt modelId="{F306E9BD-2F5C-4BF9-8C79-9EA2A0836800}" type="pres">
      <dgm:prSet presAssocID="{1B6266A9-9F79-422B-ADE4-652FEADADCF6}" presName="descendantText" presStyleLbl="alignAcc1" presStyleIdx="1" presStyleCnt="3" custLinFactNeighborX="0" custLinFactNeighborY="-2855">
        <dgm:presLayoutVars>
          <dgm:bulletEnabled val="1"/>
        </dgm:presLayoutVars>
      </dgm:prSet>
      <dgm:spPr/>
    </dgm:pt>
    <dgm:pt modelId="{A919B527-8152-4C03-82AE-7919EE22D007}" type="pres">
      <dgm:prSet presAssocID="{6FC9F383-A6B3-48AB-95B9-3AA38759CC3D}" presName="sp" presStyleCnt="0"/>
      <dgm:spPr/>
    </dgm:pt>
    <dgm:pt modelId="{3FC9242B-F503-4231-903A-D15D4A41DB75}" type="pres">
      <dgm:prSet presAssocID="{1D350358-6549-4725-8820-A0A1EAF7312B}" presName="composite" presStyleCnt="0"/>
      <dgm:spPr/>
    </dgm:pt>
    <dgm:pt modelId="{8C5DFA81-A0EE-4102-B2ED-2ACB3139192F}" type="pres">
      <dgm:prSet presAssocID="{1D350358-6549-4725-8820-A0A1EAF7312B}" presName="parentText" presStyleLbl="alignNode1" presStyleIdx="2" presStyleCnt="3">
        <dgm:presLayoutVars>
          <dgm:chMax val="1"/>
          <dgm:bulletEnabled val="1"/>
        </dgm:presLayoutVars>
      </dgm:prSet>
      <dgm:spPr/>
    </dgm:pt>
    <dgm:pt modelId="{D44C2B11-33FF-45B5-80FC-D896B2E12258}" type="pres">
      <dgm:prSet presAssocID="{1D350358-6549-4725-8820-A0A1EAF7312B}" presName="descendantText" presStyleLbl="alignAcc1" presStyleIdx="2" presStyleCnt="3">
        <dgm:presLayoutVars>
          <dgm:bulletEnabled val="1"/>
        </dgm:presLayoutVars>
      </dgm:prSet>
      <dgm:spPr/>
    </dgm:pt>
  </dgm:ptLst>
  <dgm:cxnLst>
    <dgm:cxn modelId="{0EF84613-2166-4B89-971F-FA1CAE04D1D8}" type="presOf" srcId="{F6879BD1-C51D-47E8-A92E-A9BBC7857C25}" destId="{BF68FE93-5161-450B-ADC0-394FFDF6B9F5}" srcOrd="0" destOrd="0" presId="urn:microsoft.com/office/officeart/2005/8/layout/chevron2"/>
    <dgm:cxn modelId="{41FB301C-7952-4767-822B-2D23E7F5204E}" srcId="{1B6266A9-9F79-422B-ADE4-652FEADADCF6}" destId="{8F166447-5576-4FFE-8A72-45C03EEB7961}" srcOrd="2" destOrd="0" parTransId="{DD047F17-1D77-4E4E-9FA6-DACCA461E2F0}" sibTransId="{DFA29C0B-4728-4504-91E8-4E2A45C8C99C}"/>
    <dgm:cxn modelId="{023FF520-A4B4-4911-9F99-6A97350FE885}" srcId="{1D350358-6549-4725-8820-A0A1EAF7312B}" destId="{119FB82C-9F8C-4593-8D3B-92F5364F0A2F}" srcOrd="3" destOrd="0" parTransId="{E20BEDD2-821B-4185-B8B4-09863491F86A}" sibTransId="{052E7847-8C1A-40A0-B9B7-668BD946317E}"/>
    <dgm:cxn modelId="{6D8DDA31-E550-4A8E-A3CF-819B143F9E98}" type="presOf" srcId="{3E0C5D0E-8A8F-4C19-B623-770F323D8F20}" destId="{1ED19B3D-8E94-4963-9629-5F6D5C6A8F97}" srcOrd="0" destOrd="0" presId="urn:microsoft.com/office/officeart/2005/8/layout/chevron2"/>
    <dgm:cxn modelId="{836BF24D-339E-4E69-85CF-F9F8E87012C4}" srcId="{3E0C5D0E-8A8F-4C19-B623-770F323D8F20}" destId="{1D350358-6549-4725-8820-A0A1EAF7312B}" srcOrd="2" destOrd="0" parTransId="{00FA19FE-F83A-4F9E-8831-36E068722EA0}" sibTransId="{60A451CA-8D36-41D7-864C-9FAF9758BB2D}"/>
    <dgm:cxn modelId="{3B775353-C303-4887-8408-253F00B22E04}" srcId="{1D350358-6549-4725-8820-A0A1EAF7312B}" destId="{AB48A6F5-85D4-45CF-9EBC-4FBE661EDA8B}" srcOrd="1" destOrd="0" parTransId="{4D4ED3D6-642E-407E-A28B-5A3F86AACEEC}" sibTransId="{7B645B95-E223-4499-8E3B-FB007EB823A7}"/>
    <dgm:cxn modelId="{682CFA56-A3FD-43EB-BE84-8D1C7FEF7B7A}" type="presOf" srcId="{8F166447-5576-4FFE-8A72-45C03EEB7961}" destId="{F306E9BD-2F5C-4BF9-8C79-9EA2A0836800}" srcOrd="0" destOrd="2" presId="urn:microsoft.com/office/officeart/2005/8/layout/chevron2"/>
    <dgm:cxn modelId="{C6568B7F-FF6B-46CF-A057-1E1E10504C16}" srcId="{1D350358-6549-4725-8820-A0A1EAF7312B}" destId="{9998D23C-74A8-44B6-B506-07D0A112DBC2}" srcOrd="0" destOrd="0" parTransId="{A57326D0-D58E-4409-BECF-AB03DA8948F8}" sibTransId="{D064E5B9-A4B4-4B8E-AF3B-B760042F114F}"/>
    <dgm:cxn modelId="{75DAFE8F-786F-4DD4-8D70-0CE535A2762C}" type="presOf" srcId="{AB48A6F5-85D4-45CF-9EBC-4FBE661EDA8B}" destId="{D44C2B11-33FF-45B5-80FC-D896B2E12258}" srcOrd="0" destOrd="1" presId="urn:microsoft.com/office/officeart/2005/8/layout/chevron2"/>
    <dgm:cxn modelId="{E12B1994-342E-4CF0-BA60-EB728F82EB0A}" srcId="{FD2D3868-5EE2-43BC-828F-DC0F33776B59}" destId="{F6879BD1-C51D-47E8-A92E-A9BBC7857C25}" srcOrd="0" destOrd="0" parTransId="{60309D32-9B0A-47E1-8D36-7694558E5E04}" sibTransId="{1596BC66-02AE-4E47-BBE6-B7BCAAFF8287}"/>
    <dgm:cxn modelId="{F0017899-EA37-4414-85FA-3402CF4A130B}" srcId="{1B6266A9-9F79-422B-ADE4-652FEADADCF6}" destId="{04E746F5-65DF-4295-8BFD-3904E9E7EC2E}" srcOrd="1" destOrd="0" parTransId="{FC427002-E513-4FFC-B37C-37A077FC47F6}" sibTransId="{0DF5B41F-46A8-40E7-864E-5B5E531A2C5D}"/>
    <dgm:cxn modelId="{F390D89F-BE87-4B8F-A0BA-7C87CB12C937}" type="presOf" srcId="{7CAD0891-A917-43F6-A8A9-43931EAEE264}" destId="{D44C2B11-33FF-45B5-80FC-D896B2E12258}" srcOrd="0" destOrd="2" presId="urn:microsoft.com/office/officeart/2005/8/layout/chevron2"/>
    <dgm:cxn modelId="{567C17AC-3C79-4836-91D4-292DA9DC9332}" type="presOf" srcId="{119FB82C-9F8C-4593-8D3B-92F5364F0A2F}" destId="{D44C2B11-33FF-45B5-80FC-D896B2E12258}" srcOrd="0" destOrd="3" presId="urn:microsoft.com/office/officeart/2005/8/layout/chevron2"/>
    <dgm:cxn modelId="{62C1F7AC-C80C-4656-B824-A89D422E9899}" type="presOf" srcId="{1D350358-6549-4725-8820-A0A1EAF7312B}" destId="{8C5DFA81-A0EE-4102-B2ED-2ACB3139192F}" srcOrd="0" destOrd="0" presId="urn:microsoft.com/office/officeart/2005/8/layout/chevron2"/>
    <dgm:cxn modelId="{FAB974AD-6623-426A-8C38-BD9BF6513EB7}" type="presOf" srcId="{FD2D3868-5EE2-43BC-828F-DC0F33776B59}" destId="{4E2AB8A2-F669-487D-A78C-401DE252AC4D}" srcOrd="0" destOrd="0" presId="urn:microsoft.com/office/officeart/2005/8/layout/chevron2"/>
    <dgm:cxn modelId="{9CBFA3AF-2047-4C54-B0FC-D3E478F7B1CE}" type="presOf" srcId="{1176F7BA-165F-4442-BC97-3A6335632397}" destId="{F306E9BD-2F5C-4BF9-8C79-9EA2A0836800}" srcOrd="0" destOrd="0" presId="urn:microsoft.com/office/officeart/2005/8/layout/chevron2"/>
    <dgm:cxn modelId="{E1C750C0-43CE-4080-A2C9-965658863263}" srcId="{1B6266A9-9F79-422B-ADE4-652FEADADCF6}" destId="{1176F7BA-165F-4442-BC97-3A6335632397}" srcOrd="0" destOrd="0" parTransId="{7630B693-2A3C-4344-9DAC-1C55E9A5E7B3}" sibTransId="{60A22949-4A94-4583-8D0E-119A6E377911}"/>
    <dgm:cxn modelId="{3F75A1C0-859B-4FE8-BF2E-A1B592C3E5A2}" type="presOf" srcId="{04E746F5-65DF-4295-8BFD-3904E9E7EC2E}" destId="{F306E9BD-2F5C-4BF9-8C79-9EA2A0836800}" srcOrd="0" destOrd="1" presId="urn:microsoft.com/office/officeart/2005/8/layout/chevron2"/>
    <dgm:cxn modelId="{D9D108D1-414D-47C1-BAEC-DE8A1FAEF9D0}" srcId="{3E0C5D0E-8A8F-4C19-B623-770F323D8F20}" destId="{1B6266A9-9F79-422B-ADE4-652FEADADCF6}" srcOrd="1" destOrd="0" parTransId="{11609E06-56FA-4529-A0C7-8405AEF75912}" sibTransId="{6FC9F383-A6B3-48AB-95B9-3AA38759CC3D}"/>
    <dgm:cxn modelId="{CDFA25DF-CD11-43A1-8E1D-F33B1F53350B}" srcId="{3E0C5D0E-8A8F-4C19-B623-770F323D8F20}" destId="{FD2D3868-5EE2-43BC-828F-DC0F33776B59}" srcOrd="0" destOrd="0" parTransId="{F5E8BF02-7E9F-4C4B-BE04-823F47046ACC}" sibTransId="{EE96FC9B-C755-4CC5-B194-7F9175C67588}"/>
    <dgm:cxn modelId="{1F3496FA-D277-4FEF-84AC-9191EA3F27A4}" srcId="{1D350358-6549-4725-8820-A0A1EAF7312B}" destId="{7CAD0891-A917-43F6-A8A9-43931EAEE264}" srcOrd="2" destOrd="0" parTransId="{167F7639-2A3A-4B46-B812-336F2C92F830}" sibTransId="{5574BD49-D59A-46F3-991C-DBBEE89A6760}"/>
    <dgm:cxn modelId="{C13147FB-B09E-435F-87ED-A9A1DF04DB7C}" type="presOf" srcId="{9998D23C-74A8-44B6-B506-07D0A112DBC2}" destId="{D44C2B11-33FF-45B5-80FC-D896B2E12258}" srcOrd="0" destOrd="0" presId="urn:microsoft.com/office/officeart/2005/8/layout/chevron2"/>
    <dgm:cxn modelId="{F8FDC0FB-945F-4D0C-A030-9CEC7F652F0B}" type="presOf" srcId="{1B6266A9-9F79-422B-ADE4-652FEADADCF6}" destId="{CCC0425E-8A4B-479C-A535-59069A40F6BB}" srcOrd="0" destOrd="0" presId="urn:microsoft.com/office/officeart/2005/8/layout/chevron2"/>
    <dgm:cxn modelId="{1760BC78-F02C-4BF0-8490-90196F090BA8}" type="presParOf" srcId="{1ED19B3D-8E94-4963-9629-5F6D5C6A8F97}" destId="{C64F5153-417D-43E1-860C-5997016741E1}" srcOrd="0" destOrd="0" presId="urn:microsoft.com/office/officeart/2005/8/layout/chevron2"/>
    <dgm:cxn modelId="{F95D06E6-2511-4191-8A40-545B6F5C1A1F}" type="presParOf" srcId="{C64F5153-417D-43E1-860C-5997016741E1}" destId="{4E2AB8A2-F669-487D-A78C-401DE252AC4D}" srcOrd="0" destOrd="0" presId="urn:microsoft.com/office/officeart/2005/8/layout/chevron2"/>
    <dgm:cxn modelId="{74DBC64F-14AC-4D99-9229-850100EAE051}" type="presParOf" srcId="{C64F5153-417D-43E1-860C-5997016741E1}" destId="{BF68FE93-5161-450B-ADC0-394FFDF6B9F5}" srcOrd="1" destOrd="0" presId="urn:microsoft.com/office/officeart/2005/8/layout/chevron2"/>
    <dgm:cxn modelId="{A13E8F46-2E77-43CC-AD54-E84A83590E5C}" type="presParOf" srcId="{1ED19B3D-8E94-4963-9629-5F6D5C6A8F97}" destId="{A7957641-9443-4FB5-8536-8C7FB97E16C8}" srcOrd="1" destOrd="0" presId="urn:microsoft.com/office/officeart/2005/8/layout/chevron2"/>
    <dgm:cxn modelId="{DBD7A420-EDC1-40B7-910D-A061D4286805}" type="presParOf" srcId="{1ED19B3D-8E94-4963-9629-5F6D5C6A8F97}" destId="{C32ECF02-568B-4F6D-8BE7-142710BB5047}" srcOrd="2" destOrd="0" presId="urn:microsoft.com/office/officeart/2005/8/layout/chevron2"/>
    <dgm:cxn modelId="{7FB59190-0276-445A-9709-FAC5CA01FF56}" type="presParOf" srcId="{C32ECF02-568B-4F6D-8BE7-142710BB5047}" destId="{CCC0425E-8A4B-479C-A535-59069A40F6BB}" srcOrd="0" destOrd="0" presId="urn:microsoft.com/office/officeart/2005/8/layout/chevron2"/>
    <dgm:cxn modelId="{1D3EE417-7EC2-4C87-ABCA-4FB460656D80}" type="presParOf" srcId="{C32ECF02-568B-4F6D-8BE7-142710BB5047}" destId="{F306E9BD-2F5C-4BF9-8C79-9EA2A0836800}" srcOrd="1" destOrd="0" presId="urn:microsoft.com/office/officeart/2005/8/layout/chevron2"/>
    <dgm:cxn modelId="{5A3FF90E-6C46-4A81-88BE-C5F6ACA2AA72}" type="presParOf" srcId="{1ED19B3D-8E94-4963-9629-5F6D5C6A8F97}" destId="{A919B527-8152-4C03-82AE-7919EE22D007}" srcOrd="3" destOrd="0" presId="urn:microsoft.com/office/officeart/2005/8/layout/chevron2"/>
    <dgm:cxn modelId="{11A1BF33-CBAE-4975-A60C-6976D3C21E87}" type="presParOf" srcId="{1ED19B3D-8E94-4963-9629-5F6D5C6A8F97}" destId="{3FC9242B-F503-4231-903A-D15D4A41DB75}" srcOrd="4" destOrd="0" presId="urn:microsoft.com/office/officeart/2005/8/layout/chevron2"/>
    <dgm:cxn modelId="{63AC4EAE-5036-4C6D-823C-427015DADC3B}" type="presParOf" srcId="{3FC9242B-F503-4231-903A-D15D4A41DB75}" destId="{8C5DFA81-A0EE-4102-B2ED-2ACB3139192F}" srcOrd="0" destOrd="0" presId="urn:microsoft.com/office/officeart/2005/8/layout/chevron2"/>
    <dgm:cxn modelId="{0F6A3567-DAE3-4864-9400-91D86FD06099}" type="presParOf" srcId="{3FC9242B-F503-4231-903A-D15D4A41DB75}" destId="{D44C2B11-33FF-45B5-80FC-D896B2E12258}"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F84DDCBE-B9F0-484B-B4C9-0A9F8ECCB517}" type="doc">
      <dgm:prSet loTypeId="urn:microsoft.com/office/officeart/2011/layout/HexagonRadial" loCatId="cycle" qsTypeId="urn:microsoft.com/office/officeart/2005/8/quickstyle/simple1" qsCatId="simple" csTypeId="urn:microsoft.com/office/officeart/2005/8/colors/colorful5" csCatId="colorful" phldr="1"/>
      <dgm:spPr/>
      <dgm:t>
        <a:bodyPr/>
        <a:lstStyle/>
        <a:p>
          <a:endParaRPr lang="en-US"/>
        </a:p>
      </dgm:t>
    </dgm:pt>
    <dgm:pt modelId="{973DD5D4-E7F6-4AAC-AF7B-B739FBA230A1}">
      <dgm:prSet phldrT="[Text]"/>
      <dgm:spPr/>
      <dgm:t>
        <a:bodyPr/>
        <a:lstStyle/>
        <a:p>
          <a:r>
            <a:rPr lang="en-US" dirty="0"/>
            <a:t>Post CDK 4/6 inhibitor progression </a:t>
          </a:r>
        </a:p>
      </dgm:t>
    </dgm:pt>
    <dgm:pt modelId="{38D6CFF2-D411-4AD7-B397-EC2DB3CF5CB8}" type="parTrans" cxnId="{81D8D018-C1ED-4A1D-BB18-922210346B4A}">
      <dgm:prSet/>
      <dgm:spPr/>
      <dgm:t>
        <a:bodyPr/>
        <a:lstStyle/>
        <a:p>
          <a:endParaRPr lang="en-US"/>
        </a:p>
      </dgm:t>
    </dgm:pt>
    <dgm:pt modelId="{BBAB998C-6670-43E0-9759-1741F22C0547}" type="sibTrans" cxnId="{81D8D018-C1ED-4A1D-BB18-922210346B4A}">
      <dgm:prSet/>
      <dgm:spPr/>
      <dgm:t>
        <a:bodyPr/>
        <a:lstStyle/>
        <a:p>
          <a:endParaRPr lang="en-US"/>
        </a:p>
      </dgm:t>
    </dgm:pt>
    <dgm:pt modelId="{A8C62A2E-7F46-4DBB-A356-5F0D0DE57B2E}">
      <dgm:prSet phldrT="[Text]"/>
      <dgm:spPr>
        <a:solidFill>
          <a:schemeClr val="accent1">
            <a:lumMod val="75000"/>
          </a:schemeClr>
        </a:solidFill>
      </dgm:spPr>
      <dgm:t>
        <a:bodyPr/>
        <a:lstStyle/>
        <a:p>
          <a:r>
            <a:rPr lang="en-US" dirty="0"/>
            <a:t>ESR 1</a:t>
          </a:r>
        </a:p>
      </dgm:t>
    </dgm:pt>
    <dgm:pt modelId="{F6CE503E-FCA5-4348-8DAC-359C920CDC6E}" type="parTrans" cxnId="{5C3F3997-5AD7-4EBC-9463-ACCE3562DD63}">
      <dgm:prSet/>
      <dgm:spPr/>
      <dgm:t>
        <a:bodyPr/>
        <a:lstStyle/>
        <a:p>
          <a:endParaRPr lang="en-US"/>
        </a:p>
      </dgm:t>
    </dgm:pt>
    <dgm:pt modelId="{740E68FB-D93E-4CB2-8EDC-2D15F428DDAF}" type="sibTrans" cxnId="{5C3F3997-5AD7-4EBC-9463-ACCE3562DD63}">
      <dgm:prSet/>
      <dgm:spPr/>
      <dgm:t>
        <a:bodyPr/>
        <a:lstStyle/>
        <a:p>
          <a:endParaRPr lang="en-US"/>
        </a:p>
      </dgm:t>
    </dgm:pt>
    <dgm:pt modelId="{A70AD837-5685-4EA3-BA0A-8D5D3AE97CE6}">
      <dgm:prSet phldrT="[Text]"/>
      <dgm:spPr>
        <a:solidFill>
          <a:schemeClr val="accent1">
            <a:lumMod val="50000"/>
          </a:schemeClr>
        </a:solidFill>
      </dgm:spPr>
      <dgm:t>
        <a:bodyPr/>
        <a:lstStyle/>
        <a:p>
          <a:r>
            <a:rPr lang="en-US" dirty="0"/>
            <a:t>PIK3CA </a:t>
          </a:r>
        </a:p>
      </dgm:t>
    </dgm:pt>
    <dgm:pt modelId="{84F123E4-F463-4374-9B34-C37D230CCE4D}" type="parTrans" cxnId="{6A1D7EAA-62EB-4408-85C1-6278D850DC1B}">
      <dgm:prSet/>
      <dgm:spPr/>
      <dgm:t>
        <a:bodyPr/>
        <a:lstStyle/>
        <a:p>
          <a:endParaRPr lang="en-US"/>
        </a:p>
      </dgm:t>
    </dgm:pt>
    <dgm:pt modelId="{9B8B8F01-AAD1-44C9-861A-685558D2C1DD}" type="sibTrans" cxnId="{6A1D7EAA-62EB-4408-85C1-6278D850DC1B}">
      <dgm:prSet/>
      <dgm:spPr/>
      <dgm:t>
        <a:bodyPr/>
        <a:lstStyle/>
        <a:p>
          <a:endParaRPr lang="en-US"/>
        </a:p>
      </dgm:t>
    </dgm:pt>
    <dgm:pt modelId="{0248D89F-51B1-4EFE-88F1-406FA84A114B}">
      <dgm:prSet phldrT="[Text]"/>
      <dgm:spPr/>
      <dgm:t>
        <a:bodyPr/>
        <a:lstStyle/>
        <a:p>
          <a:r>
            <a:rPr lang="en-US" dirty="0"/>
            <a:t>PTEN</a:t>
          </a:r>
        </a:p>
      </dgm:t>
    </dgm:pt>
    <dgm:pt modelId="{BFEDE9DF-D3D2-4786-92F5-2658DE5AFF49}" type="parTrans" cxnId="{C9FBB0D7-DE4E-4F73-B5BE-2F3B2AFF1F46}">
      <dgm:prSet/>
      <dgm:spPr/>
      <dgm:t>
        <a:bodyPr/>
        <a:lstStyle/>
        <a:p>
          <a:endParaRPr lang="en-US"/>
        </a:p>
      </dgm:t>
    </dgm:pt>
    <dgm:pt modelId="{3ED63D5E-2F94-426D-9912-70EB2ED15FB6}" type="sibTrans" cxnId="{C9FBB0D7-DE4E-4F73-B5BE-2F3B2AFF1F46}">
      <dgm:prSet/>
      <dgm:spPr/>
      <dgm:t>
        <a:bodyPr/>
        <a:lstStyle/>
        <a:p>
          <a:endParaRPr lang="en-US"/>
        </a:p>
      </dgm:t>
    </dgm:pt>
    <dgm:pt modelId="{34F77BE9-34B4-4105-BC94-A96F79EB1B31}">
      <dgm:prSet phldrT="[Text]"/>
      <dgm:spPr/>
      <dgm:t>
        <a:bodyPr/>
        <a:lstStyle/>
        <a:p>
          <a:r>
            <a:rPr lang="en-US" dirty="0"/>
            <a:t>AKT</a:t>
          </a:r>
        </a:p>
      </dgm:t>
    </dgm:pt>
    <dgm:pt modelId="{7D3633AA-8B69-4657-9371-37F714199575}" type="parTrans" cxnId="{AC46108A-4802-4E16-B3D6-483FFAE4BB96}">
      <dgm:prSet/>
      <dgm:spPr/>
      <dgm:t>
        <a:bodyPr/>
        <a:lstStyle/>
        <a:p>
          <a:endParaRPr lang="en-US"/>
        </a:p>
      </dgm:t>
    </dgm:pt>
    <dgm:pt modelId="{09F7929D-E09B-4515-9DBB-BF22EBD6D4BC}" type="sibTrans" cxnId="{AC46108A-4802-4E16-B3D6-483FFAE4BB96}">
      <dgm:prSet/>
      <dgm:spPr/>
      <dgm:t>
        <a:bodyPr/>
        <a:lstStyle/>
        <a:p>
          <a:endParaRPr lang="en-US"/>
        </a:p>
      </dgm:t>
    </dgm:pt>
    <dgm:pt modelId="{5B2B684D-05E7-4BD6-AED9-59BC51AE1A7D}">
      <dgm:prSet phldrT="[Text]"/>
      <dgm:spPr/>
      <dgm:t>
        <a:bodyPr/>
        <a:lstStyle/>
        <a:p>
          <a:r>
            <a:rPr lang="en-US" dirty="0"/>
            <a:t>BRCA germline</a:t>
          </a:r>
        </a:p>
        <a:p>
          <a:r>
            <a:rPr lang="en-US" dirty="0"/>
            <a:t>somatic</a:t>
          </a:r>
        </a:p>
      </dgm:t>
    </dgm:pt>
    <dgm:pt modelId="{C66A0F70-F959-471B-BD5D-675CD34E09E8}" type="parTrans" cxnId="{3A2F4D9F-F40F-4454-BD9B-D84BA7967EBF}">
      <dgm:prSet/>
      <dgm:spPr/>
      <dgm:t>
        <a:bodyPr/>
        <a:lstStyle/>
        <a:p>
          <a:endParaRPr lang="en-US"/>
        </a:p>
      </dgm:t>
    </dgm:pt>
    <dgm:pt modelId="{E9B197E2-8247-4354-AE94-985EBF2FF430}" type="sibTrans" cxnId="{3A2F4D9F-F40F-4454-BD9B-D84BA7967EBF}">
      <dgm:prSet/>
      <dgm:spPr/>
      <dgm:t>
        <a:bodyPr/>
        <a:lstStyle/>
        <a:p>
          <a:endParaRPr lang="en-US"/>
        </a:p>
      </dgm:t>
    </dgm:pt>
    <dgm:pt modelId="{933AE5D1-D7D3-4B00-85DB-333849F30B69}">
      <dgm:prSet phldrT="[Text]"/>
      <dgm:spPr/>
      <dgm:t>
        <a:bodyPr/>
        <a:lstStyle/>
        <a:p>
          <a:r>
            <a:rPr lang="en-US" dirty="0"/>
            <a:t>None</a:t>
          </a:r>
        </a:p>
      </dgm:t>
    </dgm:pt>
    <dgm:pt modelId="{878A6670-809B-4F9C-9D7D-A72432B2C4FE}" type="parTrans" cxnId="{804012B2-677F-4F60-8A8F-BE21729CBE6B}">
      <dgm:prSet/>
      <dgm:spPr/>
      <dgm:t>
        <a:bodyPr/>
        <a:lstStyle/>
        <a:p>
          <a:endParaRPr lang="en-US"/>
        </a:p>
      </dgm:t>
    </dgm:pt>
    <dgm:pt modelId="{3006929B-F635-40B6-A4D8-40E76573093B}" type="sibTrans" cxnId="{804012B2-677F-4F60-8A8F-BE21729CBE6B}">
      <dgm:prSet/>
      <dgm:spPr/>
      <dgm:t>
        <a:bodyPr/>
        <a:lstStyle/>
        <a:p>
          <a:endParaRPr lang="en-US"/>
        </a:p>
      </dgm:t>
    </dgm:pt>
    <dgm:pt modelId="{1471B1EA-88E8-4785-B4C4-0C96C51EC030}" type="pres">
      <dgm:prSet presAssocID="{F84DDCBE-B9F0-484B-B4C9-0A9F8ECCB517}" presName="Name0" presStyleCnt="0">
        <dgm:presLayoutVars>
          <dgm:chMax val="1"/>
          <dgm:chPref val="1"/>
          <dgm:dir/>
          <dgm:animOne val="branch"/>
          <dgm:animLvl val="lvl"/>
        </dgm:presLayoutVars>
      </dgm:prSet>
      <dgm:spPr/>
    </dgm:pt>
    <dgm:pt modelId="{4CD449D9-8646-4E4A-BB4C-D2880C0EA107}" type="pres">
      <dgm:prSet presAssocID="{973DD5D4-E7F6-4AAC-AF7B-B739FBA230A1}" presName="Parent" presStyleLbl="node0" presStyleIdx="0" presStyleCnt="1">
        <dgm:presLayoutVars>
          <dgm:chMax val="6"/>
          <dgm:chPref val="6"/>
        </dgm:presLayoutVars>
      </dgm:prSet>
      <dgm:spPr/>
    </dgm:pt>
    <dgm:pt modelId="{34604774-0735-4292-A80C-914D0C4792B6}" type="pres">
      <dgm:prSet presAssocID="{A8C62A2E-7F46-4DBB-A356-5F0D0DE57B2E}" presName="Accent1" presStyleCnt="0"/>
      <dgm:spPr/>
    </dgm:pt>
    <dgm:pt modelId="{BDB6B89E-33BC-421B-99DD-73ACFE85D07A}" type="pres">
      <dgm:prSet presAssocID="{A8C62A2E-7F46-4DBB-A356-5F0D0DE57B2E}" presName="Accent" presStyleLbl="bgShp" presStyleIdx="0" presStyleCnt="6"/>
      <dgm:spPr/>
    </dgm:pt>
    <dgm:pt modelId="{7C358E73-EEF6-45CA-AB52-A4EC08418D90}" type="pres">
      <dgm:prSet presAssocID="{A8C62A2E-7F46-4DBB-A356-5F0D0DE57B2E}" presName="Child1" presStyleLbl="node1" presStyleIdx="0" presStyleCnt="6">
        <dgm:presLayoutVars>
          <dgm:chMax val="0"/>
          <dgm:chPref val="0"/>
          <dgm:bulletEnabled val="1"/>
        </dgm:presLayoutVars>
      </dgm:prSet>
      <dgm:spPr/>
    </dgm:pt>
    <dgm:pt modelId="{81E990D6-9D6E-412B-85C5-BFC69F65AD55}" type="pres">
      <dgm:prSet presAssocID="{A70AD837-5685-4EA3-BA0A-8D5D3AE97CE6}" presName="Accent2" presStyleCnt="0"/>
      <dgm:spPr/>
    </dgm:pt>
    <dgm:pt modelId="{7D6ECFCF-9D87-4584-804B-B65016A5CE10}" type="pres">
      <dgm:prSet presAssocID="{A70AD837-5685-4EA3-BA0A-8D5D3AE97CE6}" presName="Accent" presStyleLbl="bgShp" presStyleIdx="1" presStyleCnt="6"/>
      <dgm:spPr/>
    </dgm:pt>
    <dgm:pt modelId="{41410451-BDA9-4FE2-8D4A-D4C644DCF9E8}" type="pres">
      <dgm:prSet presAssocID="{A70AD837-5685-4EA3-BA0A-8D5D3AE97CE6}" presName="Child2" presStyleLbl="node1" presStyleIdx="1" presStyleCnt="6">
        <dgm:presLayoutVars>
          <dgm:chMax val="0"/>
          <dgm:chPref val="0"/>
          <dgm:bulletEnabled val="1"/>
        </dgm:presLayoutVars>
      </dgm:prSet>
      <dgm:spPr/>
    </dgm:pt>
    <dgm:pt modelId="{456E2209-F4B1-4A51-B87D-C9C9107968EB}" type="pres">
      <dgm:prSet presAssocID="{0248D89F-51B1-4EFE-88F1-406FA84A114B}" presName="Accent3" presStyleCnt="0"/>
      <dgm:spPr/>
    </dgm:pt>
    <dgm:pt modelId="{262F0736-41EE-4707-8436-44B4F33D7AF7}" type="pres">
      <dgm:prSet presAssocID="{0248D89F-51B1-4EFE-88F1-406FA84A114B}" presName="Accent" presStyleLbl="bgShp" presStyleIdx="2" presStyleCnt="6"/>
      <dgm:spPr/>
    </dgm:pt>
    <dgm:pt modelId="{878B342D-B571-46BB-96E3-DB1797EC51C5}" type="pres">
      <dgm:prSet presAssocID="{0248D89F-51B1-4EFE-88F1-406FA84A114B}" presName="Child3" presStyleLbl="node1" presStyleIdx="2" presStyleCnt="6">
        <dgm:presLayoutVars>
          <dgm:chMax val="0"/>
          <dgm:chPref val="0"/>
          <dgm:bulletEnabled val="1"/>
        </dgm:presLayoutVars>
      </dgm:prSet>
      <dgm:spPr/>
    </dgm:pt>
    <dgm:pt modelId="{63BE83D2-55BE-4D99-95FD-2DD75F9D3E07}" type="pres">
      <dgm:prSet presAssocID="{34F77BE9-34B4-4105-BC94-A96F79EB1B31}" presName="Accent4" presStyleCnt="0"/>
      <dgm:spPr/>
    </dgm:pt>
    <dgm:pt modelId="{51603A39-D005-4B29-998F-BF51BE7671B6}" type="pres">
      <dgm:prSet presAssocID="{34F77BE9-34B4-4105-BC94-A96F79EB1B31}" presName="Accent" presStyleLbl="bgShp" presStyleIdx="3" presStyleCnt="6"/>
      <dgm:spPr/>
    </dgm:pt>
    <dgm:pt modelId="{4DA7E4B7-BE55-4140-AFB7-599D108EC3DB}" type="pres">
      <dgm:prSet presAssocID="{34F77BE9-34B4-4105-BC94-A96F79EB1B31}" presName="Child4" presStyleLbl="node1" presStyleIdx="3" presStyleCnt="6">
        <dgm:presLayoutVars>
          <dgm:chMax val="0"/>
          <dgm:chPref val="0"/>
          <dgm:bulletEnabled val="1"/>
        </dgm:presLayoutVars>
      </dgm:prSet>
      <dgm:spPr/>
    </dgm:pt>
    <dgm:pt modelId="{F6D91F91-A358-4D0E-8B44-E3E06A4089F0}" type="pres">
      <dgm:prSet presAssocID="{5B2B684D-05E7-4BD6-AED9-59BC51AE1A7D}" presName="Accent5" presStyleCnt="0"/>
      <dgm:spPr/>
    </dgm:pt>
    <dgm:pt modelId="{69E34E0F-AD91-406B-9FBA-2650A07FBB03}" type="pres">
      <dgm:prSet presAssocID="{5B2B684D-05E7-4BD6-AED9-59BC51AE1A7D}" presName="Accent" presStyleLbl="bgShp" presStyleIdx="4" presStyleCnt="6"/>
      <dgm:spPr/>
    </dgm:pt>
    <dgm:pt modelId="{867D7143-CD2E-470E-AD88-3F8D893C1D2E}" type="pres">
      <dgm:prSet presAssocID="{5B2B684D-05E7-4BD6-AED9-59BC51AE1A7D}" presName="Child5" presStyleLbl="node1" presStyleIdx="4" presStyleCnt="6">
        <dgm:presLayoutVars>
          <dgm:chMax val="0"/>
          <dgm:chPref val="0"/>
          <dgm:bulletEnabled val="1"/>
        </dgm:presLayoutVars>
      </dgm:prSet>
      <dgm:spPr/>
    </dgm:pt>
    <dgm:pt modelId="{5BD904AA-A176-4D20-AB3A-4637F957022A}" type="pres">
      <dgm:prSet presAssocID="{933AE5D1-D7D3-4B00-85DB-333849F30B69}" presName="Accent6" presStyleCnt="0"/>
      <dgm:spPr/>
    </dgm:pt>
    <dgm:pt modelId="{7457F989-8C98-4D91-B082-D5B82497F74B}" type="pres">
      <dgm:prSet presAssocID="{933AE5D1-D7D3-4B00-85DB-333849F30B69}" presName="Accent" presStyleLbl="bgShp" presStyleIdx="5" presStyleCnt="6"/>
      <dgm:spPr/>
    </dgm:pt>
    <dgm:pt modelId="{DC50AEEC-F34E-486B-AA6C-A4C0B29A38E5}" type="pres">
      <dgm:prSet presAssocID="{933AE5D1-D7D3-4B00-85DB-333849F30B69}" presName="Child6" presStyleLbl="node1" presStyleIdx="5" presStyleCnt="6">
        <dgm:presLayoutVars>
          <dgm:chMax val="0"/>
          <dgm:chPref val="0"/>
          <dgm:bulletEnabled val="1"/>
        </dgm:presLayoutVars>
      </dgm:prSet>
      <dgm:spPr/>
    </dgm:pt>
  </dgm:ptLst>
  <dgm:cxnLst>
    <dgm:cxn modelId="{0BB0DF08-56A8-46BE-A261-912B8D4C984D}" type="presOf" srcId="{34F77BE9-34B4-4105-BC94-A96F79EB1B31}" destId="{4DA7E4B7-BE55-4140-AFB7-599D108EC3DB}" srcOrd="0" destOrd="0" presId="urn:microsoft.com/office/officeart/2011/layout/HexagonRadial"/>
    <dgm:cxn modelId="{2CC1300A-B833-467B-A3FC-F6B6DB8FDEAB}" type="presOf" srcId="{973DD5D4-E7F6-4AAC-AF7B-B739FBA230A1}" destId="{4CD449D9-8646-4E4A-BB4C-D2880C0EA107}" srcOrd="0" destOrd="0" presId="urn:microsoft.com/office/officeart/2011/layout/HexagonRadial"/>
    <dgm:cxn modelId="{81D8D018-C1ED-4A1D-BB18-922210346B4A}" srcId="{F84DDCBE-B9F0-484B-B4C9-0A9F8ECCB517}" destId="{973DD5D4-E7F6-4AAC-AF7B-B739FBA230A1}" srcOrd="0" destOrd="0" parTransId="{38D6CFF2-D411-4AD7-B397-EC2DB3CF5CB8}" sibTransId="{BBAB998C-6670-43E0-9759-1741F22C0547}"/>
    <dgm:cxn modelId="{0F09671C-405B-4AB1-979E-58D6076094D2}" type="presOf" srcId="{5B2B684D-05E7-4BD6-AED9-59BC51AE1A7D}" destId="{867D7143-CD2E-470E-AD88-3F8D893C1D2E}" srcOrd="0" destOrd="0" presId="urn:microsoft.com/office/officeart/2011/layout/HexagonRadial"/>
    <dgm:cxn modelId="{8933F96F-7C69-48AE-A5C2-E448E52AE73F}" type="presOf" srcId="{F84DDCBE-B9F0-484B-B4C9-0A9F8ECCB517}" destId="{1471B1EA-88E8-4785-B4C4-0C96C51EC030}" srcOrd="0" destOrd="0" presId="urn:microsoft.com/office/officeart/2011/layout/HexagonRadial"/>
    <dgm:cxn modelId="{96E44B7A-730F-4F0B-8384-DB440C52C63F}" type="presOf" srcId="{933AE5D1-D7D3-4B00-85DB-333849F30B69}" destId="{DC50AEEC-F34E-486B-AA6C-A4C0B29A38E5}" srcOrd="0" destOrd="0" presId="urn:microsoft.com/office/officeart/2011/layout/HexagonRadial"/>
    <dgm:cxn modelId="{4EE0A17B-A9C2-4260-BD20-B7C47C40E588}" type="presOf" srcId="{A8C62A2E-7F46-4DBB-A356-5F0D0DE57B2E}" destId="{7C358E73-EEF6-45CA-AB52-A4EC08418D90}" srcOrd="0" destOrd="0" presId="urn:microsoft.com/office/officeart/2011/layout/HexagonRadial"/>
    <dgm:cxn modelId="{8180FE81-ADCE-4225-9831-38780863B193}" type="presOf" srcId="{A70AD837-5685-4EA3-BA0A-8D5D3AE97CE6}" destId="{41410451-BDA9-4FE2-8D4A-D4C644DCF9E8}" srcOrd="0" destOrd="0" presId="urn:microsoft.com/office/officeart/2011/layout/HexagonRadial"/>
    <dgm:cxn modelId="{AC46108A-4802-4E16-B3D6-483FFAE4BB96}" srcId="{973DD5D4-E7F6-4AAC-AF7B-B739FBA230A1}" destId="{34F77BE9-34B4-4105-BC94-A96F79EB1B31}" srcOrd="3" destOrd="0" parTransId="{7D3633AA-8B69-4657-9371-37F714199575}" sibTransId="{09F7929D-E09B-4515-9DBB-BF22EBD6D4BC}"/>
    <dgm:cxn modelId="{5C3F3997-5AD7-4EBC-9463-ACCE3562DD63}" srcId="{973DD5D4-E7F6-4AAC-AF7B-B739FBA230A1}" destId="{A8C62A2E-7F46-4DBB-A356-5F0D0DE57B2E}" srcOrd="0" destOrd="0" parTransId="{F6CE503E-FCA5-4348-8DAC-359C920CDC6E}" sibTransId="{740E68FB-D93E-4CB2-8EDC-2D15F428DDAF}"/>
    <dgm:cxn modelId="{3A2F4D9F-F40F-4454-BD9B-D84BA7967EBF}" srcId="{973DD5D4-E7F6-4AAC-AF7B-B739FBA230A1}" destId="{5B2B684D-05E7-4BD6-AED9-59BC51AE1A7D}" srcOrd="4" destOrd="0" parTransId="{C66A0F70-F959-471B-BD5D-675CD34E09E8}" sibTransId="{E9B197E2-8247-4354-AE94-985EBF2FF430}"/>
    <dgm:cxn modelId="{6A1D7EAA-62EB-4408-85C1-6278D850DC1B}" srcId="{973DD5D4-E7F6-4AAC-AF7B-B739FBA230A1}" destId="{A70AD837-5685-4EA3-BA0A-8D5D3AE97CE6}" srcOrd="1" destOrd="0" parTransId="{84F123E4-F463-4374-9B34-C37D230CCE4D}" sibTransId="{9B8B8F01-AAD1-44C9-861A-685558D2C1DD}"/>
    <dgm:cxn modelId="{804012B2-677F-4F60-8A8F-BE21729CBE6B}" srcId="{973DD5D4-E7F6-4AAC-AF7B-B739FBA230A1}" destId="{933AE5D1-D7D3-4B00-85DB-333849F30B69}" srcOrd="5" destOrd="0" parTransId="{878A6670-809B-4F9C-9D7D-A72432B2C4FE}" sibTransId="{3006929B-F635-40B6-A4D8-40E76573093B}"/>
    <dgm:cxn modelId="{C9FBB0D7-DE4E-4F73-B5BE-2F3B2AFF1F46}" srcId="{973DD5D4-E7F6-4AAC-AF7B-B739FBA230A1}" destId="{0248D89F-51B1-4EFE-88F1-406FA84A114B}" srcOrd="2" destOrd="0" parTransId="{BFEDE9DF-D3D2-4786-92F5-2658DE5AFF49}" sibTransId="{3ED63D5E-2F94-426D-9912-70EB2ED15FB6}"/>
    <dgm:cxn modelId="{41D308F4-F9D6-4E18-9E71-944544407573}" type="presOf" srcId="{0248D89F-51B1-4EFE-88F1-406FA84A114B}" destId="{878B342D-B571-46BB-96E3-DB1797EC51C5}" srcOrd="0" destOrd="0" presId="urn:microsoft.com/office/officeart/2011/layout/HexagonRadial"/>
    <dgm:cxn modelId="{243A9899-D88B-4B67-81E6-6CD49993F039}" type="presParOf" srcId="{1471B1EA-88E8-4785-B4C4-0C96C51EC030}" destId="{4CD449D9-8646-4E4A-BB4C-D2880C0EA107}" srcOrd="0" destOrd="0" presId="urn:microsoft.com/office/officeart/2011/layout/HexagonRadial"/>
    <dgm:cxn modelId="{E8B88F22-C1B1-460A-BE96-87D718EC9F32}" type="presParOf" srcId="{1471B1EA-88E8-4785-B4C4-0C96C51EC030}" destId="{34604774-0735-4292-A80C-914D0C4792B6}" srcOrd="1" destOrd="0" presId="urn:microsoft.com/office/officeart/2011/layout/HexagonRadial"/>
    <dgm:cxn modelId="{11D326BC-6546-4908-BD35-A04C055074B0}" type="presParOf" srcId="{34604774-0735-4292-A80C-914D0C4792B6}" destId="{BDB6B89E-33BC-421B-99DD-73ACFE85D07A}" srcOrd="0" destOrd="0" presId="urn:microsoft.com/office/officeart/2011/layout/HexagonRadial"/>
    <dgm:cxn modelId="{DB6BB417-42B7-46ED-BBE0-A1FAD03C20F2}" type="presParOf" srcId="{1471B1EA-88E8-4785-B4C4-0C96C51EC030}" destId="{7C358E73-EEF6-45CA-AB52-A4EC08418D90}" srcOrd="2" destOrd="0" presId="urn:microsoft.com/office/officeart/2011/layout/HexagonRadial"/>
    <dgm:cxn modelId="{9E053E2C-081C-4D07-9F82-F38C09B60765}" type="presParOf" srcId="{1471B1EA-88E8-4785-B4C4-0C96C51EC030}" destId="{81E990D6-9D6E-412B-85C5-BFC69F65AD55}" srcOrd="3" destOrd="0" presId="urn:microsoft.com/office/officeart/2011/layout/HexagonRadial"/>
    <dgm:cxn modelId="{73132534-B409-47BD-A719-3BEF2C902289}" type="presParOf" srcId="{81E990D6-9D6E-412B-85C5-BFC69F65AD55}" destId="{7D6ECFCF-9D87-4584-804B-B65016A5CE10}" srcOrd="0" destOrd="0" presId="urn:microsoft.com/office/officeart/2011/layout/HexagonRadial"/>
    <dgm:cxn modelId="{C11F4E4E-F426-4F82-AB78-E58C9B5DA72F}" type="presParOf" srcId="{1471B1EA-88E8-4785-B4C4-0C96C51EC030}" destId="{41410451-BDA9-4FE2-8D4A-D4C644DCF9E8}" srcOrd="4" destOrd="0" presId="urn:microsoft.com/office/officeart/2011/layout/HexagonRadial"/>
    <dgm:cxn modelId="{F5126F09-6EA3-4CD6-B05D-683F96FDFB07}" type="presParOf" srcId="{1471B1EA-88E8-4785-B4C4-0C96C51EC030}" destId="{456E2209-F4B1-4A51-B87D-C9C9107968EB}" srcOrd="5" destOrd="0" presId="urn:microsoft.com/office/officeart/2011/layout/HexagonRadial"/>
    <dgm:cxn modelId="{1DFE30B4-4415-4CAE-A52B-5BC8C4909DD7}" type="presParOf" srcId="{456E2209-F4B1-4A51-B87D-C9C9107968EB}" destId="{262F0736-41EE-4707-8436-44B4F33D7AF7}" srcOrd="0" destOrd="0" presId="urn:microsoft.com/office/officeart/2011/layout/HexagonRadial"/>
    <dgm:cxn modelId="{1D543D7A-7E7C-4925-97DE-F302852ED320}" type="presParOf" srcId="{1471B1EA-88E8-4785-B4C4-0C96C51EC030}" destId="{878B342D-B571-46BB-96E3-DB1797EC51C5}" srcOrd="6" destOrd="0" presId="urn:microsoft.com/office/officeart/2011/layout/HexagonRadial"/>
    <dgm:cxn modelId="{FFFDD265-96BB-4CE6-B2FE-6ED284CD2EDA}" type="presParOf" srcId="{1471B1EA-88E8-4785-B4C4-0C96C51EC030}" destId="{63BE83D2-55BE-4D99-95FD-2DD75F9D3E07}" srcOrd="7" destOrd="0" presId="urn:microsoft.com/office/officeart/2011/layout/HexagonRadial"/>
    <dgm:cxn modelId="{25D6ED9A-5F73-48F9-9B62-BEC73FF16D1D}" type="presParOf" srcId="{63BE83D2-55BE-4D99-95FD-2DD75F9D3E07}" destId="{51603A39-D005-4B29-998F-BF51BE7671B6}" srcOrd="0" destOrd="0" presId="urn:microsoft.com/office/officeart/2011/layout/HexagonRadial"/>
    <dgm:cxn modelId="{79FEDC95-6D90-4B3A-805C-CEDC4B69B5DF}" type="presParOf" srcId="{1471B1EA-88E8-4785-B4C4-0C96C51EC030}" destId="{4DA7E4B7-BE55-4140-AFB7-599D108EC3DB}" srcOrd="8" destOrd="0" presId="urn:microsoft.com/office/officeart/2011/layout/HexagonRadial"/>
    <dgm:cxn modelId="{70FFBEEE-10C4-4847-A9D7-DDD5D87A1348}" type="presParOf" srcId="{1471B1EA-88E8-4785-B4C4-0C96C51EC030}" destId="{F6D91F91-A358-4D0E-8B44-E3E06A4089F0}" srcOrd="9" destOrd="0" presId="urn:microsoft.com/office/officeart/2011/layout/HexagonRadial"/>
    <dgm:cxn modelId="{FA380976-0DCA-42DC-9F69-75CADBF1613C}" type="presParOf" srcId="{F6D91F91-A358-4D0E-8B44-E3E06A4089F0}" destId="{69E34E0F-AD91-406B-9FBA-2650A07FBB03}" srcOrd="0" destOrd="0" presId="urn:microsoft.com/office/officeart/2011/layout/HexagonRadial"/>
    <dgm:cxn modelId="{20EC584D-A5DF-4342-8712-F3A4DA58D19F}" type="presParOf" srcId="{1471B1EA-88E8-4785-B4C4-0C96C51EC030}" destId="{867D7143-CD2E-470E-AD88-3F8D893C1D2E}" srcOrd="10" destOrd="0" presId="urn:microsoft.com/office/officeart/2011/layout/HexagonRadial"/>
    <dgm:cxn modelId="{E35C2000-90A1-4203-A8D3-91D498050841}" type="presParOf" srcId="{1471B1EA-88E8-4785-B4C4-0C96C51EC030}" destId="{5BD904AA-A176-4D20-AB3A-4637F957022A}" srcOrd="11" destOrd="0" presId="urn:microsoft.com/office/officeart/2011/layout/HexagonRadial"/>
    <dgm:cxn modelId="{FDD1E672-044C-4757-9C02-867C79473F71}" type="presParOf" srcId="{5BD904AA-A176-4D20-AB3A-4637F957022A}" destId="{7457F989-8C98-4D91-B082-D5B82497F74B}" srcOrd="0" destOrd="0" presId="urn:microsoft.com/office/officeart/2011/layout/HexagonRadial"/>
    <dgm:cxn modelId="{7590B150-3B9B-410B-B03B-AA381429F83B}" type="presParOf" srcId="{1471B1EA-88E8-4785-B4C4-0C96C51EC030}" destId="{DC50AEEC-F34E-486B-AA6C-A4C0B29A38E5}"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C06009F-BE10-4A30-9F0A-00A604E73B08}"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n-US"/>
        </a:p>
      </dgm:t>
    </dgm:pt>
    <dgm:pt modelId="{C70F1DFB-D91F-4882-AE5F-C137E20DDF2A}">
      <dgm:prSet phldrT="[Text]"/>
      <dgm:spPr/>
      <dgm:t>
        <a:bodyPr/>
        <a:lstStyle/>
        <a:p>
          <a:r>
            <a:rPr lang="en-US" dirty="0"/>
            <a:t>2023</a:t>
          </a:r>
        </a:p>
      </dgm:t>
    </dgm:pt>
    <dgm:pt modelId="{2CAB1EEA-EF24-4234-A1F4-44FAF7F47C90}" type="parTrans" cxnId="{59A67F84-9818-4E5A-9B2F-3B9A05A9F4B5}">
      <dgm:prSet/>
      <dgm:spPr/>
      <dgm:t>
        <a:bodyPr/>
        <a:lstStyle/>
        <a:p>
          <a:endParaRPr lang="en-US"/>
        </a:p>
      </dgm:t>
    </dgm:pt>
    <dgm:pt modelId="{0AC583FB-E7C9-4813-B897-8EBBC3975D5F}" type="sibTrans" cxnId="{59A67F84-9818-4E5A-9B2F-3B9A05A9F4B5}">
      <dgm:prSet/>
      <dgm:spPr/>
      <dgm:t>
        <a:bodyPr/>
        <a:lstStyle/>
        <a:p>
          <a:endParaRPr lang="en-US"/>
        </a:p>
      </dgm:t>
    </dgm:pt>
    <dgm:pt modelId="{70873556-EC6E-4813-8746-06531A570A36}">
      <dgm:prSet phldrT="[Text]"/>
      <dgm:spPr>
        <a:solidFill>
          <a:schemeClr val="accent2">
            <a:lumMod val="75000"/>
          </a:schemeClr>
        </a:solidFill>
      </dgm:spPr>
      <dgm:t>
        <a:bodyPr/>
        <a:lstStyle/>
        <a:p>
          <a:r>
            <a:rPr lang="en-US" dirty="0"/>
            <a:t>POSITIVE Study</a:t>
          </a:r>
        </a:p>
        <a:p>
          <a:r>
            <a:rPr lang="en-US" dirty="0"/>
            <a:t>Partridge et al NEJM</a:t>
          </a:r>
        </a:p>
      </dgm:t>
    </dgm:pt>
    <dgm:pt modelId="{A0A92EC6-CAE0-4C04-870A-781E9D11393F}" type="parTrans" cxnId="{2A38F8C0-013D-4A5A-8FAE-E44FE368F910}">
      <dgm:prSet/>
      <dgm:spPr/>
      <dgm:t>
        <a:bodyPr/>
        <a:lstStyle/>
        <a:p>
          <a:endParaRPr lang="en-US"/>
        </a:p>
      </dgm:t>
    </dgm:pt>
    <dgm:pt modelId="{CBC8F922-A80A-4403-8F9B-35453B604154}" type="sibTrans" cxnId="{2A38F8C0-013D-4A5A-8FAE-E44FE368F910}">
      <dgm:prSet/>
      <dgm:spPr/>
      <dgm:t>
        <a:bodyPr/>
        <a:lstStyle/>
        <a:p>
          <a:endParaRPr lang="en-US"/>
        </a:p>
      </dgm:t>
    </dgm:pt>
    <dgm:pt modelId="{190D4874-DC78-48A1-9C86-0D812A0C24AF}">
      <dgm:prSet phldrT="[Text]"/>
      <dgm:spPr>
        <a:solidFill>
          <a:schemeClr val="accent2">
            <a:lumMod val="60000"/>
            <a:lumOff val="40000"/>
          </a:schemeClr>
        </a:solidFill>
      </dgm:spPr>
      <dgm:t>
        <a:bodyPr/>
        <a:lstStyle/>
        <a:p>
          <a:r>
            <a:rPr lang="en-US" dirty="0"/>
            <a:t>ATTEMPT 2.0 up and running </a:t>
          </a:r>
        </a:p>
      </dgm:t>
    </dgm:pt>
    <dgm:pt modelId="{4DD5D9FB-7613-4745-B027-0A4F01DF8AD6}" type="parTrans" cxnId="{0080EC13-A271-47EF-9F8F-514C31937565}">
      <dgm:prSet/>
      <dgm:spPr/>
      <dgm:t>
        <a:bodyPr/>
        <a:lstStyle/>
        <a:p>
          <a:endParaRPr lang="en-US"/>
        </a:p>
      </dgm:t>
    </dgm:pt>
    <dgm:pt modelId="{D22ADF26-3B24-4777-B99F-A82DFBB7A7BB}" type="sibTrans" cxnId="{0080EC13-A271-47EF-9F8F-514C31937565}">
      <dgm:prSet/>
      <dgm:spPr/>
      <dgm:t>
        <a:bodyPr/>
        <a:lstStyle/>
        <a:p>
          <a:endParaRPr lang="en-US"/>
        </a:p>
      </dgm:t>
    </dgm:pt>
    <dgm:pt modelId="{81C69538-FF15-4C20-8299-F816E36C55FB}">
      <dgm:prSet phldrT="[Text]"/>
      <dgm:spPr>
        <a:solidFill>
          <a:srgbClr val="7030A0"/>
        </a:solidFill>
      </dgm:spPr>
      <dgm:t>
        <a:bodyPr/>
        <a:lstStyle/>
        <a:p>
          <a:r>
            <a:rPr lang="en-US" dirty="0"/>
            <a:t>T-DXd activity in CNS</a:t>
          </a:r>
        </a:p>
        <a:p>
          <a:r>
            <a:rPr lang="en-US" dirty="0"/>
            <a:t>ESMO </a:t>
          </a:r>
        </a:p>
      </dgm:t>
    </dgm:pt>
    <dgm:pt modelId="{B10BF535-7975-41B9-BFB0-BCD5CD82E7A0}" type="parTrans" cxnId="{8DB9B4B0-0289-424D-8257-8F366D979B03}">
      <dgm:prSet/>
      <dgm:spPr/>
      <dgm:t>
        <a:bodyPr/>
        <a:lstStyle/>
        <a:p>
          <a:endParaRPr lang="en-US"/>
        </a:p>
      </dgm:t>
    </dgm:pt>
    <dgm:pt modelId="{D01E8A4F-905B-4613-884B-F1C207124A7F}" type="sibTrans" cxnId="{8DB9B4B0-0289-424D-8257-8F366D979B03}">
      <dgm:prSet/>
      <dgm:spPr/>
      <dgm:t>
        <a:bodyPr/>
        <a:lstStyle/>
        <a:p>
          <a:endParaRPr lang="en-US"/>
        </a:p>
      </dgm:t>
    </dgm:pt>
    <dgm:pt modelId="{B09C7A92-D85A-4286-9206-489A76D16F9D}">
      <dgm:prSet phldrT="[Text]"/>
      <dgm:spPr>
        <a:solidFill>
          <a:schemeClr val="accent1">
            <a:lumMod val="50000"/>
          </a:schemeClr>
        </a:solidFill>
      </dgm:spPr>
      <dgm:t>
        <a:bodyPr/>
        <a:lstStyle/>
        <a:p>
          <a:r>
            <a:rPr lang="en-US" dirty="0"/>
            <a:t> PATRICIA Study</a:t>
          </a:r>
        </a:p>
        <a:p>
          <a:r>
            <a:rPr lang="en-US" dirty="0"/>
            <a:t>Lin et al  NPJ Breast</a:t>
          </a:r>
        </a:p>
      </dgm:t>
    </dgm:pt>
    <dgm:pt modelId="{F633935E-0BBF-4A22-8BD6-552FB450F90C}" type="parTrans" cxnId="{7C18D20D-404E-46A3-BF66-9A1FFAB0122B}">
      <dgm:prSet/>
      <dgm:spPr/>
      <dgm:t>
        <a:bodyPr/>
        <a:lstStyle/>
        <a:p>
          <a:endParaRPr lang="en-US"/>
        </a:p>
      </dgm:t>
    </dgm:pt>
    <dgm:pt modelId="{C49AEC9C-7C8E-40EE-BE70-B59A307A24B3}" type="sibTrans" cxnId="{7C18D20D-404E-46A3-BF66-9A1FFAB0122B}">
      <dgm:prSet/>
      <dgm:spPr/>
      <dgm:t>
        <a:bodyPr/>
        <a:lstStyle/>
        <a:p>
          <a:endParaRPr lang="en-US"/>
        </a:p>
      </dgm:t>
    </dgm:pt>
    <dgm:pt modelId="{6B03D92B-4A4A-4CA3-854C-8E88BFFBD1FE}" type="pres">
      <dgm:prSet presAssocID="{7C06009F-BE10-4A30-9F0A-00A604E73B08}" presName="diagram" presStyleCnt="0">
        <dgm:presLayoutVars>
          <dgm:chMax val="1"/>
          <dgm:dir/>
          <dgm:animLvl val="ctr"/>
          <dgm:resizeHandles val="exact"/>
        </dgm:presLayoutVars>
      </dgm:prSet>
      <dgm:spPr/>
    </dgm:pt>
    <dgm:pt modelId="{6DF7E9A9-D53F-4D79-BBAA-425B6B76AD33}" type="pres">
      <dgm:prSet presAssocID="{7C06009F-BE10-4A30-9F0A-00A604E73B08}" presName="matrix" presStyleCnt="0"/>
      <dgm:spPr/>
    </dgm:pt>
    <dgm:pt modelId="{A094997C-AF16-4D4D-8EE1-EAD0DE214216}" type="pres">
      <dgm:prSet presAssocID="{7C06009F-BE10-4A30-9F0A-00A604E73B08}" presName="tile1" presStyleLbl="node1" presStyleIdx="0" presStyleCnt="4"/>
      <dgm:spPr/>
    </dgm:pt>
    <dgm:pt modelId="{5A5E8355-AF0F-4A9B-9CA5-E343CFC7C10C}" type="pres">
      <dgm:prSet presAssocID="{7C06009F-BE10-4A30-9F0A-00A604E73B08}" presName="tile1text" presStyleLbl="node1" presStyleIdx="0" presStyleCnt="4">
        <dgm:presLayoutVars>
          <dgm:chMax val="0"/>
          <dgm:chPref val="0"/>
          <dgm:bulletEnabled val="1"/>
        </dgm:presLayoutVars>
      </dgm:prSet>
      <dgm:spPr/>
    </dgm:pt>
    <dgm:pt modelId="{7779ED2D-9ECF-4A56-922A-2D34898E11F3}" type="pres">
      <dgm:prSet presAssocID="{7C06009F-BE10-4A30-9F0A-00A604E73B08}" presName="tile2" presStyleLbl="node1" presStyleIdx="1" presStyleCnt="4"/>
      <dgm:spPr/>
    </dgm:pt>
    <dgm:pt modelId="{FF96EFF9-35F0-43DE-A04A-381D51F97606}" type="pres">
      <dgm:prSet presAssocID="{7C06009F-BE10-4A30-9F0A-00A604E73B08}" presName="tile2text" presStyleLbl="node1" presStyleIdx="1" presStyleCnt="4">
        <dgm:presLayoutVars>
          <dgm:chMax val="0"/>
          <dgm:chPref val="0"/>
          <dgm:bulletEnabled val="1"/>
        </dgm:presLayoutVars>
      </dgm:prSet>
      <dgm:spPr/>
    </dgm:pt>
    <dgm:pt modelId="{2AB2642C-65BC-417A-8F59-520DDE12EFBF}" type="pres">
      <dgm:prSet presAssocID="{7C06009F-BE10-4A30-9F0A-00A604E73B08}" presName="tile3" presStyleLbl="node1" presStyleIdx="2" presStyleCnt="4"/>
      <dgm:spPr/>
    </dgm:pt>
    <dgm:pt modelId="{FB1046FE-D3B7-45AE-A003-5E6258CD9E62}" type="pres">
      <dgm:prSet presAssocID="{7C06009F-BE10-4A30-9F0A-00A604E73B08}" presName="tile3text" presStyleLbl="node1" presStyleIdx="2" presStyleCnt="4">
        <dgm:presLayoutVars>
          <dgm:chMax val="0"/>
          <dgm:chPref val="0"/>
          <dgm:bulletEnabled val="1"/>
        </dgm:presLayoutVars>
      </dgm:prSet>
      <dgm:spPr/>
    </dgm:pt>
    <dgm:pt modelId="{137C4F89-5474-4201-B599-7D598AAA8E62}" type="pres">
      <dgm:prSet presAssocID="{7C06009F-BE10-4A30-9F0A-00A604E73B08}" presName="tile4" presStyleLbl="node1" presStyleIdx="3" presStyleCnt="4"/>
      <dgm:spPr/>
    </dgm:pt>
    <dgm:pt modelId="{B381F92F-47A9-4EA5-917D-8BC5DF910EA0}" type="pres">
      <dgm:prSet presAssocID="{7C06009F-BE10-4A30-9F0A-00A604E73B08}" presName="tile4text" presStyleLbl="node1" presStyleIdx="3" presStyleCnt="4">
        <dgm:presLayoutVars>
          <dgm:chMax val="0"/>
          <dgm:chPref val="0"/>
          <dgm:bulletEnabled val="1"/>
        </dgm:presLayoutVars>
      </dgm:prSet>
      <dgm:spPr/>
    </dgm:pt>
    <dgm:pt modelId="{D57AAF93-E0FC-4C5C-8D51-6DC4EB1E71E1}" type="pres">
      <dgm:prSet presAssocID="{7C06009F-BE10-4A30-9F0A-00A604E73B08}" presName="centerTile" presStyleLbl="fgShp" presStyleIdx="0" presStyleCnt="1">
        <dgm:presLayoutVars>
          <dgm:chMax val="0"/>
          <dgm:chPref val="0"/>
        </dgm:presLayoutVars>
      </dgm:prSet>
      <dgm:spPr/>
    </dgm:pt>
  </dgm:ptLst>
  <dgm:cxnLst>
    <dgm:cxn modelId="{1779360B-E5E5-47F4-814D-083728AEF2B2}" type="presOf" srcId="{7C06009F-BE10-4A30-9F0A-00A604E73B08}" destId="{6B03D92B-4A4A-4CA3-854C-8E88BFFBD1FE}" srcOrd="0" destOrd="0" presId="urn:microsoft.com/office/officeart/2005/8/layout/matrix1"/>
    <dgm:cxn modelId="{7C18D20D-404E-46A3-BF66-9A1FFAB0122B}" srcId="{C70F1DFB-D91F-4882-AE5F-C137E20DDF2A}" destId="{B09C7A92-D85A-4286-9206-489A76D16F9D}" srcOrd="3" destOrd="0" parTransId="{F633935E-0BBF-4A22-8BD6-552FB450F90C}" sibTransId="{C49AEC9C-7C8E-40EE-BE70-B59A307A24B3}"/>
    <dgm:cxn modelId="{FBA41611-C1AB-47FF-A3B4-AD107C3DA903}" type="presOf" srcId="{81C69538-FF15-4C20-8299-F816E36C55FB}" destId="{FB1046FE-D3B7-45AE-A003-5E6258CD9E62}" srcOrd="1" destOrd="0" presId="urn:microsoft.com/office/officeart/2005/8/layout/matrix1"/>
    <dgm:cxn modelId="{E1A57C13-3E5C-42EE-B578-B0FF3E98199C}" type="presOf" srcId="{190D4874-DC78-48A1-9C86-0D812A0C24AF}" destId="{7779ED2D-9ECF-4A56-922A-2D34898E11F3}" srcOrd="0" destOrd="0" presId="urn:microsoft.com/office/officeart/2005/8/layout/matrix1"/>
    <dgm:cxn modelId="{0080EC13-A271-47EF-9F8F-514C31937565}" srcId="{C70F1DFB-D91F-4882-AE5F-C137E20DDF2A}" destId="{190D4874-DC78-48A1-9C86-0D812A0C24AF}" srcOrd="1" destOrd="0" parTransId="{4DD5D9FB-7613-4745-B027-0A4F01DF8AD6}" sibTransId="{D22ADF26-3B24-4777-B99F-A82DFBB7A7BB}"/>
    <dgm:cxn modelId="{7952D242-7705-45D7-B41C-8FA555F6F2B3}" type="presOf" srcId="{B09C7A92-D85A-4286-9206-489A76D16F9D}" destId="{B381F92F-47A9-4EA5-917D-8BC5DF910EA0}" srcOrd="1" destOrd="0" presId="urn:microsoft.com/office/officeart/2005/8/layout/matrix1"/>
    <dgm:cxn modelId="{A7EB994F-4D98-4D54-AE0E-926E1C5EC5E4}" type="presOf" srcId="{70873556-EC6E-4813-8746-06531A570A36}" destId="{A094997C-AF16-4D4D-8EE1-EAD0DE214216}" srcOrd="0" destOrd="0" presId="urn:microsoft.com/office/officeart/2005/8/layout/matrix1"/>
    <dgm:cxn modelId="{80E8C681-9B04-4C1E-9280-EB6BA6AE010D}" type="presOf" srcId="{81C69538-FF15-4C20-8299-F816E36C55FB}" destId="{2AB2642C-65BC-417A-8F59-520DDE12EFBF}" srcOrd="0" destOrd="0" presId="urn:microsoft.com/office/officeart/2005/8/layout/matrix1"/>
    <dgm:cxn modelId="{59A67F84-9818-4E5A-9B2F-3B9A05A9F4B5}" srcId="{7C06009F-BE10-4A30-9F0A-00A604E73B08}" destId="{C70F1DFB-D91F-4882-AE5F-C137E20DDF2A}" srcOrd="0" destOrd="0" parTransId="{2CAB1EEA-EF24-4234-A1F4-44FAF7F47C90}" sibTransId="{0AC583FB-E7C9-4813-B897-8EBBC3975D5F}"/>
    <dgm:cxn modelId="{BAAADB96-02B3-4CC5-A0BE-A55838B849F6}" type="presOf" srcId="{190D4874-DC78-48A1-9C86-0D812A0C24AF}" destId="{FF96EFF9-35F0-43DE-A04A-381D51F97606}" srcOrd="1" destOrd="0" presId="urn:microsoft.com/office/officeart/2005/8/layout/matrix1"/>
    <dgm:cxn modelId="{B0C9D8A8-437F-42B0-8D13-514D52EA6FED}" type="presOf" srcId="{B09C7A92-D85A-4286-9206-489A76D16F9D}" destId="{137C4F89-5474-4201-B599-7D598AAA8E62}" srcOrd="0" destOrd="0" presId="urn:microsoft.com/office/officeart/2005/8/layout/matrix1"/>
    <dgm:cxn modelId="{8DB9B4B0-0289-424D-8257-8F366D979B03}" srcId="{C70F1DFB-D91F-4882-AE5F-C137E20DDF2A}" destId="{81C69538-FF15-4C20-8299-F816E36C55FB}" srcOrd="2" destOrd="0" parTransId="{B10BF535-7975-41B9-BFB0-BCD5CD82E7A0}" sibTransId="{D01E8A4F-905B-4613-884B-F1C207124A7F}"/>
    <dgm:cxn modelId="{7D492BB9-C0B2-4743-A2C7-74EAB3D0A075}" type="presOf" srcId="{C70F1DFB-D91F-4882-AE5F-C137E20DDF2A}" destId="{D57AAF93-E0FC-4C5C-8D51-6DC4EB1E71E1}" srcOrd="0" destOrd="0" presId="urn:microsoft.com/office/officeart/2005/8/layout/matrix1"/>
    <dgm:cxn modelId="{2A38F8C0-013D-4A5A-8FAE-E44FE368F910}" srcId="{C70F1DFB-D91F-4882-AE5F-C137E20DDF2A}" destId="{70873556-EC6E-4813-8746-06531A570A36}" srcOrd="0" destOrd="0" parTransId="{A0A92EC6-CAE0-4C04-870A-781E9D11393F}" sibTransId="{CBC8F922-A80A-4403-8F9B-35453B604154}"/>
    <dgm:cxn modelId="{E8F61CC4-C332-4C98-B078-6FAE712B41C7}" type="presOf" srcId="{70873556-EC6E-4813-8746-06531A570A36}" destId="{5A5E8355-AF0F-4A9B-9CA5-E343CFC7C10C}" srcOrd="1" destOrd="0" presId="urn:microsoft.com/office/officeart/2005/8/layout/matrix1"/>
    <dgm:cxn modelId="{4EBEFC57-7A3D-47EF-A42F-5253C0C481C9}" type="presParOf" srcId="{6B03D92B-4A4A-4CA3-854C-8E88BFFBD1FE}" destId="{6DF7E9A9-D53F-4D79-BBAA-425B6B76AD33}" srcOrd="0" destOrd="0" presId="urn:microsoft.com/office/officeart/2005/8/layout/matrix1"/>
    <dgm:cxn modelId="{4CC4F931-6FA0-4528-A7E8-AC0957F743E1}" type="presParOf" srcId="{6DF7E9A9-D53F-4D79-BBAA-425B6B76AD33}" destId="{A094997C-AF16-4D4D-8EE1-EAD0DE214216}" srcOrd="0" destOrd="0" presId="urn:microsoft.com/office/officeart/2005/8/layout/matrix1"/>
    <dgm:cxn modelId="{27282C37-2201-4847-B332-782C906FC328}" type="presParOf" srcId="{6DF7E9A9-D53F-4D79-BBAA-425B6B76AD33}" destId="{5A5E8355-AF0F-4A9B-9CA5-E343CFC7C10C}" srcOrd="1" destOrd="0" presId="urn:microsoft.com/office/officeart/2005/8/layout/matrix1"/>
    <dgm:cxn modelId="{3E4CEC2F-56F5-4F19-9E98-5C36E8D9C195}" type="presParOf" srcId="{6DF7E9A9-D53F-4D79-BBAA-425B6B76AD33}" destId="{7779ED2D-9ECF-4A56-922A-2D34898E11F3}" srcOrd="2" destOrd="0" presId="urn:microsoft.com/office/officeart/2005/8/layout/matrix1"/>
    <dgm:cxn modelId="{D6654F4A-4DC5-4F41-A14A-8966EC6D1F69}" type="presParOf" srcId="{6DF7E9A9-D53F-4D79-BBAA-425B6B76AD33}" destId="{FF96EFF9-35F0-43DE-A04A-381D51F97606}" srcOrd="3" destOrd="0" presId="urn:microsoft.com/office/officeart/2005/8/layout/matrix1"/>
    <dgm:cxn modelId="{D39BE76D-03EB-4AF8-BD84-20E6F91DE837}" type="presParOf" srcId="{6DF7E9A9-D53F-4D79-BBAA-425B6B76AD33}" destId="{2AB2642C-65BC-417A-8F59-520DDE12EFBF}" srcOrd="4" destOrd="0" presId="urn:microsoft.com/office/officeart/2005/8/layout/matrix1"/>
    <dgm:cxn modelId="{294967BE-8FC5-4304-A916-81FDE2B63F46}" type="presParOf" srcId="{6DF7E9A9-D53F-4D79-BBAA-425B6B76AD33}" destId="{FB1046FE-D3B7-45AE-A003-5E6258CD9E62}" srcOrd="5" destOrd="0" presId="urn:microsoft.com/office/officeart/2005/8/layout/matrix1"/>
    <dgm:cxn modelId="{1E426EC4-5898-4894-8721-ADC06CEB84F7}" type="presParOf" srcId="{6DF7E9A9-D53F-4D79-BBAA-425B6B76AD33}" destId="{137C4F89-5474-4201-B599-7D598AAA8E62}" srcOrd="6" destOrd="0" presId="urn:microsoft.com/office/officeart/2005/8/layout/matrix1"/>
    <dgm:cxn modelId="{6B9A0AB8-D677-48B1-897A-ED0BDFC3161A}" type="presParOf" srcId="{6DF7E9A9-D53F-4D79-BBAA-425B6B76AD33}" destId="{B381F92F-47A9-4EA5-917D-8BC5DF910EA0}" srcOrd="7" destOrd="0" presId="urn:microsoft.com/office/officeart/2005/8/layout/matrix1"/>
    <dgm:cxn modelId="{28B262DA-005E-4281-8FCF-0FD9F2C7482D}" type="presParOf" srcId="{6B03D92B-4A4A-4CA3-854C-8E88BFFBD1FE}" destId="{D57AAF93-E0FC-4C5C-8D51-6DC4EB1E71E1}" srcOrd="1" destOrd="0" presId="urn:microsoft.com/office/officeart/2005/8/layout/matrix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2AB8A2-F669-487D-A78C-401DE252AC4D}">
      <dsp:nvSpPr>
        <dsp:cNvPr id="0" name=""/>
        <dsp:cNvSpPr/>
      </dsp:nvSpPr>
      <dsp:spPr>
        <a:xfrm rot="5400000">
          <a:off x="-177536" y="177577"/>
          <a:ext cx="1183579" cy="828505"/>
        </a:xfrm>
        <a:prstGeom prst="chevron">
          <a:avLst/>
        </a:prstGeom>
        <a:solidFill>
          <a:srgbClr val="00B0F0"/>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dirty="0"/>
            <a:t>2022</a:t>
          </a:r>
        </a:p>
      </dsp:txBody>
      <dsp:txXfrm rot="-5400000">
        <a:off x="2" y="414293"/>
        <a:ext cx="828505" cy="355074"/>
      </dsp:txXfrm>
    </dsp:sp>
    <dsp:sp modelId="{BF68FE93-5161-450B-ADC0-394FFDF6B9F5}">
      <dsp:nvSpPr>
        <dsp:cNvPr id="0" name=""/>
        <dsp:cNvSpPr/>
      </dsp:nvSpPr>
      <dsp:spPr>
        <a:xfrm rot="5400000">
          <a:off x="3915789" y="-3087243"/>
          <a:ext cx="769326" cy="6943894"/>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6985" rIns="6985" bIns="6985" numCol="1" spcCol="1270" anchor="ctr" anchorCtr="0">
          <a:noAutofit/>
        </a:bodyPr>
        <a:lstStyle/>
        <a:p>
          <a:pPr marL="57150" lvl="1" indent="-57150" algn="l" defTabSz="488950">
            <a:lnSpc>
              <a:spcPct val="90000"/>
            </a:lnSpc>
            <a:spcBef>
              <a:spcPct val="0"/>
            </a:spcBef>
            <a:spcAft>
              <a:spcPct val="15000"/>
            </a:spcAft>
            <a:buChar char="•"/>
          </a:pPr>
          <a:r>
            <a:rPr lang="en-US" sz="1100" kern="1200" dirty="0"/>
            <a:t>Trastuzumab </a:t>
          </a:r>
          <a:r>
            <a:rPr lang="en-US" sz="1100" kern="1200" dirty="0" err="1"/>
            <a:t>deruxtecan</a:t>
          </a:r>
          <a:r>
            <a:rPr lang="en-US" sz="1100" kern="1200" dirty="0"/>
            <a:t> for Her2 low (April)</a:t>
          </a:r>
        </a:p>
      </dsp:txBody>
      <dsp:txXfrm rot="-5400000">
        <a:off x="828506" y="37595"/>
        <a:ext cx="6906339" cy="694216"/>
      </dsp:txXfrm>
    </dsp:sp>
    <dsp:sp modelId="{CCC0425E-8A4B-479C-A535-59069A40F6BB}">
      <dsp:nvSpPr>
        <dsp:cNvPr id="0" name=""/>
        <dsp:cNvSpPr/>
      </dsp:nvSpPr>
      <dsp:spPr>
        <a:xfrm rot="5400000">
          <a:off x="-177536" y="1159753"/>
          <a:ext cx="1183579" cy="828505"/>
        </a:xfrm>
        <a:prstGeom prst="chevron">
          <a:avLst/>
        </a:prstGeom>
        <a:solidFill>
          <a:srgbClr val="00B050"/>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dirty="0"/>
            <a:t>2023</a:t>
          </a:r>
        </a:p>
      </dsp:txBody>
      <dsp:txXfrm rot="-5400000">
        <a:off x="2" y="1396469"/>
        <a:ext cx="828505" cy="355074"/>
      </dsp:txXfrm>
    </dsp:sp>
    <dsp:sp modelId="{F306E9BD-2F5C-4BF9-8C79-9EA2A0836800}">
      <dsp:nvSpPr>
        <dsp:cNvPr id="0" name=""/>
        <dsp:cNvSpPr/>
      </dsp:nvSpPr>
      <dsp:spPr>
        <a:xfrm rot="5400000">
          <a:off x="3915789" y="-2127031"/>
          <a:ext cx="769326" cy="6943894"/>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6985" rIns="6985" bIns="6985" numCol="1" spcCol="1270" anchor="ctr" anchorCtr="0">
          <a:noAutofit/>
        </a:bodyPr>
        <a:lstStyle/>
        <a:p>
          <a:pPr marL="57150" lvl="1" indent="-57150" algn="l" defTabSz="488950">
            <a:lnSpc>
              <a:spcPct val="90000"/>
            </a:lnSpc>
            <a:spcBef>
              <a:spcPct val="0"/>
            </a:spcBef>
            <a:spcAft>
              <a:spcPct val="15000"/>
            </a:spcAft>
            <a:buChar char="•"/>
          </a:pPr>
          <a:r>
            <a:rPr lang="en-US" sz="1100" kern="1200" dirty="0" err="1"/>
            <a:t>Elacestrant</a:t>
          </a:r>
          <a:r>
            <a:rPr lang="en-US" sz="1100" kern="1200" dirty="0"/>
            <a:t>   (Jan)</a:t>
          </a:r>
        </a:p>
        <a:p>
          <a:pPr marL="57150" lvl="1" indent="-57150" algn="l" defTabSz="488950">
            <a:lnSpc>
              <a:spcPct val="90000"/>
            </a:lnSpc>
            <a:spcBef>
              <a:spcPct val="0"/>
            </a:spcBef>
            <a:spcAft>
              <a:spcPct val="15000"/>
            </a:spcAft>
            <a:buChar char="•"/>
          </a:pPr>
          <a:r>
            <a:rPr lang="en-US" sz="1100" kern="1200" dirty="0"/>
            <a:t>Sacituzumab (Feb)</a:t>
          </a:r>
        </a:p>
        <a:p>
          <a:pPr marL="57150" lvl="1" indent="-57150" algn="l" defTabSz="488950">
            <a:lnSpc>
              <a:spcPct val="90000"/>
            </a:lnSpc>
            <a:spcBef>
              <a:spcPct val="0"/>
            </a:spcBef>
            <a:spcAft>
              <a:spcPct val="15000"/>
            </a:spcAft>
            <a:buChar char="•"/>
          </a:pPr>
          <a:r>
            <a:rPr lang="en-US" sz="1100" kern="1200" dirty="0" err="1"/>
            <a:t>Capivasertib</a:t>
          </a:r>
          <a:r>
            <a:rPr lang="en-US" sz="1100" kern="1200" dirty="0"/>
            <a:t> (Nov)</a:t>
          </a:r>
        </a:p>
      </dsp:txBody>
      <dsp:txXfrm rot="-5400000">
        <a:off x="828506" y="997807"/>
        <a:ext cx="6906339" cy="694216"/>
      </dsp:txXfrm>
    </dsp:sp>
    <dsp:sp modelId="{8C5DFA81-A0EE-4102-B2ED-2ACB3139192F}">
      <dsp:nvSpPr>
        <dsp:cNvPr id="0" name=""/>
        <dsp:cNvSpPr/>
      </dsp:nvSpPr>
      <dsp:spPr>
        <a:xfrm rot="5400000">
          <a:off x="-177536" y="2141929"/>
          <a:ext cx="1183579" cy="828505"/>
        </a:xfrm>
        <a:prstGeom prst="chevron">
          <a:avLst/>
        </a:prstGeom>
        <a:solidFill>
          <a:schemeClr val="accent3">
            <a:lumMod val="7500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1066800">
            <a:lnSpc>
              <a:spcPct val="90000"/>
            </a:lnSpc>
            <a:spcBef>
              <a:spcPct val="0"/>
            </a:spcBef>
            <a:spcAft>
              <a:spcPct val="35000"/>
            </a:spcAft>
            <a:buNone/>
          </a:pPr>
          <a:r>
            <a:rPr lang="en-US" sz="2400" kern="1200" dirty="0"/>
            <a:t>2024</a:t>
          </a:r>
        </a:p>
      </dsp:txBody>
      <dsp:txXfrm rot="-5400000">
        <a:off x="2" y="2378645"/>
        <a:ext cx="828505" cy="355074"/>
      </dsp:txXfrm>
    </dsp:sp>
    <dsp:sp modelId="{D44C2B11-33FF-45B5-80FC-D896B2E12258}">
      <dsp:nvSpPr>
        <dsp:cNvPr id="0" name=""/>
        <dsp:cNvSpPr/>
      </dsp:nvSpPr>
      <dsp:spPr>
        <a:xfrm rot="5400000">
          <a:off x="3915789" y="-1122891"/>
          <a:ext cx="769326" cy="6943894"/>
        </a:xfrm>
        <a:prstGeom prst="round2Same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6985" rIns="6985" bIns="6985" numCol="1" spcCol="1270" anchor="ctr" anchorCtr="0">
          <a:noAutofit/>
        </a:bodyPr>
        <a:lstStyle/>
        <a:p>
          <a:pPr marL="57150" lvl="1" indent="-57150" algn="l" defTabSz="488950">
            <a:lnSpc>
              <a:spcPct val="90000"/>
            </a:lnSpc>
            <a:spcBef>
              <a:spcPct val="0"/>
            </a:spcBef>
            <a:spcAft>
              <a:spcPct val="15000"/>
            </a:spcAft>
            <a:buChar char="•"/>
          </a:pPr>
          <a:r>
            <a:rPr lang="en-US" sz="1100" kern="1200" dirty="0" err="1"/>
            <a:t>Ribociclib</a:t>
          </a:r>
          <a:r>
            <a:rPr lang="en-US" sz="1100" kern="1200" dirty="0"/>
            <a:t> (adjuvant projected)</a:t>
          </a:r>
        </a:p>
        <a:p>
          <a:pPr marL="57150" lvl="1" indent="-57150" algn="l" defTabSz="488950">
            <a:lnSpc>
              <a:spcPct val="90000"/>
            </a:lnSpc>
            <a:spcBef>
              <a:spcPct val="0"/>
            </a:spcBef>
            <a:spcAft>
              <a:spcPct val="15000"/>
            </a:spcAft>
            <a:buChar char="•"/>
          </a:pPr>
          <a:r>
            <a:rPr lang="en-US" sz="1100" kern="1200" dirty="0"/>
            <a:t>Dato-</a:t>
          </a:r>
          <a:r>
            <a:rPr lang="en-US" sz="1100" kern="1200" dirty="0" err="1"/>
            <a:t>DXd</a:t>
          </a:r>
          <a:r>
            <a:rPr lang="en-US" sz="1100" kern="1200" dirty="0"/>
            <a:t> (metastatic HR+ projected)</a:t>
          </a:r>
        </a:p>
        <a:p>
          <a:pPr marL="57150" lvl="1" indent="-57150" algn="l" defTabSz="488950">
            <a:lnSpc>
              <a:spcPct val="90000"/>
            </a:lnSpc>
            <a:spcBef>
              <a:spcPct val="0"/>
            </a:spcBef>
            <a:spcAft>
              <a:spcPct val="15000"/>
            </a:spcAft>
            <a:buChar char="•"/>
          </a:pPr>
          <a:r>
            <a:rPr lang="en-US" sz="1100" i="1" kern="1200" dirty="0">
              <a:solidFill>
                <a:schemeClr val="tx1">
                  <a:lumMod val="75000"/>
                  <a:lumOff val="25000"/>
                </a:schemeClr>
              </a:solidFill>
            </a:rPr>
            <a:t>Pembrolizumab in high risk HR+ breast cancer (ESMO23)</a:t>
          </a:r>
        </a:p>
        <a:p>
          <a:pPr marL="57150" lvl="1" indent="-57150" algn="l" defTabSz="488950">
            <a:lnSpc>
              <a:spcPct val="90000"/>
            </a:lnSpc>
            <a:spcBef>
              <a:spcPct val="0"/>
            </a:spcBef>
            <a:spcAft>
              <a:spcPct val="15000"/>
            </a:spcAft>
            <a:buChar char="•"/>
          </a:pPr>
          <a:r>
            <a:rPr lang="en-US" sz="1100" i="1" kern="1200" dirty="0">
              <a:solidFill>
                <a:schemeClr val="tx1">
                  <a:lumMod val="75000"/>
                  <a:lumOff val="25000"/>
                </a:schemeClr>
              </a:solidFill>
            </a:rPr>
            <a:t>Tucatinib plus TDM-1  (SABCS23)</a:t>
          </a:r>
        </a:p>
      </dsp:txBody>
      <dsp:txXfrm rot="-5400000">
        <a:off x="828506" y="2001947"/>
        <a:ext cx="6906339" cy="694216"/>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D449D9-8646-4E4A-BB4C-D2880C0EA107}">
      <dsp:nvSpPr>
        <dsp:cNvPr id="0" name=""/>
        <dsp:cNvSpPr/>
      </dsp:nvSpPr>
      <dsp:spPr>
        <a:xfrm>
          <a:off x="3240646" y="1015548"/>
          <a:ext cx="1290806" cy="1116600"/>
        </a:xfrm>
        <a:prstGeom prst="hexagon">
          <a:avLst>
            <a:gd name="adj" fmla="val 28570"/>
            <a:gd name="vf" fmla="val 1154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Post CDK 4/6 inhibitor progression </a:t>
          </a:r>
        </a:p>
      </dsp:txBody>
      <dsp:txXfrm>
        <a:off x="3454551" y="1200584"/>
        <a:ext cx="862996" cy="746528"/>
      </dsp:txXfrm>
    </dsp:sp>
    <dsp:sp modelId="{7D6ECFCF-9D87-4584-804B-B65016A5CE10}">
      <dsp:nvSpPr>
        <dsp:cNvPr id="0" name=""/>
        <dsp:cNvSpPr/>
      </dsp:nvSpPr>
      <dsp:spPr>
        <a:xfrm>
          <a:off x="4048939" y="481331"/>
          <a:ext cx="487017" cy="419630"/>
        </a:xfrm>
        <a:prstGeom prst="hexagon">
          <a:avLst>
            <a:gd name="adj" fmla="val 28900"/>
            <a:gd name="vf" fmla="val 11547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7C358E73-EEF6-45CA-AB52-A4EC08418D90}">
      <dsp:nvSpPr>
        <dsp:cNvPr id="0" name=""/>
        <dsp:cNvSpPr/>
      </dsp:nvSpPr>
      <dsp:spPr>
        <a:xfrm>
          <a:off x="3359548" y="0"/>
          <a:ext cx="1057807" cy="915127"/>
        </a:xfrm>
        <a:prstGeom prst="hexagon">
          <a:avLst>
            <a:gd name="adj" fmla="val 28570"/>
            <a:gd name="vf" fmla="val 115470"/>
          </a:avLst>
        </a:prstGeom>
        <a:solidFill>
          <a:schemeClr val="accent1">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ESR 1</a:t>
          </a:r>
        </a:p>
      </dsp:txBody>
      <dsp:txXfrm>
        <a:off x="3534849" y="151656"/>
        <a:ext cx="707205" cy="611815"/>
      </dsp:txXfrm>
    </dsp:sp>
    <dsp:sp modelId="{262F0736-41EE-4707-8436-44B4F33D7AF7}">
      <dsp:nvSpPr>
        <dsp:cNvPr id="0" name=""/>
        <dsp:cNvSpPr/>
      </dsp:nvSpPr>
      <dsp:spPr>
        <a:xfrm>
          <a:off x="4617326" y="1265816"/>
          <a:ext cx="487017" cy="419630"/>
        </a:xfrm>
        <a:prstGeom prst="hexagon">
          <a:avLst>
            <a:gd name="adj" fmla="val 28900"/>
            <a:gd name="vf" fmla="val 11547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1410451-BDA9-4FE2-8D4A-D4C644DCF9E8}">
      <dsp:nvSpPr>
        <dsp:cNvPr id="0" name=""/>
        <dsp:cNvSpPr/>
      </dsp:nvSpPr>
      <dsp:spPr>
        <a:xfrm>
          <a:off x="4329680" y="562864"/>
          <a:ext cx="1057807" cy="915127"/>
        </a:xfrm>
        <a:prstGeom prst="hexagon">
          <a:avLst>
            <a:gd name="adj" fmla="val 28570"/>
            <a:gd name="vf" fmla="val 115470"/>
          </a:avLst>
        </a:prstGeom>
        <a:solidFill>
          <a:schemeClr val="accent1">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PIK3CA </a:t>
          </a:r>
        </a:p>
      </dsp:txBody>
      <dsp:txXfrm>
        <a:off x="4504981" y="714520"/>
        <a:ext cx="707205" cy="611815"/>
      </dsp:txXfrm>
    </dsp:sp>
    <dsp:sp modelId="{51603A39-D005-4B29-998F-BF51BE7671B6}">
      <dsp:nvSpPr>
        <dsp:cNvPr id="0" name=""/>
        <dsp:cNvSpPr/>
      </dsp:nvSpPr>
      <dsp:spPr>
        <a:xfrm>
          <a:off x="4222488" y="2151352"/>
          <a:ext cx="487017" cy="419630"/>
        </a:xfrm>
        <a:prstGeom prst="hexagon">
          <a:avLst>
            <a:gd name="adj" fmla="val 28900"/>
            <a:gd name="vf" fmla="val 11547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78B342D-B571-46BB-96E3-DB1797EC51C5}">
      <dsp:nvSpPr>
        <dsp:cNvPr id="0" name=""/>
        <dsp:cNvSpPr/>
      </dsp:nvSpPr>
      <dsp:spPr>
        <a:xfrm>
          <a:off x="4329680" y="1669391"/>
          <a:ext cx="1057807" cy="915127"/>
        </a:xfrm>
        <a:prstGeom prst="hexagon">
          <a:avLst>
            <a:gd name="adj" fmla="val 28570"/>
            <a:gd name="vf" fmla="val 115470"/>
          </a:avLst>
        </a:prstGeom>
        <a:solidFill>
          <a:schemeClr val="accent5">
            <a:hueOff val="1302810"/>
            <a:satOff val="4478"/>
            <a:lumOff val="-2149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PTEN</a:t>
          </a:r>
        </a:p>
      </dsp:txBody>
      <dsp:txXfrm>
        <a:off x="4504981" y="1821047"/>
        <a:ext cx="707205" cy="611815"/>
      </dsp:txXfrm>
    </dsp:sp>
    <dsp:sp modelId="{69E34E0F-AD91-406B-9FBA-2650A07FBB03}">
      <dsp:nvSpPr>
        <dsp:cNvPr id="0" name=""/>
        <dsp:cNvSpPr/>
      </dsp:nvSpPr>
      <dsp:spPr>
        <a:xfrm>
          <a:off x="3243048" y="2243274"/>
          <a:ext cx="487017" cy="419630"/>
        </a:xfrm>
        <a:prstGeom prst="hexagon">
          <a:avLst>
            <a:gd name="adj" fmla="val 28900"/>
            <a:gd name="vf" fmla="val 11547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DA7E4B7-BE55-4140-AFB7-599D108EC3DB}">
      <dsp:nvSpPr>
        <dsp:cNvPr id="0" name=""/>
        <dsp:cNvSpPr/>
      </dsp:nvSpPr>
      <dsp:spPr>
        <a:xfrm>
          <a:off x="3359548" y="2232885"/>
          <a:ext cx="1057807" cy="915127"/>
        </a:xfrm>
        <a:prstGeom prst="hexagon">
          <a:avLst>
            <a:gd name="adj" fmla="val 28570"/>
            <a:gd name="vf" fmla="val 115470"/>
          </a:avLst>
        </a:prstGeom>
        <a:solidFill>
          <a:schemeClr val="accent5">
            <a:hueOff val="1954216"/>
            <a:satOff val="6718"/>
            <a:lumOff val="-3223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AKT</a:t>
          </a:r>
        </a:p>
      </dsp:txBody>
      <dsp:txXfrm>
        <a:off x="3534849" y="2384541"/>
        <a:ext cx="707205" cy="611815"/>
      </dsp:txXfrm>
    </dsp:sp>
    <dsp:sp modelId="{7457F989-8C98-4D91-B082-D5B82497F74B}">
      <dsp:nvSpPr>
        <dsp:cNvPr id="0" name=""/>
        <dsp:cNvSpPr/>
      </dsp:nvSpPr>
      <dsp:spPr>
        <a:xfrm>
          <a:off x="2665353" y="1459104"/>
          <a:ext cx="487017" cy="419630"/>
        </a:xfrm>
        <a:prstGeom prst="hexagon">
          <a:avLst>
            <a:gd name="adj" fmla="val 28900"/>
            <a:gd name="vf" fmla="val 115470"/>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67D7143-CD2E-470E-AD88-3F8D893C1D2E}">
      <dsp:nvSpPr>
        <dsp:cNvPr id="0" name=""/>
        <dsp:cNvSpPr/>
      </dsp:nvSpPr>
      <dsp:spPr>
        <a:xfrm>
          <a:off x="2384912" y="1670020"/>
          <a:ext cx="1057807" cy="915127"/>
        </a:xfrm>
        <a:prstGeom prst="hexagon">
          <a:avLst>
            <a:gd name="adj" fmla="val 28570"/>
            <a:gd name="vf" fmla="val 115470"/>
          </a:avLst>
        </a:prstGeom>
        <a:solidFill>
          <a:schemeClr val="accent5">
            <a:hueOff val="2605621"/>
            <a:satOff val="8957"/>
            <a:lumOff val="-4298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BRCA germline</a:t>
          </a:r>
        </a:p>
        <a:p>
          <a:pPr marL="0" lvl="0" indent="0" algn="ctr" defTabSz="533400">
            <a:lnSpc>
              <a:spcPct val="90000"/>
            </a:lnSpc>
            <a:spcBef>
              <a:spcPct val="0"/>
            </a:spcBef>
            <a:spcAft>
              <a:spcPct val="35000"/>
            </a:spcAft>
            <a:buNone/>
          </a:pPr>
          <a:r>
            <a:rPr lang="en-US" sz="1200" kern="1200" dirty="0"/>
            <a:t>somatic</a:t>
          </a:r>
        </a:p>
      </dsp:txBody>
      <dsp:txXfrm>
        <a:off x="2560213" y="1821676"/>
        <a:ext cx="707205" cy="611815"/>
      </dsp:txXfrm>
    </dsp:sp>
    <dsp:sp modelId="{DC50AEEC-F34E-486B-AA6C-A4C0B29A38E5}">
      <dsp:nvSpPr>
        <dsp:cNvPr id="0" name=""/>
        <dsp:cNvSpPr/>
      </dsp:nvSpPr>
      <dsp:spPr>
        <a:xfrm>
          <a:off x="2384912" y="561605"/>
          <a:ext cx="1057807" cy="915127"/>
        </a:xfrm>
        <a:prstGeom prst="hexagon">
          <a:avLst>
            <a:gd name="adj" fmla="val 28570"/>
            <a:gd name="vf" fmla="val 115470"/>
          </a:avLst>
        </a:prstGeom>
        <a:solidFill>
          <a:schemeClr val="accent5">
            <a:hueOff val="3257026"/>
            <a:satOff val="11196"/>
            <a:lumOff val="-5372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t>None</a:t>
          </a:r>
        </a:p>
      </dsp:txBody>
      <dsp:txXfrm>
        <a:off x="2560213" y="713261"/>
        <a:ext cx="707205" cy="611815"/>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094997C-AF16-4D4D-8EE1-EAD0DE214216}">
      <dsp:nvSpPr>
        <dsp:cNvPr id="0" name=""/>
        <dsp:cNvSpPr/>
      </dsp:nvSpPr>
      <dsp:spPr>
        <a:xfrm rot="16200000">
          <a:off x="555835" y="-555835"/>
          <a:ext cx="1485545" cy="2597216"/>
        </a:xfrm>
        <a:prstGeom prst="round1Rect">
          <a:avLst/>
        </a:prstGeom>
        <a:solidFill>
          <a:schemeClr val="accent2">
            <a:lumMod val="75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marL="0" lvl="0" indent="0" algn="ctr" defTabSz="844550">
            <a:lnSpc>
              <a:spcPct val="90000"/>
            </a:lnSpc>
            <a:spcBef>
              <a:spcPct val="0"/>
            </a:spcBef>
            <a:spcAft>
              <a:spcPct val="35000"/>
            </a:spcAft>
            <a:buNone/>
          </a:pPr>
          <a:r>
            <a:rPr lang="en-US" sz="1900" kern="1200" dirty="0"/>
            <a:t>POSITIVE Study</a:t>
          </a:r>
        </a:p>
        <a:p>
          <a:pPr marL="0" lvl="0" indent="0" algn="ctr" defTabSz="844550">
            <a:lnSpc>
              <a:spcPct val="90000"/>
            </a:lnSpc>
            <a:spcBef>
              <a:spcPct val="0"/>
            </a:spcBef>
            <a:spcAft>
              <a:spcPct val="35000"/>
            </a:spcAft>
            <a:buNone/>
          </a:pPr>
          <a:r>
            <a:rPr lang="en-US" sz="1900" kern="1200" dirty="0"/>
            <a:t>Partridge et al NEJM</a:t>
          </a:r>
        </a:p>
      </dsp:txBody>
      <dsp:txXfrm rot="5400000">
        <a:off x="0" y="0"/>
        <a:ext cx="2597216" cy="1114158"/>
      </dsp:txXfrm>
    </dsp:sp>
    <dsp:sp modelId="{7779ED2D-9ECF-4A56-922A-2D34898E11F3}">
      <dsp:nvSpPr>
        <dsp:cNvPr id="0" name=""/>
        <dsp:cNvSpPr/>
      </dsp:nvSpPr>
      <dsp:spPr>
        <a:xfrm>
          <a:off x="2597216" y="0"/>
          <a:ext cx="2597216" cy="1485545"/>
        </a:xfrm>
        <a:prstGeom prst="round1Rect">
          <a:avLst/>
        </a:prstGeom>
        <a:solidFill>
          <a:schemeClr val="accent2">
            <a:lumMod val="60000"/>
            <a:lumOff val="4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marL="0" lvl="0" indent="0" algn="ctr" defTabSz="844550">
            <a:lnSpc>
              <a:spcPct val="90000"/>
            </a:lnSpc>
            <a:spcBef>
              <a:spcPct val="0"/>
            </a:spcBef>
            <a:spcAft>
              <a:spcPct val="35000"/>
            </a:spcAft>
            <a:buNone/>
          </a:pPr>
          <a:r>
            <a:rPr lang="en-US" sz="1900" kern="1200" dirty="0"/>
            <a:t>ATTEMPT 2.0 up and running </a:t>
          </a:r>
        </a:p>
      </dsp:txBody>
      <dsp:txXfrm>
        <a:off x="2597216" y="0"/>
        <a:ext cx="2597216" cy="1114158"/>
      </dsp:txXfrm>
    </dsp:sp>
    <dsp:sp modelId="{2AB2642C-65BC-417A-8F59-520DDE12EFBF}">
      <dsp:nvSpPr>
        <dsp:cNvPr id="0" name=""/>
        <dsp:cNvSpPr/>
      </dsp:nvSpPr>
      <dsp:spPr>
        <a:xfrm rot="10800000">
          <a:off x="0" y="1485545"/>
          <a:ext cx="2597216" cy="1485545"/>
        </a:xfrm>
        <a:prstGeom prst="round1Rect">
          <a:avLst/>
        </a:prstGeom>
        <a:solidFill>
          <a:srgbClr val="7030A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marL="0" lvl="0" indent="0" algn="ctr" defTabSz="844550">
            <a:lnSpc>
              <a:spcPct val="90000"/>
            </a:lnSpc>
            <a:spcBef>
              <a:spcPct val="0"/>
            </a:spcBef>
            <a:spcAft>
              <a:spcPct val="35000"/>
            </a:spcAft>
            <a:buNone/>
          </a:pPr>
          <a:r>
            <a:rPr lang="en-US" sz="1900" kern="1200" dirty="0"/>
            <a:t>T-DXd activity in CNS</a:t>
          </a:r>
        </a:p>
        <a:p>
          <a:pPr marL="0" lvl="0" indent="0" algn="ctr" defTabSz="844550">
            <a:lnSpc>
              <a:spcPct val="90000"/>
            </a:lnSpc>
            <a:spcBef>
              <a:spcPct val="0"/>
            </a:spcBef>
            <a:spcAft>
              <a:spcPct val="35000"/>
            </a:spcAft>
            <a:buNone/>
          </a:pPr>
          <a:r>
            <a:rPr lang="en-US" sz="1900" kern="1200" dirty="0"/>
            <a:t>ESMO </a:t>
          </a:r>
        </a:p>
      </dsp:txBody>
      <dsp:txXfrm rot="10800000">
        <a:off x="0" y="1856931"/>
        <a:ext cx="2597216" cy="1114158"/>
      </dsp:txXfrm>
    </dsp:sp>
    <dsp:sp modelId="{137C4F89-5474-4201-B599-7D598AAA8E62}">
      <dsp:nvSpPr>
        <dsp:cNvPr id="0" name=""/>
        <dsp:cNvSpPr/>
      </dsp:nvSpPr>
      <dsp:spPr>
        <a:xfrm rot="5400000">
          <a:off x="3153052" y="929709"/>
          <a:ext cx="1485545" cy="2597216"/>
        </a:xfrm>
        <a:prstGeom prst="round1Rect">
          <a:avLst/>
        </a:prstGeom>
        <a:solidFill>
          <a:schemeClr val="accent1">
            <a:lumMod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marL="0" lvl="0" indent="0" algn="ctr" defTabSz="844550">
            <a:lnSpc>
              <a:spcPct val="90000"/>
            </a:lnSpc>
            <a:spcBef>
              <a:spcPct val="0"/>
            </a:spcBef>
            <a:spcAft>
              <a:spcPct val="35000"/>
            </a:spcAft>
            <a:buNone/>
          </a:pPr>
          <a:r>
            <a:rPr lang="en-US" sz="1900" kern="1200" dirty="0"/>
            <a:t> PATRICIA Study</a:t>
          </a:r>
        </a:p>
        <a:p>
          <a:pPr marL="0" lvl="0" indent="0" algn="ctr" defTabSz="844550">
            <a:lnSpc>
              <a:spcPct val="90000"/>
            </a:lnSpc>
            <a:spcBef>
              <a:spcPct val="0"/>
            </a:spcBef>
            <a:spcAft>
              <a:spcPct val="35000"/>
            </a:spcAft>
            <a:buNone/>
          </a:pPr>
          <a:r>
            <a:rPr lang="en-US" sz="1900" kern="1200" dirty="0"/>
            <a:t>Lin et al  NPJ Breast</a:t>
          </a:r>
        </a:p>
      </dsp:txBody>
      <dsp:txXfrm rot="-5400000">
        <a:off x="2597217" y="1856931"/>
        <a:ext cx="2597216" cy="1114158"/>
      </dsp:txXfrm>
    </dsp:sp>
    <dsp:sp modelId="{D57AAF93-E0FC-4C5C-8D51-6DC4EB1E71E1}">
      <dsp:nvSpPr>
        <dsp:cNvPr id="0" name=""/>
        <dsp:cNvSpPr/>
      </dsp:nvSpPr>
      <dsp:spPr>
        <a:xfrm>
          <a:off x="1818051" y="1114158"/>
          <a:ext cx="1558330" cy="742772"/>
        </a:xfrm>
        <a:prstGeom prst="roundRect">
          <a:avLst/>
        </a:prstGeom>
        <a:solidFill>
          <a:schemeClr val="accent1">
            <a:tint val="6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2390" tIns="72390" rIns="72390" bIns="72390" numCol="1" spcCol="1270" anchor="ctr" anchorCtr="0">
          <a:noAutofit/>
        </a:bodyPr>
        <a:lstStyle/>
        <a:p>
          <a:pPr marL="0" lvl="0" indent="0" algn="ctr" defTabSz="844550">
            <a:lnSpc>
              <a:spcPct val="90000"/>
            </a:lnSpc>
            <a:spcBef>
              <a:spcPct val="0"/>
            </a:spcBef>
            <a:spcAft>
              <a:spcPct val="35000"/>
            </a:spcAft>
            <a:buNone/>
          </a:pPr>
          <a:r>
            <a:rPr lang="en-US" sz="1900" kern="1200" dirty="0"/>
            <a:t>2023</a:t>
          </a:r>
        </a:p>
      </dsp:txBody>
      <dsp:txXfrm>
        <a:off x="1854310" y="1150417"/>
        <a:ext cx="1485812" cy="670254"/>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C7261D6C-14C5-3A44-8E3A-4D465321ED47}" type="datetimeFigureOut">
              <a:rPr lang="en-US" smtClean="0"/>
              <a:t>11/29/2023</a:t>
            </a:fld>
            <a:endParaRPr lang="en-US" dirty="0"/>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4EA34FCD-2836-494B-A704-E09BD8379176}" type="slidenum">
              <a:rPr lang="en-US" smtClean="0"/>
              <a:t>‹#›</a:t>
            </a:fld>
            <a:endParaRPr lang="en-US" dirty="0"/>
          </a:p>
        </p:txBody>
      </p:sp>
    </p:spTree>
    <p:extLst>
      <p:ext uri="{BB962C8B-B14F-4D97-AF65-F5344CB8AC3E}">
        <p14:creationId xmlns:p14="http://schemas.microsoft.com/office/powerpoint/2010/main" val="162880140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1E80E03-59A3-E642-9C0D-E919381BCDC5}" type="datetimeFigureOut">
              <a:rPr lang="en-US" smtClean="0"/>
              <a:t>11/29/2023</a:t>
            </a:fld>
            <a:endParaRPr lang="en-US" dirty="0"/>
          </a:p>
        </p:txBody>
      </p:sp>
      <p:sp>
        <p:nvSpPr>
          <p:cNvPr id="4" name="Slide Image Placeholder 3"/>
          <p:cNvSpPr>
            <a:spLocks noGrp="1" noRot="1" noChangeAspect="1"/>
          </p:cNvSpPr>
          <p:nvPr>
            <p:ph type="sldImg" idx="2"/>
          </p:nvPr>
        </p:nvSpPr>
        <p:spPr>
          <a:xfrm>
            <a:off x="688975" y="1143000"/>
            <a:ext cx="548005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3A96171-A15F-AF4E-B7C5-E1453CAAF64D}" type="slidenum">
              <a:rPr lang="en-US" smtClean="0"/>
              <a:t>‹#›</a:t>
            </a:fld>
            <a:endParaRPr lang="en-US" dirty="0"/>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7527E2-BB9B-478A-8DA4-BFA2CE968A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22301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7527E2-BB9B-478A-8DA4-BFA2CE968A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07397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Slide Image Placeholder 1"/>
          <p:cNvSpPr>
            <a:spLocks noGrp="1" noRot="1" noChangeAspect="1"/>
          </p:cNvSpPr>
          <p:nvPr>
            <p:ph type="sldImg"/>
          </p:nvPr>
        </p:nvSpPr>
        <p:spPr>
          <a:xfrm>
            <a:off x="381000" y="685800"/>
            <a:ext cx="6096000" cy="3429000"/>
          </a:xfrm>
          <a:ln/>
        </p:spPr>
      </p:sp>
      <p:sp>
        <p:nvSpPr>
          <p:cNvPr id="47106" name="Notes Placeholder 2"/>
          <p:cNvSpPr>
            <a:spLocks noGrp="1"/>
          </p:cNvSpPr>
          <p:nvPr>
            <p:ph type="body" idx="1"/>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t>We face a clinical challenge for what to do with patients with more than just minimal disease but were also excluded from the pivitol adjuvant trials</a:t>
            </a:r>
          </a:p>
          <a:p>
            <a:endParaRPr lang="en-US"/>
          </a:p>
        </p:txBody>
      </p:sp>
      <p:sp>
        <p:nvSpPr>
          <p:cNvPr id="47107" name="Slide Number Placeholder 3"/>
          <p:cNvSpPr>
            <a:spLocks noGrp="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62DC763C-3565-D940-95D4-085F0A3B1E70}" type="slidenum">
              <a:rPr kumimoji="0" lang="en-US" sz="1200" b="0" i="0" u="none" strike="noStrike" kern="0" cap="none" spc="0" normalizeH="0" baseline="0" noProof="0">
                <a:ln>
                  <a:noFill/>
                </a:ln>
                <a:solidFill>
                  <a:prstClr val="black"/>
                </a:solidFill>
                <a:effectLst/>
                <a:uLnTx/>
                <a:uFillTx/>
                <a:latin typeface="Arial" charset="0"/>
                <a:ea typeface="ＭＳ Ｐゴシック" charset="0"/>
                <a:cs typeface="MS PGothic" charset="0"/>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0" cap="none" spc="0" normalizeH="0" baseline="0" noProof="0">
              <a:ln>
                <a:noFill/>
              </a:ln>
              <a:solidFill>
                <a:prstClr val="black"/>
              </a:solidFill>
              <a:effectLst/>
              <a:uLnTx/>
              <a:uFillTx/>
              <a:latin typeface="Arial" charset="0"/>
              <a:ea typeface="ＭＳ Ｐゴシック" charset="0"/>
              <a:cs typeface="MS PGothic" charset="0"/>
            </a:endParaRPr>
          </a:p>
        </p:txBody>
      </p:sp>
    </p:spTree>
    <p:extLst>
      <p:ext uri="{BB962C8B-B14F-4D97-AF65-F5344CB8AC3E}">
        <p14:creationId xmlns:p14="http://schemas.microsoft.com/office/powerpoint/2010/main" val="27641363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5400" b="1">
                <a:solidFill>
                  <a:schemeClr val="tx2"/>
                </a:solidFill>
                <a:latin typeface="Arial" charset="0"/>
                <a:ea typeface="ＭＳ Ｐゴシック" charset="0"/>
              </a:defRPr>
            </a:lvl1pPr>
            <a:lvl2pPr marL="742909" indent="-285734">
              <a:defRPr sz="5400" b="1">
                <a:solidFill>
                  <a:schemeClr val="tx2"/>
                </a:solidFill>
                <a:latin typeface="Arial" charset="0"/>
                <a:ea typeface="ＭＳ Ｐゴシック" charset="0"/>
              </a:defRPr>
            </a:lvl2pPr>
            <a:lvl3pPr marL="1142937" indent="-228587">
              <a:defRPr sz="5400" b="1">
                <a:solidFill>
                  <a:schemeClr val="tx2"/>
                </a:solidFill>
                <a:latin typeface="Arial" charset="0"/>
                <a:ea typeface="ＭＳ Ｐゴシック" charset="0"/>
              </a:defRPr>
            </a:lvl3pPr>
            <a:lvl4pPr marL="1600112" indent="-228587">
              <a:defRPr sz="5400" b="1">
                <a:solidFill>
                  <a:schemeClr val="tx2"/>
                </a:solidFill>
                <a:latin typeface="Arial" charset="0"/>
                <a:ea typeface="ＭＳ Ｐゴシック" charset="0"/>
              </a:defRPr>
            </a:lvl4pPr>
            <a:lvl5pPr marL="2057287" indent="-228587">
              <a:defRPr sz="5400" b="1">
                <a:solidFill>
                  <a:schemeClr val="tx2"/>
                </a:solidFill>
                <a:latin typeface="Arial" charset="0"/>
                <a:ea typeface="ＭＳ Ｐゴシック" charset="0"/>
              </a:defRPr>
            </a:lvl5pPr>
            <a:lvl6pPr marL="2514461" indent="-228587" algn="ctr" eaLnBrk="0" fontAlgn="base" hangingPunct="0">
              <a:spcBef>
                <a:spcPct val="0"/>
              </a:spcBef>
              <a:spcAft>
                <a:spcPct val="0"/>
              </a:spcAft>
              <a:defRPr sz="5400" b="1">
                <a:solidFill>
                  <a:schemeClr val="tx2"/>
                </a:solidFill>
                <a:latin typeface="Arial" charset="0"/>
                <a:ea typeface="ＭＳ Ｐゴシック" charset="0"/>
              </a:defRPr>
            </a:lvl6pPr>
            <a:lvl7pPr marL="2971635" indent="-228587" algn="ctr" eaLnBrk="0" fontAlgn="base" hangingPunct="0">
              <a:spcBef>
                <a:spcPct val="0"/>
              </a:spcBef>
              <a:spcAft>
                <a:spcPct val="0"/>
              </a:spcAft>
              <a:defRPr sz="5400" b="1">
                <a:solidFill>
                  <a:schemeClr val="tx2"/>
                </a:solidFill>
                <a:latin typeface="Arial" charset="0"/>
                <a:ea typeface="ＭＳ Ｐゴシック" charset="0"/>
              </a:defRPr>
            </a:lvl7pPr>
            <a:lvl8pPr marL="3428810" indent="-228587" algn="ctr" eaLnBrk="0" fontAlgn="base" hangingPunct="0">
              <a:spcBef>
                <a:spcPct val="0"/>
              </a:spcBef>
              <a:spcAft>
                <a:spcPct val="0"/>
              </a:spcAft>
              <a:defRPr sz="5400" b="1">
                <a:solidFill>
                  <a:schemeClr val="tx2"/>
                </a:solidFill>
                <a:latin typeface="Arial" charset="0"/>
                <a:ea typeface="ＭＳ Ｐゴシック" charset="0"/>
              </a:defRPr>
            </a:lvl8pPr>
            <a:lvl9pPr marL="3885985" indent="-228587" algn="ctr" eaLnBrk="0" fontAlgn="base" hangingPunct="0">
              <a:spcBef>
                <a:spcPct val="0"/>
              </a:spcBef>
              <a:spcAft>
                <a:spcPct val="0"/>
              </a:spcAft>
              <a:defRPr sz="5400" b="1">
                <a:solidFill>
                  <a:schemeClr val="tx2"/>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A490FB-75AC-E947-B826-F151B92357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latin typeface="Times New Roman" charset="0"/>
            </a:endParaRPr>
          </a:p>
          <a:p>
            <a:endParaRPr lang="en-US" dirty="0">
              <a:latin typeface="Times New Roman" charset="0"/>
            </a:endParaRPr>
          </a:p>
        </p:txBody>
      </p:sp>
    </p:spTree>
    <p:extLst>
      <p:ext uri="{BB962C8B-B14F-4D97-AF65-F5344CB8AC3E}">
        <p14:creationId xmlns:p14="http://schemas.microsoft.com/office/powerpoint/2010/main" val="31865867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5400" b="1">
                <a:solidFill>
                  <a:schemeClr val="tx2"/>
                </a:solidFill>
                <a:latin typeface="Arial" charset="0"/>
                <a:ea typeface="ＭＳ Ｐゴシック" charset="0"/>
              </a:defRPr>
            </a:lvl1pPr>
            <a:lvl2pPr marL="742909" indent="-285734">
              <a:defRPr sz="5400" b="1">
                <a:solidFill>
                  <a:schemeClr val="tx2"/>
                </a:solidFill>
                <a:latin typeface="Arial" charset="0"/>
                <a:ea typeface="ＭＳ Ｐゴシック" charset="0"/>
              </a:defRPr>
            </a:lvl2pPr>
            <a:lvl3pPr marL="1142937" indent="-228587">
              <a:defRPr sz="5400" b="1">
                <a:solidFill>
                  <a:schemeClr val="tx2"/>
                </a:solidFill>
                <a:latin typeface="Arial" charset="0"/>
                <a:ea typeface="ＭＳ Ｐゴシック" charset="0"/>
              </a:defRPr>
            </a:lvl3pPr>
            <a:lvl4pPr marL="1600112" indent="-228587">
              <a:defRPr sz="5400" b="1">
                <a:solidFill>
                  <a:schemeClr val="tx2"/>
                </a:solidFill>
                <a:latin typeface="Arial" charset="0"/>
                <a:ea typeface="ＭＳ Ｐゴシック" charset="0"/>
              </a:defRPr>
            </a:lvl4pPr>
            <a:lvl5pPr marL="2057287" indent="-228587">
              <a:defRPr sz="5400" b="1">
                <a:solidFill>
                  <a:schemeClr val="tx2"/>
                </a:solidFill>
                <a:latin typeface="Arial" charset="0"/>
                <a:ea typeface="ＭＳ Ｐゴシック" charset="0"/>
              </a:defRPr>
            </a:lvl5pPr>
            <a:lvl6pPr marL="2514461" indent="-228587" algn="ctr" eaLnBrk="0" fontAlgn="base" hangingPunct="0">
              <a:spcBef>
                <a:spcPct val="0"/>
              </a:spcBef>
              <a:spcAft>
                <a:spcPct val="0"/>
              </a:spcAft>
              <a:defRPr sz="5400" b="1">
                <a:solidFill>
                  <a:schemeClr val="tx2"/>
                </a:solidFill>
                <a:latin typeface="Arial" charset="0"/>
                <a:ea typeface="ＭＳ Ｐゴシック" charset="0"/>
              </a:defRPr>
            </a:lvl6pPr>
            <a:lvl7pPr marL="2971635" indent="-228587" algn="ctr" eaLnBrk="0" fontAlgn="base" hangingPunct="0">
              <a:spcBef>
                <a:spcPct val="0"/>
              </a:spcBef>
              <a:spcAft>
                <a:spcPct val="0"/>
              </a:spcAft>
              <a:defRPr sz="5400" b="1">
                <a:solidFill>
                  <a:schemeClr val="tx2"/>
                </a:solidFill>
                <a:latin typeface="Arial" charset="0"/>
                <a:ea typeface="ＭＳ Ｐゴシック" charset="0"/>
              </a:defRPr>
            </a:lvl7pPr>
            <a:lvl8pPr marL="3428810" indent="-228587" algn="ctr" eaLnBrk="0" fontAlgn="base" hangingPunct="0">
              <a:spcBef>
                <a:spcPct val="0"/>
              </a:spcBef>
              <a:spcAft>
                <a:spcPct val="0"/>
              </a:spcAft>
              <a:defRPr sz="5400" b="1">
                <a:solidFill>
                  <a:schemeClr val="tx2"/>
                </a:solidFill>
                <a:latin typeface="Arial" charset="0"/>
                <a:ea typeface="ＭＳ Ｐゴシック" charset="0"/>
              </a:defRPr>
            </a:lvl8pPr>
            <a:lvl9pPr marL="3885985" indent="-228587" algn="ctr" eaLnBrk="0" fontAlgn="base" hangingPunct="0">
              <a:spcBef>
                <a:spcPct val="0"/>
              </a:spcBef>
              <a:spcAft>
                <a:spcPct val="0"/>
              </a:spcAft>
              <a:defRPr sz="5400" b="1">
                <a:solidFill>
                  <a:schemeClr val="tx2"/>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EA490FB-75AC-E947-B826-F151B92357F2}"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dirty="0">
              <a:latin typeface="Times New Roman" charset="0"/>
            </a:endParaRPr>
          </a:p>
          <a:p>
            <a:endParaRPr lang="en-US" dirty="0">
              <a:latin typeface="Times New Roman" charset="0"/>
            </a:endParaRPr>
          </a:p>
        </p:txBody>
      </p:sp>
    </p:spTree>
    <p:extLst>
      <p:ext uri="{BB962C8B-B14F-4D97-AF65-F5344CB8AC3E}">
        <p14:creationId xmlns:p14="http://schemas.microsoft.com/office/powerpoint/2010/main" val="29926111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2CEE0D1-1E97-457A-AD2D-D90D4F30CBF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2CEE0D1-1E97-457A-AD2D-D90D4F30CBF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8402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6514909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5438" y="333375"/>
            <a:ext cx="6207125" cy="3492500"/>
          </a:xfrm>
        </p:spPr>
      </p:sp>
      <p:sp>
        <p:nvSpPr>
          <p:cNvPr id="3" name="Notes Placeholder 2"/>
          <p:cNvSpPr>
            <a:spLocks noGrp="1"/>
          </p:cNvSpPr>
          <p:nvPr>
            <p:ph type="body" idx="1"/>
          </p:nvPr>
        </p:nvSpPr>
        <p:spPr/>
        <p:txBody>
          <a:bodyPr>
            <a:normAutofit fontScale="92500" lnSpcReduction="20000"/>
          </a:bodyPr>
          <a:lstStyle/>
          <a:p>
            <a:pPr eaLnBrk="1" hangingPunct="1">
              <a:spcBef>
                <a:spcPct val="0"/>
              </a:spcBef>
            </a:pPr>
            <a:r>
              <a:rPr lang="en-US" altLang="x-none" sz="1200" dirty="0">
                <a:latin typeface="Arial" charset="0"/>
                <a:ea typeface="ＭＳ Ｐゴシック" charset="-128"/>
              </a:rPr>
              <a:t>So with all these new agents, where do we stand with our current treatment approach for metastatic HER2+ disease, and where may we be heading?</a:t>
            </a:r>
            <a:br>
              <a:rPr lang="en-US" altLang="x-none" sz="1200" dirty="0">
                <a:latin typeface="Arial" charset="0"/>
                <a:ea typeface="ＭＳ Ｐゴシック" charset="-128"/>
              </a:rPr>
            </a:br>
            <a:r>
              <a:rPr lang="en-US" altLang="x-none" sz="1200" dirty="0">
                <a:latin typeface="Arial" charset="0"/>
                <a:ea typeface="ＭＳ Ｐゴシック" charset="-128"/>
              </a:rPr>
              <a:t>The first line standard remains a </a:t>
            </a:r>
            <a:r>
              <a:rPr lang="en-US" altLang="x-none" sz="1200" dirty="0" err="1">
                <a:latin typeface="Arial" charset="0"/>
                <a:ea typeface="ＭＳ Ｐゴシック" charset="-128"/>
              </a:rPr>
              <a:t>taxane</a:t>
            </a:r>
            <a:r>
              <a:rPr lang="en-US" altLang="x-none" sz="1200" dirty="0">
                <a:latin typeface="Arial" charset="0"/>
                <a:ea typeface="ＭＳ Ｐゴシック" charset="-128"/>
              </a:rPr>
              <a:t> with </a:t>
            </a:r>
            <a:r>
              <a:rPr lang="en-US" altLang="x-none" sz="1200" dirty="0" err="1">
                <a:latin typeface="Arial" charset="0"/>
                <a:ea typeface="ＭＳ Ｐゴシック" charset="-128"/>
              </a:rPr>
              <a:t>trastuzumab</a:t>
            </a:r>
            <a:r>
              <a:rPr lang="en-US" altLang="x-none" sz="1200" dirty="0">
                <a:latin typeface="Arial" charset="0"/>
                <a:ea typeface="ＭＳ Ｐゴシック" charset="-128"/>
              </a:rPr>
              <a:t> and </a:t>
            </a:r>
            <a:r>
              <a:rPr lang="en-US" altLang="x-none" sz="1200" dirty="0" err="1">
                <a:latin typeface="Arial" charset="0"/>
                <a:ea typeface="ＭＳ Ｐゴシック" charset="-128"/>
              </a:rPr>
              <a:t>pertuzumab</a:t>
            </a:r>
            <a:r>
              <a:rPr lang="en-US" altLang="x-none" sz="1200" dirty="0">
                <a:latin typeface="Arial" charset="0"/>
                <a:ea typeface="ＭＳ Ｐゴシック" charset="-128"/>
              </a:rPr>
              <a:t> with use of endocrine therapy after discontinuation of </a:t>
            </a:r>
            <a:r>
              <a:rPr lang="en-US" altLang="x-none" sz="1200" dirty="0" err="1">
                <a:latin typeface="Arial" charset="0"/>
                <a:ea typeface="ＭＳ Ｐゴシック" charset="-128"/>
              </a:rPr>
              <a:t>taxane</a:t>
            </a:r>
            <a:r>
              <a:rPr lang="en-US" altLang="x-none" sz="1200" dirty="0">
                <a:latin typeface="Arial" charset="0"/>
                <a:ea typeface="ＭＳ Ｐゴシック" charset="-128"/>
              </a:rPr>
              <a:t> in hormone + disease, followed by T-DM1 in the 2</a:t>
            </a:r>
            <a:r>
              <a:rPr lang="en-US" altLang="x-none" sz="1200" baseline="30000" dirty="0">
                <a:latin typeface="Arial" charset="0"/>
                <a:ea typeface="ＭＳ Ｐゴシック" charset="-128"/>
              </a:rPr>
              <a:t>nd</a:t>
            </a:r>
            <a:r>
              <a:rPr lang="en-US" altLang="x-none" sz="1200" dirty="0">
                <a:latin typeface="Arial" charset="0"/>
                <a:ea typeface="ＭＳ Ｐゴシック" charset="-128"/>
              </a:rPr>
              <a:t> line setting, and chemotherapy with anti-HER2 therapy in the 3</a:t>
            </a:r>
            <a:r>
              <a:rPr lang="en-US" altLang="x-none" sz="1200" baseline="30000" dirty="0">
                <a:latin typeface="Arial" charset="0"/>
                <a:ea typeface="ＭＳ Ｐゴシック" charset="-128"/>
              </a:rPr>
              <a:t>rd</a:t>
            </a:r>
            <a:r>
              <a:rPr lang="en-US" altLang="x-none" sz="1200" dirty="0">
                <a:latin typeface="Arial" charset="0"/>
                <a:ea typeface="ＭＳ Ｐゴシック" charset="-128"/>
              </a:rPr>
              <a:t> line and beyond setting.  </a:t>
            </a:r>
            <a:r>
              <a:rPr lang="en-US" altLang="x-none" sz="1200" dirty="0" err="1">
                <a:latin typeface="Arial" charset="0"/>
                <a:ea typeface="ＭＳ Ｐゴシック" charset="-128"/>
              </a:rPr>
              <a:t>Endorcine</a:t>
            </a:r>
            <a:r>
              <a:rPr lang="en-US" altLang="x-none" sz="1200" dirty="0">
                <a:latin typeface="Arial" charset="0"/>
                <a:ea typeface="ＭＳ Ｐゴシック" charset="-128"/>
              </a:rPr>
              <a:t> therapy with dual anti HER2 therapy can also be incorporating along the way for </a:t>
            </a:r>
            <a:r>
              <a:rPr lang="en-US" altLang="x-none" sz="1200" dirty="0" err="1">
                <a:latin typeface="Arial" charset="0"/>
                <a:ea typeface="ＭＳ Ｐゴシック" charset="-128"/>
              </a:rPr>
              <a:t>pts</a:t>
            </a:r>
            <a:r>
              <a:rPr lang="en-US" altLang="x-none" sz="1200" dirty="0">
                <a:latin typeface="Arial" charset="0"/>
                <a:ea typeface="ＭＳ Ｐゴシック" charset="-128"/>
              </a:rPr>
              <a:t> with hormone receptor positive disease, but should be reserved primarily for </a:t>
            </a:r>
            <a:r>
              <a:rPr lang="en-US" altLang="x-none" sz="1200" dirty="0" err="1">
                <a:latin typeface="Arial" charset="0"/>
                <a:ea typeface="ＭＳ Ｐゴシック" charset="-128"/>
              </a:rPr>
              <a:t>pts</a:t>
            </a:r>
            <a:r>
              <a:rPr lang="en-US" altLang="x-none" sz="1200" dirty="0">
                <a:latin typeface="Arial" charset="0"/>
                <a:ea typeface="ＭＳ Ｐゴシック" charset="-128"/>
              </a:rPr>
              <a:t> with limited tumor burden and </a:t>
            </a:r>
            <a:r>
              <a:rPr lang="en-US" altLang="x-none" sz="1200" dirty="0" err="1">
                <a:latin typeface="Arial" charset="0"/>
                <a:ea typeface="ＭＳ Ｐゴシック" charset="-128"/>
              </a:rPr>
              <a:t>pts</a:t>
            </a:r>
            <a:r>
              <a:rPr lang="en-US" altLang="x-none" sz="1200" dirty="0">
                <a:latin typeface="Arial" charset="0"/>
                <a:ea typeface="ＭＳ Ｐゴシック" charset="-128"/>
              </a:rPr>
              <a:t> with contraindications to chemotherapy.</a:t>
            </a:r>
          </a:p>
          <a:p>
            <a:pPr eaLnBrk="1" hangingPunct="1">
              <a:spcBef>
                <a:spcPct val="0"/>
              </a:spcBef>
            </a:pPr>
            <a:endParaRPr lang="en-US" altLang="x-none" sz="1200" dirty="0">
              <a:latin typeface="Arial" charset="0"/>
              <a:ea typeface="ＭＳ Ｐゴシック" charset="-128"/>
            </a:endParaRPr>
          </a:p>
          <a:p>
            <a:pPr eaLnBrk="1" hangingPunct="1">
              <a:spcBef>
                <a:spcPct val="0"/>
              </a:spcBef>
            </a:pPr>
            <a:r>
              <a:rPr lang="en-US" altLang="x-none" sz="1200" dirty="0">
                <a:latin typeface="Arial" charset="0"/>
                <a:ea typeface="ＭＳ Ｐゴシック" charset="-128"/>
              </a:rPr>
              <a:t>What therapies may we see in the future?</a:t>
            </a:r>
          </a:p>
          <a:p>
            <a:pPr eaLnBrk="1" hangingPunct="1">
              <a:spcBef>
                <a:spcPct val="0"/>
              </a:spcBef>
            </a:pPr>
            <a:r>
              <a:rPr lang="en-US" altLang="x-none" sz="12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1200" dirty="0">
                <a:latin typeface="Arial" charset="0"/>
                <a:ea typeface="ＭＳ Ｐゴシック" charset="-128"/>
              </a:rPr>
              <a:t>There are also studies exploring use of </a:t>
            </a:r>
            <a:r>
              <a:rPr lang="en-US" altLang="x-none" sz="1200" dirty="0" err="1">
                <a:latin typeface="Arial" charset="0"/>
                <a:ea typeface="ＭＳ Ｐゴシック" charset="-128"/>
              </a:rPr>
              <a:t>cdk</a:t>
            </a:r>
            <a:r>
              <a:rPr lang="en-US" altLang="x-none" sz="12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1200" dirty="0">
                <a:latin typeface="Arial" charset="0"/>
                <a:ea typeface="ＭＳ Ｐゴシック" charset="-128"/>
              </a:rPr>
              <a:t>The new drug </a:t>
            </a:r>
            <a:r>
              <a:rPr lang="en-US" altLang="x-none" sz="1200" dirty="0" err="1">
                <a:latin typeface="Arial" charset="0"/>
                <a:ea typeface="ＭＳ Ｐゴシック" charset="-128"/>
              </a:rPr>
              <a:t>Ab</a:t>
            </a:r>
            <a:r>
              <a:rPr lang="en-US" altLang="x-none" sz="1200" dirty="0">
                <a:latin typeface="Arial" charset="0"/>
                <a:ea typeface="ＭＳ Ｐゴシック" charset="-128"/>
              </a:rPr>
              <a:t> conjugates may replace T-DM1 in the 2</a:t>
            </a:r>
            <a:r>
              <a:rPr lang="en-US" altLang="x-none" sz="1200" baseline="30000" dirty="0">
                <a:latin typeface="Arial" charset="0"/>
                <a:ea typeface="ＭＳ Ｐゴシック" charset="-128"/>
              </a:rPr>
              <a:t>nd</a:t>
            </a:r>
            <a:r>
              <a:rPr lang="en-US" altLang="x-none" sz="1200" dirty="0">
                <a:latin typeface="Arial" charset="0"/>
                <a:ea typeface="ＭＳ Ｐゴシック" charset="-128"/>
              </a:rPr>
              <a:t> line seeing, or may be utilized in 3</a:t>
            </a:r>
            <a:r>
              <a:rPr lang="en-US" altLang="x-none" sz="1200" baseline="30000" dirty="0">
                <a:latin typeface="Arial" charset="0"/>
                <a:ea typeface="ＭＳ Ｐゴシック" charset="-128"/>
              </a:rPr>
              <a:t>rd</a:t>
            </a:r>
            <a:r>
              <a:rPr lang="en-US" altLang="x-none" sz="1200" dirty="0">
                <a:latin typeface="Arial" charset="0"/>
                <a:ea typeface="ＭＳ Ｐゴシック" charset="-128"/>
              </a:rPr>
              <a:t> line and beyond setting after progression on T-DM1.</a:t>
            </a:r>
          </a:p>
          <a:p>
            <a:pPr eaLnBrk="1" hangingPunct="1">
              <a:spcBef>
                <a:spcPct val="0"/>
              </a:spcBef>
            </a:pPr>
            <a:r>
              <a:rPr lang="en-US" altLang="x-none" sz="1200" dirty="0">
                <a:latin typeface="Arial" charset="0"/>
                <a:ea typeface="ＭＳ Ｐゴシック" charset="-128"/>
              </a:rPr>
              <a:t>The new tyrosine kinase inhibitors are being explored with </a:t>
            </a:r>
            <a:r>
              <a:rPr lang="en-US" altLang="x-none" sz="1200" dirty="0" err="1">
                <a:latin typeface="Arial" charset="0"/>
                <a:ea typeface="ＭＳ Ｐゴシック" charset="-128"/>
              </a:rPr>
              <a:t>capecitabine</a:t>
            </a:r>
            <a:r>
              <a:rPr lang="en-US" altLang="x-none" sz="1200" dirty="0">
                <a:latin typeface="Arial" charset="0"/>
                <a:ea typeface="ＭＳ Ｐゴシック" charset="-128"/>
              </a:rPr>
              <a:t> and may demonstrate activity in the 3</a:t>
            </a:r>
            <a:r>
              <a:rPr lang="en-US" altLang="x-none" sz="1200" baseline="30000" dirty="0">
                <a:latin typeface="Arial" charset="0"/>
                <a:ea typeface="ＭＳ Ｐゴシック" charset="-128"/>
              </a:rPr>
              <a:t>rd</a:t>
            </a:r>
            <a:r>
              <a:rPr lang="en-US" altLang="x-none" sz="1200" dirty="0">
                <a:latin typeface="Arial" charset="0"/>
                <a:ea typeface="ＭＳ Ｐゴシック" charset="-128"/>
              </a:rPr>
              <a:t> line setting.  </a:t>
            </a:r>
          </a:p>
          <a:p>
            <a:pPr eaLnBrk="1" hangingPunct="1">
              <a:spcBef>
                <a:spcPct val="0"/>
              </a:spcBef>
            </a:pPr>
            <a:r>
              <a:rPr lang="en-US" altLang="x-none" sz="1200" dirty="0">
                <a:latin typeface="Arial" charset="0"/>
                <a:ea typeface="ＭＳ Ｐゴシック" charset="-128"/>
              </a:rPr>
              <a:t>And finally</a:t>
            </a:r>
          </a:p>
          <a:p>
            <a:pPr eaLnBrk="1" hangingPunct="1">
              <a:spcBef>
                <a:spcPct val="0"/>
              </a:spcBef>
            </a:pPr>
            <a:r>
              <a:rPr lang="en-US" altLang="x-none" sz="1200" dirty="0" err="1">
                <a:latin typeface="Arial" charset="0"/>
                <a:ea typeface="ＭＳ Ｐゴシック" charset="-128"/>
              </a:rPr>
              <a:t>Margetiuxmab</a:t>
            </a:r>
            <a:r>
              <a:rPr lang="en-US" altLang="x-none" sz="1200" dirty="0">
                <a:latin typeface="Arial" charset="0"/>
                <a:ea typeface="ＭＳ Ｐゴシック" charset="-128"/>
              </a:rPr>
              <a:t> is a Fc optimized monoclonal antibody that binds to the same epitope as </a:t>
            </a:r>
            <a:r>
              <a:rPr lang="en-US" altLang="x-none" sz="1200" dirty="0" err="1">
                <a:latin typeface="Arial" charset="0"/>
                <a:ea typeface="ＭＳ Ｐゴシック" charset="-128"/>
              </a:rPr>
              <a:t>trastuzumab</a:t>
            </a:r>
            <a:r>
              <a:rPr lang="en-US" altLang="x-none" sz="1200" dirty="0">
                <a:latin typeface="Arial" charset="0"/>
                <a:ea typeface="ＭＳ Ｐゴシック" charset="-128"/>
              </a:rPr>
              <a:t> but may have enhanced immune effector function and is being studies in the 3</a:t>
            </a:r>
            <a:r>
              <a:rPr lang="en-US" altLang="x-none" sz="1200" baseline="30000" dirty="0">
                <a:latin typeface="Arial" charset="0"/>
                <a:ea typeface="ＭＳ Ｐゴシック" charset="-128"/>
              </a:rPr>
              <a:t>rd</a:t>
            </a:r>
            <a:r>
              <a:rPr lang="en-US" altLang="x-none" sz="1200" dirty="0">
                <a:latin typeface="Arial" charset="0"/>
                <a:ea typeface="ＭＳ Ｐゴシック" charset="-128"/>
              </a:rPr>
              <a:t> line </a:t>
            </a:r>
            <a:r>
              <a:rPr lang="en-US" altLang="x-none" sz="1200" dirty="0" err="1">
                <a:latin typeface="Arial" charset="0"/>
                <a:ea typeface="ＭＳ Ｐゴシック" charset="-128"/>
              </a:rPr>
              <a:t>registrational</a:t>
            </a:r>
            <a:r>
              <a:rPr lang="en-US" altLang="x-none" sz="1200" dirty="0">
                <a:latin typeface="Arial" charset="0"/>
                <a:ea typeface="ＭＳ Ｐゴシック" charset="-128"/>
              </a:rPr>
              <a:t> study with chemotherapy.</a:t>
            </a:r>
          </a:p>
          <a:p>
            <a:pPr eaLnBrk="1" hangingPunct="1">
              <a:spcBef>
                <a:spcPct val="0"/>
              </a:spcBef>
            </a:pPr>
            <a:endParaRPr lang="en-US" altLang="x-none" sz="1200" dirty="0">
              <a:latin typeface="Arial" charset="0"/>
              <a:ea typeface="ＭＳ Ｐゴシック" charset="-128"/>
            </a:endParaRPr>
          </a:p>
          <a:p>
            <a:pPr eaLnBrk="1" hangingPunct="1">
              <a:spcBef>
                <a:spcPct val="0"/>
              </a:spcBef>
            </a:pPr>
            <a:r>
              <a:rPr lang="en-US" altLang="x-none" sz="1200" dirty="0">
                <a:latin typeface="Arial" charset="0"/>
                <a:ea typeface="ＭＳ Ｐゴシック" charset="-128"/>
              </a:rPr>
              <a:t>This list demonstrates much hope for continued improvement in outcomes for our patients living with metastatic HER2+ disease.</a:t>
            </a:r>
            <a:endParaRPr lang="x-none" altLang="x-none" sz="1200" dirty="0">
              <a:latin typeface="Arial" charset="0"/>
              <a:ea typeface="ＭＳ Ｐゴシック" charset="-128"/>
            </a:endParaRPr>
          </a:p>
          <a:p>
            <a:endParaRPr lang="en-US" dirty="0"/>
          </a:p>
        </p:txBody>
      </p:sp>
    </p:spTree>
    <p:extLst>
      <p:ext uri="{BB962C8B-B14F-4D97-AF65-F5344CB8AC3E}">
        <p14:creationId xmlns:p14="http://schemas.microsoft.com/office/powerpoint/2010/main" val="14995970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85800" y="4400549"/>
            <a:ext cx="5486400" cy="3856759"/>
          </a:xfrm>
        </p:spPr>
        <p:txBody>
          <a:bodyPr/>
          <a:lstStyle/>
          <a:p>
            <a:pPr>
              <a:buFont typeface="Arial" panose="020B0604020202020204" pitchFamily="34" charset="0"/>
              <a:buChar char="•"/>
            </a:pPr>
            <a:endParaRPr lang="en-US" i="1"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45</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6623096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2</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buFont typeface="Arial" panose="020B0604020202020204" pitchFamily="34" charset="0"/>
              <a:buNone/>
            </a:pPr>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46</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5344058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None/>
            </a:pPr>
            <a:endParaRPr lang="en-US" i="0" baseline="0"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47</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1216343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None/>
            </a:pPr>
            <a:endParaRPr lang="en-US" i="0" baseline="0"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48</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4445573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lvl="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None/>
              <a:tabLst/>
              <a:defRPr/>
            </a:pPr>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49</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569272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defTabSz="456789">
              <a:buFont typeface="Arial" panose="020B0604020202020204" pitchFamily="34" charset="0"/>
              <a:buNone/>
              <a:defRPr/>
            </a:pPr>
            <a:endParaRPr lang="en-US" dirty="0">
              <a:solidFill>
                <a:prstClr val="black"/>
              </a:solidFill>
              <a:cs typeface="Arial" panose="020B0604020202020204" pitchFamily="34" charset="0"/>
            </a:endParaRP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50</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3826734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75EC4D74-3CE0-A14E-94A9-E88D6AC0C899}"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6858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0804097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a:buNone/>
              <a:tabLst/>
              <a:defRPr/>
            </a:pPr>
            <a:r>
              <a:rPr lang="en-US" sz="1200" b="1" u="none" kern="100" dirty="0">
                <a:effectLst/>
                <a:latin typeface="Calibri" panose="020F0502020204030204" pitchFamily="34" charset="0"/>
                <a:ea typeface="Calibri" panose="020F0502020204030204" pitchFamily="34" charset="0"/>
                <a:cs typeface="Times New Roman" panose="02020603050405020304" pitchFamily="18" charset="0"/>
              </a:rPr>
              <a:t>Note that this slide contains animation</a:t>
            </a:r>
          </a:p>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a:buNone/>
              <a:tabLst/>
              <a:defRPr/>
            </a:pPr>
            <a:r>
              <a:rPr lang="en-US" sz="1200" b="1" u="sng" kern="100" dirty="0">
                <a:effectLst/>
                <a:latin typeface="Calibri" panose="020F0502020204030204" pitchFamily="34" charset="0"/>
                <a:ea typeface="Calibri" panose="020F0502020204030204" pitchFamily="34" charset="0"/>
                <a:cs typeface="Times New Roman" panose="02020603050405020304" pitchFamily="18" charset="0"/>
              </a:rPr>
              <a:t>Speaker notes:</a:t>
            </a:r>
          </a:p>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Different outcomes were observed in the T-</a:t>
            </a:r>
            <a:r>
              <a:rPr lang="en-US" sz="1200" kern="100" dirty="0" err="1">
                <a:effectLst/>
                <a:latin typeface="Calibri" panose="020F0502020204030204" pitchFamily="34" charset="0"/>
                <a:ea typeface="Calibri" panose="020F0502020204030204" pitchFamily="34" charset="0"/>
                <a:cs typeface="Times New Roman" panose="02020603050405020304" pitchFamily="18" charset="0"/>
              </a:rPr>
              <a:t>DXd</a:t>
            </a: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 arm for patients with treated/stable and untreated/active BMs</a:t>
            </a:r>
          </a:p>
          <a:p>
            <a:pPr marL="914400" marR="0" lvl="1"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With T-DXd, patients with untreated/active BMs responded better, whereas with comparator, patients with treated/stable BMs responded better, which may be due to exposure to prior RT</a:t>
            </a:r>
          </a:p>
          <a:p>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57</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280733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a:buNone/>
              <a:tabLst/>
              <a:defRPr/>
            </a:pPr>
            <a:r>
              <a:rPr lang="en-US" sz="1200" b="1" u="sng" kern="100" dirty="0">
                <a:effectLst/>
                <a:latin typeface="Calibri" panose="020F0502020204030204" pitchFamily="34" charset="0"/>
                <a:ea typeface="Calibri" panose="020F0502020204030204" pitchFamily="34" charset="0"/>
                <a:cs typeface="Times New Roman" panose="02020603050405020304" pitchFamily="18" charset="0"/>
              </a:rPr>
              <a:t>Speaker notes:</a:t>
            </a:r>
          </a:p>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Some possible reasons why patients with untreated/active BMs do not do as well in the comparator arm:</a:t>
            </a:r>
          </a:p>
          <a:p>
            <a:pPr marL="914400" marR="0" lvl="1"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Small number of patients within each subgroup</a:t>
            </a:r>
          </a:p>
          <a:p>
            <a:pPr marL="914400" marR="0" lvl="1"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Prior RT, which could make the brain more amenable to benefit from T-DM1</a:t>
            </a:r>
          </a:p>
          <a:p>
            <a:pPr marL="914400" marR="0" lvl="1"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r>
              <a:rPr lang="en-US" sz="1200" kern="100" dirty="0">
                <a:effectLst/>
                <a:latin typeface="Calibri" panose="020F0502020204030204" pitchFamily="34" charset="0"/>
                <a:ea typeface="Calibri" panose="020F0502020204030204" pitchFamily="34" charset="0"/>
                <a:cs typeface="Times New Roman" panose="02020603050405020304" pitchFamily="18" charset="0"/>
              </a:rPr>
              <a:t>Additional unknown confounders</a:t>
            </a:r>
          </a:p>
          <a:p>
            <a:pPr marL="914400" marR="0" lvl="1" indent="-228600" algn="l" defTabSz="914400" rtl="0" eaLnBrk="1" fontAlgn="auto" latinLnBrk="0" hangingPunct="1">
              <a:lnSpc>
                <a:spcPct val="100000"/>
              </a:lnSpc>
              <a:spcBef>
                <a:spcPts val="360"/>
              </a:spcBef>
              <a:spcAft>
                <a:spcPts val="0"/>
              </a:spcAft>
              <a:buClr>
                <a:srgbClr val="000000"/>
              </a:buClr>
              <a:buSzPts val="1400"/>
              <a:buFont typeface="Arial" panose="020B0604020202020204" pitchFamily="34" charset="0"/>
              <a:buChar char="•"/>
              <a:tabLst/>
              <a:defRPr/>
            </a:pPr>
            <a:endParaRPr lang="en-US" sz="1200" kern="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58</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23970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15128375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27740307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849B8A6D-C011-B740-B900-431FB77253E6}"/>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97566BB0-16FD-D54B-9AA1-0A90134C39F6}"/>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3556" name="Slide Number Placeholder 3">
            <a:extLst>
              <a:ext uri="{FF2B5EF4-FFF2-40B4-BE49-F238E27FC236}">
                <a16:creationId xmlns:a16="http://schemas.microsoft.com/office/drawing/2014/main" id="{E9038C7D-52C5-F24A-B05E-934E1E9A005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4415797-377D-1943-ADE1-A51007B9A7A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83748420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269215977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1263259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410775181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6737355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474318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5086682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774298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1828527"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6438079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nSpc>
                <a:spcPct val="150000"/>
              </a:lnSpc>
              <a:spcBef>
                <a:spcPts val="0"/>
              </a:spcBef>
              <a:spcAft>
                <a:spcPts val="0"/>
              </a:spcAft>
              <a:buFont typeface="Arial" panose="020B0604020202020204" pitchFamily="34" charset="0"/>
              <a:buNone/>
            </a:pPr>
            <a:endParaRPr lang="en-US" sz="1200" dirty="0">
              <a:effectLst/>
              <a:latin typeface="Times New Roman" panose="02020603050405020304" pitchFamily="18" charset="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32500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79</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923765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0C939A-E387-4DEF-A2E2-E60905530D79}"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05154340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80</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42225142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81</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18339588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marR="0" lvl="0" indent="-228600" algn="l" defTabSz="914400" rtl="0" eaLnBrk="1" fontAlgn="auto" latinLnBrk="0" hangingPunct="1">
              <a:lnSpc>
                <a:spcPct val="100000"/>
              </a:lnSpc>
              <a:spcBef>
                <a:spcPts val="360"/>
              </a:spcBef>
              <a:spcAft>
                <a:spcPts val="0"/>
              </a:spcAft>
              <a:buClr>
                <a:srgbClr val="000000"/>
              </a:buClr>
              <a:buSzPts val="1400"/>
              <a:buFont typeface="Arial"/>
              <a:buNone/>
              <a:tabLst/>
              <a:defRPr/>
            </a:pPr>
            <a:endParaRPr lang="en-GB"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82</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5144154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r>
              <a:rPr lang="en-US" altLang="x-none" sz="4000" dirty="0">
                <a:latin typeface="Arial" charset="0"/>
                <a:ea typeface="ＭＳ Ｐゴシック" charset="-128"/>
              </a:rPr>
              <a:t>So with all these new agents, where do we stand with our current treatment approach for metastatic HER2+ disease, and where may we be heading?</a:t>
            </a:r>
            <a:br>
              <a:rPr lang="en-US" altLang="x-none" sz="4000" dirty="0">
                <a:latin typeface="Arial" charset="0"/>
                <a:ea typeface="ＭＳ Ｐゴシック" charset="-128"/>
              </a:rPr>
            </a:br>
            <a:r>
              <a:rPr lang="en-US" altLang="x-none" sz="4000" dirty="0">
                <a:latin typeface="Arial" charset="0"/>
                <a:ea typeface="ＭＳ Ｐゴシック" charset="-128"/>
              </a:rPr>
              <a:t>The first line standard remains a taxane with trastuzumab and pertuzumab with use of endocrine therapy after discontinuation of taxane in hormone + disease, followed by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setting, and chemotherapy with anti-HER2 therapy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t>
            </a:r>
            <a:r>
              <a:rPr lang="en-US" altLang="x-none" sz="4000" dirty="0" err="1">
                <a:latin typeface="Arial" charset="0"/>
                <a:ea typeface="ＭＳ Ｐゴシック" charset="-128"/>
              </a:rPr>
              <a:t>Endorcine</a:t>
            </a:r>
            <a:r>
              <a:rPr lang="en-US" altLang="x-none" sz="4000" dirty="0">
                <a:latin typeface="Arial" charset="0"/>
                <a:ea typeface="ＭＳ Ｐゴシック" charset="-128"/>
              </a:rPr>
              <a:t> therapy with dual anti HER2 therapy can also be incorporating along the way for pts with hormone receptor positive disease, but should be reserved primarily for pts with limited tumor burden and pts with contraindications to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What therapies may we see in the future?</a:t>
            </a:r>
          </a:p>
          <a:p>
            <a:pPr eaLnBrk="1" hangingPunct="1">
              <a:spcBef>
                <a:spcPct val="0"/>
              </a:spcBef>
            </a:pPr>
            <a:r>
              <a:rPr lang="en-US" altLang="x-none" sz="4000" dirty="0">
                <a:latin typeface="Arial" charset="0"/>
                <a:ea typeface="ＭＳ Ｐゴシック" charset="-128"/>
              </a:rPr>
              <a:t>There is interest in exploring the use of checkpoint inhibition with first line THP.</a:t>
            </a:r>
          </a:p>
          <a:p>
            <a:pPr eaLnBrk="1" hangingPunct="1">
              <a:spcBef>
                <a:spcPct val="0"/>
              </a:spcBef>
            </a:pPr>
            <a:r>
              <a:rPr lang="en-US" altLang="x-none" sz="4000" dirty="0">
                <a:latin typeface="Arial" charset="0"/>
                <a:ea typeface="ＭＳ Ｐゴシック" charset="-128"/>
              </a:rPr>
              <a:t>There are also studies exploring use of </a:t>
            </a:r>
            <a:r>
              <a:rPr lang="en-US" altLang="x-none" sz="4000" dirty="0" err="1">
                <a:latin typeface="Arial" charset="0"/>
                <a:ea typeface="ＭＳ Ｐゴシック" charset="-128"/>
              </a:rPr>
              <a:t>cdk</a:t>
            </a:r>
            <a:r>
              <a:rPr lang="en-US" altLang="x-none" sz="4000" dirty="0">
                <a:latin typeface="Arial" charset="0"/>
                <a:ea typeface="ＭＳ Ｐゴシック" charset="-128"/>
              </a:rPr>
              <a:t> 4/6 inhibitors in the first and later line setting for patients with metastatic hormone receptor positive, HER2+ disease.</a:t>
            </a:r>
          </a:p>
          <a:p>
            <a:pPr eaLnBrk="1" hangingPunct="1">
              <a:spcBef>
                <a:spcPct val="0"/>
              </a:spcBef>
            </a:pPr>
            <a:r>
              <a:rPr lang="en-US" altLang="x-none" sz="4000" dirty="0">
                <a:latin typeface="Arial" charset="0"/>
                <a:ea typeface="ＭＳ Ｐゴシック" charset="-128"/>
              </a:rPr>
              <a:t>The new drug Ab conjugates may replace T-DM1 in the 2</a:t>
            </a:r>
            <a:r>
              <a:rPr lang="en-US" altLang="x-none" sz="4000" baseline="30000" dirty="0">
                <a:latin typeface="Arial" charset="0"/>
                <a:ea typeface="ＭＳ Ｐゴシック" charset="-128"/>
              </a:rPr>
              <a:t>nd</a:t>
            </a:r>
            <a:r>
              <a:rPr lang="en-US" altLang="x-none" sz="4000" dirty="0">
                <a:latin typeface="Arial" charset="0"/>
                <a:ea typeface="ＭＳ Ｐゴシック" charset="-128"/>
              </a:rPr>
              <a:t> line seeing, or may be utilized in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and beyond setting after progression on T-DM1.</a:t>
            </a:r>
          </a:p>
          <a:p>
            <a:pPr eaLnBrk="1" hangingPunct="1">
              <a:spcBef>
                <a:spcPct val="0"/>
              </a:spcBef>
            </a:pPr>
            <a:r>
              <a:rPr lang="en-US" altLang="x-none" sz="4000" dirty="0">
                <a:latin typeface="Arial" charset="0"/>
                <a:ea typeface="ＭＳ Ｐゴシック" charset="-128"/>
              </a:rPr>
              <a:t>The new tyrosine kinase inhibitors are being explored with capecitabine and may demonstrate activity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setting.  </a:t>
            </a:r>
          </a:p>
          <a:p>
            <a:pPr eaLnBrk="1" hangingPunct="1">
              <a:spcBef>
                <a:spcPct val="0"/>
              </a:spcBef>
            </a:pPr>
            <a:r>
              <a:rPr lang="en-US" altLang="x-none" sz="4000" dirty="0">
                <a:latin typeface="Arial" charset="0"/>
                <a:ea typeface="ＭＳ Ｐゴシック" charset="-128"/>
              </a:rPr>
              <a:t>And finally</a:t>
            </a:r>
          </a:p>
          <a:p>
            <a:pPr eaLnBrk="1" hangingPunct="1">
              <a:spcBef>
                <a:spcPct val="0"/>
              </a:spcBef>
            </a:pPr>
            <a:r>
              <a:rPr lang="en-US" altLang="x-none" sz="4000" dirty="0" err="1">
                <a:latin typeface="Arial" charset="0"/>
                <a:ea typeface="ＭＳ Ｐゴシック" charset="-128"/>
              </a:rPr>
              <a:t>Margetiuxmab</a:t>
            </a:r>
            <a:r>
              <a:rPr lang="en-US" altLang="x-none" sz="4000" dirty="0">
                <a:latin typeface="Arial" charset="0"/>
                <a:ea typeface="ＭＳ Ｐゴシック" charset="-128"/>
              </a:rPr>
              <a:t> is a Fc optimized monoclonal antibody that binds to the same epitope as trastuzumab but may have enhanced immune effector function and is being studies in the 3</a:t>
            </a:r>
            <a:r>
              <a:rPr lang="en-US" altLang="x-none" sz="4000" baseline="30000" dirty="0">
                <a:latin typeface="Arial" charset="0"/>
                <a:ea typeface="ＭＳ Ｐゴシック" charset="-128"/>
              </a:rPr>
              <a:t>rd</a:t>
            </a:r>
            <a:r>
              <a:rPr lang="en-US" altLang="x-none" sz="4000" dirty="0">
                <a:latin typeface="Arial" charset="0"/>
                <a:ea typeface="ＭＳ Ｐゴシック" charset="-128"/>
              </a:rPr>
              <a:t> line registrational study with chemotherapy.</a:t>
            </a:r>
          </a:p>
          <a:p>
            <a:pPr eaLnBrk="1" hangingPunct="1">
              <a:spcBef>
                <a:spcPct val="0"/>
              </a:spcBef>
            </a:pPr>
            <a:endParaRPr lang="en-US" altLang="x-none" sz="4000" dirty="0">
              <a:latin typeface="Arial" charset="0"/>
              <a:ea typeface="ＭＳ Ｐゴシック" charset="-128"/>
            </a:endParaRPr>
          </a:p>
          <a:p>
            <a:pPr eaLnBrk="1" hangingPunct="1">
              <a:spcBef>
                <a:spcPct val="0"/>
              </a:spcBef>
            </a:pPr>
            <a:r>
              <a:rPr lang="en-US" altLang="x-none" sz="4000" dirty="0">
                <a:latin typeface="Arial" charset="0"/>
                <a:ea typeface="ＭＳ Ｐゴシック" charset="-128"/>
              </a:rPr>
              <a:t>This list demonstrates much hope for continued improvement in outcomes for our patients living with metastatic HER2+ disease.</a:t>
            </a: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249263606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794267-DE3D-1E48-8BB9-EFB9C42C31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91456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AC583B-C177-4D56-B77D-87A9CB7AE80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6546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AC583B-C177-4D56-B77D-87A9CB7AE80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966107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1828527"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1828527"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047599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794267-DE3D-1E48-8BB9-EFB9C42C31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2483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64073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0C939A-E387-4DEF-A2E2-E60905530D79}"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93850107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97282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sz="1200" b="1" baseline="0" dirty="0">
              <a:latin typeface="Arial Narrow" panose="020B0606020202030204" pitchFamily="34" charset="0"/>
            </a:endParaRPr>
          </a:p>
        </p:txBody>
      </p:sp>
      <p:sp>
        <p:nvSpPr>
          <p:cNvPr id="4" name="Espace réservé du numéro de diapositive 3"/>
          <p:cNvSpPr>
            <a:spLocks noGrp="1"/>
          </p:cNvSpPr>
          <p:nvPr>
            <p:ph type="sldNum" idx="10"/>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92</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62268191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endParaRPr lang="en-US" sz="1200" b="0" i="0" u="none" strike="noStrike" cap="none" baseline="0" dirty="0">
              <a:solidFill>
                <a:schemeClr val="dk1"/>
              </a:solidFill>
              <a:latin typeface="Calibri"/>
              <a:cs typeface="Calibri"/>
              <a:sym typeface="Calibri"/>
            </a:endParaRPr>
          </a:p>
        </p:txBody>
      </p:sp>
      <p:sp>
        <p:nvSpPr>
          <p:cNvPr id="4" name="Espace réservé du numéro de diapositive 3"/>
          <p:cNvSpPr>
            <a:spLocks noGrp="1"/>
          </p:cNvSpPr>
          <p:nvPr>
            <p:ph type="sldNum" idx="10"/>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0" cap="none" spc="0" normalizeH="0" baseline="0" noProof="0" smtClean="0">
                <a:ln>
                  <a:noFill/>
                </a:ln>
                <a:solidFill>
                  <a:srgbClr val="000000"/>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93</a:t>
            </a:fld>
            <a:endParaRPr kumimoji="0" lang="en-US" sz="1200" b="0" i="0" u="none" strike="noStrike" kern="0" cap="none" spc="0" normalizeH="0" baseline="0" noProof="0">
              <a:ln>
                <a:noFill/>
              </a:ln>
              <a:solidFill>
                <a:srgbClr val="000000"/>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6220345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794267-DE3D-1E48-8BB9-EFB9C42C31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70730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95</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96</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110</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111</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3A96171-A15F-AF4E-B7C5-E1453CAAF64D}" type="slidenum">
              <a:rPr lang="en-US" smtClean="0"/>
              <a:t>133</a:t>
            </a:fld>
            <a:endParaRPr lang="en-US" dirty="0"/>
          </a:p>
        </p:txBody>
      </p:sp>
    </p:spTree>
    <p:extLst>
      <p:ext uri="{BB962C8B-B14F-4D97-AF65-F5344CB8AC3E}">
        <p14:creationId xmlns:p14="http://schemas.microsoft.com/office/powerpoint/2010/main" val="147630872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140</a:t>
            </a:fld>
            <a:endParaRPr lang="en-US" dirty="0"/>
          </a:p>
        </p:txBody>
      </p:sp>
    </p:spTree>
    <p:extLst>
      <p:ext uri="{BB962C8B-B14F-4D97-AF65-F5344CB8AC3E}">
        <p14:creationId xmlns:p14="http://schemas.microsoft.com/office/powerpoint/2010/main" val="38140377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80C939A-E387-4DEF-A2E2-E60905530D79}"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28074487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3" name="Rectangle 1"/>
          <p:cNvSpPr>
            <a:spLocks noGrp="1" noRot="1" noChangeAspect="1" noChangeArrowheads="1" noTextEdit="1"/>
          </p:cNvSpPr>
          <p:nvPr>
            <p:ph type="sldImg"/>
          </p:nvPr>
        </p:nvSpPr>
        <p:spPr bwMode="auto">
          <a:xfrm>
            <a:off x="823913" y="1006475"/>
            <a:ext cx="6122987" cy="3448050"/>
          </a:xfrm>
          <a:prstGeom prst="rect">
            <a:avLst/>
          </a:prstGeom>
          <a:solidFill>
            <a:srgbClr val="FFFFFF"/>
          </a:solidFill>
          <a:ln>
            <a:solidFill>
              <a:srgbClr val="000000"/>
            </a:solidFill>
            <a:miter lim="800000"/>
            <a:headEnd/>
            <a:tailEnd/>
          </a:ln>
        </p:spPr>
      </p:sp>
      <p:sp>
        <p:nvSpPr>
          <p:cNvPr id="13314" name="Text Box 2"/>
          <p:cNvSpPr txBox="1">
            <a:spLocks noGrp="1" noChangeArrowheads="1"/>
          </p:cNvSpPr>
          <p:nvPr>
            <p:ph type="body" idx="1"/>
          </p:nvPr>
        </p:nvSpPr>
        <p:spPr bwMode="auto">
          <a:xfrm>
            <a:off x="1185863" y="4787900"/>
            <a:ext cx="5407025" cy="3827463"/>
          </a:xfrm>
          <a:prstGeom prst="rect">
            <a:avLst/>
          </a:prstGeom>
          <a:noFill/>
          <a:ln>
            <a:miter lim="800000"/>
            <a:headEnd/>
            <a:tailEnd/>
          </a:ln>
        </p:spPr>
        <p:txBody>
          <a:bodyPr lIns="0" tIns="0" rIns="0" bIns="0">
            <a:spAutoFit/>
          </a:bodyPr>
          <a:lstStyle/>
          <a:p>
            <a:pPr marL="215900" indent="-215900" eaLnBrk="1">
              <a:lnSpc>
                <a:spcPct val="97000"/>
              </a:lnSpc>
              <a:spcBef>
                <a:spcPct val="0"/>
              </a:spcBef>
              <a:buSzPct val="45000"/>
              <a:buFont typeface="StarSymbol" charset="0"/>
              <a:buNone/>
              <a:tabLst>
                <a:tab pos="723900" algn="l"/>
                <a:tab pos="1447800" algn="l"/>
                <a:tab pos="2171700" algn="l"/>
                <a:tab pos="2895600" algn="l"/>
                <a:tab pos="3619500" algn="l"/>
                <a:tab pos="4343400" algn="l"/>
                <a:tab pos="5067300" algn="l"/>
              </a:tabLst>
            </a:pPr>
            <a:r>
              <a:rPr lang="en-GB">
                <a:latin typeface="Arial" charset="0"/>
                <a:ea typeface="Gothic" charset="0"/>
                <a:cs typeface="Gothic" charset="0"/>
              </a:rPr>
              <a:t>Figure 1 Kaplan–Meier Analysis of Progression-free Survival. In the cohort of patients with </a:t>
            </a:r>
            <a:r>
              <a:rPr lang="en-GB" i="1">
                <a:latin typeface="Arial" charset="0"/>
                <a:ea typeface="Gothic" charset="0"/>
                <a:cs typeface="Gothic" charset="0"/>
              </a:rPr>
              <a:t>PIK3CA</a:t>
            </a:r>
            <a:r>
              <a:rPr lang="en-GB">
                <a:latin typeface="Arial" charset="0"/>
                <a:ea typeface="Gothic" charset="0"/>
                <a:cs typeface="Gothic" charset="0"/>
              </a:rPr>
              <a:t>-mutated cancer, the median progression-free survival was 11.0 months in the alpelisib–fulvestrant group and 5.7 months in the placebo–fulvestrant group (Panel A). The primary end point crossed the prespecified Haybittle–Peto boundary (one-sided P≤0.0199) (Panel A). Symbols indicate censored data. In the cohort without </a:t>
            </a:r>
            <a:r>
              <a:rPr lang="en-GB" i="1">
                <a:latin typeface="Arial" charset="0"/>
                <a:ea typeface="Gothic" charset="0"/>
                <a:cs typeface="Gothic" charset="0"/>
              </a:rPr>
              <a:t>PIK3CA</a:t>
            </a:r>
            <a:r>
              <a:rPr lang="en-GB">
                <a:latin typeface="Arial" charset="0"/>
                <a:ea typeface="Gothic" charset="0"/>
                <a:cs typeface="Gothic" charset="0"/>
              </a:rPr>
              <a:t>-mutated cancer, the median progression-free survival was 7.4 months in the alpelisib–fulvestrant group and 5.6 months in the placebo–fulvestrant group (Panel B). The gene </a:t>
            </a:r>
            <a:r>
              <a:rPr lang="en-GB" i="1">
                <a:latin typeface="Arial" charset="0"/>
                <a:ea typeface="Gothic" charset="0"/>
                <a:cs typeface="Gothic" charset="0"/>
              </a:rPr>
              <a:t>PIK3CA</a:t>
            </a:r>
            <a:r>
              <a:rPr lang="en-GB">
                <a:latin typeface="Arial" charset="0"/>
                <a:ea typeface="Gothic" charset="0"/>
                <a:cs typeface="Gothic" charset="0"/>
              </a:rPr>
              <a:t> encodes for the alpha isoform of phosphatidylinositol 3-kinase (PI3Kα).</a:t>
            </a:r>
            <a:endParaRPr lang="en-GB" dirty="0">
              <a:latin typeface="Arial" charset="0"/>
              <a:ea typeface="Gothic" charset="0"/>
              <a:cs typeface="Gothic"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150</a:t>
            </a:fld>
            <a:endParaRPr lang="en-US" dirty="0"/>
          </a:p>
        </p:txBody>
      </p:sp>
    </p:spTree>
    <p:extLst>
      <p:ext uri="{BB962C8B-B14F-4D97-AF65-F5344CB8AC3E}">
        <p14:creationId xmlns:p14="http://schemas.microsoft.com/office/powerpoint/2010/main" val="384699821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153</a:t>
            </a:fld>
            <a:endParaRPr lang="en-US" dirty="0"/>
          </a:p>
        </p:txBody>
      </p:sp>
    </p:spTree>
    <p:extLst>
      <p:ext uri="{BB962C8B-B14F-4D97-AF65-F5344CB8AC3E}">
        <p14:creationId xmlns:p14="http://schemas.microsoft.com/office/powerpoint/2010/main" val="1545484989"/>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182</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68246851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3A96171-A15F-AF4E-B7C5-E1453CAAF64D}"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183</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265149090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9436528-C18F-41C8-BD71-A5BAB72E17D0}"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196</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197676278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i="1" dirty="0"/>
              <a:t>HER2, human epidermal growth factor receptor 2, HR, hormone receptor; IHC, immunohistochemical staining; TNBC, triple negative breast cancer.</a:t>
            </a:r>
          </a:p>
          <a:p>
            <a:endParaRPr lang="en-US" dirty="0"/>
          </a:p>
          <a:p>
            <a:r>
              <a:rPr lang="en-US" dirty="0"/>
              <a:t>When we look at prevalence by hormone receptor status, we can see that HER2low cancers are more common among those HR+ cancers, compared to TNBC, with approximately 60% of HR+ cancers being HER2low, and about 35% of TNBCs being HER2low</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76842E6-E018-8044-86F1-5C1146C0E2F8}" type="slidenum">
              <a:rPr kumimoji="0" lang="en-US" sz="1200" b="0" i="0" u="none" strike="noStrike" kern="1200" cap="none" spc="0" normalizeH="0" baseline="0" noProof="0" smtClean="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204</a:t>
            </a:fld>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232640800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Scott – Eric wants the arrow from ISH Test negative to HER2 Low to be bigger and orange</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Tree>
    <p:extLst>
      <p:ext uri="{BB962C8B-B14F-4D97-AF65-F5344CB8AC3E}">
        <p14:creationId xmlns:p14="http://schemas.microsoft.com/office/powerpoint/2010/main" val="59064496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225</a:t>
            </a:fld>
            <a:endParaRPr lang="en-US" dirty="0"/>
          </a:p>
        </p:txBody>
      </p:sp>
    </p:spTree>
    <p:extLst>
      <p:ext uri="{BB962C8B-B14F-4D97-AF65-F5344CB8AC3E}">
        <p14:creationId xmlns:p14="http://schemas.microsoft.com/office/powerpoint/2010/main" val="168246851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3A96171-A15F-AF4E-B7C5-E1453CAAF64D}" type="slidenum">
              <a:rPr lang="en-US" smtClean="0"/>
              <a:t>226</a:t>
            </a:fld>
            <a:endParaRPr lang="en-US" dirty="0"/>
          </a:p>
        </p:txBody>
      </p:sp>
    </p:spTree>
    <p:extLst>
      <p:ext uri="{BB962C8B-B14F-4D97-AF65-F5344CB8AC3E}">
        <p14:creationId xmlns:p14="http://schemas.microsoft.com/office/powerpoint/2010/main" val="265149090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a:extLst>
              <a:ext uri="{FF2B5EF4-FFF2-40B4-BE49-F238E27FC236}">
                <a16:creationId xmlns:a16="http://schemas.microsoft.com/office/drawing/2014/main" id="{849B8A6D-C011-B740-B900-431FB77253E6}"/>
              </a:ext>
            </a:extLst>
          </p:cNvPr>
          <p:cNvSpPr>
            <a:spLocks noGrp="1" noRot="1" noChangeAspect="1" noChangeArrowheads="1" noTextEdit="1"/>
          </p:cNvSpPr>
          <p:nvPr>
            <p:ph type="sldImg"/>
          </p:nvPr>
        </p:nvSpPr>
        <p:spPr>
          <a:ln/>
        </p:spPr>
      </p:sp>
      <p:sp>
        <p:nvSpPr>
          <p:cNvPr id="23555" name="Notes Placeholder 2">
            <a:extLst>
              <a:ext uri="{FF2B5EF4-FFF2-40B4-BE49-F238E27FC236}">
                <a16:creationId xmlns:a16="http://schemas.microsoft.com/office/drawing/2014/main" id="{97566BB0-16FD-D54B-9AA1-0A90134C39F6}"/>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23556" name="Slide Number Placeholder 3">
            <a:extLst>
              <a:ext uri="{FF2B5EF4-FFF2-40B4-BE49-F238E27FC236}">
                <a16:creationId xmlns:a16="http://schemas.microsoft.com/office/drawing/2014/main" id="{E9038C7D-52C5-F24A-B05E-934E1E9A005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D4415797-377D-1943-ADE1-A51007B9A7A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mn-ea"/>
              <a:cs typeface="+mn-cs"/>
            </a:endParaRPr>
          </a:p>
        </p:txBody>
      </p:sp>
    </p:spTree>
    <p:extLst>
      <p:ext uri="{BB962C8B-B14F-4D97-AF65-F5344CB8AC3E}">
        <p14:creationId xmlns:p14="http://schemas.microsoft.com/office/powerpoint/2010/main" val="267676830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 million women screened</a:t>
            </a:r>
          </a:p>
          <a:p>
            <a:r>
              <a:rPr lang="en-US" dirty="0"/>
              <a:t>5335 breast </a:t>
            </a:r>
            <a:r>
              <a:rPr lang="en-US"/>
              <a:t>cancers diagnosed</a:t>
            </a:r>
          </a:p>
        </p:txBody>
      </p:sp>
      <p:sp>
        <p:nvSpPr>
          <p:cNvPr id="4" name="Slide Number Placeholder 3"/>
          <p:cNvSpPr>
            <a:spLocks noGrp="1"/>
          </p:cNvSpPr>
          <p:nvPr>
            <p:ph type="sldNum" sz="quarter" idx="5"/>
          </p:nvPr>
        </p:nvSpPr>
        <p:spPr/>
        <p:txBody>
          <a:bodyPr/>
          <a:lstStyle/>
          <a:p>
            <a:fld id="{B3A96171-A15F-AF4E-B7C5-E1453CAAF64D}" type="slidenum">
              <a:rPr lang="en-US" smtClean="0"/>
              <a:t>239</a:t>
            </a:fld>
            <a:endParaRPr lang="en-US" dirty="0"/>
          </a:p>
        </p:txBody>
      </p:sp>
    </p:spTree>
    <p:extLst>
      <p:ext uri="{BB962C8B-B14F-4D97-AF65-F5344CB8AC3E}">
        <p14:creationId xmlns:p14="http://schemas.microsoft.com/office/powerpoint/2010/main" val="7898594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Bottleneck for pathology services and limits ability to decentralize (all at tertiary referral center)</a:t>
            </a:r>
          </a:p>
        </p:txBody>
      </p:sp>
      <p:sp>
        <p:nvSpPr>
          <p:cNvPr id="4" name="Slide Number Placeholder 3"/>
          <p:cNvSpPr>
            <a:spLocks noGrp="1"/>
          </p:cNvSpPr>
          <p:nvPr>
            <p:ph type="sldNum" sz="quarter" idx="5"/>
          </p:nvPr>
        </p:nvSpPr>
        <p:spPr/>
        <p:txBody>
          <a:bodyPr/>
          <a:lstStyle/>
          <a:p>
            <a:fld id="{B3A96171-A15F-AF4E-B7C5-E1453CAAF64D}" type="slidenum">
              <a:rPr lang="en-US" smtClean="0"/>
              <a:t>241</a:t>
            </a:fld>
            <a:endParaRPr lang="en-US" dirty="0"/>
          </a:p>
        </p:txBody>
      </p:sp>
    </p:spTree>
    <p:extLst>
      <p:ext uri="{BB962C8B-B14F-4D97-AF65-F5344CB8AC3E}">
        <p14:creationId xmlns:p14="http://schemas.microsoft.com/office/powerpoint/2010/main" val="13768898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Validation Set – 95% sensitive for invasive disease and NPV 97% &amp; even better in clinical deployment</a:t>
            </a:r>
          </a:p>
        </p:txBody>
      </p:sp>
      <p:sp>
        <p:nvSpPr>
          <p:cNvPr id="4" name="Slide Number Placeholder 3"/>
          <p:cNvSpPr>
            <a:spLocks noGrp="1"/>
          </p:cNvSpPr>
          <p:nvPr>
            <p:ph type="sldNum" sz="quarter" idx="5"/>
          </p:nvPr>
        </p:nvSpPr>
        <p:spPr/>
        <p:txBody>
          <a:bodyPr/>
          <a:lstStyle/>
          <a:p>
            <a:fld id="{B3A96171-A15F-AF4E-B7C5-E1453CAAF64D}" type="slidenum">
              <a:rPr lang="en-US" smtClean="0"/>
              <a:t>243</a:t>
            </a:fld>
            <a:endParaRPr lang="en-US" dirty="0"/>
          </a:p>
        </p:txBody>
      </p:sp>
    </p:spTree>
    <p:extLst>
      <p:ext uri="{BB962C8B-B14F-4D97-AF65-F5344CB8AC3E}">
        <p14:creationId xmlns:p14="http://schemas.microsoft.com/office/powerpoint/2010/main" val="164510349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Nearly 50% drop in cancer recurrence with adjuvant use</a:t>
            </a:r>
          </a:p>
          <a:p>
            <a:r>
              <a:rPr lang="en-US" dirty="0"/>
              <a:t>FDA approved in 1998</a:t>
            </a:r>
          </a:p>
          <a:p>
            <a:r>
              <a:rPr lang="en-US" dirty="0"/>
              <a:t>WHO Essential Medicines List 2015</a:t>
            </a:r>
          </a:p>
          <a:p>
            <a:r>
              <a:rPr lang="en-US" dirty="0"/>
              <a:t>WHO Cost effective = cost per DALY spared &lt;3x GDP per capita</a:t>
            </a:r>
          </a:p>
        </p:txBody>
      </p:sp>
      <p:sp>
        <p:nvSpPr>
          <p:cNvPr id="4" name="Slide Number Placeholder 3"/>
          <p:cNvSpPr>
            <a:spLocks noGrp="1"/>
          </p:cNvSpPr>
          <p:nvPr>
            <p:ph type="sldNum" sz="quarter" idx="5"/>
          </p:nvPr>
        </p:nvSpPr>
        <p:spPr/>
        <p:txBody>
          <a:bodyPr/>
          <a:lstStyle/>
          <a:p>
            <a:fld id="{B3A96171-A15F-AF4E-B7C5-E1453CAAF64D}" type="slidenum">
              <a:rPr lang="en-US" smtClean="0"/>
              <a:t>245</a:t>
            </a:fld>
            <a:endParaRPr lang="en-US" dirty="0"/>
          </a:p>
        </p:txBody>
      </p:sp>
    </p:spTree>
    <p:extLst>
      <p:ext uri="{BB962C8B-B14F-4D97-AF65-F5344CB8AC3E}">
        <p14:creationId xmlns:p14="http://schemas.microsoft.com/office/powerpoint/2010/main" val="299543232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Nearly 50% drop in cancer recurrence with adjuvant use</a:t>
            </a:r>
          </a:p>
          <a:p>
            <a:r>
              <a:rPr lang="en-US" dirty="0"/>
              <a:t>FDA approved in 1998</a:t>
            </a:r>
          </a:p>
          <a:p>
            <a:r>
              <a:rPr lang="en-US" dirty="0"/>
              <a:t>WHO Essential Medicines List 2015</a:t>
            </a:r>
          </a:p>
          <a:p>
            <a:r>
              <a:rPr lang="en-US" dirty="0"/>
              <a:t>WHO Cost effective = cost per DALY spared &lt;3x GDP per capita</a:t>
            </a:r>
          </a:p>
        </p:txBody>
      </p:sp>
      <p:sp>
        <p:nvSpPr>
          <p:cNvPr id="4" name="Slide Number Placeholder 3"/>
          <p:cNvSpPr>
            <a:spLocks noGrp="1"/>
          </p:cNvSpPr>
          <p:nvPr>
            <p:ph type="sldNum" sz="quarter" idx="5"/>
          </p:nvPr>
        </p:nvSpPr>
        <p:spPr/>
        <p:txBody>
          <a:bodyPr/>
          <a:lstStyle/>
          <a:p>
            <a:fld id="{B3A96171-A15F-AF4E-B7C5-E1453CAAF64D}" type="slidenum">
              <a:rPr lang="en-US" smtClean="0"/>
              <a:t>246</a:t>
            </a:fld>
            <a:endParaRPr lang="en-US" dirty="0"/>
          </a:p>
        </p:txBody>
      </p:sp>
    </p:spTree>
    <p:extLst>
      <p:ext uri="{BB962C8B-B14F-4D97-AF65-F5344CB8AC3E}">
        <p14:creationId xmlns:p14="http://schemas.microsoft.com/office/powerpoint/2010/main" val="6475870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7"/>
          <p:cNvSpPr>
            <a:spLocks noGrp="1" noChangeArrowheads="1"/>
          </p:cNvSpPr>
          <p:nvPr>
            <p:ph type="sldNum" sz="quarter" idx="5"/>
          </p:nvPr>
        </p:nvSpPr>
        <p:spPr bwMode="auto">
          <a:ln>
            <a:miter lim="800000"/>
            <a:headEnd/>
            <a:tailEnd/>
          </a:ln>
        </p:spPr>
        <p:txBody>
          <a:bodyPr wrap="square" numCol="1" anchorCtr="0" compatLnSpc="1">
            <a:prstTxWarp prst="textNoShape">
              <a:avLst/>
            </a:prstTxWarp>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C3E283E-56A4-4537-99F8-72DD9072159A}" type="slidenum">
              <a:rPr kumimoji="0" lang="en-US" sz="1800" b="0" i="0" u="none" strike="noStrike" kern="0" cap="none" spc="0" normalizeH="0" baseline="0" noProof="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282626"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lIns="91408" tIns="45705" rIns="91408" bIns="45705" anchor="b"/>
          <a:lstStyle/>
          <a:p>
            <a:pPr marL="0" marR="0" lvl="0" indent="0" algn="r" defTabSz="914400" rtl="0" eaLnBrk="1" fontAlgn="auto" latinLnBrk="0" hangingPunct="1">
              <a:lnSpc>
                <a:spcPct val="100000"/>
              </a:lnSpc>
              <a:spcBef>
                <a:spcPts val="0"/>
              </a:spcBef>
              <a:spcAft>
                <a:spcPts val="0"/>
              </a:spcAft>
              <a:buClrTx/>
              <a:buSzTx/>
              <a:buFontTx/>
              <a:buNone/>
              <a:tabLst/>
              <a:defRPr/>
            </a:pPr>
            <a:fld id="{68382B56-6FA4-4AE9-87C2-8644DC0C11C3}" type="slidenum">
              <a:rPr kumimoji="0" lang="en-US" sz="1200" b="0" i="0" u="none" strike="noStrike" kern="0" cap="none" spc="0" normalizeH="0" baseline="0" noProof="0">
                <a:ln>
                  <a:noFill/>
                </a:ln>
                <a:solidFill>
                  <a:prstClr val="black"/>
                </a:solidFill>
                <a:effectLst/>
                <a:uLnTx/>
                <a:uFillTx/>
                <a:latin typeface="Calibri"/>
                <a:ea typeface="+mn-ea"/>
                <a:cs typeface="Arial" charset="0"/>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0" cap="none" spc="0" normalizeH="0" baseline="0" noProof="0">
              <a:ln>
                <a:noFill/>
              </a:ln>
              <a:solidFill>
                <a:prstClr val="black"/>
              </a:solidFill>
              <a:effectLst/>
              <a:uLnTx/>
              <a:uFillTx/>
              <a:latin typeface="Calibri"/>
              <a:ea typeface="+mn-ea"/>
              <a:cs typeface="Arial" charset="0"/>
            </a:endParaRPr>
          </a:p>
        </p:txBody>
      </p:sp>
      <p:sp>
        <p:nvSpPr>
          <p:cNvPr id="282627" name="Rectangle 2"/>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p:spPr>
      </p:sp>
      <p:sp>
        <p:nvSpPr>
          <p:cNvPr id="282628" name="Rectangle 3"/>
          <p:cNvSpPr>
            <a:spLocks noGrp="1" noChangeArrowheads="1"/>
          </p:cNvSpPr>
          <p:nvPr>
            <p:ph type="body" idx="1"/>
          </p:nvPr>
        </p:nvSpPr>
        <p:spPr bwMode="auto">
          <a:noFill/>
        </p:spPr>
        <p:txBody>
          <a:bodyPr wrap="square" lIns="91408" tIns="45705" rIns="91408" bIns="45705" numCol="1" anchor="t" anchorCtr="0" compatLnSpc="1">
            <a:prstTxWarp prst="textNoShape">
              <a:avLst/>
            </a:prstTxWarp>
          </a:bodyPr>
          <a:lstStyle/>
          <a:p>
            <a:pPr eaLnBrk="1" hangingPunct="1">
              <a:spcBef>
                <a:spcPct val="0"/>
              </a:spcBef>
            </a:pPr>
            <a:endParaRPr lang="en-US"/>
          </a:p>
        </p:txBody>
      </p:sp>
    </p:spTree>
    <p:extLst>
      <p:ext uri="{BB962C8B-B14F-4D97-AF65-F5344CB8AC3E}">
        <p14:creationId xmlns:p14="http://schemas.microsoft.com/office/powerpoint/2010/main" val="34803379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7527E2-BB9B-478A-8DA4-BFA2CE968A58}"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7173919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21.xml"/><Relationship Id="rId4" Type="http://schemas.openxmlformats.org/officeDocument/2006/relationships/image" Target="../media/image15.emf"/></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6.jpeg"/><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 Id="rId4" Type="http://schemas.openxmlformats.org/officeDocument/2006/relationships/image" Target="../media/image20.png"/></Relationships>
</file>

<file path=ppt/slideLayouts/_rels/slideLayout23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2" Type="http://schemas.openxmlformats.org/officeDocument/2006/relationships/hyperlink" Target="mailto:rmurthy1@mdanderson.org" TargetMode="External"/><Relationship Id="rId1" Type="http://schemas.openxmlformats.org/officeDocument/2006/relationships/slideMaster" Target="../slideMasters/slideMaster2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88.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26.xml"/></Relationships>
</file>

<file path=ppt/slideLayouts/_rels/slideLayout30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27.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Master" Target="../slideMasters/slideMaster29.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5.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Master" Target="../slideMasters/slideMaster29.xml"/></Relationships>
</file>

<file path=ppt/slideLayouts/_rels/slideLayout326.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Master" Target="../slideMasters/slideMaster29.xml"/></Relationships>
</file>

<file path=ppt/slideLayouts/_rels/slideLayout327.xml.rels><?xml version="1.0" encoding="UTF-8" standalone="yes"?>
<Relationships xmlns="http://schemas.openxmlformats.org/package/2006/relationships"><Relationship Id="rId2" Type="http://schemas.openxmlformats.org/officeDocument/2006/relationships/image" Target="../media/image34.emf"/><Relationship Id="rId1" Type="http://schemas.openxmlformats.org/officeDocument/2006/relationships/slideMaster" Target="../slideMasters/slideMaster29.xml"/></Relationships>
</file>

<file path=ppt/slideLayouts/_rels/slideLayout3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30.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Master" Target="../slideMasters/slideMaster30.xml"/></Relationships>
</file>

<file path=ppt/slideLayouts/_rels/slideLayout3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30.xml"/></Relationships>
</file>

<file path=ppt/slideLayouts/_rels/slideLayout3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30.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Master" Target="../slideMasters/slideMaster30.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Master" Target="../slideMasters/slideMaster30.xml"/></Relationships>
</file>

<file path=ppt/slideLayouts/_rels/slideLayout344.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2" Type="http://schemas.openxmlformats.org/officeDocument/2006/relationships/image" Target="../media/image37.jpg"/><Relationship Id="rId1" Type="http://schemas.openxmlformats.org/officeDocument/2006/relationships/slideMaster" Target="../slideMasters/slideMaster3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25583284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B840F-DD3C-4025-8609-7921DD30B81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4743B1B-5D1B-4585-BCA6-F5C41489179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C75597-F7DB-469A-B1CB-ABC60C4591C1}"/>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456C1D61-D90F-44D8-8197-4BE75896E4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65653B4-2114-435A-A8E6-EB1111C19CBF}"/>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276456430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10" name="Text Placeholder 9"/>
          <p:cNvSpPr>
            <a:spLocks noGrp="1"/>
          </p:cNvSpPr>
          <p:nvPr>
            <p:ph type="body" sz="quarter" idx="13"/>
          </p:nvPr>
        </p:nvSpPr>
        <p:spPr>
          <a:xfrm>
            <a:off x="151200" y="299039"/>
            <a:ext cx="7455788" cy="955959"/>
          </a:xfrm>
        </p:spPr>
        <p:txBody>
          <a:bodyPr>
            <a:noAutofit/>
          </a:bodyPr>
          <a:lstStyle>
            <a:lvl1pPr marL="0" indent="0">
              <a:lnSpc>
                <a:spcPct val="85000"/>
              </a:lnSpc>
              <a:buFontTx/>
              <a:buNone/>
              <a:defRPr sz="2550"/>
            </a:lvl1pPr>
            <a:lvl2pPr marL="0" indent="0">
              <a:lnSpc>
                <a:spcPct val="85000"/>
              </a:lnSpc>
              <a:spcBef>
                <a:spcPts val="0"/>
              </a:spcBef>
              <a:buFontTx/>
              <a:buNone/>
              <a:defRPr sz="2550">
                <a:solidFill>
                  <a:schemeClr val="tx2">
                    <a:lumMod val="60000"/>
                    <a:lumOff val="40000"/>
                  </a:schemeClr>
                </a:solidFill>
              </a:defRPr>
            </a:lvl2pPr>
            <a:lvl3pPr marL="0" indent="0">
              <a:lnSpc>
                <a:spcPct val="85000"/>
              </a:lnSpc>
              <a:buFontTx/>
              <a:buNone/>
              <a:defRPr sz="2550"/>
            </a:lvl3pPr>
            <a:lvl4pPr marL="0" indent="0">
              <a:lnSpc>
                <a:spcPct val="85000"/>
              </a:lnSpc>
              <a:buFontTx/>
              <a:buNone/>
              <a:defRPr sz="2550"/>
            </a:lvl4pPr>
            <a:lvl5pPr marL="0" indent="0">
              <a:lnSpc>
                <a:spcPct val="85000"/>
              </a:lnSpc>
              <a:buFontTx/>
              <a:buNone/>
              <a:defRPr sz="2550"/>
            </a:lvl5pPr>
          </a:lstStyle>
          <a:p>
            <a:pPr lvl="0"/>
            <a:r>
              <a:rPr lang="en-US"/>
              <a:t>Click to edit Master text styles</a:t>
            </a:r>
          </a:p>
          <a:p>
            <a:pPr lvl="1"/>
            <a:r>
              <a:rPr lang="en-US"/>
              <a:t>Second level</a:t>
            </a:r>
          </a:p>
        </p:txBody>
      </p:sp>
      <p:sp>
        <p:nvSpPr>
          <p:cNvPr id="6" name="Slide Number Placeholder 5"/>
          <p:cNvSpPr>
            <a:spLocks noGrp="1"/>
          </p:cNvSpPr>
          <p:nvPr>
            <p:ph type="sldNum" sz="quarter" idx="12"/>
          </p:nvPr>
        </p:nvSpPr>
        <p:spPr/>
        <p:txBody>
          <a:bodyPr/>
          <a:lstStyle/>
          <a:p>
            <a:fld id="{B9B2A88A-9ECB-DF45-A377-2575079D0564}" type="slidenum">
              <a:rPr lang="en-GB" smtClean="0">
                <a:solidFill>
                  <a:prstClr val="black">
                    <a:tint val="75000"/>
                  </a:prstClr>
                </a:solidFill>
                <a:latin typeface="Calibri"/>
              </a:rPr>
              <a:pPr/>
              <a:t>‹#›</a:t>
            </a:fld>
            <a:endParaRPr lang="en-GB" dirty="0">
              <a:solidFill>
                <a:prstClr val="black">
                  <a:tint val="75000"/>
                </a:prstClr>
              </a:solidFill>
              <a:latin typeface="Calibri"/>
            </a:endParaRPr>
          </a:p>
        </p:txBody>
      </p:sp>
    </p:spTree>
    <p:extLst>
      <p:ext uri="{BB962C8B-B14F-4D97-AF65-F5344CB8AC3E}">
        <p14:creationId xmlns:p14="http://schemas.microsoft.com/office/powerpoint/2010/main" val="420333337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30CFF897-2F1E-1546-BCB3-79D9F6CC3472}"/>
              </a:ext>
            </a:extLst>
          </p:cNvPr>
          <p:cNvPicPr>
            <a:picLocks noChangeAspect="1"/>
          </p:cNvPicPr>
          <p:nvPr userDrawn="1"/>
        </p:nvPicPr>
        <p:blipFill rotWithShape="1">
          <a:blip r:embed="rId2"/>
          <a:srcRect l="-19464" t="59592" r="-9939" b="-4814"/>
          <a:stretch/>
        </p:blipFill>
        <p:spPr>
          <a:xfrm>
            <a:off x="4572000" y="0"/>
            <a:ext cx="4572000" cy="1029653"/>
          </a:xfrm>
          <a:prstGeom prst="rect">
            <a:avLst/>
          </a:prstGeom>
        </p:spPr>
      </p:pic>
      <p:sp>
        <p:nvSpPr>
          <p:cNvPr id="3" name="Title 2">
            <a:extLst>
              <a:ext uri="{FF2B5EF4-FFF2-40B4-BE49-F238E27FC236}">
                <a16:creationId xmlns:a16="http://schemas.microsoft.com/office/drawing/2014/main" id="{3F49F6C6-5104-4276-A3D5-3D8CC5183A46}"/>
              </a:ext>
            </a:extLst>
          </p:cNvPr>
          <p:cNvSpPr>
            <a:spLocks noGrp="1"/>
          </p:cNvSpPr>
          <p:nvPr>
            <p:ph type="title"/>
          </p:nvPr>
        </p:nvSpPr>
        <p:spPr>
          <a:xfrm>
            <a:off x="368301" y="490992"/>
            <a:ext cx="8407400" cy="424256"/>
          </a:xfrm>
        </p:spPr>
        <p:txBody>
          <a:bodyPr>
            <a:noAutofit/>
          </a:bodyPr>
          <a:lstStyle/>
          <a:p>
            <a:r>
              <a:rPr lang="en-US" dirty="0"/>
              <a:t>Click to edit Master title style</a:t>
            </a:r>
            <a:endParaRPr lang="en-GB" dirty="0"/>
          </a:p>
        </p:txBody>
      </p:sp>
      <p:sp>
        <p:nvSpPr>
          <p:cNvPr id="5" name="Content Placeholder 4">
            <a:extLst>
              <a:ext uri="{FF2B5EF4-FFF2-40B4-BE49-F238E27FC236}">
                <a16:creationId xmlns:a16="http://schemas.microsoft.com/office/drawing/2014/main" id="{CEA5E319-85CF-44B6-9504-7719A3A5725F}"/>
              </a:ext>
            </a:extLst>
          </p:cNvPr>
          <p:cNvSpPr>
            <a:spLocks noGrp="1"/>
          </p:cNvSpPr>
          <p:nvPr>
            <p:ph sz="quarter" idx="14"/>
          </p:nvPr>
        </p:nvSpPr>
        <p:spPr>
          <a:xfrm>
            <a:off x="368300" y="1366516"/>
            <a:ext cx="8408988" cy="295071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Text Placeholder 3">
            <a:extLst>
              <a:ext uri="{FF2B5EF4-FFF2-40B4-BE49-F238E27FC236}">
                <a16:creationId xmlns:a16="http://schemas.microsoft.com/office/drawing/2014/main" id="{EDE4AF54-618C-4506-97D1-CCE58ADD9BB4}"/>
              </a:ext>
            </a:extLst>
          </p:cNvPr>
          <p:cNvSpPr>
            <a:spLocks noGrp="1"/>
          </p:cNvSpPr>
          <p:nvPr>
            <p:ph type="body" sz="quarter" idx="15" hasCustomPrompt="1"/>
          </p:nvPr>
        </p:nvSpPr>
        <p:spPr>
          <a:xfrm>
            <a:off x="368300" y="4549985"/>
            <a:ext cx="979884" cy="124765"/>
          </a:xfrm>
        </p:spPr>
        <p:txBody>
          <a:bodyPr wrap="none" lIns="0" tIns="0" rIns="0" bIns="0" anchor="b">
            <a:spAutoFit/>
          </a:bodyPr>
          <a:lstStyle>
            <a:lvl1pPr marL="0" indent="0">
              <a:lnSpc>
                <a:spcPct val="90000"/>
              </a:lnSpc>
              <a:spcBef>
                <a:spcPts val="0"/>
              </a:spcBef>
              <a:buNone/>
              <a:defRPr sz="900"/>
            </a:lvl1pPr>
          </a:lstStyle>
          <a:p>
            <a:pPr lvl="0"/>
            <a:r>
              <a:rPr lang="en-GB" dirty="0"/>
              <a:t>Click to add footnote</a:t>
            </a:r>
          </a:p>
        </p:txBody>
      </p:sp>
    </p:spTree>
    <p:extLst>
      <p:ext uri="{BB962C8B-B14F-4D97-AF65-F5344CB8AC3E}">
        <p14:creationId xmlns:p14="http://schemas.microsoft.com/office/powerpoint/2010/main" val="144333430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345567" y="2821427"/>
            <a:ext cx="8445551" cy="1496898"/>
          </a:xfrm>
          <a:prstGeom prst="rect">
            <a:avLst/>
          </a:prstGeom>
          <a:solidFill>
            <a:schemeClr val="bg1">
              <a:lumMod val="85000"/>
            </a:schemeClr>
          </a:solidFill>
        </p:spPr>
        <p:txBody>
          <a:bodyPr anchor="ctr"/>
          <a:lstStyle>
            <a:lvl1pPr marL="0" marR="0" indent="0" algn="ctr" defTabSz="457189"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9" name="Title 1">
            <a:extLst>
              <a:ext uri="{FF2B5EF4-FFF2-40B4-BE49-F238E27FC236}">
                <a16:creationId xmlns:a16="http://schemas.microsoft.com/office/drawing/2014/main" id="{9565B337-2BB0-464E-93A5-A2DD46984BA7}"/>
              </a:ext>
            </a:extLst>
          </p:cNvPr>
          <p:cNvSpPr>
            <a:spLocks noGrp="1"/>
          </p:cNvSpPr>
          <p:nvPr>
            <p:ph type="ctrTitle"/>
          </p:nvPr>
        </p:nvSpPr>
        <p:spPr>
          <a:xfrm>
            <a:off x="352882" y="485693"/>
            <a:ext cx="8431118" cy="432400"/>
          </a:xfrm>
          <a:prstGeom prst="rect">
            <a:avLst/>
          </a:prstGeom>
        </p:spPr>
        <p:txBody>
          <a:bodyPr anchor="t">
            <a:noAutofit/>
          </a:bodyPr>
          <a:lstStyle>
            <a:lvl1pPr algn="l">
              <a:lnSpc>
                <a:spcPct val="80000"/>
              </a:lnSpc>
              <a:defRPr sz="2800" b="1" i="0" cap="all">
                <a:solidFill>
                  <a:srgbClr val="04426B"/>
                </a:solidFill>
                <a:latin typeface="+mn-lt"/>
                <a:cs typeface="Arial Narrow"/>
              </a:defRPr>
            </a:lvl1pPr>
          </a:lstStyle>
          <a:p>
            <a:endParaRPr lang="en-US"/>
          </a:p>
        </p:txBody>
      </p:sp>
      <p:sp>
        <p:nvSpPr>
          <p:cNvPr id="12" name="Subtitle 2">
            <a:extLst>
              <a:ext uri="{FF2B5EF4-FFF2-40B4-BE49-F238E27FC236}">
                <a16:creationId xmlns:a16="http://schemas.microsoft.com/office/drawing/2014/main" id="{1181E350-664D-B74F-BC18-EC5488FF6F70}"/>
              </a:ext>
            </a:extLst>
          </p:cNvPr>
          <p:cNvSpPr>
            <a:spLocks noGrp="1"/>
          </p:cNvSpPr>
          <p:nvPr>
            <p:ph type="subTitle" idx="1"/>
          </p:nvPr>
        </p:nvSpPr>
        <p:spPr>
          <a:xfrm>
            <a:off x="352882" y="918093"/>
            <a:ext cx="8431118" cy="450417"/>
          </a:xfrm>
          <a:prstGeom prst="rect">
            <a:avLst/>
          </a:prstGeom>
        </p:spPr>
        <p:txBody>
          <a:bodyPr anchor="t">
            <a:noAutofit/>
          </a:bodyPr>
          <a:lstStyle>
            <a:lvl1pPr marL="0" indent="0" algn="l">
              <a:buNone/>
              <a:defRPr sz="2000">
                <a:solidFill>
                  <a:srgbClr val="04426B"/>
                </a:solidFill>
                <a:latin typeface="+mn-lt"/>
                <a:cs typeface="Arial Narrow"/>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a:t>Click to edit Master subtitle style</a:t>
            </a:r>
          </a:p>
        </p:txBody>
      </p:sp>
      <p:sp>
        <p:nvSpPr>
          <p:cNvPr id="13" name="Text Placeholder 6">
            <a:extLst>
              <a:ext uri="{FF2B5EF4-FFF2-40B4-BE49-F238E27FC236}">
                <a16:creationId xmlns:a16="http://schemas.microsoft.com/office/drawing/2014/main" id="{C5C35293-ECC7-C64B-B3A9-CA64DE4E3139}"/>
              </a:ext>
            </a:extLst>
          </p:cNvPr>
          <p:cNvSpPr>
            <a:spLocks noGrp="1"/>
          </p:cNvSpPr>
          <p:nvPr>
            <p:ph type="body" sz="quarter" idx="12"/>
          </p:nvPr>
        </p:nvSpPr>
        <p:spPr>
          <a:xfrm>
            <a:off x="360001" y="1615824"/>
            <a:ext cx="8431118" cy="1205603"/>
          </a:xfrm>
          <a:prstGeom prst="rect">
            <a:avLst/>
          </a:prstGeom>
        </p:spPr>
        <p:txBody>
          <a:bodyPr>
            <a:noAutofit/>
          </a:bodyPr>
          <a:lstStyle>
            <a:lvl1pPr marL="0" indent="0">
              <a:buNone/>
              <a:defRPr sz="1600" baseline="0">
                <a:solidFill>
                  <a:srgbClr val="04426B"/>
                </a:solidFill>
              </a:defRPr>
            </a:lvl1pPr>
          </a:lstStyle>
          <a:p>
            <a:pPr lvl="0"/>
            <a:r>
              <a:rPr lang="en-US"/>
              <a:t>Click to edit Master text styles</a:t>
            </a:r>
          </a:p>
        </p:txBody>
      </p:sp>
      <p:pic>
        <p:nvPicPr>
          <p:cNvPr id="7" name="Image 6">
            <a:extLst>
              <a:ext uri="{FF2B5EF4-FFF2-40B4-BE49-F238E27FC236}">
                <a16:creationId xmlns:a16="http://schemas.microsoft.com/office/drawing/2014/main" id="{80ADE87C-FE36-F440-8F35-57BD849967BA}"/>
              </a:ext>
            </a:extLst>
          </p:cNvPr>
          <p:cNvPicPr>
            <a:picLocks noChangeAspect="1"/>
          </p:cNvPicPr>
          <p:nvPr userDrawn="1"/>
        </p:nvPicPr>
        <p:blipFill>
          <a:blip r:embed="rId2"/>
          <a:srcRect/>
          <a:stretch/>
        </p:blipFill>
        <p:spPr>
          <a:xfrm>
            <a:off x="468592" y="4734092"/>
            <a:ext cx="2029515" cy="161938"/>
          </a:xfrm>
          <a:prstGeom prst="rect">
            <a:avLst/>
          </a:prstGeom>
        </p:spPr>
      </p:pic>
      <p:sp>
        <p:nvSpPr>
          <p:cNvPr id="8" name="TextBox 8">
            <a:extLst>
              <a:ext uri="{FF2B5EF4-FFF2-40B4-BE49-F238E27FC236}">
                <a16:creationId xmlns:a16="http://schemas.microsoft.com/office/drawing/2014/main" id="{38F069FC-D308-AF4F-8FDF-33CDD1157E98}"/>
              </a:ext>
            </a:extLst>
          </p:cNvPr>
          <p:cNvSpPr txBox="1"/>
          <p:nvPr userDrawn="1"/>
        </p:nvSpPr>
        <p:spPr>
          <a:xfrm>
            <a:off x="6379822" y="4693801"/>
            <a:ext cx="2500229" cy="215444"/>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700" b="0" i="0">
                <a:solidFill>
                  <a:srgbClr val="D1A769"/>
                </a:solidFill>
                <a:effectLst/>
                <a:latin typeface="Arial Narrow" panose="020B0606020202030204" pitchFamily="34" charset="0"/>
              </a:rPr>
              <a:t>Content of this presentation is copyright</a:t>
            </a:r>
            <a:r>
              <a:rPr lang="en-CH" sz="700" b="0" i="0">
                <a:solidFill>
                  <a:srgbClr val="D1A769"/>
                </a:solidFill>
                <a:effectLst/>
                <a:latin typeface="Arial Narrow" panose="020B0606020202030204" pitchFamily="34" charset="0"/>
              </a:rPr>
              <a:t> </a:t>
            </a:r>
            <a:r>
              <a:rPr lang="en-US" sz="700" b="0" i="0">
                <a:solidFill>
                  <a:srgbClr val="D1A769"/>
                </a:solidFill>
                <a:effectLst/>
                <a:latin typeface="Arial Narrow" panose="020B0606020202030204" pitchFamily="34" charset="0"/>
              </a:rPr>
              <a:t>and responsibility of the author. </a:t>
            </a:r>
            <a:endParaRPr lang="en-CH" sz="700" b="0" i="0">
              <a:solidFill>
                <a:srgbClr val="D1A769"/>
              </a:solidFill>
              <a:effectLst/>
              <a:latin typeface="Arial Narrow" panose="020B0606020202030204" pitchFamily="34" charset="0"/>
            </a:endParaRPr>
          </a:p>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700" b="0" i="0">
                <a:solidFill>
                  <a:srgbClr val="D1A769"/>
                </a:solidFill>
                <a:effectLst/>
                <a:latin typeface="Arial Narrow" panose="020B0606020202030204" pitchFamily="34" charset="0"/>
              </a:rPr>
              <a:t>Permission is required for re-use</a:t>
            </a:r>
            <a:r>
              <a:rPr lang="en-CH" sz="700" b="0" i="0">
                <a:solidFill>
                  <a:srgbClr val="D1A769"/>
                </a:solidFill>
                <a:effectLst/>
                <a:latin typeface="Arial Narrow" panose="020B0606020202030204" pitchFamily="34" charset="0"/>
              </a:rPr>
              <a:t>.</a:t>
            </a:r>
            <a:endParaRPr lang="en-US" sz="700" b="0" i="0">
              <a:solidFill>
                <a:srgbClr val="D1A769"/>
              </a:solidFill>
              <a:effectLst/>
              <a:latin typeface="Arial Narrow" panose="020B0606020202030204" pitchFamily="34" charset="0"/>
            </a:endParaRPr>
          </a:p>
        </p:txBody>
      </p:sp>
      <p:sp>
        <p:nvSpPr>
          <p:cNvPr id="10" name="Espace réservé du contenu 5">
            <a:extLst>
              <a:ext uri="{FF2B5EF4-FFF2-40B4-BE49-F238E27FC236}">
                <a16:creationId xmlns:a16="http://schemas.microsoft.com/office/drawing/2014/main" id="{0B9AD4CB-647A-3F44-8AC1-9BF0F5E08E0F}"/>
              </a:ext>
            </a:extLst>
          </p:cNvPr>
          <p:cNvSpPr>
            <a:spLocks noGrp="1"/>
          </p:cNvSpPr>
          <p:nvPr>
            <p:ph sz="quarter" idx="13" hasCustomPrompt="1"/>
          </p:nvPr>
        </p:nvSpPr>
        <p:spPr>
          <a:xfrm>
            <a:off x="2966698" y="4702456"/>
            <a:ext cx="3413125" cy="225208"/>
          </a:xfrm>
          <a:prstGeom prst="rect">
            <a:avLst/>
          </a:prstGeom>
        </p:spPr>
        <p:txBody>
          <a:bodyPr/>
          <a:lstStyle>
            <a:lvl1pPr marL="0" indent="0">
              <a:buNone/>
              <a:defRPr sz="1000" b="1">
                <a:solidFill>
                  <a:srgbClr val="DEC29A"/>
                </a:solidFill>
                <a:latin typeface="+mn-lt"/>
              </a:defRPr>
            </a:lvl1pPr>
          </a:lstStyle>
          <a:p>
            <a:pPr lvl="0"/>
            <a:r>
              <a:rPr lang="fr-FR" err="1"/>
              <a:t>Add</a:t>
            </a:r>
            <a:r>
              <a:rPr lang="fr-FR"/>
              <a:t> </a:t>
            </a:r>
            <a:r>
              <a:rPr lang="fr-FR" err="1"/>
              <a:t>name</a:t>
            </a:r>
            <a:r>
              <a:rPr lang="fr-FR"/>
              <a:t> of </a:t>
            </a:r>
            <a:r>
              <a:rPr lang="fr-FR" err="1"/>
              <a:t>presenter</a:t>
            </a:r>
            <a:r>
              <a:rPr lang="fr-FR"/>
              <a:t> </a:t>
            </a:r>
            <a:r>
              <a:rPr lang="fr-FR" err="1"/>
              <a:t>here</a:t>
            </a:r>
            <a:endParaRPr lang="fr-FR"/>
          </a:p>
        </p:txBody>
      </p:sp>
    </p:spTree>
    <p:extLst>
      <p:ext uri="{BB962C8B-B14F-4D97-AF65-F5344CB8AC3E}">
        <p14:creationId xmlns:p14="http://schemas.microsoft.com/office/powerpoint/2010/main" val="142468505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299"/>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33A98576-1B82-6E4B-A044-8CAD69D00592}"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33795584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A98576-1B82-6E4B-A044-8CAD69D00592}"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14700980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237"/>
            <a:ext cx="7772400" cy="1022502"/>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3A98576-1B82-6E4B-A044-8CAD69D00592}"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11294523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3A98576-1B82-6E4B-A044-8CAD69D00592}"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78278477"/>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2401"/>
            <a:ext cx="4040188"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2667"/>
            <a:ext cx="4040188"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2401"/>
            <a:ext cx="4041775"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2667"/>
            <a:ext cx="4041775"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3A98576-1B82-6E4B-A044-8CAD69D00592}" type="datetimeFigureOut">
              <a:rPr lang="en-US" smtClean="0"/>
              <a:t>11/29/2023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355055290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3A98576-1B82-6E4B-A044-8CAD69D00592}" type="datetimeFigureOut">
              <a:rPr lang="en-US" smtClean="0"/>
              <a:t>11/29/2023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91194856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3A98576-1B82-6E4B-A044-8CAD69D00592}" type="datetimeFigureOut">
              <a:rPr lang="en-US" smtClean="0"/>
              <a:t>11/29/2023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2414219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F446D9A-EEED-4608-9155-05ECEADA9C0A}"/>
              </a:ext>
            </a:extLst>
          </p:cNvPr>
          <p:cNvSpPr>
            <a:spLocks noGrp="1"/>
          </p:cNvSpPr>
          <p:nvPr>
            <p:ph type="title"/>
          </p:nvPr>
        </p:nvSpPr>
        <p:spPr>
          <a:xfrm>
            <a:off x="623888" y="1282700"/>
            <a:ext cx="7886700" cy="2141538"/>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899F999B-2C83-4E36-B98C-75B5B7862835}"/>
              </a:ext>
            </a:extLst>
          </p:cNvPr>
          <p:cNvSpPr>
            <a:spLocks noGrp="1"/>
          </p:cNvSpPr>
          <p:nvPr>
            <p:ph type="body" idx="1"/>
          </p:nvPr>
        </p:nvSpPr>
        <p:spPr>
          <a:xfrm>
            <a:off x="623888" y="3444875"/>
            <a:ext cx="7886700" cy="1127125"/>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DA3FCCB-D941-45B5-895F-63709397DD88}"/>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128FFC6C-D399-43AA-A065-486AA8AD572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1641AF2-855C-4DD1-83C9-278A79439016}"/>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279652988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977"/>
            <a:ext cx="3008313" cy="872345"/>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978"/>
            <a:ext cx="5111750" cy="43939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7323"/>
            <a:ext cx="3008313" cy="352155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33A98576-1B82-6E4B-A044-8CAD69D00592}"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357692999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9231"/>
            <a:ext cx="5486400" cy="60420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33A98576-1B82-6E4B-A044-8CAD69D00592}"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19588188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A98576-1B82-6E4B-A044-8CAD69D00592}"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274232801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170"/>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170"/>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3A98576-1B82-6E4B-A044-8CAD69D00592}"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4B8A1CB-C0D2-C442-9D4E-83CE445C6983}" type="slidenum">
              <a:rPr lang="en-US" smtClean="0"/>
              <a:t>‹#›</a:t>
            </a:fld>
            <a:endParaRPr lang="en-US"/>
          </a:p>
        </p:txBody>
      </p:sp>
    </p:spTree>
    <p:extLst>
      <p:ext uri="{BB962C8B-B14F-4D97-AF65-F5344CB8AC3E}">
        <p14:creationId xmlns:p14="http://schemas.microsoft.com/office/powerpoint/2010/main" val="290820051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742"/>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solidFill>
                  <a:schemeClr val="tx1">
                    <a:tint val="75000"/>
                  </a:schemeClr>
                </a:solidFill>
              </a:defRPr>
            </a:lvl1pPr>
            <a:lvl2pPr marL="216903" indent="0" algn="ctr">
              <a:buNone/>
              <a:defRPr>
                <a:solidFill>
                  <a:schemeClr val="tx1">
                    <a:tint val="75000"/>
                  </a:schemeClr>
                </a:solidFill>
              </a:defRPr>
            </a:lvl2pPr>
            <a:lvl3pPr marL="433805" indent="0" algn="ctr">
              <a:buNone/>
              <a:defRPr>
                <a:solidFill>
                  <a:schemeClr val="tx1">
                    <a:tint val="75000"/>
                  </a:schemeClr>
                </a:solidFill>
              </a:defRPr>
            </a:lvl3pPr>
            <a:lvl4pPr marL="650708" indent="0" algn="ctr">
              <a:buNone/>
              <a:defRPr>
                <a:solidFill>
                  <a:schemeClr val="tx1">
                    <a:tint val="75000"/>
                  </a:schemeClr>
                </a:solidFill>
              </a:defRPr>
            </a:lvl4pPr>
            <a:lvl5pPr marL="867611" indent="0" algn="ctr">
              <a:buNone/>
              <a:defRPr>
                <a:solidFill>
                  <a:schemeClr val="tx1">
                    <a:tint val="75000"/>
                  </a:schemeClr>
                </a:solidFill>
              </a:defRPr>
            </a:lvl5pPr>
            <a:lvl6pPr marL="1084514" indent="0" algn="ctr">
              <a:buNone/>
              <a:defRPr>
                <a:solidFill>
                  <a:schemeClr val="tx1">
                    <a:tint val="75000"/>
                  </a:schemeClr>
                </a:solidFill>
              </a:defRPr>
            </a:lvl6pPr>
            <a:lvl7pPr marL="1301417" indent="0" algn="ctr">
              <a:buNone/>
              <a:defRPr>
                <a:solidFill>
                  <a:schemeClr val="tx1">
                    <a:tint val="75000"/>
                  </a:schemeClr>
                </a:solidFill>
              </a:defRPr>
            </a:lvl7pPr>
            <a:lvl8pPr marL="1518320" indent="0" algn="ctr">
              <a:buNone/>
              <a:defRPr>
                <a:solidFill>
                  <a:schemeClr val="tx1">
                    <a:tint val="75000"/>
                  </a:schemeClr>
                </a:solidFill>
              </a:defRPr>
            </a:lvl8pPr>
            <a:lvl9pPr marL="17352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E602328B-E52A-419F-8CD0-6C4DF132975A}" type="datetimeFigureOut">
              <a:rPr lang="en-US"/>
              <a:pPr>
                <a:defRPr/>
              </a:pPr>
              <a:t>11/29/2023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080401E0-F2F6-4423-99E7-6BFD3671A855}" type="slidenum">
              <a:rPr lang="en-US"/>
              <a:pPr>
                <a:defRPr/>
              </a:pPr>
              <a:t>‹#›</a:t>
            </a:fld>
            <a:endParaRPr lang="en-US"/>
          </a:p>
        </p:txBody>
      </p:sp>
    </p:spTree>
    <p:extLst>
      <p:ext uri="{BB962C8B-B14F-4D97-AF65-F5344CB8AC3E}">
        <p14:creationId xmlns:p14="http://schemas.microsoft.com/office/powerpoint/2010/main" val="336868803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840439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678"/>
            <a:ext cx="7772400" cy="1022502"/>
          </a:xfrm>
        </p:spPr>
        <p:txBody>
          <a:bodyPr anchor="t"/>
          <a:lstStyle>
            <a:lvl1pPr algn="l">
              <a:defRPr sz="1898"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949">
                <a:solidFill>
                  <a:schemeClr val="tx1">
                    <a:tint val="75000"/>
                  </a:schemeClr>
                </a:solidFill>
              </a:defRPr>
            </a:lvl1pPr>
            <a:lvl2pPr marL="216903" indent="0">
              <a:buNone/>
              <a:defRPr sz="854">
                <a:solidFill>
                  <a:schemeClr val="tx1">
                    <a:tint val="75000"/>
                  </a:schemeClr>
                </a:solidFill>
              </a:defRPr>
            </a:lvl2pPr>
            <a:lvl3pPr marL="433805" indent="0">
              <a:buNone/>
              <a:defRPr sz="760">
                <a:solidFill>
                  <a:schemeClr val="tx1">
                    <a:tint val="75000"/>
                  </a:schemeClr>
                </a:solidFill>
              </a:defRPr>
            </a:lvl3pPr>
            <a:lvl4pPr marL="650708" indent="0">
              <a:buNone/>
              <a:defRPr sz="665">
                <a:solidFill>
                  <a:schemeClr val="tx1">
                    <a:tint val="75000"/>
                  </a:schemeClr>
                </a:solidFill>
              </a:defRPr>
            </a:lvl4pPr>
            <a:lvl5pPr marL="867611" indent="0">
              <a:buNone/>
              <a:defRPr sz="665">
                <a:solidFill>
                  <a:schemeClr val="tx1">
                    <a:tint val="75000"/>
                  </a:schemeClr>
                </a:solidFill>
              </a:defRPr>
            </a:lvl5pPr>
            <a:lvl6pPr marL="1084514" indent="0">
              <a:buNone/>
              <a:defRPr sz="665">
                <a:solidFill>
                  <a:schemeClr val="tx1">
                    <a:tint val="75000"/>
                  </a:schemeClr>
                </a:solidFill>
              </a:defRPr>
            </a:lvl6pPr>
            <a:lvl7pPr marL="1301417" indent="0">
              <a:buNone/>
              <a:defRPr sz="665">
                <a:solidFill>
                  <a:schemeClr val="tx1">
                    <a:tint val="75000"/>
                  </a:schemeClr>
                </a:solidFill>
              </a:defRPr>
            </a:lvl7pPr>
            <a:lvl8pPr marL="1518320" indent="0">
              <a:buNone/>
              <a:defRPr sz="665">
                <a:solidFill>
                  <a:schemeClr val="tx1">
                    <a:tint val="75000"/>
                  </a:schemeClr>
                </a:solidFill>
              </a:defRPr>
            </a:lvl8pPr>
            <a:lvl9pPr marL="1735222" indent="0">
              <a:buNone/>
              <a:defRPr sz="665">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23133395-EB7B-4698-9AB3-B211B9054231}" type="datetimeFigureOut">
              <a:rPr lang="en-US"/>
              <a:pPr>
                <a:defRPr/>
              </a:pPr>
              <a:t>11/29/2023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BADF7E70-3A24-4C52-82F6-8FA28FACEAEB}" type="slidenum">
              <a:rPr lang="en-US"/>
              <a:pPr>
                <a:defRPr/>
              </a:pPr>
              <a:t>‹#›</a:t>
            </a:fld>
            <a:endParaRPr lang="en-US"/>
          </a:p>
        </p:txBody>
      </p:sp>
    </p:spTree>
    <p:extLst>
      <p:ext uri="{BB962C8B-B14F-4D97-AF65-F5344CB8AC3E}">
        <p14:creationId xmlns:p14="http://schemas.microsoft.com/office/powerpoint/2010/main" val="284569427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3" y="1201266"/>
            <a:ext cx="4038600" cy="3397616"/>
          </a:xfrm>
        </p:spPr>
        <p:txBody>
          <a:bodyPr/>
          <a:lstStyle>
            <a:lvl1pPr>
              <a:defRPr sz="1329"/>
            </a:lvl1pPr>
            <a:lvl2pPr>
              <a:defRPr sz="1139"/>
            </a:lvl2pPr>
            <a:lvl3pPr>
              <a:defRPr sz="949"/>
            </a:lvl3pPr>
            <a:lvl4pPr>
              <a:defRPr sz="854"/>
            </a:lvl4pPr>
            <a:lvl5pPr>
              <a:defRPr sz="854"/>
            </a:lvl5pPr>
            <a:lvl6pPr>
              <a:defRPr sz="854"/>
            </a:lvl6pPr>
            <a:lvl7pPr>
              <a:defRPr sz="854"/>
            </a:lvl7pPr>
            <a:lvl8pPr>
              <a:defRPr sz="854"/>
            </a:lvl8pPr>
            <a:lvl9pPr>
              <a:defRPr sz="85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3" y="1201266"/>
            <a:ext cx="4038600" cy="3397616"/>
          </a:xfrm>
        </p:spPr>
        <p:txBody>
          <a:bodyPr/>
          <a:lstStyle>
            <a:lvl1pPr>
              <a:defRPr sz="1329"/>
            </a:lvl1pPr>
            <a:lvl2pPr>
              <a:defRPr sz="1139"/>
            </a:lvl2pPr>
            <a:lvl3pPr>
              <a:defRPr sz="949"/>
            </a:lvl3pPr>
            <a:lvl4pPr>
              <a:defRPr sz="854"/>
            </a:lvl4pPr>
            <a:lvl5pPr>
              <a:defRPr sz="854"/>
            </a:lvl5pPr>
            <a:lvl6pPr>
              <a:defRPr sz="854"/>
            </a:lvl6pPr>
            <a:lvl7pPr>
              <a:defRPr sz="854"/>
            </a:lvl7pPr>
            <a:lvl8pPr>
              <a:defRPr sz="854"/>
            </a:lvl8pPr>
            <a:lvl9pPr>
              <a:defRPr sz="85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B46CAFBD-0042-4ADB-95B1-6722F5FBEAB0}" type="datetimeFigureOut">
              <a:rPr lang="en-US"/>
              <a:pPr>
                <a:defRPr/>
              </a:pPr>
              <a:t>11/29/2023</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48E925E9-E12C-4401-A92D-1E511EC4082D}" type="slidenum">
              <a:rPr lang="en-US"/>
              <a:pPr>
                <a:defRPr/>
              </a:pPr>
              <a:t>‹#›</a:t>
            </a:fld>
            <a:endParaRPr lang="en-US"/>
          </a:p>
        </p:txBody>
      </p:sp>
    </p:spTree>
    <p:extLst>
      <p:ext uri="{BB962C8B-B14F-4D97-AF65-F5344CB8AC3E}">
        <p14:creationId xmlns:p14="http://schemas.microsoft.com/office/powerpoint/2010/main" val="624452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427" y="1152404"/>
            <a:ext cx="4040188" cy="480267"/>
          </a:xfrm>
        </p:spPr>
        <p:txBody>
          <a:bodyPr anchor="b"/>
          <a:lstStyle>
            <a:lvl1pPr marL="0" indent="0">
              <a:buNone/>
              <a:defRPr sz="1139" b="1"/>
            </a:lvl1pPr>
            <a:lvl2pPr marL="216903" indent="0">
              <a:buNone/>
              <a:defRPr sz="949" b="1"/>
            </a:lvl2pPr>
            <a:lvl3pPr marL="433805" indent="0">
              <a:buNone/>
              <a:defRPr sz="854" b="1"/>
            </a:lvl3pPr>
            <a:lvl4pPr marL="650708" indent="0">
              <a:buNone/>
              <a:defRPr sz="760" b="1"/>
            </a:lvl4pPr>
            <a:lvl5pPr marL="867611" indent="0">
              <a:buNone/>
              <a:defRPr sz="760" b="1"/>
            </a:lvl5pPr>
            <a:lvl6pPr marL="1084514" indent="0">
              <a:buNone/>
              <a:defRPr sz="760" b="1"/>
            </a:lvl6pPr>
            <a:lvl7pPr marL="1301417" indent="0">
              <a:buNone/>
              <a:defRPr sz="760" b="1"/>
            </a:lvl7pPr>
            <a:lvl8pPr marL="1518320" indent="0">
              <a:buNone/>
              <a:defRPr sz="760" b="1"/>
            </a:lvl8pPr>
            <a:lvl9pPr marL="1735222" indent="0">
              <a:buNone/>
              <a:defRPr sz="760" b="1"/>
            </a:lvl9pPr>
          </a:lstStyle>
          <a:p>
            <a:pPr lvl="0"/>
            <a:r>
              <a:rPr lang="en-US"/>
              <a:t>Click to edit Master text styles</a:t>
            </a:r>
          </a:p>
        </p:txBody>
      </p:sp>
      <p:sp>
        <p:nvSpPr>
          <p:cNvPr id="4" name="Content Placeholder 3"/>
          <p:cNvSpPr>
            <a:spLocks noGrp="1"/>
          </p:cNvSpPr>
          <p:nvPr>
            <p:ph sz="half" idx="2"/>
          </p:nvPr>
        </p:nvSpPr>
        <p:spPr>
          <a:xfrm>
            <a:off x="457427" y="1632667"/>
            <a:ext cx="4040188" cy="2966210"/>
          </a:xfrm>
        </p:spPr>
        <p:txBody>
          <a:bodyPr/>
          <a:lstStyle>
            <a:lvl1pPr>
              <a:defRPr sz="1139"/>
            </a:lvl1pPr>
            <a:lvl2pPr>
              <a:defRPr sz="949"/>
            </a:lvl2pPr>
            <a:lvl3pPr>
              <a:defRPr sz="854"/>
            </a:lvl3pPr>
            <a:lvl4pPr>
              <a:defRPr sz="760"/>
            </a:lvl4pPr>
            <a:lvl5pPr>
              <a:defRPr sz="760"/>
            </a:lvl5pPr>
            <a:lvl6pPr>
              <a:defRPr sz="760"/>
            </a:lvl6pPr>
            <a:lvl7pPr>
              <a:defRPr sz="760"/>
            </a:lvl7pPr>
            <a:lvl8pPr>
              <a:defRPr sz="760"/>
            </a:lvl8pPr>
            <a:lvl9pPr>
              <a:defRPr sz="7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297" y="1152404"/>
            <a:ext cx="4041775" cy="480267"/>
          </a:xfrm>
        </p:spPr>
        <p:txBody>
          <a:bodyPr anchor="b"/>
          <a:lstStyle>
            <a:lvl1pPr marL="0" indent="0">
              <a:buNone/>
              <a:defRPr sz="1139" b="1"/>
            </a:lvl1pPr>
            <a:lvl2pPr marL="216903" indent="0">
              <a:buNone/>
              <a:defRPr sz="949" b="1"/>
            </a:lvl2pPr>
            <a:lvl3pPr marL="433805" indent="0">
              <a:buNone/>
              <a:defRPr sz="854" b="1"/>
            </a:lvl3pPr>
            <a:lvl4pPr marL="650708" indent="0">
              <a:buNone/>
              <a:defRPr sz="760" b="1"/>
            </a:lvl4pPr>
            <a:lvl5pPr marL="867611" indent="0">
              <a:buNone/>
              <a:defRPr sz="760" b="1"/>
            </a:lvl5pPr>
            <a:lvl6pPr marL="1084514" indent="0">
              <a:buNone/>
              <a:defRPr sz="760" b="1"/>
            </a:lvl6pPr>
            <a:lvl7pPr marL="1301417" indent="0">
              <a:buNone/>
              <a:defRPr sz="760" b="1"/>
            </a:lvl7pPr>
            <a:lvl8pPr marL="1518320" indent="0">
              <a:buNone/>
              <a:defRPr sz="760" b="1"/>
            </a:lvl8pPr>
            <a:lvl9pPr marL="1735222" indent="0">
              <a:buNone/>
              <a:defRPr sz="760" b="1"/>
            </a:lvl9pPr>
          </a:lstStyle>
          <a:p>
            <a:pPr lvl="0"/>
            <a:r>
              <a:rPr lang="en-US"/>
              <a:t>Click to edit Master text styles</a:t>
            </a:r>
          </a:p>
        </p:txBody>
      </p:sp>
      <p:sp>
        <p:nvSpPr>
          <p:cNvPr id="6" name="Content Placeholder 5"/>
          <p:cNvSpPr>
            <a:spLocks noGrp="1"/>
          </p:cNvSpPr>
          <p:nvPr>
            <p:ph sz="quarter" idx="4"/>
          </p:nvPr>
        </p:nvSpPr>
        <p:spPr>
          <a:xfrm>
            <a:off x="4645297" y="1632667"/>
            <a:ext cx="4041775" cy="2966210"/>
          </a:xfrm>
        </p:spPr>
        <p:txBody>
          <a:bodyPr/>
          <a:lstStyle>
            <a:lvl1pPr>
              <a:defRPr sz="1139"/>
            </a:lvl1pPr>
            <a:lvl2pPr>
              <a:defRPr sz="949"/>
            </a:lvl2pPr>
            <a:lvl3pPr>
              <a:defRPr sz="854"/>
            </a:lvl3pPr>
            <a:lvl4pPr>
              <a:defRPr sz="760"/>
            </a:lvl4pPr>
            <a:lvl5pPr>
              <a:defRPr sz="760"/>
            </a:lvl5pPr>
            <a:lvl6pPr>
              <a:defRPr sz="760"/>
            </a:lvl6pPr>
            <a:lvl7pPr>
              <a:defRPr sz="760"/>
            </a:lvl7pPr>
            <a:lvl8pPr>
              <a:defRPr sz="760"/>
            </a:lvl8pPr>
            <a:lvl9pPr>
              <a:defRPr sz="7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5F5FBB6B-58ED-40BF-88EA-44B537C6B5EB}" type="datetimeFigureOut">
              <a:rPr lang="en-US"/>
              <a:pPr>
                <a:defRPr/>
              </a:pPr>
              <a:t>11/29/2023</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p>
        </p:txBody>
      </p:sp>
      <p:sp>
        <p:nvSpPr>
          <p:cNvPr id="9" name="Slide Number Placeholder 5"/>
          <p:cNvSpPr>
            <a:spLocks noGrp="1"/>
          </p:cNvSpPr>
          <p:nvPr>
            <p:ph type="sldNum" sz="quarter" idx="12"/>
          </p:nvPr>
        </p:nvSpPr>
        <p:spPr/>
        <p:txBody>
          <a:bodyPr/>
          <a:lstStyle>
            <a:lvl1pPr>
              <a:defRPr/>
            </a:lvl1pPr>
          </a:lstStyle>
          <a:p>
            <a:pPr>
              <a:defRPr/>
            </a:pPr>
            <a:fld id="{6CCB6542-C9C6-4338-BBCF-7E4FAA3A09CB}" type="slidenum">
              <a:rPr lang="en-US"/>
              <a:pPr>
                <a:defRPr/>
              </a:pPr>
              <a:t>‹#›</a:t>
            </a:fld>
            <a:endParaRPr lang="en-US"/>
          </a:p>
        </p:txBody>
      </p:sp>
    </p:spTree>
    <p:extLst>
      <p:ext uri="{BB962C8B-B14F-4D97-AF65-F5344CB8AC3E}">
        <p14:creationId xmlns:p14="http://schemas.microsoft.com/office/powerpoint/2010/main" val="158552789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27C92260-3118-47B6-9EC9-33136E354E1E}" type="datetimeFigureOut">
              <a:rPr lang="en-US"/>
              <a:pPr>
                <a:defRPr/>
              </a:pPr>
              <a:t>11/29/2023</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p>
        </p:txBody>
      </p:sp>
      <p:sp>
        <p:nvSpPr>
          <p:cNvPr id="5" name="Slide Number Placeholder 5"/>
          <p:cNvSpPr>
            <a:spLocks noGrp="1"/>
          </p:cNvSpPr>
          <p:nvPr>
            <p:ph type="sldNum" sz="quarter" idx="12"/>
          </p:nvPr>
        </p:nvSpPr>
        <p:spPr/>
        <p:txBody>
          <a:bodyPr/>
          <a:lstStyle>
            <a:lvl1pPr>
              <a:defRPr/>
            </a:lvl1pPr>
          </a:lstStyle>
          <a:p>
            <a:pPr>
              <a:defRPr/>
            </a:pPr>
            <a:fld id="{35D0B39C-E0AE-4970-AA17-3C68FB9029ED}" type="slidenum">
              <a:rPr lang="en-US"/>
              <a:pPr>
                <a:defRPr/>
              </a:pPr>
              <a:t>‹#›</a:t>
            </a:fld>
            <a:endParaRPr lang="en-US"/>
          </a:p>
        </p:txBody>
      </p:sp>
    </p:spTree>
    <p:extLst>
      <p:ext uri="{BB962C8B-B14F-4D97-AF65-F5344CB8AC3E}">
        <p14:creationId xmlns:p14="http://schemas.microsoft.com/office/powerpoint/2010/main" val="18845270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A2AB87-0DC0-417B-8484-4A0B8DC3140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5473F18-898F-4CFD-98C6-DDC753244E46}"/>
              </a:ext>
            </a:extLst>
          </p:cNvPr>
          <p:cNvSpPr>
            <a:spLocks noGrp="1"/>
          </p:cNvSpPr>
          <p:nvPr>
            <p:ph sz="half" idx="1"/>
          </p:nvPr>
        </p:nvSpPr>
        <p:spPr>
          <a:xfrm>
            <a:off x="628650" y="1370013"/>
            <a:ext cx="3867150" cy="32670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D1FD847-0123-49D8-86D2-022BE10C150F}"/>
              </a:ext>
            </a:extLst>
          </p:cNvPr>
          <p:cNvSpPr>
            <a:spLocks noGrp="1"/>
          </p:cNvSpPr>
          <p:nvPr>
            <p:ph sz="half" idx="2"/>
          </p:nvPr>
        </p:nvSpPr>
        <p:spPr>
          <a:xfrm>
            <a:off x="4648200" y="1370013"/>
            <a:ext cx="3867150" cy="32670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95B53343-64EB-4B6F-955D-38C8E7DC78A3}"/>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6" name="Footer Placeholder 5">
            <a:extLst>
              <a:ext uri="{FF2B5EF4-FFF2-40B4-BE49-F238E27FC236}">
                <a16:creationId xmlns:a16="http://schemas.microsoft.com/office/drawing/2014/main" id="{7EAD5855-98B8-41D0-8643-4454015225E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C837C90-7F71-4EDF-93C3-7BF72629A98C}"/>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191225652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D8A35AB-972A-4C3D-A498-E0A98491799D}" type="datetimeFigureOut">
              <a:rPr lang="en-US"/>
              <a:pPr>
                <a:defRPr/>
              </a:pPr>
              <a:t>11/29/2023</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p>
        </p:txBody>
      </p:sp>
      <p:sp>
        <p:nvSpPr>
          <p:cNvPr id="4" name="Slide Number Placeholder 5"/>
          <p:cNvSpPr>
            <a:spLocks noGrp="1"/>
          </p:cNvSpPr>
          <p:nvPr>
            <p:ph type="sldNum" sz="quarter" idx="12"/>
          </p:nvPr>
        </p:nvSpPr>
        <p:spPr/>
        <p:txBody>
          <a:bodyPr/>
          <a:lstStyle>
            <a:lvl1pPr>
              <a:defRPr/>
            </a:lvl1pPr>
          </a:lstStyle>
          <a:p>
            <a:pPr>
              <a:defRPr/>
            </a:pPr>
            <a:fld id="{22B0B591-D960-48C0-95D3-10FD98D579F4}" type="slidenum">
              <a:rPr lang="en-US"/>
              <a:pPr>
                <a:defRPr/>
              </a:pPr>
              <a:t>‹#›</a:t>
            </a:fld>
            <a:endParaRPr lang="en-US"/>
          </a:p>
        </p:txBody>
      </p:sp>
    </p:spTree>
    <p:extLst>
      <p:ext uri="{BB962C8B-B14F-4D97-AF65-F5344CB8AC3E}">
        <p14:creationId xmlns:p14="http://schemas.microsoft.com/office/powerpoint/2010/main" val="254181662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05415"/>
            <a:ext cx="3008313" cy="872345"/>
          </a:xfrm>
        </p:spPr>
        <p:txBody>
          <a:bodyPr anchor="b"/>
          <a:lstStyle>
            <a:lvl1pPr algn="l">
              <a:defRPr sz="949" b="1"/>
            </a:lvl1pPr>
          </a:lstStyle>
          <a:p>
            <a:r>
              <a:rPr lang="en-US"/>
              <a:t>Click to edit Master title style</a:t>
            </a:r>
          </a:p>
        </p:txBody>
      </p:sp>
      <p:sp>
        <p:nvSpPr>
          <p:cNvPr id="3" name="Content Placeholder 2"/>
          <p:cNvSpPr>
            <a:spLocks noGrp="1"/>
          </p:cNvSpPr>
          <p:nvPr>
            <p:ph idx="1"/>
          </p:nvPr>
        </p:nvSpPr>
        <p:spPr>
          <a:xfrm>
            <a:off x="3575277" y="205420"/>
            <a:ext cx="5111750" cy="4393900"/>
          </a:xfrm>
        </p:spPr>
        <p:txBody>
          <a:bodyPr/>
          <a:lstStyle>
            <a:lvl1pPr>
              <a:defRPr sz="1519"/>
            </a:lvl1pPr>
            <a:lvl2pPr>
              <a:defRPr sz="1329"/>
            </a:lvl2pPr>
            <a:lvl3pPr>
              <a:defRPr sz="1139"/>
            </a:lvl3pPr>
            <a:lvl4pPr>
              <a:defRPr sz="949"/>
            </a:lvl4pPr>
            <a:lvl5pPr>
              <a:defRPr sz="949"/>
            </a:lvl5pPr>
            <a:lvl6pPr>
              <a:defRPr sz="949"/>
            </a:lvl6pPr>
            <a:lvl7pPr>
              <a:defRPr sz="949"/>
            </a:lvl7pPr>
            <a:lvl8pPr>
              <a:defRPr sz="949"/>
            </a:lvl8pPr>
            <a:lvl9pPr>
              <a:defRPr sz="94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8" y="1077325"/>
            <a:ext cx="3008313" cy="3521555"/>
          </a:xfrm>
        </p:spPr>
        <p:txBody>
          <a:bodyPr/>
          <a:lstStyle>
            <a:lvl1pPr marL="0" indent="0">
              <a:buNone/>
              <a:defRPr sz="665"/>
            </a:lvl1pPr>
            <a:lvl2pPr marL="216903" indent="0">
              <a:buNone/>
              <a:defRPr sz="569"/>
            </a:lvl2pPr>
            <a:lvl3pPr marL="433805" indent="0">
              <a:buNone/>
              <a:defRPr sz="475"/>
            </a:lvl3pPr>
            <a:lvl4pPr marL="650708" indent="0">
              <a:buNone/>
              <a:defRPr sz="428"/>
            </a:lvl4pPr>
            <a:lvl5pPr marL="867611" indent="0">
              <a:buNone/>
              <a:defRPr sz="428"/>
            </a:lvl5pPr>
            <a:lvl6pPr marL="1084514" indent="0">
              <a:buNone/>
              <a:defRPr sz="428"/>
            </a:lvl6pPr>
            <a:lvl7pPr marL="1301417" indent="0">
              <a:buNone/>
              <a:defRPr sz="428"/>
            </a:lvl7pPr>
            <a:lvl8pPr marL="1518320" indent="0">
              <a:buNone/>
              <a:defRPr sz="428"/>
            </a:lvl8pPr>
            <a:lvl9pPr marL="1735222" indent="0">
              <a:buNone/>
              <a:defRPr sz="428"/>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A73DD6A-CD29-40FC-938E-E7A9FDD798F0}" type="datetimeFigureOut">
              <a:rPr lang="en-US"/>
              <a:pPr>
                <a:defRPr/>
              </a:pPr>
              <a:t>11/29/2023</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37B91379-816B-474E-AA67-5E3941A6B652}" type="slidenum">
              <a:rPr lang="en-US"/>
              <a:pPr>
                <a:defRPr/>
              </a:pPr>
              <a:t>‹#›</a:t>
            </a:fld>
            <a:endParaRPr lang="en-US"/>
          </a:p>
        </p:txBody>
      </p:sp>
    </p:spTree>
    <p:extLst>
      <p:ext uri="{BB962C8B-B14F-4D97-AF65-F5344CB8AC3E}">
        <p14:creationId xmlns:p14="http://schemas.microsoft.com/office/powerpoint/2010/main" val="18978422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4223"/>
            <a:ext cx="5486400" cy="425448"/>
          </a:xfrm>
        </p:spPr>
        <p:txBody>
          <a:bodyPr anchor="b"/>
          <a:lstStyle>
            <a:lvl1pPr algn="l">
              <a:defRPr sz="949"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rtlCol="0">
            <a:normAutofit/>
          </a:bodyPr>
          <a:lstStyle>
            <a:lvl1pPr marL="0" indent="0">
              <a:buNone/>
              <a:defRPr sz="1519"/>
            </a:lvl1pPr>
            <a:lvl2pPr marL="216903" indent="0">
              <a:buNone/>
              <a:defRPr sz="1329"/>
            </a:lvl2pPr>
            <a:lvl3pPr marL="433805" indent="0">
              <a:buNone/>
              <a:defRPr sz="1139"/>
            </a:lvl3pPr>
            <a:lvl4pPr marL="650708" indent="0">
              <a:buNone/>
              <a:defRPr sz="949"/>
            </a:lvl4pPr>
            <a:lvl5pPr marL="867611" indent="0">
              <a:buNone/>
              <a:defRPr sz="949"/>
            </a:lvl5pPr>
            <a:lvl6pPr marL="1084514" indent="0">
              <a:buNone/>
              <a:defRPr sz="949"/>
            </a:lvl6pPr>
            <a:lvl7pPr marL="1301417" indent="0">
              <a:buNone/>
              <a:defRPr sz="949"/>
            </a:lvl7pPr>
            <a:lvl8pPr marL="1518320" indent="0">
              <a:buNone/>
              <a:defRPr sz="949"/>
            </a:lvl8pPr>
            <a:lvl9pPr marL="1735222" indent="0">
              <a:buNone/>
              <a:defRPr sz="949"/>
            </a:lvl9pPr>
          </a:lstStyle>
          <a:p>
            <a:pPr lvl="0"/>
            <a:endParaRPr lang="en-US" noProof="0"/>
          </a:p>
        </p:txBody>
      </p:sp>
      <p:sp>
        <p:nvSpPr>
          <p:cNvPr id="4" name="Text Placeholder 3"/>
          <p:cNvSpPr>
            <a:spLocks noGrp="1"/>
          </p:cNvSpPr>
          <p:nvPr>
            <p:ph type="body" sz="half" idx="2"/>
          </p:nvPr>
        </p:nvSpPr>
        <p:spPr>
          <a:xfrm>
            <a:off x="1792288" y="4029673"/>
            <a:ext cx="5486400" cy="604206"/>
          </a:xfrm>
        </p:spPr>
        <p:txBody>
          <a:bodyPr/>
          <a:lstStyle>
            <a:lvl1pPr marL="0" indent="0">
              <a:buNone/>
              <a:defRPr sz="665"/>
            </a:lvl1pPr>
            <a:lvl2pPr marL="216903" indent="0">
              <a:buNone/>
              <a:defRPr sz="569"/>
            </a:lvl2pPr>
            <a:lvl3pPr marL="433805" indent="0">
              <a:buNone/>
              <a:defRPr sz="475"/>
            </a:lvl3pPr>
            <a:lvl4pPr marL="650708" indent="0">
              <a:buNone/>
              <a:defRPr sz="428"/>
            </a:lvl4pPr>
            <a:lvl5pPr marL="867611" indent="0">
              <a:buNone/>
              <a:defRPr sz="428"/>
            </a:lvl5pPr>
            <a:lvl6pPr marL="1084514" indent="0">
              <a:buNone/>
              <a:defRPr sz="428"/>
            </a:lvl6pPr>
            <a:lvl7pPr marL="1301417" indent="0">
              <a:buNone/>
              <a:defRPr sz="428"/>
            </a:lvl7pPr>
            <a:lvl8pPr marL="1518320" indent="0">
              <a:buNone/>
              <a:defRPr sz="428"/>
            </a:lvl8pPr>
            <a:lvl9pPr marL="1735222" indent="0">
              <a:buNone/>
              <a:defRPr sz="428"/>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6EF4F557-2A49-4B4D-99D3-DC14BFA46938}" type="datetimeFigureOut">
              <a:rPr lang="en-US"/>
              <a:pPr>
                <a:defRPr/>
              </a:pPr>
              <a:t>11/29/2023</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p>
        </p:txBody>
      </p:sp>
      <p:sp>
        <p:nvSpPr>
          <p:cNvPr id="7" name="Slide Number Placeholder 5"/>
          <p:cNvSpPr>
            <a:spLocks noGrp="1"/>
          </p:cNvSpPr>
          <p:nvPr>
            <p:ph type="sldNum" sz="quarter" idx="12"/>
          </p:nvPr>
        </p:nvSpPr>
        <p:spPr/>
        <p:txBody>
          <a:bodyPr/>
          <a:lstStyle>
            <a:lvl1pPr>
              <a:defRPr/>
            </a:lvl1pPr>
          </a:lstStyle>
          <a:p>
            <a:pPr>
              <a:defRPr/>
            </a:pPr>
            <a:fld id="{0DF007CF-C3DB-4F41-BC9A-E8152F7484F9}" type="slidenum">
              <a:rPr lang="en-US"/>
              <a:pPr>
                <a:defRPr/>
              </a:pPr>
              <a:t>‹#›</a:t>
            </a:fld>
            <a:endParaRPr lang="en-US"/>
          </a:p>
        </p:txBody>
      </p:sp>
    </p:spTree>
    <p:extLst>
      <p:ext uri="{BB962C8B-B14F-4D97-AF65-F5344CB8AC3E}">
        <p14:creationId xmlns:p14="http://schemas.microsoft.com/office/powerpoint/2010/main" val="168089600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2278D873-E661-4A2C-9289-6542446D07D1}" type="datetimeFigureOut">
              <a:rPr lang="en-US"/>
              <a:pPr>
                <a:defRPr/>
              </a:pPr>
              <a:t>11/29/2023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917D25CE-FC3C-4A66-BDD9-9AF193CC4149}" type="slidenum">
              <a:rPr lang="en-US"/>
              <a:pPr>
                <a:defRPr/>
              </a:pPr>
              <a:t>‹#›</a:t>
            </a:fld>
            <a:endParaRPr lang="en-US"/>
          </a:p>
        </p:txBody>
      </p:sp>
    </p:spTree>
    <p:extLst>
      <p:ext uri="{BB962C8B-B14F-4D97-AF65-F5344CB8AC3E}">
        <p14:creationId xmlns:p14="http://schemas.microsoft.com/office/powerpoint/2010/main" val="173091545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3" y="206608"/>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3" y="206608"/>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9083321-C32E-4EA0-8AA9-7A1ACA23662B}" type="datetimeFigureOut">
              <a:rPr lang="en-US"/>
              <a:pPr>
                <a:defRPr/>
              </a:pPr>
              <a:t>11/29/2023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FDB928FD-EE84-494C-997F-7DCC13DEC465}" type="slidenum">
              <a:rPr lang="en-US"/>
              <a:pPr>
                <a:defRPr/>
              </a:pPr>
              <a:t>‹#›</a:t>
            </a:fld>
            <a:endParaRPr lang="en-US"/>
          </a:p>
        </p:txBody>
      </p:sp>
    </p:spTree>
    <p:extLst>
      <p:ext uri="{BB962C8B-B14F-4D97-AF65-F5344CB8AC3E}">
        <p14:creationId xmlns:p14="http://schemas.microsoft.com/office/powerpoint/2010/main" val="347187049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198058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a:latin typeface="Arial" pitchFamily="34" charset="0"/>
                <a:ea typeface="ＭＳ Ｐゴシック" pitchFamily="34" charset="-128"/>
              </a:defRPr>
            </a:lvl1pPr>
          </a:lstStyle>
          <a:p>
            <a:pPr>
              <a:defRPr/>
            </a:pPr>
            <a:fld id="{D4491FCC-4195-480C-B93D-6C38F35258FA}" type="datetimeFigureOut">
              <a:rPr lang="en-US"/>
              <a:pPr>
                <a:defRPr/>
              </a:pPr>
              <a:t>11/29/2023</a:t>
            </a:fld>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latin typeface="Arial" pitchFamily="34" charset="0"/>
                <a:ea typeface="ＭＳ Ｐゴシック" pitchFamily="34" charset="-128"/>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latin typeface="Arial" pitchFamily="34" charset="0"/>
                <a:ea typeface="ＭＳ Ｐゴシック" pitchFamily="34" charset="-128"/>
              </a:defRPr>
            </a:lvl1pPr>
          </a:lstStyle>
          <a:p>
            <a:pPr>
              <a:defRPr/>
            </a:pPr>
            <a:fld id="{7C8608B4-7A11-49FA-AC18-9B715C342555}" type="slidenum">
              <a:rPr lang="en-US"/>
              <a:pPr>
                <a:defRPr/>
              </a:pPr>
              <a:t>‹#›</a:t>
            </a:fld>
            <a:endParaRPr lang="en-US"/>
          </a:p>
        </p:txBody>
      </p:sp>
    </p:spTree>
    <p:extLst>
      <p:ext uri="{BB962C8B-B14F-4D97-AF65-F5344CB8AC3E}">
        <p14:creationId xmlns:p14="http://schemas.microsoft.com/office/powerpoint/2010/main" val="713024168"/>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Rectangle 6"/>
          <p:cNvSpPr/>
          <p:nvPr/>
        </p:nvSpPr>
        <p:spPr>
          <a:xfrm>
            <a:off x="334900" y="2542354"/>
            <a:ext cx="8447150" cy="15968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ctrTitle"/>
          </p:nvPr>
        </p:nvSpPr>
        <p:spPr>
          <a:xfrm>
            <a:off x="435894" y="766032"/>
            <a:ext cx="8245162" cy="1107284"/>
          </a:xfrm>
          <a:effectLst/>
        </p:spPr>
        <p:txBody>
          <a:bodyPr anchor="b">
            <a:normAutofit/>
          </a:bodyPr>
          <a:lstStyle>
            <a:lvl1pPr>
              <a:defRPr sz="2279">
                <a:solidFill>
                  <a:schemeClr val="accent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435897" y="1873319"/>
            <a:ext cx="8245159" cy="443151"/>
          </a:xfrm>
        </p:spPr>
        <p:txBody>
          <a:bodyPr anchor="t">
            <a:normAutofit/>
          </a:bodyPr>
          <a:lstStyle>
            <a:lvl1pPr marL="0" indent="0" algn="l">
              <a:buNone/>
              <a:defRPr sz="1013" cap="all">
                <a:solidFill>
                  <a:schemeClr val="accent2"/>
                </a:solidFill>
              </a:defRPr>
            </a:lvl1pPr>
            <a:lvl2pPr marL="289339" indent="0" algn="ctr">
              <a:buNone/>
              <a:defRPr>
                <a:solidFill>
                  <a:schemeClr val="tx1">
                    <a:tint val="75000"/>
                  </a:schemeClr>
                </a:solidFill>
              </a:defRPr>
            </a:lvl2pPr>
            <a:lvl3pPr marL="578678" indent="0" algn="ctr">
              <a:buNone/>
              <a:defRPr>
                <a:solidFill>
                  <a:schemeClr val="tx1">
                    <a:tint val="75000"/>
                  </a:schemeClr>
                </a:solidFill>
              </a:defRPr>
            </a:lvl3pPr>
            <a:lvl4pPr marL="868017" indent="0" algn="ctr">
              <a:buNone/>
              <a:defRPr>
                <a:solidFill>
                  <a:schemeClr val="tx1">
                    <a:tint val="75000"/>
                  </a:schemeClr>
                </a:solidFill>
              </a:defRPr>
            </a:lvl4pPr>
            <a:lvl5pPr marL="1157356" indent="0" algn="ctr">
              <a:buNone/>
              <a:defRPr>
                <a:solidFill>
                  <a:schemeClr val="tx1">
                    <a:tint val="75000"/>
                  </a:schemeClr>
                </a:solidFill>
              </a:defRPr>
            </a:lvl5pPr>
            <a:lvl6pPr marL="1446695" indent="0" algn="ctr">
              <a:buNone/>
              <a:defRPr>
                <a:solidFill>
                  <a:schemeClr val="tx1">
                    <a:tint val="75000"/>
                  </a:schemeClr>
                </a:solidFill>
              </a:defRPr>
            </a:lvl6pPr>
            <a:lvl7pPr marL="1736034" indent="0" algn="ctr">
              <a:buNone/>
              <a:defRPr>
                <a:solidFill>
                  <a:schemeClr val="tx1">
                    <a:tint val="75000"/>
                  </a:schemeClr>
                </a:solidFill>
              </a:defRPr>
            </a:lvl7pPr>
            <a:lvl8pPr marL="2025374" indent="0" algn="ctr">
              <a:buNone/>
              <a:defRPr>
                <a:solidFill>
                  <a:schemeClr val="tx1">
                    <a:tint val="75000"/>
                  </a:schemeClr>
                </a:solidFill>
              </a:defRPr>
            </a:lvl8pPr>
            <a:lvl9pPr marL="2314712"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a:xfrm>
            <a:off x="5704463" y="4471241"/>
            <a:ext cx="2133600" cy="274097"/>
          </a:xfrm>
          <a:prstGeom prst="rect">
            <a:avLst/>
          </a:prstGeom>
        </p:spPr>
        <p:txBody>
          <a:bodyPr/>
          <a:lstStyle>
            <a:lvl1pPr>
              <a:defRPr>
                <a:solidFill>
                  <a:schemeClr val="accent1">
                    <a:lumMod val="75000"/>
                    <a:lumOff val="25000"/>
                  </a:schemeClr>
                </a:solidFill>
              </a:defRPr>
            </a:lvl1pPr>
          </a:lstStyle>
          <a:p>
            <a:fld id="{B61BEF0D-F0BB-DE4B-95CE-6DB70DBA9567}" type="datetimeFigureOut">
              <a:rPr lang="en-US" dirty="0"/>
              <a:pPr/>
              <a:t>11/29/2023</a:t>
            </a:fld>
            <a:endParaRPr lang="en-US" dirty="0"/>
          </a:p>
        </p:txBody>
      </p:sp>
      <p:sp>
        <p:nvSpPr>
          <p:cNvPr id="5" name="Footer Placeholder 4"/>
          <p:cNvSpPr>
            <a:spLocks noGrp="1"/>
          </p:cNvSpPr>
          <p:nvPr>
            <p:ph type="ftr" sz="quarter" idx="11"/>
          </p:nvPr>
        </p:nvSpPr>
        <p:spPr>
          <a:xfrm>
            <a:off x="435894" y="4467994"/>
            <a:ext cx="5187908" cy="274097"/>
          </a:xfrm>
        </p:spPr>
        <p:txBody>
          <a:bodyPr/>
          <a:lstStyle>
            <a:lvl1pPr>
              <a:defRPr>
                <a:solidFill>
                  <a:schemeClr val="accent1">
                    <a:lumMod val="75000"/>
                    <a:lumOff val="25000"/>
                  </a:schemeClr>
                </a:solidFill>
              </a:defRPr>
            </a:lvl1pPr>
          </a:lstStyle>
          <a:p>
            <a:endParaRPr lang="en-US" dirty="0"/>
          </a:p>
        </p:txBody>
      </p:sp>
      <p:sp>
        <p:nvSpPr>
          <p:cNvPr id="6" name="Slide Number Placeholder 5"/>
          <p:cNvSpPr>
            <a:spLocks noGrp="1"/>
          </p:cNvSpPr>
          <p:nvPr>
            <p:ph type="sldNum" sz="quarter" idx="12"/>
          </p:nvPr>
        </p:nvSpPr>
        <p:spPr>
          <a:xfrm>
            <a:off x="7918726" y="4471241"/>
            <a:ext cx="762330" cy="274097"/>
          </a:xfrm>
          <a:prstGeom prst="rect">
            <a:avLst/>
          </a:prstGeom>
        </p:spPr>
        <p:txBody>
          <a:bodyPr/>
          <a:lstStyle>
            <a:lvl1pPr>
              <a:defRPr>
                <a:solidFill>
                  <a:schemeClr val="accent1">
                    <a:lumMod val="75000"/>
                    <a:lumOff val="25000"/>
                  </a:schemeClr>
                </a:solidFill>
                <a:latin typeface="Arial" panose="020B0604020202020204" pitchFamily="34" charset="0"/>
                <a:cs typeface="Arial" panose="020B0604020202020204" pitchFamily="34" charset="0"/>
              </a:defRPr>
            </a:lvl1pPr>
          </a:lstStyle>
          <a:p>
            <a:fld id="{D57F1E4F-1CFF-5643-939E-217C01CDF565}" type="slidenum">
              <a:rPr lang="en-US" smtClean="0"/>
              <a:pPr/>
              <a:t>‹#›</a:t>
            </a:fld>
            <a:endParaRPr lang="en-US" dirty="0"/>
          </a:p>
        </p:txBody>
      </p:sp>
      <p:sp>
        <p:nvSpPr>
          <p:cNvPr id="8" name="Footer Placeholder 4"/>
          <p:cNvSpPr txBox="1">
            <a:spLocks/>
          </p:cNvSpPr>
          <p:nvPr userDrawn="1"/>
        </p:nvSpPr>
        <p:spPr>
          <a:xfrm>
            <a:off x="408846" y="4910612"/>
            <a:ext cx="8373206" cy="152663"/>
          </a:xfrm>
          <a:prstGeom prst="rect">
            <a:avLst/>
          </a:prstGeom>
        </p:spPr>
        <p:txBody>
          <a:bodyPr vert="horz" lIns="57865" tIns="28932" rIns="57865" bIns="28932"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569"/>
              <a:t>This presentation is the intellectual property of Charles E. Geyer Jr. Contact him at cegeyer@vcu.edu for permission to reprint and/or distribute.</a:t>
            </a:r>
            <a:endParaRPr lang="en-US" sz="569" dirty="0"/>
          </a:p>
        </p:txBody>
      </p:sp>
    </p:spTree>
    <p:extLst>
      <p:ext uri="{BB962C8B-B14F-4D97-AF65-F5344CB8AC3E}">
        <p14:creationId xmlns:p14="http://schemas.microsoft.com/office/powerpoint/2010/main" val="30767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Rectangle 6"/>
          <p:cNvSpPr>
            <a:spLocks noChangeAspect="1"/>
          </p:cNvSpPr>
          <p:nvPr/>
        </p:nvSpPr>
        <p:spPr>
          <a:xfrm>
            <a:off x="330997" y="489036"/>
            <a:ext cx="8482004" cy="48341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330998" y="542233"/>
            <a:ext cx="8272213" cy="377022"/>
          </a:xfr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35895" y="1636888"/>
            <a:ext cx="8272211" cy="2761282"/>
          </a:xfrm>
        </p:spPr>
        <p:txBody>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Footer Placeholder 4"/>
          <p:cNvSpPr>
            <a:spLocks noGrp="1"/>
          </p:cNvSpPr>
          <p:nvPr>
            <p:ph type="ftr" sz="quarter" idx="3"/>
          </p:nvPr>
        </p:nvSpPr>
        <p:spPr>
          <a:xfrm>
            <a:off x="435895" y="4729469"/>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24005021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8" name="Rectangle 7"/>
          <p:cNvSpPr>
            <a:spLocks noChangeAspect="1"/>
          </p:cNvSpPr>
          <p:nvPr userDrawn="1"/>
        </p:nvSpPr>
        <p:spPr>
          <a:xfrm>
            <a:off x="335864" y="3860053"/>
            <a:ext cx="8468145" cy="94499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6" y="2285049"/>
            <a:ext cx="8272211" cy="1124170"/>
          </a:xfrm>
        </p:spPr>
        <p:txBody>
          <a:bodyPr anchor="b">
            <a:normAutofit/>
          </a:bodyPr>
          <a:lstStyle>
            <a:lvl1pPr algn="l">
              <a:defRPr sz="2279" b="0" cap="all">
                <a:solidFill>
                  <a:schemeClr val="accent1"/>
                </a:solidFill>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435895" y="3409217"/>
            <a:ext cx="8272211" cy="450834"/>
          </a:xfrm>
        </p:spPr>
        <p:txBody>
          <a:bodyPr anchor="t">
            <a:normAutofit/>
          </a:bodyPr>
          <a:lstStyle>
            <a:lvl1pPr marL="0" indent="0" algn="l">
              <a:buNone/>
              <a:defRPr sz="1139" cap="all">
                <a:solidFill>
                  <a:schemeClr val="accent2"/>
                </a:solidFill>
              </a:defRPr>
            </a:lvl1pPr>
            <a:lvl2pPr marL="289339" indent="0">
              <a:buNone/>
              <a:defRPr sz="1139">
                <a:solidFill>
                  <a:schemeClr val="tx1">
                    <a:tint val="75000"/>
                  </a:schemeClr>
                </a:solidFill>
              </a:defRPr>
            </a:lvl2pPr>
            <a:lvl3pPr marL="578678" indent="0">
              <a:buNone/>
              <a:defRPr sz="1013">
                <a:solidFill>
                  <a:schemeClr val="tx1">
                    <a:tint val="75000"/>
                  </a:schemeClr>
                </a:solidFill>
              </a:defRPr>
            </a:lvl3pPr>
            <a:lvl4pPr marL="868017" indent="0">
              <a:buNone/>
              <a:defRPr sz="886">
                <a:solidFill>
                  <a:schemeClr val="tx1">
                    <a:tint val="75000"/>
                  </a:schemeClr>
                </a:solidFill>
              </a:defRPr>
            </a:lvl4pPr>
            <a:lvl5pPr marL="1157356" indent="0">
              <a:buNone/>
              <a:defRPr sz="886">
                <a:solidFill>
                  <a:schemeClr val="tx1">
                    <a:tint val="75000"/>
                  </a:schemeClr>
                </a:solidFill>
              </a:defRPr>
            </a:lvl5pPr>
            <a:lvl6pPr marL="1446695" indent="0">
              <a:buNone/>
              <a:defRPr sz="886">
                <a:solidFill>
                  <a:schemeClr val="tx1">
                    <a:tint val="75000"/>
                  </a:schemeClr>
                </a:solidFill>
              </a:defRPr>
            </a:lvl6pPr>
            <a:lvl7pPr marL="1736034" indent="0">
              <a:buNone/>
              <a:defRPr sz="886">
                <a:solidFill>
                  <a:schemeClr val="tx1">
                    <a:tint val="75000"/>
                  </a:schemeClr>
                </a:solidFill>
              </a:defRPr>
            </a:lvl7pPr>
            <a:lvl8pPr marL="2025374" indent="0">
              <a:buNone/>
              <a:defRPr sz="886">
                <a:solidFill>
                  <a:schemeClr val="tx1">
                    <a:tint val="75000"/>
                  </a:schemeClr>
                </a:solidFill>
              </a:defRPr>
            </a:lvl8pPr>
            <a:lvl9pPr marL="2314712" indent="0">
              <a:buNone/>
              <a:defRPr sz="886">
                <a:solidFill>
                  <a:schemeClr val="tx1">
                    <a:tint val="75000"/>
                  </a:schemeClr>
                </a:solidFill>
              </a:defRPr>
            </a:lvl9pPr>
          </a:lstStyle>
          <a:p>
            <a:pPr lvl="0"/>
            <a:r>
              <a:rPr lang="en-US"/>
              <a:t>Click to edit Master text styles</a:t>
            </a:r>
          </a:p>
        </p:txBody>
      </p:sp>
      <p:sp>
        <p:nvSpPr>
          <p:cNvPr id="6" name="Slide Number Placeholder 5"/>
          <p:cNvSpPr>
            <a:spLocks noGrp="1"/>
          </p:cNvSpPr>
          <p:nvPr>
            <p:ph type="sldNum" sz="quarter" idx="12"/>
          </p:nvPr>
        </p:nvSpPr>
        <p:spPr>
          <a:xfrm>
            <a:off x="7918726" y="4471241"/>
            <a:ext cx="789383" cy="274097"/>
          </a:xfrm>
          <a:prstGeom prst="rect">
            <a:avLst/>
          </a:prstGeom>
        </p:spPr>
        <p:txBody>
          <a:bodyPr/>
          <a:lstStyle>
            <a:lvl1pPr>
              <a:defRPr>
                <a:solidFill>
                  <a:schemeClr val="accent1">
                    <a:lumMod val="75000"/>
                    <a:lumOff val="25000"/>
                  </a:schemeClr>
                </a:solidFill>
              </a:defRPr>
            </a:lvl1pPr>
          </a:lstStyle>
          <a:p>
            <a:fld id="{D57F1E4F-1CFF-5643-939E-217C01CDF565}" type="slidenum">
              <a:rPr lang="en-US" dirty="0"/>
              <a:pPr/>
              <a:t>‹#›</a:t>
            </a:fld>
            <a:endParaRPr lang="en-US" dirty="0"/>
          </a:p>
        </p:txBody>
      </p:sp>
      <p:sp>
        <p:nvSpPr>
          <p:cNvPr id="9" name="Footer Placeholder 4"/>
          <p:cNvSpPr>
            <a:spLocks noGrp="1"/>
          </p:cNvSpPr>
          <p:nvPr>
            <p:ph type="ftr" sz="quarter" idx="3"/>
          </p:nvPr>
        </p:nvSpPr>
        <p:spPr>
          <a:xfrm>
            <a:off x="435895" y="4907891"/>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646951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500F37-846D-409E-B61F-0BA43EBC6713}"/>
              </a:ext>
            </a:extLst>
          </p:cNvPr>
          <p:cNvSpPr>
            <a:spLocks noGrp="1"/>
          </p:cNvSpPr>
          <p:nvPr>
            <p:ph type="title"/>
          </p:nvPr>
        </p:nvSpPr>
        <p:spPr>
          <a:xfrm>
            <a:off x="630238" y="274638"/>
            <a:ext cx="7886700" cy="993775"/>
          </a:xfrm>
        </p:spPr>
        <p:txBody>
          <a:bodyPr/>
          <a:lstStyle/>
          <a:p>
            <a:r>
              <a:rPr lang="en-US"/>
              <a:t>Click to edit Master title style</a:t>
            </a:r>
          </a:p>
        </p:txBody>
      </p:sp>
      <p:sp>
        <p:nvSpPr>
          <p:cNvPr id="3" name="Text Placeholder 2">
            <a:extLst>
              <a:ext uri="{FF2B5EF4-FFF2-40B4-BE49-F238E27FC236}">
                <a16:creationId xmlns:a16="http://schemas.microsoft.com/office/drawing/2014/main" id="{AD56DE71-F999-457C-AFCF-7633ECBFD5EA}"/>
              </a:ext>
            </a:extLst>
          </p:cNvPr>
          <p:cNvSpPr>
            <a:spLocks noGrp="1"/>
          </p:cNvSpPr>
          <p:nvPr>
            <p:ph type="body" idx="1"/>
          </p:nvPr>
        </p:nvSpPr>
        <p:spPr>
          <a:xfrm>
            <a:off x="630238" y="1262063"/>
            <a:ext cx="3868737"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0A848B18-4B16-4563-85E2-9F46D60C08F0}"/>
              </a:ext>
            </a:extLst>
          </p:cNvPr>
          <p:cNvSpPr>
            <a:spLocks noGrp="1"/>
          </p:cNvSpPr>
          <p:nvPr>
            <p:ph sz="half" idx="2"/>
          </p:nvPr>
        </p:nvSpPr>
        <p:spPr>
          <a:xfrm>
            <a:off x="630238" y="1881188"/>
            <a:ext cx="3868737" cy="27654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2DFC2D2-5022-4218-AE1D-603E751FBF64}"/>
              </a:ext>
            </a:extLst>
          </p:cNvPr>
          <p:cNvSpPr>
            <a:spLocks noGrp="1"/>
          </p:cNvSpPr>
          <p:nvPr>
            <p:ph type="body" sz="quarter" idx="3"/>
          </p:nvPr>
        </p:nvSpPr>
        <p:spPr>
          <a:xfrm>
            <a:off x="4629150" y="1262063"/>
            <a:ext cx="3887788"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97471805-1A87-4172-8B36-31020053A580}"/>
              </a:ext>
            </a:extLst>
          </p:cNvPr>
          <p:cNvSpPr>
            <a:spLocks noGrp="1"/>
          </p:cNvSpPr>
          <p:nvPr>
            <p:ph sz="quarter" idx="4"/>
          </p:nvPr>
        </p:nvSpPr>
        <p:spPr>
          <a:xfrm>
            <a:off x="4629150" y="1881188"/>
            <a:ext cx="3887788" cy="27654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BAFB294-79EC-4B17-BA19-B710F9DA9AE0}"/>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8" name="Footer Placeholder 7">
            <a:extLst>
              <a:ext uri="{FF2B5EF4-FFF2-40B4-BE49-F238E27FC236}">
                <a16:creationId xmlns:a16="http://schemas.microsoft.com/office/drawing/2014/main" id="{80D9DF68-74B6-4F37-BBD0-9EBA41F364EB}"/>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CEB2735-345D-47BA-BF70-75C150E82153}"/>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312741285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Rectangle 7"/>
          <p:cNvSpPr>
            <a:spLocks noChangeAspect="1"/>
          </p:cNvSpPr>
          <p:nvPr/>
        </p:nvSpPr>
        <p:spPr>
          <a:xfrm>
            <a:off x="334487" y="455338"/>
            <a:ext cx="8475027" cy="94499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5" y="547750"/>
            <a:ext cx="8272213" cy="741935"/>
          </a:xfr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3" name="Content Placeholder 2"/>
          <p:cNvSpPr>
            <a:spLocks noGrp="1"/>
          </p:cNvSpPr>
          <p:nvPr>
            <p:ph sz="half" idx="1"/>
          </p:nvPr>
        </p:nvSpPr>
        <p:spPr>
          <a:xfrm>
            <a:off x="435895" y="1672551"/>
            <a:ext cx="4066793" cy="2727308"/>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1314" y="1672551"/>
            <a:ext cx="4066794" cy="2727308"/>
          </a:xfrm>
        </p:spPr>
        <p:txBody>
          <a:bodyPr>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4"/>
          <p:cNvSpPr>
            <a:spLocks noGrp="1"/>
          </p:cNvSpPr>
          <p:nvPr>
            <p:ph type="ftr" sz="quarter" idx="3"/>
          </p:nvPr>
        </p:nvSpPr>
        <p:spPr>
          <a:xfrm>
            <a:off x="436309" y="4862943"/>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884125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1" name="Rectangle 10"/>
          <p:cNvSpPr>
            <a:spLocks noChangeAspect="1"/>
          </p:cNvSpPr>
          <p:nvPr/>
        </p:nvSpPr>
        <p:spPr>
          <a:xfrm>
            <a:off x="334487" y="455338"/>
            <a:ext cx="8475027" cy="94499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2" name="Title 1"/>
          <p:cNvSpPr>
            <a:spLocks noGrp="1"/>
          </p:cNvSpPr>
          <p:nvPr>
            <p:ph type="title"/>
          </p:nvPr>
        </p:nvSpPr>
        <p:spPr>
          <a:xfrm>
            <a:off x="435895" y="547750"/>
            <a:ext cx="8272213" cy="741935"/>
          </a:xfr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3" name="Text Placeholder 2"/>
          <p:cNvSpPr>
            <a:spLocks noGrp="1"/>
          </p:cNvSpPr>
          <p:nvPr>
            <p:ph type="body" idx="1"/>
          </p:nvPr>
        </p:nvSpPr>
        <p:spPr>
          <a:xfrm>
            <a:off x="665414" y="1689734"/>
            <a:ext cx="3815307" cy="402376"/>
          </a:xfrm>
        </p:spPr>
        <p:txBody>
          <a:bodyPr anchor="b">
            <a:noAutofit/>
          </a:bodyPr>
          <a:lstStyle>
            <a:lvl1pPr marL="0" indent="0">
              <a:buNone/>
              <a:defRPr sz="1392" b="0">
                <a:solidFill>
                  <a:schemeClr val="accent2"/>
                </a:solidFill>
              </a:defRPr>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a:t>Click to edit Master text styles</a:t>
            </a:r>
          </a:p>
        </p:txBody>
      </p:sp>
      <p:sp>
        <p:nvSpPr>
          <p:cNvPr id="4" name="Content Placeholder 3"/>
          <p:cNvSpPr>
            <a:spLocks noGrp="1"/>
          </p:cNvSpPr>
          <p:nvPr>
            <p:ph sz="half" idx="2"/>
          </p:nvPr>
        </p:nvSpPr>
        <p:spPr>
          <a:xfrm>
            <a:off x="435896" y="2196573"/>
            <a:ext cx="4044825" cy="2203288"/>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892802" y="1689734"/>
            <a:ext cx="3815305" cy="415414"/>
          </a:xfrm>
        </p:spPr>
        <p:txBody>
          <a:bodyPr anchor="b">
            <a:noAutofit/>
          </a:bodyPr>
          <a:lstStyle>
            <a:lvl1pPr marL="0" indent="0">
              <a:buNone/>
              <a:defRPr sz="1392" b="0">
                <a:solidFill>
                  <a:schemeClr val="accent2"/>
                </a:solidFill>
              </a:defRPr>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a:t>Click to edit Master text styles</a:t>
            </a:r>
          </a:p>
        </p:txBody>
      </p:sp>
      <p:sp>
        <p:nvSpPr>
          <p:cNvPr id="6" name="Content Placeholder 5"/>
          <p:cNvSpPr>
            <a:spLocks noGrp="1"/>
          </p:cNvSpPr>
          <p:nvPr>
            <p:ph sz="quarter" idx="4"/>
          </p:nvPr>
        </p:nvSpPr>
        <p:spPr>
          <a:xfrm>
            <a:off x="4663282" y="2196573"/>
            <a:ext cx="4044825" cy="2203288"/>
          </a:xfrm>
        </p:spPr>
        <p:txBody>
          <a:bodyPr anchor="t">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Footer Placeholder 4"/>
          <p:cNvSpPr>
            <a:spLocks noGrp="1"/>
          </p:cNvSpPr>
          <p:nvPr>
            <p:ph type="ftr" sz="quarter" idx="13"/>
          </p:nvPr>
        </p:nvSpPr>
        <p:spPr>
          <a:xfrm>
            <a:off x="435896" y="4891544"/>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33046286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7" name="Rectangle 6"/>
          <p:cNvSpPr>
            <a:spLocks noChangeAspect="1"/>
          </p:cNvSpPr>
          <p:nvPr/>
        </p:nvSpPr>
        <p:spPr>
          <a:xfrm>
            <a:off x="330512" y="455338"/>
            <a:ext cx="8475027" cy="944995"/>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8" name="Title 1"/>
          <p:cNvSpPr>
            <a:spLocks noGrp="1"/>
          </p:cNvSpPr>
          <p:nvPr>
            <p:ph type="title"/>
          </p:nvPr>
        </p:nvSpPr>
        <p:spPr>
          <a:xfrm>
            <a:off x="431921" y="547750"/>
            <a:ext cx="8272213" cy="741935"/>
          </a:xfr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9" name="Footer Placeholder 4"/>
          <p:cNvSpPr>
            <a:spLocks noGrp="1"/>
          </p:cNvSpPr>
          <p:nvPr>
            <p:ph type="ftr" sz="quarter" idx="3"/>
          </p:nvPr>
        </p:nvSpPr>
        <p:spPr>
          <a:xfrm>
            <a:off x="435895" y="4729469"/>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1097344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Footer Placeholder 4"/>
          <p:cNvSpPr>
            <a:spLocks noGrp="1"/>
          </p:cNvSpPr>
          <p:nvPr>
            <p:ph type="ftr" sz="quarter" idx="3"/>
          </p:nvPr>
        </p:nvSpPr>
        <p:spPr>
          <a:xfrm>
            <a:off x="435895" y="4729469"/>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4043703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9" name="Rectangle 8"/>
          <p:cNvSpPr>
            <a:spLocks noChangeAspect="1"/>
          </p:cNvSpPr>
          <p:nvPr/>
        </p:nvSpPr>
        <p:spPr>
          <a:xfrm>
            <a:off x="335863" y="3860051"/>
            <a:ext cx="8473650" cy="95691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Title 1"/>
          <p:cNvSpPr>
            <a:spLocks noGrp="1"/>
          </p:cNvSpPr>
          <p:nvPr>
            <p:ph type="title"/>
          </p:nvPr>
        </p:nvSpPr>
        <p:spPr>
          <a:xfrm>
            <a:off x="435894" y="3950377"/>
            <a:ext cx="3682084" cy="517614"/>
          </a:xfrm>
        </p:spPr>
        <p:txBody>
          <a:bodyPr anchor="ctr"/>
          <a:lstStyle>
            <a:lvl1pPr algn="l">
              <a:defRPr sz="1266" b="0">
                <a:solidFill>
                  <a:schemeClr val="accent1">
                    <a:lumMod val="75000"/>
                    <a:lumOff val="25000"/>
                  </a:schemeClr>
                </a:solidFill>
              </a:defRPr>
            </a:lvl1pPr>
          </a:lstStyle>
          <a:p>
            <a:r>
              <a:rPr lang="en-US"/>
              <a:t>Click to edit Master title style</a:t>
            </a:r>
            <a:endParaRPr lang="en-US" dirty="0"/>
          </a:p>
        </p:txBody>
      </p:sp>
      <p:sp>
        <p:nvSpPr>
          <p:cNvPr id="3" name="Content Placeholder 2"/>
          <p:cNvSpPr>
            <a:spLocks noGrp="1"/>
          </p:cNvSpPr>
          <p:nvPr>
            <p:ph idx="1"/>
          </p:nvPr>
        </p:nvSpPr>
        <p:spPr>
          <a:xfrm>
            <a:off x="335862" y="451318"/>
            <a:ext cx="8469630" cy="3156520"/>
          </a:xfrm>
        </p:spPr>
        <p:txBody>
          <a:bodyPr anchor="ctr">
            <a:normAutofit/>
          </a:bodyPr>
          <a:lstStyle>
            <a:lvl1pPr>
              <a:defRPr sz="1266">
                <a:solidFill>
                  <a:schemeClr val="tx2"/>
                </a:solidFill>
              </a:defRPr>
            </a:lvl1pPr>
            <a:lvl2pPr>
              <a:defRPr sz="1139">
                <a:solidFill>
                  <a:schemeClr val="tx2"/>
                </a:solidFill>
              </a:defRPr>
            </a:lvl2pPr>
            <a:lvl3pPr>
              <a:defRPr sz="1013">
                <a:solidFill>
                  <a:schemeClr val="tx2"/>
                </a:solidFill>
              </a:defRPr>
            </a:lvl3pPr>
            <a:lvl4pPr>
              <a:defRPr sz="886">
                <a:solidFill>
                  <a:schemeClr val="tx2"/>
                </a:solidFill>
              </a:defRPr>
            </a:lvl4pPr>
            <a:lvl5pPr>
              <a:defRPr sz="886">
                <a:solidFill>
                  <a:schemeClr val="tx2"/>
                </a:solidFill>
              </a:defRPr>
            </a:lvl5pPr>
            <a:lvl6pPr>
              <a:defRPr sz="886">
                <a:solidFill>
                  <a:schemeClr val="tx2"/>
                </a:solidFill>
              </a:defRPr>
            </a:lvl6pPr>
            <a:lvl7pPr>
              <a:defRPr sz="886">
                <a:solidFill>
                  <a:schemeClr val="tx2"/>
                </a:solidFill>
              </a:defRPr>
            </a:lvl7pPr>
            <a:lvl8pPr>
              <a:defRPr sz="886">
                <a:solidFill>
                  <a:schemeClr val="tx2"/>
                </a:solidFill>
              </a:defRPr>
            </a:lvl8pPr>
            <a:lvl9pPr>
              <a:defRPr sz="886">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4305617" y="3950379"/>
            <a:ext cx="4402491" cy="517615"/>
          </a:xfrm>
        </p:spPr>
        <p:txBody>
          <a:bodyPr anchor="ctr">
            <a:normAutofit/>
          </a:bodyPr>
          <a:lstStyle>
            <a:lvl1pPr marL="0" indent="0" algn="r">
              <a:buNone/>
              <a:defRPr sz="696">
                <a:solidFill>
                  <a:schemeClr val="bg1"/>
                </a:solidFill>
              </a:defRPr>
            </a:lvl1pPr>
            <a:lvl2pPr marL="289339" indent="0">
              <a:buNone/>
              <a:defRPr sz="696"/>
            </a:lvl2pPr>
            <a:lvl3pPr marL="578678" indent="0">
              <a:buNone/>
              <a:defRPr sz="633"/>
            </a:lvl3pPr>
            <a:lvl4pPr marL="868017" indent="0">
              <a:buNone/>
              <a:defRPr sz="569"/>
            </a:lvl4pPr>
            <a:lvl5pPr marL="1157356" indent="0">
              <a:buNone/>
              <a:defRPr sz="569"/>
            </a:lvl5pPr>
            <a:lvl6pPr marL="1446695" indent="0">
              <a:buNone/>
              <a:defRPr sz="569"/>
            </a:lvl6pPr>
            <a:lvl7pPr marL="1736034" indent="0">
              <a:buNone/>
              <a:defRPr sz="569"/>
            </a:lvl7pPr>
            <a:lvl8pPr marL="2025374" indent="0">
              <a:buNone/>
              <a:defRPr sz="569"/>
            </a:lvl8pPr>
            <a:lvl9pPr marL="2314712" indent="0">
              <a:buNone/>
              <a:defRPr sz="569"/>
            </a:lvl9pPr>
          </a:lstStyle>
          <a:p>
            <a:pPr lvl="0"/>
            <a:r>
              <a:rPr lang="en-US"/>
              <a:t>Click to edit Master text styles</a:t>
            </a:r>
          </a:p>
        </p:txBody>
      </p:sp>
      <p:sp>
        <p:nvSpPr>
          <p:cNvPr id="5" name="Date Placeholder 4"/>
          <p:cNvSpPr>
            <a:spLocks noGrp="1"/>
          </p:cNvSpPr>
          <p:nvPr>
            <p:ph type="dt" sz="half" idx="10"/>
          </p:nvPr>
        </p:nvSpPr>
        <p:spPr>
          <a:xfrm>
            <a:off x="5704465" y="4471241"/>
            <a:ext cx="2133599" cy="274097"/>
          </a:xfrm>
          <a:prstGeom prst="rect">
            <a:avLst/>
          </a:prstGeom>
        </p:spPr>
        <p:txBody>
          <a:bodyPr/>
          <a:lstStyle>
            <a:lvl1pPr>
              <a:defRPr>
                <a:solidFill>
                  <a:schemeClr val="accent1">
                    <a:lumMod val="75000"/>
                    <a:lumOff val="25000"/>
                  </a:schemeClr>
                </a:solidFill>
              </a:defRPr>
            </a:lvl1pPr>
          </a:lstStyle>
          <a:p>
            <a:fld id="{B61BEF0D-F0BB-DE4B-95CE-6DB70DBA9567}" type="datetimeFigureOut">
              <a:rPr lang="en-US" dirty="0"/>
              <a:pPr/>
              <a:t>11/29/2023</a:t>
            </a:fld>
            <a:endParaRPr lang="en-US" dirty="0"/>
          </a:p>
        </p:txBody>
      </p:sp>
      <p:sp>
        <p:nvSpPr>
          <p:cNvPr id="7" name="Slide Number Placeholder 6"/>
          <p:cNvSpPr>
            <a:spLocks noGrp="1"/>
          </p:cNvSpPr>
          <p:nvPr>
            <p:ph type="sldNum" sz="quarter" idx="12"/>
          </p:nvPr>
        </p:nvSpPr>
        <p:spPr>
          <a:xfrm>
            <a:off x="7918726" y="4471241"/>
            <a:ext cx="789383" cy="274097"/>
          </a:xfrm>
          <a:prstGeom prst="rect">
            <a:avLst/>
          </a:prstGeom>
        </p:spPr>
        <p:txBody>
          <a:bodyPr/>
          <a:lstStyle>
            <a:lvl1pPr>
              <a:defRPr>
                <a:solidFill>
                  <a:schemeClr val="accent1">
                    <a:lumMod val="75000"/>
                    <a:lumOff val="25000"/>
                  </a:schemeClr>
                </a:solidFill>
              </a:defRPr>
            </a:lvl1pPr>
          </a:lstStyle>
          <a:p>
            <a:fld id="{D57F1E4F-1CFF-5643-939E-217C01CDF565}" type="slidenum">
              <a:rPr lang="en-US" dirty="0"/>
              <a:pPr/>
              <a:t>‹#›</a:t>
            </a:fld>
            <a:endParaRPr lang="en-US" dirty="0"/>
          </a:p>
        </p:txBody>
      </p:sp>
      <p:sp>
        <p:nvSpPr>
          <p:cNvPr id="10" name="Footer Placeholder 4"/>
          <p:cNvSpPr>
            <a:spLocks noGrp="1"/>
          </p:cNvSpPr>
          <p:nvPr>
            <p:ph type="ftr" sz="quarter" idx="3"/>
          </p:nvPr>
        </p:nvSpPr>
        <p:spPr>
          <a:xfrm>
            <a:off x="435895" y="4907291"/>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3879631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35895" y="3523301"/>
            <a:ext cx="8272213" cy="425447"/>
          </a:xfrm>
        </p:spPr>
        <p:txBody>
          <a:bodyPr anchor="b">
            <a:normAutofit/>
          </a:bodyPr>
          <a:lstStyle>
            <a:lvl1pPr algn="l">
              <a:defRPr sz="1519" b="0">
                <a:solidFill>
                  <a:schemeClr val="accent1"/>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335863" y="450210"/>
            <a:ext cx="8468144" cy="2670410"/>
          </a:xfrm>
        </p:spPr>
        <p:txBody>
          <a:bodyPr anchor="t">
            <a:normAutofit/>
          </a:bodyPr>
          <a:lstStyle>
            <a:lvl1pPr marL="0" indent="0" algn="ctr">
              <a:buNone/>
              <a:defRPr sz="1013"/>
            </a:lvl1pPr>
            <a:lvl2pPr marL="289339" indent="0">
              <a:buNone/>
              <a:defRPr sz="1013"/>
            </a:lvl2pPr>
            <a:lvl3pPr marL="578678" indent="0">
              <a:buNone/>
              <a:defRPr sz="1013"/>
            </a:lvl3pPr>
            <a:lvl4pPr marL="868017" indent="0">
              <a:buNone/>
              <a:defRPr sz="1013"/>
            </a:lvl4pPr>
            <a:lvl5pPr marL="1157356" indent="0">
              <a:buNone/>
              <a:defRPr sz="1013"/>
            </a:lvl5pPr>
            <a:lvl6pPr marL="1446695" indent="0">
              <a:buNone/>
              <a:defRPr sz="1013"/>
            </a:lvl6pPr>
            <a:lvl7pPr marL="1736034" indent="0">
              <a:buNone/>
              <a:defRPr sz="1013"/>
            </a:lvl7pPr>
            <a:lvl8pPr marL="2025374" indent="0">
              <a:buNone/>
              <a:defRPr sz="1013"/>
            </a:lvl8pPr>
            <a:lvl9pPr marL="2314712" indent="0">
              <a:buNone/>
              <a:defRPr sz="1013"/>
            </a:lvl9pPr>
          </a:lstStyle>
          <a:p>
            <a:r>
              <a:rPr lang="en-US"/>
              <a:t>Click icon to add picture</a:t>
            </a:r>
            <a:endParaRPr lang="en-US" dirty="0"/>
          </a:p>
        </p:txBody>
      </p:sp>
      <p:sp>
        <p:nvSpPr>
          <p:cNvPr id="4" name="Text Placeholder 3"/>
          <p:cNvSpPr>
            <a:spLocks noGrp="1"/>
          </p:cNvSpPr>
          <p:nvPr>
            <p:ph type="body" sz="half" idx="2"/>
          </p:nvPr>
        </p:nvSpPr>
        <p:spPr>
          <a:xfrm>
            <a:off x="435895" y="3948750"/>
            <a:ext cx="8272213" cy="449419"/>
          </a:xfrm>
        </p:spPr>
        <p:txBody>
          <a:bodyPr>
            <a:normAutofit/>
          </a:bodyPr>
          <a:lstStyle>
            <a:lvl1pPr marL="0" indent="0">
              <a:buNone/>
              <a:defRPr sz="760"/>
            </a:lvl1pPr>
            <a:lvl2pPr marL="289339" indent="0">
              <a:buNone/>
              <a:defRPr sz="760"/>
            </a:lvl2pPr>
            <a:lvl3pPr marL="578678" indent="0">
              <a:buNone/>
              <a:defRPr sz="633"/>
            </a:lvl3pPr>
            <a:lvl4pPr marL="868017" indent="0">
              <a:buNone/>
              <a:defRPr sz="569"/>
            </a:lvl4pPr>
            <a:lvl5pPr marL="1157356" indent="0">
              <a:buNone/>
              <a:defRPr sz="569"/>
            </a:lvl5pPr>
            <a:lvl6pPr marL="1446695" indent="0">
              <a:buNone/>
              <a:defRPr sz="569"/>
            </a:lvl6pPr>
            <a:lvl7pPr marL="1736034" indent="0">
              <a:buNone/>
              <a:defRPr sz="569"/>
            </a:lvl7pPr>
            <a:lvl8pPr marL="2025374" indent="0">
              <a:buNone/>
              <a:defRPr sz="569"/>
            </a:lvl8pPr>
            <a:lvl9pPr marL="2314712" indent="0">
              <a:buNone/>
              <a:defRPr sz="569"/>
            </a:lvl9pPr>
          </a:lstStyle>
          <a:p>
            <a:pPr lvl="0"/>
            <a:r>
              <a:rPr lang="en-US"/>
              <a:t>Click to edit Master text styles</a:t>
            </a:r>
          </a:p>
        </p:txBody>
      </p:sp>
      <p:sp>
        <p:nvSpPr>
          <p:cNvPr id="8" name="Footer Placeholder 4"/>
          <p:cNvSpPr>
            <a:spLocks noGrp="1"/>
          </p:cNvSpPr>
          <p:nvPr>
            <p:ph type="ftr" sz="quarter" idx="3"/>
          </p:nvPr>
        </p:nvSpPr>
        <p:spPr>
          <a:xfrm>
            <a:off x="430802" y="4853425"/>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514209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8" name="Rectangle 7"/>
          <p:cNvSpPr>
            <a:spLocks noChangeAspect="1"/>
          </p:cNvSpPr>
          <p:nvPr/>
        </p:nvSpPr>
        <p:spPr>
          <a:xfrm>
            <a:off x="330214" y="461232"/>
            <a:ext cx="8482004" cy="8927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9" name="Title 1"/>
          <p:cNvSpPr>
            <a:spLocks noGrp="1"/>
          </p:cNvSpPr>
          <p:nvPr>
            <p:ph type="title"/>
          </p:nvPr>
        </p:nvSpPr>
        <p:spPr>
          <a:xfrm>
            <a:off x="435895" y="527105"/>
            <a:ext cx="8272213" cy="761054"/>
          </a:xfr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nchor="t"/>
          <a:lstStyle>
            <a:lvl1pPr algn="l">
              <a:defRPr/>
            </a:lvl1pPr>
            <a:lvl2pPr algn="l">
              <a:defRPr/>
            </a:lvl2pPr>
            <a:lvl3pPr algn="l">
              <a:defRPr/>
            </a:lvl3pPr>
            <a:lvl4pPr algn="l">
              <a:defRPr/>
            </a:lvl4pPr>
            <a:lvl5pPr algn="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5704465" y="4471241"/>
            <a:ext cx="2133599" cy="274097"/>
          </a:xfrm>
          <a:prstGeom prst="rect">
            <a:avLst/>
          </a:prstGeom>
        </p:spPr>
        <p:txBody>
          <a:bodyPr/>
          <a:lstStyle/>
          <a:p>
            <a:fld id="{B61BEF0D-F0BB-DE4B-95CE-6DB70DBA9567}" type="datetimeFigureOut">
              <a:rPr lang="en-US" dirty="0"/>
              <a:pPr/>
              <a:t>11/29/2023</a:t>
            </a:fld>
            <a:endParaRPr lang="en-US" dirty="0"/>
          </a:p>
        </p:txBody>
      </p:sp>
      <p:sp>
        <p:nvSpPr>
          <p:cNvPr id="6" name="Slide Number Placeholder 5"/>
          <p:cNvSpPr>
            <a:spLocks noGrp="1"/>
          </p:cNvSpPr>
          <p:nvPr>
            <p:ph type="sldNum" sz="quarter" idx="12"/>
          </p:nvPr>
        </p:nvSpPr>
        <p:spPr>
          <a:xfrm>
            <a:off x="7918726" y="4471241"/>
            <a:ext cx="789383" cy="274097"/>
          </a:xfrm>
          <a:prstGeom prst="rect">
            <a:avLst/>
          </a:prstGeom>
        </p:spPr>
        <p:txBody>
          <a:bodyPr/>
          <a:lstStyle/>
          <a:p>
            <a:fld id="{D57F1E4F-1CFF-5643-939E-217C01CDF565}" type="slidenum">
              <a:rPr lang="en-US" dirty="0"/>
              <a:pPr/>
              <a:t>‹#›</a:t>
            </a:fld>
            <a:endParaRPr lang="en-US" dirty="0"/>
          </a:p>
        </p:txBody>
      </p:sp>
      <p:sp>
        <p:nvSpPr>
          <p:cNvPr id="10" name="Footer Placeholder 4"/>
          <p:cNvSpPr>
            <a:spLocks noGrp="1"/>
          </p:cNvSpPr>
          <p:nvPr>
            <p:ph type="ftr" sz="quarter" idx="3"/>
          </p:nvPr>
        </p:nvSpPr>
        <p:spPr>
          <a:xfrm>
            <a:off x="435895" y="4891544"/>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Tree>
    <p:extLst>
      <p:ext uri="{BB962C8B-B14F-4D97-AF65-F5344CB8AC3E}">
        <p14:creationId xmlns:p14="http://schemas.microsoft.com/office/powerpoint/2010/main" val="910522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7" name="Rectangle 6"/>
          <p:cNvSpPr>
            <a:spLocks noChangeAspect="1"/>
          </p:cNvSpPr>
          <p:nvPr/>
        </p:nvSpPr>
        <p:spPr>
          <a:xfrm>
            <a:off x="6629402" y="450211"/>
            <a:ext cx="2180113" cy="436675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2" name="Vertical Title 1"/>
          <p:cNvSpPr>
            <a:spLocks noGrp="1"/>
          </p:cNvSpPr>
          <p:nvPr>
            <p:ph type="title" orient="vert"/>
          </p:nvPr>
        </p:nvSpPr>
        <p:spPr>
          <a:xfrm>
            <a:off x="6629402" y="507266"/>
            <a:ext cx="1503123" cy="3890904"/>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581194" y="507266"/>
            <a:ext cx="5922209" cy="3890904"/>
          </a:xfrm>
        </p:spPr>
        <p:txBody>
          <a:bodyPr vert="eaVert" ancho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6745256" y="4471241"/>
            <a:ext cx="996106" cy="274097"/>
          </a:xfrm>
          <a:prstGeom prst="rect">
            <a:avLst/>
          </a:prstGeom>
        </p:spPr>
        <p:txBody>
          <a:bodyPr/>
          <a:lstStyle>
            <a:lvl1pPr>
              <a:defRPr>
                <a:solidFill>
                  <a:schemeClr val="accent1">
                    <a:lumMod val="75000"/>
                    <a:lumOff val="25000"/>
                  </a:schemeClr>
                </a:solidFill>
              </a:defRPr>
            </a:lvl1pPr>
          </a:lstStyle>
          <a:p>
            <a:fld id="{B61BEF0D-F0BB-DE4B-95CE-6DB70DBA9567}" type="datetimeFigureOut">
              <a:rPr lang="en-US" dirty="0"/>
              <a:pPr/>
              <a:t>11/29/2023</a:t>
            </a:fld>
            <a:endParaRPr lang="en-US" dirty="0"/>
          </a:p>
        </p:txBody>
      </p:sp>
      <p:sp>
        <p:nvSpPr>
          <p:cNvPr id="5" name="Footer Placeholder 4"/>
          <p:cNvSpPr>
            <a:spLocks noGrp="1"/>
          </p:cNvSpPr>
          <p:nvPr>
            <p:ph type="ftr" sz="quarter" idx="11"/>
          </p:nvPr>
        </p:nvSpPr>
        <p:spPr>
          <a:xfrm>
            <a:off x="581194" y="4467994"/>
            <a:ext cx="5922209" cy="274097"/>
          </a:xfrm>
        </p:spPr>
        <p:txBody>
          <a:bodyPr/>
          <a:lstStyle/>
          <a:p>
            <a:endParaRPr lang="en-US" dirty="0"/>
          </a:p>
        </p:txBody>
      </p:sp>
      <p:sp>
        <p:nvSpPr>
          <p:cNvPr id="6" name="Slide Number Placeholder 5"/>
          <p:cNvSpPr>
            <a:spLocks noGrp="1"/>
          </p:cNvSpPr>
          <p:nvPr>
            <p:ph type="sldNum" sz="quarter" idx="12"/>
          </p:nvPr>
        </p:nvSpPr>
        <p:spPr>
          <a:xfrm>
            <a:off x="7834961" y="4471241"/>
            <a:ext cx="873147" cy="274097"/>
          </a:xfrm>
          <a:prstGeom prst="rect">
            <a:avLst/>
          </a:prstGeom>
        </p:spPr>
        <p:txBody>
          <a:bodyPr/>
          <a:lstStyle>
            <a:lvl1pPr>
              <a:defRPr>
                <a:solidFill>
                  <a:schemeClr val="accent1">
                    <a:lumMod val="75000"/>
                    <a:lumOff val="25000"/>
                  </a:schemeClr>
                </a:solidFill>
              </a:defRPr>
            </a:lvl1pPr>
          </a:lstStyle>
          <a:p>
            <a:fld id="{D57F1E4F-1CFF-5643-939E-217C01CDF565}" type="slidenum">
              <a:rPr lang="en-US" dirty="0"/>
              <a:pPr/>
              <a:t>‹#›</a:t>
            </a:fld>
            <a:endParaRPr lang="en-US" dirty="0"/>
          </a:p>
        </p:txBody>
      </p:sp>
    </p:spTree>
    <p:extLst>
      <p:ext uri="{BB962C8B-B14F-4D97-AF65-F5344CB8AC3E}">
        <p14:creationId xmlns:p14="http://schemas.microsoft.com/office/powerpoint/2010/main" val="2669751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1520" y="1599301"/>
            <a:ext cx="8640960" cy="1103540"/>
          </a:xfrm>
        </p:spPr>
        <p:txBody>
          <a:bodyPr/>
          <a:lstStyle>
            <a:lvl1pPr>
              <a:defRPr sz="3038"/>
            </a:lvl1pPr>
          </a:lstStyle>
          <a:p>
            <a:r>
              <a:rPr lang="en-US"/>
              <a:t>Click to edit Master title style</a:t>
            </a:r>
            <a:endParaRPr lang="en-US" dirty="0"/>
          </a:p>
        </p:txBody>
      </p:sp>
      <p:sp>
        <p:nvSpPr>
          <p:cNvPr id="3" name="Subtitle 2"/>
          <p:cNvSpPr>
            <a:spLocks noGrp="1"/>
          </p:cNvSpPr>
          <p:nvPr>
            <p:ph type="subTitle" idx="1"/>
          </p:nvPr>
        </p:nvSpPr>
        <p:spPr>
          <a:xfrm>
            <a:off x="1371600" y="2917349"/>
            <a:ext cx="6400800" cy="1315667"/>
          </a:xfrm>
        </p:spPr>
        <p:txBody>
          <a:bodyPr/>
          <a:lstStyle>
            <a:lvl1pPr marL="0" indent="0" algn="ctr">
              <a:buNone/>
              <a:defRPr/>
            </a:lvl1pPr>
            <a:lvl2pPr marL="385776" indent="0" algn="ctr">
              <a:buNone/>
              <a:defRPr/>
            </a:lvl2pPr>
            <a:lvl3pPr marL="771552" indent="0" algn="ctr">
              <a:buNone/>
              <a:defRPr/>
            </a:lvl3pPr>
            <a:lvl4pPr marL="1157327" indent="0" algn="ctr">
              <a:buNone/>
              <a:defRPr/>
            </a:lvl4pPr>
            <a:lvl5pPr marL="1543103" indent="0" algn="ctr">
              <a:buNone/>
              <a:defRPr/>
            </a:lvl5pPr>
            <a:lvl6pPr marL="1928879" indent="0" algn="ctr">
              <a:buNone/>
              <a:defRPr/>
            </a:lvl6pPr>
            <a:lvl7pPr marL="2314655" indent="0" algn="ctr">
              <a:buNone/>
              <a:defRPr/>
            </a:lvl7pPr>
            <a:lvl8pPr marL="2700430" indent="0" algn="ctr">
              <a:buNone/>
              <a:defRPr/>
            </a:lvl8pPr>
            <a:lvl9pPr marL="3086206" indent="0" algn="ctr">
              <a:buNone/>
              <a:defRPr/>
            </a:lvl9pPr>
          </a:lstStyle>
          <a:p>
            <a:r>
              <a:rPr lang="en-US"/>
              <a:t>Click to edit Master subtitle style</a:t>
            </a:r>
          </a:p>
        </p:txBody>
      </p:sp>
    </p:spTree>
    <p:extLst>
      <p:ext uri="{BB962C8B-B14F-4D97-AF65-F5344CB8AC3E}">
        <p14:creationId xmlns:p14="http://schemas.microsoft.com/office/powerpoint/2010/main" val="192873153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954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F06FED-23CF-4EE4-8693-27DDB4040A6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D52DB67-DBF9-465E-A03D-CEFBC68668BB}"/>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4" name="Footer Placeholder 3">
            <a:extLst>
              <a:ext uri="{FF2B5EF4-FFF2-40B4-BE49-F238E27FC236}">
                <a16:creationId xmlns:a16="http://schemas.microsoft.com/office/drawing/2014/main" id="{75A44DE0-A2FC-4C62-913B-63B5080CECF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6ADA929-DC14-434B-AA8B-8F9708513F61}"/>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90039214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372870"/>
            <a:ext cx="3810000" cy="3093222"/>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72870"/>
            <a:ext cx="3810000" cy="3093222"/>
          </a:xfrm>
        </p:spPr>
        <p:txBody>
          <a:bodyPr/>
          <a:lstStyle>
            <a:lvl1pPr>
              <a:defRPr sz="2363"/>
            </a:lvl1pPr>
            <a:lvl2pPr>
              <a:defRPr sz="2025"/>
            </a:lvl2pPr>
            <a:lvl3pPr>
              <a:defRPr sz="1688"/>
            </a:lvl3pPr>
            <a:lvl4pPr>
              <a:defRPr sz="1519"/>
            </a:lvl4pPr>
            <a:lvl5pPr>
              <a:defRPr sz="1519"/>
            </a:lvl5pPr>
            <a:lvl6pPr>
              <a:defRPr sz="1519"/>
            </a:lvl6pPr>
            <a:lvl7pPr>
              <a:defRPr sz="1519"/>
            </a:lvl7pPr>
            <a:lvl8pPr>
              <a:defRPr sz="1519"/>
            </a:lvl8pPr>
            <a:lvl9pPr>
              <a:defRPr sz="151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28192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8760392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195177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6"/>
            <a:ext cx="5486400" cy="425448"/>
          </a:xfrm>
        </p:spPr>
        <p:txBody>
          <a:bodyPr anchor="b"/>
          <a:lstStyle>
            <a:lvl1pPr algn="l">
              <a:defRPr sz="1688"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2700"/>
            </a:lvl1pPr>
            <a:lvl2pPr marL="385776" indent="0">
              <a:buNone/>
              <a:defRPr sz="2363"/>
            </a:lvl2pPr>
            <a:lvl3pPr marL="771552" indent="0">
              <a:buNone/>
              <a:defRPr sz="2025"/>
            </a:lvl3pPr>
            <a:lvl4pPr marL="1157327" indent="0">
              <a:buNone/>
              <a:defRPr sz="1688"/>
            </a:lvl4pPr>
            <a:lvl5pPr marL="1543103" indent="0">
              <a:buNone/>
              <a:defRPr sz="1688"/>
            </a:lvl5pPr>
            <a:lvl6pPr marL="1928879" indent="0">
              <a:buNone/>
              <a:defRPr sz="1688"/>
            </a:lvl6pPr>
            <a:lvl7pPr marL="2314655" indent="0">
              <a:buNone/>
              <a:defRPr sz="1688"/>
            </a:lvl7pPr>
            <a:lvl8pPr marL="2700430" indent="0">
              <a:buNone/>
              <a:defRPr sz="1688"/>
            </a:lvl8pPr>
            <a:lvl9pPr marL="3086206" indent="0">
              <a:buNone/>
              <a:defRPr sz="1688"/>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3"/>
            <a:ext cx="5486400" cy="544973"/>
          </a:xfrm>
        </p:spPr>
        <p:txBody>
          <a:bodyPr/>
          <a:lstStyle>
            <a:lvl1pPr marL="0" indent="0">
              <a:buNone/>
              <a:defRPr sz="1181"/>
            </a:lvl1pPr>
            <a:lvl2pPr marL="385776" indent="0">
              <a:buNone/>
              <a:defRPr sz="1013"/>
            </a:lvl2pPr>
            <a:lvl3pPr marL="771552" indent="0">
              <a:buNone/>
              <a:defRPr sz="844"/>
            </a:lvl3pPr>
            <a:lvl4pPr marL="1157327" indent="0">
              <a:buNone/>
              <a:defRPr sz="760"/>
            </a:lvl4pPr>
            <a:lvl5pPr marL="1543103" indent="0">
              <a:buNone/>
              <a:defRPr sz="760"/>
            </a:lvl5pPr>
            <a:lvl6pPr marL="1928879" indent="0">
              <a:buNone/>
              <a:defRPr sz="760"/>
            </a:lvl6pPr>
            <a:lvl7pPr marL="2314655" indent="0">
              <a:buNone/>
              <a:defRPr sz="760"/>
            </a:lvl7pPr>
            <a:lvl8pPr marL="2700430" indent="0">
              <a:buNone/>
              <a:defRPr sz="760"/>
            </a:lvl8pPr>
            <a:lvl9pPr marL="3086206" indent="0">
              <a:buNone/>
              <a:defRPr sz="760"/>
            </a:lvl9pPr>
          </a:lstStyle>
          <a:p>
            <a:pPr lvl="0"/>
            <a:r>
              <a:rPr lang="en-US"/>
              <a:t>Click to edit Master text styles</a:t>
            </a:r>
          </a:p>
        </p:txBody>
      </p:sp>
    </p:spTree>
    <p:extLst>
      <p:ext uri="{BB962C8B-B14F-4D97-AF65-F5344CB8AC3E}">
        <p14:creationId xmlns:p14="http://schemas.microsoft.com/office/powerpoint/2010/main" val="229790261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1698485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96D716-DE74-45F2-84CB-216A3CEEB5E9}"/>
              </a:ext>
            </a:extLst>
          </p:cNvPr>
          <p:cNvSpPr>
            <a:spLocks noGrp="1"/>
          </p:cNvSpPr>
          <p:nvPr>
            <p:ph type="ctrTitle"/>
          </p:nvPr>
        </p:nvSpPr>
        <p:spPr>
          <a:xfrm>
            <a:off x="1143000" y="842552"/>
            <a:ext cx="6858000" cy="1792358"/>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A7F373FB-DFC5-47A7-85AC-950CD43DC5BC}"/>
              </a:ext>
            </a:extLst>
          </p:cNvPr>
          <p:cNvSpPr>
            <a:spLocks noGrp="1"/>
          </p:cNvSpPr>
          <p:nvPr>
            <p:ph type="subTitle" idx="1"/>
          </p:nvPr>
        </p:nvSpPr>
        <p:spPr>
          <a:xfrm>
            <a:off x="1143000" y="2704030"/>
            <a:ext cx="6858000" cy="124297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9DE6485E-9DF8-463E-83DB-75FBAC20DF03}"/>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7E66FF2E-860F-48A3-BC6C-BD17E1E80F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28EE822-F5A9-4002-B5D0-2E0762AA3931}"/>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276741151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1EA5D9-461A-4E55-9784-F0247B83A713}"/>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B46D8D5-EF63-4482-83A2-1E0057A7802F}"/>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E662E42-76EE-44C4-95D2-A04D6EC01220}"/>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14C12281-5C6B-450A-A06E-D7C87FFFD6F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FCBD587-3B42-41C2-9B5F-3A3897C21152}"/>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102507575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0561B2-59A8-48F5-B965-9EC5A1FCFFDD}"/>
              </a:ext>
            </a:extLst>
          </p:cNvPr>
          <p:cNvSpPr>
            <a:spLocks noGrp="1"/>
          </p:cNvSpPr>
          <p:nvPr>
            <p:ph type="title"/>
          </p:nvPr>
        </p:nvSpPr>
        <p:spPr>
          <a:xfrm>
            <a:off x="623888" y="1283491"/>
            <a:ext cx="7886700" cy="2141534"/>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4F63BA71-F7D3-4D51-81BF-C8D080FC442D}"/>
              </a:ext>
            </a:extLst>
          </p:cNvPr>
          <p:cNvSpPr>
            <a:spLocks noGrp="1"/>
          </p:cNvSpPr>
          <p:nvPr>
            <p:ph type="body" idx="1"/>
          </p:nvPr>
        </p:nvSpPr>
        <p:spPr>
          <a:xfrm>
            <a:off x="623888" y="3445285"/>
            <a:ext cx="7886700" cy="1126182"/>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D069FF5A-059D-4308-896D-87D082E84CB4}"/>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56072908-AC60-49B8-8221-2921DAD4289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2CF7640-3A29-4802-B67B-2552E7FABC32}"/>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1989513518"/>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250627-6F65-4F37-89AC-E9923C5FA0D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B045420-2E73-4CEA-9812-81063C2FCFA1}"/>
              </a:ext>
            </a:extLst>
          </p:cNvPr>
          <p:cNvSpPr>
            <a:spLocks noGrp="1"/>
          </p:cNvSpPr>
          <p:nvPr>
            <p:ph sz="half" idx="1"/>
          </p:nvPr>
        </p:nvSpPr>
        <p:spPr>
          <a:xfrm>
            <a:off x="628650" y="1370486"/>
            <a:ext cx="3886200" cy="326652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C1A5CCDE-E97A-4B62-A54F-42E17F7E71AF}"/>
              </a:ext>
            </a:extLst>
          </p:cNvPr>
          <p:cNvSpPr>
            <a:spLocks noGrp="1"/>
          </p:cNvSpPr>
          <p:nvPr>
            <p:ph sz="half" idx="2"/>
          </p:nvPr>
        </p:nvSpPr>
        <p:spPr>
          <a:xfrm>
            <a:off x="4629150" y="1370486"/>
            <a:ext cx="3886200" cy="326652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D8F50B6-63E5-409B-B43A-31F1ACA49FB3}"/>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6" name="Footer Placeholder 5">
            <a:extLst>
              <a:ext uri="{FF2B5EF4-FFF2-40B4-BE49-F238E27FC236}">
                <a16:creationId xmlns:a16="http://schemas.microsoft.com/office/drawing/2014/main" id="{96CB1391-1BE1-48C8-BD50-FE3D225905A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831D4CC-DF75-4DC7-9158-2E6AFD711D9F}"/>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338793247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404DB5-2E20-4336-B8F1-EDEE4508FC27}"/>
              </a:ext>
            </a:extLst>
          </p:cNvPr>
          <p:cNvSpPr>
            <a:spLocks noGrp="1"/>
          </p:cNvSpPr>
          <p:nvPr>
            <p:ph type="title"/>
          </p:nvPr>
        </p:nvSpPr>
        <p:spPr>
          <a:xfrm>
            <a:off x="629841" y="274098"/>
            <a:ext cx="7886700" cy="99509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C00A1D6-2FF3-4979-B0E4-755840311D31}"/>
              </a:ext>
            </a:extLst>
          </p:cNvPr>
          <p:cNvSpPr>
            <a:spLocks noGrp="1"/>
          </p:cNvSpPr>
          <p:nvPr>
            <p:ph type="body" idx="1"/>
          </p:nvPr>
        </p:nvSpPr>
        <p:spPr>
          <a:xfrm>
            <a:off x="629842" y="1262040"/>
            <a:ext cx="3868340"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a:extLst>
              <a:ext uri="{FF2B5EF4-FFF2-40B4-BE49-F238E27FC236}">
                <a16:creationId xmlns:a16="http://schemas.microsoft.com/office/drawing/2014/main" id="{66503884-0606-4E1F-B379-D1F3E0DE2650}"/>
              </a:ext>
            </a:extLst>
          </p:cNvPr>
          <p:cNvSpPr>
            <a:spLocks noGrp="1"/>
          </p:cNvSpPr>
          <p:nvPr>
            <p:ph sz="half" idx="2"/>
          </p:nvPr>
        </p:nvSpPr>
        <p:spPr>
          <a:xfrm>
            <a:off x="629842" y="1880546"/>
            <a:ext cx="3868340" cy="2766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BA632604-5CD6-4CEF-A714-906B21AB3797}"/>
              </a:ext>
            </a:extLst>
          </p:cNvPr>
          <p:cNvSpPr>
            <a:spLocks noGrp="1"/>
          </p:cNvSpPr>
          <p:nvPr>
            <p:ph type="body" sz="quarter" idx="3"/>
          </p:nvPr>
        </p:nvSpPr>
        <p:spPr>
          <a:xfrm>
            <a:off x="4629150" y="1262040"/>
            <a:ext cx="3887391"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a:extLst>
              <a:ext uri="{FF2B5EF4-FFF2-40B4-BE49-F238E27FC236}">
                <a16:creationId xmlns:a16="http://schemas.microsoft.com/office/drawing/2014/main" id="{177DE0D8-CF5F-4FE5-81D2-CB83C5781474}"/>
              </a:ext>
            </a:extLst>
          </p:cNvPr>
          <p:cNvSpPr>
            <a:spLocks noGrp="1"/>
          </p:cNvSpPr>
          <p:nvPr>
            <p:ph sz="quarter" idx="4"/>
          </p:nvPr>
        </p:nvSpPr>
        <p:spPr>
          <a:xfrm>
            <a:off x="4629150" y="1880546"/>
            <a:ext cx="3887391" cy="2766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B8A54A3-CB5D-4386-98C6-5C8265540725}"/>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8" name="Footer Placeholder 7">
            <a:extLst>
              <a:ext uri="{FF2B5EF4-FFF2-40B4-BE49-F238E27FC236}">
                <a16:creationId xmlns:a16="http://schemas.microsoft.com/office/drawing/2014/main" id="{B2933B4D-867E-4D93-A7A1-901A5535E90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36E5C2-85A4-49C0-94B2-61DE9266E971}"/>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308953204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D27497F-685E-4A1D-A120-A48C46BF25A7}"/>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3" name="Footer Placeholder 2">
            <a:extLst>
              <a:ext uri="{FF2B5EF4-FFF2-40B4-BE49-F238E27FC236}">
                <a16:creationId xmlns:a16="http://schemas.microsoft.com/office/drawing/2014/main" id="{D6A479B3-83C7-440E-9289-762BA9D42305}"/>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267D2715-D143-4AFC-9BE9-706148B15E0D}"/>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3670481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D857C6-D0F8-4978-BA8C-CB025B3ACE5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475EAB9-C64C-4244-9E75-E7B735ED2A48}"/>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4" name="Footer Placeholder 3">
            <a:extLst>
              <a:ext uri="{FF2B5EF4-FFF2-40B4-BE49-F238E27FC236}">
                <a16:creationId xmlns:a16="http://schemas.microsoft.com/office/drawing/2014/main" id="{23588324-0BDC-4215-B7C1-A7F0D713569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35F39C2-81A0-4BC8-A430-7039F5D37EA8}"/>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399203621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AD16348-200B-43A6-85DD-7B4BF9B4B84E}"/>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3" name="Footer Placeholder 2">
            <a:extLst>
              <a:ext uri="{FF2B5EF4-FFF2-40B4-BE49-F238E27FC236}">
                <a16:creationId xmlns:a16="http://schemas.microsoft.com/office/drawing/2014/main" id="{DCD747DB-9402-4F12-9C63-E0DEB62A3DF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2782AC0-5BA5-41BE-B0C1-3F5F3EA8F024}"/>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242185429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DA43FB-15B8-4CCE-BD3B-A7BDB337AF64}"/>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6ADD5A9A-BE45-4934-B028-912EB9253726}"/>
              </a:ext>
            </a:extLst>
          </p:cNvPr>
          <p:cNvSpPr>
            <a:spLocks noGrp="1"/>
          </p:cNvSpPr>
          <p:nvPr>
            <p:ph idx="1"/>
          </p:nvPr>
        </p:nvSpPr>
        <p:spPr>
          <a:xfrm>
            <a:off x="3887391" y="741255"/>
            <a:ext cx="4629150" cy="3658604"/>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9304F285-D74C-4C7C-BA7F-81CC72215B6B}"/>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EF1FB329-F9B8-4057-8751-056E402CC562}"/>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6" name="Footer Placeholder 5">
            <a:extLst>
              <a:ext uri="{FF2B5EF4-FFF2-40B4-BE49-F238E27FC236}">
                <a16:creationId xmlns:a16="http://schemas.microsoft.com/office/drawing/2014/main" id="{10771CCD-DB5C-4152-B7A7-AC22685D842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69AE7EC-03B7-46E9-A1B6-0C314F0B7EFD}"/>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202917305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D7F33B5-EBDD-488C-B255-0431DC7D4B73}"/>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FEC2AE40-3478-48BE-BE0D-A53C7F90B5AE}"/>
              </a:ext>
            </a:extLst>
          </p:cNvPr>
          <p:cNvSpPr>
            <a:spLocks noGrp="1"/>
          </p:cNvSpPr>
          <p:nvPr>
            <p:ph type="pic" idx="1"/>
          </p:nvPr>
        </p:nvSpPr>
        <p:spPr>
          <a:xfrm>
            <a:off x="3887391" y="741255"/>
            <a:ext cx="4629150" cy="3658604"/>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11A737DB-B6B1-4CB5-8A26-6F4164BF1B66}"/>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a:extLst>
              <a:ext uri="{FF2B5EF4-FFF2-40B4-BE49-F238E27FC236}">
                <a16:creationId xmlns:a16="http://schemas.microsoft.com/office/drawing/2014/main" id="{27E7346B-28E5-46DF-9F1B-E5D5B93CFE1F}"/>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6" name="Footer Placeholder 5">
            <a:extLst>
              <a:ext uri="{FF2B5EF4-FFF2-40B4-BE49-F238E27FC236}">
                <a16:creationId xmlns:a16="http://schemas.microsoft.com/office/drawing/2014/main" id="{2C421F6F-E40E-4812-9C49-FF8421A91C3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79A4AC6-7172-470A-AB5D-9C070B42F9BA}"/>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107822168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9242D-71F3-4C94-82F7-B8F72D094BB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D26C670-92FA-49CC-BF67-9654B0D81251}"/>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666602-5F21-410A-8102-CC4E6C1C3D4D}"/>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668BEF78-F055-4093-9B5D-32F443B5B87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D9FD08F-81E5-495F-9C0A-9BBD5C81125D}"/>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330127842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CCA977A-1F1B-4722-9251-16A5B82E1688}"/>
              </a:ext>
            </a:extLst>
          </p:cNvPr>
          <p:cNvSpPr>
            <a:spLocks noGrp="1"/>
          </p:cNvSpPr>
          <p:nvPr>
            <p:ph type="title" orient="vert"/>
          </p:nvPr>
        </p:nvSpPr>
        <p:spPr>
          <a:xfrm>
            <a:off x="6543675" y="274097"/>
            <a:ext cx="1971675" cy="436291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5376907-4FBA-42AE-BC49-43DAA5E1D3E1}"/>
              </a:ext>
            </a:extLst>
          </p:cNvPr>
          <p:cNvSpPr>
            <a:spLocks noGrp="1"/>
          </p:cNvSpPr>
          <p:nvPr>
            <p:ph type="body" orient="vert" idx="1"/>
          </p:nvPr>
        </p:nvSpPr>
        <p:spPr>
          <a:xfrm>
            <a:off x="628650" y="274097"/>
            <a:ext cx="5800725" cy="436291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9F12295-CFAE-4F7A-98B5-3F596FA6FFE7}"/>
              </a:ext>
            </a:extLst>
          </p:cNvPr>
          <p:cNvSpPr>
            <a:spLocks noGrp="1"/>
          </p:cNvSpPr>
          <p:nvPr>
            <p:ph type="dt" sz="half" idx="10"/>
          </p:nvPr>
        </p:nvSpPr>
        <p:spPr/>
        <p:txBody>
          <a:body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DE5123BC-EFCA-4B2A-B3AE-C911635A98C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B8263A3-7235-4760-89E5-DC43A9218D4B}"/>
              </a:ext>
            </a:extLst>
          </p:cNvPr>
          <p:cNvSpPr>
            <a:spLocks noGrp="1"/>
          </p:cNvSpPr>
          <p:nvPr>
            <p:ph type="sldNum" sz="quarter" idx="12"/>
          </p:nvPr>
        </p:nvSpPr>
        <p:spPr/>
        <p:txBody>
          <a:bodyPr/>
          <a:lstStyle/>
          <a:p>
            <a:fld id="{E919B3AE-14E3-497D-8742-8CFE376B2465}" type="slidenum">
              <a:rPr lang="en-US" smtClean="0"/>
              <a:t>‹#›</a:t>
            </a:fld>
            <a:endParaRPr lang="en-US"/>
          </a:p>
        </p:txBody>
      </p:sp>
    </p:spTree>
    <p:extLst>
      <p:ext uri="{BB962C8B-B14F-4D97-AF65-F5344CB8AC3E}">
        <p14:creationId xmlns:p14="http://schemas.microsoft.com/office/powerpoint/2010/main" val="160810789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457490" y="206099"/>
            <a:ext cx="8229023" cy="858044"/>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344909894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Inhalt - Variante A">
    <p:spTree>
      <p:nvGrpSpPr>
        <p:cNvPr id="1" name=""/>
        <p:cNvGrpSpPr/>
        <p:nvPr/>
      </p:nvGrpSpPr>
      <p:grpSpPr>
        <a:xfrm>
          <a:off x="0" y="0"/>
          <a:ext cx="0" cy="0"/>
          <a:chOff x="0" y="0"/>
          <a:chExt cx="0" cy="0"/>
        </a:xfrm>
      </p:grpSpPr>
      <p:sp>
        <p:nvSpPr>
          <p:cNvPr id="4" name="Textplatzhalter 13">
            <a:extLst>
              <a:ext uri="{FF2B5EF4-FFF2-40B4-BE49-F238E27FC236}">
                <a16:creationId xmlns:a16="http://schemas.microsoft.com/office/drawing/2014/main" id="{792F0E2C-F826-E44A-8632-CAD8ACFFA430}"/>
              </a:ext>
            </a:extLst>
          </p:cNvPr>
          <p:cNvSpPr>
            <a:spLocks noGrp="1"/>
          </p:cNvSpPr>
          <p:nvPr>
            <p:ph type="body" sz="quarter" idx="10" hasCustomPrompt="1"/>
          </p:nvPr>
        </p:nvSpPr>
        <p:spPr>
          <a:xfrm>
            <a:off x="1394299" y="757392"/>
            <a:ext cx="5901447" cy="316480"/>
          </a:xfrm>
          <a:prstGeom prst="rect">
            <a:avLst/>
          </a:prstGeom>
        </p:spPr>
        <p:txBody>
          <a:bodyPr/>
          <a:lstStyle>
            <a:lvl1pPr marL="0" indent="0">
              <a:buNone/>
              <a:defRPr sz="2400" b="1" cap="none" spc="50" baseline="0">
                <a:solidFill>
                  <a:srgbClr val="203E59"/>
                </a:solidFill>
                <a:latin typeface="Mada" pitchFamily="2" charset="0"/>
              </a:defRPr>
            </a:lvl1pPr>
          </a:lstStyle>
          <a:p>
            <a:pPr lvl="0"/>
            <a:r>
              <a:rPr lang="de-DE" dirty="0"/>
              <a:t>Inhalt</a:t>
            </a:r>
          </a:p>
        </p:txBody>
      </p:sp>
      <p:sp>
        <p:nvSpPr>
          <p:cNvPr id="8" name="Textplatzhalter 5">
            <a:extLst>
              <a:ext uri="{FF2B5EF4-FFF2-40B4-BE49-F238E27FC236}">
                <a16:creationId xmlns:a16="http://schemas.microsoft.com/office/drawing/2014/main" id="{AD402CA2-7871-9F43-AF0E-AE19730E137A}"/>
              </a:ext>
            </a:extLst>
          </p:cNvPr>
          <p:cNvSpPr>
            <a:spLocks noGrp="1"/>
          </p:cNvSpPr>
          <p:nvPr>
            <p:ph type="body" sz="quarter" idx="11" hasCustomPrompt="1"/>
          </p:nvPr>
        </p:nvSpPr>
        <p:spPr>
          <a:xfrm>
            <a:off x="902404" y="1464395"/>
            <a:ext cx="7339195" cy="2898281"/>
          </a:xfrm>
          <a:prstGeom prst="rect">
            <a:avLst/>
          </a:prstGeom>
          <a:noFill/>
        </p:spPr>
        <p:txBody>
          <a:bodyPr lIns="324000" tIns="288000" rIns="324000" bIns="288000"/>
          <a:lstStyle>
            <a:lvl1pPr marL="0" indent="-287993">
              <a:buClr>
                <a:srgbClr val="76A3B4"/>
              </a:buClr>
              <a:buSzPct val="80000"/>
              <a:buFont typeface="Arial" panose="020B0604020202020204" pitchFamily="34" charset="0"/>
              <a:buChar char="•"/>
              <a:defRPr sz="2000" b="0" i="0">
                <a:solidFill>
                  <a:srgbClr val="203E59"/>
                </a:solidFill>
                <a:latin typeface="Mada Medium" pitchFamily="2" charset="0"/>
              </a:defRPr>
            </a:lvl1pPr>
            <a:lvl2pPr marL="457189" indent="0">
              <a:buNone/>
              <a:defRPr sz="1800" b="0" i="0">
                <a:solidFill>
                  <a:srgbClr val="203E59"/>
                </a:solidFill>
                <a:latin typeface="Mada Medium" pitchFamily="2" charset="0"/>
              </a:defRPr>
            </a:lvl2pPr>
            <a:lvl3pPr marL="914378" indent="0">
              <a:buNone/>
              <a:defRPr sz="1800" b="0" i="0">
                <a:solidFill>
                  <a:srgbClr val="203E59"/>
                </a:solidFill>
                <a:latin typeface="Mada Medium" pitchFamily="2" charset="0"/>
              </a:defRPr>
            </a:lvl3pPr>
            <a:lvl4pPr marL="1371566" indent="0">
              <a:buNone/>
              <a:defRPr sz="1800" b="0" i="0">
                <a:solidFill>
                  <a:srgbClr val="203E59"/>
                </a:solidFill>
                <a:latin typeface="Mada Medium" pitchFamily="2" charset="0"/>
              </a:defRPr>
            </a:lvl4pPr>
            <a:lvl5pPr marL="1828754" indent="0">
              <a:buNone/>
              <a:defRPr sz="1800" b="0" i="0">
                <a:solidFill>
                  <a:srgbClr val="203E59"/>
                </a:solidFill>
                <a:latin typeface="Mada Medium" pitchFamily="2" charset="0"/>
              </a:defRPr>
            </a:lvl5pPr>
          </a:lstStyle>
          <a:p>
            <a:pPr lvl="0"/>
            <a:r>
              <a:rPr lang="de-DE" dirty="0"/>
              <a:t>Erste Zeile</a:t>
            </a:r>
          </a:p>
          <a:p>
            <a:pPr lvl="0"/>
            <a:r>
              <a:rPr lang="de-DE" dirty="0"/>
              <a:t>Weitere Zeile</a:t>
            </a:r>
          </a:p>
          <a:p>
            <a:pPr lvl="0"/>
            <a:endParaRPr lang="de-DE" dirty="0"/>
          </a:p>
        </p:txBody>
      </p:sp>
    </p:spTree>
    <p:extLst>
      <p:ext uri="{BB962C8B-B14F-4D97-AF65-F5344CB8AC3E}">
        <p14:creationId xmlns:p14="http://schemas.microsoft.com/office/powerpoint/2010/main" val="14325215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Content - Bullets Dk Blue Head">
    <p:spTree>
      <p:nvGrpSpPr>
        <p:cNvPr id="1" name=""/>
        <p:cNvGrpSpPr/>
        <p:nvPr/>
      </p:nvGrpSpPr>
      <p:grpSpPr>
        <a:xfrm>
          <a:off x="0" y="0"/>
          <a:ext cx="0" cy="0"/>
          <a:chOff x="0" y="0"/>
          <a:chExt cx="0" cy="0"/>
        </a:xfrm>
      </p:grpSpPr>
      <p:sp>
        <p:nvSpPr>
          <p:cNvPr id="8" name="TextBox 7"/>
          <p:cNvSpPr txBox="1"/>
          <p:nvPr userDrawn="1"/>
        </p:nvSpPr>
        <p:spPr>
          <a:xfrm>
            <a:off x="4559301" y="4988571"/>
            <a:ext cx="184731" cy="300082"/>
          </a:xfrm>
          <a:prstGeom prst="rect">
            <a:avLst/>
          </a:prstGeom>
          <a:noFill/>
        </p:spPr>
        <p:txBody>
          <a:bodyPr wrap="none">
            <a:spAutoFit/>
          </a:bodyPr>
          <a:lstStyle/>
          <a:p>
            <a:pPr>
              <a:defRPr/>
            </a:pPr>
            <a:endParaRPr lang="en-US" sz="1350" dirty="0">
              <a:solidFill>
                <a:prstClr val="black"/>
              </a:solidFill>
            </a:endParaRPr>
          </a:p>
        </p:txBody>
      </p:sp>
      <p:sp>
        <p:nvSpPr>
          <p:cNvPr id="4" name="Text Placeholder 3"/>
          <p:cNvSpPr>
            <a:spLocks noGrp="1"/>
          </p:cNvSpPr>
          <p:nvPr>
            <p:ph type="body" sz="quarter" idx="10"/>
          </p:nvPr>
        </p:nvSpPr>
        <p:spPr>
          <a:xfrm>
            <a:off x="328614" y="212973"/>
            <a:ext cx="8584979" cy="561303"/>
          </a:xfrm>
          <a:prstGeom prst="rect">
            <a:avLst/>
          </a:prstGeom>
        </p:spPr>
        <p:txBody>
          <a:bodyPr vert="horz" anchor="ctr">
            <a:normAutofit/>
          </a:bodyPr>
          <a:lstStyle>
            <a:lvl1pPr marL="0" indent="0" algn="r">
              <a:buFontTx/>
              <a:buNone/>
              <a:defRPr sz="3300" b="1" baseline="0">
                <a:solidFill>
                  <a:srgbClr val="2E398E"/>
                </a:solidFill>
              </a:defRPr>
            </a:lvl1pPr>
          </a:lstStyle>
          <a:p>
            <a:pPr lvl="0"/>
            <a:r>
              <a:rPr lang="en-US" dirty="0"/>
              <a:t>Click to edit Master text styles</a:t>
            </a:r>
          </a:p>
        </p:txBody>
      </p:sp>
      <p:sp>
        <p:nvSpPr>
          <p:cNvPr id="6" name="Text Placeholder 5"/>
          <p:cNvSpPr>
            <a:spLocks noGrp="1"/>
          </p:cNvSpPr>
          <p:nvPr>
            <p:ph type="body" sz="quarter" idx="11"/>
          </p:nvPr>
        </p:nvSpPr>
        <p:spPr bwMode="blackWhite">
          <a:xfrm>
            <a:off x="328614" y="968363"/>
            <a:ext cx="8585200" cy="3679374"/>
          </a:xfrm>
          <a:prstGeom prst="rect">
            <a:avLst/>
          </a:prstGeom>
        </p:spPr>
        <p:txBody>
          <a:bodyPr vert="horz">
            <a:normAutofit/>
          </a:bodyPr>
          <a:lstStyle>
            <a:lvl1pPr marL="436960" indent="-436960">
              <a:lnSpc>
                <a:spcPct val="110000"/>
              </a:lnSpc>
              <a:spcBef>
                <a:spcPts val="0"/>
              </a:spcBef>
              <a:spcAft>
                <a:spcPts val="900"/>
              </a:spcAft>
              <a:buClrTx/>
              <a:buSzPct val="100000"/>
              <a:buFont typeface="Arial" panose="020B0604020202020204" pitchFamily="34" charset="0"/>
              <a:buChar char="•"/>
              <a:defRPr sz="2700" baseline="0">
                <a:solidFill>
                  <a:schemeClr val="tx1"/>
                </a:solidFill>
              </a:defRPr>
            </a:lvl1pPr>
            <a:lvl2pPr marL="1028700" indent="-469106">
              <a:lnSpc>
                <a:spcPct val="110000"/>
              </a:lnSpc>
              <a:spcBef>
                <a:spcPts val="0"/>
              </a:spcBef>
              <a:spcAft>
                <a:spcPts val="900"/>
              </a:spcAft>
              <a:buClrTx/>
              <a:buFont typeface="Arial" panose="020B0604020202020204" pitchFamily="34" charset="0"/>
              <a:buChar char="‒"/>
              <a:defRPr sz="2700" baseline="0">
                <a:solidFill>
                  <a:schemeClr val="tx1"/>
                </a:solidFill>
              </a:defRPr>
            </a:lvl2pPr>
            <a:lvl3pPr marL="1546622" indent="-388144">
              <a:lnSpc>
                <a:spcPct val="110000"/>
              </a:lnSpc>
              <a:spcBef>
                <a:spcPts val="0"/>
              </a:spcBef>
              <a:spcAft>
                <a:spcPts val="900"/>
              </a:spcAft>
              <a:buClrTx/>
              <a:buFont typeface="Arial"/>
              <a:buChar char="•"/>
              <a:defRPr sz="2700" baseline="0">
                <a:solidFill>
                  <a:schemeClr val="tx1"/>
                </a:solidFill>
              </a:defRPr>
            </a:lvl3pPr>
            <a:lvl4pPr>
              <a:defRPr sz="2400" baseline="0">
                <a:solidFill>
                  <a:schemeClr val="tx1">
                    <a:lumMod val="65000"/>
                    <a:lumOff val="35000"/>
                  </a:schemeClr>
                </a:solidFill>
              </a:defRPr>
            </a:lvl4pPr>
            <a:lvl5pPr>
              <a:defRPr sz="2400" baseline="0">
                <a:solidFill>
                  <a:schemeClr val="tx1">
                    <a:lumMod val="65000"/>
                    <a:lumOff val="35000"/>
                  </a:schemeClr>
                </a:solidFill>
              </a:defRPr>
            </a:lvl5pPr>
          </a:lstStyle>
          <a:p>
            <a:pPr lvl="0"/>
            <a:r>
              <a:rPr lang="en-US" dirty="0"/>
              <a:t>Click to edit Master text styles</a:t>
            </a:r>
          </a:p>
          <a:p>
            <a:pPr lvl="0"/>
            <a:endParaRPr lang="en-US" dirty="0"/>
          </a:p>
        </p:txBody>
      </p:sp>
      <p:sp>
        <p:nvSpPr>
          <p:cNvPr id="10" name="Slide Number Placeholder 18"/>
          <p:cNvSpPr>
            <a:spLocks noGrp="1"/>
          </p:cNvSpPr>
          <p:nvPr>
            <p:ph type="sldNum" sz="quarter" idx="13"/>
          </p:nvPr>
        </p:nvSpPr>
        <p:spPr>
          <a:xfrm>
            <a:off x="8792838" y="4816965"/>
            <a:ext cx="450850" cy="286015"/>
          </a:xfrm>
          <a:prstGeom prst="rect">
            <a:avLst/>
          </a:prstGeom>
        </p:spPr>
        <p:txBody>
          <a:bodyPr anchor="ctr"/>
          <a:lstStyle>
            <a:lvl1pPr>
              <a:defRPr sz="1050">
                <a:solidFill>
                  <a:schemeClr val="tx1">
                    <a:lumMod val="85000"/>
                    <a:lumOff val="15000"/>
                  </a:schemeClr>
                </a:solidFill>
              </a:defRPr>
            </a:lvl1pPr>
          </a:lstStyle>
          <a:p>
            <a:pPr>
              <a:defRPr/>
            </a:pPr>
            <a:fld id="{EB78F35B-1AA9-4A88-97DB-748ED7B1ED1C}" type="slidenum">
              <a:rPr lang="en-US" smtClean="0"/>
              <a:pPr>
                <a:defRPr/>
              </a:pPr>
              <a:t>‹#›</a:t>
            </a:fld>
            <a:endParaRPr lang="en-US" dirty="0"/>
          </a:p>
        </p:txBody>
      </p:sp>
    </p:spTree>
    <p:extLst>
      <p:ext uri="{BB962C8B-B14F-4D97-AF65-F5344CB8AC3E}">
        <p14:creationId xmlns:p14="http://schemas.microsoft.com/office/powerpoint/2010/main" val="40497216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2400"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a:xfrm>
            <a:off x="285749" y="961010"/>
            <a:ext cx="8778123" cy="3622717"/>
          </a:xfrm>
        </p:spPr>
        <p:txBody>
          <a:bodyPr/>
          <a:lstStyle>
            <a:lvl1pPr>
              <a:lnSpc>
                <a:spcPct val="100000"/>
              </a:lnSpc>
              <a:defRPr sz="1800">
                <a:latin typeface="Arial" panose="020B0604020202020204" pitchFamily="34" charset="0"/>
                <a:cs typeface="Arial" panose="020B0604020202020204" pitchFamily="34" charset="0"/>
              </a:defRPr>
            </a:lvl1pPr>
            <a:lvl2pPr>
              <a:lnSpc>
                <a:spcPct val="100000"/>
              </a:lnSpc>
              <a:defRPr sz="1500">
                <a:latin typeface="Arial" panose="020B0604020202020204" pitchFamily="34" charset="0"/>
                <a:cs typeface="Arial" panose="020B0604020202020204" pitchFamily="34" charset="0"/>
              </a:defRPr>
            </a:lvl2pPr>
            <a:lvl3pPr>
              <a:lnSpc>
                <a:spcPct val="100000"/>
              </a:lnSpc>
              <a:defRPr sz="1350">
                <a:latin typeface="Arial" panose="020B0604020202020204" pitchFamily="34" charset="0"/>
                <a:cs typeface="Arial" panose="020B0604020202020204" pitchFamily="34" charset="0"/>
              </a:defRPr>
            </a:lvl3pPr>
            <a:lvl4pPr>
              <a:lnSpc>
                <a:spcPct val="100000"/>
              </a:lnSpc>
              <a:defRPr sz="1200">
                <a:latin typeface="Arial" panose="020B0604020202020204" pitchFamily="34" charset="0"/>
                <a:cs typeface="Arial" panose="020B0604020202020204" pitchFamily="34" charset="0"/>
              </a:defRPr>
            </a:lvl4pPr>
            <a:lvl5pPr>
              <a:lnSpc>
                <a:spcPct val="100000"/>
              </a:lnSpc>
              <a:defRPr sz="105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pPr defTabSz="685800" fontAlgn="auto">
              <a:spcBef>
                <a:spcPts val="0"/>
              </a:spcBef>
              <a:spcAft>
                <a:spcPts val="0"/>
              </a:spcAft>
              <a:defRPr/>
            </a:pPr>
            <a:fld id="{E018F977-6C15-49B1-AA07-BEE9975E7737}" type="slidenum">
              <a:rPr lang="en-US" smtClean="0">
                <a:solidFill>
                  <a:srgbClr val="262261">
                    <a:tint val="75000"/>
                  </a:srgbClr>
                </a:solidFill>
                <a:latin typeface="Arial" panose="020B0604020202020204"/>
                <a:ea typeface="+mn-ea"/>
                <a:cs typeface="+mn-cs"/>
              </a:rPr>
              <a:pPr defTabSz="685800" fontAlgn="auto">
                <a:spcBef>
                  <a:spcPts val="0"/>
                </a:spcBef>
                <a:spcAft>
                  <a:spcPts val="0"/>
                </a:spcAft>
                <a:defRPr/>
              </a:pPr>
              <a:t>‹#›</a:t>
            </a:fld>
            <a:endParaRPr lang="en-US" dirty="0">
              <a:solidFill>
                <a:srgbClr val="262261">
                  <a:tint val="75000"/>
                </a:srgbClr>
              </a:solidFill>
              <a:latin typeface="Arial" panose="020B0604020202020204"/>
              <a:ea typeface="+mn-ea"/>
              <a:cs typeface="+mn-cs"/>
            </a:endParaRPr>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285749" y="4583726"/>
            <a:ext cx="8323058" cy="376586"/>
          </a:xfrm>
        </p:spPr>
        <p:txBody>
          <a:bodyPr anchor="b">
            <a:normAutofit/>
          </a:bodyPr>
          <a:lstStyle>
            <a:lvl1pPr marL="0" indent="0">
              <a:buNone/>
              <a:defRPr sz="675">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4131151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A4DA1F-3B7C-4E2B-8EC9-BC80E8097B50}"/>
              </a:ext>
            </a:extLst>
          </p:cNvPr>
          <p:cNvSpPr>
            <a:spLocks noGrp="1"/>
          </p:cNvSpPr>
          <p:nvPr>
            <p:ph type="title"/>
          </p:nvPr>
        </p:nvSpPr>
        <p:spPr>
          <a:xfrm>
            <a:off x="630238" y="342900"/>
            <a:ext cx="2949575" cy="1201738"/>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30126217-8714-427E-B85D-633A065EA701}"/>
              </a:ext>
            </a:extLst>
          </p:cNvPr>
          <p:cNvSpPr>
            <a:spLocks noGrp="1"/>
          </p:cNvSpPr>
          <p:nvPr>
            <p:ph idx="1"/>
          </p:nvPr>
        </p:nvSpPr>
        <p:spPr>
          <a:xfrm>
            <a:off x="3887788" y="741363"/>
            <a:ext cx="4629150" cy="365918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076E9F2-8CEF-4805-8C12-C2F958B52C20}"/>
              </a:ext>
            </a:extLst>
          </p:cNvPr>
          <p:cNvSpPr>
            <a:spLocks noGrp="1"/>
          </p:cNvSpPr>
          <p:nvPr>
            <p:ph type="body" sz="half" idx="2"/>
          </p:nvPr>
        </p:nvSpPr>
        <p:spPr>
          <a:xfrm>
            <a:off x="630238" y="1544638"/>
            <a:ext cx="2949575" cy="28606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D9C7B35-3278-4931-8C41-2AC868ED02A5}"/>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6" name="Footer Placeholder 5">
            <a:extLst>
              <a:ext uri="{FF2B5EF4-FFF2-40B4-BE49-F238E27FC236}">
                <a16:creationId xmlns:a16="http://schemas.microsoft.com/office/drawing/2014/main" id="{DC140D36-F7DC-4D68-8298-FEC9299C4A2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4F0D363-CEFD-45EC-9E7C-DD9AA06C41E4}"/>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153471497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Only">
  <p:cSld name="1_Title Only">
    <p:spTree>
      <p:nvGrpSpPr>
        <p:cNvPr id="1" name="Shape 29"/>
        <p:cNvGrpSpPr/>
        <p:nvPr/>
      </p:nvGrpSpPr>
      <p:grpSpPr>
        <a:xfrm>
          <a:off x="0" y="0"/>
          <a:ext cx="0" cy="0"/>
          <a:chOff x="0" y="0"/>
          <a:chExt cx="0" cy="0"/>
        </a:xfrm>
      </p:grpSpPr>
      <p:sp>
        <p:nvSpPr>
          <p:cNvPr id="30" name="Google Shape;30;p6"/>
          <p:cNvSpPr txBox="1">
            <a:spLocks noGrp="1"/>
          </p:cNvSpPr>
          <p:nvPr>
            <p:ph type="title"/>
          </p:nvPr>
        </p:nvSpPr>
        <p:spPr>
          <a:xfrm>
            <a:off x="388331" y="339660"/>
            <a:ext cx="7366000" cy="983175"/>
          </a:xfrm>
          <a:prstGeom prst="rect">
            <a:avLst/>
          </a:prstGeom>
          <a:noFill/>
          <a:ln>
            <a:noFill/>
          </a:ln>
        </p:spPr>
        <p:txBody>
          <a:bodyPr spcFirstLastPara="1" wrap="square" lIns="0" tIns="0" rIns="0" bIns="0" anchor="t" anchorCtr="0">
            <a:noAutofit/>
          </a:bodyPr>
          <a:lstStyle>
            <a:lvl1pPr lvl="0" algn="l">
              <a:spcBef>
                <a:spcPts val="0"/>
              </a:spcBef>
              <a:spcAft>
                <a:spcPts val="0"/>
              </a:spcAft>
              <a:buSzPts val="1400"/>
              <a:buNone/>
              <a:defRPr sz="2100"/>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dirty="0"/>
          </a:p>
        </p:txBody>
      </p:sp>
      <p:cxnSp>
        <p:nvCxnSpPr>
          <p:cNvPr id="3" name="Straight Connector 2">
            <a:extLst>
              <a:ext uri="{FF2B5EF4-FFF2-40B4-BE49-F238E27FC236}">
                <a16:creationId xmlns:a16="http://schemas.microsoft.com/office/drawing/2014/main" id="{A7D08E78-1BD7-49D3-85F1-6ECA96191AC5}"/>
              </a:ext>
            </a:extLst>
          </p:cNvPr>
          <p:cNvCxnSpPr>
            <a:cxnSpLocks/>
          </p:cNvCxnSpPr>
          <p:nvPr userDrawn="1"/>
        </p:nvCxnSpPr>
        <p:spPr>
          <a:xfrm>
            <a:off x="171450" y="977863"/>
            <a:ext cx="8801100" cy="0"/>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38365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ME_Content ">
    <p:spTree>
      <p:nvGrpSpPr>
        <p:cNvPr id="1" name=""/>
        <p:cNvGrpSpPr/>
        <p:nvPr/>
      </p:nvGrpSpPr>
      <p:grpSpPr>
        <a:xfrm>
          <a:off x="0" y="0"/>
          <a:ext cx="0" cy="0"/>
          <a:chOff x="0" y="0"/>
          <a:chExt cx="0" cy="0"/>
        </a:xfrm>
      </p:grpSpPr>
      <p:sp>
        <p:nvSpPr>
          <p:cNvPr id="5" name="Text Placeholder 2"/>
          <p:cNvSpPr>
            <a:spLocks noGrp="1"/>
          </p:cNvSpPr>
          <p:nvPr>
            <p:ph type="body" sz="quarter" idx="15"/>
          </p:nvPr>
        </p:nvSpPr>
        <p:spPr>
          <a:xfrm>
            <a:off x="310896" y="4625095"/>
            <a:ext cx="8522208" cy="523168"/>
          </a:xfrm>
        </p:spPr>
        <p:txBody>
          <a:bodyPr anchor="b">
            <a:noAutofit/>
          </a:bodyPr>
          <a:lstStyle>
            <a:lvl1pPr marL="0" indent="0">
              <a:lnSpc>
                <a:spcPct val="90000"/>
              </a:lnSpc>
              <a:spcBef>
                <a:spcPts val="0"/>
              </a:spcBef>
              <a:buFontTx/>
              <a:buNone/>
              <a:defRPr sz="1050" b="0">
                <a:solidFill>
                  <a:schemeClr val="tx1"/>
                </a:solidFill>
                <a:latin typeface="Calibri" panose="020F0502020204030204" pitchFamily="34" charset="0"/>
              </a:defRPr>
            </a:lvl1pPr>
          </a:lstStyle>
          <a:p>
            <a:pPr lvl="0"/>
            <a:r>
              <a:rPr lang="en-US" dirty="0"/>
              <a:t>Click to edit Master text styles</a:t>
            </a:r>
          </a:p>
        </p:txBody>
      </p:sp>
      <p:sp>
        <p:nvSpPr>
          <p:cNvPr id="2" name="Title 1"/>
          <p:cNvSpPr>
            <a:spLocks noGrp="1"/>
          </p:cNvSpPr>
          <p:nvPr>
            <p:ph type="title"/>
          </p:nvPr>
        </p:nvSpPr>
        <p:spPr>
          <a:xfrm>
            <a:off x="310896" y="288303"/>
            <a:ext cx="8522208" cy="652113"/>
          </a:xfrm>
        </p:spPr>
        <p:txBody>
          <a:bodyPr/>
          <a:lstStyle/>
          <a:p>
            <a:r>
              <a:rPr lang="en-US"/>
              <a:t>Click to edit Master title style</a:t>
            </a:r>
          </a:p>
        </p:txBody>
      </p:sp>
      <p:sp>
        <p:nvSpPr>
          <p:cNvPr id="7" name="Content Placeholder 6"/>
          <p:cNvSpPr>
            <a:spLocks noGrp="1"/>
          </p:cNvSpPr>
          <p:nvPr>
            <p:ph sz="quarter" idx="16"/>
          </p:nvPr>
        </p:nvSpPr>
        <p:spPr>
          <a:xfrm>
            <a:off x="310356" y="1208126"/>
            <a:ext cx="8523288" cy="3374972"/>
          </a:xfrm>
        </p:spPr>
        <p:txBody>
          <a:bodyPr/>
          <a:lstStyle>
            <a:lvl1pPr>
              <a:defRPr>
                <a:solidFill>
                  <a:schemeClr val="tx1"/>
                </a:solidFill>
                <a:latin typeface="+mn-lt"/>
              </a:defRPr>
            </a:lvl1pPr>
            <a:lvl2pPr>
              <a:defRPr>
                <a:solidFill>
                  <a:schemeClr val="tx2"/>
                </a:solidFill>
                <a:latin typeface="+mn-lt"/>
              </a:defRPr>
            </a:lvl2pPr>
            <a:lvl3pPr>
              <a:defRPr>
                <a:solidFill>
                  <a:schemeClr val="tx2"/>
                </a:solidFill>
                <a:latin typeface="+mn-lt"/>
              </a:defRPr>
            </a:lvl3pPr>
            <a:lvl4pPr>
              <a:defRPr>
                <a:solidFill>
                  <a:schemeClr val="tx2"/>
                </a:solidFill>
                <a:latin typeface="+mn-lt"/>
              </a:defRPr>
            </a:lvl4pPr>
            <a:lvl5pPr>
              <a:buClr>
                <a:srgbClr val="067A80"/>
              </a:buClr>
              <a:defRPr>
                <a:solidFill>
                  <a:schemeClr val="tx2"/>
                </a:solidFill>
                <a:latin typeface="+mn-lt"/>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6654556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299"/>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8357AD4E-79AC-4100-BE55-8798779B4473}" type="slidenum">
              <a:rPr lang="en-US" altLang="en-US"/>
              <a:pPr/>
              <a:t>‹#›</a:t>
            </a:fld>
            <a:endParaRPr lang="en-US" altLang="en-US"/>
          </a:p>
        </p:txBody>
      </p:sp>
    </p:spTree>
    <p:extLst>
      <p:ext uri="{BB962C8B-B14F-4D97-AF65-F5344CB8AC3E}">
        <p14:creationId xmlns:p14="http://schemas.microsoft.com/office/powerpoint/2010/main" val="54152033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156994CA-0976-4D76-A68D-9E2F0FC31391}" type="slidenum">
              <a:rPr lang="en-US" altLang="en-US"/>
              <a:pPr/>
              <a:t>‹#›</a:t>
            </a:fld>
            <a:endParaRPr lang="en-US" altLang="en-US"/>
          </a:p>
        </p:txBody>
      </p:sp>
    </p:spTree>
    <p:extLst>
      <p:ext uri="{BB962C8B-B14F-4D97-AF65-F5344CB8AC3E}">
        <p14:creationId xmlns:p14="http://schemas.microsoft.com/office/powerpoint/2010/main" val="155424281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237"/>
            <a:ext cx="7772400" cy="1022502"/>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945DE94-C65B-4E85-89F8-34B166686394}" type="slidenum">
              <a:rPr lang="en-US" altLang="en-US"/>
              <a:pPr/>
              <a:t>‹#›</a:t>
            </a:fld>
            <a:endParaRPr lang="en-US" altLang="en-US"/>
          </a:p>
        </p:txBody>
      </p:sp>
    </p:spTree>
    <p:extLst>
      <p:ext uri="{BB962C8B-B14F-4D97-AF65-F5344CB8AC3E}">
        <p14:creationId xmlns:p14="http://schemas.microsoft.com/office/powerpoint/2010/main" val="32456477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A2A5254D-3777-470E-80B8-6A2BDFCFEE34}" type="slidenum">
              <a:rPr lang="en-US" altLang="en-US"/>
              <a:pPr/>
              <a:t>‹#›</a:t>
            </a:fld>
            <a:endParaRPr lang="en-US" altLang="en-US"/>
          </a:p>
        </p:txBody>
      </p:sp>
    </p:spTree>
    <p:extLst>
      <p:ext uri="{BB962C8B-B14F-4D97-AF65-F5344CB8AC3E}">
        <p14:creationId xmlns:p14="http://schemas.microsoft.com/office/powerpoint/2010/main" val="219173913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2401"/>
            <a:ext cx="4040188"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2667"/>
            <a:ext cx="4040188"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2401"/>
            <a:ext cx="4041775"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2667"/>
            <a:ext cx="4041775"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fld id="{AB04EACF-85BD-4EDC-9535-94C665FE953D}" type="slidenum">
              <a:rPr lang="en-US" altLang="en-US"/>
              <a:pPr/>
              <a:t>‹#›</a:t>
            </a:fld>
            <a:endParaRPr lang="en-US" altLang="en-US"/>
          </a:p>
        </p:txBody>
      </p:sp>
    </p:spTree>
    <p:extLst>
      <p:ext uri="{BB962C8B-B14F-4D97-AF65-F5344CB8AC3E}">
        <p14:creationId xmlns:p14="http://schemas.microsoft.com/office/powerpoint/2010/main" val="3166206381"/>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fld id="{CA29EA8A-0A01-4499-8C2E-C6BE913FE767}" type="slidenum">
              <a:rPr lang="en-US" altLang="en-US"/>
              <a:pPr/>
              <a:t>‹#›</a:t>
            </a:fld>
            <a:endParaRPr lang="en-US" altLang="en-US"/>
          </a:p>
        </p:txBody>
      </p:sp>
    </p:spTree>
    <p:extLst>
      <p:ext uri="{BB962C8B-B14F-4D97-AF65-F5344CB8AC3E}">
        <p14:creationId xmlns:p14="http://schemas.microsoft.com/office/powerpoint/2010/main" val="23202724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fld id="{37384F56-CDF1-436E-96F6-68182F6D5199}" type="slidenum">
              <a:rPr lang="en-US" altLang="en-US"/>
              <a:pPr/>
              <a:t>‹#›</a:t>
            </a:fld>
            <a:endParaRPr lang="en-US" altLang="en-US"/>
          </a:p>
        </p:txBody>
      </p:sp>
    </p:spTree>
    <p:extLst>
      <p:ext uri="{BB962C8B-B14F-4D97-AF65-F5344CB8AC3E}">
        <p14:creationId xmlns:p14="http://schemas.microsoft.com/office/powerpoint/2010/main" val="339054279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977"/>
            <a:ext cx="3008313" cy="872345"/>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978"/>
            <a:ext cx="5111750" cy="43939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7323"/>
            <a:ext cx="3008313" cy="352155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6F7372BF-4F39-4FBD-92D0-DB3955ED61ED}" type="slidenum">
              <a:rPr lang="en-US" altLang="en-US"/>
              <a:pPr/>
              <a:t>‹#›</a:t>
            </a:fld>
            <a:endParaRPr lang="en-US" altLang="en-US"/>
          </a:p>
        </p:txBody>
      </p:sp>
    </p:spTree>
    <p:extLst>
      <p:ext uri="{BB962C8B-B14F-4D97-AF65-F5344CB8AC3E}">
        <p14:creationId xmlns:p14="http://schemas.microsoft.com/office/powerpoint/2010/main" val="389533587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B05CB5-43C3-4F78-B7FF-4F51C046A879}"/>
              </a:ext>
            </a:extLst>
          </p:cNvPr>
          <p:cNvSpPr>
            <a:spLocks noGrp="1"/>
          </p:cNvSpPr>
          <p:nvPr>
            <p:ph type="title"/>
          </p:nvPr>
        </p:nvSpPr>
        <p:spPr>
          <a:xfrm>
            <a:off x="630238" y="342900"/>
            <a:ext cx="2949575" cy="1201738"/>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BF734898-36EE-4716-AD5F-E4D990A936E8}"/>
              </a:ext>
            </a:extLst>
          </p:cNvPr>
          <p:cNvSpPr>
            <a:spLocks noGrp="1"/>
          </p:cNvSpPr>
          <p:nvPr>
            <p:ph type="pic" idx="1"/>
          </p:nvPr>
        </p:nvSpPr>
        <p:spPr>
          <a:xfrm>
            <a:off x="3887788" y="741363"/>
            <a:ext cx="4629150" cy="3659187"/>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A765EA0E-C4E3-4CE9-AF35-C8872AB4B848}"/>
              </a:ext>
            </a:extLst>
          </p:cNvPr>
          <p:cNvSpPr>
            <a:spLocks noGrp="1"/>
          </p:cNvSpPr>
          <p:nvPr>
            <p:ph type="body" sz="half" idx="2"/>
          </p:nvPr>
        </p:nvSpPr>
        <p:spPr>
          <a:xfrm>
            <a:off x="630238" y="1544638"/>
            <a:ext cx="2949575" cy="28606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AF5696CB-F650-4481-8A96-BC494131A107}"/>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6" name="Footer Placeholder 5">
            <a:extLst>
              <a:ext uri="{FF2B5EF4-FFF2-40B4-BE49-F238E27FC236}">
                <a16:creationId xmlns:a16="http://schemas.microsoft.com/office/drawing/2014/main" id="{E4E9697E-4D0A-4F33-8E12-F8AF2C5F811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836044-4949-48A0-A073-2312CFA7702D}"/>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301743028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9231"/>
            <a:ext cx="5486400" cy="60420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9DF460BD-8E1A-4CD5-B3AB-4ECB58F50870}" type="slidenum">
              <a:rPr lang="en-US" altLang="en-US"/>
              <a:pPr/>
              <a:t>‹#›</a:t>
            </a:fld>
            <a:endParaRPr lang="en-US" altLang="en-US"/>
          </a:p>
        </p:txBody>
      </p:sp>
    </p:spTree>
    <p:extLst>
      <p:ext uri="{BB962C8B-B14F-4D97-AF65-F5344CB8AC3E}">
        <p14:creationId xmlns:p14="http://schemas.microsoft.com/office/powerpoint/2010/main" val="182290556"/>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F940439-0213-4FFF-814E-E0B7B170691C}" type="slidenum">
              <a:rPr lang="en-US" altLang="en-US"/>
              <a:pPr/>
              <a:t>‹#›</a:t>
            </a:fld>
            <a:endParaRPr lang="en-US" altLang="en-US"/>
          </a:p>
        </p:txBody>
      </p:sp>
    </p:spTree>
    <p:extLst>
      <p:ext uri="{BB962C8B-B14F-4D97-AF65-F5344CB8AC3E}">
        <p14:creationId xmlns:p14="http://schemas.microsoft.com/office/powerpoint/2010/main" val="94043190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170"/>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170"/>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2E327CA0-281A-4006-9FEC-552E3B257099}" type="slidenum">
              <a:rPr lang="en-US" altLang="en-US"/>
              <a:pPr/>
              <a:t>‹#›</a:t>
            </a:fld>
            <a:endParaRPr lang="en-US" altLang="en-US"/>
          </a:p>
        </p:txBody>
      </p:sp>
    </p:spTree>
    <p:extLst>
      <p:ext uri="{BB962C8B-B14F-4D97-AF65-F5344CB8AC3E}">
        <p14:creationId xmlns:p14="http://schemas.microsoft.com/office/powerpoint/2010/main" val="283391515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169"/>
            <a:ext cx="8229600" cy="858044"/>
          </a:xfrm>
        </p:spPr>
        <p:txBody>
          <a:bodyPr/>
          <a:lstStyle/>
          <a:p>
            <a:r>
              <a:rPr lang="en-US"/>
              <a:t>Click to edit Master title style</a:t>
            </a:r>
          </a:p>
        </p:txBody>
      </p:sp>
      <p:sp>
        <p:nvSpPr>
          <p:cNvPr id="3" name="Text Placeholder 2"/>
          <p:cNvSpPr>
            <a:spLocks noGrp="1"/>
          </p:cNvSpPr>
          <p:nvPr>
            <p:ph type="body" sz="half" idx="1"/>
          </p:nvPr>
        </p:nvSpPr>
        <p:spPr>
          <a:xfrm>
            <a:off x="457200" y="1201262"/>
            <a:ext cx="4038600" cy="33976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1261"/>
            <a:ext cx="4038600" cy="16410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6677"/>
            <a:ext cx="4038600" cy="1642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8" name="Rectangle 6"/>
          <p:cNvSpPr>
            <a:spLocks noGrp="1" noChangeArrowheads="1"/>
          </p:cNvSpPr>
          <p:nvPr>
            <p:ph type="sldNum" sz="quarter" idx="12"/>
          </p:nvPr>
        </p:nvSpPr>
        <p:spPr>
          <a:ln/>
        </p:spPr>
        <p:txBody>
          <a:bodyPr/>
          <a:lstStyle>
            <a:lvl1pPr>
              <a:defRPr/>
            </a:lvl1pPr>
          </a:lstStyle>
          <a:p>
            <a:fld id="{0F7CCB71-E62A-4FB1-9DFE-540C0C34B2D2}" type="slidenum">
              <a:rPr lang="en-US" altLang="en-US"/>
              <a:pPr/>
              <a:t>‹#›</a:t>
            </a:fld>
            <a:endParaRPr lang="en-US" altLang="en-US"/>
          </a:p>
        </p:txBody>
      </p:sp>
    </p:spTree>
    <p:extLst>
      <p:ext uri="{BB962C8B-B14F-4D97-AF65-F5344CB8AC3E}">
        <p14:creationId xmlns:p14="http://schemas.microsoft.com/office/powerpoint/2010/main" val="2722474744"/>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169"/>
            <a:ext cx="8229600" cy="858044"/>
          </a:xfrm>
        </p:spPr>
        <p:txBody>
          <a:bodyPr/>
          <a:lstStyle/>
          <a:p>
            <a:r>
              <a:rPr lang="en-US"/>
              <a:t>Click to edit Master title style</a:t>
            </a:r>
          </a:p>
        </p:txBody>
      </p:sp>
      <p:sp>
        <p:nvSpPr>
          <p:cNvPr id="3" name="Chart Placeholder 2"/>
          <p:cNvSpPr>
            <a:spLocks noGrp="1"/>
          </p:cNvSpPr>
          <p:nvPr>
            <p:ph type="chart" idx="1"/>
          </p:nvPr>
        </p:nvSpPr>
        <p:spPr>
          <a:xfrm>
            <a:off x="457200" y="1201262"/>
            <a:ext cx="8229600" cy="3397616"/>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DD7DAB75-97CF-44C3-AE0E-505640A6D893}" type="slidenum">
              <a:rPr lang="en-US" altLang="en-US"/>
              <a:pPr/>
              <a:t>‹#›</a:t>
            </a:fld>
            <a:endParaRPr lang="en-US" altLang="en-US"/>
          </a:p>
        </p:txBody>
      </p:sp>
    </p:spTree>
    <p:extLst>
      <p:ext uri="{BB962C8B-B14F-4D97-AF65-F5344CB8AC3E}">
        <p14:creationId xmlns:p14="http://schemas.microsoft.com/office/powerpoint/2010/main" val="119040057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Title and Content - Oncology">
    <p:spTree>
      <p:nvGrpSpPr>
        <p:cNvPr id="1" name=""/>
        <p:cNvGrpSpPr/>
        <p:nvPr/>
      </p:nvGrpSpPr>
      <p:grpSpPr>
        <a:xfrm>
          <a:off x="0" y="0"/>
          <a:ext cx="0" cy="0"/>
          <a:chOff x="0" y="0"/>
          <a:chExt cx="0" cy="0"/>
        </a:xfrm>
      </p:grpSpPr>
      <p:sp>
        <p:nvSpPr>
          <p:cNvPr id="2" name="Title 1"/>
          <p:cNvSpPr>
            <a:spLocks noGrp="1"/>
          </p:cNvSpPr>
          <p:nvPr>
            <p:ph type="title"/>
          </p:nvPr>
        </p:nvSpPr>
        <p:spPr>
          <a:xfrm>
            <a:off x="611188" y="141817"/>
            <a:ext cx="8064500" cy="630448"/>
          </a:xfrm>
        </p:spPr>
        <p:txBody>
          <a:bodyPr/>
          <a:lstStyle>
            <a:lvl1pPr>
              <a:defRPr/>
            </a:lvl1pPr>
          </a:lstStyle>
          <a:p>
            <a:endParaRPr lang="en-GB" dirty="0"/>
          </a:p>
        </p:txBody>
      </p:sp>
      <p:sp>
        <p:nvSpPr>
          <p:cNvPr id="3" name="Content Placeholder 2"/>
          <p:cNvSpPr>
            <a:spLocks noGrp="1"/>
          </p:cNvSpPr>
          <p:nvPr>
            <p:ph idx="1"/>
          </p:nvPr>
        </p:nvSpPr>
        <p:spPr>
          <a:xfrm>
            <a:off x="363555" y="916414"/>
            <a:ext cx="8340725" cy="3570441"/>
          </a:xfrm>
        </p:spPr>
        <p:txBody>
          <a:bodyPr/>
          <a:lstStyle>
            <a:lvl1pPr indent="-161993">
              <a:defRPr/>
            </a:lvl1pPr>
            <a:lvl2pPr indent="-161993">
              <a:defRPr/>
            </a:lvl2pPr>
            <a:lvl3pPr indent="-161993">
              <a:defRPr/>
            </a:lvl3pPr>
            <a:lvl4pPr indent="-161993">
              <a:defRPr/>
            </a:lvl4pPr>
            <a:lvl5pPr indent="-161993">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246349948"/>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617260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736"/>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lvl1pPr>
            <a:lvl2pPr marL="217004" indent="0" algn="ctr">
              <a:buNone/>
              <a:defRPr/>
            </a:lvl2pPr>
            <a:lvl3pPr marL="434009" indent="0" algn="ctr">
              <a:buNone/>
              <a:defRPr/>
            </a:lvl3pPr>
            <a:lvl4pPr marL="651013" indent="0" algn="ctr">
              <a:buNone/>
              <a:defRPr/>
            </a:lvl4pPr>
            <a:lvl5pPr marL="868017" indent="0" algn="ctr">
              <a:buNone/>
              <a:defRPr/>
            </a:lvl5pPr>
            <a:lvl6pPr marL="1085021" indent="0" algn="ctr">
              <a:buNone/>
              <a:defRPr/>
            </a:lvl6pPr>
            <a:lvl7pPr marL="1302026" indent="0" algn="ctr">
              <a:buNone/>
              <a:defRPr/>
            </a:lvl7pPr>
            <a:lvl8pPr marL="1519030" indent="0" algn="ctr">
              <a:buNone/>
              <a:defRPr/>
            </a:lvl8pPr>
            <a:lvl9pPr marL="173603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8357AD4E-79AC-4100-BE55-8798779B4473}" type="slidenum">
              <a:rPr lang="en-US" altLang="en-US"/>
              <a:pPr/>
              <a:t>‹#›</a:t>
            </a:fld>
            <a:endParaRPr lang="en-US" altLang="en-US"/>
          </a:p>
        </p:txBody>
      </p:sp>
    </p:spTree>
    <p:extLst>
      <p:ext uri="{BB962C8B-B14F-4D97-AF65-F5344CB8AC3E}">
        <p14:creationId xmlns:p14="http://schemas.microsoft.com/office/powerpoint/2010/main" val="391089817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156994CA-0976-4D76-A68D-9E2F0FC31391}" type="slidenum">
              <a:rPr lang="en-US" altLang="en-US"/>
              <a:pPr/>
              <a:t>‹#›</a:t>
            </a:fld>
            <a:endParaRPr lang="en-US" altLang="en-US"/>
          </a:p>
        </p:txBody>
      </p:sp>
    </p:spTree>
    <p:extLst>
      <p:ext uri="{BB962C8B-B14F-4D97-AF65-F5344CB8AC3E}">
        <p14:creationId xmlns:p14="http://schemas.microsoft.com/office/powerpoint/2010/main" val="234517542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674"/>
            <a:ext cx="7772400" cy="1022502"/>
          </a:xfrm>
        </p:spPr>
        <p:txBody>
          <a:bodyPr anchor="t"/>
          <a:lstStyle>
            <a:lvl1pPr algn="l">
              <a:defRPr sz="1898"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949"/>
            </a:lvl1pPr>
            <a:lvl2pPr marL="217004" indent="0">
              <a:buNone/>
              <a:defRPr sz="854"/>
            </a:lvl2pPr>
            <a:lvl3pPr marL="434009" indent="0">
              <a:buNone/>
              <a:defRPr sz="760"/>
            </a:lvl3pPr>
            <a:lvl4pPr marL="651013" indent="0">
              <a:buNone/>
              <a:defRPr sz="665"/>
            </a:lvl4pPr>
            <a:lvl5pPr marL="868017" indent="0">
              <a:buNone/>
              <a:defRPr sz="665"/>
            </a:lvl5pPr>
            <a:lvl6pPr marL="1085021" indent="0">
              <a:buNone/>
              <a:defRPr sz="665"/>
            </a:lvl6pPr>
            <a:lvl7pPr marL="1302026" indent="0">
              <a:buNone/>
              <a:defRPr sz="665"/>
            </a:lvl7pPr>
            <a:lvl8pPr marL="1519030" indent="0">
              <a:buNone/>
              <a:defRPr sz="665"/>
            </a:lvl8pPr>
            <a:lvl9pPr marL="1736034" indent="0">
              <a:buNone/>
              <a:defRPr sz="665"/>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945DE94-C65B-4E85-89F8-34B166686394}" type="slidenum">
              <a:rPr lang="en-US" altLang="en-US"/>
              <a:pPr/>
              <a:t>‹#›</a:t>
            </a:fld>
            <a:endParaRPr lang="en-US" altLang="en-US"/>
          </a:p>
        </p:txBody>
      </p:sp>
    </p:spTree>
    <p:extLst>
      <p:ext uri="{BB962C8B-B14F-4D97-AF65-F5344CB8AC3E}">
        <p14:creationId xmlns:p14="http://schemas.microsoft.com/office/powerpoint/2010/main" val="418034141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4D1AEF-5C89-4778-B3E1-B531FEE3A40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5F1B8C1-968F-4288-9364-27870C850CB0}"/>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7298B2E-2C47-4A67-AB81-4073EE032A48}"/>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A7702791-2E52-4276-B268-DEF6B02BEF9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674196C-69EE-4251-9B06-4D386812241D}"/>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62517231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3" y="1201266"/>
            <a:ext cx="4038600" cy="3397616"/>
          </a:xfrm>
        </p:spPr>
        <p:txBody>
          <a:bodyPr/>
          <a:lstStyle>
            <a:lvl1pPr>
              <a:defRPr sz="1329"/>
            </a:lvl1pPr>
            <a:lvl2pPr>
              <a:defRPr sz="1139"/>
            </a:lvl2pPr>
            <a:lvl3pPr>
              <a:defRPr sz="949"/>
            </a:lvl3pPr>
            <a:lvl4pPr>
              <a:defRPr sz="854"/>
            </a:lvl4pPr>
            <a:lvl5pPr>
              <a:defRPr sz="854"/>
            </a:lvl5pPr>
            <a:lvl6pPr>
              <a:defRPr sz="854"/>
            </a:lvl6pPr>
            <a:lvl7pPr>
              <a:defRPr sz="854"/>
            </a:lvl7pPr>
            <a:lvl8pPr>
              <a:defRPr sz="854"/>
            </a:lvl8pPr>
            <a:lvl9pPr>
              <a:defRPr sz="85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3" y="1201266"/>
            <a:ext cx="4038600" cy="3397616"/>
          </a:xfrm>
        </p:spPr>
        <p:txBody>
          <a:bodyPr/>
          <a:lstStyle>
            <a:lvl1pPr>
              <a:defRPr sz="1329"/>
            </a:lvl1pPr>
            <a:lvl2pPr>
              <a:defRPr sz="1139"/>
            </a:lvl2pPr>
            <a:lvl3pPr>
              <a:defRPr sz="949"/>
            </a:lvl3pPr>
            <a:lvl4pPr>
              <a:defRPr sz="854"/>
            </a:lvl4pPr>
            <a:lvl5pPr>
              <a:defRPr sz="854"/>
            </a:lvl5pPr>
            <a:lvl6pPr>
              <a:defRPr sz="854"/>
            </a:lvl6pPr>
            <a:lvl7pPr>
              <a:defRPr sz="854"/>
            </a:lvl7pPr>
            <a:lvl8pPr>
              <a:defRPr sz="854"/>
            </a:lvl8pPr>
            <a:lvl9pPr>
              <a:defRPr sz="854"/>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A2A5254D-3777-470E-80B8-6A2BDFCFEE34}" type="slidenum">
              <a:rPr lang="en-US" altLang="en-US"/>
              <a:pPr/>
              <a:t>‹#›</a:t>
            </a:fld>
            <a:endParaRPr lang="en-US" altLang="en-US"/>
          </a:p>
        </p:txBody>
      </p:sp>
    </p:spTree>
    <p:extLst>
      <p:ext uri="{BB962C8B-B14F-4D97-AF65-F5344CB8AC3E}">
        <p14:creationId xmlns:p14="http://schemas.microsoft.com/office/powerpoint/2010/main" val="273564340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427" y="1152401"/>
            <a:ext cx="4040188" cy="480266"/>
          </a:xfrm>
        </p:spPr>
        <p:txBody>
          <a:bodyPr anchor="b"/>
          <a:lstStyle>
            <a:lvl1pPr marL="0" indent="0">
              <a:buNone/>
              <a:defRPr sz="1139" b="1"/>
            </a:lvl1pPr>
            <a:lvl2pPr marL="217004" indent="0">
              <a:buNone/>
              <a:defRPr sz="949" b="1"/>
            </a:lvl2pPr>
            <a:lvl3pPr marL="434009" indent="0">
              <a:buNone/>
              <a:defRPr sz="854" b="1"/>
            </a:lvl3pPr>
            <a:lvl4pPr marL="651013" indent="0">
              <a:buNone/>
              <a:defRPr sz="760" b="1"/>
            </a:lvl4pPr>
            <a:lvl5pPr marL="868017" indent="0">
              <a:buNone/>
              <a:defRPr sz="760" b="1"/>
            </a:lvl5pPr>
            <a:lvl6pPr marL="1085021" indent="0">
              <a:buNone/>
              <a:defRPr sz="760" b="1"/>
            </a:lvl6pPr>
            <a:lvl7pPr marL="1302026" indent="0">
              <a:buNone/>
              <a:defRPr sz="760" b="1"/>
            </a:lvl7pPr>
            <a:lvl8pPr marL="1519030" indent="0">
              <a:buNone/>
              <a:defRPr sz="760" b="1"/>
            </a:lvl8pPr>
            <a:lvl9pPr marL="1736034" indent="0">
              <a:buNone/>
              <a:defRPr sz="760" b="1"/>
            </a:lvl9pPr>
          </a:lstStyle>
          <a:p>
            <a:pPr lvl="0"/>
            <a:r>
              <a:rPr lang="en-US"/>
              <a:t>Click to edit Master text styles</a:t>
            </a:r>
          </a:p>
        </p:txBody>
      </p:sp>
      <p:sp>
        <p:nvSpPr>
          <p:cNvPr id="4" name="Content Placeholder 3"/>
          <p:cNvSpPr>
            <a:spLocks noGrp="1"/>
          </p:cNvSpPr>
          <p:nvPr>
            <p:ph sz="half" idx="2"/>
          </p:nvPr>
        </p:nvSpPr>
        <p:spPr>
          <a:xfrm>
            <a:off x="457427" y="1632667"/>
            <a:ext cx="4040188" cy="2966210"/>
          </a:xfrm>
        </p:spPr>
        <p:txBody>
          <a:bodyPr/>
          <a:lstStyle>
            <a:lvl1pPr>
              <a:defRPr sz="1139"/>
            </a:lvl1pPr>
            <a:lvl2pPr>
              <a:defRPr sz="949"/>
            </a:lvl2pPr>
            <a:lvl3pPr>
              <a:defRPr sz="854"/>
            </a:lvl3pPr>
            <a:lvl4pPr>
              <a:defRPr sz="760"/>
            </a:lvl4pPr>
            <a:lvl5pPr>
              <a:defRPr sz="760"/>
            </a:lvl5pPr>
            <a:lvl6pPr>
              <a:defRPr sz="760"/>
            </a:lvl6pPr>
            <a:lvl7pPr>
              <a:defRPr sz="760"/>
            </a:lvl7pPr>
            <a:lvl8pPr>
              <a:defRPr sz="760"/>
            </a:lvl8pPr>
            <a:lvl9pPr>
              <a:defRPr sz="7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290" y="1152401"/>
            <a:ext cx="4041775" cy="480266"/>
          </a:xfrm>
        </p:spPr>
        <p:txBody>
          <a:bodyPr anchor="b"/>
          <a:lstStyle>
            <a:lvl1pPr marL="0" indent="0">
              <a:buNone/>
              <a:defRPr sz="1139" b="1"/>
            </a:lvl1pPr>
            <a:lvl2pPr marL="217004" indent="0">
              <a:buNone/>
              <a:defRPr sz="949" b="1"/>
            </a:lvl2pPr>
            <a:lvl3pPr marL="434009" indent="0">
              <a:buNone/>
              <a:defRPr sz="854" b="1"/>
            </a:lvl3pPr>
            <a:lvl4pPr marL="651013" indent="0">
              <a:buNone/>
              <a:defRPr sz="760" b="1"/>
            </a:lvl4pPr>
            <a:lvl5pPr marL="868017" indent="0">
              <a:buNone/>
              <a:defRPr sz="760" b="1"/>
            </a:lvl5pPr>
            <a:lvl6pPr marL="1085021" indent="0">
              <a:buNone/>
              <a:defRPr sz="760" b="1"/>
            </a:lvl6pPr>
            <a:lvl7pPr marL="1302026" indent="0">
              <a:buNone/>
              <a:defRPr sz="760" b="1"/>
            </a:lvl7pPr>
            <a:lvl8pPr marL="1519030" indent="0">
              <a:buNone/>
              <a:defRPr sz="760" b="1"/>
            </a:lvl8pPr>
            <a:lvl9pPr marL="1736034" indent="0">
              <a:buNone/>
              <a:defRPr sz="760" b="1"/>
            </a:lvl9pPr>
          </a:lstStyle>
          <a:p>
            <a:pPr lvl="0"/>
            <a:r>
              <a:rPr lang="en-US"/>
              <a:t>Click to edit Master text styles</a:t>
            </a:r>
          </a:p>
        </p:txBody>
      </p:sp>
      <p:sp>
        <p:nvSpPr>
          <p:cNvPr id="6" name="Content Placeholder 5"/>
          <p:cNvSpPr>
            <a:spLocks noGrp="1"/>
          </p:cNvSpPr>
          <p:nvPr>
            <p:ph sz="quarter" idx="4"/>
          </p:nvPr>
        </p:nvSpPr>
        <p:spPr>
          <a:xfrm>
            <a:off x="4645290" y="1632667"/>
            <a:ext cx="4041775" cy="2966210"/>
          </a:xfrm>
        </p:spPr>
        <p:txBody>
          <a:bodyPr/>
          <a:lstStyle>
            <a:lvl1pPr>
              <a:defRPr sz="1139"/>
            </a:lvl1pPr>
            <a:lvl2pPr>
              <a:defRPr sz="949"/>
            </a:lvl2pPr>
            <a:lvl3pPr>
              <a:defRPr sz="854"/>
            </a:lvl3pPr>
            <a:lvl4pPr>
              <a:defRPr sz="760"/>
            </a:lvl4pPr>
            <a:lvl5pPr>
              <a:defRPr sz="760"/>
            </a:lvl5pPr>
            <a:lvl6pPr>
              <a:defRPr sz="760"/>
            </a:lvl6pPr>
            <a:lvl7pPr>
              <a:defRPr sz="760"/>
            </a:lvl7pPr>
            <a:lvl8pPr>
              <a:defRPr sz="760"/>
            </a:lvl8pPr>
            <a:lvl9pPr>
              <a:defRPr sz="76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fld id="{AB04EACF-85BD-4EDC-9535-94C665FE953D}" type="slidenum">
              <a:rPr lang="en-US" altLang="en-US"/>
              <a:pPr/>
              <a:t>‹#›</a:t>
            </a:fld>
            <a:endParaRPr lang="en-US" altLang="en-US"/>
          </a:p>
        </p:txBody>
      </p:sp>
    </p:spTree>
    <p:extLst>
      <p:ext uri="{BB962C8B-B14F-4D97-AF65-F5344CB8AC3E}">
        <p14:creationId xmlns:p14="http://schemas.microsoft.com/office/powerpoint/2010/main" val="307575970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fld id="{CA29EA8A-0A01-4499-8C2E-C6BE913FE767}" type="slidenum">
              <a:rPr lang="en-US" altLang="en-US"/>
              <a:pPr/>
              <a:t>‹#›</a:t>
            </a:fld>
            <a:endParaRPr lang="en-US" altLang="en-US"/>
          </a:p>
        </p:txBody>
      </p:sp>
    </p:spTree>
    <p:extLst>
      <p:ext uri="{BB962C8B-B14F-4D97-AF65-F5344CB8AC3E}">
        <p14:creationId xmlns:p14="http://schemas.microsoft.com/office/powerpoint/2010/main" val="311515872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fld id="{37384F56-CDF1-436E-96F6-68182F6D5199}" type="slidenum">
              <a:rPr lang="en-US" altLang="en-US"/>
              <a:pPr/>
              <a:t>‹#›</a:t>
            </a:fld>
            <a:endParaRPr lang="en-US" altLang="en-US"/>
          </a:p>
        </p:txBody>
      </p:sp>
    </p:spTree>
    <p:extLst>
      <p:ext uri="{BB962C8B-B14F-4D97-AF65-F5344CB8AC3E}">
        <p14:creationId xmlns:p14="http://schemas.microsoft.com/office/powerpoint/2010/main" val="39577062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04977"/>
            <a:ext cx="3008313" cy="872345"/>
          </a:xfrm>
        </p:spPr>
        <p:txBody>
          <a:bodyPr anchor="b"/>
          <a:lstStyle>
            <a:lvl1pPr algn="l">
              <a:defRPr sz="949" b="1"/>
            </a:lvl1pPr>
          </a:lstStyle>
          <a:p>
            <a:r>
              <a:rPr lang="en-US"/>
              <a:t>Click to edit Master title style</a:t>
            </a:r>
          </a:p>
        </p:txBody>
      </p:sp>
      <p:sp>
        <p:nvSpPr>
          <p:cNvPr id="3" name="Content Placeholder 2"/>
          <p:cNvSpPr>
            <a:spLocks noGrp="1"/>
          </p:cNvSpPr>
          <p:nvPr>
            <p:ph idx="1"/>
          </p:nvPr>
        </p:nvSpPr>
        <p:spPr>
          <a:xfrm>
            <a:off x="3575277" y="205415"/>
            <a:ext cx="5111750" cy="4393900"/>
          </a:xfrm>
        </p:spPr>
        <p:txBody>
          <a:bodyPr/>
          <a:lstStyle>
            <a:lvl1pPr>
              <a:defRPr sz="1519"/>
            </a:lvl1pPr>
            <a:lvl2pPr>
              <a:defRPr sz="1329"/>
            </a:lvl2pPr>
            <a:lvl3pPr>
              <a:defRPr sz="1139"/>
            </a:lvl3pPr>
            <a:lvl4pPr>
              <a:defRPr sz="949"/>
            </a:lvl4pPr>
            <a:lvl5pPr>
              <a:defRPr sz="949"/>
            </a:lvl5pPr>
            <a:lvl6pPr>
              <a:defRPr sz="949"/>
            </a:lvl6pPr>
            <a:lvl7pPr>
              <a:defRPr sz="949"/>
            </a:lvl7pPr>
            <a:lvl8pPr>
              <a:defRPr sz="949"/>
            </a:lvl8pPr>
            <a:lvl9pPr>
              <a:defRPr sz="94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077324"/>
            <a:ext cx="3008313" cy="3521555"/>
          </a:xfrm>
        </p:spPr>
        <p:txBody>
          <a:bodyPr/>
          <a:lstStyle>
            <a:lvl1pPr marL="0" indent="0">
              <a:buNone/>
              <a:defRPr sz="665"/>
            </a:lvl1pPr>
            <a:lvl2pPr marL="217004" indent="0">
              <a:buNone/>
              <a:defRPr sz="569"/>
            </a:lvl2pPr>
            <a:lvl3pPr marL="434009" indent="0">
              <a:buNone/>
              <a:defRPr sz="475"/>
            </a:lvl3pPr>
            <a:lvl4pPr marL="651013" indent="0">
              <a:buNone/>
              <a:defRPr sz="428"/>
            </a:lvl4pPr>
            <a:lvl5pPr marL="868017" indent="0">
              <a:buNone/>
              <a:defRPr sz="428"/>
            </a:lvl5pPr>
            <a:lvl6pPr marL="1085021" indent="0">
              <a:buNone/>
              <a:defRPr sz="428"/>
            </a:lvl6pPr>
            <a:lvl7pPr marL="1302026" indent="0">
              <a:buNone/>
              <a:defRPr sz="428"/>
            </a:lvl7pPr>
            <a:lvl8pPr marL="1519030" indent="0">
              <a:buNone/>
              <a:defRPr sz="428"/>
            </a:lvl8pPr>
            <a:lvl9pPr marL="1736034" indent="0">
              <a:buNone/>
              <a:defRPr sz="428"/>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6F7372BF-4F39-4FBD-92D0-DB3955ED61ED}" type="slidenum">
              <a:rPr lang="en-US" altLang="en-US"/>
              <a:pPr/>
              <a:t>‹#›</a:t>
            </a:fld>
            <a:endParaRPr lang="en-US" altLang="en-US"/>
          </a:p>
        </p:txBody>
      </p:sp>
    </p:spTree>
    <p:extLst>
      <p:ext uri="{BB962C8B-B14F-4D97-AF65-F5344CB8AC3E}">
        <p14:creationId xmlns:p14="http://schemas.microsoft.com/office/powerpoint/2010/main" val="154130128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p:spPr>
        <p:txBody>
          <a:bodyPr anchor="b"/>
          <a:lstStyle>
            <a:lvl1pPr algn="l">
              <a:defRPr sz="949"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1519"/>
            </a:lvl1pPr>
            <a:lvl2pPr marL="217004" indent="0">
              <a:buNone/>
              <a:defRPr sz="1329"/>
            </a:lvl2pPr>
            <a:lvl3pPr marL="434009" indent="0">
              <a:buNone/>
              <a:defRPr sz="1139"/>
            </a:lvl3pPr>
            <a:lvl4pPr marL="651013" indent="0">
              <a:buNone/>
              <a:defRPr sz="949"/>
            </a:lvl4pPr>
            <a:lvl5pPr marL="868017" indent="0">
              <a:buNone/>
              <a:defRPr sz="949"/>
            </a:lvl5pPr>
            <a:lvl6pPr marL="1085021" indent="0">
              <a:buNone/>
              <a:defRPr sz="949"/>
            </a:lvl6pPr>
            <a:lvl7pPr marL="1302026" indent="0">
              <a:buNone/>
              <a:defRPr sz="949"/>
            </a:lvl7pPr>
            <a:lvl8pPr marL="1519030" indent="0">
              <a:buNone/>
              <a:defRPr sz="949"/>
            </a:lvl8pPr>
            <a:lvl9pPr marL="1736034" indent="0">
              <a:buNone/>
              <a:defRPr sz="949"/>
            </a:lvl9pPr>
          </a:lstStyle>
          <a:p>
            <a:pPr lvl="0"/>
            <a:endParaRPr lang="en-US" noProof="0"/>
          </a:p>
        </p:txBody>
      </p:sp>
      <p:sp>
        <p:nvSpPr>
          <p:cNvPr id="4" name="Text Placeholder 3"/>
          <p:cNvSpPr>
            <a:spLocks noGrp="1"/>
          </p:cNvSpPr>
          <p:nvPr>
            <p:ph type="body" sz="half" idx="2"/>
          </p:nvPr>
        </p:nvSpPr>
        <p:spPr>
          <a:xfrm>
            <a:off x="1792288" y="4029231"/>
            <a:ext cx="5486400" cy="604205"/>
          </a:xfrm>
        </p:spPr>
        <p:txBody>
          <a:bodyPr/>
          <a:lstStyle>
            <a:lvl1pPr marL="0" indent="0">
              <a:buNone/>
              <a:defRPr sz="665"/>
            </a:lvl1pPr>
            <a:lvl2pPr marL="217004" indent="0">
              <a:buNone/>
              <a:defRPr sz="569"/>
            </a:lvl2pPr>
            <a:lvl3pPr marL="434009" indent="0">
              <a:buNone/>
              <a:defRPr sz="475"/>
            </a:lvl3pPr>
            <a:lvl4pPr marL="651013" indent="0">
              <a:buNone/>
              <a:defRPr sz="428"/>
            </a:lvl4pPr>
            <a:lvl5pPr marL="868017" indent="0">
              <a:buNone/>
              <a:defRPr sz="428"/>
            </a:lvl5pPr>
            <a:lvl6pPr marL="1085021" indent="0">
              <a:buNone/>
              <a:defRPr sz="428"/>
            </a:lvl6pPr>
            <a:lvl7pPr marL="1302026" indent="0">
              <a:buNone/>
              <a:defRPr sz="428"/>
            </a:lvl7pPr>
            <a:lvl8pPr marL="1519030" indent="0">
              <a:buNone/>
              <a:defRPr sz="428"/>
            </a:lvl8pPr>
            <a:lvl9pPr marL="1736034" indent="0">
              <a:buNone/>
              <a:defRPr sz="428"/>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9DF460BD-8E1A-4CD5-B3AB-4ECB58F50870}" type="slidenum">
              <a:rPr lang="en-US" altLang="en-US"/>
              <a:pPr/>
              <a:t>‹#›</a:t>
            </a:fld>
            <a:endParaRPr lang="en-US" altLang="en-US"/>
          </a:p>
        </p:txBody>
      </p:sp>
    </p:spTree>
    <p:extLst>
      <p:ext uri="{BB962C8B-B14F-4D97-AF65-F5344CB8AC3E}">
        <p14:creationId xmlns:p14="http://schemas.microsoft.com/office/powerpoint/2010/main" val="498839302"/>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F940439-0213-4FFF-814E-E0B7B170691C}" type="slidenum">
              <a:rPr lang="en-US" altLang="en-US"/>
              <a:pPr/>
              <a:t>‹#›</a:t>
            </a:fld>
            <a:endParaRPr lang="en-US" altLang="en-US"/>
          </a:p>
        </p:txBody>
      </p:sp>
    </p:spTree>
    <p:extLst>
      <p:ext uri="{BB962C8B-B14F-4D97-AF65-F5344CB8AC3E}">
        <p14:creationId xmlns:p14="http://schemas.microsoft.com/office/powerpoint/2010/main" val="210543752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3" y="206607"/>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3" y="206607"/>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2E327CA0-281A-4006-9FEC-552E3B257099}" type="slidenum">
              <a:rPr lang="en-US" altLang="en-US"/>
              <a:pPr/>
              <a:t>‹#›</a:t>
            </a:fld>
            <a:endParaRPr lang="en-US" altLang="en-US"/>
          </a:p>
        </p:txBody>
      </p:sp>
    </p:spTree>
    <p:extLst>
      <p:ext uri="{BB962C8B-B14F-4D97-AF65-F5344CB8AC3E}">
        <p14:creationId xmlns:p14="http://schemas.microsoft.com/office/powerpoint/2010/main" val="359367672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169"/>
            <a:ext cx="8229600" cy="858044"/>
          </a:xfrm>
        </p:spPr>
        <p:txBody>
          <a:bodyPr/>
          <a:lstStyle/>
          <a:p>
            <a:r>
              <a:rPr lang="en-US"/>
              <a:t>Click to edit Master title style</a:t>
            </a:r>
          </a:p>
        </p:txBody>
      </p:sp>
      <p:sp>
        <p:nvSpPr>
          <p:cNvPr id="3" name="Text Placeholder 2"/>
          <p:cNvSpPr>
            <a:spLocks noGrp="1"/>
          </p:cNvSpPr>
          <p:nvPr>
            <p:ph type="body" sz="half" idx="1"/>
          </p:nvPr>
        </p:nvSpPr>
        <p:spPr>
          <a:xfrm>
            <a:off x="457203" y="1201266"/>
            <a:ext cx="4038600" cy="339761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3" y="1201261"/>
            <a:ext cx="4038600" cy="16410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3" y="2957114"/>
            <a:ext cx="4038600" cy="16422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8" name="Rectangle 6"/>
          <p:cNvSpPr>
            <a:spLocks noGrp="1" noChangeArrowheads="1"/>
          </p:cNvSpPr>
          <p:nvPr>
            <p:ph type="sldNum" sz="quarter" idx="12"/>
          </p:nvPr>
        </p:nvSpPr>
        <p:spPr>
          <a:ln/>
        </p:spPr>
        <p:txBody>
          <a:bodyPr/>
          <a:lstStyle>
            <a:lvl1pPr>
              <a:defRPr/>
            </a:lvl1pPr>
          </a:lstStyle>
          <a:p>
            <a:fld id="{0F7CCB71-E62A-4FB1-9DFE-540C0C34B2D2}" type="slidenum">
              <a:rPr lang="en-US" altLang="en-US"/>
              <a:pPr/>
              <a:t>‹#›</a:t>
            </a:fld>
            <a:endParaRPr lang="en-US" altLang="en-US"/>
          </a:p>
        </p:txBody>
      </p:sp>
    </p:spTree>
    <p:extLst>
      <p:ext uri="{BB962C8B-B14F-4D97-AF65-F5344CB8AC3E}">
        <p14:creationId xmlns:p14="http://schemas.microsoft.com/office/powerpoint/2010/main" val="236318305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06169"/>
            <a:ext cx="8229600" cy="858044"/>
          </a:xfrm>
        </p:spPr>
        <p:txBody>
          <a:bodyPr/>
          <a:lstStyle/>
          <a:p>
            <a:r>
              <a:rPr lang="en-US"/>
              <a:t>Click to edit Master title style</a:t>
            </a:r>
          </a:p>
        </p:txBody>
      </p:sp>
      <p:sp>
        <p:nvSpPr>
          <p:cNvPr id="3" name="Chart Placeholder 2"/>
          <p:cNvSpPr>
            <a:spLocks noGrp="1"/>
          </p:cNvSpPr>
          <p:nvPr>
            <p:ph type="chart" idx="1"/>
          </p:nvPr>
        </p:nvSpPr>
        <p:spPr>
          <a:xfrm>
            <a:off x="457200" y="1201266"/>
            <a:ext cx="8229600" cy="3397616"/>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DD7DAB75-97CF-44C3-AE0E-505640A6D893}" type="slidenum">
              <a:rPr lang="en-US" altLang="en-US"/>
              <a:pPr/>
              <a:t>‹#›</a:t>
            </a:fld>
            <a:endParaRPr lang="en-US" altLang="en-US"/>
          </a:p>
        </p:txBody>
      </p:sp>
    </p:spTree>
    <p:extLst>
      <p:ext uri="{BB962C8B-B14F-4D97-AF65-F5344CB8AC3E}">
        <p14:creationId xmlns:p14="http://schemas.microsoft.com/office/powerpoint/2010/main" val="193398260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13DA6D4-18A2-4859-932B-ECBF3E7823B5}"/>
              </a:ext>
            </a:extLst>
          </p:cNvPr>
          <p:cNvSpPr>
            <a:spLocks noGrp="1"/>
          </p:cNvSpPr>
          <p:nvPr>
            <p:ph type="title" orient="vert"/>
          </p:nvPr>
        </p:nvSpPr>
        <p:spPr>
          <a:xfrm>
            <a:off x="6543675" y="274638"/>
            <a:ext cx="1971675" cy="436245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BF10EEA-9769-40F9-B5F3-C54B95E25DA5}"/>
              </a:ext>
            </a:extLst>
          </p:cNvPr>
          <p:cNvSpPr>
            <a:spLocks noGrp="1"/>
          </p:cNvSpPr>
          <p:nvPr>
            <p:ph type="body" orient="vert" idx="1"/>
          </p:nvPr>
        </p:nvSpPr>
        <p:spPr>
          <a:xfrm>
            <a:off x="628650" y="274638"/>
            <a:ext cx="5762625" cy="4362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5F62FB3-44DA-4E8A-97B9-471DE9F90BEC}"/>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69E51F00-540E-442C-B734-7E730E30826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4C2D224-20D3-4BED-9B71-FFB38EE840C9}"/>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377778877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842552"/>
            <a:ext cx="7772400" cy="1792358"/>
          </a:xfrm>
        </p:spPr>
        <p:txBody>
          <a:bodyPr anchor="b"/>
          <a:lstStyle>
            <a:lvl1pPr algn="ctr">
              <a:defRPr sz="3797"/>
            </a:lvl1pPr>
          </a:lstStyle>
          <a:p>
            <a:r>
              <a:rPr lang="en-US"/>
              <a:t>Click to edit Master title style</a:t>
            </a:r>
            <a:endParaRPr lang="en-US" dirty="0"/>
          </a:p>
        </p:txBody>
      </p:sp>
      <p:sp>
        <p:nvSpPr>
          <p:cNvPr id="3" name="Subtitle 2"/>
          <p:cNvSpPr>
            <a:spLocks noGrp="1"/>
          </p:cNvSpPr>
          <p:nvPr>
            <p:ph type="subTitle" idx="1"/>
          </p:nvPr>
        </p:nvSpPr>
        <p:spPr>
          <a:xfrm>
            <a:off x="1143000" y="2704030"/>
            <a:ext cx="6858000" cy="1242971"/>
          </a:xfrm>
        </p:spPr>
        <p:txBody>
          <a:bodyPr/>
          <a:lstStyle>
            <a:lvl1pPr marL="0" indent="0" algn="ctr">
              <a:buNone/>
              <a:defRPr sz="1519"/>
            </a:lvl1pPr>
            <a:lvl2pPr marL="289339" indent="0" algn="ctr">
              <a:buNone/>
              <a:defRPr sz="1266"/>
            </a:lvl2pPr>
            <a:lvl3pPr marL="578678" indent="0" algn="ctr">
              <a:buNone/>
              <a:defRPr sz="1139"/>
            </a:lvl3pPr>
            <a:lvl4pPr marL="868017" indent="0" algn="ctr">
              <a:buNone/>
              <a:defRPr sz="1013"/>
            </a:lvl4pPr>
            <a:lvl5pPr marL="1157356" indent="0" algn="ctr">
              <a:buNone/>
              <a:defRPr sz="1013"/>
            </a:lvl5pPr>
            <a:lvl6pPr marL="1446695" indent="0" algn="ctr">
              <a:buNone/>
              <a:defRPr sz="1013"/>
            </a:lvl6pPr>
            <a:lvl7pPr marL="1736034" indent="0" algn="ctr">
              <a:buNone/>
              <a:defRPr sz="1013"/>
            </a:lvl7pPr>
            <a:lvl8pPr marL="2025374" indent="0" algn="ctr">
              <a:buNone/>
              <a:defRPr sz="1013"/>
            </a:lvl8pPr>
            <a:lvl9pPr marL="2314712" indent="0" algn="ctr">
              <a:buNone/>
              <a:defRPr sz="1013"/>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F3DD80F5-0764-5E48-AB3E-6E6E5C44FF67}"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4472489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3DD80F5-0764-5E48-AB3E-6E6E5C44FF67}"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165372486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3494"/>
            <a:ext cx="7886701" cy="2141534"/>
          </a:xfrm>
        </p:spPr>
        <p:txBody>
          <a:bodyPr anchor="b"/>
          <a:lstStyle>
            <a:lvl1pPr>
              <a:defRPr sz="3797"/>
            </a:lvl1pPr>
          </a:lstStyle>
          <a:p>
            <a:r>
              <a:rPr lang="en-US"/>
              <a:t>Click to edit Master title style</a:t>
            </a:r>
            <a:endParaRPr lang="en-US" dirty="0"/>
          </a:p>
        </p:txBody>
      </p:sp>
      <p:sp>
        <p:nvSpPr>
          <p:cNvPr id="3" name="Text Placeholder 2"/>
          <p:cNvSpPr>
            <a:spLocks noGrp="1"/>
          </p:cNvSpPr>
          <p:nvPr>
            <p:ph type="body" idx="1"/>
          </p:nvPr>
        </p:nvSpPr>
        <p:spPr>
          <a:xfrm>
            <a:off x="623888" y="3445288"/>
            <a:ext cx="7886701" cy="1126182"/>
          </a:xfrm>
        </p:spPr>
        <p:txBody>
          <a:bodyPr/>
          <a:lstStyle>
            <a:lvl1pPr marL="0" indent="0">
              <a:buNone/>
              <a:defRPr sz="1519">
                <a:solidFill>
                  <a:schemeClr val="tx1"/>
                </a:solidFill>
              </a:defRPr>
            </a:lvl1pPr>
            <a:lvl2pPr marL="289339" indent="0">
              <a:buNone/>
              <a:defRPr sz="1266">
                <a:solidFill>
                  <a:schemeClr val="tx1">
                    <a:tint val="75000"/>
                  </a:schemeClr>
                </a:solidFill>
              </a:defRPr>
            </a:lvl2pPr>
            <a:lvl3pPr marL="578678" indent="0">
              <a:buNone/>
              <a:defRPr sz="1139">
                <a:solidFill>
                  <a:schemeClr val="tx1">
                    <a:tint val="75000"/>
                  </a:schemeClr>
                </a:solidFill>
              </a:defRPr>
            </a:lvl3pPr>
            <a:lvl4pPr marL="868017" indent="0">
              <a:buNone/>
              <a:defRPr sz="1013">
                <a:solidFill>
                  <a:schemeClr val="tx1">
                    <a:tint val="75000"/>
                  </a:schemeClr>
                </a:solidFill>
              </a:defRPr>
            </a:lvl4pPr>
            <a:lvl5pPr marL="1157356" indent="0">
              <a:buNone/>
              <a:defRPr sz="1013">
                <a:solidFill>
                  <a:schemeClr val="tx1">
                    <a:tint val="75000"/>
                  </a:schemeClr>
                </a:solidFill>
              </a:defRPr>
            </a:lvl5pPr>
            <a:lvl6pPr marL="1446695" indent="0">
              <a:buNone/>
              <a:defRPr sz="1013">
                <a:solidFill>
                  <a:schemeClr val="tx1">
                    <a:tint val="75000"/>
                  </a:schemeClr>
                </a:solidFill>
              </a:defRPr>
            </a:lvl6pPr>
            <a:lvl7pPr marL="1736034" indent="0">
              <a:buNone/>
              <a:defRPr sz="1013">
                <a:solidFill>
                  <a:schemeClr val="tx1">
                    <a:tint val="75000"/>
                  </a:schemeClr>
                </a:solidFill>
              </a:defRPr>
            </a:lvl7pPr>
            <a:lvl8pPr marL="2025374" indent="0">
              <a:buNone/>
              <a:defRPr sz="1013">
                <a:solidFill>
                  <a:schemeClr val="tx1">
                    <a:tint val="75000"/>
                  </a:schemeClr>
                </a:solidFill>
              </a:defRPr>
            </a:lvl8pPr>
            <a:lvl9pPr marL="2314712" indent="0">
              <a:buNone/>
              <a:defRPr sz="1013">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F3DD80F5-0764-5E48-AB3E-6E6E5C44FF67}"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222802654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370486"/>
            <a:ext cx="3886200" cy="326652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1" y="1370486"/>
            <a:ext cx="3886200" cy="3266526"/>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F3DD80F5-0764-5E48-AB3E-6E6E5C44FF67}"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133960073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4101"/>
            <a:ext cx="7886701" cy="99509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3" y="1262040"/>
            <a:ext cx="3868340" cy="618506"/>
          </a:xfrm>
        </p:spPr>
        <p:txBody>
          <a:bodyPr anchor="b"/>
          <a:lstStyle>
            <a:lvl1pPr marL="0" indent="0">
              <a:buNone/>
              <a:defRPr sz="1519" b="1"/>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a:t>Edit Master text styles</a:t>
            </a:r>
          </a:p>
        </p:txBody>
      </p:sp>
      <p:sp>
        <p:nvSpPr>
          <p:cNvPr id="4" name="Content Placeholder 3"/>
          <p:cNvSpPr>
            <a:spLocks noGrp="1"/>
          </p:cNvSpPr>
          <p:nvPr>
            <p:ph sz="half" idx="2"/>
          </p:nvPr>
        </p:nvSpPr>
        <p:spPr>
          <a:xfrm>
            <a:off x="629843" y="1880546"/>
            <a:ext cx="3868340" cy="2766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262040"/>
            <a:ext cx="3887391" cy="618506"/>
          </a:xfrm>
        </p:spPr>
        <p:txBody>
          <a:bodyPr anchor="b"/>
          <a:lstStyle>
            <a:lvl1pPr marL="0" indent="0">
              <a:buNone/>
              <a:defRPr sz="1519" b="1"/>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a:t>Edit Master text styles</a:t>
            </a:r>
          </a:p>
        </p:txBody>
      </p:sp>
      <p:sp>
        <p:nvSpPr>
          <p:cNvPr id="6" name="Content Placeholder 5"/>
          <p:cNvSpPr>
            <a:spLocks noGrp="1"/>
          </p:cNvSpPr>
          <p:nvPr>
            <p:ph sz="quarter" idx="4"/>
          </p:nvPr>
        </p:nvSpPr>
        <p:spPr>
          <a:xfrm>
            <a:off x="4629152" y="1880546"/>
            <a:ext cx="3887391" cy="2766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F3DD80F5-0764-5E48-AB3E-6E6E5C44FF67}" type="datetimeFigureOut">
              <a:rPr lang="en-US" smtClean="0"/>
              <a:t>11/29/2023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259567697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F3DD80F5-0764-5E48-AB3E-6E6E5C44FF67}" type="datetimeFigureOut">
              <a:rPr lang="en-US" smtClean="0"/>
              <a:t>11/29/2023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253300172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DD80F5-0764-5E48-AB3E-6E6E5C44FF67}" type="datetimeFigureOut">
              <a:rPr lang="en-US" smtClean="0"/>
              <a:t>11/29/2023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400350808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343218"/>
            <a:ext cx="2949178" cy="1201261"/>
          </a:xfrm>
        </p:spPr>
        <p:txBody>
          <a:bodyPr anchor="b"/>
          <a:lstStyle>
            <a:lvl1pPr>
              <a:defRPr sz="2025"/>
            </a:lvl1pPr>
          </a:lstStyle>
          <a:p>
            <a:r>
              <a:rPr lang="en-US"/>
              <a:t>Click to edit Master title style</a:t>
            </a:r>
            <a:endParaRPr lang="en-US" dirty="0"/>
          </a:p>
        </p:txBody>
      </p:sp>
      <p:sp>
        <p:nvSpPr>
          <p:cNvPr id="3" name="Content Placeholder 2"/>
          <p:cNvSpPr>
            <a:spLocks noGrp="1"/>
          </p:cNvSpPr>
          <p:nvPr>
            <p:ph idx="1"/>
          </p:nvPr>
        </p:nvSpPr>
        <p:spPr>
          <a:xfrm>
            <a:off x="3887391" y="741258"/>
            <a:ext cx="4629150" cy="3658604"/>
          </a:xfrm>
        </p:spPr>
        <p:txBody>
          <a:bodyPr/>
          <a:lstStyle>
            <a:lvl1pPr>
              <a:defRPr sz="2025"/>
            </a:lvl1pPr>
            <a:lvl2pPr>
              <a:defRPr sz="1772"/>
            </a:lvl2pPr>
            <a:lvl3pPr>
              <a:defRPr sz="1519"/>
            </a:lvl3pPr>
            <a:lvl4pPr>
              <a:defRPr sz="1266"/>
            </a:lvl4pPr>
            <a:lvl5pPr>
              <a:defRPr sz="1266"/>
            </a:lvl5pPr>
            <a:lvl6pPr>
              <a:defRPr sz="1266"/>
            </a:lvl6pPr>
            <a:lvl7pPr>
              <a:defRPr sz="1266"/>
            </a:lvl7pPr>
            <a:lvl8pPr>
              <a:defRPr sz="1266"/>
            </a:lvl8pPr>
            <a:lvl9pPr>
              <a:defRPr sz="1266"/>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3" y="1544479"/>
            <a:ext cx="2949178" cy="2861338"/>
          </a:xfrm>
        </p:spPr>
        <p:txBody>
          <a:bodyPr/>
          <a:lstStyle>
            <a:lvl1pPr marL="0" indent="0">
              <a:buNone/>
              <a:defRPr sz="1013"/>
            </a:lvl1pPr>
            <a:lvl2pPr marL="289339" indent="0">
              <a:buNone/>
              <a:defRPr sz="886"/>
            </a:lvl2pPr>
            <a:lvl3pPr marL="578678" indent="0">
              <a:buNone/>
              <a:defRPr sz="760"/>
            </a:lvl3pPr>
            <a:lvl4pPr marL="868017" indent="0">
              <a:buNone/>
              <a:defRPr sz="633"/>
            </a:lvl4pPr>
            <a:lvl5pPr marL="1157356" indent="0">
              <a:buNone/>
              <a:defRPr sz="633"/>
            </a:lvl5pPr>
            <a:lvl6pPr marL="1446695" indent="0">
              <a:buNone/>
              <a:defRPr sz="633"/>
            </a:lvl6pPr>
            <a:lvl7pPr marL="1736034" indent="0">
              <a:buNone/>
              <a:defRPr sz="633"/>
            </a:lvl7pPr>
            <a:lvl8pPr marL="2025374" indent="0">
              <a:buNone/>
              <a:defRPr sz="633"/>
            </a:lvl8pPr>
            <a:lvl9pPr marL="2314712" indent="0">
              <a:buNone/>
              <a:defRPr sz="633"/>
            </a:lvl9pPr>
          </a:lstStyle>
          <a:p>
            <a:pPr lvl="0"/>
            <a:r>
              <a:rPr lang="en-US"/>
              <a:t>Edit Master text styles</a:t>
            </a:r>
          </a:p>
        </p:txBody>
      </p:sp>
      <p:sp>
        <p:nvSpPr>
          <p:cNvPr id="5" name="Date Placeholder 4"/>
          <p:cNvSpPr>
            <a:spLocks noGrp="1"/>
          </p:cNvSpPr>
          <p:nvPr>
            <p:ph type="dt" sz="half" idx="10"/>
          </p:nvPr>
        </p:nvSpPr>
        <p:spPr/>
        <p:txBody>
          <a:bodyPr/>
          <a:lstStyle/>
          <a:p>
            <a:fld id="{F3DD80F5-0764-5E48-AB3E-6E6E5C44FF67}"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31703595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3" y="343218"/>
            <a:ext cx="2949178" cy="1201261"/>
          </a:xfrm>
        </p:spPr>
        <p:txBody>
          <a:bodyPr anchor="b"/>
          <a:lstStyle>
            <a:lvl1pPr>
              <a:defRPr sz="2025"/>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741258"/>
            <a:ext cx="4629150" cy="3658604"/>
          </a:xfrm>
        </p:spPr>
        <p:txBody>
          <a:bodyPr anchor="t"/>
          <a:lstStyle>
            <a:lvl1pPr marL="0" indent="0">
              <a:buNone/>
              <a:defRPr sz="2025"/>
            </a:lvl1pPr>
            <a:lvl2pPr marL="289339" indent="0">
              <a:buNone/>
              <a:defRPr sz="1772"/>
            </a:lvl2pPr>
            <a:lvl3pPr marL="578678" indent="0">
              <a:buNone/>
              <a:defRPr sz="1519"/>
            </a:lvl3pPr>
            <a:lvl4pPr marL="868017" indent="0">
              <a:buNone/>
              <a:defRPr sz="1266"/>
            </a:lvl4pPr>
            <a:lvl5pPr marL="1157356" indent="0">
              <a:buNone/>
              <a:defRPr sz="1266"/>
            </a:lvl5pPr>
            <a:lvl6pPr marL="1446695" indent="0">
              <a:buNone/>
              <a:defRPr sz="1266"/>
            </a:lvl6pPr>
            <a:lvl7pPr marL="1736034" indent="0">
              <a:buNone/>
              <a:defRPr sz="1266"/>
            </a:lvl7pPr>
            <a:lvl8pPr marL="2025374" indent="0">
              <a:buNone/>
              <a:defRPr sz="1266"/>
            </a:lvl8pPr>
            <a:lvl9pPr marL="2314712" indent="0">
              <a:buNone/>
              <a:defRPr sz="1266"/>
            </a:lvl9pPr>
          </a:lstStyle>
          <a:p>
            <a:r>
              <a:rPr lang="en-US"/>
              <a:t>Click icon to add picture</a:t>
            </a:r>
            <a:endParaRPr lang="en-US" dirty="0"/>
          </a:p>
        </p:txBody>
      </p:sp>
      <p:sp>
        <p:nvSpPr>
          <p:cNvPr id="4" name="Text Placeholder 3"/>
          <p:cNvSpPr>
            <a:spLocks noGrp="1"/>
          </p:cNvSpPr>
          <p:nvPr>
            <p:ph type="body" sz="half" idx="2"/>
          </p:nvPr>
        </p:nvSpPr>
        <p:spPr>
          <a:xfrm>
            <a:off x="629843" y="1544479"/>
            <a:ext cx="2949178" cy="2861338"/>
          </a:xfrm>
        </p:spPr>
        <p:txBody>
          <a:bodyPr/>
          <a:lstStyle>
            <a:lvl1pPr marL="0" indent="0">
              <a:buNone/>
              <a:defRPr sz="1013"/>
            </a:lvl1pPr>
            <a:lvl2pPr marL="289339" indent="0">
              <a:buNone/>
              <a:defRPr sz="886"/>
            </a:lvl2pPr>
            <a:lvl3pPr marL="578678" indent="0">
              <a:buNone/>
              <a:defRPr sz="760"/>
            </a:lvl3pPr>
            <a:lvl4pPr marL="868017" indent="0">
              <a:buNone/>
              <a:defRPr sz="633"/>
            </a:lvl4pPr>
            <a:lvl5pPr marL="1157356" indent="0">
              <a:buNone/>
              <a:defRPr sz="633"/>
            </a:lvl5pPr>
            <a:lvl6pPr marL="1446695" indent="0">
              <a:buNone/>
              <a:defRPr sz="633"/>
            </a:lvl6pPr>
            <a:lvl7pPr marL="1736034" indent="0">
              <a:buNone/>
              <a:defRPr sz="633"/>
            </a:lvl7pPr>
            <a:lvl8pPr marL="2025374" indent="0">
              <a:buNone/>
              <a:defRPr sz="633"/>
            </a:lvl8pPr>
            <a:lvl9pPr marL="2314712" indent="0">
              <a:buNone/>
              <a:defRPr sz="633"/>
            </a:lvl9pPr>
          </a:lstStyle>
          <a:p>
            <a:pPr lvl="0"/>
            <a:r>
              <a:rPr lang="en-US"/>
              <a:t>Edit Master text styles</a:t>
            </a:r>
          </a:p>
        </p:txBody>
      </p:sp>
      <p:sp>
        <p:nvSpPr>
          <p:cNvPr id="5" name="Date Placeholder 4"/>
          <p:cNvSpPr>
            <a:spLocks noGrp="1"/>
          </p:cNvSpPr>
          <p:nvPr>
            <p:ph type="dt" sz="half" idx="10"/>
          </p:nvPr>
        </p:nvSpPr>
        <p:spPr/>
        <p:txBody>
          <a:bodyPr/>
          <a:lstStyle/>
          <a:p>
            <a:fld id="{F3DD80F5-0764-5E48-AB3E-6E6E5C44FF67}" type="datetimeFigureOut">
              <a:rPr lang="en-US" smtClean="0"/>
              <a:t>11/29/2023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2741049847"/>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3DD80F5-0764-5E48-AB3E-6E6E5C44FF67}"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28935129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6137361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2963"/>
            <a:ext cx="6858000" cy="1792287"/>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2703513"/>
            <a:ext cx="6858000" cy="124301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379841863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4097"/>
            <a:ext cx="1971675" cy="4362915"/>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1" y="274097"/>
            <a:ext cx="5800725" cy="436291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F3DD80F5-0764-5E48-AB3E-6E6E5C44FF67}" type="datetimeFigureOut">
              <a:rPr lang="en-US" smtClean="0"/>
              <a:t>11/29/2023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21EAC32-7417-C64A-8F5A-CFDFAB25CD9C}" type="slidenum">
              <a:rPr lang="en-US" smtClean="0"/>
              <a:t>‹#›</a:t>
            </a:fld>
            <a:endParaRPr lang="en-US"/>
          </a:p>
        </p:txBody>
      </p:sp>
    </p:spTree>
    <p:extLst>
      <p:ext uri="{BB962C8B-B14F-4D97-AF65-F5344CB8AC3E}">
        <p14:creationId xmlns:p14="http://schemas.microsoft.com/office/powerpoint/2010/main" val="69529851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685803" y="1610690"/>
            <a:ext cx="4982737" cy="915247"/>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685804" y="2529949"/>
            <a:ext cx="4982737" cy="504467"/>
          </a:xfrm>
        </p:spPr>
        <p:txBody>
          <a:bodyPr>
            <a:noAutofit/>
          </a:bodyPr>
          <a:lstStyle>
            <a:lvl1pPr marL="0" indent="0" algn="l">
              <a:buNone/>
              <a:defRPr sz="1519">
                <a:solidFill>
                  <a:schemeClr val="tx1"/>
                </a:solidFill>
                <a:latin typeface="Arial Narrow"/>
                <a:cs typeface="Arial Narrow"/>
              </a:defRPr>
            </a:lvl1pPr>
            <a:lvl2pPr marL="289339" indent="0" algn="ctr">
              <a:buNone/>
              <a:defRPr>
                <a:solidFill>
                  <a:schemeClr val="tx1">
                    <a:tint val="75000"/>
                  </a:schemeClr>
                </a:solidFill>
              </a:defRPr>
            </a:lvl2pPr>
            <a:lvl3pPr marL="578678" indent="0" algn="ctr">
              <a:buNone/>
              <a:defRPr>
                <a:solidFill>
                  <a:schemeClr val="tx1">
                    <a:tint val="75000"/>
                  </a:schemeClr>
                </a:solidFill>
              </a:defRPr>
            </a:lvl3pPr>
            <a:lvl4pPr marL="868017" indent="0" algn="ctr">
              <a:buNone/>
              <a:defRPr>
                <a:solidFill>
                  <a:schemeClr val="tx1">
                    <a:tint val="75000"/>
                  </a:schemeClr>
                </a:solidFill>
              </a:defRPr>
            </a:lvl4pPr>
            <a:lvl5pPr marL="1157356" indent="0" algn="ctr">
              <a:buNone/>
              <a:defRPr>
                <a:solidFill>
                  <a:schemeClr val="tx1">
                    <a:tint val="75000"/>
                  </a:schemeClr>
                </a:solidFill>
              </a:defRPr>
            </a:lvl5pPr>
            <a:lvl6pPr marL="1446695" indent="0" algn="ctr">
              <a:buNone/>
              <a:defRPr>
                <a:solidFill>
                  <a:schemeClr val="tx1">
                    <a:tint val="75000"/>
                  </a:schemeClr>
                </a:solidFill>
              </a:defRPr>
            </a:lvl6pPr>
            <a:lvl7pPr marL="1736034" indent="0" algn="ctr">
              <a:buNone/>
              <a:defRPr>
                <a:solidFill>
                  <a:schemeClr val="tx1">
                    <a:tint val="75000"/>
                  </a:schemeClr>
                </a:solidFill>
              </a:defRPr>
            </a:lvl7pPr>
            <a:lvl8pPr marL="2025374" indent="0" algn="ctr">
              <a:buNone/>
              <a:defRPr>
                <a:solidFill>
                  <a:schemeClr val="tx1">
                    <a:tint val="75000"/>
                  </a:schemeClr>
                </a:solidFill>
              </a:defRPr>
            </a:lvl8pPr>
            <a:lvl9pPr marL="2314712"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844893575"/>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userDrawn="1">
  <p:cSld name="7_Free Content">
    <p:spTree>
      <p:nvGrpSpPr>
        <p:cNvPr id="1" name=""/>
        <p:cNvGrpSpPr/>
        <p:nvPr/>
      </p:nvGrpSpPr>
      <p:grpSpPr>
        <a:xfrm>
          <a:off x="0" y="0"/>
          <a:ext cx="0" cy="0"/>
          <a:chOff x="0" y="0"/>
          <a:chExt cx="0" cy="0"/>
        </a:xfrm>
      </p:grpSpPr>
      <p:pic>
        <p:nvPicPr>
          <p:cNvPr id="3" name="Picture 2" descr="A picture containing object, clock&#10;&#10;Description automatically generated">
            <a:extLst>
              <a:ext uri="{FF2B5EF4-FFF2-40B4-BE49-F238E27FC236}">
                <a16:creationId xmlns:a16="http://schemas.microsoft.com/office/drawing/2014/main" id="{71BA4789-952C-4F0B-9CC8-BFB7FFF65A84}"/>
              </a:ext>
            </a:extLst>
          </p:cNvPr>
          <p:cNvPicPr>
            <a:picLocks noChangeAspect="1"/>
          </p:cNvPicPr>
          <p:nvPr userDrawn="1"/>
        </p:nvPicPr>
        <p:blipFill>
          <a:blip r:embed="rId2"/>
          <a:stretch>
            <a:fillRect/>
          </a:stretch>
        </p:blipFill>
        <p:spPr>
          <a:xfrm>
            <a:off x="475707" y="4604288"/>
            <a:ext cx="1746000" cy="341663"/>
          </a:xfrm>
          <a:prstGeom prst="rect">
            <a:avLst/>
          </a:prstGeom>
        </p:spPr>
      </p:pic>
    </p:spTree>
    <p:extLst>
      <p:ext uri="{BB962C8B-B14F-4D97-AF65-F5344CB8AC3E}">
        <p14:creationId xmlns:p14="http://schemas.microsoft.com/office/powerpoint/2010/main" val="416571939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fld id="{28B8F224-71CD-374E-B6F3-A8F58E723163}" type="datetime1">
              <a:rPr lang="en-US"/>
              <a:pPr/>
              <a:t>11/29/2023</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fld id="{6D38EF76-AC3C-E74B-A28F-56BEF994B70A}" type="slidenum">
              <a:rPr lang="en-US"/>
              <a:pPr/>
              <a:t>‹#›</a:t>
            </a:fld>
            <a:endParaRPr lang="en-US"/>
          </a:p>
        </p:txBody>
      </p:sp>
    </p:spTree>
    <p:extLst>
      <p:ext uri="{BB962C8B-B14F-4D97-AF65-F5344CB8AC3E}">
        <p14:creationId xmlns:p14="http://schemas.microsoft.com/office/powerpoint/2010/main" val="192613169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699EA17D-52D8-49F4-9C2E-D85050965070}" type="datetimeFigureOut">
              <a:rPr lang="en-US" smtClean="0"/>
              <a:t>11/29/2023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520D8D3-0CC8-4332-88DA-C620DA5AF3A2}" type="slidenum">
              <a:rPr lang="en-US" smtClean="0"/>
              <a:t>‹#›</a:t>
            </a:fld>
            <a:endParaRPr lang="en-US"/>
          </a:p>
        </p:txBody>
      </p:sp>
    </p:spTree>
    <p:extLst>
      <p:ext uri="{BB962C8B-B14F-4D97-AF65-F5344CB8AC3E}">
        <p14:creationId xmlns:p14="http://schemas.microsoft.com/office/powerpoint/2010/main" val="3804771571"/>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6777" indent="0" algn="ctr">
              <a:buNone/>
              <a:defRPr/>
            </a:lvl2pPr>
            <a:lvl3pPr marL="913554" indent="0" algn="ctr">
              <a:buNone/>
              <a:defRPr/>
            </a:lvl3pPr>
            <a:lvl4pPr marL="1370331" indent="0" algn="ctr">
              <a:buNone/>
              <a:defRPr/>
            </a:lvl4pPr>
            <a:lvl5pPr marL="1827108" indent="0" algn="ctr">
              <a:buNone/>
              <a:defRPr/>
            </a:lvl5pPr>
            <a:lvl6pPr marL="2283886" indent="0" algn="ctr">
              <a:buNone/>
              <a:defRPr/>
            </a:lvl6pPr>
            <a:lvl7pPr marL="2740663" indent="0" algn="ctr">
              <a:buNone/>
              <a:defRPr/>
            </a:lvl7pPr>
            <a:lvl8pPr marL="3197440" indent="0" algn="ctr">
              <a:buNone/>
              <a:defRPr/>
            </a:lvl8pPr>
            <a:lvl9pPr marL="3654217" indent="0" algn="ctr">
              <a:buNone/>
              <a:defRPr/>
            </a:lvl9pPr>
          </a:lstStyle>
          <a:p>
            <a:r>
              <a:rPr lang="en-US" dirty="0"/>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160675519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7" y="4628261"/>
            <a:ext cx="3903712" cy="417515"/>
          </a:xfrm>
          <a:prstGeom prst="rect">
            <a:avLst/>
          </a:prstGeom>
        </p:spPr>
        <p:txBody>
          <a:bodyPr vert="horz" lIns="91440" tIns="45720" rIns="91440" bIns="45720" rtlCol="0" anchor="ctr"/>
          <a:lstStyle>
            <a:lvl1pPr algn="ctr">
              <a:defRPr sz="1199">
                <a:solidFill>
                  <a:srgbClr val="800000"/>
                </a:solidFill>
              </a:defRPr>
            </a:lvl1pPr>
          </a:lstStyle>
          <a:p>
            <a:endParaRPr lang="en-US" dirty="0"/>
          </a:p>
        </p:txBody>
      </p:sp>
    </p:spTree>
    <p:extLst>
      <p:ext uri="{BB962C8B-B14F-4D97-AF65-F5344CB8AC3E}">
        <p14:creationId xmlns:p14="http://schemas.microsoft.com/office/powerpoint/2010/main" val="295876871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1"/>
            <a:ext cx="3810000" cy="2936240"/>
          </a:xfrm>
        </p:spPr>
        <p:txBody>
          <a:bodyPr/>
          <a:lstStyle>
            <a:lvl1pPr>
              <a:defRPr sz="2798"/>
            </a:lvl1pPr>
            <a:lvl2pPr>
              <a:defRPr sz="2398"/>
            </a:lvl2pPr>
            <a:lvl3pPr>
              <a:defRPr sz="1998"/>
            </a:lvl3pPr>
            <a:lvl4pPr>
              <a:defRPr sz="1799"/>
            </a:lvl4pPr>
            <a:lvl5pPr>
              <a:defRPr sz="1799"/>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1"/>
            <a:ext cx="3810000" cy="2936240"/>
          </a:xfrm>
        </p:spPr>
        <p:txBody>
          <a:bodyPr/>
          <a:lstStyle>
            <a:lvl1pPr>
              <a:defRPr sz="2798"/>
            </a:lvl1pPr>
            <a:lvl2pPr>
              <a:defRPr sz="2398"/>
            </a:lvl2pPr>
            <a:lvl3pPr>
              <a:defRPr sz="1998"/>
            </a:lvl3pPr>
            <a:lvl4pPr>
              <a:defRPr sz="1799"/>
            </a:lvl4pPr>
            <a:lvl5pPr>
              <a:defRPr sz="1799"/>
            </a:lvl5pPr>
            <a:lvl6pPr>
              <a:defRPr sz="1799"/>
            </a:lvl6pPr>
            <a:lvl7pPr>
              <a:defRPr sz="1799"/>
            </a:lvl7pPr>
            <a:lvl8pPr>
              <a:defRPr sz="1799"/>
            </a:lvl8pPr>
            <a:lvl9pPr>
              <a:defRPr sz="17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7" y="4628261"/>
            <a:ext cx="3903712" cy="417515"/>
          </a:xfrm>
          <a:prstGeom prst="rect">
            <a:avLst/>
          </a:prstGeom>
        </p:spPr>
        <p:txBody>
          <a:bodyPr vert="horz" lIns="91440" tIns="45720" rIns="91440" bIns="45720" rtlCol="0" anchor="ctr"/>
          <a:lstStyle>
            <a:lvl1pPr algn="ctr">
              <a:defRPr sz="1199">
                <a:solidFill>
                  <a:srgbClr val="800000"/>
                </a:solidFill>
              </a:defRPr>
            </a:lvl1pPr>
          </a:lstStyle>
          <a:p>
            <a:endParaRPr lang="en-US" dirty="0"/>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386346089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5076057" y="4628261"/>
            <a:ext cx="3903712" cy="417515"/>
          </a:xfrm>
          <a:prstGeom prst="rect">
            <a:avLst/>
          </a:prstGeom>
        </p:spPr>
        <p:txBody>
          <a:bodyPr vert="horz" lIns="91440" tIns="45720" rIns="91440" bIns="45720" rtlCol="0" anchor="ctr"/>
          <a:lstStyle>
            <a:lvl1pPr algn="ctr">
              <a:defRPr sz="1199">
                <a:solidFill>
                  <a:srgbClr val="800000"/>
                </a:solidFill>
              </a:defRPr>
            </a:lvl1pPr>
          </a:lstStyle>
          <a:p>
            <a:endParaRPr lang="en-US" dirty="0"/>
          </a:p>
        </p:txBody>
      </p:sp>
    </p:spTree>
    <p:extLst>
      <p:ext uri="{BB962C8B-B14F-4D97-AF65-F5344CB8AC3E}">
        <p14:creationId xmlns:p14="http://schemas.microsoft.com/office/powerpoint/2010/main" val="24568295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9833865"/>
      </p:ext>
    </p:extLst>
  </p:cSld>
  <p:clrMapOvr>
    <a:masterClrMapping/>
  </p:clrMapOvr>
  <p:extLst>
    <p:ext uri="{DCECCB84-F9BA-43D5-87BE-67443E8EF086}">
      <p15:sldGuideLst xmlns:p15="http://schemas.microsoft.com/office/powerpoint/2012/main">
        <p15:guide id="1" orient="horz" pos="1621">
          <p15:clr>
            <a:srgbClr val="FBAE40"/>
          </p15:clr>
        </p15:guide>
        <p15:guide id="2" pos="2880">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45653667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1998"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3197"/>
            </a:lvl1pPr>
            <a:lvl2pPr marL="456777" indent="0">
              <a:buNone/>
              <a:defRPr sz="2798"/>
            </a:lvl2pPr>
            <a:lvl3pPr marL="913554" indent="0">
              <a:buNone/>
              <a:defRPr sz="2398"/>
            </a:lvl3pPr>
            <a:lvl4pPr marL="1370331" indent="0">
              <a:buNone/>
              <a:defRPr sz="1998"/>
            </a:lvl4pPr>
            <a:lvl5pPr marL="1827108" indent="0">
              <a:buNone/>
              <a:defRPr sz="1998"/>
            </a:lvl5pPr>
            <a:lvl6pPr marL="2283886" indent="0">
              <a:buNone/>
              <a:defRPr sz="1998"/>
            </a:lvl6pPr>
            <a:lvl7pPr marL="2740663" indent="0">
              <a:buNone/>
              <a:defRPr sz="1998"/>
            </a:lvl7pPr>
            <a:lvl8pPr marL="3197440" indent="0">
              <a:buNone/>
              <a:defRPr sz="1998"/>
            </a:lvl8pPr>
            <a:lvl9pPr marL="3654217" indent="0">
              <a:buNone/>
              <a:defRPr sz="1998"/>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2"/>
            <a:ext cx="5486400" cy="544973"/>
          </a:xfrm>
        </p:spPr>
        <p:txBody>
          <a:bodyPr/>
          <a:lstStyle>
            <a:lvl1pPr marL="0" indent="0">
              <a:buNone/>
              <a:defRPr sz="1399"/>
            </a:lvl1pPr>
            <a:lvl2pPr marL="456777" indent="0">
              <a:buNone/>
              <a:defRPr sz="1199"/>
            </a:lvl2pPr>
            <a:lvl3pPr marL="913554" indent="0">
              <a:buNone/>
              <a:defRPr sz="999"/>
            </a:lvl3pPr>
            <a:lvl4pPr marL="1370331" indent="0">
              <a:buNone/>
              <a:defRPr sz="899"/>
            </a:lvl4pPr>
            <a:lvl5pPr marL="1827108" indent="0">
              <a:buNone/>
              <a:defRPr sz="899"/>
            </a:lvl5pPr>
            <a:lvl6pPr marL="2283886" indent="0">
              <a:buNone/>
              <a:defRPr sz="899"/>
            </a:lvl6pPr>
            <a:lvl7pPr marL="2740663" indent="0">
              <a:buNone/>
              <a:defRPr sz="899"/>
            </a:lvl7pPr>
            <a:lvl8pPr marL="3197440" indent="0">
              <a:buNone/>
              <a:defRPr sz="899"/>
            </a:lvl8pPr>
            <a:lvl9pPr marL="3654217" indent="0">
              <a:buNone/>
              <a:defRPr sz="899"/>
            </a:lvl9pPr>
          </a:lstStyle>
          <a:p>
            <a:pPr lvl="0"/>
            <a:r>
              <a:rPr lang="en-US"/>
              <a:t>Click to edit Master text styles</a:t>
            </a:r>
          </a:p>
        </p:txBody>
      </p:sp>
      <p:sp>
        <p:nvSpPr>
          <p:cNvPr id="5" name="Footer Placeholder 1"/>
          <p:cNvSpPr>
            <a:spLocks noGrp="1"/>
          </p:cNvSpPr>
          <p:nvPr>
            <p:ph type="ftr" sz="quarter" idx="3"/>
          </p:nvPr>
        </p:nvSpPr>
        <p:spPr>
          <a:xfrm>
            <a:off x="5076057" y="4628261"/>
            <a:ext cx="3903712" cy="417515"/>
          </a:xfrm>
          <a:prstGeom prst="rect">
            <a:avLst/>
          </a:prstGeom>
        </p:spPr>
        <p:txBody>
          <a:bodyPr vert="horz" lIns="91440" tIns="45720" rIns="91440" bIns="45720" rtlCol="0" anchor="ctr"/>
          <a:lstStyle>
            <a:lvl1pPr algn="ctr">
              <a:defRPr sz="1199">
                <a:solidFill>
                  <a:srgbClr val="800000"/>
                </a:solidFill>
              </a:defRPr>
            </a:lvl1pPr>
          </a:lstStyle>
          <a:p>
            <a:endParaRPr lang="en-US" dirty="0"/>
          </a:p>
        </p:txBody>
      </p:sp>
    </p:spTree>
    <p:extLst>
      <p:ext uri="{BB962C8B-B14F-4D97-AF65-F5344CB8AC3E}">
        <p14:creationId xmlns:p14="http://schemas.microsoft.com/office/powerpoint/2010/main" val="126741932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7" y="4628261"/>
            <a:ext cx="3903712" cy="417515"/>
          </a:xfrm>
          <a:prstGeom prst="rect">
            <a:avLst/>
          </a:prstGeom>
        </p:spPr>
        <p:txBody>
          <a:bodyPr vert="horz" lIns="91440" tIns="45720" rIns="91440" bIns="45720" rtlCol="0" anchor="ctr"/>
          <a:lstStyle>
            <a:lvl1pPr algn="ctr">
              <a:defRPr sz="1199">
                <a:solidFill>
                  <a:srgbClr val="800000"/>
                </a:solidFill>
              </a:defRPr>
            </a:lvl1pPr>
          </a:lstStyle>
          <a:p>
            <a:endParaRPr lang="en-US" dirty="0"/>
          </a:p>
        </p:txBody>
      </p:sp>
    </p:spTree>
    <p:extLst>
      <p:ext uri="{BB962C8B-B14F-4D97-AF65-F5344CB8AC3E}">
        <p14:creationId xmlns:p14="http://schemas.microsoft.com/office/powerpoint/2010/main" val="1281042435"/>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9"/>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2897633" y="4593883"/>
            <a:ext cx="3903712" cy="417515"/>
          </a:xfrm>
          <a:prstGeom prst="rect">
            <a:avLst/>
          </a:prstGeom>
        </p:spPr>
        <p:txBody>
          <a:bodyPr/>
          <a:lstStyle/>
          <a:p>
            <a:endParaRPr lang="en-US" dirty="0"/>
          </a:p>
        </p:txBody>
      </p:sp>
    </p:spTree>
    <p:extLst>
      <p:ext uri="{BB962C8B-B14F-4D97-AF65-F5344CB8AC3E}">
        <p14:creationId xmlns:p14="http://schemas.microsoft.com/office/powerpoint/2010/main" val="176964351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2" name="PlaceHolder 1"/>
          <p:cNvSpPr>
            <a:spLocks noGrp="1"/>
          </p:cNvSpPr>
          <p:nvPr>
            <p:ph type="title"/>
          </p:nvPr>
        </p:nvSpPr>
        <p:spPr>
          <a:xfrm>
            <a:off x="457200" y="205390"/>
            <a:ext cx="8229240" cy="859395"/>
          </a:xfrm>
          <a:prstGeom prst="rect">
            <a:avLst/>
          </a:prstGeom>
        </p:spPr>
        <p:txBody>
          <a:bodyPr lIns="0" tIns="0" rIns="0" bIns="0" anchor="ctr"/>
          <a:lstStyle/>
          <a:p>
            <a:pPr algn="ctr"/>
            <a:endParaRPr lang="en-US" sz="3303" b="0" strike="noStrike" spc="-1">
              <a:latin typeface="Arial"/>
            </a:endParaRPr>
          </a:p>
        </p:txBody>
      </p:sp>
      <p:sp>
        <p:nvSpPr>
          <p:cNvPr id="3" name="PlaceHolder 2"/>
          <p:cNvSpPr>
            <a:spLocks noGrp="1"/>
          </p:cNvSpPr>
          <p:nvPr>
            <p:ph type="subTitle"/>
          </p:nvPr>
        </p:nvSpPr>
        <p:spPr>
          <a:xfrm>
            <a:off x="457200" y="1204505"/>
            <a:ext cx="8229240" cy="2985722"/>
          </a:xfrm>
          <a:prstGeom prst="rect">
            <a:avLst/>
          </a:prstGeom>
        </p:spPr>
        <p:txBody>
          <a:bodyPr lIns="0" tIns="0" rIns="0" bIns="0" anchor="ctr"/>
          <a:lstStyle/>
          <a:p>
            <a:pPr algn="ctr"/>
            <a:endParaRPr lang="en-US" sz="2402" b="0" strike="noStrike" spc="-1">
              <a:latin typeface="Arial"/>
            </a:endParaRPr>
          </a:p>
        </p:txBody>
      </p:sp>
    </p:spTree>
    <p:extLst>
      <p:ext uri="{BB962C8B-B14F-4D97-AF65-F5344CB8AC3E}">
        <p14:creationId xmlns:p14="http://schemas.microsoft.com/office/powerpoint/2010/main" val="72012336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HIV ATE">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0A7BBCAA-2BA8-2745-A13F-8F8D68DDA41E}"/>
              </a:ext>
            </a:extLst>
          </p:cNvPr>
          <p:cNvPicPr>
            <a:picLocks noChangeAspect="1"/>
          </p:cNvPicPr>
          <p:nvPr userDrawn="1"/>
        </p:nvPicPr>
        <p:blipFill>
          <a:blip r:embed="rId2"/>
          <a:stretch>
            <a:fillRect/>
          </a:stretch>
        </p:blipFill>
        <p:spPr>
          <a:xfrm>
            <a:off x="0" y="0"/>
            <a:ext cx="2839213" cy="5148263"/>
          </a:xfrm>
          <a:prstGeom prst="rect">
            <a:avLst/>
          </a:prstGeom>
        </p:spPr>
      </p:pic>
      <p:pic>
        <p:nvPicPr>
          <p:cNvPr id="23" name="Picture 22">
            <a:extLst>
              <a:ext uri="{FF2B5EF4-FFF2-40B4-BE49-F238E27FC236}">
                <a16:creationId xmlns:a16="http://schemas.microsoft.com/office/drawing/2014/main" id="{20620331-07A0-294A-92F9-3266ACB627B6}"/>
              </a:ext>
            </a:extLst>
          </p:cNvPr>
          <p:cNvPicPr>
            <a:picLocks noChangeAspect="1"/>
          </p:cNvPicPr>
          <p:nvPr userDrawn="1"/>
        </p:nvPicPr>
        <p:blipFill>
          <a:blip r:embed="rId3"/>
          <a:stretch>
            <a:fillRect/>
          </a:stretch>
        </p:blipFill>
        <p:spPr>
          <a:xfrm>
            <a:off x="1541093" y="239456"/>
            <a:ext cx="2008981" cy="519547"/>
          </a:xfrm>
          <a:prstGeom prst="rect">
            <a:avLst/>
          </a:prstGeom>
        </p:spPr>
      </p:pic>
      <p:sp>
        <p:nvSpPr>
          <p:cNvPr id="25" name="TextBox 24">
            <a:extLst>
              <a:ext uri="{FF2B5EF4-FFF2-40B4-BE49-F238E27FC236}">
                <a16:creationId xmlns:a16="http://schemas.microsoft.com/office/drawing/2014/main" id="{2422722C-368F-C043-91EB-C0F21EBCC224}"/>
              </a:ext>
            </a:extLst>
          </p:cNvPr>
          <p:cNvSpPr txBox="1"/>
          <p:nvPr userDrawn="1"/>
        </p:nvSpPr>
        <p:spPr>
          <a:xfrm>
            <a:off x="2740748" y="776448"/>
            <a:ext cx="6181323" cy="933845"/>
          </a:xfrm>
          <a:prstGeom prst="rect">
            <a:avLst/>
          </a:prstGeom>
          <a:noFill/>
        </p:spPr>
        <p:txBody>
          <a:bodyPr wrap="square" rtlCol="0">
            <a:spAutoFit/>
          </a:bodyPr>
          <a:lstStyle/>
          <a:p>
            <a:pPr>
              <a:lnSpc>
                <a:spcPct val="90000"/>
              </a:lnSpc>
            </a:pPr>
            <a:r>
              <a:rPr lang="en-US" sz="3038" b="1" dirty="0">
                <a:solidFill>
                  <a:schemeClr val="tx2">
                    <a:lumMod val="75000"/>
                  </a:schemeClr>
                </a:solidFill>
                <a:latin typeface="Avenir Next" panose="020B0503020202020204" pitchFamily="34" charset="0"/>
              </a:rPr>
              <a:t>New Tactics for Metastatic HER2+ Breast Cancer</a:t>
            </a:r>
          </a:p>
        </p:txBody>
      </p:sp>
      <p:sp>
        <p:nvSpPr>
          <p:cNvPr id="27" name="TextBox 26">
            <a:extLst>
              <a:ext uri="{FF2B5EF4-FFF2-40B4-BE49-F238E27FC236}">
                <a16:creationId xmlns:a16="http://schemas.microsoft.com/office/drawing/2014/main" id="{D8F4D30B-58C2-AE4F-A43A-40D457F7AAA4}"/>
              </a:ext>
            </a:extLst>
          </p:cNvPr>
          <p:cNvSpPr txBox="1"/>
          <p:nvPr userDrawn="1"/>
        </p:nvSpPr>
        <p:spPr>
          <a:xfrm>
            <a:off x="2754386" y="2041724"/>
            <a:ext cx="2574573" cy="1261949"/>
          </a:xfrm>
          <a:prstGeom prst="rect">
            <a:avLst/>
          </a:prstGeom>
          <a:noFill/>
        </p:spPr>
        <p:txBody>
          <a:bodyPr wrap="square" rtlCol="0">
            <a:spAutoFit/>
          </a:bodyPr>
          <a:lstStyle/>
          <a:p>
            <a:r>
              <a:rPr lang="en-US" sz="1013" b="1" dirty="0">
                <a:solidFill>
                  <a:schemeClr val="tx2">
                    <a:lumMod val="75000"/>
                  </a:schemeClr>
                </a:solidFill>
                <a:latin typeface="Avenir Next" panose="020B0503020202020204" pitchFamily="34" charset="0"/>
              </a:rPr>
              <a:t>Chair</a:t>
            </a:r>
            <a:r>
              <a:rPr lang="en-US" sz="1266" b="1" dirty="0">
                <a:solidFill>
                  <a:schemeClr val="tx2">
                    <a:lumMod val="75000"/>
                  </a:schemeClr>
                </a:solidFill>
                <a:latin typeface="Avenir Next" panose="020B0503020202020204" pitchFamily="34" charset="0"/>
              </a:rPr>
              <a:t> </a:t>
            </a:r>
          </a:p>
          <a:p>
            <a:r>
              <a:rPr lang="en-US" sz="1266" b="1" dirty="0">
                <a:solidFill>
                  <a:schemeClr val="tx2">
                    <a:lumMod val="75000"/>
                  </a:schemeClr>
                </a:solidFill>
                <a:latin typeface="Avenir Next" panose="020B0503020202020204" pitchFamily="34" charset="0"/>
              </a:rPr>
              <a:t>Ian E. </a:t>
            </a:r>
            <a:r>
              <a:rPr lang="en-US" sz="1266" b="1" dirty="0" err="1">
                <a:solidFill>
                  <a:schemeClr val="tx2">
                    <a:lumMod val="75000"/>
                  </a:schemeClr>
                </a:solidFill>
                <a:latin typeface="Avenir Next" panose="020B0503020202020204" pitchFamily="34" charset="0"/>
              </a:rPr>
              <a:t>Krop</a:t>
            </a:r>
            <a:r>
              <a:rPr lang="en-US" sz="1266" b="1" dirty="0">
                <a:solidFill>
                  <a:schemeClr val="tx2">
                    <a:lumMod val="75000"/>
                  </a:schemeClr>
                </a:solidFill>
                <a:latin typeface="Avenir Next" panose="020B0503020202020204" pitchFamily="34" charset="0"/>
              </a:rPr>
              <a:t>, MD, PhD</a:t>
            </a:r>
            <a:endParaRPr lang="en-US" sz="1266" dirty="0">
              <a:solidFill>
                <a:schemeClr val="tx2">
                  <a:lumMod val="75000"/>
                </a:schemeClr>
              </a:solidFill>
              <a:latin typeface="Avenir Next" panose="020B0503020202020204" pitchFamily="34" charset="0"/>
            </a:endParaRPr>
          </a:p>
          <a:p>
            <a:pPr>
              <a:lnSpc>
                <a:spcPct val="89000"/>
              </a:lnSpc>
            </a:pPr>
            <a:r>
              <a:rPr lang="en-US" sz="1139" b="0" i="0" u="none" strike="noStrike" kern="1200" dirty="0">
                <a:solidFill>
                  <a:schemeClr val="tx1"/>
                </a:solidFill>
                <a:effectLst/>
                <a:latin typeface="+mn-lt"/>
                <a:ea typeface="+mn-ea"/>
                <a:cs typeface="+mn-cs"/>
              </a:rPr>
              <a:t>Lorem Ipsum is simply dummy text</a:t>
            </a:r>
          </a:p>
          <a:p>
            <a:pPr>
              <a:lnSpc>
                <a:spcPct val="89000"/>
              </a:lnSpc>
            </a:pPr>
            <a:r>
              <a:rPr lang="en-US" sz="1139" b="0" i="0" u="none" strike="noStrike" kern="1200" dirty="0">
                <a:solidFill>
                  <a:schemeClr val="tx1"/>
                </a:solidFill>
                <a:effectLst/>
                <a:latin typeface="+mn-lt"/>
                <a:ea typeface="+mn-ea"/>
                <a:cs typeface="+mn-cs"/>
              </a:rPr>
              <a:t>of the printing and</a:t>
            </a:r>
          </a:p>
          <a:p>
            <a:pPr>
              <a:lnSpc>
                <a:spcPct val="89000"/>
              </a:lnSpc>
            </a:pPr>
            <a:r>
              <a:rPr lang="en-US" sz="1139" b="0" i="0" u="none" strike="noStrike" kern="1200" dirty="0">
                <a:solidFill>
                  <a:schemeClr val="tx1"/>
                </a:solidFill>
                <a:effectLst/>
                <a:latin typeface="+mn-lt"/>
                <a:ea typeface="+mn-ea"/>
                <a:cs typeface="+mn-cs"/>
              </a:rPr>
              <a:t>typesetting industry.</a:t>
            </a:r>
          </a:p>
          <a:p>
            <a:pPr>
              <a:lnSpc>
                <a:spcPct val="89000"/>
              </a:lnSpc>
            </a:pPr>
            <a:r>
              <a:rPr lang="en-US" sz="1139" b="0" i="0" u="none" strike="noStrike" kern="1200" dirty="0">
                <a:solidFill>
                  <a:schemeClr val="tx1"/>
                </a:solidFill>
                <a:effectLst/>
                <a:latin typeface="+mn-lt"/>
                <a:ea typeface="+mn-ea"/>
                <a:cs typeface="+mn-cs"/>
              </a:rPr>
              <a:t>simply dummy text of the </a:t>
            </a:r>
          </a:p>
          <a:p>
            <a:pPr>
              <a:lnSpc>
                <a:spcPct val="89000"/>
              </a:lnSpc>
            </a:pPr>
            <a:r>
              <a:rPr lang="en-US" sz="1139" b="0" i="0" u="none" strike="noStrike" kern="1200" dirty="0">
                <a:solidFill>
                  <a:schemeClr val="tx1"/>
                </a:solidFill>
                <a:effectLst/>
                <a:latin typeface="+mn-lt"/>
                <a:ea typeface="+mn-ea"/>
                <a:cs typeface="+mn-cs"/>
              </a:rPr>
              <a:t>printing and typesetting industry.</a:t>
            </a:r>
            <a:endParaRPr lang="en-US" sz="1013" dirty="0">
              <a:solidFill>
                <a:schemeClr val="tx2">
                  <a:lumMod val="75000"/>
                </a:schemeClr>
              </a:solidFill>
              <a:latin typeface="Avenir Next" panose="020B0503020202020204" pitchFamily="34" charset="0"/>
            </a:endParaRPr>
          </a:p>
        </p:txBody>
      </p:sp>
      <p:cxnSp>
        <p:nvCxnSpPr>
          <p:cNvPr id="38" name="Straight Connector 37">
            <a:extLst>
              <a:ext uri="{FF2B5EF4-FFF2-40B4-BE49-F238E27FC236}">
                <a16:creationId xmlns:a16="http://schemas.microsoft.com/office/drawing/2014/main" id="{766A5FDF-95B3-DB43-A7E8-1599B58481C0}"/>
              </a:ext>
            </a:extLst>
          </p:cNvPr>
          <p:cNvCxnSpPr>
            <a:cxnSpLocks/>
          </p:cNvCxnSpPr>
          <p:nvPr userDrawn="1"/>
        </p:nvCxnSpPr>
        <p:spPr>
          <a:xfrm>
            <a:off x="809626" y="3704434"/>
            <a:ext cx="0" cy="96100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D5D2992-169F-884D-A385-120B2FA1E9D9}"/>
              </a:ext>
            </a:extLst>
          </p:cNvPr>
          <p:cNvCxnSpPr>
            <a:cxnSpLocks/>
          </p:cNvCxnSpPr>
          <p:nvPr userDrawn="1"/>
        </p:nvCxnSpPr>
        <p:spPr>
          <a:xfrm>
            <a:off x="5240918" y="3710061"/>
            <a:ext cx="0" cy="96100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Rectangle 29"/>
          <p:cNvSpPr/>
          <p:nvPr userDrawn="1"/>
        </p:nvSpPr>
        <p:spPr>
          <a:xfrm>
            <a:off x="-47849" y="4805614"/>
            <a:ext cx="9144000" cy="34264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11" name="Rectangle 10">
            <a:extLst>
              <a:ext uri="{FF2B5EF4-FFF2-40B4-BE49-F238E27FC236}">
                <a16:creationId xmlns:a16="http://schemas.microsoft.com/office/drawing/2014/main" id="{63D62BF8-733A-1841-981A-B19E8CD87D1C}"/>
              </a:ext>
            </a:extLst>
          </p:cNvPr>
          <p:cNvSpPr/>
          <p:nvPr userDrawn="1"/>
        </p:nvSpPr>
        <p:spPr>
          <a:xfrm>
            <a:off x="102626" y="4867234"/>
            <a:ext cx="8485413" cy="2189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spAutoFit/>
          </a:bodyPr>
          <a:lstStyle/>
          <a:p>
            <a:pPr algn="ctr"/>
            <a:r>
              <a:rPr lang="en-US" sz="823" dirty="0">
                <a:solidFill>
                  <a:schemeClr val="bg1"/>
                </a:solidFill>
                <a:latin typeface="Avenir Next" panose="020B0503020202020204" pitchFamily="34" charset="0"/>
              </a:rPr>
              <a:t>This independent CME/CE activity is supported by educational grants from AstraZeneca Pharmaceuticals and Daiichi Sankyo, Inc.</a:t>
            </a:r>
            <a:endParaRPr lang="en-US" sz="823" dirty="0"/>
          </a:p>
        </p:txBody>
      </p:sp>
      <p:cxnSp>
        <p:nvCxnSpPr>
          <p:cNvPr id="22" name="Straight Connector 21">
            <a:extLst>
              <a:ext uri="{FF2B5EF4-FFF2-40B4-BE49-F238E27FC236}">
                <a16:creationId xmlns:a16="http://schemas.microsoft.com/office/drawing/2014/main" id="{2D5D2992-169F-884D-A385-120B2FA1E9D9}"/>
              </a:ext>
            </a:extLst>
          </p:cNvPr>
          <p:cNvCxnSpPr>
            <a:cxnSpLocks/>
          </p:cNvCxnSpPr>
          <p:nvPr userDrawn="1"/>
        </p:nvCxnSpPr>
        <p:spPr>
          <a:xfrm>
            <a:off x="8686247" y="4882494"/>
            <a:ext cx="0" cy="20593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userDrawn="1"/>
        </p:nvSpPr>
        <p:spPr>
          <a:xfrm>
            <a:off x="8761921" y="4893041"/>
            <a:ext cx="284052" cy="189732"/>
          </a:xfrm>
          <a:prstGeom prst="rect">
            <a:avLst/>
          </a:prstGeom>
          <a:noFill/>
        </p:spPr>
        <p:txBody>
          <a:bodyPr wrap="none" rtlCol="0">
            <a:spAutoFit/>
          </a:bodyPr>
          <a:lstStyle/>
          <a:p>
            <a:pPr algn="ctr"/>
            <a:fld id="{106F278E-8D16-4FD8-95D0-95C3B6A740EA}" type="slidenum">
              <a:rPr lang="en-US" sz="633" smtClean="0">
                <a:solidFill>
                  <a:schemeClr val="bg1"/>
                </a:solidFill>
              </a:rPr>
              <a:pPr algn="ctr"/>
              <a:t>‹#›</a:t>
            </a:fld>
            <a:endParaRPr lang="en-US" sz="633">
              <a:solidFill>
                <a:schemeClr val="bg1"/>
              </a:solidFill>
            </a:endParaRPr>
          </a:p>
        </p:txBody>
      </p:sp>
      <p:pic>
        <p:nvPicPr>
          <p:cNvPr id="31" name="Picture 30">
            <a:extLst>
              <a:ext uri="{FF2B5EF4-FFF2-40B4-BE49-F238E27FC236}">
                <a16:creationId xmlns:a16="http://schemas.microsoft.com/office/drawing/2014/main" id="{99DE9B3E-981A-DA48-8D2F-0D737C354085}"/>
              </a:ext>
            </a:extLst>
          </p:cNvPr>
          <p:cNvPicPr>
            <a:picLocks noChangeAspect="1"/>
          </p:cNvPicPr>
          <p:nvPr userDrawn="1"/>
        </p:nvPicPr>
        <p:blipFill>
          <a:blip r:embed="rId4"/>
          <a:stretch>
            <a:fillRect/>
          </a:stretch>
        </p:blipFill>
        <p:spPr>
          <a:xfrm>
            <a:off x="-46139" y="3507770"/>
            <a:ext cx="9144000" cy="1304345"/>
          </a:xfrm>
          <a:prstGeom prst="rect">
            <a:avLst/>
          </a:prstGeom>
        </p:spPr>
      </p:pic>
      <p:sp>
        <p:nvSpPr>
          <p:cNvPr id="16" name="TextBox 15">
            <a:extLst>
              <a:ext uri="{FF2B5EF4-FFF2-40B4-BE49-F238E27FC236}">
                <a16:creationId xmlns:a16="http://schemas.microsoft.com/office/drawing/2014/main" id="{D3AB107A-7A54-4A4B-95F8-63F9618A531E}"/>
              </a:ext>
            </a:extLst>
          </p:cNvPr>
          <p:cNvSpPr txBox="1"/>
          <p:nvPr userDrawn="1"/>
        </p:nvSpPr>
        <p:spPr>
          <a:xfrm>
            <a:off x="5469785" y="2056999"/>
            <a:ext cx="2574573" cy="1261949"/>
          </a:xfrm>
          <a:prstGeom prst="rect">
            <a:avLst/>
          </a:prstGeom>
          <a:noFill/>
        </p:spPr>
        <p:txBody>
          <a:bodyPr wrap="square" rtlCol="0">
            <a:spAutoFit/>
          </a:bodyPr>
          <a:lstStyle/>
          <a:p>
            <a:r>
              <a:rPr lang="en-US" sz="1013" b="1" dirty="0">
                <a:solidFill>
                  <a:schemeClr val="tx2">
                    <a:lumMod val="75000"/>
                  </a:schemeClr>
                </a:solidFill>
                <a:latin typeface="Avenir Next" panose="020B0503020202020204" pitchFamily="34" charset="0"/>
              </a:rPr>
              <a:t>Faculty</a:t>
            </a:r>
            <a:r>
              <a:rPr lang="en-US" sz="1266" b="1" dirty="0">
                <a:solidFill>
                  <a:schemeClr val="tx2">
                    <a:lumMod val="75000"/>
                  </a:schemeClr>
                </a:solidFill>
                <a:latin typeface="Avenir Next" panose="020B0503020202020204" pitchFamily="34" charset="0"/>
              </a:rPr>
              <a:t> </a:t>
            </a:r>
          </a:p>
          <a:p>
            <a:r>
              <a:rPr lang="en-US" sz="1266" b="1" dirty="0">
                <a:solidFill>
                  <a:schemeClr val="tx2">
                    <a:lumMod val="75000"/>
                  </a:schemeClr>
                </a:solidFill>
                <a:latin typeface="Avenir Next" panose="020B0503020202020204" pitchFamily="34" charset="0"/>
              </a:rPr>
              <a:t>Sara </a:t>
            </a:r>
            <a:r>
              <a:rPr lang="en-US" sz="1266" b="1" dirty="0" err="1">
                <a:solidFill>
                  <a:schemeClr val="tx2">
                    <a:lumMod val="75000"/>
                  </a:schemeClr>
                </a:solidFill>
                <a:latin typeface="Avenir Next" panose="020B0503020202020204" pitchFamily="34" charset="0"/>
              </a:rPr>
              <a:t>Hurvitz</a:t>
            </a:r>
            <a:r>
              <a:rPr lang="en-US" sz="1266" b="1" dirty="0">
                <a:solidFill>
                  <a:schemeClr val="tx2">
                    <a:lumMod val="75000"/>
                  </a:schemeClr>
                </a:solidFill>
                <a:latin typeface="Avenir Next" panose="020B0503020202020204" pitchFamily="34" charset="0"/>
              </a:rPr>
              <a:t>, MD</a:t>
            </a:r>
            <a:endParaRPr lang="en-US" sz="1266" dirty="0">
              <a:solidFill>
                <a:schemeClr val="tx2">
                  <a:lumMod val="75000"/>
                </a:schemeClr>
              </a:solidFill>
              <a:latin typeface="Avenir Next" panose="020B0503020202020204" pitchFamily="34" charset="0"/>
            </a:endParaRPr>
          </a:p>
          <a:p>
            <a:pPr>
              <a:lnSpc>
                <a:spcPct val="89000"/>
              </a:lnSpc>
            </a:pPr>
            <a:r>
              <a:rPr lang="en-US" sz="1139" b="0" i="0" u="none" strike="noStrike" kern="1200" dirty="0">
                <a:solidFill>
                  <a:schemeClr val="tx1"/>
                </a:solidFill>
                <a:effectLst/>
                <a:latin typeface="+mn-lt"/>
                <a:ea typeface="+mn-ea"/>
                <a:cs typeface="+mn-cs"/>
              </a:rPr>
              <a:t>Lorem Ipsum is simply dummy text</a:t>
            </a:r>
          </a:p>
          <a:p>
            <a:pPr>
              <a:lnSpc>
                <a:spcPct val="89000"/>
              </a:lnSpc>
            </a:pPr>
            <a:r>
              <a:rPr lang="en-US" sz="1139" b="0" i="0" u="none" strike="noStrike" kern="1200" dirty="0">
                <a:solidFill>
                  <a:schemeClr val="tx1"/>
                </a:solidFill>
                <a:effectLst/>
                <a:latin typeface="+mn-lt"/>
                <a:ea typeface="+mn-ea"/>
                <a:cs typeface="+mn-cs"/>
              </a:rPr>
              <a:t>of the printing and</a:t>
            </a:r>
          </a:p>
          <a:p>
            <a:pPr>
              <a:lnSpc>
                <a:spcPct val="89000"/>
              </a:lnSpc>
            </a:pPr>
            <a:r>
              <a:rPr lang="en-US" sz="1139" b="0" i="0" u="none" strike="noStrike" kern="1200" dirty="0">
                <a:solidFill>
                  <a:schemeClr val="tx1"/>
                </a:solidFill>
                <a:effectLst/>
                <a:latin typeface="+mn-lt"/>
                <a:ea typeface="+mn-ea"/>
                <a:cs typeface="+mn-cs"/>
              </a:rPr>
              <a:t>typesetting industry.</a:t>
            </a:r>
          </a:p>
          <a:p>
            <a:pPr>
              <a:lnSpc>
                <a:spcPct val="89000"/>
              </a:lnSpc>
            </a:pPr>
            <a:r>
              <a:rPr lang="en-US" sz="1139" b="0" i="0" u="none" strike="noStrike" kern="1200" dirty="0">
                <a:solidFill>
                  <a:schemeClr val="tx1"/>
                </a:solidFill>
                <a:effectLst/>
                <a:latin typeface="+mn-lt"/>
                <a:ea typeface="+mn-ea"/>
                <a:cs typeface="+mn-cs"/>
              </a:rPr>
              <a:t>simply dummy text of the </a:t>
            </a:r>
          </a:p>
          <a:p>
            <a:pPr>
              <a:lnSpc>
                <a:spcPct val="89000"/>
              </a:lnSpc>
            </a:pPr>
            <a:r>
              <a:rPr lang="en-US" sz="1139" b="0" i="0" u="none" strike="noStrike" kern="1200" dirty="0">
                <a:solidFill>
                  <a:schemeClr val="tx1"/>
                </a:solidFill>
                <a:effectLst/>
                <a:latin typeface="+mn-lt"/>
                <a:ea typeface="+mn-ea"/>
                <a:cs typeface="+mn-cs"/>
              </a:rPr>
              <a:t>printing and typesetting industry.</a:t>
            </a:r>
            <a:endParaRPr lang="en-US" sz="1013" dirty="0">
              <a:solidFill>
                <a:schemeClr val="tx2">
                  <a:lumMod val="75000"/>
                </a:schemeClr>
              </a:solidFill>
              <a:latin typeface="Avenir Next" panose="020B0503020202020204" pitchFamily="34" charset="0"/>
            </a:endParaRPr>
          </a:p>
        </p:txBody>
      </p:sp>
    </p:spTree>
    <p:extLst>
      <p:ext uri="{BB962C8B-B14F-4D97-AF65-F5344CB8AC3E}">
        <p14:creationId xmlns:p14="http://schemas.microsoft.com/office/powerpoint/2010/main" val="188152123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61273DC-C98A-624D-9830-8321BCE04AFA}"/>
              </a:ext>
            </a:extLst>
          </p:cNvPr>
          <p:cNvPicPr>
            <a:picLocks noChangeAspect="1"/>
          </p:cNvPicPr>
          <p:nvPr userDrawn="1"/>
        </p:nvPicPr>
        <p:blipFill>
          <a:blip r:embed="rId2"/>
          <a:stretch>
            <a:fillRect/>
          </a:stretch>
        </p:blipFill>
        <p:spPr>
          <a:xfrm>
            <a:off x="0" y="1606996"/>
            <a:ext cx="9144000" cy="802531"/>
          </a:xfrm>
          <a:prstGeom prst="rect">
            <a:avLst/>
          </a:prstGeom>
        </p:spPr>
      </p:pic>
      <p:sp>
        <p:nvSpPr>
          <p:cNvPr id="20" name="Rectangle 19"/>
          <p:cNvSpPr/>
          <p:nvPr userDrawn="1"/>
        </p:nvSpPr>
        <p:spPr>
          <a:xfrm>
            <a:off x="0" y="2409528"/>
            <a:ext cx="9144000" cy="684424"/>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11" name="Rectangle 10"/>
          <p:cNvSpPr/>
          <p:nvPr userDrawn="1"/>
        </p:nvSpPr>
        <p:spPr>
          <a:xfrm>
            <a:off x="8654145" y="4829563"/>
            <a:ext cx="449036" cy="318702"/>
          </a:xfrm>
          <a:prstGeom prst="rect">
            <a:avLst/>
          </a:prstGeom>
          <a:solidFill>
            <a:srgbClr val="01AE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12" name="Rectangle 11"/>
          <p:cNvSpPr/>
          <p:nvPr userDrawn="1"/>
        </p:nvSpPr>
        <p:spPr>
          <a:xfrm>
            <a:off x="8694965" y="4829563"/>
            <a:ext cx="449036" cy="318702"/>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13" name="TextBox 12"/>
          <p:cNvSpPr txBox="1"/>
          <p:nvPr userDrawn="1"/>
        </p:nvSpPr>
        <p:spPr>
          <a:xfrm>
            <a:off x="8761921" y="4893041"/>
            <a:ext cx="284052" cy="189732"/>
          </a:xfrm>
          <a:prstGeom prst="rect">
            <a:avLst/>
          </a:prstGeom>
          <a:noFill/>
        </p:spPr>
        <p:txBody>
          <a:bodyPr wrap="none" rtlCol="0">
            <a:spAutoFit/>
          </a:bodyPr>
          <a:lstStyle/>
          <a:p>
            <a:pPr algn="ctr"/>
            <a:fld id="{106F278E-8D16-4FD8-95D0-95C3B6A740EA}" type="slidenum">
              <a:rPr lang="en-US" sz="633" smtClean="0">
                <a:solidFill>
                  <a:schemeClr val="bg1"/>
                </a:solidFill>
              </a:rPr>
              <a:pPr algn="ctr"/>
              <a:t>‹#›</a:t>
            </a:fld>
            <a:endParaRPr lang="en-US" sz="633">
              <a:solidFill>
                <a:schemeClr val="bg1"/>
              </a:solidFill>
            </a:endParaRPr>
          </a:p>
        </p:txBody>
      </p:sp>
      <p:sp>
        <p:nvSpPr>
          <p:cNvPr id="18"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dirty="0"/>
              <a:t>References, footnotes.</a:t>
            </a:r>
          </a:p>
        </p:txBody>
      </p:sp>
      <p:sp>
        <p:nvSpPr>
          <p:cNvPr id="2" name="Title 1">
            <a:extLst>
              <a:ext uri="{FF2B5EF4-FFF2-40B4-BE49-F238E27FC236}">
                <a16:creationId xmlns:a16="http://schemas.microsoft.com/office/drawing/2014/main" id="{02DA5AE7-9125-5E4D-84D1-F02FADDEBE9F}"/>
              </a:ext>
            </a:extLst>
          </p:cNvPr>
          <p:cNvSpPr>
            <a:spLocks noGrp="1"/>
          </p:cNvSpPr>
          <p:nvPr>
            <p:ph type="title"/>
          </p:nvPr>
        </p:nvSpPr>
        <p:spPr>
          <a:xfrm>
            <a:off x="475862" y="1769870"/>
            <a:ext cx="7222963" cy="568373"/>
          </a:xfrm>
        </p:spPr>
        <p:txBody>
          <a:bodyPr anchor="ctr" anchorCtr="0">
            <a:noAutofit/>
          </a:bodyPr>
          <a:lstStyle>
            <a:lvl1pPr>
              <a:defRPr sz="2531">
                <a:solidFill>
                  <a:schemeClr val="bg1"/>
                </a:solidFill>
                <a:effectLst>
                  <a:outerShdw blurRad="38100" dist="38100" dir="2700000" algn="tl">
                    <a:srgbClr val="000000">
                      <a:alpha val="43137"/>
                    </a:srgbClr>
                  </a:outerShdw>
                </a:effectLst>
              </a:defRPr>
            </a:lvl1pPr>
          </a:lstStyle>
          <a:p>
            <a:endParaRPr lang="en-US" dirty="0"/>
          </a:p>
        </p:txBody>
      </p:sp>
      <p:sp>
        <p:nvSpPr>
          <p:cNvPr id="3" name="Text Placeholder 2">
            <a:extLst>
              <a:ext uri="{FF2B5EF4-FFF2-40B4-BE49-F238E27FC236}">
                <a16:creationId xmlns:a16="http://schemas.microsoft.com/office/drawing/2014/main" id="{CD8B6CFC-3C98-A04A-B72B-B381B2C63716}"/>
              </a:ext>
            </a:extLst>
          </p:cNvPr>
          <p:cNvSpPr>
            <a:spLocks noGrp="1"/>
          </p:cNvSpPr>
          <p:nvPr>
            <p:ph type="body" idx="1"/>
          </p:nvPr>
        </p:nvSpPr>
        <p:spPr>
          <a:xfrm>
            <a:off x="475862" y="2564067"/>
            <a:ext cx="7222963" cy="415596"/>
          </a:xfrm>
        </p:spPr>
        <p:txBody>
          <a:bodyPr>
            <a:normAutofit/>
          </a:bodyPr>
          <a:lstStyle>
            <a:lvl1pPr marL="0" indent="0">
              <a:buNone/>
              <a:defRPr sz="1519" b="1">
                <a:solidFill>
                  <a:schemeClr val="bg1"/>
                </a:solidFill>
                <a:effectLst>
                  <a:outerShdw blurRad="38100" dist="38100" dir="2700000" algn="tl">
                    <a:srgbClr val="000000">
                      <a:alpha val="43137"/>
                    </a:srgbClr>
                  </a:outerShdw>
                </a:effectLst>
              </a:defRPr>
            </a:lvl1pPr>
            <a:lvl2pPr marL="289339" indent="0">
              <a:buNone/>
              <a:defRPr sz="1266">
                <a:solidFill>
                  <a:schemeClr val="tx1">
                    <a:tint val="75000"/>
                  </a:schemeClr>
                </a:solidFill>
              </a:defRPr>
            </a:lvl2pPr>
            <a:lvl3pPr marL="578678" indent="0">
              <a:buNone/>
              <a:defRPr sz="1139">
                <a:solidFill>
                  <a:schemeClr val="tx1">
                    <a:tint val="75000"/>
                  </a:schemeClr>
                </a:solidFill>
              </a:defRPr>
            </a:lvl3pPr>
            <a:lvl4pPr marL="868017" indent="0">
              <a:buNone/>
              <a:defRPr sz="1013">
                <a:solidFill>
                  <a:schemeClr val="tx1">
                    <a:tint val="75000"/>
                  </a:schemeClr>
                </a:solidFill>
              </a:defRPr>
            </a:lvl4pPr>
            <a:lvl5pPr marL="1157356" indent="0">
              <a:buNone/>
              <a:defRPr sz="1013">
                <a:solidFill>
                  <a:schemeClr val="tx1">
                    <a:tint val="75000"/>
                  </a:schemeClr>
                </a:solidFill>
              </a:defRPr>
            </a:lvl5pPr>
            <a:lvl6pPr marL="1446695" indent="0">
              <a:buNone/>
              <a:defRPr sz="1013">
                <a:solidFill>
                  <a:schemeClr val="tx1">
                    <a:tint val="75000"/>
                  </a:schemeClr>
                </a:solidFill>
              </a:defRPr>
            </a:lvl6pPr>
            <a:lvl7pPr marL="1736034" indent="0">
              <a:buNone/>
              <a:defRPr sz="1013">
                <a:solidFill>
                  <a:schemeClr val="tx1">
                    <a:tint val="75000"/>
                  </a:schemeClr>
                </a:solidFill>
              </a:defRPr>
            </a:lvl7pPr>
            <a:lvl8pPr marL="2025374" indent="0">
              <a:buNone/>
              <a:defRPr sz="1013">
                <a:solidFill>
                  <a:schemeClr val="tx1">
                    <a:tint val="75000"/>
                  </a:schemeClr>
                </a:solidFill>
              </a:defRPr>
            </a:lvl8pPr>
            <a:lvl9pPr marL="2314712" indent="0">
              <a:buNone/>
              <a:defRPr sz="1013">
                <a:solidFill>
                  <a:schemeClr val="tx1">
                    <a:tint val="75000"/>
                  </a:schemeClr>
                </a:solidFill>
              </a:defRPr>
            </a:lvl9pPr>
          </a:lstStyle>
          <a:p>
            <a:pPr lvl="0"/>
            <a:r>
              <a:rPr lang="en-US" dirty="0"/>
              <a:t>Click to edit Master text styles</a:t>
            </a:r>
          </a:p>
        </p:txBody>
      </p:sp>
      <p:pic>
        <p:nvPicPr>
          <p:cNvPr id="21" name="Picture 20">
            <a:extLst>
              <a:ext uri="{FF2B5EF4-FFF2-40B4-BE49-F238E27FC236}">
                <a16:creationId xmlns:a16="http://schemas.microsoft.com/office/drawing/2014/main" id="{20620331-07A0-294A-92F9-3266ACB627B6}"/>
              </a:ext>
            </a:extLst>
          </p:cNvPr>
          <p:cNvPicPr>
            <a:picLocks noChangeAspect="1"/>
          </p:cNvPicPr>
          <p:nvPr userDrawn="1"/>
        </p:nvPicPr>
        <p:blipFill>
          <a:blip r:embed="rId3"/>
          <a:stretch>
            <a:fillRect/>
          </a:stretch>
        </p:blipFill>
        <p:spPr>
          <a:xfrm>
            <a:off x="7323366" y="294187"/>
            <a:ext cx="1706334" cy="441279"/>
          </a:xfrm>
          <a:prstGeom prst="rect">
            <a:avLst/>
          </a:prstGeom>
        </p:spPr>
      </p:pic>
    </p:spTree>
    <p:extLst>
      <p:ext uri="{BB962C8B-B14F-4D97-AF65-F5344CB8AC3E}">
        <p14:creationId xmlns:p14="http://schemas.microsoft.com/office/powerpoint/2010/main" val="302275353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Content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14300" y="940869"/>
            <a:ext cx="6704410"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10" name="Media Placeholder 28"/>
          <p:cNvSpPr>
            <a:spLocks noGrp="1"/>
          </p:cNvSpPr>
          <p:nvPr>
            <p:ph type="media" sz="quarter" idx="11"/>
          </p:nvPr>
        </p:nvSpPr>
        <p:spPr>
          <a:xfrm>
            <a:off x="6906985" y="104874"/>
            <a:ext cx="2122715" cy="1327925"/>
          </a:xfrm>
          <a:solidFill>
            <a:schemeClr val="bg1">
              <a:lumMod val="85000"/>
            </a:schemeClr>
          </a:solidFill>
        </p:spPr>
        <p:txBody>
          <a:bodyPr anchor="ctr" anchorCtr="0">
            <a:normAutofit/>
          </a:bodyPr>
          <a:lstStyle>
            <a:lvl1pPr algn="ctr">
              <a:buFontTx/>
              <a:buNone/>
              <a:defRPr sz="1139" i="1">
                <a:solidFill>
                  <a:schemeClr val="bg1">
                    <a:lumMod val="50000"/>
                  </a:schemeClr>
                </a:solidFill>
              </a:defRPr>
            </a:lvl1pPr>
          </a:lstStyle>
          <a:p>
            <a:endParaRPr lang="en-US"/>
          </a:p>
        </p:txBody>
      </p:sp>
    </p:spTree>
    <p:extLst>
      <p:ext uri="{BB962C8B-B14F-4D97-AF65-F5344CB8AC3E}">
        <p14:creationId xmlns:p14="http://schemas.microsoft.com/office/powerpoint/2010/main" val="39439731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14300" y="940869"/>
            <a:ext cx="8915401"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dirty="0"/>
              <a:t>References, footnotes.</a:t>
            </a:r>
          </a:p>
        </p:txBody>
      </p:sp>
    </p:spTree>
    <p:extLst>
      <p:ext uri="{BB962C8B-B14F-4D97-AF65-F5344CB8AC3E}">
        <p14:creationId xmlns:p14="http://schemas.microsoft.com/office/powerpoint/2010/main" val="39130099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Title and Content and Subtitile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a:xfrm>
            <a:off x="114301" y="262489"/>
            <a:ext cx="6704410" cy="402020"/>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14301" y="1424175"/>
            <a:ext cx="670441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5"/>
          <p:cNvSpPr>
            <a:spLocks noGrp="1"/>
          </p:cNvSpPr>
          <p:nvPr>
            <p:ph type="body" sz="quarter" idx="11"/>
          </p:nvPr>
        </p:nvSpPr>
        <p:spPr>
          <a:xfrm>
            <a:off x="114301" y="931298"/>
            <a:ext cx="6704410" cy="365036"/>
          </a:xfrm>
        </p:spPr>
        <p:txBody>
          <a:bodyPr wrap="square">
            <a:spAutoFit/>
          </a:bodyPr>
          <a:lstStyle>
            <a:lvl1pPr marL="0" indent="0">
              <a:spcBef>
                <a:spcPts val="0"/>
              </a:spcBef>
              <a:buNone/>
              <a:defRPr sz="1772" b="1"/>
            </a:lvl1pPr>
            <a:lvl2pPr marL="0" indent="0">
              <a:spcBef>
                <a:spcPts val="0"/>
              </a:spcBef>
              <a:buNone/>
              <a:defRPr sz="1645" b="1"/>
            </a:lvl2pPr>
            <a:lvl3pPr marL="0" indent="0">
              <a:spcBef>
                <a:spcPts val="0"/>
              </a:spcBef>
              <a:buNone/>
              <a:defRPr sz="1645" b="1"/>
            </a:lvl3pPr>
            <a:lvl4pPr marL="0" indent="0">
              <a:spcBef>
                <a:spcPts val="0"/>
              </a:spcBef>
              <a:buNone/>
              <a:defRPr sz="1645" b="1"/>
            </a:lvl4pPr>
            <a:lvl5pPr marL="0" indent="0">
              <a:spcBef>
                <a:spcPts val="0"/>
              </a:spcBef>
              <a:buNone/>
              <a:defRPr sz="1645" b="1"/>
            </a:lvl5pPr>
          </a:lstStyle>
          <a:p>
            <a:pPr lvl="0"/>
            <a:r>
              <a:rPr lang="en-US"/>
              <a:t>Click to edit Master text styles</a:t>
            </a:r>
          </a:p>
        </p:txBody>
      </p:sp>
      <p:sp>
        <p:nvSpPr>
          <p:cNvPr id="7" name="Media Placeholder 28"/>
          <p:cNvSpPr>
            <a:spLocks noGrp="1"/>
          </p:cNvSpPr>
          <p:nvPr>
            <p:ph type="media" sz="quarter" idx="12"/>
          </p:nvPr>
        </p:nvSpPr>
        <p:spPr>
          <a:xfrm>
            <a:off x="6906985" y="104874"/>
            <a:ext cx="2122715" cy="1327925"/>
          </a:xfrm>
          <a:solidFill>
            <a:schemeClr val="bg1">
              <a:lumMod val="85000"/>
            </a:schemeClr>
          </a:solidFill>
        </p:spPr>
        <p:txBody>
          <a:bodyPr anchor="ctr" anchorCtr="0">
            <a:normAutofit/>
          </a:bodyPr>
          <a:lstStyle>
            <a:lvl1pPr algn="ctr">
              <a:buFontTx/>
              <a:buNone/>
              <a:defRPr sz="1139" i="1">
                <a:solidFill>
                  <a:schemeClr val="bg1">
                    <a:lumMod val="50000"/>
                  </a:schemeClr>
                </a:solidFill>
              </a:defRPr>
            </a:lvl1pPr>
          </a:lstStyle>
          <a:p>
            <a:endParaRPr lang="en-US"/>
          </a:p>
        </p:txBody>
      </p:sp>
    </p:spTree>
    <p:extLst>
      <p:ext uri="{BB962C8B-B14F-4D97-AF65-F5344CB8AC3E}">
        <p14:creationId xmlns:p14="http://schemas.microsoft.com/office/powerpoint/2010/main" val="123113124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Title and Content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14301" y="1424175"/>
            <a:ext cx="89154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5"/>
          <p:cNvSpPr>
            <a:spLocks noGrp="1"/>
          </p:cNvSpPr>
          <p:nvPr>
            <p:ph type="body" sz="quarter" idx="11"/>
          </p:nvPr>
        </p:nvSpPr>
        <p:spPr>
          <a:xfrm>
            <a:off x="114301" y="931298"/>
            <a:ext cx="8915400" cy="365036"/>
          </a:xfrm>
        </p:spPr>
        <p:txBody>
          <a:bodyPr>
            <a:spAutoFit/>
          </a:bodyPr>
          <a:lstStyle>
            <a:lvl1pPr marL="0" indent="0">
              <a:spcBef>
                <a:spcPts val="0"/>
              </a:spcBef>
              <a:buNone/>
              <a:defRPr sz="1772" b="1"/>
            </a:lvl1pPr>
            <a:lvl2pPr marL="0" indent="0">
              <a:spcBef>
                <a:spcPts val="0"/>
              </a:spcBef>
              <a:buNone/>
              <a:defRPr sz="1645" b="1"/>
            </a:lvl2pPr>
            <a:lvl3pPr marL="0" indent="0">
              <a:spcBef>
                <a:spcPts val="0"/>
              </a:spcBef>
              <a:buNone/>
              <a:defRPr sz="1645" b="1"/>
            </a:lvl3pPr>
            <a:lvl4pPr marL="0" indent="0">
              <a:spcBef>
                <a:spcPts val="0"/>
              </a:spcBef>
              <a:buNone/>
              <a:defRPr sz="1645" b="1"/>
            </a:lvl4pPr>
            <a:lvl5pPr marL="0" indent="0">
              <a:spcBef>
                <a:spcPts val="0"/>
              </a:spcBef>
              <a:buNone/>
              <a:defRPr sz="1645" b="1"/>
            </a:lvl5pPr>
          </a:lstStyle>
          <a:p>
            <a:pPr lvl="0"/>
            <a:r>
              <a:rPr lang="en-US"/>
              <a:t>Click to edit Master text styles</a:t>
            </a:r>
          </a:p>
        </p:txBody>
      </p:sp>
    </p:spTree>
    <p:extLst>
      <p:ext uri="{BB962C8B-B14F-4D97-AF65-F5344CB8AC3E}">
        <p14:creationId xmlns:p14="http://schemas.microsoft.com/office/powerpoint/2010/main" val="5684348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700"/>
            <a:ext cx="7886700" cy="2141538"/>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8" y="3444875"/>
            <a:ext cx="7886700" cy="1127125"/>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6825077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1_Title and Content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5"/>
          <p:cNvSpPr>
            <a:spLocks noGrp="1"/>
          </p:cNvSpPr>
          <p:nvPr>
            <p:ph type="body" sz="quarter" idx="11"/>
          </p:nvPr>
        </p:nvSpPr>
        <p:spPr>
          <a:xfrm>
            <a:off x="114301" y="931298"/>
            <a:ext cx="8915400" cy="365036"/>
          </a:xfrm>
        </p:spPr>
        <p:txBody>
          <a:bodyPr>
            <a:spAutoFit/>
          </a:bodyPr>
          <a:lstStyle>
            <a:lvl1pPr marL="0" indent="0">
              <a:spcBef>
                <a:spcPts val="0"/>
              </a:spcBef>
              <a:buNone/>
              <a:defRPr sz="1772" b="1"/>
            </a:lvl1pPr>
            <a:lvl2pPr marL="0" indent="0">
              <a:spcBef>
                <a:spcPts val="0"/>
              </a:spcBef>
              <a:buNone/>
              <a:defRPr sz="1645" b="1"/>
            </a:lvl2pPr>
            <a:lvl3pPr marL="0" indent="0">
              <a:spcBef>
                <a:spcPts val="0"/>
              </a:spcBef>
              <a:buNone/>
              <a:defRPr sz="1645" b="1"/>
            </a:lvl3pPr>
            <a:lvl4pPr marL="0" indent="0">
              <a:spcBef>
                <a:spcPts val="0"/>
              </a:spcBef>
              <a:buNone/>
              <a:defRPr sz="1645" b="1"/>
            </a:lvl4pPr>
            <a:lvl5pPr marL="0" indent="0">
              <a:spcBef>
                <a:spcPts val="0"/>
              </a:spcBef>
              <a:buNone/>
              <a:defRPr sz="1645" b="1"/>
            </a:lvl5pPr>
          </a:lstStyle>
          <a:p>
            <a:pPr lvl="0"/>
            <a:r>
              <a:rPr lang="en-US"/>
              <a:t>Click to edit Master text styles</a:t>
            </a:r>
          </a:p>
        </p:txBody>
      </p:sp>
      <p:graphicFrame>
        <p:nvGraphicFramePr>
          <p:cNvPr id="7" name="Table 6">
            <a:extLst>
              <a:ext uri="{FF2B5EF4-FFF2-40B4-BE49-F238E27FC236}">
                <a16:creationId xmlns:a16="http://schemas.microsoft.com/office/drawing/2014/main" id="{A30D44F8-8ED9-D24F-8D65-7CC931EA7EBF}"/>
              </a:ext>
            </a:extLst>
          </p:cNvPr>
          <p:cNvGraphicFramePr>
            <a:graphicFrameLocks noGrp="1"/>
          </p:cNvGraphicFramePr>
          <p:nvPr userDrawn="1"/>
        </p:nvGraphicFramePr>
        <p:xfrm>
          <a:off x="1176761" y="2469355"/>
          <a:ext cx="2321688" cy="835163"/>
        </p:xfrm>
        <a:graphic>
          <a:graphicData uri="http://schemas.openxmlformats.org/drawingml/2006/table">
            <a:tbl>
              <a:tblPr firstRow="1" bandRow="1">
                <a:tableStyleId>{5C22544A-7EE6-4342-B048-85BDC9FD1C3A}</a:tableStyleId>
              </a:tblPr>
              <a:tblGrid>
                <a:gridCol w="2321688">
                  <a:extLst>
                    <a:ext uri="{9D8B030D-6E8A-4147-A177-3AD203B41FA5}">
                      <a16:colId xmlns:a16="http://schemas.microsoft.com/office/drawing/2014/main" val="2784219507"/>
                    </a:ext>
                  </a:extLst>
                </a:gridCol>
              </a:tblGrid>
              <a:tr h="278388">
                <a:tc>
                  <a:txBody>
                    <a:bodyPr/>
                    <a:lstStyle/>
                    <a:p>
                      <a:pPr algn="ctr"/>
                      <a:r>
                        <a:rPr lang="en-US" sz="900" dirty="0">
                          <a:solidFill>
                            <a:schemeClr val="bg1"/>
                          </a:solidFill>
                        </a:rPr>
                        <a:t>Table Title</a:t>
                      </a:r>
                    </a:p>
                  </a:txBody>
                  <a:tcPr marL="68581" marR="68581" marT="34322" marB="34322">
                    <a:solidFill>
                      <a:srgbClr val="2F5FCF"/>
                    </a:solidFill>
                  </a:tcPr>
                </a:tc>
                <a:extLst>
                  <a:ext uri="{0D108BD9-81ED-4DB2-BD59-A6C34878D82A}">
                    <a16:rowId xmlns:a16="http://schemas.microsoft.com/office/drawing/2014/main" val="1324429785"/>
                  </a:ext>
                </a:extLst>
              </a:tr>
              <a:tr h="278388">
                <a:tc>
                  <a:txBody>
                    <a:bodyPr/>
                    <a:lstStyle/>
                    <a:p>
                      <a:endParaRPr lang="en-US" sz="900" dirty="0">
                        <a:solidFill>
                          <a:srgbClr val="2F5FCF"/>
                        </a:solidFill>
                      </a:endParaRPr>
                    </a:p>
                  </a:txBody>
                  <a:tcPr marL="68581" marR="68581" marT="34322" marB="34322">
                    <a:solidFill>
                      <a:srgbClr val="2F5FCF">
                        <a:alpha val="30000"/>
                      </a:srgbClr>
                    </a:solidFill>
                  </a:tcPr>
                </a:tc>
                <a:extLst>
                  <a:ext uri="{0D108BD9-81ED-4DB2-BD59-A6C34878D82A}">
                    <a16:rowId xmlns:a16="http://schemas.microsoft.com/office/drawing/2014/main" val="3831184043"/>
                  </a:ext>
                </a:extLst>
              </a:tr>
              <a:tr h="278388">
                <a:tc>
                  <a:txBody>
                    <a:bodyPr/>
                    <a:lstStyle/>
                    <a:p>
                      <a:endParaRPr lang="en-US" sz="900" dirty="0">
                        <a:solidFill>
                          <a:srgbClr val="2F5FCF"/>
                        </a:solidFill>
                      </a:endParaRPr>
                    </a:p>
                  </a:txBody>
                  <a:tcPr marL="68581" marR="68581" marT="34322" marB="34322">
                    <a:solidFill>
                      <a:srgbClr val="2F5FCF">
                        <a:alpha val="10000"/>
                      </a:srgbClr>
                    </a:solidFill>
                  </a:tcPr>
                </a:tc>
                <a:extLst>
                  <a:ext uri="{0D108BD9-81ED-4DB2-BD59-A6C34878D82A}">
                    <a16:rowId xmlns:a16="http://schemas.microsoft.com/office/drawing/2014/main" val="339133435"/>
                  </a:ext>
                </a:extLst>
              </a:tr>
            </a:tbl>
          </a:graphicData>
        </a:graphic>
      </p:graphicFrame>
      <p:graphicFrame>
        <p:nvGraphicFramePr>
          <p:cNvPr id="10" name="Table 9">
            <a:extLst>
              <a:ext uri="{FF2B5EF4-FFF2-40B4-BE49-F238E27FC236}">
                <a16:creationId xmlns:a16="http://schemas.microsoft.com/office/drawing/2014/main" id="{6A1537EA-0750-6843-B671-24C384E6D265}"/>
              </a:ext>
            </a:extLst>
          </p:cNvPr>
          <p:cNvGraphicFramePr>
            <a:graphicFrameLocks noGrp="1"/>
          </p:cNvGraphicFramePr>
          <p:nvPr userDrawn="1"/>
        </p:nvGraphicFramePr>
        <p:xfrm>
          <a:off x="3591530" y="2469355"/>
          <a:ext cx="2321688" cy="835163"/>
        </p:xfrm>
        <a:graphic>
          <a:graphicData uri="http://schemas.openxmlformats.org/drawingml/2006/table">
            <a:tbl>
              <a:tblPr firstRow="1" bandRow="1">
                <a:tableStyleId>{5C22544A-7EE6-4342-B048-85BDC9FD1C3A}</a:tableStyleId>
              </a:tblPr>
              <a:tblGrid>
                <a:gridCol w="2321688">
                  <a:extLst>
                    <a:ext uri="{9D8B030D-6E8A-4147-A177-3AD203B41FA5}">
                      <a16:colId xmlns:a16="http://schemas.microsoft.com/office/drawing/2014/main" val="2784219507"/>
                    </a:ext>
                  </a:extLst>
                </a:gridCol>
              </a:tblGrid>
              <a:tr h="2783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rPr>
                        <a:t>Table Title</a:t>
                      </a:r>
                    </a:p>
                  </a:txBody>
                  <a:tcPr marL="68581" marR="68581" marT="34322" marB="34322">
                    <a:solidFill>
                      <a:srgbClr val="FF8641"/>
                    </a:solidFill>
                  </a:tcPr>
                </a:tc>
                <a:extLst>
                  <a:ext uri="{0D108BD9-81ED-4DB2-BD59-A6C34878D82A}">
                    <a16:rowId xmlns:a16="http://schemas.microsoft.com/office/drawing/2014/main" val="1324429785"/>
                  </a:ext>
                </a:extLst>
              </a:tr>
              <a:tr h="278388">
                <a:tc>
                  <a:txBody>
                    <a:bodyPr/>
                    <a:lstStyle/>
                    <a:p>
                      <a:endParaRPr lang="en-US" sz="900" dirty="0">
                        <a:solidFill>
                          <a:srgbClr val="2F5FCF"/>
                        </a:solidFill>
                      </a:endParaRPr>
                    </a:p>
                  </a:txBody>
                  <a:tcPr marL="68581" marR="68581" marT="34322" marB="34322">
                    <a:solidFill>
                      <a:srgbClr val="FF8641">
                        <a:alpha val="30000"/>
                      </a:srgbClr>
                    </a:solidFill>
                  </a:tcPr>
                </a:tc>
                <a:extLst>
                  <a:ext uri="{0D108BD9-81ED-4DB2-BD59-A6C34878D82A}">
                    <a16:rowId xmlns:a16="http://schemas.microsoft.com/office/drawing/2014/main" val="3831184043"/>
                  </a:ext>
                </a:extLst>
              </a:tr>
              <a:tr h="278388">
                <a:tc>
                  <a:txBody>
                    <a:bodyPr/>
                    <a:lstStyle/>
                    <a:p>
                      <a:endParaRPr lang="en-US" sz="900" dirty="0">
                        <a:solidFill>
                          <a:srgbClr val="2F5FCF"/>
                        </a:solidFill>
                      </a:endParaRPr>
                    </a:p>
                  </a:txBody>
                  <a:tcPr marL="68581" marR="68581" marT="34322" marB="34322">
                    <a:solidFill>
                      <a:srgbClr val="FF8641">
                        <a:alpha val="10000"/>
                      </a:srgbClr>
                    </a:solidFill>
                  </a:tcPr>
                </a:tc>
                <a:extLst>
                  <a:ext uri="{0D108BD9-81ED-4DB2-BD59-A6C34878D82A}">
                    <a16:rowId xmlns:a16="http://schemas.microsoft.com/office/drawing/2014/main" val="339133435"/>
                  </a:ext>
                </a:extLst>
              </a:tr>
            </a:tbl>
          </a:graphicData>
        </a:graphic>
      </p:graphicFrame>
      <p:graphicFrame>
        <p:nvGraphicFramePr>
          <p:cNvPr id="11" name="Table 10">
            <a:extLst>
              <a:ext uri="{FF2B5EF4-FFF2-40B4-BE49-F238E27FC236}">
                <a16:creationId xmlns:a16="http://schemas.microsoft.com/office/drawing/2014/main" id="{82CDA843-FE9F-0045-AA72-511D0ABF4C67}"/>
              </a:ext>
            </a:extLst>
          </p:cNvPr>
          <p:cNvGraphicFramePr>
            <a:graphicFrameLocks noGrp="1"/>
          </p:cNvGraphicFramePr>
          <p:nvPr userDrawn="1"/>
        </p:nvGraphicFramePr>
        <p:xfrm>
          <a:off x="6006299" y="2469355"/>
          <a:ext cx="2321688" cy="835163"/>
        </p:xfrm>
        <a:graphic>
          <a:graphicData uri="http://schemas.openxmlformats.org/drawingml/2006/table">
            <a:tbl>
              <a:tblPr firstRow="1" bandRow="1">
                <a:tableStyleId>{5C22544A-7EE6-4342-B048-85BDC9FD1C3A}</a:tableStyleId>
              </a:tblPr>
              <a:tblGrid>
                <a:gridCol w="2321688">
                  <a:extLst>
                    <a:ext uri="{9D8B030D-6E8A-4147-A177-3AD203B41FA5}">
                      <a16:colId xmlns:a16="http://schemas.microsoft.com/office/drawing/2014/main" val="2784219507"/>
                    </a:ext>
                  </a:extLst>
                </a:gridCol>
              </a:tblGrid>
              <a:tr h="2783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solidFill>
                            <a:schemeClr val="bg1"/>
                          </a:solidFill>
                        </a:rPr>
                        <a:t>Table Title</a:t>
                      </a:r>
                    </a:p>
                  </a:txBody>
                  <a:tcPr marL="68581" marR="68581" marT="34322" marB="34322">
                    <a:solidFill>
                      <a:srgbClr val="FF7D9F"/>
                    </a:solidFill>
                  </a:tcPr>
                </a:tc>
                <a:extLst>
                  <a:ext uri="{0D108BD9-81ED-4DB2-BD59-A6C34878D82A}">
                    <a16:rowId xmlns:a16="http://schemas.microsoft.com/office/drawing/2014/main" val="1324429785"/>
                  </a:ext>
                </a:extLst>
              </a:tr>
              <a:tr h="278388">
                <a:tc>
                  <a:txBody>
                    <a:bodyPr/>
                    <a:lstStyle/>
                    <a:p>
                      <a:endParaRPr lang="en-US" sz="900" dirty="0">
                        <a:solidFill>
                          <a:srgbClr val="2F5FCF"/>
                        </a:solidFill>
                      </a:endParaRPr>
                    </a:p>
                  </a:txBody>
                  <a:tcPr marL="68581" marR="68581" marT="34322" marB="34322">
                    <a:solidFill>
                      <a:srgbClr val="FF7D9F">
                        <a:alpha val="30000"/>
                      </a:srgbClr>
                    </a:solidFill>
                  </a:tcPr>
                </a:tc>
                <a:extLst>
                  <a:ext uri="{0D108BD9-81ED-4DB2-BD59-A6C34878D82A}">
                    <a16:rowId xmlns:a16="http://schemas.microsoft.com/office/drawing/2014/main" val="3831184043"/>
                  </a:ext>
                </a:extLst>
              </a:tr>
              <a:tr h="278388">
                <a:tc>
                  <a:txBody>
                    <a:bodyPr/>
                    <a:lstStyle/>
                    <a:p>
                      <a:endParaRPr lang="en-US" sz="900" dirty="0">
                        <a:solidFill>
                          <a:srgbClr val="2F5FCF"/>
                        </a:solidFill>
                      </a:endParaRPr>
                    </a:p>
                  </a:txBody>
                  <a:tcPr marL="68581" marR="68581" marT="34322" marB="34322">
                    <a:solidFill>
                      <a:srgbClr val="FF7D9F">
                        <a:alpha val="10000"/>
                      </a:srgbClr>
                    </a:solidFill>
                  </a:tcPr>
                </a:tc>
                <a:extLst>
                  <a:ext uri="{0D108BD9-81ED-4DB2-BD59-A6C34878D82A}">
                    <a16:rowId xmlns:a16="http://schemas.microsoft.com/office/drawing/2014/main" val="339133435"/>
                  </a:ext>
                </a:extLst>
              </a:tr>
            </a:tbl>
          </a:graphicData>
        </a:graphic>
      </p:graphicFrame>
    </p:spTree>
    <p:extLst>
      <p:ext uri="{BB962C8B-B14F-4D97-AF65-F5344CB8AC3E}">
        <p14:creationId xmlns:p14="http://schemas.microsoft.com/office/powerpoint/2010/main" val="384614061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174FD3-5C10-7542-96A0-06D0A9CBBACF}"/>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AAD9C39-80B0-B543-B8F3-711DDDE88DB8}"/>
              </a:ext>
            </a:extLst>
          </p:cNvPr>
          <p:cNvSpPr>
            <a:spLocks noGrp="1"/>
          </p:cNvSpPr>
          <p:nvPr>
            <p:ph sz="half" idx="1"/>
          </p:nvPr>
        </p:nvSpPr>
        <p:spPr>
          <a:xfrm>
            <a:off x="114300" y="936204"/>
            <a:ext cx="4320541"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9017891B-5014-2743-91A8-1ADC9C75EC6A}"/>
              </a:ext>
            </a:extLst>
          </p:cNvPr>
          <p:cNvSpPr>
            <a:spLocks noGrp="1"/>
          </p:cNvSpPr>
          <p:nvPr>
            <p:ph sz="half" idx="2"/>
          </p:nvPr>
        </p:nvSpPr>
        <p:spPr>
          <a:xfrm>
            <a:off x="4688632" y="936204"/>
            <a:ext cx="4320541"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dirty="0"/>
              <a:t>References, footnotes.</a:t>
            </a:r>
          </a:p>
        </p:txBody>
      </p:sp>
    </p:spTree>
    <p:extLst>
      <p:ext uri="{BB962C8B-B14F-4D97-AF65-F5344CB8AC3E}">
        <p14:creationId xmlns:p14="http://schemas.microsoft.com/office/powerpoint/2010/main" val="2382230956"/>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174FD3-5C10-7542-96A0-06D0A9CBBACF}"/>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AAD9C39-80B0-B543-B8F3-711DDDE88DB8}"/>
              </a:ext>
            </a:extLst>
          </p:cNvPr>
          <p:cNvSpPr>
            <a:spLocks noGrp="1"/>
          </p:cNvSpPr>
          <p:nvPr>
            <p:ph sz="half" idx="1"/>
          </p:nvPr>
        </p:nvSpPr>
        <p:spPr>
          <a:xfrm>
            <a:off x="114300" y="1419501"/>
            <a:ext cx="4320541" cy="2811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9017891B-5014-2743-91A8-1ADC9C75EC6A}"/>
              </a:ext>
            </a:extLst>
          </p:cNvPr>
          <p:cNvSpPr>
            <a:spLocks noGrp="1"/>
          </p:cNvSpPr>
          <p:nvPr>
            <p:ph sz="half" idx="2"/>
          </p:nvPr>
        </p:nvSpPr>
        <p:spPr>
          <a:xfrm>
            <a:off x="4688632" y="1419501"/>
            <a:ext cx="4320541" cy="2811172"/>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2">
            <a:extLst>
              <a:ext uri="{FF2B5EF4-FFF2-40B4-BE49-F238E27FC236}">
                <a16:creationId xmlns:a16="http://schemas.microsoft.com/office/drawing/2014/main" id="{E1E80BE5-945C-6E49-87A0-DF7EC573EFFA}"/>
              </a:ext>
            </a:extLst>
          </p:cNvPr>
          <p:cNvSpPr>
            <a:spLocks noGrp="1"/>
          </p:cNvSpPr>
          <p:nvPr>
            <p:ph type="body" idx="11"/>
          </p:nvPr>
        </p:nvSpPr>
        <p:spPr>
          <a:xfrm>
            <a:off x="114299" y="862780"/>
            <a:ext cx="4320541" cy="510092"/>
          </a:xfrm>
        </p:spPr>
        <p:txBody>
          <a:bodyPr anchor="ctr" anchorCtr="0">
            <a:normAutofit/>
          </a:bodyPr>
          <a:lstStyle>
            <a:lvl1pPr marL="0" indent="0">
              <a:buNone/>
              <a:defRPr sz="1772" b="1"/>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dirty="0"/>
              <a:t>Click to edit Master text styles</a:t>
            </a:r>
          </a:p>
        </p:txBody>
      </p:sp>
      <p:sp>
        <p:nvSpPr>
          <p:cNvPr id="7" name="Text Placeholder 4">
            <a:extLst>
              <a:ext uri="{FF2B5EF4-FFF2-40B4-BE49-F238E27FC236}">
                <a16:creationId xmlns:a16="http://schemas.microsoft.com/office/drawing/2014/main" id="{AD34488F-55C9-8E4B-A3B0-124D2302F356}"/>
              </a:ext>
            </a:extLst>
          </p:cNvPr>
          <p:cNvSpPr>
            <a:spLocks noGrp="1"/>
          </p:cNvSpPr>
          <p:nvPr>
            <p:ph type="body" sz="quarter" idx="3"/>
          </p:nvPr>
        </p:nvSpPr>
        <p:spPr>
          <a:xfrm>
            <a:off x="4692107" y="862780"/>
            <a:ext cx="4320541" cy="510092"/>
          </a:xfrm>
        </p:spPr>
        <p:txBody>
          <a:bodyPr anchor="ctr" anchorCtr="0">
            <a:normAutofit/>
          </a:bodyPr>
          <a:lstStyle>
            <a:lvl1pPr marL="0" indent="0">
              <a:buNone/>
              <a:defRPr sz="1772" b="1"/>
            </a:lvl1pPr>
            <a:lvl2pPr marL="289339" indent="0">
              <a:buNone/>
              <a:defRPr sz="1266" b="1"/>
            </a:lvl2pPr>
            <a:lvl3pPr marL="578678" indent="0">
              <a:buNone/>
              <a:defRPr sz="1139" b="1"/>
            </a:lvl3pPr>
            <a:lvl4pPr marL="868017" indent="0">
              <a:buNone/>
              <a:defRPr sz="1013" b="1"/>
            </a:lvl4pPr>
            <a:lvl5pPr marL="1157356" indent="0">
              <a:buNone/>
              <a:defRPr sz="1013" b="1"/>
            </a:lvl5pPr>
            <a:lvl6pPr marL="1446695" indent="0">
              <a:buNone/>
              <a:defRPr sz="1013" b="1"/>
            </a:lvl6pPr>
            <a:lvl7pPr marL="1736034" indent="0">
              <a:buNone/>
              <a:defRPr sz="1013" b="1"/>
            </a:lvl7pPr>
            <a:lvl8pPr marL="2025374" indent="0">
              <a:buNone/>
              <a:defRPr sz="1013" b="1"/>
            </a:lvl8pPr>
            <a:lvl9pPr marL="2314712" indent="0">
              <a:buNone/>
              <a:defRPr sz="1013" b="1"/>
            </a:lvl9pPr>
          </a:lstStyle>
          <a:p>
            <a:pPr lvl="0"/>
            <a:r>
              <a:rPr lang="en-US"/>
              <a:t>Click to edit Master text styles</a:t>
            </a:r>
          </a:p>
        </p:txBody>
      </p:sp>
    </p:spTree>
    <p:extLst>
      <p:ext uri="{BB962C8B-B14F-4D97-AF65-F5344CB8AC3E}">
        <p14:creationId xmlns:p14="http://schemas.microsoft.com/office/powerpoint/2010/main" val="294925137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Title Only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BF21E-28F0-2E4F-B234-A581EAEF6881}"/>
              </a:ext>
            </a:extLst>
          </p:cNvPr>
          <p:cNvSpPr>
            <a:spLocks noGrp="1"/>
          </p:cNvSpPr>
          <p:nvPr>
            <p:ph type="title"/>
          </p:nvPr>
        </p:nvSpPr>
        <p:spPr>
          <a:xfrm>
            <a:off x="114301" y="262489"/>
            <a:ext cx="6704410" cy="402020"/>
          </a:xfrm>
        </p:spPr>
        <p:txBody>
          <a:bodyPr/>
          <a:lstStyle/>
          <a:p>
            <a:r>
              <a:rPr lang="en-US" dirty="0"/>
              <a:t>Click to edit Master title style</a:t>
            </a:r>
          </a:p>
        </p:txBody>
      </p:sp>
      <p:sp>
        <p:nvSpPr>
          <p:cNvPr id="8"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9" name="Media Placeholder 28"/>
          <p:cNvSpPr>
            <a:spLocks noGrp="1"/>
          </p:cNvSpPr>
          <p:nvPr>
            <p:ph type="media" sz="quarter" idx="11"/>
          </p:nvPr>
        </p:nvSpPr>
        <p:spPr>
          <a:xfrm>
            <a:off x="6906985" y="104874"/>
            <a:ext cx="2122715" cy="1327925"/>
          </a:xfrm>
          <a:solidFill>
            <a:schemeClr val="bg1">
              <a:lumMod val="85000"/>
            </a:schemeClr>
          </a:solidFill>
        </p:spPr>
        <p:txBody>
          <a:bodyPr anchor="ctr" anchorCtr="0">
            <a:normAutofit/>
          </a:bodyPr>
          <a:lstStyle>
            <a:lvl1pPr algn="ctr">
              <a:buFontTx/>
              <a:buNone/>
              <a:defRPr sz="1139" i="1">
                <a:solidFill>
                  <a:schemeClr val="bg1">
                    <a:lumMod val="50000"/>
                  </a:schemeClr>
                </a:solidFill>
              </a:defRPr>
            </a:lvl1pPr>
          </a:lstStyle>
          <a:p>
            <a:endParaRPr lang="en-US"/>
          </a:p>
        </p:txBody>
      </p:sp>
    </p:spTree>
    <p:extLst>
      <p:ext uri="{BB962C8B-B14F-4D97-AF65-F5344CB8AC3E}">
        <p14:creationId xmlns:p14="http://schemas.microsoft.com/office/powerpoint/2010/main" val="90645964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BF21E-28F0-2E4F-B234-A581EAEF6881}"/>
              </a:ext>
            </a:extLst>
          </p:cNvPr>
          <p:cNvSpPr>
            <a:spLocks noGrp="1"/>
          </p:cNvSpPr>
          <p:nvPr>
            <p:ph type="title"/>
          </p:nvPr>
        </p:nvSpPr>
        <p:spPr>
          <a:xfrm>
            <a:off x="114301" y="262489"/>
            <a:ext cx="8915400" cy="402020"/>
          </a:xfrm>
        </p:spPr>
        <p:txBody>
          <a:bodyPr/>
          <a:lstStyle/>
          <a:p>
            <a:r>
              <a:rPr lang="en-US" dirty="0"/>
              <a:t>Click to edit Master title style</a:t>
            </a:r>
          </a:p>
        </p:txBody>
      </p:sp>
      <p:sp>
        <p:nvSpPr>
          <p:cNvPr id="8"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Tree>
    <p:extLst>
      <p:ext uri="{BB962C8B-B14F-4D97-AF65-F5344CB8AC3E}">
        <p14:creationId xmlns:p14="http://schemas.microsoft.com/office/powerpoint/2010/main" val="41757883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itle and Subtitile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a:xfrm>
            <a:off x="114301" y="262489"/>
            <a:ext cx="6704410" cy="402020"/>
          </a:xfrm>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5"/>
          <p:cNvSpPr>
            <a:spLocks noGrp="1"/>
          </p:cNvSpPr>
          <p:nvPr>
            <p:ph type="body" sz="quarter" idx="11"/>
          </p:nvPr>
        </p:nvSpPr>
        <p:spPr>
          <a:xfrm>
            <a:off x="114301" y="931298"/>
            <a:ext cx="6704410" cy="365036"/>
          </a:xfrm>
        </p:spPr>
        <p:txBody>
          <a:bodyPr wrap="square">
            <a:spAutoFit/>
          </a:bodyPr>
          <a:lstStyle>
            <a:lvl1pPr marL="0" indent="0">
              <a:spcBef>
                <a:spcPts val="0"/>
              </a:spcBef>
              <a:buNone/>
              <a:defRPr sz="1772" b="1"/>
            </a:lvl1pPr>
            <a:lvl2pPr marL="0" indent="0">
              <a:spcBef>
                <a:spcPts val="0"/>
              </a:spcBef>
              <a:buNone/>
              <a:defRPr sz="1645" b="1"/>
            </a:lvl2pPr>
            <a:lvl3pPr marL="0" indent="0">
              <a:spcBef>
                <a:spcPts val="0"/>
              </a:spcBef>
              <a:buNone/>
              <a:defRPr sz="1645" b="1"/>
            </a:lvl3pPr>
            <a:lvl4pPr marL="0" indent="0">
              <a:spcBef>
                <a:spcPts val="0"/>
              </a:spcBef>
              <a:buNone/>
              <a:defRPr sz="1645" b="1"/>
            </a:lvl4pPr>
            <a:lvl5pPr marL="0" indent="0">
              <a:spcBef>
                <a:spcPts val="0"/>
              </a:spcBef>
              <a:buNone/>
              <a:defRPr sz="1645" b="1"/>
            </a:lvl5pPr>
          </a:lstStyle>
          <a:p>
            <a:pPr lvl="0"/>
            <a:r>
              <a:rPr lang="en-US" dirty="0"/>
              <a:t>Click to edit Master text styles</a:t>
            </a:r>
          </a:p>
        </p:txBody>
      </p:sp>
      <p:sp>
        <p:nvSpPr>
          <p:cNvPr id="7" name="Media Placeholder 28"/>
          <p:cNvSpPr>
            <a:spLocks noGrp="1"/>
          </p:cNvSpPr>
          <p:nvPr>
            <p:ph type="media" sz="quarter" idx="12"/>
          </p:nvPr>
        </p:nvSpPr>
        <p:spPr>
          <a:xfrm>
            <a:off x="6906985" y="104874"/>
            <a:ext cx="2122715" cy="1327925"/>
          </a:xfrm>
          <a:solidFill>
            <a:schemeClr val="bg1">
              <a:lumMod val="85000"/>
            </a:schemeClr>
          </a:solidFill>
        </p:spPr>
        <p:txBody>
          <a:bodyPr anchor="ctr" anchorCtr="0"/>
          <a:lstStyle>
            <a:lvl1pPr algn="ctr">
              <a:buFontTx/>
              <a:buNone/>
              <a:defRPr sz="1139" i="1">
                <a:solidFill>
                  <a:schemeClr val="bg1">
                    <a:lumMod val="50000"/>
                  </a:schemeClr>
                </a:solidFill>
              </a:defRPr>
            </a:lvl1pPr>
          </a:lstStyle>
          <a:p>
            <a:endParaRPr lang="en-US"/>
          </a:p>
        </p:txBody>
      </p:sp>
    </p:spTree>
    <p:extLst>
      <p:ext uri="{BB962C8B-B14F-4D97-AF65-F5344CB8AC3E}">
        <p14:creationId xmlns:p14="http://schemas.microsoft.com/office/powerpoint/2010/main" val="403846728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itle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Text Placeholder 5"/>
          <p:cNvSpPr>
            <a:spLocks noGrp="1"/>
          </p:cNvSpPr>
          <p:nvPr>
            <p:ph type="body" sz="quarter" idx="11"/>
          </p:nvPr>
        </p:nvSpPr>
        <p:spPr>
          <a:xfrm>
            <a:off x="114301" y="931298"/>
            <a:ext cx="8915400" cy="365036"/>
          </a:xfrm>
        </p:spPr>
        <p:txBody>
          <a:bodyPr>
            <a:spAutoFit/>
          </a:bodyPr>
          <a:lstStyle>
            <a:lvl1pPr marL="0" indent="0">
              <a:spcBef>
                <a:spcPts val="0"/>
              </a:spcBef>
              <a:buNone/>
              <a:defRPr sz="1772" b="1"/>
            </a:lvl1pPr>
            <a:lvl2pPr marL="0" indent="0">
              <a:spcBef>
                <a:spcPts val="0"/>
              </a:spcBef>
              <a:buNone/>
              <a:defRPr sz="1645" b="1"/>
            </a:lvl2pPr>
            <a:lvl3pPr marL="0" indent="0">
              <a:spcBef>
                <a:spcPts val="0"/>
              </a:spcBef>
              <a:buNone/>
              <a:defRPr sz="1645" b="1"/>
            </a:lvl3pPr>
            <a:lvl4pPr marL="0" indent="0">
              <a:spcBef>
                <a:spcPts val="0"/>
              </a:spcBef>
              <a:buNone/>
              <a:defRPr sz="1645" b="1"/>
            </a:lvl4pPr>
            <a:lvl5pPr marL="0" indent="0">
              <a:spcBef>
                <a:spcPts val="0"/>
              </a:spcBef>
              <a:buNone/>
              <a:defRPr sz="1645" b="1"/>
            </a:lvl5pPr>
          </a:lstStyle>
          <a:p>
            <a:pPr lvl="0"/>
            <a:r>
              <a:rPr lang="en-US" dirty="0"/>
              <a:t>Click to edit Master text styles</a:t>
            </a:r>
          </a:p>
        </p:txBody>
      </p:sp>
    </p:spTree>
    <p:extLst>
      <p:ext uri="{BB962C8B-B14F-4D97-AF65-F5344CB8AC3E}">
        <p14:creationId xmlns:p14="http://schemas.microsoft.com/office/powerpoint/2010/main" val="250466691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Blank with Media">
    <p:spTree>
      <p:nvGrpSpPr>
        <p:cNvPr id="1" name=""/>
        <p:cNvGrpSpPr/>
        <p:nvPr/>
      </p:nvGrpSpPr>
      <p:grpSpPr>
        <a:xfrm>
          <a:off x="0" y="0"/>
          <a:ext cx="0" cy="0"/>
          <a:chOff x="0" y="0"/>
          <a:chExt cx="0" cy="0"/>
        </a:xfrm>
      </p:grpSpPr>
      <p:sp>
        <p:nvSpPr>
          <p:cNvPr id="5"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Rectangle 5"/>
          <p:cNvSpPr/>
          <p:nvPr userDrawn="1"/>
        </p:nvSpPr>
        <p:spPr>
          <a:xfrm>
            <a:off x="8654145" y="4829563"/>
            <a:ext cx="449036" cy="318702"/>
          </a:xfrm>
          <a:prstGeom prst="rect">
            <a:avLst/>
          </a:prstGeom>
          <a:solidFill>
            <a:srgbClr val="346C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7" name="Rectangle 6"/>
          <p:cNvSpPr/>
          <p:nvPr userDrawn="1"/>
        </p:nvSpPr>
        <p:spPr>
          <a:xfrm>
            <a:off x="8694965" y="4829563"/>
            <a:ext cx="449036" cy="318702"/>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8" name="TextBox 7"/>
          <p:cNvSpPr txBox="1"/>
          <p:nvPr userDrawn="1"/>
        </p:nvSpPr>
        <p:spPr>
          <a:xfrm>
            <a:off x="8761921" y="4893041"/>
            <a:ext cx="284052" cy="189732"/>
          </a:xfrm>
          <a:prstGeom prst="rect">
            <a:avLst/>
          </a:prstGeom>
          <a:noFill/>
        </p:spPr>
        <p:txBody>
          <a:bodyPr wrap="none" rtlCol="0">
            <a:spAutoFit/>
          </a:bodyPr>
          <a:lstStyle/>
          <a:p>
            <a:pPr algn="ctr"/>
            <a:fld id="{106F278E-8D16-4FD8-95D0-95C3B6A740EA}" type="slidenum">
              <a:rPr lang="en-US" sz="633" smtClean="0">
                <a:solidFill>
                  <a:schemeClr val="bg1"/>
                </a:solidFill>
              </a:rPr>
              <a:pPr algn="ctr"/>
              <a:t>‹#›</a:t>
            </a:fld>
            <a:endParaRPr lang="en-US" sz="633">
              <a:solidFill>
                <a:schemeClr val="bg1"/>
              </a:solidFill>
            </a:endParaRPr>
          </a:p>
        </p:txBody>
      </p:sp>
      <p:sp>
        <p:nvSpPr>
          <p:cNvPr id="9" name="Media Placeholder 28"/>
          <p:cNvSpPr>
            <a:spLocks noGrp="1"/>
          </p:cNvSpPr>
          <p:nvPr>
            <p:ph type="media" sz="quarter" idx="11"/>
          </p:nvPr>
        </p:nvSpPr>
        <p:spPr>
          <a:xfrm>
            <a:off x="6906985" y="104874"/>
            <a:ext cx="2122715" cy="1327925"/>
          </a:xfrm>
          <a:solidFill>
            <a:schemeClr val="bg1">
              <a:lumMod val="85000"/>
            </a:schemeClr>
          </a:solidFill>
        </p:spPr>
        <p:txBody>
          <a:bodyPr anchor="ctr" anchorCtr="0"/>
          <a:lstStyle>
            <a:lvl1pPr algn="ctr">
              <a:buFontTx/>
              <a:buNone/>
              <a:defRPr sz="1139" i="1">
                <a:solidFill>
                  <a:schemeClr val="bg1">
                    <a:lumMod val="50000"/>
                  </a:schemeClr>
                </a:solidFill>
              </a:defRPr>
            </a:lvl1pPr>
          </a:lstStyle>
          <a:p>
            <a:endParaRPr lang="en-US"/>
          </a:p>
        </p:txBody>
      </p:sp>
    </p:spTree>
    <p:extLst>
      <p:ext uri="{BB962C8B-B14F-4D97-AF65-F5344CB8AC3E}">
        <p14:creationId xmlns:p14="http://schemas.microsoft.com/office/powerpoint/2010/main" val="1053702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5" name="Text Placeholder 8"/>
          <p:cNvSpPr>
            <a:spLocks noGrp="1"/>
          </p:cNvSpPr>
          <p:nvPr>
            <p:ph type="body" sz="quarter" idx="10" hasCustomPrompt="1"/>
          </p:nvPr>
        </p:nvSpPr>
        <p:spPr>
          <a:xfrm>
            <a:off x="114301" y="4848406"/>
            <a:ext cx="8449866" cy="209288"/>
          </a:xfrm>
        </p:spPr>
        <p:txBody>
          <a:bodyPr anchor="b" anchorCtr="0">
            <a:spAutoFit/>
          </a:bodyPr>
          <a:lstStyle>
            <a:lvl1pPr marL="0" indent="0">
              <a:spcBef>
                <a:spcPts val="0"/>
              </a:spcBef>
              <a:buNone/>
              <a:tabLst/>
              <a:defRPr sz="760"/>
            </a:lvl1pPr>
            <a:lvl2pPr marL="0" indent="0">
              <a:spcBef>
                <a:spcPts val="0"/>
              </a:spcBef>
              <a:buNone/>
              <a:tabLst/>
              <a:defRPr sz="760"/>
            </a:lvl2pPr>
            <a:lvl3pPr marL="0" indent="0">
              <a:spcBef>
                <a:spcPts val="0"/>
              </a:spcBef>
              <a:buNone/>
              <a:tabLst/>
              <a:defRPr sz="760"/>
            </a:lvl3pPr>
            <a:lvl4pPr marL="0" indent="0">
              <a:spcBef>
                <a:spcPts val="0"/>
              </a:spcBef>
              <a:buNone/>
              <a:tabLst/>
              <a:defRPr sz="760"/>
            </a:lvl4pPr>
            <a:lvl5pPr marL="0" indent="0">
              <a:spcBef>
                <a:spcPts val="0"/>
              </a:spcBef>
              <a:buNone/>
              <a:tabLst/>
              <a:defRPr sz="760"/>
            </a:lvl5pPr>
          </a:lstStyle>
          <a:p>
            <a:pPr lvl="0"/>
            <a:r>
              <a:rPr lang="en-US"/>
              <a:t>References, footnotes.</a:t>
            </a:r>
          </a:p>
        </p:txBody>
      </p:sp>
      <p:sp>
        <p:nvSpPr>
          <p:cNvPr id="6" name="Rectangle 5"/>
          <p:cNvSpPr/>
          <p:nvPr userDrawn="1"/>
        </p:nvSpPr>
        <p:spPr>
          <a:xfrm>
            <a:off x="8654145" y="4829563"/>
            <a:ext cx="449036" cy="318702"/>
          </a:xfrm>
          <a:prstGeom prst="rect">
            <a:avLst/>
          </a:prstGeom>
          <a:solidFill>
            <a:srgbClr val="346C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7" name="Rectangle 6"/>
          <p:cNvSpPr/>
          <p:nvPr userDrawn="1"/>
        </p:nvSpPr>
        <p:spPr>
          <a:xfrm>
            <a:off x="8694965" y="4829563"/>
            <a:ext cx="449036" cy="318702"/>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8" name="TextBox 7"/>
          <p:cNvSpPr txBox="1"/>
          <p:nvPr userDrawn="1"/>
        </p:nvSpPr>
        <p:spPr>
          <a:xfrm>
            <a:off x="8761921" y="4893041"/>
            <a:ext cx="284052" cy="189732"/>
          </a:xfrm>
          <a:prstGeom prst="rect">
            <a:avLst/>
          </a:prstGeom>
          <a:noFill/>
        </p:spPr>
        <p:txBody>
          <a:bodyPr wrap="none" rtlCol="0">
            <a:spAutoFit/>
          </a:bodyPr>
          <a:lstStyle/>
          <a:p>
            <a:pPr algn="ctr"/>
            <a:fld id="{106F278E-8D16-4FD8-95D0-95C3B6A740EA}" type="slidenum">
              <a:rPr lang="en-US" sz="633" smtClean="0">
                <a:solidFill>
                  <a:schemeClr val="bg1"/>
                </a:solidFill>
              </a:rPr>
              <a:pPr algn="ctr"/>
              <a:t>‹#›</a:t>
            </a:fld>
            <a:endParaRPr lang="en-US" sz="633">
              <a:solidFill>
                <a:schemeClr val="bg1"/>
              </a:solidFill>
            </a:endParaRPr>
          </a:p>
        </p:txBody>
      </p:sp>
    </p:spTree>
    <p:extLst>
      <p:ext uri="{BB962C8B-B14F-4D97-AF65-F5344CB8AC3E}">
        <p14:creationId xmlns:p14="http://schemas.microsoft.com/office/powerpoint/2010/main" val="394536248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showMasterSp="0" matchingName="1_Title Presentation">
  <p:cSld name="1_Title Presentation">
    <p:spTree>
      <p:nvGrpSpPr>
        <p:cNvPr id="1" name="Shape 10"/>
        <p:cNvGrpSpPr/>
        <p:nvPr/>
      </p:nvGrpSpPr>
      <p:grpSpPr>
        <a:xfrm>
          <a:off x="0" y="0"/>
          <a:ext cx="0" cy="0"/>
          <a:chOff x="0" y="0"/>
          <a:chExt cx="0" cy="0"/>
        </a:xfrm>
      </p:grpSpPr>
      <p:sp>
        <p:nvSpPr>
          <p:cNvPr id="11" name="Google Shape;11;p13"/>
          <p:cNvSpPr txBox="1">
            <a:spLocks noGrp="1"/>
          </p:cNvSpPr>
          <p:nvPr>
            <p:ph type="ctrTitle"/>
          </p:nvPr>
        </p:nvSpPr>
        <p:spPr>
          <a:xfrm>
            <a:off x="360001" y="1872635"/>
            <a:ext cx="4937117"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Narrow"/>
              <a:buNone/>
              <a:defRPr sz="2800"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2" name="Google Shape;12;p13"/>
          <p:cNvSpPr txBox="1">
            <a:spLocks noGrp="1"/>
          </p:cNvSpPr>
          <p:nvPr>
            <p:ph type="subTitle" idx="1"/>
          </p:nvPr>
        </p:nvSpPr>
        <p:spPr>
          <a:xfrm>
            <a:off x="360001" y="2773468"/>
            <a:ext cx="4937117"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13" name="Google Shape;13;p13"/>
          <p:cNvPicPr preferRelativeResize="0"/>
          <p:nvPr/>
        </p:nvPicPr>
        <p:blipFill rotWithShape="1">
          <a:blip r:embed="rId2">
            <a:alphaModFix/>
          </a:blip>
          <a:srcRect/>
          <a:stretch/>
        </p:blipFill>
        <p:spPr>
          <a:xfrm>
            <a:off x="5329775" y="1"/>
            <a:ext cx="3814224" cy="5153895"/>
          </a:xfrm>
          <a:prstGeom prst="rect">
            <a:avLst/>
          </a:prstGeom>
          <a:noFill/>
          <a:ln>
            <a:noFill/>
          </a:ln>
        </p:spPr>
      </p:pic>
      <p:sp>
        <p:nvSpPr>
          <p:cNvPr id="14" name="Google Shape;14;p13"/>
          <p:cNvSpPr txBox="1">
            <a:spLocks noGrp="1"/>
          </p:cNvSpPr>
          <p:nvPr>
            <p:ph type="body" idx="2"/>
          </p:nvPr>
        </p:nvSpPr>
        <p:spPr>
          <a:xfrm>
            <a:off x="367250" y="3438782"/>
            <a:ext cx="4937100" cy="1445537"/>
          </a:xfrm>
          <a:prstGeom prst="rect">
            <a:avLst/>
          </a:prstGeom>
          <a:noFill/>
          <a:ln>
            <a:noFill/>
          </a:ln>
        </p:spPr>
        <p:txBody>
          <a:bodyPr spcFirstLastPara="1" wrap="square" lIns="91425" tIns="45700" rIns="91425" bIns="45700" anchor="t" anchorCtr="0">
            <a:noAutofit/>
          </a:bodyPr>
          <a:lstStyle>
            <a:lvl1pPr marL="457189" marR="0" lvl="0"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pic>
        <p:nvPicPr>
          <p:cNvPr id="15" name="Google Shape;15;p13"/>
          <p:cNvPicPr preferRelativeResize="0"/>
          <p:nvPr/>
        </p:nvPicPr>
        <p:blipFill rotWithShape="1">
          <a:blip r:embed="rId3">
            <a:alphaModFix/>
          </a:blip>
          <a:srcRect t="-2312"/>
          <a:stretch/>
        </p:blipFill>
        <p:spPr>
          <a:xfrm>
            <a:off x="468326" y="447615"/>
            <a:ext cx="1858145" cy="410530"/>
          </a:xfrm>
          <a:prstGeom prst="rect">
            <a:avLst/>
          </a:prstGeom>
          <a:noFill/>
          <a:ln>
            <a:noFill/>
          </a:ln>
        </p:spPr>
      </p:pic>
    </p:spTree>
    <p:extLst>
      <p:ext uri="{BB962C8B-B14F-4D97-AF65-F5344CB8AC3E}">
        <p14:creationId xmlns:p14="http://schemas.microsoft.com/office/powerpoint/2010/main" val="130720868"/>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70013"/>
            <a:ext cx="3867150" cy="32670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370013"/>
            <a:ext cx="3867150" cy="32670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198641375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3_Title and Text" preserve="1">
  <p:cSld name="3_Title and Text">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367250" y="1407770"/>
            <a:ext cx="8409900" cy="291055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359999" y="469167"/>
            <a:ext cx="8409765" cy="33496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600"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359999" y="885896"/>
            <a:ext cx="8409900" cy="33836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18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20" name="Google Shape;20;p14"/>
          <p:cNvPicPr preferRelativeResize="0"/>
          <p:nvPr/>
        </p:nvPicPr>
        <p:blipFill rotWithShape="1">
          <a:blip r:embed="rId2">
            <a:alphaModFix/>
          </a:blip>
          <a:srcRect t="-2312"/>
          <a:stretch/>
        </p:blipFill>
        <p:spPr>
          <a:xfrm>
            <a:off x="359999" y="4754118"/>
            <a:ext cx="1158198" cy="255887"/>
          </a:xfrm>
          <a:prstGeom prst="rect">
            <a:avLst/>
          </a:prstGeom>
          <a:noFill/>
          <a:ln>
            <a:noFill/>
          </a:ln>
        </p:spPr>
      </p:pic>
      <p:grpSp>
        <p:nvGrpSpPr>
          <p:cNvPr id="4" name="Group 3">
            <a:extLst>
              <a:ext uri="{FF2B5EF4-FFF2-40B4-BE49-F238E27FC236}">
                <a16:creationId xmlns:a16="http://schemas.microsoft.com/office/drawing/2014/main" id="{1A568E73-8989-4A2A-82F1-31F9AA7130EB}"/>
              </a:ext>
            </a:extLst>
          </p:cNvPr>
          <p:cNvGrpSpPr/>
          <p:nvPr userDrawn="1"/>
        </p:nvGrpSpPr>
        <p:grpSpPr>
          <a:xfrm>
            <a:off x="8953500" y="-3981"/>
            <a:ext cx="198120" cy="4886042"/>
            <a:chOff x="8953500" y="-3978"/>
            <a:chExt cx="198120" cy="4881522"/>
          </a:xfrm>
        </p:grpSpPr>
        <p:pic>
          <p:nvPicPr>
            <p:cNvPr id="3" name="Picture 2" descr="Text, background pattern&#10;&#10;Description automatically generated">
              <a:extLst>
                <a:ext uri="{FF2B5EF4-FFF2-40B4-BE49-F238E27FC236}">
                  <a16:creationId xmlns:a16="http://schemas.microsoft.com/office/drawing/2014/main" id="{59DDA881-A3B3-4F3F-AF0D-87E449D618B4}"/>
                </a:ext>
              </a:extLst>
            </p:cNvPr>
            <p:cNvPicPr>
              <a:picLocks noChangeAspect="1"/>
            </p:cNvPicPr>
            <p:nvPr userDrawn="1"/>
          </p:nvPicPr>
          <p:blipFill rotWithShape="1">
            <a:blip r:embed="rId3"/>
            <a:srcRect l="95152" r="1038" b="32593"/>
            <a:stretch/>
          </p:blipFill>
          <p:spPr>
            <a:xfrm>
              <a:off x="8953500" y="1410444"/>
              <a:ext cx="190500" cy="3467100"/>
            </a:xfrm>
            <a:prstGeom prst="rect">
              <a:avLst/>
            </a:prstGeom>
          </p:spPr>
        </p:pic>
        <p:pic>
          <p:nvPicPr>
            <p:cNvPr id="8" name="Picture 7" descr="Text, background pattern&#10;&#10;Description automatically generated">
              <a:extLst>
                <a:ext uri="{FF2B5EF4-FFF2-40B4-BE49-F238E27FC236}">
                  <a16:creationId xmlns:a16="http://schemas.microsoft.com/office/drawing/2014/main" id="{13B7C532-E548-431F-8CB5-69CB15AC4F4B}"/>
                </a:ext>
              </a:extLst>
            </p:cNvPr>
            <p:cNvPicPr>
              <a:picLocks noChangeAspect="1"/>
            </p:cNvPicPr>
            <p:nvPr userDrawn="1"/>
          </p:nvPicPr>
          <p:blipFill rotWithShape="1">
            <a:blip r:embed="rId3"/>
            <a:srcRect l="95152" r="890" b="72578"/>
            <a:stretch/>
          </p:blipFill>
          <p:spPr>
            <a:xfrm>
              <a:off x="8953734" y="-3978"/>
              <a:ext cx="197886" cy="1410444"/>
            </a:xfrm>
            <a:prstGeom prst="rect">
              <a:avLst/>
            </a:prstGeom>
          </p:spPr>
        </p:pic>
      </p:grpSp>
    </p:spTree>
    <p:extLst>
      <p:ext uri="{BB962C8B-B14F-4D97-AF65-F5344CB8AC3E}">
        <p14:creationId xmlns:p14="http://schemas.microsoft.com/office/powerpoint/2010/main" val="86180554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3_Title and Text" preserve="1">
  <p:cSld name="4_Title and Text">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367250" y="1407770"/>
            <a:ext cx="8409900" cy="291055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359999" y="469167"/>
            <a:ext cx="8409765" cy="33496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600"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359999" y="798248"/>
            <a:ext cx="8409900" cy="33836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18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20" name="Google Shape;20;p14"/>
          <p:cNvPicPr preferRelativeResize="0"/>
          <p:nvPr/>
        </p:nvPicPr>
        <p:blipFill rotWithShape="1">
          <a:blip r:embed="rId2">
            <a:alphaModFix/>
          </a:blip>
          <a:srcRect t="-2312"/>
          <a:stretch/>
        </p:blipFill>
        <p:spPr>
          <a:xfrm>
            <a:off x="359999" y="4754118"/>
            <a:ext cx="1158198" cy="255887"/>
          </a:xfrm>
          <a:prstGeom prst="rect">
            <a:avLst/>
          </a:prstGeom>
          <a:noFill/>
          <a:ln>
            <a:noFill/>
          </a:ln>
        </p:spPr>
      </p:pic>
      <p:grpSp>
        <p:nvGrpSpPr>
          <p:cNvPr id="4" name="Group 3">
            <a:extLst>
              <a:ext uri="{FF2B5EF4-FFF2-40B4-BE49-F238E27FC236}">
                <a16:creationId xmlns:a16="http://schemas.microsoft.com/office/drawing/2014/main" id="{1A568E73-8989-4A2A-82F1-31F9AA7130EB}"/>
              </a:ext>
            </a:extLst>
          </p:cNvPr>
          <p:cNvGrpSpPr/>
          <p:nvPr userDrawn="1"/>
        </p:nvGrpSpPr>
        <p:grpSpPr>
          <a:xfrm>
            <a:off x="8953500" y="-3981"/>
            <a:ext cx="198120" cy="4886042"/>
            <a:chOff x="8953500" y="-3978"/>
            <a:chExt cx="198120" cy="4881522"/>
          </a:xfrm>
        </p:grpSpPr>
        <p:pic>
          <p:nvPicPr>
            <p:cNvPr id="3" name="Picture 2" descr="Text, background pattern&#10;&#10;Description automatically generated">
              <a:extLst>
                <a:ext uri="{FF2B5EF4-FFF2-40B4-BE49-F238E27FC236}">
                  <a16:creationId xmlns:a16="http://schemas.microsoft.com/office/drawing/2014/main" id="{59DDA881-A3B3-4F3F-AF0D-87E449D618B4}"/>
                </a:ext>
              </a:extLst>
            </p:cNvPr>
            <p:cNvPicPr>
              <a:picLocks noChangeAspect="1"/>
            </p:cNvPicPr>
            <p:nvPr userDrawn="1"/>
          </p:nvPicPr>
          <p:blipFill rotWithShape="1">
            <a:blip r:embed="rId3"/>
            <a:srcRect l="95152" r="1038" b="32593"/>
            <a:stretch/>
          </p:blipFill>
          <p:spPr>
            <a:xfrm>
              <a:off x="8953500" y="1410444"/>
              <a:ext cx="190500" cy="3467100"/>
            </a:xfrm>
            <a:prstGeom prst="rect">
              <a:avLst/>
            </a:prstGeom>
          </p:spPr>
        </p:pic>
        <p:pic>
          <p:nvPicPr>
            <p:cNvPr id="8" name="Picture 7" descr="Text, background pattern&#10;&#10;Description automatically generated">
              <a:extLst>
                <a:ext uri="{FF2B5EF4-FFF2-40B4-BE49-F238E27FC236}">
                  <a16:creationId xmlns:a16="http://schemas.microsoft.com/office/drawing/2014/main" id="{13B7C532-E548-431F-8CB5-69CB15AC4F4B}"/>
                </a:ext>
              </a:extLst>
            </p:cNvPr>
            <p:cNvPicPr>
              <a:picLocks noChangeAspect="1"/>
            </p:cNvPicPr>
            <p:nvPr userDrawn="1"/>
          </p:nvPicPr>
          <p:blipFill rotWithShape="1">
            <a:blip r:embed="rId3"/>
            <a:srcRect l="95152" r="890" b="72578"/>
            <a:stretch/>
          </p:blipFill>
          <p:spPr>
            <a:xfrm>
              <a:off x="8953734" y="-3978"/>
              <a:ext cx="197886" cy="1410444"/>
            </a:xfrm>
            <a:prstGeom prst="rect">
              <a:avLst/>
            </a:prstGeom>
          </p:spPr>
        </p:pic>
      </p:grpSp>
      <p:pic>
        <p:nvPicPr>
          <p:cNvPr id="13" name="Picture 12" descr="A picture containing plate&#10;&#10;Description automatically generated">
            <a:extLst>
              <a:ext uri="{FF2B5EF4-FFF2-40B4-BE49-F238E27FC236}">
                <a16:creationId xmlns:a16="http://schemas.microsoft.com/office/drawing/2014/main" id="{408DA1E2-49E1-C946-AEF6-9E8C8748613A}"/>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r="52386" b="44228"/>
          <a:stretch/>
        </p:blipFill>
        <p:spPr>
          <a:xfrm>
            <a:off x="1" y="20550"/>
            <a:ext cx="642171" cy="397909"/>
          </a:xfrm>
          <a:prstGeom prst="rect">
            <a:avLst/>
          </a:prstGeom>
        </p:spPr>
      </p:pic>
      <p:sp>
        <p:nvSpPr>
          <p:cNvPr id="2" name="TextBox 1">
            <a:extLst>
              <a:ext uri="{FF2B5EF4-FFF2-40B4-BE49-F238E27FC236}">
                <a16:creationId xmlns:a16="http://schemas.microsoft.com/office/drawing/2014/main" id="{2FD6D7D7-FB0B-5642-91FA-1B036E1A68E8}"/>
              </a:ext>
            </a:extLst>
          </p:cNvPr>
          <p:cNvSpPr txBox="1"/>
          <p:nvPr userDrawn="1"/>
        </p:nvSpPr>
        <p:spPr>
          <a:xfrm>
            <a:off x="623122" y="75135"/>
            <a:ext cx="2009775" cy="307777"/>
          </a:xfrm>
          <a:prstGeom prst="rect">
            <a:avLst/>
          </a:prstGeom>
          <a:noFill/>
        </p:spPr>
        <p:txBody>
          <a:bodyPr wrap="square" rtlCol="0">
            <a:spAutoFit/>
          </a:bodyPr>
          <a:lstStyle/>
          <a:p>
            <a:r>
              <a:rPr lang="en-US" sz="1400" i="1" dirty="0">
                <a:solidFill>
                  <a:srgbClr val="1E4195"/>
                </a:solidFill>
              </a:rPr>
              <a:t>DESTINY-Breast03</a:t>
            </a:r>
          </a:p>
        </p:txBody>
      </p:sp>
      <p:cxnSp>
        <p:nvCxnSpPr>
          <p:cNvPr id="12" name="Straight Connector 11">
            <a:extLst>
              <a:ext uri="{FF2B5EF4-FFF2-40B4-BE49-F238E27FC236}">
                <a16:creationId xmlns:a16="http://schemas.microsoft.com/office/drawing/2014/main" id="{CDDE6134-E6B2-0E43-9E84-D78AD22D6E58}"/>
              </a:ext>
            </a:extLst>
          </p:cNvPr>
          <p:cNvCxnSpPr>
            <a:cxnSpLocks/>
          </p:cNvCxnSpPr>
          <p:nvPr userDrawn="1"/>
        </p:nvCxnSpPr>
        <p:spPr>
          <a:xfrm>
            <a:off x="691598" y="366426"/>
            <a:ext cx="8261903"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84283208"/>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matchingName="3_Title and Text" preserve="1">
  <p:cSld name="4_Title and Text">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367251" y="1615820"/>
            <a:ext cx="7709950" cy="2702500"/>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18" name="Google Shape;18;p14"/>
          <p:cNvSpPr txBox="1">
            <a:spLocks noGrp="1"/>
          </p:cNvSpPr>
          <p:nvPr>
            <p:ph type="ctrTitle"/>
          </p:nvPr>
        </p:nvSpPr>
        <p:spPr>
          <a:xfrm>
            <a:off x="360000" y="485693"/>
            <a:ext cx="7709826"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19" name="Google Shape;19;p14"/>
          <p:cNvSpPr txBox="1">
            <a:spLocks noGrp="1"/>
          </p:cNvSpPr>
          <p:nvPr>
            <p:ph type="subTitle" idx="2"/>
          </p:nvPr>
        </p:nvSpPr>
        <p:spPr>
          <a:xfrm>
            <a:off x="360000" y="918093"/>
            <a:ext cx="770995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pic>
        <p:nvPicPr>
          <p:cNvPr id="20" name="Google Shape;20;p14"/>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9" name="Google Shape;56;p21">
            <a:extLst>
              <a:ext uri="{FF2B5EF4-FFF2-40B4-BE49-F238E27FC236}">
                <a16:creationId xmlns:a16="http://schemas.microsoft.com/office/drawing/2014/main" id="{6813CE32-C6A9-4392-9B76-BD6907D020E2}"/>
              </a:ext>
            </a:extLst>
          </p:cNvPr>
          <p:cNvPicPr preferRelativeResize="0"/>
          <p:nvPr userDrawn="1"/>
        </p:nvPicPr>
        <p:blipFill rotWithShape="1">
          <a:blip r:embed="rId3">
            <a:alphaModFix/>
          </a:blip>
          <a:srcRect r="50000" b="5877"/>
          <a:stretch/>
        </p:blipFill>
        <p:spPr>
          <a:xfrm>
            <a:off x="8158844" y="1"/>
            <a:ext cx="985157" cy="5148263"/>
          </a:xfrm>
          <a:prstGeom prst="rect">
            <a:avLst/>
          </a:prstGeom>
          <a:noFill/>
          <a:ln>
            <a:noFill/>
          </a:ln>
        </p:spPr>
      </p:pic>
    </p:spTree>
    <p:extLst>
      <p:ext uri="{BB962C8B-B14F-4D97-AF65-F5344CB8AC3E}">
        <p14:creationId xmlns:p14="http://schemas.microsoft.com/office/powerpoint/2010/main" val="702670858"/>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2_Title Chapter" preserve="1">
  <p:cSld name="2_Title Chapter">
    <p:spTree>
      <p:nvGrpSpPr>
        <p:cNvPr id="1" name="Shape 21"/>
        <p:cNvGrpSpPr/>
        <p:nvPr/>
      </p:nvGrpSpPr>
      <p:grpSpPr>
        <a:xfrm>
          <a:off x="0" y="0"/>
          <a:ext cx="0" cy="0"/>
          <a:chOff x="0" y="0"/>
          <a:chExt cx="0" cy="0"/>
        </a:xfrm>
      </p:grpSpPr>
      <p:sp>
        <p:nvSpPr>
          <p:cNvPr id="22" name="Google Shape;22;p15"/>
          <p:cNvSpPr txBox="1">
            <a:spLocks noGrp="1"/>
          </p:cNvSpPr>
          <p:nvPr>
            <p:ph type="ctrTitle"/>
          </p:nvPr>
        </p:nvSpPr>
        <p:spPr>
          <a:xfrm>
            <a:off x="360000" y="1872635"/>
            <a:ext cx="6726600"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23" name="Google Shape;23;p15"/>
          <p:cNvSpPr txBox="1">
            <a:spLocks noGrp="1"/>
          </p:cNvSpPr>
          <p:nvPr>
            <p:ph type="subTitle" idx="1"/>
          </p:nvPr>
        </p:nvSpPr>
        <p:spPr>
          <a:xfrm>
            <a:off x="360000" y="2773466"/>
            <a:ext cx="67266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24" name="Google Shape;24;p15"/>
          <p:cNvSpPr/>
          <p:nvPr/>
        </p:nvSpPr>
        <p:spPr>
          <a:xfrm>
            <a:off x="8784000" y="2408656"/>
            <a:ext cx="0" cy="369291"/>
          </a:xfrm>
          <a:prstGeom prst="rect">
            <a:avLst/>
          </a:prstGeom>
          <a:solidFill>
            <a:schemeClr val="accent2"/>
          </a:solidFill>
          <a:ln>
            <a:noFill/>
          </a:ln>
        </p:spPr>
        <p:txBody>
          <a:bodyPr spcFirstLastPara="1" wrap="square" lIns="91425" tIns="45700" rIns="91425" bIns="45700" anchor="ctr" anchorCtr="0">
            <a:sp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Narrow"/>
              <a:ea typeface="Arial Narrow"/>
              <a:cs typeface="Arial Narrow"/>
              <a:sym typeface="Arial Narrow"/>
            </a:endParaRPr>
          </a:p>
        </p:txBody>
      </p:sp>
      <p:pic>
        <p:nvPicPr>
          <p:cNvPr id="26" name="Google Shape;26;p15"/>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7" name="Google Shape;56;p21">
            <a:extLst>
              <a:ext uri="{FF2B5EF4-FFF2-40B4-BE49-F238E27FC236}">
                <a16:creationId xmlns:a16="http://schemas.microsoft.com/office/drawing/2014/main" id="{8D7E45EB-2B99-434E-90CC-CE7FF5AAB1EC}"/>
              </a:ext>
            </a:extLst>
          </p:cNvPr>
          <p:cNvPicPr preferRelativeResize="0"/>
          <p:nvPr userDrawn="1"/>
        </p:nvPicPr>
        <p:blipFill>
          <a:blip r:embed="rId3">
            <a:alphaModFix/>
          </a:blip>
          <a:stretch>
            <a:fillRect/>
          </a:stretch>
        </p:blipFill>
        <p:spPr>
          <a:xfrm>
            <a:off x="7277100" y="0"/>
            <a:ext cx="1866900" cy="5148263"/>
          </a:xfrm>
          <a:prstGeom prst="rect">
            <a:avLst/>
          </a:prstGeom>
          <a:noFill/>
          <a:ln>
            <a:noFill/>
          </a:ln>
        </p:spPr>
      </p:pic>
    </p:spTree>
    <p:extLst>
      <p:ext uri="{BB962C8B-B14F-4D97-AF65-F5344CB8AC3E}">
        <p14:creationId xmlns:p14="http://schemas.microsoft.com/office/powerpoint/2010/main" val="622510792"/>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_Title Chapter" preserve="1">
  <p:cSld name="3_Title Chapter">
    <p:spTree>
      <p:nvGrpSpPr>
        <p:cNvPr id="1" name="Shape 21"/>
        <p:cNvGrpSpPr/>
        <p:nvPr/>
      </p:nvGrpSpPr>
      <p:grpSpPr>
        <a:xfrm>
          <a:off x="0" y="0"/>
          <a:ext cx="0" cy="0"/>
          <a:chOff x="0" y="0"/>
          <a:chExt cx="0" cy="0"/>
        </a:xfrm>
      </p:grpSpPr>
      <p:sp>
        <p:nvSpPr>
          <p:cNvPr id="22" name="Google Shape;22;p15"/>
          <p:cNvSpPr txBox="1">
            <a:spLocks noGrp="1"/>
          </p:cNvSpPr>
          <p:nvPr>
            <p:ph type="ctrTitle"/>
          </p:nvPr>
        </p:nvSpPr>
        <p:spPr>
          <a:xfrm>
            <a:off x="360000" y="1872635"/>
            <a:ext cx="8424000"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23" name="Google Shape;23;p15"/>
          <p:cNvSpPr txBox="1">
            <a:spLocks noGrp="1"/>
          </p:cNvSpPr>
          <p:nvPr>
            <p:ph type="subTitle" idx="1"/>
          </p:nvPr>
        </p:nvSpPr>
        <p:spPr>
          <a:xfrm>
            <a:off x="360000" y="2773466"/>
            <a:ext cx="64617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24" name="Google Shape;24;p15"/>
          <p:cNvSpPr/>
          <p:nvPr/>
        </p:nvSpPr>
        <p:spPr>
          <a:xfrm>
            <a:off x="8784000" y="2408656"/>
            <a:ext cx="0" cy="369291"/>
          </a:xfrm>
          <a:prstGeom prst="rect">
            <a:avLst/>
          </a:prstGeom>
          <a:solidFill>
            <a:schemeClr val="accent2"/>
          </a:solidFill>
          <a:ln>
            <a:noFill/>
          </a:ln>
        </p:spPr>
        <p:txBody>
          <a:bodyPr spcFirstLastPara="1" wrap="square" lIns="91425" tIns="45700" rIns="91425" bIns="45700" anchor="ctr" anchorCtr="0">
            <a:spAutoFit/>
          </a:bodyPr>
          <a:lstStyle/>
          <a:p>
            <a:pPr marL="0" marR="0" lvl="0" indent="0" algn="ctr"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Narrow"/>
              <a:ea typeface="Arial Narrow"/>
              <a:cs typeface="Arial Narrow"/>
              <a:sym typeface="Arial Narrow"/>
            </a:endParaRPr>
          </a:p>
        </p:txBody>
      </p:sp>
      <p:pic>
        <p:nvPicPr>
          <p:cNvPr id="26" name="Google Shape;26;p15"/>
          <p:cNvPicPr preferRelativeResize="0"/>
          <p:nvPr/>
        </p:nvPicPr>
        <p:blipFill rotWithShape="1">
          <a:blip r:embed="rId2">
            <a:alphaModFix/>
          </a:blip>
          <a:srcRect t="-2312"/>
          <a:stretch/>
        </p:blipFill>
        <p:spPr>
          <a:xfrm>
            <a:off x="468325" y="4580363"/>
            <a:ext cx="1158198" cy="255887"/>
          </a:xfrm>
          <a:prstGeom prst="rect">
            <a:avLst/>
          </a:prstGeom>
          <a:noFill/>
          <a:ln>
            <a:noFill/>
          </a:ln>
        </p:spPr>
      </p:pic>
      <p:grpSp>
        <p:nvGrpSpPr>
          <p:cNvPr id="4" name="Group 3">
            <a:extLst>
              <a:ext uri="{FF2B5EF4-FFF2-40B4-BE49-F238E27FC236}">
                <a16:creationId xmlns:a16="http://schemas.microsoft.com/office/drawing/2014/main" id="{89EADEF1-C673-40D1-B84D-022A97A6C63A}"/>
              </a:ext>
            </a:extLst>
          </p:cNvPr>
          <p:cNvGrpSpPr/>
          <p:nvPr userDrawn="1"/>
        </p:nvGrpSpPr>
        <p:grpSpPr>
          <a:xfrm>
            <a:off x="2" y="1"/>
            <a:ext cx="9143999" cy="1683819"/>
            <a:chOff x="1" y="0"/>
            <a:chExt cx="9143999" cy="1682261"/>
          </a:xfrm>
        </p:grpSpPr>
        <p:pic>
          <p:nvPicPr>
            <p:cNvPr id="3" name="Picture 2" descr="Text, background pattern&#10;&#10;Description automatically generated">
              <a:extLst>
                <a:ext uri="{FF2B5EF4-FFF2-40B4-BE49-F238E27FC236}">
                  <a16:creationId xmlns:a16="http://schemas.microsoft.com/office/drawing/2014/main" id="{B501AC60-6A05-47C6-AA74-EE94E25F55B0}"/>
                </a:ext>
              </a:extLst>
            </p:cNvPr>
            <p:cNvPicPr>
              <a:picLocks noChangeAspect="1"/>
            </p:cNvPicPr>
            <p:nvPr userDrawn="1"/>
          </p:nvPicPr>
          <p:blipFill rotWithShape="1">
            <a:blip r:embed="rId3"/>
            <a:srcRect t="38317" b="29650"/>
            <a:stretch/>
          </p:blipFill>
          <p:spPr>
            <a:xfrm>
              <a:off x="1" y="0"/>
              <a:ext cx="5104660" cy="1682261"/>
            </a:xfrm>
            <a:prstGeom prst="rect">
              <a:avLst/>
            </a:prstGeom>
          </p:spPr>
        </p:pic>
        <p:pic>
          <p:nvPicPr>
            <p:cNvPr id="9" name="Picture 8" descr="Text, background pattern&#10;&#10;Description automatically generated">
              <a:extLst>
                <a:ext uri="{FF2B5EF4-FFF2-40B4-BE49-F238E27FC236}">
                  <a16:creationId xmlns:a16="http://schemas.microsoft.com/office/drawing/2014/main" id="{2A54C127-53F4-4F8F-B6E8-A3B6814514AF}"/>
                </a:ext>
              </a:extLst>
            </p:cNvPr>
            <p:cNvPicPr>
              <a:picLocks noChangeAspect="1"/>
            </p:cNvPicPr>
            <p:nvPr userDrawn="1"/>
          </p:nvPicPr>
          <p:blipFill rotWithShape="1">
            <a:blip r:embed="rId3"/>
            <a:srcRect t="38317" r="20870" b="29650"/>
            <a:stretch/>
          </p:blipFill>
          <p:spPr>
            <a:xfrm>
              <a:off x="5104661" y="0"/>
              <a:ext cx="4039339" cy="1682261"/>
            </a:xfrm>
            <a:prstGeom prst="rect">
              <a:avLst/>
            </a:prstGeom>
          </p:spPr>
        </p:pic>
      </p:grpSp>
    </p:spTree>
    <p:extLst>
      <p:ext uri="{BB962C8B-B14F-4D97-AF65-F5344CB8AC3E}">
        <p14:creationId xmlns:p14="http://schemas.microsoft.com/office/powerpoint/2010/main" val="3557332833"/>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4_Title, Content and Text" preserve="1">
  <p:cSld name="4_Title, Content and Text">
    <p:spTree>
      <p:nvGrpSpPr>
        <p:cNvPr id="1" name="Shape 27"/>
        <p:cNvGrpSpPr/>
        <p:nvPr/>
      </p:nvGrpSpPr>
      <p:grpSpPr>
        <a:xfrm>
          <a:off x="0" y="0"/>
          <a:ext cx="0" cy="0"/>
          <a:chOff x="0" y="0"/>
          <a:chExt cx="0" cy="0"/>
        </a:xfrm>
      </p:grpSpPr>
      <p:sp>
        <p:nvSpPr>
          <p:cNvPr id="28" name="Google Shape;28;p16"/>
          <p:cNvSpPr txBox="1">
            <a:spLocks noGrp="1"/>
          </p:cNvSpPr>
          <p:nvPr>
            <p:ph type="body" idx="1"/>
          </p:nvPr>
        </p:nvSpPr>
        <p:spPr>
          <a:xfrm>
            <a:off x="367125" y="1615044"/>
            <a:ext cx="4204800" cy="2703401"/>
          </a:xfrm>
          <a:prstGeom prst="rect">
            <a:avLst/>
          </a:prstGeom>
          <a:solidFill>
            <a:srgbClr val="D8D8D8"/>
          </a:solid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29" name="Google Shape;29;p16"/>
          <p:cNvSpPr txBox="1">
            <a:spLocks noGrp="1"/>
          </p:cNvSpPr>
          <p:nvPr>
            <p:ph type="body" idx="2"/>
          </p:nvPr>
        </p:nvSpPr>
        <p:spPr>
          <a:xfrm>
            <a:off x="4572000" y="1615369"/>
            <a:ext cx="4204800" cy="270340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30" name="Google Shape;30;p16"/>
          <p:cNvSpPr txBox="1">
            <a:spLocks noGrp="1"/>
          </p:cNvSpPr>
          <p:nvPr>
            <p:ph type="ctrTitle"/>
          </p:nvPr>
        </p:nvSpPr>
        <p:spPr>
          <a:xfrm>
            <a:off x="359999" y="485693"/>
            <a:ext cx="840990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31" name="Google Shape;31;p16"/>
          <p:cNvSpPr txBox="1">
            <a:spLocks noGrp="1"/>
          </p:cNvSpPr>
          <p:nvPr>
            <p:ph type="subTitle" idx="3"/>
          </p:nvPr>
        </p:nvSpPr>
        <p:spPr>
          <a:xfrm>
            <a:off x="359999" y="918093"/>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pic>
        <p:nvPicPr>
          <p:cNvPr id="32" name="Google Shape;32;p16"/>
          <p:cNvPicPr preferRelativeResize="0"/>
          <p:nvPr/>
        </p:nvPicPr>
        <p:blipFill rotWithShape="1">
          <a:blip r:embed="rId2">
            <a:alphaModFix/>
          </a:blip>
          <a:srcRect t="-2312"/>
          <a:stretch/>
        </p:blipFill>
        <p:spPr>
          <a:xfrm>
            <a:off x="468325" y="4580363"/>
            <a:ext cx="1158198" cy="255887"/>
          </a:xfrm>
          <a:prstGeom prst="rect">
            <a:avLst/>
          </a:prstGeom>
          <a:noFill/>
          <a:ln>
            <a:noFill/>
          </a:ln>
        </p:spPr>
      </p:pic>
    </p:spTree>
    <p:extLst>
      <p:ext uri="{BB962C8B-B14F-4D97-AF65-F5344CB8AC3E}">
        <p14:creationId xmlns:p14="http://schemas.microsoft.com/office/powerpoint/2010/main" val="182996733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4_Title, Content and Text" preserve="1">
  <p:cSld name="5_Title, Content and Text">
    <p:spTree>
      <p:nvGrpSpPr>
        <p:cNvPr id="1" name="Shape 27"/>
        <p:cNvGrpSpPr/>
        <p:nvPr/>
      </p:nvGrpSpPr>
      <p:grpSpPr>
        <a:xfrm>
          <a:off x="0" y="0"/>
          <a:ext cx="0" cy="0"/>
          <a:chOff x="0" y="0"/>
          <a:chExt cx="0" cy="0"/>
        </a:xfrm>
      </p:grpSpPr>
      <p:sp>
        <p:nvSpPr>
          <p:cNvPr id="28" name="Google Shape;28;p16"/>
          <p:cNvSpPr txBox="1">
            <a:spLocks noGrp="1"/>
          </p:cNvSpPr>
          <p:nvPr>
            <p:ph type="body" idx="1"/>
          </p:nvPr>
        </p:nvSpPr>
        <p:spPr>
          <a:xfrm>
            <a:off x="367125" y="1615044"/>
            <a:ext cx="3769446" cy="2703401"/>
          </a:xfrm>
          <a:prstGeom prst="rect">
            <a:avLst/>
          </a:prstGeom>
          <a:solidFill>
            <a:srgbClr val="D8D8D8"/>
          </a:solid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29" name="Google Shape;29;p16"/>
          <p:cNvSpPr txBox="1">
            <a:spLocks noGrp="1"/>
          </p:cNvSpPr>
          <p:nvPr>
            <p:ph type="body" idx="2"/>
          </p:nvPr>
        </p:nvSpPr>
        <p:spPr>
          <a:xfrm>
            <a:off x="4262984" y="1615044"/>
            <a:ext cx="3769446" cy="270340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30" name="Google Shape;30;p16"/>
          <p:cNvSpPr txBox="1">
            <a:spLocks noGrp="1"/>
          </p:cNvSpPr>
          <p:nvPr>
            <p:ph type="ctrTitle"/>
          </p:nvPr>
        </p:nvSpPr>
        <p:spPr>
          <a:xfrm>
            <a:off x="359999" y="485693"/>
            <a:ext cx="7672431"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31" name="Google Shape;31;p16"/>
          <p:cNvSpPr txBox="1">
            <a:spLocks noGrp="1"/>
          </p:cNvSpPr>
          <p:nvPr>
            <p:ph type="subTitle" idx="3"/>
          </p:nvPr>
        </p:nvSpPr>
        <p:spPr>
          <a:xfrm>
            <a:off x="359999" y="918093"/>
            <a:ext cx="767243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pic>
        <p:nvPicPr>
          <p:cNvPr id="32" name="Google Shape;32;p16"/>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7" name="Google Shape;56;p21">
            <a:extLst>
              <a:ext uri="{FF2B5EF4-FFF2-40B4-BE49-F238E27FC236}">
                <a16:creationId xmlns:a16="http://schemas.microsoft.com/office/drawing/2014/main" id="{A3143629-6B7B-4E4A-B81E-7A8B5601F920}"/>
              </a:ext>
            </a:extLst>
          </p:cNvPr>
          <p:cNvPicPr preferRelativeResize="0"/>
          <p:nvPr userDrawn="1"/>
        </p:nvPicPr>
        <p:blipFill rotWithShape="1">
          <a:blip r:embed="rId3">
            <a:alphaModFix/>
          </a:blip>
          <a:srcRect r="50000" b="5877"/>
          <a:stretch/>
        </p:blipFill>
        <p:spPr>
          <a:xfrm>
            <a:off x="8158844" y="1"/>
            <a:ext cx="985157" cy="5148263"/>
          </a:xfrm>
          <a:prstGeom prst="rect">
            <a:avLst/>
          </a:prstGeom>
          <a:noFill/>
          <a:ln>
            <a:noFill/>
          </a:ln>
        </p:spPr>
      </p:pic>
    </p:spTree>
    <p:extLst>
      <p:ext uri="{BB962C8B-B14F-4D97-AF65-F5344CB8AC3E}">
        <p14:creationId xmlns:p14="http://schemas.microsoft.com/office/powerpoint/2010/main" val="124624598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5_Title, Content and Text" preserve="1">
  <p:cSld name="5_Title, Content and Text">
    <p:spTree>
      <p:nvGrpSpPr>
        <p:cNvPr id="1" name="Shape 33"/>
        <p:cNvGrpSpPr/>
        <p:nvPr/>
      </p:nvGrpSpPr>
      <p:grpSpPr>
        <a:xfrm>
          <a:off x="0" y="0"/>
          <a:ext cx="0" cy="0"/>
          <a:chOff x="0" y="0"/>
          <a:chExt cx="0" cy="0"/>
        </a:xfrm>
      </p:grpSpPr>
      <p:sp>
        <p:nvSpPr>
          <p:cNvPr id="34" name="Google Shape;34;p17"/>
          <p:cNvSpPr txBox="1">
            <a:spLocks noGrp="1"/>
          </p:cNvSpPr>
          <p:nvPr>
            <p:ph type="body" idx="1"/>
          </p:nvPr>
        </p:nvSpPr>
        <p:spPr>
          <a:xfrm>
            <a:off x="375025" y="2821435"/>
            <a:ext cx="7783818" cy="1496885"/>
          </a:xfrm>
          <a:prstGeom prst="rect">
            <a:avLst/>
          </a:prstGeom>
          <a:solidFill>
            <a:srgbClr val="D8D8D8"/>
          </a:solid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35" name="Google Shape;35;p17"/>
          <p:cNvSpPr txBox="1">
            <a:spLocks noGrp="1"/>
          </p:cNvSpPr>
          <p:nvPr>
            <p:ph type="body" idx="2"/>
          </p:nvPr>
        </p:nvSpPr>
        <p:spPr>
          <a:xfrm>
            <a:off x="367936" y="1615820"/>
            <a:ext cx="7783818" cy="1205615"/>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36" name="Google Shape;36;p17"/>
          <p:cNvSpPr txBox="1">
            <a:spLocks noGrp="1"/>
          </p:cNvSpPr>
          <p:nvPr>
            <p:ph type="ctrTitle"/>
          </p:nvPr>
        </p:nvSpPr>
        <p:spPr>
          <a:xfrm>
            <a:off x="360000" y="485693"/>
            <a:ext cx="7764154"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37" name="Google Shape;37;p17"/>
          <p:cNvSpPr txBox="1">
            <a:spLocks noGrp="1"/>
          </p:cNvSpPr>
          <p:nvPr>
            <p:ph type="subTitle" idx="3"/>
          </p:nvPr>
        </p:nvSpPr>
        <p:spPr>
          <a:xfrm>
            <a:off x="360000" y="918093"/>
            <a:ext cx="7764154"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pic>
        <p:nvPicPr>
          <p:cNvPr id="38" name="Google Shape;38;p17"/>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7" name="Google Shape;56;p21">
            <a:extLst>
              <a:ext uri="{FF2B5EF4-FFF2-40B4-BE49-F238E27FC236}">
                <a16:creationId xmlns:a16="http://schemas.microsoft.com/office/drawing/2014/main" id="{72823957-447C-4245-A253-5A4D37AFB9E1}"/>
              </a:ext>
            </a:extLst>
          </p:cNvPr>
          <p:cNvPicPr preferRelativeResize="0"/>
          <p:nvPr userDrawn="1"/>
        </p:nvPicPr>
        <p:blipFill rotWithShape="1">
          <a:blip r:embed="rId3">
            <a:alphaModFix/>
          </a:blip>
          <a:srcRect r="50000" b="5877"/>
          <a:stretch/>
        </p:blipFill>
        <p:spPr>
          <a:xfrm>
            <a:off x="8158844" y="1"/>
            <a:ext cx="985157" cy="5148263"/>
          </a:xfrm>
          <a:prstGeom prst="rect">
            <a:avLst/>
          </a:prstGeom>
          <a:noFill/>
          <a:ln>
            <a:noFill/>
          </a:ln>
        </p:spPr>
      </p:pic>
    </p:spTree>
    <p:extLst>
      <p:ext uri="{BB962C8B-B14F-4D97-AF65-F5344CB8AC3E}">
        <p14:creationId xmlns:p14="http://schemas.microsoft.com/office/powerpoint/2010/main" val="15123784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5_Title, Content and Text" preserve="1">
  <p:cSld name="6_Title, Content and Text">
    <p:spTree>
      <p:nvGrpSpPr>
        <p:cNvPr id="1" name="Shape 33"/>
        <p:cNvGrpSpPr/>
        <p:nvPr/>
      </p:nvGrpSpPr>
      <p:grpSpPr>
        <a:xfrm>
          <a:off x="0" y="0"/>
          <a:ext cx="0" cy="0"/>
          <a:chOff x="0" y="0"/>
          <a:chExt cx="0" cy="0"/>
        </a:xfrm>
      </p:grpSpPr>
      <p:sp>
        <p:nvSpPr>
          <p:cNvPr id="34" name="Google Shape;34;p17"/>
          <p:cNvSpPr txBox="1">
            <a:spLocks noGrp="1"/>
          </p:cNvSpPr>
          <p:nvPr>
            <p:ph type="body" idx="1"/>
          </p:nvPr>
        </p:nvSpPr>
        <p:spPr>
          <a:xfrm>
            <a:off x="375025" y="2821435"/>
            <a:ext cx="8431200" cy="1496885"/>
          </a:xfrm>
          <a:prstGeom prst="rect">
            <a:avLst/>
          </a:prstGeom>
          <a:solidFill>
            <a:srgbClr val="D8D8D8"/>
          </a:solid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35" name="Google Shape;35;p17"/>
          <p:cNvSpPr txBox="1">
            <a:spLocks noGrp="1"/>
          </p:cNvSpPr>
          <p:nvPr>
            <p:ph type="body" idx="2"/>
          </p:nvPr>
        </p:nvSpPr>
        <p:spPr>
          <a:xfrm>
            <a:off x="367936" y="1615820"/>
            <a:ext cx="8431200" cy="1205615"/>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36" name="Google Shape;36;p17"/>
          <p:cNvSpPr txBox="1">
            <a:spLocks noGrp="1"/>
          </p:cNvSpPr>
          <p:nvPr>
            <p:ph type="ctrTitle"/>
          </p:nvPr>
        </p:nvSpPr>
        <p:spPr>
          <a:xfrm>
            <a:off x="359999" y="485693"/>
            <a:ext cx="840990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37" name="Google Shape;37;p17"/>
          <p:cNvSpPr txBox="1">
            <a:spLocks noGrp="1"/>
          </p:cNvSpPr>
          <p:nvPr>
            <p:ph type="subTitle" idx="3"/>
          </p:nvPr>
        </p:nvSpPr>
        <p:spPr>
          <a:xfrm>
            <a:off x="359999" y="918093"/>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pic>
        <p:nvPicPr>
          <p:cNvPr id="38" name="Google Shape;38;p17"/>
          <p:cNvPicPr preferRelativeResize="0"/>
          <p:nvPr/>
        </p:nvPicPr>
        <p:blipFill rotWithShape="1">
          <a:blip r:embed="rId2">
            <a:alphaModFix/>
          </a:blip>
          <a:srcRect t="-2312"/>
          <a:stretch/>
        </p:blipFill>
        <p:spPr>
          <a:xfrm>
            <a:off x="468325" y="4580363"/>
            <a:ext cx="1158198" cy="255887"/>
          </a:xfrm>
          <a:prstGeom prst="rect">
            <a:avLst/>
          </a:prstGeom>
          <a:noFill/>
          <a:ln>
            <a:noFill/>
          </a:ln>
        </p:spPr>
      </p:pic>
      <p:grpSp>
        <p:nvGrpSpPr>
          <p:cNvPr id="7" name="Group 6">
            <a:extLst>
              <a:ext uri="{FF2B5EF4-FFF2-40B4-BE49-F238E27FC236}">
                <a16:creationId xmlns:a16="http://schemas.microsoft.com/office/drawing/2014/main" id="{6E93AE60-7C4E-4BEC-8EED-01ACB0EB36E4}"/>
              </a:ext>
            </a:extLst>
          </p:cNvPr>
          <p:cNvGrpSpPr/>
          <p:nvPr userDrawn="1"/>
        </p:nvGrpSpPr>
        <p:grpSpPr>
          <a:xfrm>
            <a:off x="8953500" y="-3981"/>
            <a:ext cx="198120" cy="4886042"/>
            <a:chOff x="8953500" y="-3978"/>
            <a:chExt cx="198120" cy="4881522"/>
          </a:xfrm>
        </p:grpSpPr>
        <p:pic>
          <p:nvPicPr>
            <p:cNvPr id="8" name="Picture 7" descr="Text, background pattern&#10;&#10;Description automatically generated">
              <a:extLst>
                <a:ext uri="{FF2B5EF4-FFF2-40B4-BE49-F238E27FC236}">
                  <a16:creationId xmlns:a16="http://schemas.microsoft.com/office/drawing/2014/main" id="{AEFE8D59-C6A1-4EC6-A186-4B6D445FDBD3}"/>
                </a:ext>
              </a:extLst>
            </p:cNvPr>
            <p:cNvPicPr>
              <a:picLocks noChangeAspect="1"/>
            </p:cNvPicPr>
            <p:nvPr userDrawn="1"/>
          </p:nvPicPr>
          <p:blipFill rotWithShape="1">
            <a:blip r:embed="rId3"/>
            <a:srcRect l="95152" r="1038" b="32593"/>
            <a:stretch/>
          </p:blipFill>
          <p:spPr>
            <a:xfrm>
              <a:off x="8953500" y="1410444"/>
              <a:ext cx="190500" cy="3467100"/>
            </a:xfrm>
            <a:prstGeom prst="rect">
              <a:avLst/>
            </a:prstGeom>
          </p:spPr>
        </p:pic>
        <p:pic>
          <p:nvPicPr>
            <p:cNvPr id="9" name="Picture 8" descr="Text, background pattern&#10;&#10;Description automatically generated">
              <a:extLst>
                <a:ext uri="{FF2B5EF4-FFF2-40B4-BE49-F238E27FC236}">
                  <a16:creationId xmlns:a16="http://schemas.microsoft.com/office/drawing/2014/main" id="{62E77289-A95A-4963-8B75-2B726317453B}"/>
                </a:ext>
              </a:extLst>
            </p:cNvPr>
            <p:cNvPicPr>
              <a:picLocks noChangeAspect="1"/>
            </p:cNvPicPr>
            <p:nvPr userDrawn="1"/>
          </p:nvPicPr>
          <p:blipFill rotWithShape="1">
            <a:blip r:embed="rId3"/>
            <a:srcRect l="95152" r="890" b="72578"/>
            <a:stretch/>
          </p:blipFill>
          <p:spPr>
            <a:xfrm>
              <a:off x="8953734" y="-3978"/>
              <a:ext cx="197886" cy="1410444"/>
            </a:xfrm>
            <a:prstGeom prst="rect">
              <a:avLst/>
            </a:prstGeom>
          </p:spPr>
        </p:pic>
      </p:grpSp>
    </p:spTree>
    <p:extLst>
      <p:ext uri="{BB962C8B-B14F-4D97-AF65-F5344CB8AC3E}">
        <p14:creationId xmlns:p14="http://schemas.microsoft.com/office/powerpoint/2010/main" val="403981419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6_Title and List" preserve="1">
  <p:cSld name="6_Title and List">
    <p:spTree>
      <p:nvGrpSpPr>
        <p:cNvPr id="1" name="Shape 39"/>
        <p:cNvGrpSpPr/>
        <p:nvPr/>
      </p:nvGrpSpPr>
      <p:grpSpPr>
        <a:xfrm>
          <a:off x="0" y="0"/>
          <a:ext cx="0" cy="0"/>
          <a:chOff x="0" y="0"/>
          <a:chExt cx="0" cy="0"/>
        </a:xfrm>
      </p:grpSpPr>
      <p:sp>
        <p:nvSpPr>
          <p:cNvPr id="40" name="Google Shape;40;p18"/>
          <p:cNvSpPr txBox="1">
            <a:spLocks noGrp="1"/>
          </p:cNvSpPr>
          <p:nvPr>
            <p:ph type="ctrTitle"/>
          </p:nvPr>
        </p:nvSpPr>
        <p:spPr>
          <a:xfrm>
            <a:off x="359999" y="485693"/>
            <a:ext cx="7666407"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41" name="Google Shape;41;p18"/>
          <p:cNvSpPr txBox="1">
            <a:spLocks noGrp="1"/>
          </p:cNvSpPr>
          <p:nvPr>
            <p:ph type="subTitle" idx="1"/>
          </p:nvPr>
        </p:nvSpPr>
        <p:spPr>
          <a:xfrm>
            <a:off x="359999" y="918093"/>
            <a:ext cx="7666407"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42" name="Google Shape;42;p18"/>
          <p:cNvSpPr txBox="1">
            <a:spLocks noGrp="1"/>
          </p:cNvSpPr>
          <p:nvPr>
            <p:ph type="body" idx="2"/>
          </p:nvPr>
        </p:nvSpPr>
        <p:spPr>
          <a:xfrm>
            <a:off x="367250" y="1615820"/>
            <a:ext cx="7666407" cy="2702500"/>
          </a:xfrm>
          <a:prstGeom prst="rect">
            <a:avLst/>
          </a:prstGeom>
          <a:noFill/>
          <a:ln>
            <a:noFill/>
          </a:ln>
        </p:spPr>
        <p:txBody>
          <a:bodyPr spcFirstLastPara="1" wrap="square" lIns="91425" tIns="45700" rIns="91425" bIns="45700" anchor="t" anchorCtr="0">
            <a:noAutofit/>
          </a:bodyPr>
          <a:lstStyle>
            <a:lvl1pPr marL="457189" marR="0" lvl="0"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pic>
        <p:nvPicPr>
          <p:cNvPr id="43" name="Google Shape;43;p18"/>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6" name="Google Shape;56;p21">
            <a:extLst>
              <a:ext uri="{FF2B5EF4-FFF2-40B4-BE49-F238E27FC236}">
                <a16:creationId xmlns:a16="http://schemas.microsoft.com/office/drawing/2014/main" id="{FDECBF10-3CC6-4343-B956-2FE93ABE0051}"/>
              </a:ext>
            </a:extLst>
          </p:cNvPr>
          <p:cNvPicPr preferRelativeResize="0"/>
          <p:nvPr userDrawn="1"/>
        </p:nvPicPr>
        <p:blipFill rotWithShape="1">
          <a:blip r:embed="rId3">
            <a:alphaModFix/>
          </a:blip>
          <a:srcRect r="50000" b="5877"/>
          <a:stretch/>
        </p:blipFill>
        <p:spPr>
          <a:xfrm>
            <a:off x="8158844" y="1"/>
            <a:ext cx="985157" cy="5148263"/>
          </a:xfrm>
          <a:prstGeom prst="rect">
            <a:avLst/>
          </a:prstGeom>
          <a:noFill/>
          <a:ln>
            <a:noFill/>
          </a:ln>
        </p:spPr>
      </p:pic>
    </p:spTree>
    <p:extLst>
      <p:ext uri="{BB962C8B-B14F-4D97-AF65-F5344CB8AC3E}">
        <p14:creationId xmlns:p14="http://schemas.microsoft.com/office/powerpoint/2010/main" val="34706056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30238" y="274638"/>
            <a:ext cx="7886700" cy="993775"/>
          </a:xfrm>
        </p:spPr>
        <p:txBody>
          <a:bodyPr/>
          <a:lstStyle/>
          <a:p>
            <a:r>
              <a:rPr lang="en-US"/>
              <a:t>Click to edit Master title style</a:t>
            </a:r>
          </a:p>
        </p:txBody>
      </p:sp>
      <p:sp>
        <p:nvSpPr>
          <p:cNvPr id="3" name="Text Placeholder 2"/>
          <p:cNvSpPr>
            <a:spLocks noGrp="1"/>
          </p:cNvSpPr>
          <p:nvPr>
            <p:ph type="body" idx="1"/>
          </p:nvPr>
        </p:nvSpPr>
        <p:spPr>
          <a:xfrm>
            <a:off x="630238" y="1262063"/>
            <a:ext cx="3868737"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30238" y="1881188"/>
            <a:ext cx="3868737" cy="27654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2063"/>
            <a:ext cx="3887788" cy="619125"/>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1881188"/>
            <a:ext cx="3887788" cy="27654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72507708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6_Title and List">
  <p:cSld name="7_Title and List">
    <p:spTree>
      <p:nvGrpSpPr>
        <p:cNvPr id="1" name="Shape 39"/>
        <p:cNvGrpSpPr/>
        <p:nvPr/>
      </p:nvGrpSpPr>
      <p:grpSpPr>
        <a:xfrm>
          <a:off x="0" y="0"/>
          <a:ext cx="0" cy="0"/>
          <a:chOff x="0" y="0"/>
          <a:chExt cx="0" cy="0"/>
        </a:xfrm>
      </p:grpSpPr>
      <p:sp>
        <p:nvSpPr>
          <p:cNvPr id="40" name="Google Shape;40;p18"/>
          <p:cNvSpPr txBox="1">
            <a:spLocks noGrp="1"/>
          </p:cNvSpPr>
          <p:nvPr>
            <p:ph type="ctrTitle"/>
          </p:nvPr>
        </p:nvSpPr>
        <p:spPr>
          <a:xfrm>
            <a:off x="359999" y="485693"/>
            <a:ext cx="840990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41" name="Google Shape;41;p18"/>
          <p:cNvSpPr txBox="1">
            <a:spLocks noGrp="1"/>
          </p:cNvSpPr>
          <p:nvPr>
            <p:ph type="subTitle" idx="1"/>
          </p:nvPr>
        </p:nvSpPr>
        <p:spPr>
          <a:xfrm>
            <a:off x="359999" y="918093"/>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42" name="Google Shape;42;p18"/>
          <p:cNvSpPr txBox="1">
            <a:spLocks noGrp="1"/>
          </p:cNvSpPr>
          <p:nvPr>
            <p:ph type="body" idx="2"/>
          </p:nvPr>
        </p:nvSpPr>
        <p:spPr>
          <a:xfrm>
            <a:off x="367250" y="1615820"/>
            <a:ext cx="8409900" cy="2702500"/>
          </a:xfrm>
          <a:prstGeom prst="rect">
            <a:avLst/>
          </a:prstGeom>
          <a:noFill/>
          <a:ln>
            <a:noFill/>
          </a:ln>
        </p:spPr>
        <p:txBody>
          <a:bodyPr spcFirstLastPara="1" wrap="square" lIns="91425" tIns="45700" rIns="91425" bIns="45700" anchor="t" anchorCtr="0">
            <a:noAutofit/>
          </a:bodyPr>
          <a:lstStyle>
            <a:lvl1pPr marL="457189" marR="0" lvl="0"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305665310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matchingName="6_Title and List" preserve="1">
  <p:cSld name="7_Title and List">
    <p:spTree>
      <p:nvGrpSpPr>
        <p:cNvPr id="1" name="Shape 39"/>
        <p:cNvGrpSpPr/>
        <p:nvPr/>
      </p:nvGrpSpPr>
      <p:grpSpPr>
        <a:xfrm>
          <a:off x="0" y="0"/>
          <a:ext cx="0" cy="0"/>
          <a:chOff x="0" y="0"/>
          <a:chExt cx="0" cy="0"/>
        </a:xfrm>
      </p:grpSpPr>
      <p:sp>
        <p:nvSpPr>
          <p:cNvPr id="40" name="Google Shape;40;p18"/>
          <p:cNvSpPr txBox="1">
            <a:spLocks noGrp="1"/>
          </p:cNvSpPr>
          <p:nvPr>
            <p:ph type="ctrTitle"/>
          </p:nvPr>
        </p:nvSpPr>
        <p:spPr>
          <a:xfrm>
            <a:off x="359999" y="485693"/>
            <a:ext cx="840990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41" name="Google Shape;41;p18"/>
          <p:cNvSpPr txBox="1">
            <a:spLocks noGrp="1"/>
          </p:cNvSpPr>
          <p:nvPr>
            <p:ph type="subTitle" idx="1"/>
          </p:nvPr>
        </p:nvSpPr>
        <p:spPr>
          <a:xfrm>
            <a:off x="359999" y="918093"/>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42" name="Google Shape;42;p18"/>
          <p:cNvSpPr txBox="1">
            <a:spLocks noGrp="1"/>
          </p:cNvSpPr>
          <p:nvPr>
            <p:ph type="body" idx="2"/>
          </p:nvPr>
        </p:nvSpPr>
        <p:spPr>
          <a:xfrm>
            <a:off x="367250" y="1615820"/>
            <a:ext cx="8409900" cy="2702500"/>
          </a:xfrm>
          <a:prstGeom prst="rect">
            <a:avLst/>
          </a:prstGeom>
          <a:noFill/>
          <a:ln>
            <a:noFill/>
          </a:ln>
        </p:spPr>
        <p:txBody>
          <a:bodyPr spcFirstLastPara="1" wrap="square" lIns="91425" tIns="45700" rIns="91425" bIns="45700" anchor="t" anchorCtr="0">
            <a:noAutofit/>
          </a:bodyPr>
          <a:lstStyle>
            <a:lvl1pPr marL="457189" marR="0" lvl="0"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pic>
        <p:nvPicPr>
          <p:cNvPr id="43" name="Google Shape;43;p18"/>
          <p:cNvPicPr preferRelativeResize="0"/>
          <p:nvPr/>
        </p:nvPicPr>
        <p:blipFill rotWithShape="1">
          <a:blip r:embed="rId2">
            <a:alphaModFix/>
          </a:blip>
          <a:srcRect t="-2312"/>
          <a:stretch/>
        </p:blipFill>
        <p:spPr>
          <a:xfrm>
            <a:off x="468325" y="4580363"/>
            <a:ext cx="1158198" cy="255887"/>
          </a:xfrm>
          <a:prstGeom prst="rect">
            <a:avLst/>
          </a:prstGeom>
          <a:noFill/>
          <a:ln>
            <a:noFill/>
          </a:ln>
        </p:spPr>
      </p:pic>
      <p:grpSp>
        <p:nvGrpSpPr>
          <p:cNvPr id="6" name="Group 5">
            <a:extLst>
              <a:ext uri="{FF2B5EF4-FFF2-40B4-BE49-F238E27FC236}">
                <a16:creationId xmlns:a16="http://schemas.microsoft.com/office/drawing/2014/main" id="{97870838-9D5D-4FFF-B51A-EDE3692B1274}"/>
              </a:ext>
            </a:extLst>
          </p:cNvPr>
          <p:cNvGrpSpPr/>
          <p:nvPr userDrawn="1"/>
        </p:nvGrpSpPr>
        <p:grpSpPr>
          <a:xfrm>
            <a:off x="8953500" y="-3981"/>
            <a:ext cx="198120" cy="4886042"/>
            <a:chOff x="8953500" y="-3978"/>
            <a:chExt cx="198120" cy="4881522"/>
          </a:xfrm>
        </p:grpSpPr>
        <p:pic>
          <p:nvPicPr>
            <p:cNvPr id="7" name="Picture 6" descr="Text, background pattern&#10;&#10;Description automatically generated">
              <a:extLst>
                <a:ext uri="{FF2B5EF4-FFF2-40B4-BE49-F238E27FC236}">
                  <a16:creationId xmlns:a16="http://schemas.microsoft.com/office/drawing/2014/main" id="{D47D4B22-982F-4D55-A093-F40874C42B19}"/>
                </a:ext>
              </a:extLst>
            </p:cNvPr>
            <p:cNvPicPr>
              <a:picLocks noChangeAspect="1"/>
            </p:cNvPicPr>
            <p:nvPr userDrawn="1"/>
          </p:nvPicPr>
          <p:blipFill rotWithShape="1">
            <a:blip r:embed="rId3"/>
            <a:srcRect l="95152" r="1038" b="32593"/>
            <a:stretch/>
          </p:blipFill>
          <p:spPr>
            <a:xfrm>
              <a:off x="8953500" y="1410444"/>
              <a:ext cx="190500" cy="3467100"/>
            </a:xfrm>
            <a:prstGeom prst="rect">
              <a:avLst/>
            </a:prstGeom>
          </p:spPr>
        </p:pic>
        <p:pic>
          <p:nvPicPr>
            <p:cNvPr id="8" name="Picture 7" descr="Text, background pattern&#10;&#10;Description automatically generated">
              <a:extLst>
                <a:ext uri="{FF2B5EF4-FFF2-40B4-BE49-F238E27FC236}">
                  <a16:creationId xmlns:a16="http://schemas.microsoft.com/office/drawing/2014/main" id="{B61A535B-93EC-4FF8-8C43-7D64BB2A2C1B}"/>
                </a:ext>
              </a:extLst>
            </p:cNvPr>
            <p:cNvPicPr>
              <a:picLocks noChangeAspect="1"/>
            </p:cNvPicPr>
            <p:nvPr userDrawn="1"/>
          </p:nvPicPr>
          <p:blipFill rotWithShape="1">
            <a:blip r:embed="rId3"/>
            <a:srcRect l="95152" r="890" b="72578"/>
            <a:stretch/>
          </p:blipFill>
          <p:spPr>
            <a:xfrm>
              <a:off x="8953734" y="-3978"/>
              <a:ext cx="197886" cy="1410444"/>
            </a:xfrm>
            <a:prstGeom prst="rect">
              <a:avLst/>
            </a:prstGeom>
          </p:spPr>
        </p:pic>
      </p:grpSp>
    </p:spTree>
    <p:extLst>
      <p:ext uri="{BB962C8B-B14F-4D97-AF65-F5344CB8AC3E}">
        <p14:creationId xmlns:p14="http://schemas.microsoft.com/office/powerpoint/2010/main" val="270457990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7_Free Content" preserve="1">
  <p:cSld name="7_Free Content">
    <p:spTree>
      <p:nvGrpSpPr>
        <p:cNvPr id="1" name="Shape 44"/>
        <p:cNvGrpSpPr/>
        <p:nvPr/>
      </p:nvGrpSpPr>
      <p:grpSpPr>
        <a:xfrm>
          <a:off x="0" y="0"/>
          <a:ext cx="0" cy="0"/>
          <a:chOff x="0" y="0"/>
          <a:chExt cx="0" cy="0"/>
        </a:xfrm>
      </p:grpSpPr>
    </p:spTree>
    <p:extLst>
      <p:ext uri="{BB962C8B-B14F-4D97-AF65-F5344CB8AC3E}">
        <p14:creationId xmlns:p14="http://schemas.microsoft.com/office/powerpoint/2010/main" val="1111715055"/>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7_Free Content" preserve="1">
  <p:cSld name="8_Free Content">
    <p:spTree>
      <p:nvGrpSpPr>
        <p:cNvPr id="1" name="Shape 44"/>
        <p:cNvGrpSpPr/>
        <p:nvPr/>
      </p:nvGrpSpPr>
      <p:grpSpPr>
        <a:xfrm>
          <a:off x="0" y="0"/>
          <a:ext cx="0" cy="0"/>
          <a:chOff x="0" y="0"/>
          <a:chExt cx="0" cy="0"/>
        </a:xfrm>
      </p:grpSpPr>
      <p:pic>
        <p:nvPicPr>
          <p:cNvPr id="46" name="Google Shape;46;p19"/>
          <p:cNvPicPr preferRelativeResize="0"/>
          <p:nvPr/>
        </p:nvPicPr>
        <p:blipFill rotWithShape="1">
          <a:blip r:embed="rId2">
            <a:alphaModFix/>
          </a:blip>
          <a:srcRect t="-2312"/>
          <a:stretch/>
        </p:blipFill>
        <p:spPr>
          <a:xfrm>
            <a:off x="468325" y="4580363"/>
            <a:ext cx="1158198" cy="255887"/>
          </a:xfrm>
          <a:prstGeom prst="rect">
            <a:avLst/>
          </a:prstGeom>
          <a:noFill/>
          <a:ln>
            <a:noFill/>
          </a:ln>
        </p:spPr>
      </p:pic>
      <p:pic>
        <p:nvPicPr>
          <p:cNvPr id="4" name="Google Shape;56;p21">
            <a:extLst>
              <a:ext uri="{FF2B5EF4-FFF2-40B4-BE49-F238E27FC236}">
                <a16:creationId xmlns:a16="http://schemas.microsoft.com/office/drawing/2014/main" id="{00187B28-CAEB-42BF-85E5-CC49DBF36193}"/>
              </a:ext>
            </a:extLst>
          </p:cNvPr>
          <p:cNvPicPr preferRelativeResize="0"/>
          <p:nvPr userDrawn="1"/>
        </p:nvPicPr>
        <p:blipFill>
          <a:blip r:embed="rId3">
            <a:alphaModFix/>
          </a:blip>
          <a:stretch>
            <a:fillRect/>
          </a:stretch>
        </p:blipFill>
        <p:spPr>
          <a:xfrm>
            <a:off x="7277100" y="0"/>
            <a:ext cx="1866900" cy="5148263"/>
          </a:xfrm>
          <a:prstGeom prst="rect">
            <a:avLst/>
          </a:prstGeom>
          <a:noFill/>
          <a:ln>
            <a:noFill/>
          </a:ln>
        </p:spPr>
      </p:pic>
    </p:spTree>
    <p:extLst>
      <p:ext uri="{BB962C8B-B14F-4D97-AF65-F5344CB8AC3E}">
        <p14:creationId xmlns:p14="http://schemas.microsoft.com/office/powerpoint/2010/main" val="231267849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7_Free Content" preserve="1">
  <p:cSld name="8_Free Content">
    <p:spTree>
      <p:nvGrpSpPr>
        <p:cNvPr id="1" name="Shape 44"/>
        <p:cNvGrpSpPr/>
        <p:nvPr/>
      </p:nvGrpSpPr>
      <p:grpSpPr>
        <a:xfrm>
          <a:off x="0" y="0"/>
          <a:ext cx="0" cy="0"/>
          <a:chOff x="0" y="0"/>
          <a:chExt cx="0" cy="0"/>
        </a:xfrm>
      </p:grpSpPr>
      <p:pic>
        <p:nvPicPr>
          <p:cNvPr id="46" name="Google Shape;46;p19"/>
          <p:cNvPicPr preferRelativeResize="0"/>
          <p:nvPr/>
        </p:nvPicPr>
        <p:blipFill rotWithShape="1">
          <a:blip r:embed="rId2">
            <a:alphaModFix/>
          </a:blip>
          <a:srcRect t="-2312"/>
          <a:stretch/>
        </p:blipFill>
        <p:spPr>
          <a:xfrm>
            <a:off x="468325" y="4580363"/>
            <a:ext cx="1158198" cy="255887"/>
          </a:xfrm>
          <a:prstGeom prst="rect">
            <a:avLst/>
          </a:prstGeom>
          <a:noFill/>
          <a:ln>
            <a:noFill/>
          </a:ln>
        </p:spPr>
      </p:pic>
      <p:grpSp>
        <p:nvGrpSpPr>
          <p:cNvPr id="4" name="Group 3">
            <a:extLst>
              <a:ext uri="{FF2B5EF4-FFF2-40B4-BE49-F238E27FC236}">
                <a16:creationId xmlns:a16="http://schemas.microsoft.com/office/drawing/2014/main" id="{03CC8F93-22C1-4292-810B-2D4DE9FA5138}"/>
              </a:ext>
            </a:extLst>
          </p:cNvPr>
          <p:cNvGrpSpPr/>
          <p:nvPr userDrawn="1"/>
        </p:nvGrpSpPr>
        <p:grpSpPr>
          <a:xfrm>
            <a:off x="2" y="1"/>
            <a:ext cx="9143999" cy="1683819"/>
            <a:chOff x="1" y="0"/>
            <a:chExt cx="9143999" cy="1682261"/>
          </a:xfrm>
        </p:grpSpPr>
        <p:pic>
          <p:nvPicPr>
            <p:cNvPr id="5" name="Picture 4" descr="Text, background pattern&#10;&#10;Description automatically generated">
              <a:extLst>
                <a:ext uri="{FF2B5EF4-FFF2-40B4-BE49-F238E27FC236}">
                  <a16:creationId xmlns:a16="http://schemas.microsoft.com/office/drawing/2014/main" id="{7FBA6C14-7984-4AED-A5F9-4CABB02325A0}"/>
                </a:ext>
              </a:extLst>
            </p:cNvPr>
            <p:cNvPicPr>
              <a:picLocks noChangeAspect="1"/>
            </p:cNvPicPr>
            <p:nvPr userDrawn="1"/>
          </p:nvPicPr>
          <p:blipFill rotWithShape="1">
            <a:blip r:embed="rId3"/>
            <a:srcRect t="38317" b="29650"/>
            <a:stretch/>
          </p:blipFill>
          <p:spPr>
            <a:xfrm>
              <a:off x="1" y="0"/>
              <a:ext cx="5104660" cy="1682261"/>
            </a:xfrm>
            <a:prstGeom prst="rect">
              <a:avLst/>
            </a:prstGeom>
          </p:spPr>
        </p:pic>
        <p:pic>
          <p:nvPicPr>
            <p:cNvPr id="6" name="Picture 5" descr="Text, background pattern&#10;&#10;Description automatically generated">
              <a:extLst>
                <a:ext uri="{FF2B5EF4-FFF2-40B4-BE49-F238E27FC236}">
                  <a16:creationId xmlns:a16="http://schemas.microsoft.com/office/drawing/2014/main" id="{6685C4EB-A16E-45C2-A145-D4401DB182D6}"/>
                </a:ext>
              </a:extLst>
            </p:cNvPr>
            <p:cNvPicPr>
              <a:picLocks noChangeAspect="1"/>
            </p:cNvPicPr>
            <p:nvPr userDrawn="1"/>
          </p:nvPicPr>
          <p:blipFill rotWithShape="1">
            <a:blip r:embed="rId3"/>
            <a:srcRect t="38317" r="20870" b="29650"/>
            <a:stretch/>
          </p:blipFill>
          <p:spPr>
            <a:xfrm>
              <a:off x="5104661" y="0"/>
              <a:ext cx="4039339" cy="1682261"/>
            </a:xfrm>
            <a:prstGeom prst="rect">
              <a:avLst/>
            </a:prstGeom>
          </p:spPr>
        </p:pic>
      </p:grpSp>
    </p:spTree>
    <p:extLst>
      <p:ext uri="{BB962C8B-B14F-4D97-AF65-F5344CB8AC3E}">
        <p14:creationId xmlns:p14="http://schemas.microsoft.com/office/powerpoint/2010/main" val="250107779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BADB105-96BA-4141-BEAF-1737D906FA43}" type="datetimeFigureOut">
              <a:rPr lang="en-US" smtClean="0"/>
              <a:t>11/29/2023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6DE2900-D2EF-4A6D-B2DF-8504FD2819D9}" type="slidenum">
              <a:rPr lang="en-US" smtClean="0"/>
              <a:t>‹#›</a:t>
            </a:fld>
            <a:endParaRPr lang="en-US"/>
          </a:p>
        </p:txBody>
      </p:sp>
    </p:spTree>
    <p:extLst>
      <p:ext uri="{BB962C8B-B14F-4D97-AF65-F5344CB8AC3E}">
        <p14:creationId xmlns:p14="http://schemas.microsoft.com/office/powerpoint/2010/main" val="250966892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B4F6A-01AC-46FE-B202-CB4F4F958946}"/>
              </a:ext>
            </a:extLst>
          </p:cNvPr>
          <p:cNvSpPr>
            <a:spLocks noGrp="1"/>
          </p:cNvSpPr>
          <p:nvPr>
            <p:ph type="ctrTitle" hasCustomPrompt="1"/>
          </p:nvPr>
        </p:nvSpPr>
        <p:spPr>
          <a:xfrm>
            <a:off x="1143000" y="842552"/>
            <a:ext cx="6858000" cy="1792358"/>
          </a:xfrm>
        </p:spPr>
        <p:txBody>
          <a:bodyPr anchor="b"/>
          <a:lstStyle>
            <a:lvl1pPr algn="ctr">
              <a:defRPr sz="4500">
                <a:solidFill>
                  <a:schemeClr val="tx1"/>
                </a:solidFill>
              </a:defRPr>
            </a:lvl1pPr>
          </a:lstStyle>
          <a:p>
            <a:r>
              <a:rPr lang="en-US" dirty="0"/>
              <a:t>Presentation title</a:t>
            </a:r>
          </a:p>
        </p:txBody>
      </p:sp>
      <p:sp>
        <p:nvSpPr>
          <p:cNvPr id="3" name="Subtitle 2">
            <a:extLst>
              <a:ext uri="{FF2B5EF4-FFF2-40B4-BE49-F238E27FC236}">
                <a16:creationId xmlns:a16="http://schemas.microsoft.com/office/drawing/2014/main" id="{4A85C388-70FF-4962-B41C-F90FC4FF6DD2}"/>
              </a:ext>
            </a:extLst>
          </p:cNvPr>
          <p:cNvSpPr>
            <a:spLocks noGrp="1"/>
          </p:cNvSpPr>
          <p:nvPr>
            <p:ph type="subTitle" idx="1" hasCustomPrompt="1"/>
          </p:nvPr>
        </p:nvSpPr>
        <p:spPr>
          <a:xfrm>
            <a:off x="1143000" y="2704030"/>
            <a:ext cx="6858000" cy="1242971"/>
          </a:xfrm>
        </p:spPr>
        <p:txBody>
          <a:bodyPr/>
          <a:lstStyle>
            <a:lvl1pPr marL="0" indent="0" algn="ctr">
              <a:buNone/>
              <a:defRPr sz="1800">
                <a:solidFill>
                  <a:schemeClr val="tx1"/>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Presenter’s name, degree</a:t>
            </a:r>
          </a:p>
        </p:txBody>
      </p:sp>
      <p:sp>
        <p:nvSpPr>
          <p:cNvPr id="4" name="Rectangle 3">
            <a:extLst>
              <a:ext uri="{FF2B5EF4-FFF2-40B4-BE49-F238E27FC236}">
                <a16:creationId xmlns:a16="http://schemas.microsoft.com/office/drawing/2014/main" id="{D684C431-2B87-477A-9DB5-FF025CE6D160}"/>
              </a:ext>
            </a:extLst>
          </p:cNvPr>
          <p:cNvSpPr/>
          <p:nvPr userDrawn="1"/>
        </p:nvSpPr>
        <p:spPr>
          <a:xfrm>
            <a:off x="171450" y="4876887"/>
            <a:ext cx="8858250" cy="34883"/>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5" name="Rectangle 4">
            <a:extLst>
              <a:ext uri="{FF2B5EF4-FFF2-40B4-BE49-F238E27FC236}">
                <a16:creationId xmlns:a16="http://schemas.microsoft.com/office/drawing/2014/main" id="{E3401F71-981D-4656-8890-51F9E32EFC43}"/>
              </a:ext>
            </a:extLst>
          </p:cNvPr>
          <p:cNvSpPr/>
          <p:nvPr userDrawn="1"/>
        </p:nvSpPr>
        <p:spPr>
          <a:xfrm>
            <a:off x="481628" y="234532"/>
            <a:ext cx="8548072" cy="34884"/>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pic>
        <p:nvPicPr>
          <p:cNvPr id="6" name="Picture 5" descr="A picture containing plate&#10;&#10;Description automatically generated">
            <a:extLst>
              <a:ext uri="{FF2B5EF4-FFF2-40B4-BE49-F238E27FC236}">
                <a16:creationId xmlns:a16="http://schemas.microsoft.com/office/drawing/2014/main" id="{5E3D6051-53C8-8D83-664D-F52D9D97FAC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7" name="TextBox 6">
            <a:extLst>
              <a:ext uri="{FF2B5EF4-FFF2-40B4-BE49-F238E27FC236}">
                <a16:creationId xmlns:a16="http://schemas.microsoft.com/office/drawing/2014/main" id="{5A1EDAE2-BA2C-EEF1-B296-01587614F5BB}"/>
              </a:ext>
            </a:extLst>
          </p:cNvPr>
          <p:cNvSpPr txBox="1"/>
          <p:nvPr userDrawn="1"/>
        </p:nvSpPr>
        <p:spPr>
          <a:xfrm>
            <a:off x="467341" y="20222"/>
            <a:ext cx="1507331" cy="253916"/>
          </a:xfrm>
          <a:prstGeom prst="rect">
            <a:avLst/>
          </a:prstGeom>
          <a:noFill/>
        </p:spPr>
        <p:txBody>
          <a:bodyPr wrap="square" rtlCol="0">
            <a:spAutoFit/>
          </a:bodyPr>
          <a:lstStyle/>
          <a:p>
            <a:r>
              <a:rPr lang="en-US" sz="1050" i="1" dirty="0">
                <a:solidFill>
                  <a:srgbClr val="1E4195"/>
                </a:solidFill>
                <a:latin typeface="Arial" panose="020B0604020202020204" pitchFamily="34" charset="0"/>
                <a:cs typeface="Arial" panose="020B0604020202020204" pitchFamily="34" charset="0"/>
              </a:rPr>
              <a:t>DESTINY-Breast03</a:t>
            </a:r>
          </a:p>
        </p:txBody>
      </p:sp>
    </p:spTree>
    <p:extLst>
      <p:ext uri="{BB962C8B-B14F-4D97-AF65-F5344CB8AC3E}">
        <p14:creationId xmlns:p14="http://schemas.microsoft.com/office/powerpoint/2010/main" val="180635524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171450" y="1372870"/>
            <a:ext cx="7886700"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171450" y="977863"/>
            <a:ext cx="5286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descr="A picture containing plate&#10;&#10;Description automatically generated">
            <a:extLst>
              <a:ext uri="{FF2B5EF4-FFF2-40B4-BE49-F238E27FC236}">
                <a16:creationId xmlns:a16="http://schemas.microsoft.com/office/drawing/2014/main" id="{8D3BCFAE-28C0-48A4-9A8E-7A2DD07CEB6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7" name="TextBox 6">
            <a:extLst>
              <a:ext uri="{FF2B5EF4-FFF2-40B4-BE49-F238E27FC236}">
                <a16:creationId xmlns:a16="http://schemas.microsoft.com/office/drawing/2014/main" id="{C551B13C-87B8-4225-B831-D1F47ABB2264}"/>
              </a:ext>
            </a:extLst>
          </p:cNvPr>
          <p:cNvSpPr txBox="1"/>
          <p:nvPr userDrawn="1"/>
        </p:nvSpPr>
        <p:spPr>
          <a:xfrm>
            <a:off x="467341" y="56351"/>
            <a:ext cx="1507331" cy="253916"/>
          </a:xfrm>
          <a:prstGeom prst="rect">
            <a:avLst/>
          </a:prstGeom>
          <a:noFill/>
        </p:spPr>
        <p:txBody>
          <a:bodyPr wrap="square" rtlCol="0">
            <a:spAutoFit/>
          </a:bodyPr>
          <a:lstStyle/>
          <a:p>
            <a:r>
              <a:rPr lang="en-US" sz="1050" b="0" i="1" dirty="0">
                <a:solidFill>
                  <a:srgbClr val="1E4195"/>
                </a:solidFill>
              </a:rPr>
              <a:t>DESTINY-Breast03</a:t>
            </a:r>
          </a:p>
        </p:txBody>
      </p:sp>
      <p:sp>
        <p:nvSpPr>
          <p:cNvPr id="16" name="Rectangle 15">
            <a:extLst>
              <a:ext uri="{FF2B5EF4-FFF2-40B4-BE49-F238E27FC236}">
                <a16:creationId xmlns:a16="http://schemas.microsoft.com/office/drawing/2014/main" id="{592902B4-BD5C-448F-B6B7-135E85253B59}"/>
              </a:ext>
            </a:extLst>
          </p:cNvPr>
          <p:cNvSpPr/>
          <p:nvPr userDrawn="1"/>
        </p:nvSpPr>
        <p:spPr>
          <a:xfrm flipV="1">
            <a:off x="518698" y="298626"/>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4019156392"/>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171450" y="1372870"/>
            <a:ext cx="78867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171450" y="977863"/>
            <a:ext cx="5286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7AC28C2-5ED5-4D41-BCCD-8F3C88C53041}"/>
              </a:ext>
            </a:extLst>
          </p:cNvPr>
          <p:cNvSpPr/>
          <p:nvPr userDrawn="1"/>
        </p:nvSpPr>
        <p:spPr>
          <a:xfrm>
            <a:off x="171450" y="4876887"/>
            <a:ext cx="8858250" cy="34883"/>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1" name="Rectangle 10">
            <a:extLst>
              <a:ext uri="{FF2B5EF4-FFF2-40B4-BE49-F238E27FC236}">
                <a16:creationId xmlns:a16="http://schemas.microsoft.com/office/drawing/2014/main" id="{6649595D-FAEF-4814-8AB9-C7A11D31544F}"/>
              </a:ext>
            </a:extLst>
          </p:cNvPr>
          <p:cNvSpPr/>
          <p:nvPr userDrawn="1"/>
        </p:nvSpPr>
        <p:spPr>
          <a:xfrm>
            <a:off x="160020" y="234532"/>
            <a:ext cx="8858250" cy="34883"/>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63742061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171450" y="1372870"/>
            <a:ext cx="78867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171450" y="977863"/>
            <a:ext cx="5286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817969DA-BA54-4204-9983-5427CA16DC3A}"/>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6" name="TextBox 5">
            <a:extLst>
              <a:ext uri="{FF2B5EF4-FFF2-40B4-BE49-F238E27FC236}">
                <a16:creationId xmlns:a16="http://schemas.microsoft.com/office/drawing/2014/main" id="{7B9AB993-60C4-49C0-B32F-346013C53454}"/>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8" name="Rectangle 7">
            <a:extLst>
              <a:ext uri="{FF2B5EF4-FFF2-40B4-BE49-F238E27FC236}">
                <a16:creationId xmlns:a16="http://schemas.microsoft.com/office/drawing/2014/main" id="{1AE649EE-81F1-4BAD-B26C-4D466A23332C}"/>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69527943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391469317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52895-7446-4918-8CD4-0300EB512025}"/>
              </a:ext>
            </a:extLst>
          </p:cNvPr>
          <p:cNvSpPr>
            <a:spLocks noGrp="1"/>
          </p:cNvSpPr>
          <p:nvPr>
            <p:ph type="title" hasCustomPrompt="1"/>
          </p:nvPr>
        </p:nvSpPr>
        <p:spPr>
          <a:xfrm>
            <a:off x="567776" y="809227"/>
            <a:ext cx="7886700" cy="2141534"/>
          </a:xfrm>
        </p:spPr>
        <p:txBody>
          <a:bodyPr anchor="b"/>
          <a:lstStyle>
            <a:lvl1pPr>
              <a:defRPr sz="4500">
                <a:solidFill>
                  <a:schemeClr val="tx1"/>
                </a:solidFill>
              </a:defRPr>
            </a:lvl1pPr>
          </a:lstStyle>
          <a:p>
            <a:r>
              <a:rPr lang="en-US" dirty="0"/>
              <a:t>Section Title</a:t>
            </a:r>
          </a:p>
        </p:txBody>
      </p:sp>
      <p:sp>
        <p:nvSpPr>
          <p:cNvPr id="3" name="Text Placeholder 2">
            <a:extLst>
              <a:ext uri="{FF2B5EF4-FFF2-40B4-BE49-F238E27FC236}">
                <a16:creationId xmlns:a16="http://schemas.microsoft.com/office/drawing/2014/main" id="{7D2A405A-62E6-42E4-8282-78FEE43B6F0D}"/>
              </a:ext>
            </a:extLst>
          </p:cNvPr>
          <p:cNvSpPr>
            <a:spLocks noGrp="1"/>
          </p:cNvSpPr>
          <p:nvPr>
            <p:ph type="body" idx="1" hasCustomPrompt="1"/>
          </p:nvPr>
        </p:nvSpPr>
        <p:spPr>
          <a:xfrm>
            <a:off x="567776" y="3212855"/>
            <a:ext cx="7886700" cy="1126182"/>
          </a:xfrm>
        </p:spPr>
        <p:txBody>
          <a:bodyPr/>
          <a:lstStyle>
            <a:lvl1pPr marL="0" indent="0">
              <a:buNone/>
              <a:defRPr sz="180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dirty="0"/>
              <a:t>Subsection text</a:t>
            </a:r>
          </a:p>
        </p:txBody>
      </p:sp>
      <p:pic>
        <p:nvPicPr>
          <p:cNvPr id="5" name="Picture 4" descr="A picture containing plate&#10;&#10;Description automatically generated">
            <a:extLst>
              <a:ext uri="{FF2B5EF4-FFF2-40B4-BE49-F238E27FC236}">
                <a16:creationId xmlns:a16="http://schemas.microsoft.com/office/drawing/2014/main" id="{FD78B76B-B46A-4A77-B809-802AC48D0DD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6" name="TextBox 5">
            <a:extLst>
              <a:ext uri="{FF2B5EF4-FFF2-40B4-BE49-F238E27FC236}">
                <a16:creationId xmlns:a16="http://schemas.microsoft.com/office/drawing/2014/main" id="{CCB11D25-FBC1-4050-9B1F-1BC42C2554C9}"/>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8" name="Rectangle 7">
            <a:extLst>
              <a:ext uri="{FF2B5EF4-FFF2-40B4-BE49-F238E27FC236}">
                <a16:creationId xmlns:a16="http://schemas.microsoft.com/office/drawing/2014/main" id="{0BD31043-7ECA-43E4-A6BF-B64AAE55765D}"/>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332610624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29A92-3552-4BCE-B9D4-6444DD60472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1F1495-F926-40E1-B00B-C107659CE353}"/>
              </a:ext>
            </a:extLst>
          </p:cNvPr>
          <p:cNvSpPr>
            <a:spLocks noGrp="1"/>
          </p:cNvSpPr>
          <p:nvPr>
            <p:ph sz="half" idx="1"/>
          </p:nvPr>
        </p:nvSpPr>
        <p:spPr>
          <a:xfrm>
            <a:off x="628649" y="1344473"/>
            <a:ext cx="38862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a:extLst>
              <a:ext uri="{FF2B5EF4-FFF2-40B4-BE49-F238E27FC236}">
                <a16:creationId xmlns:a16="http://schemas.microsoft.com/office/drawing/2014/main" id="{170D1C39-CBB6-4DE1-956A-066F546C0231}"/>
              </a:ext>
            </a:extLst>
          </p:cNvPr>
          <p:cNvSpPr>
            <a:spLocks noGrp="1"/>
          </p:cNvSpPr>
          <p:nvPr>
            <p:ph sz="half" idx="2"/>
          </p:nvPr>
        </p:nvSpPr>
        <p:spPr>
          <a:xfrm>
            <a:off x="4629152" y="1344473"/>
            <a:ext cx="3886200" cy="3266526"/>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a:extLst>
              <a:ext uri="{FF2B5EF4-FFF2-40B4-BE49-F238E27FC236}">
                <a16:creationId xmlns:a16="http://schemas.microsoft.com/office/drawing/2014/main" id="{FD509EC2-BEAC-452E-BECD-16AC91BB055F}"/>
              </a:ext>
            </a:extLst>
          </p:cNvPr>
          <p:cNvCxnSpPr/>
          <p:nvPr userDrawn="1"/>
        </p:nvCxnSpPr>
        <p:spPr>
          <a:xfrm>
            <a:off x="171450" y="977863"/>
            <a:ext cx="5286375"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Picture 6" descr="A picture containing plate&#10;&#10;Description automatically generated">
            <a:extLst>
              <a:ext uri="{FF2B5EF4-FFF2-40B4-BE49-F238E27FC236}">
                <a16:creationId xmlns:a16="http://schemas.microsoft.com/office/drawing/2014/main" id="{A2BEBE4B-39AA-435F-B16F-059B5266F77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9" name="TextBox 8">
            <a:extLst>
              <a:ext uri="{FF2B5EF4-FFF2-40B4-BE49-F238E27FC236}">
                <a16:creationId xmlns:a16="http://schemas.microsoft.com/office/drawing/2014/main" id="{19B2A3F5-510A-4A76-99D2-7E171F992D7F}"/>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11" name="Rectangle 10">
            <a:extLst>
              <a:ext uri="{FF2B5EF4-FFF2-40B4-BE49-F238E27FC236}">
                <a16:creationId xmlns:a16="http://schemas.microsoft.com/office/drawing/2014/main" id="{4704C2E5-6820-4920-BE39-ADAB9C5543A0}"/>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270669378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7FF435-A878-41F5-AA6F-FE1FC92F45A8}"/>
              </a:ext>
            </a:extLst>
          </p:cNvPr>
          <p:cNvSpPr>
            <a:spLocks noGrp="1"/>
          </p:cNvSpPr>
          <p:nvPr>
            <p:ph type="title"/>
          </p:nvPr>
        </p:nvSpPr>
        <p:spPr>
          <a:xfrm>
            <a:off x="629841" y="274098"/>
            <a:ext cx="7886700" cy="99509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B94EC75-9823-4846-B600-C0831CE02048}"/>
              </a:ext>
            </a:extLst>
          </p:cNvPr>
          <p:cNvSpPr>
            <a:spLocks noGrp="1"/>
          </p:cNvSpPr>
          <p:nvPr>
            <p:ph type="body" idx="1"/>
          </p:nvPr>
        </p:nvSpPr>
        <p:spPr>
          <a:xfrm>
            <a:off x="629842" y="1262040"/>
            <a:ext cx="3868340"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B6FBB3BE-F69A-44C4-B4CC-419D64EF7A7C}"/>
              </a:ext>
            </a:extLst>
          </p:cNvPr>
          <p:cNvSpPr>
            <a:spLocks noGrp="1"/>
          </p:cNvSpPr>
          <p:nvPr>
            <p:ph sz="half" idx="2"/>
          </p:nvPr>
        </p:nvSpPr>
        <p:spPr>
          <a:xfrm>
            <a:off x="629842" y="1880546"/>
            <a:ext cx="3868340"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DC8BA3B-F2E6-4EEA-8839-D81381B4C729}"/>
              </a:ext>
            </a:extLst>
          </p:cNvPr>
          <p:cNvSpPr>
            <a:spLocks noGrp="1"/>
          </p:cNvSpPr>
          <p:nvPr>
            <p:ph type="body" sz="quarter" idx="3"/>
          </p:nvPr>
        </p:nvSpPr>
        <p:spPr>
          <a:xfrm>
            <a:off x="4629150" y="1262040"/>
            <a:ext cx="3887391"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C0CF5A80-5B7D-4830-8B66-71C2CFD55218}"/>
              </a:ext>
            </a:extLst>
          </p:cNvPr>
          <p:cNvSpPr>
            <a:spLocks noGrp="1"/>
          </p:cNvSpPr>
          <p:nvPr>
            <p:ph sz="quarter" idx="4"/>
          </p:nvPr>
        </p:nvSpPr>
        <p:spPr>
          <a:xfrm>
            <a:off x="4626768" y="1880546"/>
            <a:ext cx="3887391"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1" name="Straight Connector 10">
            <a:extLst>
              <a:ext uri="{FF2B5EF4-FFF2-40B4-BE49-F238E27FC236}">
                <a16:creationId xmlns:a16="http://schemas.microsoft.com/office/drawing/2014/main" id="{8AD2427C-E34B-40CE-9B1F-B05B8815EB33}"/>
              </a:ext>
            </a:extLst>
          </p:cNvPr>
          <p:cNvCxnSpPr/>
          <p:nvPr userDrawn="1"/>
        </p:nvCxnSpPr>
        <p:spPr>
          <a:xfrm>
            <a:off x="629841" y="1262040"/>
            <a:ext cx="5286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plate&#10;&#10;Description automatically generated">
            <a:extLst>
              <a:ext uri="{FF2B5EF4-FFF2-40B4-BE49-F238E27FC236}">
                <a16:creationId xmlns:a16="http://schemas.microsoft.com/office/drawing/2014/main" id="{94B19E34-B661-4DC3-9D34-4880E162B220}"/>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10" name="TextBox 9">
            <a:extLst>
              <a:ext uri="{FF2B5EF4-FFF2-40B4-BE49-F238E27FC236}">
                <a16:creationId xmlns:a16="http://schemas.microsoft.com/office/drawing/2014/main" id="{D765A9C3-E3AB-48C1-A71A-003CB3ED9981}"/>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13" name="Rectangle 12">
            <a:extLst>
              <a:ext uri="{FF2B5EF4-FFF2-40B4-BE49-F238E27FC236}">
                <a16:creationId xmlns:a16="http://schemas.microsoft.com/office/drawing/2014/main" id="{3465DB49-3B77-4999-8D31-81FB9B2F7B0F}"/>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422289183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E7C8F5-60DB-4473-9DFD-65746C43DCEA}"/>
              </a:ext>
            </a:extLst>
          </p:cNvPr>
          <p:cNvSpPr>
            <a:spLocks noGrp="1"/>
          </p:cNvSpPr>
          <p:nvPr>
            <p:ph type="title"/>
          </p:nvPr>
        </p:nvSpPr>
        <p:spPr/>
        <p:txBody>
          <a:bodyPr/>
          <a:lstStyle/>
          <a:p>
            <a:r>
              <a:rPr lang="en-US"/>
              <a:t>Click to edit Master title style</a:t>
            </a:r>
          </a:p>
        </p:txBody>
      </p:sp>
      <p:cxnSp>
        <p:nvCxnSpPr>
          <p:cNvPr id="6" name="Straight Connector 5">
            <a:extLst>
              <a:ext uri="{FF2B5EF4-FFF2-40B4-BE49-F238E27FC236}">
                <a16:creationId xmlns:a16="http://schemas.microsoft.com/office/drawing/2014/main" id="{DCF2CE76-9E75-4CFE-834C-881199AAEA5E}"/>
              </a:ext>
            </a:extLst>
          </p:cNvPr>
          <p:cNvCxnSpPr/>
          <p:nvPr userDrawn="1"/>
        </p:nvCxnSpPr>
        <p:spPr>
          <a:xfrm>
            <a:off x="171450" y="977863"/>
            <a:ext cx="528637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D4A640EC-6FB5-4160-BE31-3A7EA60CFB0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7" name="TextBox 6">
            <a:extLst>
              <a:ext uri="{FF2B5EF4-FFF2-40B4-BE49-F238E27FC236}">
                <a16:creationId xmlns:a16="http://schemas.microsoft.com/office/drawing/2014/main" id="{49BC04E7-8E32-4F63-BC3D-B02C0739BDDF}"/>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9" name="Rectangle 8">
            <a:extLst>
              <a:ext uri="{FF2B5EF4-FFF2-40B4-BE49-F238E27FC236}">
                <a16:creationId xmlns:a16="http://schemas.microsoft.com/office/drawing/2014/main" id="{163825A1-55C2-40EB-A416-AE77619A8589}"/>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70164760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pic>
        <p:nvPicPr>
          <p:cNvPr id="4" name="Picture 3" descr="A picture containing plate&#10;&#10;Description automatically generated">
            <a:extLst>
              <a:ext uri="{FF2B5EF4-FFF2-40B4-BE49-F238E27FC236}">
                <a16:creationId xmlns:a16="http://schemas.microsoft.com/office/drawing/2014/main" id="{DE276B61-08FD-42DA-B9E6-D9E7F184B801}"/>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5" name="TextBox 4">
            <a:extLst>
              <a:ext uri="{FF2B5EF4-FFF2-40B4-BE49-F238E27FC236}">
                <a16:creationId xmlns:a16="http://schemas.microsoft.com/office/drawing/2014/main" id="{EF5D945D-DEAE-49F3-A228-E759D8E806E6}"/>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7" name="Rectangle 6">
            <a:extLst>
              <a:ext uri="{FF2B5EF4-FFF2-40B4-BE49-F238E27FC236}">
                <a16:creationId xmlns:a16="http://schemas.microsoft.com/office/drawing/2014/main" id="{7378E1B5-CBF6-435B-A911-46B5BEF3EB35}"/>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4293038347"/>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picture containing plate&#10;&#10;Description automatically generated">
            <a:extLst>
              <a:ext uri="{FF2B5EF4-FFF2-40B4-BE49-F238E27FC236}">
                <a16:creationId xmlns:a16="http://schemas.microsoft.com/office/drawing/2014/main" id="{254DC5FD-5D9F-4565-9F12-FF417904C464}"/>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5" name="TextBox 4">
            <a:extLst>
              <a:ext uri="{FF2B5EF4-FFF2-40B4-BE49-F238E27FC236}">
                <a16:creationId xmlns:a16="http://schemas.microsoft.com/office/drawing/2014/main" id="{D21FFADF-7D0F-42A5-8F11-9AF1EF0DB9AD}"/>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sp>
        <p:nvSpPr>
          <p:cNvPr id="7" name="Rectangle 6">
            <a:extLst>
              <a:ext uri="{FF2B5EF4-FFF2-40B4-BE49-F238E27FC236}">
                <a16:creationId xmlns:a16="http://schemas.microsoft.com/office/drawing/2014/main" id="{443EE4A1-E419-4F01-995E-B54E5A5D4AB4}"/>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1773355393"/>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1A3FB-3F2E-4C97-922E-A5946AAF72C7}"/>
              </a:ext>
            </a:extLst>
          </p:cNvPr>
          <p:cNvSpPr>
            <a:spLocks noGrp="1"/>
          </p:cNvSpPr>
          <p:nvPr>
            <p:ph type="title"/>
          </p:nvPr>
        </p:nvSpPr>
        <p:spPr>
          <a:xfrm>
            <a:off x="629841" y="741254"/>
            <a:ext cx="2949178" cy="803224"/>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006BBF4F-F948-4BE1-809A-394CBE71B71F}"/>
              </a:ext>
            </a:extLst>
          </p:cNvPr>
          <p:cNvSpPr>
            <a:spLocks noGrp="1"/>
          </p:cNvSpPr>
          <p:nvPr>
            <p:ph idx="1"/>
          </p:nvPr>
        </p:nvSpPr>
        <p:spPr>
          <a:xfrm>
            <a:off x="3887391" y="741255"/>
            <a:ext cx="4629150" cy="3658604"/>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E18A47B-0ED9-41F3-B3BC-F9AE094A4D47}"/>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963BC401-17BB-44DB-A242-AD2ABB5FBF96}"/>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6" name="TextBox 5">
            <a:extLst>
              <a:ext uri="{FF2B5EF4-FFF2-40B4-BE49-F238E27FC236}">
                <a16:creationId xmlns:a16="http://schemas.microsoft.com/office/drawing/2014/main" id="{6A7F97DF-8E70-439D-A688-9A6094522CB5}"/>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cxnSp>
        <p:nvCxnSpPr>
          <p:cNvPr id="7" name="Straight Connector 6">
            <a:extLst>
              <a:ext uri="{FF2B5EF4-FFF2-40B4-BE49-F238E27FC236}">
                <a16:creationId xmlns:a16="http://schemas.microsoft.com/office/drawing/2014/main" id="{936BB0C8-AC6E-47C3-9D55-59C162F8978C}"/>
              </a:ext>
            </a:extLst>
          </p:cNvPr>
          <p:cNvCxnSpPr>
            <a:cxnSpLocks/>
          </p:cNvCxnSpPr>
          <p:nvPr userDrawn="1"/>
        </p:nvCxnSpPr>
        <p:spPr>
          <a:xfrm>
            <a:off x="518698" y="274820"/>
            <a:ext cx="8258453"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758B1F1-20AD-45CA-A21B-2E7E7C0E0CA3}"/>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71922021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6EE51-4BA2-4725-8986-2E6F78CA8DE1}"/>
              </a:ext>
            </a:extLst>
          </p:cNvPr>
          <p:cNvSpPr>
            <a:spLocks noGrp="1"/>
          </p:cNvSpPr>
          <p:nvPr>
            <p:ph type="title"/>
          </p:nvPr>
        </p:nvSpPr>
        <p:spPr>
          <a:xfrm>
            <a:off x="629841" y="741254"/>
            <a:ext cx="2949178" cy="803224"/>
          </a:xfrm>
        </p:spPr>
        <p:txBody>
          <a:bodyPr anchor="b"/>
          <a:lstStyle>
            <a:lvl1pP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B1294FF4-766C-4E13-919D-091205A826C0}"/>
              </a:ext>
            </a:extLst>
          </p:cNvPr>
          <p:cNvSpPr>
            <a:spLocks noGrp="1"/>
          </p:cNvSpPr>
          <p:nvPr>
            <p:ph type="pic" idx="1"/>
          </p:nvPr>
        </p:nvSpPr>
        <p:spPr>
          <a:xfrm>
            <a:off x="3887391" y="741255"/>
            <a:ext cx="4629150" cy="3658604"/>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dirty="0"/>
              <a:t>Click icon to add picture</a:t>
            </a:r>
          </a:p>
        </p:txBody>
      </p:sp>
      <p:sp>
        <p:nvSpPr>
          <p:cNvPr id="4" name="Text Placeholder 3">
            <a:extLst>
              <a:ext uri="{FF2B5EF4-FFF2-40B4-BE49-F238E27FC236}">
                <a16:creationId xmlns:a16="http://schemas.microsoft.com/office/drawing/2014/main" id="{BB4042B2-8B1C-4671-91CE-E413B25F176A}"/>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AEEA4AA9-F075-4E6D-81D0-452B85FF451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6" name="TextBox 5">
            <a:extLst>
              <a:ext uri="{FF2B5EF4-FFF2-40B4-BE49-F238E27FC236}">
                <a16:creationId xmlns:a16="http://schemas.microsoft.com/office/drawing/2014/main" id="{011FD19C-190F-47F5-97D1-51C1BC9CE89F}"/>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rPr>
              <a:t>DESTINY-Breast03</a:t>
            </a:r>
          </a:p>
        </p:txBody>
      </p:sp>
      <p:cxnSp>
        <p:nvCxnSpPr>
          <p:cNvPr id="7" name="Straight Connector 6">
            <a:extLst>
              <a:ext uri="{FF2B5EF4-FFF2-40B4-BE49-F238E27FC236}">
                <a16:creationId xmlns:a16="http://schemas.microsoft.com/office/drawing/2014/main" id="{4130F700-211C-4717-A17C-474BD42C3F40}"/>
              </a:ext>
            </a:extLst>
          </p:cNvPr>
          <p:cNvCxnSpPr>
            <a:cxnSpLocks/>
          </p:cNvCxnSpPr>
          <p:nvPr userDrawn="1"/>
        </p:nvCxnSpPr>
        <p:spPr>
          <a:xfrm>
            <a:off x="518698" y="274820"/>
            <a:ext cx="8258453"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783D1B0-79CF-4C9B-9034-0AB02C030C04}"/>
              </a:ext>
            </a:extLst>
          </p:cNvPr>
          <p:cNvSpPr/>
          <p:nvPr userDrawn="1"/>
        </p:nvSpPr>
        <p:spPr>
          <a:xfrm flipV="1">
            <a:off x="518698" y="276718"/>
            <a:ext cx="8499572" cy="34321"/>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371141222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3_Title and Text">
  <p:cSld name="3_Title and Text">
    <p:bg>
      <p:bgRef idx="1001">
        <a:schemeClr val="bg1"/>
      </p:bgRef>
    </p:bg>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367250" y="1407770"/>
            <a:ext cx="8409900" cy="291055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359999" y="342436"/>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359999" y="774836"/>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5" name="Picture 4" descr="A picture containing plate&#10;&#10;Description automatically generated">
            <a:extLst>
              <a:ext uri="{FF2B5EF4-FFF2-40B4-BE49-F238E27FC236}">
                <a16:creationId xmlns:a16="http://schemas.microsoft.com/office/drawing/2014/main" id="{648758F5-4587-4BB6-8A6E-D95774C23A97}"/>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15412"/>
            <a:ext cx="481628" cy="298432"/>
          </a:xfrm>
          <a:prstGeom prst="rect">
            <a:avLst/>
          </a:prstGeom>
        </p:spPr>
      </p:pic>
      <p:sp>
        <p:nvSpPr>
          <p:cNvPr id="6" name="TextBox 5">
            <a:extLst>
              <a:ext uri="{FF2B5EF4-FFF2-40B4-BE49-F238E27FC236}">
                <a16:creationId xmlns:a16="http://schemas.microsoft.com/office/drawing/2014/main" id="{4F40FDC4-81E9-4826-873C-EBFAAE7BDF00}"/>
              </a:ext>
            </a:extLst>
          </p:cNvPr>
          <p:cNvSpPr txBox="1"/>
          <p:nvPr userDrawn="1"/>
        </p:nvSpPr>
        <p:spPr>
          <a:xfrm>
            <a:off x="467341" y="56351"/>
            <a:ext cx="1507331" cy="253916"/>
          </a:xfrm>
          <a:prstGeom prst="rect">
            <a:avLst/>
          </a:prstGeom>
          <a:noFill/>
        </p:spPr>
        <p:txBody>
          <a:bodyPr wrap="square" rtlCol="0">
            <a:spAutoFit/>
          </a:bodyPr>
          <a:lstStyle/>
          <a:p>
            <a:r>
              <a:rPr lang="en-US" sz="1050" i="1" dirty="0">
                <a:solidFill>
                  <a:srgbClr val="1E4195"/>
                </a:solidFill>
                <a:latin typeface="Arial" panose="020B0604020202020204" pitchFamily="34" charset="0"/>
                <a:cs typeface="Arial" panose="020B0604020202020204" pitchFamily="34" charset="0"/>
              </a:rPr>
              <a:t>DESTINY-Breast03</a:t>
            </a:r>
          </a:p>
        </p:txBody>
      </p:sp>
    </p:spTree>
    <p:extLst>
      <p:ext uri="{BB962C8B-B14F-4D97-AF65-F5344CB8AC3E}">
        <p14:creationId xmlns:p14="http://schemas.microsoft.com/office/powerpoint/2010/main" val="861289301"/>
      </p:ext>
    </p:extLst>
  </p:cSld>
  <p:clrMapOvr>
    <a:overrideClrMapping bg1="lt1" tx1="dk1" bg2="lt2" tx2="dk2" accent1="accent1" accent2="accent2" accent3="accent3" accent4="accent4" accent5="accent5" accent6="accent6" hlink="hlink" folHlink="folHlink"/>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823"/>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BB1E220C-1FF7-47DE-889B-16EAA54634C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909744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31825479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75B53DDF-E755-425C-B906-ED492F929A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402609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759"/>
            <a:ext cx="7772400" cy="1022502"/>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9FDD0BE3-7CE8-4A74-A74B-9E8E5D2F0C1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0071353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3" y="1201266"/>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3" y="1201266"/>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6ED603C1-2282-4324-8537-147EF435206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522771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2404"/>
            <a:ext cx="4040189" cy="480267"/>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2667"/>
            <a:ext cx="4040189"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268" y="1152404"/>
            <a:ext cx="4041775" cy="480267"/>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268" y="1632667"/>
            <a:ext cx="4041775"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D9EF94ED-FB01-4748-A6CA-DE21A1479F36}"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537069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E1542DFA-E94C-4CD3-AD26-2A388ACC3FE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9661422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1B67EE38-EA7A-41F9-8546-8E72BEB25E1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738829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5" y="205499"/>
            <a:ext cx="3008313" cy="872345"/>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164" y="205502"/>
            <a:ext cx="5111750" cy="43939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5" y="1077324"/>
            <a:ext cx="3008313" cy="352155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425E9AAD-5574-4F7E-A4E4-FE698E7E754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3091034"/>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4308"/>
            <a:ext cx="5486400" cy="42544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9755"/>
            <a:ext cx="5486400" cy="604206"/>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1FC2215E-A09E-4819-9965-5EB3EBE08EE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899570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22A86663-2E6D-41E5-AFD6-D01AE9C495A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6259642"/>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3" y="206693"/>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3" y="206693"/>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75ED2A64-247C-4D25-948E-7B6D5B349F0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94822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342900"/>
            <a:ext cx="2949575" cy="1201738"/>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788" y="741363"/>
            <a:ext cx="4629150" cy="3659187"/>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30238" y="1544638"/>
            <a:ext cx="2949575" cy="28606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64049705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6693"/>
            <a:ext cx="8229600" cy="439270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3" y="0"/>
            <a:ext cx="5257800" cy="357519"/>
          </a:xfrm>
          <a:prstGeom prst="rect">
            <a:avLst/>
          </a:prstGeom>
          <a:ln/>
        </p:spPr>
        <p:txBody>
          <a:bodyPr/>
          <a:lstStyle>
            <a:lvl1pPr>
              <a:defRPr/>
            </a:lvl1pPr>
          </a:lstStyle>
          <a:p>
            <a:pPr>
              <a:defRPr/>
            </a:pPr>
            <a:r>
              <a:rPr lang="en-US">
                <a:solidFill>
                  <a:srgbClr val="000000"/>
                </a:solidFill>
              </a:rPr>
              <a:t>San Antonio Breast Cancer Symposium – December 9-13, 2014</a:t>
            </a:r>
          </a:p>
        </p:txBody>
      </p:sp>
      <p:sp>
        <p:nvSpPr>
          <p:cNvPr id="4" name="Rectangle 5"/>
          <p:cNvSpPr>
            <a:spLocks noGrp="1" noChangeArrowheads="1"/>
          </p:cNvSpPr>
          <p:nvPr>
            <p:ph type="ftr" sz="quarter" idx="11"/>
          </p:nvPr>
        </p:nvSpPr>
        <p:spPr>
          <a:xfrm>
            <a:off x="0" y="4962876"/>
            <a:ext cx="9144000" cy="357519"/>
          </a:xfrm>
          <a:prstGeom prst="rect">
            <a:avLst/>
          </a:prstGeom>
          <a:ln/>
        </p:spPr>
        <p:txBody>
          <a:bodyPr/>
          <a:lstStyle>
            <a:lvl1pPr>
              <a:defRPr/>
            </a:lvl1pPr>
          </a:lstStyle>
          <a:p>
            <a:pPr>
              <a:defRPr/>
            </a:pPr>
            <a:r>
              <a:rPr lang="en-US">
                <a:solidFill>
                  <a:srgbClr val="000000"/>
                </a:solidFill>
              </a:rPr>
              <a:t>This presentation is the intellectual property of  Dr Ian Krop.  Contact  at ikrop@partners.org for permission to reprint and/or distribute    </a:t>
            </a:r>
          </a:p>
        </p:txBody>
      </p:sp>
      <p:sp>
        <p:nvSpPr>
          <p:cNvPr id="5"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70559B22-2CAE-41E2-9899-0E93F8E04B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637525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preserve="1" userDrawn="1">
  <p:cSld name="PUBLICATION TITLE: No image">
    <p:spTree>
      <p:nvGrpSpPr>
        <p:cNvPr id="1" name=""/>
        <p:cNvGrpSpPr/>
        <p:nvPr/>
      </p:nvGrpSpPr>
      <p:grpSpPr>
        <a:xfrm>
          <a:off x="0" y="0"/>
          <a:ext cx="0" cy="0"/>
          <a:chOff x="0" y="0"/>
          <a:chExt cx="0" cy="0"/>
        </a:xfrm>
      </p:grpSpPr>
      <p:sp>
        <p:nvSpPr>
          <p:cNvPr id="7" name="Rectangle 6"/>
          <p:cNvSpPr/>
          <p:nvPr userDrawn="1"/>
        </p:nvSpPr>
        <p:spPr>
          <a:xfrm>
            <a:off x="0" y="4834279"/>
            <a:ext cx="9144000" cy="313163"/>
          </a:xfrm>
          <a:prstGeom prst="rect">
            <a:avLst/>
          </a:prstGeom>
          <a:solidFill>
            <a:srgbClr val="414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63" cap="all" baseline="0" dirty="0"/>
              <a:t>                                                                            </a:t>
            </a:r>
          </a:p>
        </p:txBody>
      </p:sp>
      <p:sp>
        <p:nvSpPr>
          <p:cNvPr id="6" name="Title 1"/>
          <p:cNvSpPr>
            <a:spLocks noGrp="1"/>
          </p:cNvSpPr>
          <p:nvPr>
            <p:ph type="title" hasCustomPrompt="1"/>
          </p:nvPr>
        </p:nvSpPr>
        <p:spPr>
          <a:xfrm>
            <a:off x="738188" y="700454"/>
            <a:ext cx="7667625" cy="1288937"/>
          </a:xfrm>
          <a:prstGeom prst="rect">
            <a:avLst/>
          </a:prstGeom>
        </p:spPr>
        <p:txBody>
          <a:bodyPr anchor="b"/>
          <a:lstStyle>
            <a:lvl1pPr algn="ctr">
              <a:defRPr sz="1688" cap="all" baseline="0">
                <a:solidFill>
                  <a:schemeClr val="tx1"/>
                </a:solidFill>
              </a:defRPr>
            </a:lvl1pPr>
          </a:lstStyle>
          <a:p>
            <a:r>
              <a:rPr lang="en-US" dirty="0"/>
              <a:t>Click to add TITLE, ARIAL, 20PT, UPPERCASE</a:t>
            </a:r>
          </a:p>
        </p:txBody>
      </p:sp>
      <p:sp>
        <p:nvSpPr>
          <p:cNvPr id="8" name="Text Placeholder 18"/>
          <p:cNvSpPr>
            <a:spLocks noGrp="1"/>
          </p:cNvSpPr>
          <p:nvPr>
            <p:ph type="body" sz="quarter" idx="10" hasCustomPrompt="1"/>
          </p:nvPr>
        </p:nvSpPr>
        <p:spPr>
          <a:xfrm>
            <a:off x="968378" y="2209879"/>
            <a:ext cx="7207249" cy="752193"/>
          </a:xfrm>
          <a:prstGeom prst="rect">
            <a:avLst/>
          </a:prstGeom>
        </p:spPr>
        <p:txBody>
          <a:bodyPr>
            <a:normAutofit/>
          </a:bodyPr>
          <a:lstStyle>
            <a:lvl1pPr marL="0" marR="0" indent="0" algn="ctr" defTabSz="578644" rtl="0" eaLnBrk="1" fontAlgn="auto" latinLnBrk="0" hangingPunct="1">
              <a:lnSpc>
                <a:spcPct val="90000"/>
              </a:lnSpc>
              <a:spcBef>
                <a:spcPts val="633"/>
              </a:spcBef>
              <a:spcAft>
                <a:spcPts val="0"/>
              </a:spcAft>
              <a:buClrTx/>
              <a:buSzTx/>
              <a:buFont typeface="Arial" panose="020B0604020202020204" pitchFamily="34" charset="0"/>
              <a:buNone/>
              <a:tabLst/>
              <a:defRPr sz="1013" baseline="0">
                <a:solidFill>
                  <a:schemeClr val="tx1"/>
                </a:solidFill>
              </a:defRPr>
            </a:lvl1pPr>
            <a:lvl3pPr marL="578644" indent="0" algn="l">
              <a:buNone/>
              <a:defRPr/>
            </a:lvl3pPr>
          </a:lstStyle>
          <a:p>
            <a:pPr lvl="0"/>
            <a:r>
              <a:rPr lang="en-US" dirty="0"/>
              <a:t>Click to edit authors</a:t>
            </a:r>
            <a:br>
              <a:rPr lang="en-US" dirty="0"/>
            </a:br>
            <a:r>
              <a:rPr lang="en-US" dirty="0"/>
              <a:t>Arial, 12pt, sentence case</a:t>
            </a:r>
          </a:p>
        </p:txBody>
      </p:sp>
      <p:sp>
        <p:nvSpPr>
          <p:cNvPr id="10" name="Text Placeholder 18"/>
          <p:cNvSpPr>
            <a:spLocks noGrp="1"/>
          </p:cNvSpPr>
          <p:nvPr>
            <p:ph type="body" sz="quarter" idx="11" hasCustomPrompt="1"/>
          </p:nvPr>
        </p:nvSpPr>
        <p:spPr>
          <a:xfrm>
            <a:off x="968378" y="3419114"/>
            <a:ext cx="7207249" cy="752193"/>
          </a:xfrm>
          <a:prstGeom prst="rect">
            <a:avLst/>
          </a:prstGeom>
        </p:spPr>
        <p:txBody>
          <a:bodyPr>
            <a:normAutofit/>
          </a:bodyPr>
          <a:lstStyle>
            <a:lvl1pPr marL="0" marR="0" indent="0" algn="ctr" defTabSz="578644" rtl="0" eaLnBrk="1" fontAlgn="auto" latinLnBrk="0" hangingPunct="1">
              <a:lnSpc>
                <a:spcPct val="90000"/>
              </a:lnSpc>
              <a:spcBef>
                <a:spcPts val="633"/>
              </a:spcBef>
              <a:spcAft>
                <a:spcPts val="0"/>
              </a:spcAft>
              <a:buClrTx/>
              <a:buSzTx/>
              <a:buFont typeface="Arial" panose="020B0604020202020204" pitchFamily="34" charset="0"/>
              <a:buNone/>
              <a:tabLst/>
              <a:defRPr sz="1013" baseline="0">
                <a:solidFill>
                  <a:schemeClr val="tx1"/>
                </a:solidFill>
              </a:defRPr>
            </a:lvl1pPr>
            <a:lvl3pPr marL="578644" indent="0" algn="l">
              <a:buNone/>
              <a:defRPr/>
            </a:lvl3pPr>
          </a:lstStyle>
          <a:p>
            <a:pPr lvl="0"/>
            <a:r>
              <a:rPr lang="en-US" dirty="0"/>
              <a:t>Click to edit affiliations</a:t>
            </a:r>
            <a:br>
              <a:rPr lang="en-US" dirty="0"/>
            </a:br>
            <a:r>
              <a:rPr lang="en-US" dirty="0"/>
              <a:t>Arial, 12pt, sentence case</a:t>
            </a:r>
          </a:p>
        </p:txBody>
      </p:sp>
      <p:sp>
        <p:nvSpPr>
          <p:cNvPr id="11" name="Text Placeholder 18">
            <a:extLst>
              <a:ext uri="{FF2B5EF4-FFF2-40B4-BE49-F238E27FC236}">
                <a16:creationId xmlns:a16="http://schemas.microsoft.com/office/drawing/2014/main" id="{D240E228-66C6-44A8-B87F-94EC60913499}"/>
              </a:ext>
            </a:extLst>
          </p:cNvPr>
          <p:cNvSpPr>
            <a:spLocks noGrp="1"/>
          </p:cNvSpPr>
          <p:nvPr>
            <p:ph type="body" sz="quarter" idx="12" hasCustomPrompt="1"/>
          </p:nvPr>
        </p:nvSpPr>
        <p:spPr>
          <a:xfrm>
            <a:off x="974727" y="4323849"/>
            <a:ext cx="7207249" cy="360436"/>
          </a:xfrm>
          <a:prstGeom prst="rect">
            <a:avLst/>
          </a:prstGeom>
        </p:spPr>
        <p:txBody>
          <a:bodyPr>
            <a:normAutofit/>
          </a:bodyPr>
          <a:lstStyle>
            <a:lvl1pPr marL="0" marR="0" indent="0" algn="ctr" defTabSz="578644" rtl="0" eaLnBrk="1" fontAlgn="auto" latinLnBrk="0" hangingPunct="1">
              <a:lnSpc>
                <a:spcPct val="90000"/>
              </a:lnSpc>
              <a:spcBef>
                <a:spcPts val="633"/>
              </a:spcBef>
              <a:spcAft>
                <a:spcPts val="0"/>
              </a:spcAft>
              <a:buClrTx/>
              <a:buSzTx/>
              <a:buFont typeface="Arial" panose="020B0604020202020204" pitchFamily="34" charset="0"/>
              <a:buNone/>
              <a:tabLst/>
              <a:defRPr sz="1013" baseline="0">
                <a:solidFill>
                  <a:schemeClr val="tx1"/>
                </a:solidFill>
              </a:defRPr>
            </a:lvl1pPr>
            <a:lvl3pPr marL="578644" indent="0" algn="l">
              <a:buNone/>
              <a:defRPr/>
            </a:lvl3pPr>
          </a:lstStyle>
          <a:p>
            <a:pPr lvl="0"/>
            <a:r>
              <a:rPr lang="en-US" dirty="0"/>
              <a:t>Click to edit [Conference] [YYYY] [City, State] [Month D-D, YYYY] Abstract No. [XXXX]</a:t>
            </a:r>
            <a:br>
              <a:rPr lang="en-US" dirty="0"/>
            </a:br>
            <a:r>
              <a:rPr lang="en-US" dirty="0"/>
              <a:t>Arial, 12pt, sentence case</a:t>
            </a:r>
          </a:p>
        </p:txBody>
      </p:sp>
      <p:sp>
        <p:nvSpPr>
          <p:cNvPr id="9" name="Rectangle 8">
            <a:extLst>
              <a:ext uri="{FF2B5EF4-FFF2-40B4-BE49-F238E27FC236}">
                <a16:creationId xmlns:a16="http://schemas.microsoft.com/office/drawing/2014/main" id="{20563A0F-42EF-485E-8C8D-CD2E72220D01}"/>
              </a:ext>
            </a:extLst>
          </p:cNvPr>
          <p:cNvSpPr/>
          <p:nvPr userDrawn="1"/>
        </p:nvSpPr>
        <p:spPr>
          <a:xfrm>
            <a:off x="0" y="-3848"/>
            <a:ext cx="9144000" cy="313163"/>
          </a:xfrm>
          <a:prstGeom prst="rect">
            <a:avLst/>
          </a:prstGeom>
          <a:solidFill>
            <a:srgbClr val="0064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363" cap="all" baseline="0" dirty="0"/>
              <a:t>                                                                            </a:t>
            </a:r>
          </a:p>
        </p:txBody>
      </p:sp>
      <p:sp>
        <p:nvSpPr>
          <p:cNvPr id="12" name="Text Placeholder 4">
            <a:extLst>
              <a:ext uri="{FF2B5EF4-FFF2-40B4-BE49-F238E27FC236}">
                <a16:creationId xmlns:a16="http://schemas.microsoft.com/office/drawing/2014/main" id="{BBB7A955-313C-4EB3-AF3E-1A8B1DEA5AD5}"/>
              </a:ext>
            </a:extLst>
          </p:cNvPr>
          <p:cNvSpPr txBox="1">
            <a:spLocks/>
          </p:cNvSpPr>
          <p:nvPr userDrawn="1"/>
        </p:nvSpPr>
        <p:spPr>
          <a:xfrm>
            <a:off x="1756377" y="2"/>
            <a:ext cx="5631248" cy="31938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929" b="1" i="0" kern="1200" dirty="0">
                <a:solidFill>
                  <a:schemeClr val="bg1"/>
                </a:solidFill>
                <a:effectLst/>
                <a:latin typeface="Arial" panose="020B0604020202020204" pitchFamily="34" charset="0"/>
                <a:ea typeface="+mn-ea"/>
                <a:cs typeface="Arial" panose="020B0604020202020204" pitchFamily="34" charset="0"/>
              </a:rPr>
              <a:t>San Antonio Breast Cancer Symposium</a:t>
            </a:r>
            <a:r>
              <a:rPr lang="en-US" sz="929" b="1" i="0" kern="1200" baseline="26000" dirty="0">
                <a:solidFill>
                  <a:schemeClr val="bg1"/>
                </a:solidFill>
                <a:effectLst/>
                <a:latin typeface="Arial" panose="020B0604020202020204" pitchFamily="34" charset="0"/>
                <a:ea typeface="+mn-ea"/>
                <a:cs typeface="Arial" panose="020B0604020202020204" pitchFamily="34" charset="0"/>
              </a:rPr>
              <a:t>®</a:t>
            </a:r>
            <a:r>
              <a:rPr lang="en-US" sz="929" b="1" i="0" kern="1200" dirty="0">
                <a:solidFill>
                  <a:schemeClr val="bg1"/>
                </a:solidFill>
                <a:effectLst/>
                <a:latin typeface="Arial" panose="020B0604020202020204" pitchFamily="34" charset="0"/>
                <a:ea typeface="+mn-ea"/>
                <a:cs typeface="Arial" panose="020B0604020202020204" pitchFamily="34" charset="0"/>
              </a:rPr>
              <a:t>, December 10-14, 2019</a:t>
            </a:r>
            <a:endParaRPr lang="en-US" sz="929" b="1" baseline="0" dirty="0">
              <a:solidFill>
                <a:schemeClr val="bg1"/>
              </a:solidFill>
              <a:latin typeface="Arial" panose="020B0604020202020204" pitchFamily="34" charset="0"/>
              <a:cs typeface="Arial" panose="020B0604020202020204" pitchFamily="34" charset="0"/>
            </a:endParaRPr>
          </a:p>
        </p:txBody>
      </p:sp>
      <p:sp>
        <p:nvSpPr>
          <p:cNvPr id="13" name="Footer Placeholder 4">
            <a:extLst>
              <a:ext uri="{FF2B5EF4-FFF2-40B4-BE49-F238E27FC236}">
                <a16:creationId xmlns:a16="http://schemas.microsoft.com/office/drawing/2014/main" id="{142331CE-AA4B-4D6D-A1E7-60571FA9F295}"/>
              </a:ext>
            </a:extLst>
          </p:cNvPr>
          <p:cNvSpPr txBox="1">
            <a:spLocks/>
          </p:cNvSpPr>
          <p:nvPr userDrawn="1"/>
        </p:nvSpPr>
        <p:spPr>
          <a:xfrm>
            <a:off x="450851" y="4783836"/>
            <a:ext cx="8242299" cy="365463"/>
          </a:xfrm>
          <a:prstGeom prst="rect">
            <a:avLst/>
          </a:prstGeom>
        </p:spPr>
        <p:txBody>
          <a:bodyPr vert="horz" lIns="77153" tIns="38576" rIns="77153" bIns="38576"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60" baseline="0" dirty="0">
                <a:solidFill>
                  <a:schemeClr val="bg1"/>
                </a:solidFill>
              </a:rPr>
              <a:t>This presentation is the intellectual property of the author/presenter. Contact them at </a:t>
            </a:r>
            <a:r>
              <a:rPr lang="en-US" sz="760" baseline="0" dirty="0">
                <a:solidFill>
                  <a:schemeClr val="bg1"/>
                </a:solidFill>
                <a:hlinkClick r:id="rId2">
                  <a:extLst>
                    <a:ext uri="{A12FA001-AC4F-418D-AE19-62706E023703}">
                      <ahyp:hlinkClr xmlns:ahyp="http://schemas.microsoft.com/office/drawing/2018/hyperlinkcolor" val="tx"/>
                    </a:ext>
                  </a:extLst>
                </a:hlinkClick>
              </a:rPr>
              <a:t>rmurthy1@mdanderson.org</a:t>
            </a:r>
            <a:r>
              <a:rPr lang="en-US" sz="760" baseline="0" dirty="0">
                <a:solidFill>
                  <a:schemeClr val="bg1"/>
                </a:solidFill>
              </a:rPr>
              <a:t> for permission to reprint and/or distribute.</a:t>
            </a:r>
          </a:p>
        </p:txBody>
      </p:sp>
    </p:spTree>
    <p:extLst>
      <p:ext uri="{BB962C8B-B14F-4D97-AF65-F5344CB8AC3E}">
        <p14:creationId xmlns:p14="http://schemas.microsoft.com/office/powerpoint/2010/main" val="20286067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4" name="Text Placeholder 3"/>
          <p:cNvSpPr>
            <a:spLocks noGrp="1"/>
          </p:cNvSpPr>
          <p:nvPr>
            <p:ph type="body" sz="quarter" idx="18" hasCustomPrompt="1"/>
          </p:nvPr>
        </p:nvSpPr>
        <p:spPr>
          <a:xfrm>
            <a:off x="692306" y="873327"/>
            <a:ext cx="7746422" cy="3944431"/>
          </a:xfrm>
          <a:prstGeom prst="rect">
            <a:avLst/>
          </a:prstGeom>
        </p:spPr>
        <p:txBody>
          <a:bodyPr lIns="0" tIns="0" rIns="0" bIns="0"/>
          <a:lstStyle>
            <a:lvl1pPr marL="192881" marR="0" indent="-192881" algn="l" defTabSz="771525" rtl="0" eaLnBrk="1" fontAlgn="auto" latinLnBrk="0" hangingPunct="1">
              <a:lnSpc>
                <a:spcPct val="100000"/>
              </a:lnSpc>
              <a:spcBef>
                <a:spcPts val="844"/>
              </a:spcBef>
              <a:spcAft>
                <a:spcPts val="0"/>
              </a:spcAft>
              <a:buClrTx/>
              <a:buSzPct val="140000"/>
              <a:buFont typeface="Arial" panose="020B0604020202020204" pitchFamily="34" charset="0"/>
              <a:buChar char="•"/>
              <a:tabLst/>
              <a:defRPr baseline="0"/>
            </a:lvl1pPr>
            <a:lvl2pPr marL="578644" marR="0" indent="-192881" algn="l" defTabSz="771525" rtl="0" eaLnBrk="1" fontAlgn="auto" latinLnBrk="0" hangingPunct="1">
              <a:lnSpc>
                <a:spcPct val="100000"/>
              </a:lnSpc>
              <a:spcBef>
                <a:spcPts val="422"/>
              </a:spcBef>
              <a:spcAft>
                <a:spcPts val="0"/>
              </a:spcAft>
              <a:buClrTx/>
              <a:buSzTx/>
              <a:buFont typeface="Arial" panose="020B0604020202020204" pitchFamily="34" charset="0"/>
              <a:buChar char="•"/>
              <a:tabLst/>
              <a:defRPr baseline="0"/>
            </a:lvl2pPr>
            <a:lvl3pPr marL="964406" marR="0" indent="-192881" algn="l" defTabSz="771525" rtl="0" eaLnBrk="1" fontAlgn="auto" latinLnBrk="0" hangingPunct="1">
              <a:lnSpc>
                <a:spcPct val="100000"/>
              </a:lnSpc>
              <a:spcBef>
                <a:spcPts val="422"/>
              </a:spcBef>
              <a:spcAft>
                <a:spcPts val="0"/>
              </a:spcAft>
              <a:buClrTx/>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570429661"/>
      </p:ext>
    </p:extLst>
  </p:cSld>
  <p:clrMapOvr>
    <a:masterClrMapping/>
  </p:clrMapOvr>
  <p:extLst>
    <p:ext uri="{DCECCB84-F9BA-43D5-87BE-67443E8EF086}">
      <p15:sldGuideLst xmlns:p15="http://schemas.microsoft.com/office/powerpoint/2012/main"/>
    </p:ext>
  </p:extLs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col w/subtitle">
    <p:spTree>
      <p:nvGrpSpPr>
        <p:cNvPr id="1" name=""/>
        <p:cNvGrpSpPr/>
        <p:nvPr/>
      </p:nvGrpSpPr>
      <p:grpSpPr>
        <a:xfrm>
          <a:off x="0" y="0"/>
          <a:ext cx="0" cy="0"/>
          <a:chOff x="0" y="0"/>
          <a:chExt cx="0" cy="0"/>
        </a:xfrm>
      </p:grpSpPr>
      <p:sp>
        <p:nvSpPr>
          <p:cNvPr id="5" name="Text Placeholder 4"/>
          <p:cNvSpPr>
            <a:spLocks noGrp="1"/>
          </p:cNvSpPr>
          <p:nvPr userDrawn="1">
            <p:ph type="body" sz="quarter" idx="10" hasCustomPrompt="1"/>
          </p:nvPr>
        </p:nvSpPr>
        <p:spPr>
          <a:xfrm>
            <a:off x="692306" y="818943"/>
            <a:ext cx="7765895" cy="238190"/>
          </a:xfrm>
          <a:prstGeom prst="rect">
            <a:avLst/>
          </a:prstGeom>
        </p:spPr>
        <p:txBody>
          <a:bodyPr>
            <a:noAutofit/>
          </a:bodyPr>
          <a:lstStyle>
            <a:lvl1pPr marL="0" indent="0">
              <a:spcBef>
                <a:spcPts val="0"/>
              </a:spcBef>
              <a:buNone/>
              <a:defRPr sz="1350" b="0">
                <a:solidFill>
                  <a:schemeClr val="tx1"/>
                </a:solidFill>
              </a:defRPr>
            </a:lvl1pPr>
          </a:lstStyle>
          <a:p>
            <a:pPr lvl="0"/>
            <a:r>
              <a:rPr lang="en-US" dirty="0"/>
              <a:t>Click to enter subtitle</a:t>
            </a:r>
          </a:p>
        </p:txBody>
      </p:sp>
      <p:sp>
        <p:nvSpPr>
          <p:cNvPr id="9" name="Text Placeholder 3">
            <a:extLst>
              <a:ext uri="{FF2B5EF4-FFF2-40B4-BE49-F238E27FC236}">
                <a16:creationId xmlns:a16="http://schemas.microsoft.com/office/drawing/2014/main" id="{FC134C1F-53DF-43C2-AF4D-EE37600EC2CB}"/>
              </a:ext>
            </a:extLst>
          </p:cNvPr>
          <p:cNvSpPr>
            <a:spLocks noGrp="1"/>
          </p:cNvSpPr>
          <p:nvPr userDrawn="1">
            <p:ph type="body" sz="quarter" idx="18" hasCustomPrompt="1"/>
          </p:nvPr>
        </p:nvSpPr>
        <p:spPr>
          <a:xfrm>
            <a:off x="692306" y="1098298"/>
            <a:ext cx="7746422" cy="3715482"/>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
                <a:schemeClr val="tx1"/>
              </a:buClr>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6" name="Rectangle 15">
            <a:extLst>
              <a:ext uri="{FF2B5EF4-FFF2-40B4-BE49-F238E27FC236}">
                <a16:creationId xmlns:a16="http://schemas.microsoft.com/office/drawing/2014/main" id="{2C366408-147D-4DDA-8898-88679B489D62}"/>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7" name="Title 9">
            <a:extLst>
              <a:ext uri="{FF2B5EF4-FFF2-40B4-BE49-F238E27FC236}">
                <a16:creationId xmlns:a16="http://schemas.microsoft.com/office/drawing/2014/main" id="{E8F1567C-EDC1-4ADA-AF26-9402CD670DCC}"/>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8" name="Rectangle 17">
            <a:extLst>
              <a:ext uri="{FF2B5EF4-FFF2-40B4-BE49-F238E27FC236}">
                <a16:creationId xmlns:a16="http://schemas.microsoft.com/office/drawing/2014/main" id="{54E8C0AC-738E-416B-92FB-3B8A70A5FA03}"/>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9179340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1-col, subtitle,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692295" y="1098297"/>
            <a:ext cx="7753205" cy="3687537"/>
          </a:xfrm>
        </p:spPr>
        <p:txBody>
          <a:bodyPr/>
          <a:lstStyle>
            <a:lvl1pPr>
              <a:buClr>
                <a:srgbClr val="1C76B2"/>
              </a:buClr>
              <a:defRPr baseline="0"/>
            </a:lvl1pPr>
          </a:lstStyle>
          <a:p>
            <a:pPr marL="192881" marR="0" lvl="0" indent="-192881" algn="l" defTabSz="771525" rtl="0" eaLnBrk="1" fontAlgn="auto" latinLnBrk="0" hangingPunct="1">
              <a:lnSpc>
                <a:spcPct val="90000"/>
              </a:lnSpc>
              <a:spcBef>
                <a:spcPts val="844"/>
              </a:spcBef>
              <a:spcAft>
                <a:spcPts val="0"/>
              </a:spcAft>
              <a:buClr>
                <a:srgbClr val="1C76B2"/>
              </a:buClr>
              <a:buSzPct val="140000"/>
              <a:buFont typeface="Arial"/>
              <a:buNone/>
              <a:tabLst/>
              <a:defRPr/>
            </a:pPr>
            <a:r>
              <a:rPr lang="en-US" dirty="0"/>
              <a:t>Insert Media</a:t>
            </a:r>
          </a:p>
        </p:txBody>
      </p:sp>
      <p:sp>
        <p:nvSpPr>
          <p:cNvPr id="8" name="Text Placeholder 2"/>
          <p:cNvSpPr>
            <a:spLocks noGrp="1"/>
          </p:cNvSpPr>
          <p:nvPr>
            <p:ph type="body" idx="1" hasCustomPrompt="1"/>
          </p:nvPr>
        </p:nvSpPr>
        <p:spPr>
          <a:xfrm>
            <a:off x="692307" y="825773"/>
            <a:ext cx="7765893" cy="221106"/>
          </a:xfrm>
          <a:prstGeom prst="rect">
            <a:avLst/>
          </a:prstGeom>
        </p:spPr>
        <p:txBody>
          <a:bodyPr lIns="0" tIns="0" rIns="0" bIns="0" anchor="t" anchorCtr="0">
            <a:noAutofit/>
          </a:bodyPr>
          <a:lstStyle>
            <a:lvl1pPr marL="0" indent="0">
              <a:buNone/>
              <a:defRPr sz="1350" b="0">
                <a:solidFill>
                  <a:schemeClr val="tx1"/>
                </a:solidFill>
              </a:defRPr>
            </a:lvl1pPr>
            <a:lvl2pPr marL="385763" indent="0">
              <a:buNone/>
              <a:defRPr sz="1688" b="1"/>
            </a:lvl2pPr>
            <a:lvl3pPr marL="771525" indent="0">
              <a:buNone/>
              <a:defRPr sz="1519" b="1"/>
            </a:lvl3pPr>
            <a:lvl4pPr marL="1157288" indent="0">
              <a:buNone/>
              <a:defRPr sz="1350" b="1"/>
            </a:lvl4pPr>
            <a:lvl5pPr marL="1543050" indent="0">
              <a:buNone/>
              <a:defRPr sz="1350" b="1"/>
            </a:lvl5pPr>
            <a:lvl6pPr marL="1928813" indent="0">
              <a:buNone/>
              <a:defRPr sz="1350" b="1"/>
            </a:lvl6pPr>
            <a:lvl7pPr marL="2314575" indent="0">
              <a:buNone/>
              <a:defRPr sz="1350" b="1"/>
            </a:lvl7pPr>
            <a:lvl8pPr marL="2700338" indent="0">
              <a:buNone/>
              <a:defRPr sz="1350" b="1"/>
            </a:lvl8pPr>
            <a:lvl9pPr marL="3086100" indent="0">
              <a:buNone/>
              <a:defRPr sz="1350" b="1"/>
            </a:lvl9pPr>
          </a:lstStyle>
          <a:p>
            <a:pPr lvl="0"/>
            <a:r>
              <a:rPr lang="en-US" dirty="0"/>
              <a:t>Click to add subtitle</a:t>
            </a:r>
          </a:p>
        </p:txBody>
      </p:sp>
      <p:sp>
        <p:nvSpPr>
          <p:cNvPr id="15" name="Rectangle 14">
            <a:extLst>
              <a:ext uri="{FF2B5EF4-FFF2-40B4-BE49-F238E27FC236}">
                <a16:creationId xmlns:a16="http://schemas.microsoft.com/office/drawing/2014/main" id="{CDDA681A-7D61-460C-AAE2-C72EFDDB3B22}"/>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6" name="Title 9">
            <a:extLst>
              <a:ext uri="{FF2B5EF4-FFF2-40B4-BE49-F238E27FC236}">
                <a16:creationId xmlns:a16="http://schemas.microsoft.com/office/drawing/2014/main" id="{85CC7FB8-1344-4042-9396-813265A05C00}"/>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7" name="Rectangle 16">
            <a:extLst>
              <a:ext uri="{FF2B5EF4-FFF2-40B4-BE49-F238E27FC236}">
                <a16:creationId xmlns:a16="http://schemas.microsoft.com/office/drawing/2014/main" id="{45AA160D-B5CF-4620-BFA5-ECA3B8E81E1D}"/>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2079680986"/>
      </p:ext>
    </p:extLst>
  </p:cSld>
  <p:clrMapOvr>
    <a:masterClrMapping/>
  </p:clrMapOvr>
  <p:extLst>
    <p:ext uri="{DCECCB84-F9BA-43D5-87BE-67443E8EF086}">
      <p15:sldGuideLst xmlns:p15="http://schemas.microsoft.com/office/powerpoint/2012/main"/>
    </p:ext>
  </p:extLs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2-column bullets">
    <p:spTree>
      <p:nvGrpSpPr>
        <p:cNvPr id="1" name=""/>
        <p:cNvGrpSpPr/>
        <p:nvPr/>
      </p:nvGrpSpPr>
      <p:grpSpPr>
        <a:xfrm>
          <a:off x="0" y="0"/>
          <a:ext cx="0" cy="0"/>
          <a:chOff x="0" y="0"/>
          <a:chExt cx="0" cy="0"/>
        </a:xfrm>
      </p:grpSpPr>
      <p:sp>
        <p:nvSpPr>
          <p:cNvPr id="15" name="Text Placeholder 3">
            <a:extLst>
              <a:ext uri="{FF2B5EF4-FFF2-40B4-BE49-F238E27FC236}">
                <a16:creationId xmlns:a16="http://schemas.microsoft.com/office/drawing/2014/main" id="{DAC10F0B-0123-4229-8555-D91EFBF8221C}"/>
              </a:ext>
            </a:extLst>
          </p:cNvPr>
          <p:cNvSpPr>
            <a:spLocks noGrp="1"/>
          </p:cNvSpPr>
          <p:nvPr>
            <p:ph type="body" sz="quarter" idx="18" hasCustomPrompt="1"/>
          </p:nvPr>
        </p:nvSpPr>
        <p:spPr>
          <a:xfrm>
            <a:off x="692307" y="846945"/>
            <a:ext cx="3794760" cy="3959848"/>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
                <a:schemeClr val="tx1"/>
              </a:buClr>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6" name="Text Placeholder 3">
            <a:extLst>
              <a:ext uri="{FF2B5EF4-FFF2-40B4-BE49-F238E27FC236}">
                <a16:creationId xmlns:a16="http://schemas.microsoft.com/office/drawing/2014/main" id="{C0598F9A-D406-4367-9FD6-44DB1EEC8496}"/>
              </a:ext>
            </a:extLst>
          </p:cNvPr>
          <p:cNvSpPr>
            <a:spLocks noGrp="1"/>
          </p:cNvSpPr>
          <p:nvPr>
            <p:ph type="body" sz="quarter" idx="19" hasCustomPrompt="1"/>
          </p:nvPr>
        </p:nvSpPr>
        <p:spPr>
          <a:xfrm>
            <a:off x="4652152" y="846945"/>
            <a:ext cx="3794760" cy="3959848"/>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
                <a:schemeClr val="tx1"/>
              </a:buClr>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
                <a:schemeClr val="tx1"/>
              </a:buClr>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7" name="Rectangle 16">
            <a:extLst>
              <a:ext uri="{FF2B5EF4-FFF2-40B4-BE49-F238E27FC236}">
                <a16:creationId xmlns:a16="http://schemas.microsoft.com/office/drawing/2014/main" id="{9846D858-5892-4603-8B8C-7C75BF0D360D}"/>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8" name="Title 9">
            <a:extLst>
              <a:ext uri="{FF2B5EF4-FFF2-40B4-BE49-F238E27FC236}">
                <a16:creationId xmlns:a16="http://schemas.microsoft.com/office/drawing/2014/main" id="{DEFA0280-F367-44E3-B77D-CE10EE1EA1CE}"/>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9" name="Rectangle 18">
            <a:extLst>
              <a:ext uri="{FF2B5EF4-FFF2-40B4-BE49-F238E27FC236}">
                <a16:creationId xmlns:a16="http://schemas.microsoft.com/office/drawing/2014/main" id="{FBE56148-0A14-4831-B366-443993B89ECD}"/>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610859239"/>
      </p:ext>
    </p:extLst>
  </p:cSld>
  <p:clrMapOvr>
    <a:masterClrMapping/>
  </p:clrMapOvr>
  <p:extLst>
    <p:ext uri="{DCECCB84-F9BA-43D5-87BE-67443E8EF086}">
      <p15:sldGuideLst xmlns:p15="http://schemas.microsoft.com/office/powerpoint/2012/main"/>
    </p:ext>
  </p:extLs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2-col w/subtitles">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FC134C1F-53DF-43C2-AF4D-EE37600EC2CB}"/>
              </a:ext>
            </a:extLst>
          </p:cNvPr>
          <p:cNvSpPr>
            <a:spLocks noGrp="1"/>
          </p:cNvSpPr>
          <p:nvPr>
            <p:ph type="body" sz="quarter" idx="18" hasCustomPrompt="1"/>
          </p:nvPr>
        </p:nvSpPr>
        <p:spPr>
          <a:xfrm>
            <a:off x="692307" y="1098298"/>
            <a:ext cx="3801635" cy="3694523"/>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Tx/>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8" name="Text Placeholder 3">
            <a:extLst>
              <a:ext uri="{FF2B5EF4-FFF2-40B4-BE49-F238E27FC236}">
                <a16:creationId xmlns:a16="http://schemas.microsoft.com/office/drawing/2014/main" id="{050AEB3A-6876-488A-B7B4-690B2AD2D8AC}"/>
              </a:ext>
            </a:extLst>
          </p:cNvPr>
          <p:cNvSpPr>
            <a:spLocks noGrp="1"/>
          </p:cNvSpPr>
          <p:nvPr>
            <p:ph type="body" sz="quarter" idx="19" hasCustomPrompt="1"/>
          </p:nvPr>
        </p:nvSpPr>
        <p:spPr>
          <a:xfrm>
            <a:off x="4656565" y="1098298"/>
            <a:ext cx="3801635" cy="3694523"/>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Tx/>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0" name="Text Placeholder 2"/>
          <p:cNvSpPr>
            <a:spLocks noGrp="1"/>
          </p:cNvSpPr>
          <p:nvPr>
            <p:ph type="body" idx="1" hasCustomPrompt="1"/>
          </p:nvPr>
        </p:nvSpPr>
        <p:spPr>
          <a:xfrm>
            <a:off x="692307" y="825774"/>
            <a:ext cx="3686760" cy="197873"/>
          </a:xfrm>
          <a:prstGeom prst="rect">
            <a:avLst/>
          </a:prstGeom>
        </p:spPr>
        <p:txBody>
          <a:bodyPr lIns="0" tIns="0" rIns="0" bIns="0" anchor="t" anchorCtr="0">
            <a:noAutofit/>
          </a:bodyPr>
          <a:lstStyle>
            <a:lvl1pPr marL="0" indent="0">
              <a:buNone/>
              <a:defRPr sz="1350" b="0">
                <a:solidFill>
                  <a:schemeClr val="tx1"/>
                </a:solidFill>
              </a:defRPr>
            </a:lvl1pPr>
            <a:lvl2pPr marL="385763" indent="0">
              <a:buNone/>
              <a:defRPr sz="1688" b="1"/>
            </a:lvl2pPr>
            <a:lvl3pPr marL="771525" indent="0">
              <a:buNone/>
              <a:defRPr sz="1519" b="1"/>
            </a:lvl3pPr>
            <a:lvl4pPr marL="1157288" indent="0">
              <a:buNone/>
              <a:defRPr sz="1350" b="1"/>
            </a:lvl4pPr>
            <a:lvl5pPr marL="1543050" indent="0">
              <a:buNone/>
              <a:defRPr sz="1350" b="1"/>
            </a:lvl5pPr>
            <a:lvl6pPr marL="1928813" indent="0">
              <a:buNone/>
              <a:defRPr sz="1350" b="1"/>
            </a:lvl6pPr>
            <a:lvl7pPr marL="2314575" indent="0">
              <a:buNone/>
              <a:defRPr sz="1350" b="1"/>
            </a:lvl7pPr>
            <a:lvl8pPr marL="2700338" indent="0">
              <a:buNone/>
              <a:defRPr sz="1350" b="1"/>
            </a:lvl8pPr>
            <a:lvl9pPr marL="3086100" indent="0">
              <a:buNone/>
              <a:defRPr sz="1350" b="1"/>
            </a:lvl9pPr>
          </a:lstStyle>
          <a:p>
            <a:pPr lvl="0"/>
            <a:r>
              <a:rPr lang="en-US" dirty="0"/>
              <a:t>Click to add subtitle</a:t>
            </a:r>
          </a:p>
        </p:txBody>
      </p:sp>
      <p:sp>
        <p:nvSpPr>
          <p:cNvPr id="14" name="Text Placeholder 4"/>
          <p:cNvSpPr>
            <a:spLocks noGrp="1"/>
          </p:cNvSpPr>
          <p:nvPr>
            <p:ph type="body" sz="quarter" idx="3" hasCustomPrompt="1"/>
          </p:nvPr>
        </p:nvSpPr>
        <p:spPr>
          <a:xfrm>
            <a:off x="4656566" y="825774"/>
            <a:ext cx="3726447" cy="197873"/>
          </a:xfrm>
          <a:prstGeom prst="rect">
            <a:avLst/>
          </a:prstGeom>
        </p:spPr>
        <p:txBody>
          <a:bodyPr lIns="0" tIns="0" rIns="0" bIns="0" anchor="t" anchorCtr="0">
            <a:noAutofit/>
          </a:bodyPr>
          <a:lstStyle>
            <a:lvl1pPr marL="0" indent="0">
              <a:buNone/>
              <a:defRPr sz="1350" b="0">
                <a:solidFill>
                  <a:schemeClr val="tx1"/>
                </a:solidFill>
              </a:defRPr>
            </a:lvl1pPr>
            <a:lvl2pPr marL="385763" indent="0">
              <a:buNone/>
              <a:defRPr sz="1688" b="1"/>
            </a:lvl2pPr>
            <a:lvl3pPr marL="771525" indent="0">
              <a:buNone/>
              <a:defRPr sz="1519" b="1"/>
            </a:lvl3pPr>
            <a:lvl4pPr marL="1157288" indent="0">
              <a:buNone/>
              <a:defRPr sz="1350" b="1"/>
            </a:lvl4pPr>
            <a:lvl5pPr marL="1543050" indent="0">
              <a:buNone/>
              <a:defRPr sz="1350" b="1"/>
            </a:lvl5pPr>
            <a:lvl6pPr marL="1928813" indent="0">
              <a:buNone/>
              <a:defRPr sz="1350" b="1"/>
            </a:lvl6pPr>
            <a:lvl7pPr marL="2314575" indent="0">
              <a:buNone/>
              <a:defRPr sz="1350" b="1"/>
            </a:lvl7pPr>
            <a:lvl8pPr marL="2700338" indent="0">
              <a:buNone/>
              <a:defRPr sz="1350" b="1"/>
            </a:lvl8pPr>
            <a:lvl9pPr marL="3086100" indent="0">
              <a:buNone/>
              <a:defRPr sz="1350" b="1"/>
            </a:lvl9pPr>
          </a:lstStyle>
          <a:p>
            <a:pPr lvl="0"/>
            <a:r>
              <a:rPr lang="en-US" dirty="0"/>
              <a:t>Click to add subtitle</a:t>
            </a:r>
          </a:p>
        </p:txBody>
      </p:sp>
      <p:sp>
        <p:nvSpPr>
          <p:cNvPr id="17" name="Rectangle 16">
            <a:extLst>
              <a:ext uri="{FF2B5EF4-FFF2-40B4-BE49-F238E27FC236}">
                <a16:creationId xmlns:a16="http://schemas.microsoft.com/office/drawing/2014/main" id="{2FBE4C7E-37B5-471D-91F0-D7668CA57C35}"/>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9" name="Title 9">
            <a:extLst>
              <a:ext uri="{FF2B5EF4-FFF2-40B4-BE49-F238E27FC236}">
                <a16:creationId xmlns:a16="http://schemas.microsoft.com/office/drawing/2014/main" id="{F9C8F506-5794-4CD7-B548-92E0B79CD4B7}"/>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E154A2BD-3E5C-429C-AA2B-D6C70D5A239B}"/>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88478255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2-col bullets &amp;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4711701" y="1098297"/>
            <a:ext cx="3733800" cy="3681883"/>
          </a:xfrm>
        </p:spPr>
        <p:txBody>
          <a:bodyPr/>
          <a:lstStyle>
            <a:lvl1pPr>
              <a:buClr>
                <a:srgbClr val="1C76B2"/>
              </a:buClr>
              <a:defRPr baseline="0"/>
            </a:lvl1pPr>
          </a:lstStyle>
          <a:p>
            <a:pPr marL="192881" marR="0" lvl="0" indent="-192881" algn="l" defTabSz="771525" rtl="0" eaLnBrk="1" fontAlgn="auto" latinLnBrk="0" hangingPunct="1">
              <a:lnSpc>
                <a:spcPct val="90000"/>
              </a:lnSpc>
              <a:spcBef>
                <a:spcPts val="844"/>
              </a:spcBef>
              <a:spcAft>
                <a:spcPts val="0"/>
              </a:spcAft>
              <a:buClr>
                <a:srgbClr val="1C76B2"/>
              </a:buClr>
              <a:buSzPct val="140000"/>
              <a:buFont typeface="Arial"/>
              <a:buNone/>
              <a:tabLst/>
              <a:defRPr/>
            </a:pPr>
            <a:r>
              <a:rPr lang="en-US" dirty="0"/>
              <a:t>Insert Media</a:t>
            </a:r>
          </a:p>
        </p:txBody>
      </p:sp>
      <p:sp>
        <p:nvSpPr>
          <p:cNvPr id="14" name="Text Placeholder 3">
            <a:extLst>
              <a:ext uri="{FF2B5EF4-FFF2-40B4-BE49-F238E27FC236}">
                <a16:creationId xmlns:a16="http://schemas.microsoft.com/office/drawing/2014/main" id="{07F33415-A9B1-4B9D-AE7C-CCFE505F256F}"/>
              </a:ext>
            </a:extLst>
          </p:cNvPr>
          <p:cNvSpPr>
            <a:spLocks noGrp="1"/>
          </p:cNvSpPr>
          <p:nvPr>
            <p:ph type="body" sz="quarter" idx="18" hasCustomPrompt="1"/>
          </p:nvPr>
        </p:nvSpPr>
        <p:spPr>
          <a:xfrm>
            <a:off x="692306" y="1098297"/>
            <a:ext cx="3879695" cy="3673563"/>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Tx/>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8" name="Text Placeholder 2"/>
          <p:cNvSpPr>
            <a:spLocks noGrp="1"/>
          </p:cNvSpPr>
          <p:nvPr>
            <p:ph type="body" idx="1" hasCustomPrompt="1"/>
          </p:nvPr>
        </p:nvSpPr>
        <p:spPr>
          <a:xfrm>
            <a:off x="692306" y="818943"/>
            <a:ext cx="3879695" cy="197873"/>
          </a:xfrm>
          <a:prstGeom prst="rect">
            <a:avLst/>
          </a:prstGeom>
        </p:spPr>
        <p:txBody>
          <a:bodyPr lIns="0" tIns="0" rIns="0" bIns="0" anchor="t" anchorCtr="0">
            <a:noAutofit/>
          </a:bodyPr>
          <a:lstStyle>
            <a:lvl1pPr marL="0" indent="0">
              <a:buNone/>
              <a:defRPr sz="1350" b="0">
                <a:solidFill>
                  <a:schemeClr val="tx1"/>
                </a:solidFill>
              </a:defRPr>
            </a:lvl1pPr>
            <a:lvl2pPr marL="385763" indent="0">
              <a:buNone/>
              <a:defRPr sz="1688" b="1"/>
            </a:lvl2pPr>
            <a:lvl3pPr marL="771525" indent="0">
              <a:buNone/>
              <a:defRPr sz="1519" b="1"/>
            </a:lvl3pPr>
            <a:lvl4pPr marL="1157288" indent="0">
              <a:buNone/>
              <a:defRPr sz="1350" b="1"/>
            </a:lvl4pPr>
            <a:lvl5pPr marL="1543050" indent="0">
              <a:buNone/>
              <a:defRPr sz="1350" b="1"/>
            </a:lvl5pPr>
            <a:lvl6pPr marL="1928813" indent="0">
              <a:buNone/>
              <a:defRPr sz="1350" b="1"/>
            </a:lvl6pPr>
            <a:lvl7pPr marL="2314575" indent="0">
              <a:buNone/>
              <a:defRPr sz="1350" b="1"/>
            </a:lvl7pPr>
            <a:lvl8pPr marL="2700338" indent="0">
              <a:buNone/>
              <a:defRPr sz="1350" b="1"/>
            </a:lvl8pPr>
            <a:lvl9pPr marL="3086100" indent="0">
              <a:buNone/>
              <a:defRPr sz="1350" b="1"/>
            </a:lvl9pPr>
          </a:lstStyle>
          <a:p>
            <a:pPr lvl="0"/>
            <a:r>
              <a:rPr lang="en-US" dirty="0"/>
              <a:t>Click to add subtitle</a:t>
            </a:r>
          </a:p>
        </p:txBody>
      </p:sp>
      <p:sp>
        <p:nvSpPr>
          <p:cNvPr id="11" name="Text Placeholder 4"/>
          <p:cNvSpPr>
            <a:spLocks noGrp="1"/>
          </p:cNvSpPr>
          <p:nvPr>
            <p:ph type="body" sz="quarter" idx="3" hasCustomPrompt="1"/>
          </p:nvPr>
        </p:nvSpPr>
        <p:spPr>
          <a:xfrm>
            <a:off x="4711701" y="818943"/>
            <a:ext cx="3726447" cy="197873"/>
          </a:xfrm>
          <a:prstGeom prst="rect">
            <a:avLst/>
          </a:prstGeom>
        </p:spPr>
        <p:txBody>
          <a:bodyPr lIns="0" tIns="0" rIns="0" bIns="0" anchor="t" anchorCtr="0">
            <a:noAutofit/>
          </a:bodyPr>
          <a:lstStyle>
            <a:lvl1pPr marL="0" indent="0">
              <a:buNone/>
              <a:defRPr sz="1350" b="0">
                <a:solidFill>
                  <a:schemeClr val="tx1"/>
                </a:solidFill>
              </a:defRPr>
            </a:lvl1pPr>
            <a:lvl2pPr marL="385763" indent="0">
              <a:buNone/>
              <a:defRPr sz="1688" b="1"/>
            </a:lvl2pPr>
            <a:lvl3pPr marL="771525" indent="0">
              <a:buNone/>
              <a:defRPr sz="1519" b="1"/>
            </a:lvl3pPr>
            <a:lvl4pPr marL="1157288" indent="0">
              <a:buNone/>
              <a:defRPr sz="1350" b="1"/>
            </a:lvl4pPr>
            <a:lvl5pPr marL="1543050" indent="0">
              <a:buNone/>
              <a:defRPr sz="1350" b="1"/>
            </a:lvl5pPr>
            <a:lvl6pPr marL="1928813" indent="0">
              <a:buNone/>
              <a:defRPr sz="1350" b="1"/>
            </a:lvl6pPr>
            <a:lvl7pPr marL="2314575" indent="0">
              <a:buNone/>
              <a:defRPr sz="1350" b="1"/>
            </a:lvl7pPr>
            <a:lvl8pPr marL="2700338" indent="0">
              <a:buNone/>
              <a:defRPr sz="1350" b="1"/>
            </a:lvl8pPr>
            <a:lvl9pPr marL="3086100" indent="0">
              <a:buNone/>
              <a:defRPr sz="1350" b="1"/>
            </a:lvl9pPr>
          </a:lstStyle>
          <a:p>
            <a:pPr lvl="0"/>
            <a:r>
              <a:rPr lang="en-US" dirty="0"/>
              <a:t>Click to add subtitle</a:t>
            </a:r>
          </a:p>
        </p:txBody>
      </p:sp>
      <p:sp>
        <p:nvSpPr>
          <p:cNvPr id="18" name="Rectangle 17">
            <a:extLst>
              <a:ext uri="{FF2B5EF4-FFF2-40B4-BE49-F238E27FC236}">
                <a16:creationId xmlns:a16="http://schemas.microsoft.com/office/drawing/2014/main" id="{84F2E3C9-B6E2-4189-B53B-031C5CD0D031}"/>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9" name="Title 9">
            <a:extLst>
              <a:ext uri="{FF2B5EF4-FFF2-40B4-BE49-F238E27FC236}">
                <a16:creationId xmlns:a16="http://schemas.microsoft.com/office/drawing/2014/main" id="{E16C01BA-631E-4EBA-AF6E-A992D5403178}"/>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9B4B96DA-74C6-477F-8A3C-C51E6A4E855A}"/>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2951275644"/>
      </p:ext>
    </p:extLst>
  </p:cSld>
  <p:clrMapOvr>
    <a:masterClrMapping/>
  </p:clrMapOvr>
  <p:extLst>
    <p:ext uri="{DCECCB84-F9BA-43D5-87BE-67443E8EF086}">
      <p15:sldGuideLst xmlns:p15="http://schemas.microsoft.com/office/powerpoint/2012/main"/>
    </p:ext>
  </p:extLst>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6A501AA-C408-4696-85CB-F0329C7C4007}"/>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4" name="Title 9">
            <a:extLst>
              <a:ext uri="{FF2B5EF4-FFF2-40B4-BE49-F238E27FC236}">
                <a16:creationId xmlns:a16="http://schemas.microsoft.com/office/drawing/2014/main" id="{1189061E-F760-490B-8489-95192AA251E1}"/>
              </a:ext>
            </a:extLst>
          </p:cNvPr>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5" name="Rectangle 14">
            <a:extLst>
              <a:ext uri="{FF2B5EF4-FFF2-40B4-BE49-F238E27FC236}">
                <a16:creationId xmlns:a16="http://schemas.microsoft.com/office/drawing/2014/main" id="{B4C05751-DBDF-4AF3-A99D-0D87F228B219}"/>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78496367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4D9B4C8-AE56-4E9E-82C0-A4FBC55CB4F1}"/>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13" name="Rectangle 12">
            <a:extLst>
              <a:ext uri="{FF2B5EF4-FFF2-40B4-BE49-F238E27FC236}">
                <a16:creationId xmlns:a16="http://schemas.microsoft.com/office/drawing/2014/main" id="{537320D4-6623-4FA3-BDF3-2A78F418139D}"/>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26779879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30238" y="342900"/>
            <a:ext cx="2949575" cy="1201738"/>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788" y="741363"/>
            <a:ext cx="4629150" cy="3659187"/>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630238" y="1544638"/>
            <a:ext cx="2949575" cy="2860675"/>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31233776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preserve="1" userDrawn="1">
  <p:cSld name="FUL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8875567"/>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9873991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userDrawn="1">
  <p:cSld name="Title only-no chevron">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A02DE3-6122-414F-8799-48E8C268A5D1}"/>
              </a:ext>
            </a:extLst>
          </p:cNvPr>
          <p:cNvSpPr/>
          <p:nvPr userDrawn="1"/>
        </p:nvSpPr>
        <p:spPr>
          <a:xfrm>
            <a:off x="-3918" y="3"/>
            <a:ext cx="9143999" cy="678304"/>
          </a:xfrm>
          <a:prstGeom prst="rect">
            <a:avLst/>
          </a:prstGeom>
          <a:solidFill>
            <a:srgbClr val="2597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19"/>
          </a:p>
        </p:txBody>
      </p:sp>
      <p:sp>
        <p:nvSpPr>
          <p:cNvPr id="13" name="Title 9"/>
          <p:cNvSpPr>
            <a:spLocks noGrp="1"/>
          </p:cNvSpPr>
          <p:nvPr>
            <p:ph type="title" hasCustomPrompt="1"/>
          </p:nvPr>
        </p:nvSpPr>
        <p:spPr>
          <a:xfrm>
            <a:off x="692308" y="139260"/>
            <a:ext cx="7732295" cy="382552"/>
          </a:xfrm>
          <a:prstGeom prst="rect">
            <a:avLst/>
          </a:prstGeom>
        </p:spPr>
        <p:txBody>
          <a:bodyPr lIns="0">
            <a:noAutofit/>
          </a:bodyPr>
          <a:lstStyle>
            <a:lvl1pPr>
              <a:defRPr sz="1688" baseline="0"/>
            </a:lvl1pPr>
          </a:lstStyle>
          <a:p>
            <a:r>
              <a:rPr lang="en-US"/>
              <a:t>Click to Add Title – Use Title Case, No More than Two Lines</a:t>
            </a:r>
          </a:p>
        </p:txBody>
      </p:sp>
    </p:spTree>
    <p:extLst>
      <p:ext uri="{BB962C8B-B14F-4D97-AF65-F5344CB8AC3E}">
        <p14:creationId xmlns:p14="http://schemas.microsoft.com/office/powerpoint/2010/main" val="95200749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userDrawn="1">
  <p:cSld name="1_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9378" y="-8554"/>
            <a:ext cx="9143993" cy="787566"/>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dirty="0"/>
          </a:p>
        </p:txBody>
      </p:sp>
      <p:sp>
        <p:nvSpPr>
          <p:cNvPr id="4" name="Text Placeholder 3"/>
          <p:cNvSpPr>
            <a:spLocks noGrp="1"/>
          </p:cNvSpPr>
          <p:nvPr>
            <p:ph type="body" sz="quarter" idx="18" hasCustomPrompt="1"/>
          </p:nvPr>
        </p:nvSpPr>
        <p:spPr>
          <a:xfrm>
            <a:off x="692306" y="873327"/>
            <a:ext cx="7746422" cy="3944431"/>
          </a:xfrm>
          <a:prstGeom prst="rect">
            <a:avLst/>
          </a:prstGeom>
        </p:spPr>
        <p:txBody>
          <a:bodyPr lIns="0" tIns="0" rIns="0" bIns="0"/>
          <a:lstStyle>
            <a:lvl1pPr marL="192881" marR="0" indent="-192881" algn="l" defTabSz="771525" rtl="0" eaLnBrk="1" fontAlgn="auto" latinLnBrk="0" hangingPunct="1">
              <a:lnSpc>
                <a:spcPct val="90000"/>
              </a:lnSpc>
              <a:spcBef>
                <a:spcPts val="844"/>
              </a:spcBef>
              <a:spcAft>
                <a:spcPts val="0"/>
              </a:spcAft>
              <a:buClrTx/>
              <a:buSzPct val="140000"/>
              <a:buFont typeface="Arial" panose="020B0604020202020204" pitchFamily="34" charset="0"/>
              <a:buChar char="•"/>
              <a:tabLst/>
              <a:defRPr baseline="0"/>
            </a:lvl1pPr>
            <a:lvl2pPr marL="578644"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2pPr>
            <a:lvl3pPr marL="964406" marR="0" indent="-192881" algn="l" defTabSz="771525" rtl="0" eaLnBrk="1" fontAlgn="auto" latinLnBrk="0" hangingPunct="1">
              <a:lnSpc>
                <a:spcPct val="90000"/>
              </a:lnSpc>
              <a:spcBef>
                <a:spcPts val="422"/>
              </a:spcBef>
              <a:spcAft>
                <a:spcPts val="0"/>
              </a:spcAft>
              <a:buClrTx/>
              <a:buSzTx/>
              <a:buFont typeface="Arial" panose="020B0604020202020204" pitchFamily="34" charset="0"/>
              <a:buChar char="•"/>
              <a:tabLst/>
              <a:defRPr baseline="0"/>
            </a:lvl3pPr>
            <a:lvl4pPr marL="1350169" marR="0" indent="-192881" algn="l" defTabSz="771525" rtl="0" eaLnBrk="1" fontAlgn="auto" latinLnBrk="0" hangingPunct="1">
              <a:lnSpc>
                <a:spcPct val="90000"/>
              </a:lnSpc>
              <a:spcBef>
                <a:spcPts val="422"/>
              </a:spcBef>
              <a:spcAft>
                <a:spcPts val="0"/>
              </a:spcAft>
              <a:buClr>
                <a:schemeClr val="accent3"/>
              </a:buClr>
              <a:buSzPct val="60000"/>
              <a:buFont typeface="Courier New" charset="0"/>
              <a:buChar char="o"/>
              <a:tabLst/>
              <a:defRPr baseline="0"/>
            </a:lvl4pPr>
            <a:lvl5pPr marL="1735931" marR="0" indent="-192881" algn="l" defTabSz="771525" rtl="0" eaLnBrk="1" fontAlgn="auto" latinLnBrk="0" hangingPunct="1">
              <a:lnSpc>
                <a:spcPct val="90000"/>
              </a:lnSpc>
              <a:spcBef>
                <a:spcPts val="422"/>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692307" y="326982"/>
            <a:ext cx="7739647" cy="382552"/>
          </a:xfrm>
          <a:prstGeom prst="rect">
            <a:avLst/>
          </a:prstGeom>
        </p:spPr>
        <p:txBody>
          <a:bodyPr lIns="0">
            <a:noAutofit/>
          </a:bodyPr>
          <a:lstStyle>
            <a:lvl1pPr>
              <a:defRPr sz="1688"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03097" y="89927"/>
            <a:ext cx="787566" cy="590607"/>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Tree>
    <p:extLst>
      <p:ext uri="{BB962C8B-B14F-4D97-AF65-F5344CB8AC3E}">
        <p14:creationId xmlns:p14="http://schemas.microsoft.com/office/powerpoint/2010/main" val="3574040372"/>
      </p:ext>
    </p:extLst>
  </p:cSld>
  <p:clrMapOvr>
    <a:masterClrMapping/>
  </p:clrMapOvr>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matchingName="1_Title Presentation" userDrawn="1">
  <p:cSld name="1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pic>
        <p:nvPicPr>
          <p:cNvPr id="4" name="Picture 3" descr="A picture containing text, clipart&#10;&#10;Description automatically generated">
            <a:extLst>
              <a:ext uri="{FF2B5EF4-FFF2-40B4-BE49-F238E27FC236}">
                <a16:creationId xmlns:a16="http://schemas.microsoft.com/office/drawing/2014/main" id="{4B7EAA5D-394E-4EB3-8B46-0ABC09A09C7F}"/>
              </a:ext>
            </a:extLst>
          </p:cNvPr>
          <p:cNvPicPr>
            <a:picLocks noChangeAspect="1"/>
          </p:cNvPicPr>
          <p:nvPr userDrawn="1"/>
        </p:nvPicPr>
        <p:blipFill>
          <a:blip r:embed="rId3"/>
          <a:stretch>
            <a:fillRect/>
          </a:stretch>
        </p:blipFill>
        <p:spPr>
          <a:xfrm>
            <a:off x="468314" y="340693"/>
            <a:ext cx="2145796" cy="408811"/>
          </a:xfrm>
          <a:prstGeom prst="rect">
            <a:avLst/>
          </a:prstGeom>
        </p:spPr>
      </p:pic>
      <p:sp>
        <p:nvSpPr>
          <p:cNvPr id="9" name="Text Placeholder 3">
            <a:extLst>
              <a:ext uri="{FF2B5EF4-FFF2-40B4-BE49-F238E27FC236}">
                <a16:creationId xmlns:a16="http://schemas.microsoft.com/office/drawing/2014/main" id="{6FD46E52-FF66-4403-A46F-CC79558F4353}"/>
              </a:ext>
            </a:extLst>
          </p:cNvPr>
          <p:cNvSpPr>
            <a:spLocks noGrp="1"/>
          </p:cNvSpPr>
          <p:nvPr>
            <p:ph type="body" sz="half" idx="2" hasCustomPrompt="1"/>
          </p:nvPr>
        </p:nvSpPr>
        <p:spPr>
          <a:xfrm>
            <a:off x="468314" y="1490046"/>
            <a:ext cx="4578249" cy="783439"/>
          </a:xfrm>
          <a:prstGeom prst="rect">
            <a:avLst/>
          </a:prstGeom>
        </p:spPr>
        <p:txBody>
          <a:bodyPr>
            <a:normAutofit/>
          </a:bodyPr>
          <a:lstStyle>
            <a:lvl1pPr marL="0" indent="0">
              <a:spcBef>
                <a:spcPts val="0"/>
              </a:spcBef>
              <a:buNone/>
              <a:defRPr sz="3200" b="1" i="0">
                <a:solidFill>
                  <a:srgbClr val="026C72"/>
                </a:solidFill>
                <a:latin typeface="Arial" panose="020B0604020202020204" pitchFamily="34" charset="0"/>
                <a:cs typeface="Arial"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Title of the presentation</a:t>
            </a:r>
          </a:p>
        </p:txBody>
      </p:sp>
      <p:sp>
        <p:nvSpPr>
          <p:cNvPr id="10" name="Text Placeholder 3">
            <a:extLst>
              <a:ext uri="{FF2B5EF4-FFF2-40B4-BE49-F238E27FC236}">
                <a16:creationId xmlns:a16="http://schemas.microsoft.com/office/drawing/2014/main" id="{798FF270-290D-497B-871A-6ADB099AB048}"/>
              </a:ext>
            </a:extLst>
          </p:cNvPr>
          <p:cNvSpPr>
            <a:spLocks noGrp="1"/>
          </p:cNvSpPr>
          <p:nvPr>
            <p:ph type="body" sz="half" idx="10" hasCustomPrompt="1"/>
          </p:nvPr>
        </p:nvSpPr>
        <p:spPr>
          <a:xfrm>
            <a:off x="468314" y="2273485"/>
            <a:ext cx="4578249" cy="400753"/>
          </a:xfrm>
          <a:prstGeom prst="rect">
            <a:avLst/>
          </a:prstGeom>
        </p:spPr>
        <p:txBody>
          <a:bodyPr>
            <a:normAutofit/>
          </a:bodyPr>
          <a:lstStyle>
            <a:lvl1pPr marL="0" indent="0">
              <a:spcBef>
                <a:spcPts val="0"/>
              </a:spcBef>
              <a:buNone/>
              <a:defRPr sz="1600" b="0" i="0">
                <a:solidFill>
                  <a:srgbClr val="3D9DA0"/>
                </a:solidFill>
                <a:latin typeface="Arial" panose="020B0604020202020204" pitchFamily="34" charset="0"/>
                <a:cs typeface="Arial"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Subtitle of the presentation</a:t>
            </a:r>
          </a:p>
        </p:txBody>
      </p:sp>
      <p:sp>
        <p:nvSpPr>
          <p:cNvPr id="16" name="Text Placeholder 3">
            <a:extLst>
              <a:ext uri="{FF2B5EF4-FFF2-40B4-BE49-F238E27FC236}">
                <a16:creationId xmlns:a16="http://schemas.microsoft.com/office/drawing/2014/main" id="{5518978F-F373-430B-85CD-7F1D9672255F}"/>
              </a:ext>
            </a:extLst>
          </p:cNvPr>
          <p:cNvSpPr>
            <a:spLocks noGrp="1"/>
          </p:cNvSpPr>
          <p:nvPr>
            <p:ph type="body" sz="half" idx="11" hasCustomPrompt="1"/>
          </p:nvPr>
        </p:nvSpPr>
        <p:spPr>
          <a:xfrm>
            <a:off x="468315" y="3601825"/>
            <a:ext cx="4578248" cy="467872"/>
          </a:xfrm>
          <a:prstGeom prst="rect">
            <a:avLst/>
          </a:prstGeom>
        </p:spPr>
        <p:txBody>
          <a:bodyPr>
            <a:noAutofit/>
          </a:bodyPr>
          <a:lstStyle>
            <a:lvl1pPr marL="0" indent="0">
              <a:lnSpc>
                <a:spcPct val="100000"/>
              </a:lnSpc>
              <a:spcBef>
                <a:spcPts val="0"/>
              </a:spcBef>
              <a:buNone/>
              <a:defRPr sz="1400" b="1" i="0">
                <a:solidFill>
                  <a:srgbClr val="026C72"/>
                </a:solidFill>
                <a:latin typeface="Arial" panose="020B0604020202020204" pitchFamily="34" charset="0"/>
                <a:cs typeface="Arial"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Name of the speaker</a:t>
            </a:r>
          </a:p>
          <a:p>
            <a:pPr lvl="0"/>
            <a:r>
              <a:rPr lang="en-GB" dirty="0"/>
              <a:t>Position</a:t>
            </a:r>
          </a:p>
        </p:txBody>
      </p:sp>
      <p:sp>
        <p:nvSpPr>
          <p:cNvPr id="17" name="Text Placeholder 3">
            <a:extLst>
              <a:ext uri="{FF2B5EF4-FFF2-40B4-BE49-F238E27FC236}">
                <a16:creationId xmlns:a16="http://schemas.microsoft.com/office/drawing/2014/main" id="{BDF40534-86AB-4408-9234-40E0777315E7}"/>
              </a:ext>
            </a:extLst>
          </p:cNvPr>
          <p:cNvSpPr>
            <a:spLocks noGrp="1"/>
          </p:cNvSpPr>
          <p:nvPr>
            <p:ph type="body" sz="half" idx="12" hasCustomPrompt="1"/>
          </p:nvPr>
        </p:nvSpPr>
        <p:spPr>
          <a:xfrm>
            <a:off x="468315" y="4148135"/>
            <a:ext cx="4578248" cy="467872"/>
          </a:xfrm>
          <a:prstGeom prst="rect">
            <a:avLst/>
          </a:prstGeom>
        </p:spPr>
        <p:txBody>
          <a:bodyPr>
            <a:noAutofit/>
          </a:bodyPr>
          <a:lstStyle>
            <a:lvl1pPr marL="0" indent="0">
              <a:lnSpc>
                <a:spcPct val="100000"/>
              </a:lnSpc>
              <a:spcBef>
                <a:spcPts val="0"/>
              </a:spcBef>
              <a:buNone/>
              <a:defRPr sz="1200" b="0" i="0">
                <a:solidFill>
                  <a:srgbClr val="026C72"/>
                </a:solidFill>
                <a:latin typeface="Arial" panose="020B0604020202020204" pitchFamily="34" charset="0"/>
                <a:cs typeface="Arial"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CH" dirty="0"/>
              <a:t>City Nation, Date </a:t>
            </a:r>
            <a:endParaRPr lang="en-GB" dirty="0"/>
          </a:p>
        </p:txBody>
      </p:sp>
    </p:spTree>
    <p:extLst>
      <p:ext uri="{BB962C8B-B14F-4D97-AF65-F5344CB8AC3E}">
        <p14:creationId xmlns:p14="http://schemas.microsoft.com/office/powerpoint/2010/main" val="1001725579"/>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9999" y="708889"/>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9999" y="276489"/>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75325" y="1298779"/>
            <a:ext cx="8409900" cy="320772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75000"/>
                    <a:lumOff val="2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a:t>Sara A. Hurvitz, MD</a:t>
            </a:r>
            <a:endParaRPr dirty="0"/>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367251" y="4690481"/>
            <a:ext cx="1243445" cy="236898"/>
          </a:xfrm>
          <a:prstGeom prst="rect">
            <a:avLst/>
          </a:prstGeom>
        </p:spPr>
      </p:pic>
      <p:sp>
        <p:nvSpPr>
          <p:cNvPr id="3" name="TextBox 2">
            <a:extLst>
              <a:ext uri="{FF2B5EF4-FFF2-40B4-BE49-F238E27FC236}">
                <a16:creationId xmlns:a16="http://schemas.microsoft.com/office/drawing/2014/main" id="{96764B57-8882-B9E9-A9F5-D2DDA9DD930E}"/>
              </a:ext>
            </a:extLst>
          </p:cNvPr>
          <p:cNvSpPr txBox="1"/>
          <p:nvPr userDrawn="1"/>
        </p:nvSpPr>
        <p:spPr>
          <a:xfrm>
            <a:off x="623122" y="75135"/>
            <a:ext cx="2930717" cy="307777"/>
          </a:xfrm>
          <a:prstGeom prst="rect">
            <a:avLst/>
          </a:prstGeom>
          <a:noFill/>
        </p:spPr>
        <p:txBody>
          <a:bodyPr wrap="square" rtlCol="0">
            <a:sp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r>
              <a:rPr kumimoji="0" lang="en-US" sz="1400" b="0" i="1" u="none" strike="noStrike" kern="0" cap="none" spc="0" normalizeH="0" baseline="0" noProof="0" dirty="0">
                <a:ln>
                  <a:noFill/>
                </a:ln>
                <a:solidFill>
                  <a:srgbClr val="1E4195"/>
                </a:solidFill>
                <a:effectLst/>
                <a:uLnTx/>
                <a:uFillTx/>
                <a:latin typeface="Arial"/>
                <a:cs typeface="Arial"/>
                <a:sym typeface="Arial"/>
              </a:rPr>
              <a:t>DESTINY-Breast01, -02, and -03</a:t>
            </a:r>
          </a:p>
        </p:txBody>
      </p:sp>
      <p:cxnSp>
        <p:nvCxnSpPr>
          <p:cNvPr id="4" name="Straight Connector 3">
            <a:extLst>
              <a:ext uri="{FF2B5EF4-FFF2-40B4-BE49-F238E27FC236}">
                <a16:creationId xmlns:a16="http://schemas.microsoft.com/office/drawing/2014/main" id="{69E1E47D-DEAB-A64F-7597-B65BB1DE0C40}"/>
              </a:ext>
            </a:extLst>
          </p:cNvPr>
          <p:cNvCxnSpPr>
            <a:cxnSpLocks/>
          </p:cNvCxnSpPr>
          <p:nvPr userDrawn="1"/>
        </p:nvCxnSpPr>
        <p:spPr>
          <a:xfrm>
            <a:off x="691598" y="366426"/>
            <a:ext cx="8261903"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pic>
        <p:nvPicPr>
          <p:cNvPr id="6" name="Picture 5" descr="A picture containing plate&#10;&#10;Description automatically generated">
            <a:extLst>
              <a:ext uri="{FF2B5EF4-FFF2-40B4-BE49-F238E27FC236}">
                <a16:creationId xmlns:a16="http://schemas.microsoft.com/office/drawing/2014/main" id="{AA0BD98F-8883-AF8C-F4B8-A9FED7EDFAF6}"/>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r="52386" b="44228"/>
          <a:stretch/>
        </p:blipFill>
        <p:spPr>
          <a:xfrm>
            <a:off x="1" y="20550"/>
            <a:ext cx="642171" cy="397909"/>
          </a:xfrm>
          <a:prstGeom prst="rect">
            <a:avLst/>
          </a:prstGeom>
        </p:spPr>
      </p:pic>
    </p:spTree>
    <p:extLst>
      <p:ext uri="{BB962C8B-B14F-4D97-AF65-F5344CB8AC3E}">
        <p14:creationId xmlns:p14="http://schemas.microsoft.com/office/powerpoint/2010/main" val="2077927700"/>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9999" y="708889"/>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9999" y="276489"/>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75325" y="1298779"/>
            <a:ext cx="8409900" cy="320772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75000"/>
                    <a:lumOff val="2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367251" y="4690481"/>
            <a:ext cx="1243445" cy="236898"/>
          </a:xfrm>
          <a:prstGeom prst="rect">
            <a:avLst/>
          </a:prstGeom>
        </p:spPr>
      </p:pic>
      <p:sp>
        <p:nvSpPr>
          <p:cNvPr id="2" name="Google Shape;17;p14">
            <a:extLst>
              <a:ext uri="{FF2B5EF4-FFF2-40B4-BE49-F238E27FC236}">
                <a16:creationId xmlns:a16="http://schemas.microsoft.com/office/drawing/2014/main" id="{2726DDAC-39FA-DF19-CAF2-22DAFCAF0F37}"/>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a:t>Sara A. Hurvitz, MD</a:t>
            </a:r>
            <a:endParaRPr dirty="0"/>
          </a:p>
        </p:txBody>
      </p:sp>
      <p:pic>
        <p:nvPicPr>
          <p:cNvPr id="3" name="Picture 2" descr="A picture containing plate&#10;&#10;Description automatically generated">
            <a:extLst>
              <a:ext uri="{FF2B5EF4-FFF2-40B4-BE49-F238E27FC236}">
                <a16:creationId xmlns:a16="http://schemas.microsoft.com/office/drawing/2014/main" id="{E74D2B6B-9F6F-B57E-7920-A4F2F122E1C0}"/>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r="52386" b="44228"/>
          <a:stretch/>
        </p:blipFill>
        <p:spPr>
          <a:xfrm>
            <a:off x="1" y="20550"/>
            <a:ext cx="642171" cy="397909"/>
          </a:xfrm>
          <a:prstGeom prst="rect">
            <a:avLst/>
          </a:prstGeom>
        </p:spPr>
      </p:pic>
      <p:sp>
        <p:nvSpPr>
          <p:cNvPr id="4" name="TextBox 3">
            <a:extLst>
              <a:ext uri="{FF2B5EF4-FFF2-40B4-BE49-F238E27FC236}">
                <a16:creationId xmlns:a16="http://schemas.microsoft.com/office/drawing/2014/main" id="{03F14DFD-E07B-EEEB-C9E8-C73397BB491F}"/>
              </a:ext>
            </a:extLst>
          </p:cNvPr>
          <p:cNvSpPr txBox="1"/>
          <p:nvPr userDrawn="1"/>
        </p:nvSpPr>
        <p:spPr>
          <a:xfrm>
            <a:off x="623121" y="75135"/>
            <a:ext cx="2839926" cy="307777"/>
          </a:xfrm>
          <a:prstGeom prst="rect">
            <a:avLst/>
          </a:prstGeom>
          <a:noFill/>
        </p:spPr>
        <p:txBody>
          <a:bodyPr wrap="square" rtlCol="0">
            <a:sp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r>
              <a:rPr kumimoji="0" lang="en-US" sz="1400" b="0" i="1" u="none" strike="noStrike" kern="0" cap="none" spc="0" normalizeH="0" baseline="0" noProof="0" dirty="0">
                <a:ln>
                  <a:noFill/>
                </a:ln>
                <a:solidFill>
                  <a:srgbClr val="1E4195"/>
                </a:solidFill>
                <a:effectLst/>
                <a:uLnTx/>
                <a:uFillTx/>
                <a:latin typeface="Arial"/>
                <a:cs typeface="Arial"/>
                <a:sym typeface="Arial"/>
              </a:rPr>
              <a:t>DESTINY-Breast01, -02, and -03</a:t>
            </a:r>
          </a:p>
        </p:txBody>
      </p:sp>
      <p:cxnSp>
        <p:nvCxnSpPr>
          <p:cNvPr id="5" name="Straight Connector 4">
            <a:extLst>
              <a:ext uri="{FF2B5EF4-FFF2-40B4-BE49-F238E27FC236}">
                <a16:creationId xmlns:a16="http://schemas.microsoft.com/office/drawing/2014/main" id="{E5B9A3BC-F9BB-5B08-E439-B72051191E79}"/>
              </a:ext>
            </a:extLst>
          </p:cNvPr>
          <p:cNvCxnSpPr>
            <a:cxnSpLocks/>
          </p:cNvCxnSpPr>
          <p:nvPr userDrawn="1"/>
        </p:nvCxnSpPr>
        <p:spPr>
          <a:xfrm>
            <a:off x="691598" y="366426"/>
            <a:ext cx="8261903"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63057573"/>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0" y="1309016"/>
            <a:ext cx="8409900" cy="3607258"/>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2" name="Google Shape;17;p14">
            <a:extLst>
              <a:ext uri="{FF2B5EF4-FFF2-40B4-BE49-F238E27FC236}">
                <a16:creationId xmlns:a16="http://schemas.microsoft.com/office/drawing/2014/main" id="{A9FD8057-7A93-A938-5DF5-8E7083A23973}"/>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a:t>Sara A. Hurvitz, MD</a:t>
            </a:r>
            <a:endParaRPr dirty="0"/>
          </a:p>
        </p:txBody>
      </p:sp>
    </p:spTree>
    <p:extLst>
      <p:ext uri="{BB962C8B-B14F-4D97-AF65-F5344CB8AC3E}">
        <p14:creationId xmlns:p14="http://schemas.microsoft.com/office/powerpoint/2010/main" val="617480446"/>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0" y="1309017"/>
            <a:ext cx="8409900" cy="3249784"/>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4270502"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7F38491F-1A8A-4D61-8305-D4361D7666D3}"/>
              </a:ext>
            </a:extLst>
          </p:cNvPr>
          <p:cNvSpPr txBox="1">
            <a:spLocks noGrp="1"/>
          </p:cNvSpPr>
          <p:nvPr>
            <p:ph type="body" idx="12" hasCustomPrompt="1"/>
          </p:nvPr>
        </p:nvSpPr>
        <p:spPr>
          <a:xfrm>
            <a:off x="36821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3698520115"/>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1" y="1309017"/>
            <a:ext cx="7722650" cy="3249784"/>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3597402"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7F38491F-1A8A-4D61-8305-D4361D7666D3}"/>
              </a:ext>
            </a:extLst>
          </p:cNvPr>
          <p:cNvSpPr txBox="1">
            <a:spLocks noGrp="1"/>
          </p:cNvSpPr>
          <p:nvPr>
            <p:ph type="body" idx="12" hasCustomPrompt="1"/>
          </p:nvPr>
        </p:nvSpPr>
        <p:spPr>
          <a:xfrm>
            <a:off x="36821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9" name="Picture 8" descr="A picture containing light, traffic, dark&#10;&#10;Description automatically generated">
            <a:extLst>
              <a:ext uri="{FF2B5EF4-FFF2-40B4-BE49-F238E27FC236}">
                <a16:creationId xmlns:a16="http://schemas.microsoft.com/office/drawing/2014/main" id="{2E8D6072-4537-46D6-9E05-AEB3EF3B05E9}"/>
              </a:ext>
            </a:extLst>
          </p:cNvPr>
          <p:cNvPicPr>
            <a:picLocks noChangeAspect="1"/>
          </p:cNvPicPr>
          <p:nvPr userDrawn="1"/>
        </p:nvPicPr>
        <p:blipFill rotWithShape="1">
          <a:blip r:embed="rId3"/>
          <a:srcRect r="40039"/>
          <a:stretch/>
        </p:blipFill>
        <p:spPr>
          <a:xfrm>
            <a:off x="8161854" y="1583753"/>
            <a:ext cx="982147" cy="3564510"/>
          </a:xfrm>
          <a:prstGeom prst="rect">
            <a:avLst/>
          </a:prstGeom>
        </p:spPr>
      </p:pic>
    </p:spTree>
    <p:extLst>
      <p:ext uri="{BB962C8B-B14F-4D97-AF65-F5344CB8AC3E}">
        <p14:creationId xmlns:p14="http://schemas.microsoft.com/office/powerpoint/2010/main" val="2025296625"/>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241819657"/>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1" y="1309016"/>
            <a:ext cx="7722650" cy="3607258"/>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pic>
        <p:nvPicPr>
          <p:cNvPr id="9" name="Picture 8" descr="A picture containing light, traffic, dark&#10;&#10;Description automatically generated">
            <a:extLst>
              <a:ext uri="{FF2B5EF4-FFF2-40B4-BE49-F238E27FC236}">
                <a16:creationId xmlns:a16="http://schemas.microsoft.com/office/drawing/2014/main" id="{2E8D6072-4537-46D6-9E05-AEB3EF3B05E9}"/>
              </a:ext>
            </a:extLst>
          </p:cNvPr>
          <p:cNvPicPr>
            <a:picLocks noChangeAspect="1"/>
          </p:cNvPicPr>
          <p:nvPr userDrawn="1"/>
        </p:nvPicPr>
        <p:blipFill rotWithShape="1">
          <a:blip r:embed="rId3"/>
          <a:srcRect r="40039"/>
          <a:stretch/>
        </p:blipFill>
        <p:spPr>
          <a:xfrm>
            <a:off x="8161854" y="1583753"/>
            <a:ext cx="982147" cy="3564510"/>
          </a:xfrm>
          <a:prstGeom prst="rect">
            <a:avLst/>
          </a:prstGeom>
        </p:spPr>
      </p:pic>
    </p:spTree>
    <p:extLst>
      <p:ext uri="{BB962C8B-B14F-4D97-AF65-F5344CB8AC3E}">
        <p14:creationId xmlns:p14="http://schemas.microsoft.com/office/powerpoint/2010/main" val="1844791203"/>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1872635"/>
            <a:ext cx="8425226"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60000" y="2773466"/>
            <a:ext cx="8425226"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8" name="TextBox 7">
            <a:extLst>
              <a:ext uri="{FF2B5EF4-FFF2-40B4-BE49-F238E27FC236}">
                <a16:creationId xmlns:a16="http://schemas.microsoft.com/office/drawing/2014/main" id="{2BDF980C-3220-4478-961A-D9870602C2FB}"/>
              </a:ext>
            </a:extLst>
          </p:cNvPr>
          <p:cNvSpPr txBox="1"/>
          <p:nvPr userDrawn="1"/>
        </p:nvSpPr>
        <p:spPr>
          <a:xfrm>
            <a:off x="4383715" y="4806485"/>
            <a:ext cx="4503870" cy="2769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chemeClr val="bg1"/>
                </a:solidFill>
                <a:effectLst/>
                <a:latin typeface="Arial" panose="020B0604020202020204" pitchFamily="34" charset="0"/>
              </a:rPr>
              <a:t>Content of this presentation is copyright</a:t>
            </a:r>
            <a:r>
              <a:rPr lang="en-CH" sz="900" b="0" i="0" dirty="0">
                <a:solidFill>
                  <a:schemeClr val="bg1"/>
                </a:solidFill>
                <a:effectLst/>
                <a:latin typeface="Arial" panose="020B0604020202020204" pitchFamily="34" charset="0"/>
              </a:rPr>
              <a:t> </a:t>
            </a:r>
            <a:r>
              <a:rPr lang="en-US" sz="900" b="0" i="0" dirty="0">
                <a:solidFill>
                  <a:schemeClr val="bg1"/>
                </a:solidFill>
                <a:effectLst/>
                <a:latin typeface="Arial" panose="020B0604020202020204" pitchFamily="34" charset="0"/>
              </a:rPr>
              <a:t>and responsibility of the author. Permission is required for re-use</a:t>
            </a:r>
            <a:r>
              <a:rPr lang="en-CH" sz="900" b="0" i="0" dirty="0">
                <a:solidFill>
                  <a:schemeClr val="bg1"/>
                </a:solidFill>
                <a:effectLst/>
                <a:latin typeface="Arial" panose="020B0604020202020204" pitchFamily="34" charset="0"/>
              </a:rPr>
              <a:t>.</a:t>
            </a:r>
            <a:endParaRPr lang="en-US" sz="900" b="0" i="0" dirty="0">
              <a:solidFill>
                <a:schemeClr val="bg1"/>
              </a:solidFill>
              <a:effectLst/>
              <a:latin typeface="Arial" panose="020B0604020202020204" pitchFamily="34" charset="0"/>
            </a:endParaRPr>
          </a:p>
        </p:txBody>
      </p:sp>
      <p:sp>
        <p:nvSpPr>
          <p:cNvPr id="9" name="Google Shape;17;p14">
            <a:extLst>
              <a:ext uri="{FF2B5EF4-FFF2-40B4-BE49-F238E27FC236}">
                <a16:creationId xmlns:a16="http://schemas.microsoft.com/office/drawing/2014/main" id="{1D91ADB7-2EC7-4936-ABC9-9B29136A1AA5}"/>
              </a:ext>
            </a:extLst>
          </p:cNvPr>
          <p:cNvSpPr txBox="1">
            <a:spLocks noGrp="1"/>
          </p:cNvSpPr>
          <p:nvPr>
            <p:ph type="body" idx="12" hasCustomPrompt="1"/>
          </p:nvPr>
        </p:nvSpPr>
        <p:spPr>
          <a:xfrm>
            <a:off x="1770291" y="4759440"/>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spTree>
    <p:extLst>
      <p:ext uri="{BB962C8B-B14F-4D97-AF65-F5344CB8AC3E}">
        <p14:creationId xmlns:p14="http://schemas.microsoft.com/office/powerpoint/2010/main" val="2152486755"/>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1872635"/>
            <a:ext cx="8425226"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60000" y="2773466"/>
            <a:ext cx="8425226"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spTree>
    <p:extLst>
      <p:ext uri="{BB962C8B-B14F-4D97-AF65-F5344CB8AC3E}">
        <p14:creationId xmlns:p14="http://schemas.microsoft.com/office/powerpoint/2010/main" val="1949581107"/>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333356"/>
            <a:ext cx="8425226" cy="581164"/>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58776" y="914521"/>
            <a:ext cx="8425226" cy="480141"/>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pic>
        <p:nvPicPr>
          <p:cNvPr id="4" name="Picture 3" descr="A picture containing building, tepee&#10;&#10;Description automatically generated">
            <a:extLst>
              <a:ext uri="{FF2B5EF4-FFF2-40B4-BE49-F238E27FC236}">
                <a16:creationId xmlns:a16="http://schemas.microsoft.com/office/drawing/2014/main" id="{D4FB3C3B-298F-4A3C-A3D6-2CEABD7D5F9F}"/>
              </a:ext>
            </a:extLst>
          </p:cNvPr>
          <p:cNvPicPr>
            <a:picLocks noChangeAspect="1"/>
          </p:cNvPicPr>
          <p:nvPr userDrawn="1"/>
        </p:nvPicPr>
        <p:blipFill rotWithShape="1">
          <a:blip r:embed="rId3"/>
          <a:srcRect r="4758" b="4920"/>
          <a:stretch/>
        </p:blipFill>
        <p:spPr>
          <a:xfrm>
            <a:off x="1690256" y="679500"/>
            <a:ext cx="7453745" cy="4468764"/>
          </a:xfrm>
          <a:prstGeom prst="rect">
            <a:avLst/>
          </a:prstGeom>
        </p:spPr>
      </p:pic>
    </p:spTree>
    <p:extLst>
      <p:ext uri="{BB962C8B-B14F-4D97-AF65-F5344CB8AC3E}">
        <p14:creationId xmlns:p14="http://schemas.microsoft.com/office/powerpoint/2010/main" val="3427361136"/>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360001" y="1872635"/>
            <a:ext cx="5147665"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360001" y="2773466"/>
            <a:ext cx="5147665"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12" name="Picture 11" descr="A picture containing text, clipart&#10;&#10;Description automatically generated">
            <a:extLst>
              <a:ext uri="{FF2B5EF4-FFF2-40B4-BE49-F238E27FC236}">
                <a16:creationId xmlns:a16="http://schemas.microsoft.com/office/drawing/2014/main" id="{8D501AE8-268A-4809-8645-9F9F31D76ACF}"/>
              </a:ext>
            </a:extLst>
          </p:cNvPr>
          <p:cNvPicPr>
            <a:picLocks noChangeAspect="1"/>
          </p:cNvPicPr>
          <p:nvPr userDrawn="1"/>
        </p:nvPicPr>
        <p:blipFill>
          <a:blip r:embed="rId3"/>
          <a:stretch>
            <a:fillRect/>
          </a:stretch>
        </p:blipFill>
        <p:spPr>
          <a:xfrm>
            <a:off x="468314" y="4715922"/>
            <a:ext cx="1243445" cy="236898"/>
          </a:xfrm>
          <a:prstGeom prst="rect">
            <a:avLst/>
          </a:prstGeom>
        </p:spPr>
      </p:pic>
    </p:spTree>
    <p:extLst>
      <p:ext uri="{BB962C8B-B14F-4D97-AF65-F5344CB8AC3E}">
        <p14:creationId xmlns:p14="http://schemas.microsoft.com/office/powerpoint/2010/main" val="1532535660"/>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360001" y="1872635"/>
            <a:ext cx="5147665"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360001" y="2773466"/>
            <a:ext cx="5147665"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12" name="Picture 11" descr="A picture containing text, clipart&#10;&#10;Description automatically generated">
            <a:extLst>
              <a:ext uri="{FF2B5EF4-FFF2-40B4-BE49-F238E27FC236}">
                <a16:creationId xmlns:a16="http://schemas.microsoft.com/office/drawing/2014/main" id="{8D501AE8-268A-4809-8645-9F9F31D76ACF}"/>
              </a:ext>
            </a:extLst>
          </p:cNvPr>
          <p:cNvPicPr>
            <a:picLocks noChangeAspect="1"/>
          </p:cNvPicPr>
          <p:nvPr userDrawn="1"/>
        </p:nvPicPr>
        <p:blipFill>
          <a:blip r:embed="rId3"/>
          <a:stretch>
            <a:fillRect/>
          </a:stretch>
        </p:blipFill>
        <p:spPr>
          <a:xfrm>
            <a:off x="468314" y="4715922"/>
            <a:ext cx="1243445" cy="236898"/>
          </a:xfrm>
          <a:prstGeom prst="rect">
            <a:avLst/>
          </a:prstGeom>
        </p:spPr>
      </p:pic>
      <p:sp>
        <p:nvSpPr>
          <p:cNvPr id="7" name="TextBox 6">
            <a:extLst>
              <a:ext uri="{FF2B5EF4-FFF2-40B4-BE49-F238E27FC236}">
                <a16:creationId xmlns:a16="http://schemas.microsoft.com/office/drawing/2014/main" id="{77BF4F1A-021D-4AE7-9A5D-E1651C08B59C}"/>
              </a:ext>
            </a:extLst>
          </p:cNvPr>
          <p:cNvSpPr txBox="1"/>
          <p:nvPr userDrawn="1"/>
        </p:nvSpPr>
        <p:spPr>
          <a:xfrm>
            <a:off x="4546641" y="4806485"/>
            <a:ext cx="2635477" cy="415498"/>
          </a:xfrm>
          <a:prstGeom prst="rect">
            <a:avLst/>
          </a:prstGeom>
          <a:noFill/>
        </p:spPr>
        <p:txBody>
          <a:bodyPr wrap="square" lIns="0" tIns="0" rIns="90000" bIns="0" rtlCol="0">
            <a:sp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panose="020B0604020202020204" pitchFamily="34" charset="0"/>
              </a:rPr>
              <a:t>Content of this presentation is copyright</a:t>
            </a:r>
            <a:r>
              <a:rPr lang="en-CH" sz="900" b="0" i="0" dirty="0">
                <a:solidFill>
                  <a:srgbClr val="C9473E"/>
                </a:solidFill>
                <a:effectLst/>
                <a:latin typeface="Arial" panose="020B0604020202020204" pitchFamily="34" charset="0"/>
              </a:rPr>
              <a:t> </a:t>
            </a:r>
            <a:r>
              <a:rPr lang="en-US" sz="900" b="0" i="0" dirty="0">
                <a:solidFill>
                  <a:srgbClr val="C9473E"/>
                </a:solidFill>
                <a:effectLst/>
                <a:latin typeface="Arial" panose="020B0604020202020204" pitchFamily="34" charset="0"/>
              </a:rPr>
              <a:t>and responsibility of the author. Permission is required for re-use</a:t>
            </a:r>
            <a:r>
              <a:rPr lang="en-CH" sz="900" b="0" i="0" dirty="0">
                <a:solidFill>
                  <a:srgbClr val="C9473E"/>
                </a:solidFill>
                <a:effectLst/>
                <a:latin typeface="Arial" panose="020B0604020202020204" pitchFamily="34" charset="0"/>
              </a:rPr>
              <a:t>.</a:t>
            </a:r>
            <a:endParaRPr lang="en-US" sz="900" b="0" i="0" dirty="0">
              <a:solidFill>
                <a:srgbClr val="C9473E"/>
              </a:solidFill>
              <a:effectLst/>
              <a:latin typeface="Arial" panose="020B0604020202020204" pitchFamily="34" charset="0"/>
            </a:endParaRPr>
          </a:p>
        </p:txBody>
      </p:sp>
      <p:sp>
        <p:nvSpPr>
          <p:cNvPr id="9" name="Google Shape;17;p14">
            <a:extLst>
              <a:ext uri="{FF2B5EF4-FFF2-40B4-BE49-F238E27FC236}">
                <a16:creationId xmlns:a16="http://schemas.microsoft.com/office/drawing/2014/main" id="{9A022B80-BC6D-4251-97C9-A1DA7C66860E}"/>
              </a:ext>
            </a:extLst>
          </p:cNvPr>
          <p:cNvSpPr txBox="1">
            <a:spLocks noGrp="1"/>
          </p:cNvSpPr>
          <p:nvPr>
            <p:ph type="body" idx="12" hasCustomPrompt="1"/>
          </p:nvPr>
        </p:nvSpPr>
        <p:spPr>
          <a:xfrm>
            <a:off x="1961883"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530620105"/>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2_Title Chapter" preserve="1" userDrawn="1">
  <p:cSld name="2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4383715" y="4806485"/>
            <a:ext cx="4503870" cy="2769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panose="020B0604020202020204" pitchFamily="34" charset="0"/>
              </a:rPr>
              <a:t>Content of this presentation is copyright</a:t>
            </a:r>
            <a:r>
              <a:rPr lang="en-CH" sz="900" b="0" i="0" dirty="0">
                <a:solidFill>
                  <a:srgbClr val="C9473E"/>
                </a:solidFill>
                <a:effectLst/>
                <a:latin typeface="Arial" panose="020B0604020202020204" pitchFamily="34" charset="0"/>
              </a:rPr>
              <a:t> </a:t>
            </a:r>
            <a:r>
              <a:rPr lang="en-US" sz="900" b="0" i="0" dirty="0">
                <a:solidFill>
                  <a:srgbClr val="C9473E"/>
                </a:solidFill>
                <a:effectLst/>
                <a:latin typeface="Arial" panose="020B0604020202020204" pitchFamily="34" charset="0"/>
              </a:rPr>
              <a:t>and responsibility of the author. Permission is required for re-use</a:t>
            </a:r>
            <a:r>
              <a:rPr lang="en-CH" sz="900" b="0" i="0" dirty="0">
                <a:solidFill>
                  <a:srgbClr val="C9473E"/>
                </a:solidFill>
                <a:effectLst/>
                <a:latin typeface="Arial" panose="020B0604020202020204" pitchFamily="34" charset="0"/>
              </a:rPr>
              <a:t>.</a:t>
            </a:r>
            <a:endParaRPr lang="en-US" sz="900" b="0" i="0" dirty="0">
              <a:solidFill>
                <a:srgbClr val="C9473E"/>
              </a:solidFill>
              <a:effectLst/>
              <a:latin typeface="Arial" panose="020B0604020202020204" pitchFamily="34" charset="0"/>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13" name="Picture 12" descr="A picture containing text, clipart&#10;&#10;Description automatically generated">
            <a:extLst>
              <a:ext uri="{FF2B5EF4-FFF2-40B4-BE49-F238E27FC236}">
                <a16:creationId xmlns:a16="http://schemas.microsoft.com/office/drawing/2014/main" id="{F711112A-D950-4B64-B886-C6A9A0A848BE}"/>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2116728368"/>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16" name="Picture 15" descr="A picture containing text, clipart&#10;&#10;Description automatically generated">
            <a:extLst>
              <a:ext uri="{FF2B5EF4-FFF2-40B4-BE49-F238E27FC236}">
                <a16:creationId xmlns:a16="http://schemas.microsoft.com/office/drawing/2014/main" id="{69604875-8D95-486C-B537-847B7DB4E347}"/>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2987933956"/>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7_Free Content" preserve="1" userDrawn="1">
  <p:cSld name="7_Free Content">
    <p:spTree>
      <p:nvGrpSpPr>
        <p:cNvPr id="1" name="Shape 44"/>
        <p:cNvGrpSpPr/>
        <p:nvPr/>
      </p:nvGrpSpPr>
      <p:grpSpPr>
        <a:xfrm>
          <a:off x="0" y="0"/>
          <a:ext cx="0" cy="0"/>
          <a:chOff x="0" y="0"/>
          <a:chExt cx="0" cy="0"/>
        </a:xfrm>
      </p:grpSpPr>
    </p:spTree>
    <p:extLst>
      <p:ext uri="{BB962C8B-B14F-4D97-AF65-F5344CB8AC3E}">
        <p14:creationId xmlns:p14="http://schemas.microsoft.com/office/powerpoint/2010/main" val="297254306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7_Free Content" preserve="1" userDrawn="1">
  <p:cSld name="8_Free Content">
    <p:spTree>
      <p:nvGrpSpPr>
        <p:cNvPr id="1" name="Shape 44"/>
        <p:cNvGrpSpPr/>
        <p:nvPr/>
      </p:nvGrpSpPr>
      <p:grpSpPr>
        <a:xfrm>
          <a:off x="0" y="0"/>
          <a:ext cx="0" cy="0"/>
          <a:chOff x="0" y="0"/>
          <a:chExt cx="0" cy="0"/>
        </a:xfrm>
      </p:grpSpPr>
      <p:pic>
        <p:nvPicPr>
          <p:cNvPr id="7" name="Picture 6" descr="A picture containing dark&#10;&#10;Description automatically generated">
            <a:extLst>
              <a:ext uri="{FF2B5EF4-FFF2-40B4-BE49-F238E27FC236}">
                <a16:creationId xmlns:a16="http://schemas.microsoft.com/office/drawing/2014/main" id="{8465EC3E-49EB-462B-8A55-78FD5E2BF441}"/>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pic>
        <p:nvPicPr>
          <p:cNvPr id="9" name="Picture 8" descr="A picture containing text, clipart&#10;&#10;Description automatically generated">
            <a:extLst>
              <a:ext uri="{FF2B5EF4-FFF2-40B4-BE49-F238E27FC236}">
                <a16:creationId xmlns:a16="http://schemas.microsoft.com/office/drawing/2014/main" id="{D7D8FA6A-1143-4434-BFCD-26603B140FF2}"/>
              </a:ext>
            </a:extLst>
          </p:cNvPr>
          <p:cNvPicPr>
            <a:picLocks noChangeAspect="1"/>
          </p:cNvPicPr>
          <p:nvPr userDrawn="1"/>
        </p:nvPicPr>
        <p:blipFill>
          <a:blip r:embed="rId3"/>
          <a:stretch>
            <a:fillRect/>
          </a:stretch>
        </p:blipFill>
        <p:spPr>
          <a:xfrm>
            <a:off x="468314" y="340693"/>
            <a:ext cx="2145796" cy="408811"/>
          </a:xfrm>
          <a:prstGeom prst="rect">
            <a:avLst/>
          </a:prstGeom>
        </p:spPr>
      </p:pic>
      <p:sp>
        <p:nvSpPr>
          <p:cNvPr id="10" name="Text Placeholder 3">
            <a:extLst>
              <a:ext uri="{FF2B5EF4-FFF2-40B4-BE49-F238E27FC236}">
                <a16:creationId xmlns:a16="http://schemas.microsoft.com/office/drawing/2014/main" id="{287D68E1-6054-41A0-9F7E-38209ACC31E6}"/>
              </a:ext>
            </a:extLst>
          </p:cNvPr>
          <p:cNvSpPr>
            <a:spLocks noGrp="1"/>
          </p:cNvSpPr>
          <p:nvPr>
            <p:ph type="body" sz="half" idx="10" hasCustomPrompt="1"/>
          </p:nvPr>
        </p:nvSpPr>
        <p:spPr>
          <a:xfrm>
            <a:off x="468314" y="1546439"/>
            <a:ext cx="4578249" cy="1127798"/>
          </a:xfrm>
          <a:prstGeom prst="rect">
            <a:avLst/>
          </a:prstGeom>
        </p:spPr>
        <p:txBody>
          <a:bodyPr>
            <a:normAutofit/>
          </a:bodyPr>
          <a:lstStyle>
            <a:lvl1pPr marL="0" indent="0">
              <a:spcBef>
                <a:spcPts val="0"/>
              </a:spcBef>
              <a:buNone/>
              <a:defRPr sz="1600" b="0" i="0">
                <a:solidFill>
                  <a:srgbClr val="026C72"/>
                </a:solidFill>
                <a:latin typeface="Arial" panose="020B0604020202020204" pitchFamily="34" charset="0"/>
                <a:cs typeface="Arial"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CH" dirty="0"/>
              <a:t>Click to add text </a:t>
            </a:r>
            <a:endParaRPr lang="en-GB" dirty="0"/>
          </a:p>
        </p:txBody>
      </p:sp>
      <p:sp>
        <p:nvSpPr>
          <p:cNvPr id="11" name="Google Shape;48;p20">
            <a:extLst>
              <a:ext uri="{FF2B5EF4-FFF2-40B4-BE49-F238E27FC236}">
                <a16:creationId xmlns:a16="http://schemas.microsoft.com/office/drawing/2014/main" id="{233D06C7-442A-4E69-9D20-2D31FDBC308C}"/>
              </a:ext>
            </a:extLst>
          </p:cNvPr>
          <p:cNvSpPr txBox="1"/>
          <p:nvPr userDrawn="1"/>
        </p:nvSpPr>
        <p:spPr>
          <a:xfrm>
            <a:off x="379847" y="3714896"/>
            <a:ext cx="3164189" cy="1384954"/>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US" sz="1200" b="1" i="0" u="none" strike="noStrike" cap="none" dirty="0">
                <a:solidFill>
                  <a:srgbClr val="3D9DA0"/>
                </a:solidFill>
                <a:latin typeface="Arial" panose="020B0604020202020204" pitchFamily="34" charset="0"/>
                <a:ea typeface="Arial Narrow"/>
                <a:cs typeface="Arial" panose="020B0604020202020204" pitchFamily="34" charset="0"/>
                <a:sym typeface="Arial Narrow"/>
              </a:rPr>
              <a:t>European Society for Medical Oncology (ESMO)</a:t>
            </a:r>
            <a:endParaRPr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t>Via Ginevra 4, CH-6900 Lugano</a:t>
            </a:r>
            <a:b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br>
            <a: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t>T. +41 (0)91 973 19 00</a:t>
            </a:r>
            <a:b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br>
            <a: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t>esmo@esmo.org</a:t>
            </a:r>
            <a:br>
              <a:rPr lang="en-US"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rPr>
            </a:br>
            <a:endParaRPr sz="1200" b="0" i="0" u="none" strike="noStrike" cap="none" dirty="0">
              <a:solidFill>
                <a:srgbClr val="3D9DA0"/>
              </a:solidFill>
              <a:latin typeface="Arial" panose="020B0604020202020204" pitchFamily="34" charset="0"/>
              <a:ea typeface="Arial Narrow"/>
              <a:cs typeface="Arial" panose="020B0604020202020204" pitchFamily="34" charset="0"/>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200" b="1" i="0" u="none" strike="noStrike" cap="none" dirty="0">
                <a:solidFill>
                  <a:srgbClr val="3D9DA0"/>
                </a:solidFill>
                <a:latin typeface="Arial" panose="020B0604020202020204" pitchFamily="34" charset="0"/>
                <a:ea typeface="Arial Narrow"/>
                <a:cs typeface="Arial" panose="020B0604020202020204" pitchFamily="34" charset="0"/>
                <a:sym typeface="Arial Narrow"/>
              </a:rPr>
              <a:t>esmo.org</a:t>
            </a:r>
            <a:endParaRPr sz="1200" b="1" i="0" u="none" strike="noStrike" cap="none" dirty="0">
              <a:solidFill>
                <a:srgbClr val="3D9DA0"/>
              </a:solidFill>
              <a:latin typeface="Arial" panose="020B0604020202020204" pitchFamily="34" charset="0"/>
              <a:ea typeface="Arial Narrow"/>
              <a:cs typeface="Arial" panose="020B0604020202020204" pitchFamily="34" charset="0"/>
              <a:sym typeface="Arial Narrow"/>
            </a:endParaRPr>
          </a:p>
        </p:txBody>
      </p:sp>
    </p:spTree>
    <p:extLst>
      <p:ext uri="{BB962C8B-B14F-4D97-AF65-F5344CB8AC3E}">
        <p14:creationId xmlns:p14="http://schemas.microsoft.com/office/powerpoint/2010/main" val="24930379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407790966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4638"/>
            <a:ext cx="1971675" cy="436245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4638"/>
            <a:ext cx="5762625" cy="436245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42F41C86-81D1-154C-A238-A794744A1851}" type="datetimeFigureOut">
              <a:rPr lang="en-US" smtClean="0"/>
              <a:t>11/29/2023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C0618FE0-1B40-C740-86BA-BF2D640F8EB0}" type="slidenum">
              <a:rPr lang="en-US" smtClean="0"/>
              <a:t>‹#›</a:t>
            </a:fld>
            <a:endParaRPr lang="en-US" dirty="0"/>
          </a:p>
        </p:txBody>
      </p:sp>
    </p:spTree>
    <p:extLst>
      <p:ext uri="{BB962C8B-B14F-4D97-AF65-F5344CB8AC3E}">
        <p14:creationId xmlns:p14="http://schemas.microsoft.com/office/powerpoint/2010/main" val="281232075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hasCustomPrompt="1"/>
          </p:nvPr>
        </p:nvSpPr>
        <p:spPr/>
        <p:txBody>
          <a:bodyPr/>
          <a:lstStyle/>
          <a:p>
            <a:r>
              <a:rPr lang="en-US" dirty="0"/>
              <a:t>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extBox 2">
            <a:extLst>
              <a:ext uri="{FF2B5EF4-FFF2-40B4-BE49-F238E27FC236}">
                <a16:creationId xmlns:a16="http://schemas.microsoft.com/office/drawing/2014/main" id="{E42DBF36-CC31-C33F-BCEF-ED1F9D01EE03}"/>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4" name="Google Shape;17;p14">
            <a:extLst>
              <a:ext uri="{FF2B5EF4-FFF2-40B4-BE49-F238E27FC236}">
                <a16:creationId xmlns:a16="http://schemas.microsoft.com/office/drawing/2014/main" id="{5B7FBA62-5BB7-41D8-C362-A7E58EDBE056}"/>
              </a:ext>
            </a:extLst>
          </p:cNvPr>
          <p:cNvSpPr txBox="1">
            <a:spLocks noGrp="1"/>
          </p:cNvSpPr>
          <p:nvPr>
            <p:ph type="body" idx="16"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panose="020B0604020202020204" pitchFamily="34" charset="0"/>
                <a:ea typeface="Arial" panose="020B0604020202020204" pitchFamily="34" charset="0"/>
                <a:cs typeface="Arial" panose="020B0604020202020204" pitchFamily="34" charset="0"/>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a:t>Sara A. Hurvitz, MD</a:t>
            </a:r>
            <a:endParaRPr dirty="0"/>
          </a:p>
        </p:txBody>
      </p:sp>
      <p:pic>
        <p:nvPicPr>
          <p:cNvPr id="5" name="Picture 4" descr="A picture containing text, clipart&#10;&#10;Description automatically generated">
            <a:extLst>
              <a:ext uri="{FF2B5EF4-FFF2-40B4-BE49-F238E27FC236}">
                <a16:creationId xmlns:a16="http://schemas.microsoft.com/office/drawing/2014/main" id="{0ACCA2DF-EA44-640D-0F3D-E766F68C4ACE}"/>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3654415564"/>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480060" y="1117883"/>
            <a:ext cx="8229600" cy="1668990"/>
          </a:xfrm>
        </p:spPr>
        <p:txBody>
          <a:bodyPr anchor="b">
            <a:normAutofit/>
          </a:bodyPr>
          <a:lstStyle>
            <a:lvl1pPr algn="l">
              <a:defRPr sz="4049"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480060" y="2850790"/>
            <a:ext cx="8229600" cy="712162"/>
          </a:xfrm>
        </p:spPr>
        <p:txBody>
          <a:bodyPr>
            <a:normAutofit/>
          </a:bodyPr>
          <a:lstStyle>
            <a:lvl1pPr marL="0" indent="0" algn="l">
              <a:buNone/>
              <a:defRPr sz="2099">
                <a:solidFill>
                  <a:srgbClr val="002557"/>
                </a:solidFill>
              </a:defRPr>
            </a:lvl1pPr>
            <a:lvl2pPr marL="342832" indent="0" algn="ctr">
              <a:buNone/>
              <a:defRPr sz="1500"/>
            </a:lvl2pPr>
            <a:lvl3pPr marL="685663" indent="0" algn="ctr">
              <a:buNone/>
              <a:defRPr sz="1350"/>
            </a:lvl3pPr>
            <a:lvl4pPr marL="1028495" indent="0" algn="ctr">
              <a:buNone/>
              <a:defRPr sz="1200"/>
            </a:lvl4pPr>
            <a:lvl5pPr marL="1371326" indent="0" algn="ctr">
              <a:buNone/>
              <a:defRPr sz="1200"/>
            </a:lvl5pPr>
            <a:lvl6pPr marL="1714157" indent="0" algn="ctr">
              <a:buNone/>
              <a:defRPr sz="1200"/>
            </a:lvl6pPr>
            <a:lvl7pPr marL="2056988" indent="0" algn="ctr">
              <a:buNone/>
              <a:defRPr sz="1200"/>
            </a:lvl7pPr>
            <a:lvl8pPr marL="2399820" indent="0" algn="ctr">
              <a:buNone/>
              <a:defRPr sz="1200"/>
            </a:lvl8pPr>
            <a:lvl9pPr marL="2742651" indent="0" algn="ctr">
              <a:buNone/>
              <a:defRPr sz="12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480060" y="3860213"/>
            <a:ext cx="8229600" cy="446011"/>
          </a:xfrm>
        </p:spPr>
        <p:txBody>
          <a:bodyPr>
            <a:noAutofit/>
          </a:bodyPr>
          <a:lstStyle>
            <a:lvl1pPr marL="0" indent="0">
              <a:buFontTx/>
              <a:buNone/>
              <a:defRPr sz="1500">
                <a:solidFill>
                  <a:srgbClr val="002557"/>
                </a:solidFill>
              </a:defRPr>
            </a:lvl1pPr>
            <a:lvl2pPr marL="342832" indent="0">
              <a:buFontTx/>
              <a:buNone/>
              <a:defRPr sz="1050">
                <a:solidFill>
                  <a:schemeClr val="bg1"/>
                </a:solidFill>
              </a:defRPr>
            </a:lvl2pPr>
            <a:lvl3pPr marL="685663" indent="0">
              <a:buFontTx/>
              <a:buNone/>
              <a:defRPr sz="1050">
                <a:solidFill>
                  <a:schemeClr val="bg1"/>
                </a:solidFill>
              </a:defRPr>
            </a:lvl3pPr>
            <a:lvl4pPr marL="1028495" indent="0">
              <a:buFontTx/>
              <a:buNone/>
              <a:defRPr sz="1050">
                <a:solidFill>
                  <a:schemeClr val="bg1"/>
                </a:solidFill>
              </a:defRPr>
            </a:lvl4pPr>
            <a:lvl5pPr marL="1371326" indent="0">
              <a:buFontTx/>
              <a:buNone/>
              <a:defRPr sz="105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480060" y="286790"/>
            <a:ext cx="2250962" cy="638659"/>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709479554"/>
      </p:ext>
    </p:extLst>
  </p:cSld>
  <p:clrMapOvr>
    <a:masterClrMapping/>
  </p:clrMapOvr>
  <p:hf sldNum="0" hdr="0" ftr="0" dt="0"/>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
        <p:nvSpPr>
          <p:cNvPr id="7" name="Text Placeholder 2">
            <a:extLst>
              <a:ext uri="{FF2B5EF4-FFF2-40B4-BE49-F238E27FC236}">
                <a16:creationId xmlns:a16="http://schemas.microsoft.com/office/drawing/2014/main" id="{2F229E5D-DAA9-4C5C-A19F-42C3FA4B4778}"/>
              </a:ext>
            </a:extLst>
          </p:cNvPr>
          <p:cNvSpPr>
            <a:spLocks noGrp="1"/>
          </p:cNvSpPr>
          <p:nvPr>
            <p:ph idx="1"/>
          </p:nvPr>
        </p:nvSpPr>
        <p:spPr>
          <a:xfrm>
            <a:off x="229166" y="751573"/>
            <a:ext cx="8685669" cy="363922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A picture containing plate&#10;&#10;Description automatically generated">
            <a:extLst>
              <a:ext uri="{FF2B5EF4-FFF2-40B4-BE49-F238E27FC236}">
                <a16:creationId xmlns:a16="http://schemas.microsoft.com/office/drawing/2014/main" id="{FCE0B1A2-82A5-4B3C-AB95-077695EB59BC}"/>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1" y="7706"/>
            <a:ext cx="316904" cy="196389"/>
          </a:xfrm>
          <a:prstGeom prst="rect">
            <a:avLst/>
          </a:prstGeom>
        </p:spPr>
      </p:pic>
      <p:sp>
        <p:nvSpPr>
          <p:cNvPr id="10" name="TextBox 9">
            <a:extLst>
              <a:ext uri="{FF2B5EF4-FFF2-40B4-BE49-F238E27FC236}">
                <a16:creationId xmlns:a16="http://schemas.microsoft.com/office/drawing/2014/main" id="{3B93F9C7-E095-4BEF-B680-9554BA83DBC5}"/>
              </a:ext>
            </a:extLst>
          </p:cNvPr>
          <p:cNvSpPr txBox="1"/>
          <p:nvPr userDrawn="1"/>
        </p:nvSpPr>
        <p:spPr>
          <a:xfrm>
            <a:off x="319354" y="28176"/>
            <a:ext cx="1281233" cy="415498"/>
          </a:xfrm>
          <a:prstGeom prst="rect">
            <a:avLst/>
          </a:prstGeom>
          <a:noFill/>
        </p:spPr>
        <p:txBody>
          <a:bodyPr wrap="square" rtlCol="0">
            <a:spAutoFit/>
          </a:bodyPr>
          <a:lstStyle/>
          <a:p>
            <a:r>
              <a:rPr lang="en-US" sz="1050" i="1" dirty="0">
                <a:solidFill>
                  <a:srgbClr val="000000"/>
                </a:solidFill>
              </a:rPr>
              <a:t>DESTINY-Breast04</a:t>
            </a:r>
          </a:p>
        </p:txBody>
      </p:sp>
    </p:spTree>
    <p:extLst>
      <p:ext uri="{BB962C8B-B14F-4D97-AF65-F5344CB8AC3E}">
        <p14:creationId xmlns:p14="http://schemas.microsoft.com/office/powerpoint/2010/main" val="411425475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500634" y="1694821"/>
            <a:ext cx="8229600" cy="1479617"/>
          </a:xfrm>
        </p:spPr>
        <p:txBody>
          <a:bodyPr anchor="ctr" anchorCtr="0">
            <a:normAutofit/>
          </a:bodyPr>
          <a:lstStyle>
            <a:lvl1pPr algn="l">
              <a:defRPr sz="2999"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52081702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pic>
        <p:nvPicPr>
          <p:cNvPr id="5" name="Picture 4" descr="A picture containing plate&#10;&#10;Description automatically generated">
            <a:extLst>
              <a:ext uri="{FF2B5EF4-FFF2-40B4-BE49-F238E27FC236}">
                <a16:creationId xmlns:a16="http://schemas.microsoft.com/office/drawing/2014/main" id="{0394FB0C-A53B-4C07-A0E6-F4AEB1A9C09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1" y="7706"/>
            <a:ext cx="316904" cy="196389"/>
          </a:xfrm>
          <a:prstGeom prst="rect">
            <a:avLst/>
          </a:prstGeom>
        </p:spPr>
      </p:pic>
      <p:sp>
        <p:nvSpPr>
          <p:cNvPr id="6" name="TextBox 5">
            <a:extLst>
              <a:ext uri="{FF2B5EF4-FFF2-40B4-BE49-F238E27FC236}">
                <a16:creationId xmlns:a16="http://schemas.microsoft.com/office/drawing/2014/main" id="{3B8A8BB5-EF10-4BFF-8B42-6B498FD97512}"/>
              </a:ext>
            </a:extLst>
          </p:cNvPr>
          <p:cNvSpPr txBox="1"/>
          <p:nvPr userDrawn="1"/>
        </p:nvSpPr>
        <p:spPr>
          <a:xfrm>
            <a:off x="319354" y="28176"/>
            <a:ext cx="1281233" cy="415498"/>
          </a:xfrm>
          <a:prstGeom prst="rect">
            <a:avLst/>
          </a:prstGeom>
          <a:noFill/>
        </p:spPr>
        <p:txBody>
          <a:bodyPr wrap="square" rtlCol="0">
            <a:spAutoFit/>
          </a:bodyPr>
          <a:lstStyle/>
          <a:p>
            <a:r>
              <a:rPr lang="en-US" sz="1050" i="1" dirty="0">
                <a:solidFill>
                  <a:srgbClr val="000000"/>
                </a:solidFill>
              </a:rPr>
              <a:t>DESTINY-Breast04</a:t>
            </a:r>
          </a:p>
        </p:txBody>
      </p:sp>
    </p:spTree>
    <p:extLst>
      <p:ext uri="{BB962C8B-B14F-4D97-AF65-F5344CB8AC3E}">
        <p14:creationId xmlns:p14="http://schemas.microsoft.com/office/powerpoint/2010/main" val="36538955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83397025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66103824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8596502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userDrawn="1">
  <p:cSld name="6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16916884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7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6696807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255832848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userDrawn="1">
  <p:cSld name="9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2493303" y="4708241"/>
            <a:ext cx="4389120" cy="211211"/>
          </a:xfrm>
        </p:spPr>
        <p:txBody>
          <a:bodyPr lIns="0" tIns="0" rIns="0" bIns="0" anchor="b"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42230300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6553200" y="4688779"/>
            <a:ext cx="2133600" cy="357519"/>
          </a:xfrm>
          <a:prstGeom prst="rect">
            <a:avLst/>
          </a:prstGeom>
          <a:ln/>
        </p:spPr>
        <p:txBody>
          <a:bodyPr/>
          <a:lstStyle>
            <a:lvl1pPr>
              <a:defRPr/>
            </a:lvl1pPr>
          </a:lstStyle>
          <a:p>
            <a:pPr>
              <a:defRPr/>
            </a:pPr>
            <a:fld id="{75B53DDF-E755-425C-B906-ED492F929A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417761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userDrawn="1">
  <p:cSld name="Body Only 1">
    <p:spTree>
      <p:nvGrpSpPr>
        <p:cNvPr id="1" name=""/>
        <p:cNvGrpSpPr/>
        <p:nvPr/>
      </p:nvGrpSpPr>
      <p:grpSpPr>
        <a:xfrm>
          <a:off x="0" y="0"/>
          <a:ext cx="0" cy="0"/>
          <a:chOff x="0" y="0"/>
          <a:chExt cx="0" cy="0"/>
        </a:xfrm>
      </p:grpSpPr>
      <p:sp>
        <p:nvSpPr>
          <p:cNvPr id="5" name="Title 8"/>
          <p:cNvSpPr>
            <a:spLocks noGrp="1"/>
          </p:cNvSpPr>
          <p:nvPr>
            <p:ph type="title" hasCustomPrompt="1"/>
          </p:nvPr>
        </p:nvSpPr>
        <p:spPr>
          <a:xfrm>
            <a:off x="237065" y="144133"/>
            <a:ext cx="8765651" cy="504467"/>
          </a:xfrm>
          <a:prstGeom prst="rect">
            <a:avLst/>
          </a:prstGeom>
        </p:spPr>
        <p:txBody>
          <a:bodyPr vert="horz"/>
          <a:lstStyle>
            <a:lvl1pPr algn="l" defTabSz="342892" rtl="0" eaLnBrk="1" latinLnBrk="0" hangingPunct="1">
              <a:lnSpc>
                <a:spcPct val="100000"/>
              </a:lnSpc>
              <a:spcBef>
                <a:spcPct val="0"/>
              </a:spcBef>
              <a:buNone/>
              <a:defRPr lang="en-GB" sz="1800" b="1" kern="1200" baseline="0" noProof="0" dirty="0">
                <a:solidFill>
                  <a:srgbClr val="830051"/>
                </a:solidFill>
                <a:latin typeface="Arial" pitchFamily="34" charset="0"/>
                <a:ea typeface="+mj-ea"/>
                <a:cs typeface="Arial" pitchFamily="34" charset="0"/>
              </a:defRPr>
            </a:lvl1pPr>
          </a:lstStyle>
          <a:p>
            <a:r>
              <a:rPr lang="en-GB" noProof="0"/>
              <a:t>Click to add title</a:t>
            </a:r>
          </a:p>
        </p:txBody>
      </p:sp>
      <p:sp>
        <p:nvSpPr>
          <p:cNvPr id="6" name="Text Placeholder 3"/>
          <p:cNvSpPr>
            <a:spLocks noGrp="1"/>
          </p:cNvSpPr>
          <p:nvPr>
            <p:ph type="body" sz="quarter" idx="11"/>
          </p:nvPr>
        </p:nvSpPr>
        <p:spPr>
          <a:xfrm>
            <a:off x="237600" y="1238243"/>
            <a:ext cx="7056000" cy="1621500"/>
          </a:xfrm>
          <a:prstGeom prst="rect">
            <a:avLst/>
          </a:prstGeom>
        </p:spPr>
        <p:txBody>
          <a:bodyPr vert="horz"/>
          <a:lstStyle>
            <a:lvl1pPr marL="0" indent="0" algn="l">
              <a:spcBef>
                <a:spcPts val="0"/>
              </a:spcBef>
              <a:buNone/>
              <a:defRPr sz="1350" baseline="0">
                <a:solidFill>
                  <a:schemeClr val="tx1"/>
                </a:solidFill>
                <a:latin typeface="Arial" pitchFamily="34" charset="0"/>
                <a:cs typeface="Arial" pitchFamily="34" charset="0"/>
              </a:defRPr>
            </a:lvl1pPr>
            <a:lvl2pPr marL="257168" indent="0" algn="l">
              <a:buNone/>
              <a:defRPr sz="788"/>
            </a:lvl2pPr>
            <a:lvl3pPr marL="514337" indent="0" algn="l">
              <a:buNone/>
              <a:defRPr sz="788"/>
            </a:lvl3pPr>
            <a:lvl4pPr marL="771506" indent="0" algn="l">
              <a:buNone/>
              <a:defRPr sz="788"/>
            </a:lvl4pPr>
            <a:lvl5pPr marL="1028675" indent="0" algn="l">
              <a:buNone/>
              <a:defRPr sz="788"/>
            </a:lvl5pPr>
          </a:lstStyle>
          <a:p>
            <a:pPr lvl="0"/>
            <a:r>
              <a:rPr lang="en-GB" noProof="0"/>
              <a:t>Click to edit Master text styles</a:t>
            </a:r>
          </a:p>
        </p:txBody>
      </p:sp>
      <p:sp>
        <p:nvSpPr>
          <p:cNvPr id="8" name="Slide Number Placeholder 5"/>
          <p:cNvSpPr>
            <a:spLocks noGrp="1"/>
          </p:cNvSpPr>
          <p:nvPr>
            <p:ph type="sldNum" sz="quarter" idx="4"/>
          </p:nvPr>
        </p:nvSpPr>
        <p:spPr>
          <a:xfrm>
            <a:off x="318375" y="4851242"/>
            <a:ext cx="396000" cy="162150"/>
          </a:xfrm>
          <a:prstGeom prst="rect">
            <a:avLst/>
          </a:prstGeom>
        </p:spPr>
        <p:txBody>
          <a:bodyPr vert="horz" lIns="0" tIns="0" rIns="0" bIns="0" rtlCol="0" anchor="t" anchorCtr="0"/>
          <a:lstStyle>
            <a:lvl1pPr algn="l">
              <a:defRPr sz="600" b="1">
                <a:solidFill>
                  <a:schemeClr val="tx1"/>
                </a:solidFill>
                <a:latin typeface="Arial" pitchFamily="34" charset="0"/>
                <a:cs typeface="Arial" pitchFamily="34" charset="0"/>
              </a:defRPr>
            </a:lvl1pPr>
          </a:lstStyle>
          <a:p>
            <a:fld id="{3C4F54F3-C349-4609-AFEE-01462D5C7942}" type="slidenum">
              <a:rPr lang="en-GB" smtClean="0"/>
              <a:pPr/>
              <a:t>‹#›</a:t>
            </a:fld>
            <a:endParaRPr lang="en-GB"/>
          </a:p>
        </p:txBody>
      </p:sp>
    </p:spTree>
    <p:extLst>
      <p:ext uri="{BB962C8B-B14F-4D97-AF65-F5344CB8AC3E}">
        <p14:creationId xmlns:p14="http://schemas.microsoft.com/office/powerpoint/2010/main" val="296292650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userDrawn="1">
  <p:cSld name="1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2400"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p:txBody>
          <a:bodyPr/>
          <a:lstStyle>
            <a:lvl1pPr>
              <a:defRPr sz="1800">
                <a:latin typeface="Arial" panose="020B0604020202020204" pitchFamily="34" charset="0"/>
                <a:cs typeface="Arial" panose="020B0604020202020204" pitchFamily="34" charset="0"/>
              </a:defRPr>
            </a:lvl1pPr>
            <a:lvl2pPr>
              <a:defRPr sz="1500">
                <a:latin typeface="Arial" panose="020B0604020202020204" pitchFamily="34" charset="0"/>
                <a:cs typeface="Arial" panose="020B0604020202020204" pitchFamily="34" charset="0"/>
              </a:defRPr>
            </a:lvl2pPr>
            <a:lvl3pPr>
              <a:defRPr sz="1350">
                <a:latin typeface="Arial" panose="020B0604020202020204" pitchFamily="34" charset="0"/>
                <a:cs typeface="Arial" panose="020B0604020202020204" pitchFamily="34" charset="0"/>
              </a:defRPr>
            </a:lvl3pPr>
            <a:lvl4pPr>
              <a:defRPr sz="1200">
                <a:latin typeface="Arial" panose="020B0604020202020204" pitchFamily="34" charset="0"/>
                <a:cs typeface="Arial" panose="020B0604020202020204" pitchFamily="34" charset="0"/>
              </a:defRPr>
            </a:lvl4pPr>
            <a:lvl5pPr>
              <a:defRPr sz="105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fld id="{E018F977-6C15-49B1-AA07-BEE9975E7737}" type="slidenum">
              <a:rPr lang="en-US" smtClean="0"/>
              <a:t>‹#›</a:t>
            </a:fld>
            <a:endParaRPr lang="en-US" dirty="0"/>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1476487" y="4771677"/>
            <a:ext cx="7221071" cy="376586"/>
          </a:xfrm>
        </p:spPr>
        <p:txBody>
          <a:bodyPr anchor="b">
            <a:normAutofit/>
          </a:bodyPr>
          <a:lstStyle>
            <a:lvl1pPr marL="0" indent="0">
              <a:buNone/>
              <a:defRPr sz="675">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40597474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userDrawn="1">
  <p:cSld name="1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2400"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p:txBody>
          <a:bodyPr/>
          <a:lstStyle>
            <a:lvl1pPr>
              <a:defRPr sz="1800">
                <a:latin typeface="Arial" panose="020B0604020202020204" pitchFamily="34" charset="0"/>
                <a:cs typeface="Arial" panose="020B0604020202020204" pitchFamily="34" charset="0"/>
              </a:defRPr>
            </a:lvl1pPr>
            <a:lvl2pPr>
              <a:defRPr sz="1500">
                <a:latin typeface="Arial" panose="020B0604020202020204" pitchFamily="34" charset="0"/>
                <a:cs typeface="Arial" panose="020B0604020202020204" pitchFamily="34" charset="0"/>
              </a:defRPr>
            </a:lvl2pPr>
            <a:lvl3pPr>
              <a:defRPr sz="1350">
                <a:latin typeface="Arial" panose="020B0604020202020204" pitchFamily="34" charset="0"/>
                <a:cs typeface="Arial" panose="020B0604020202020204" pitchFamily="34" charset="0"/>
              </a:defRPr>
            </a:lvl3pPr>
            <a:lvl4pPr>
              <a:defRPr sz="1200">
                <a:latin typeface="Arial" panose="020B0604020202020204" pitchFamily="34" charset="0"/>
                <a:cs typeface="Arial" panose="020B0604020202020204" pitchFamily="34" charset="0"/>
              </a:defRPr>
            </a:lvl4pPr>
            <a:lvl5pPr>
              <a:defRPr sz="105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fld id="{E018F977-6C15-49B1-AA07-BEE9975E7737}" type="slidenum">
              <a:rPr lang="en-US" smtClean="0"/>
              <a:t>‹#›</a:t>
            </a:fld>
            <a:endParaRPr lang="en-US" dirty="0"/>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1476487" y="4771677"/>
            <a:ext cx="7221071" cy="376586"/>
          </a:xfrm>
        </p:spPr>
        <p:txBody>
          <a:bodyPr anchor="b">
            <a:normAutofit/>
          </a:bodyPr>
          <a:lstStyle>
            <a:lvl1pPr marL="0" indent="0">
              <a:buNone/>
              <a:defRPr sz="675">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257417994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userDrawn="1">
  <p:cSld name="1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226314" y="185337"/>
            <a:ext cx="7756398" cy="583470"/>
          </a:xfrm>
        </p:spPr>
        <p:txBody>
          <a:bodyPr lIns="0" tIns="0" rIns="0" bIns="0">
            <a:normAutofit/>
          </a:bodyPr>
          <a:lstStyle>
            <a:lvl1pPr>
              <a:defRPr sz="2100"/>
            </a:lvl1pPr>
          </a:lstStyle>
          <a:p>
            <a:r>
              <a:rPr lang="en-US" dirty="0"/>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226314" y="961009"/>
            <a:ext cx="8682228" cy="3500819"/>
          </a:xfrm>
        </p:spPr>
        <p:txBody>
          <a:bodyPr/>
          <a:lstStyle>
            <a:lvl1pPr marL="171450" indent="-171450">
              <a:buClr>
                <a:srgbClr val="002557"/>
              </a:buClr>
              <a:defRPr sz="1500"/>
            </a:lvl1pPr>
            <a:lvl2pPr marL="342900" indent="-171450">
              <a:buClr>
                <a:srgbClr val="002557"/>
              </a:buClr>
              <a:buFont typeface="Arial" panose="020B0604020202020204" pitchFamily="34" charset="0"/>
              <a:buChar char="•"/>
              <a:defRPr sz="1200"/>
            </a:lvl2pPr>
            <a:lvl3pPr marL="514350" indent="-171450">
              <a:buClr>
                <a:srgbClr val="002557"/>
              </a:buClr>
              <a:buFont typeface="Wingdings" panose="05000000000000000000" pitchFamily="2" charset="2"/>
              <a:buChar char="§"/>
              <a:defRPr sz="1050"/>
            </a:lvl3pPr>
            <a:lvl4pPr marL="685800" indent="-171450">
              <a:buClr>
                <a:srgbClr val="002557"/>
              </a:buClr>
              <a:defRPr sz="1050"/>
            </a:lvl4pPr>
            <a:lvl5pPr marL="857250" indent="-171450">
              <a:buClr>
                <a:srgbClr val="002557"/>
              </a:buClr>
              <a:defRPr sz="105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4">
            <a:extLst>
              <a:ext uri="{FF2B5EF4-FFF2-40B4-BE49-F238E27FC236}">
                <a16:creationId xmlns:a16="http://schemas.microsoft.com/office/drawing/2014/main" id="{7D98B28F-0491-4E60-BD3C-00698389517F}"/>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Ian E. </a:t>
            </a:r>
            <a:r>
              <a:rPr lang="en-US" dirty="0" err="1"/>
              <a:t>Krop</a:t>
            </a:r>
            <a:r>
              <a:rPr lang="en-US" dirty="0"/>
              <a:t>, MD, PhD</a:t>
            </a:r>
          </a:p>
        </p:txBody>
      </p:sp>
      <p:grpSp>
        <p:nvGrpSpPr>
          <p:cNvPr id="9" name="Group 8">
            <a:extLst>
              <a:ext uri="{FF2B5EF4-FFF2-40B4-BE49-F238E27FC236}">
                <a16:creationId xmlns:a16="http://schemas.microsoft.com/office/drawing/2014/main" id="{BBF001B1-5E25-430F-8F06-99A983CCCF3B}"/>
              </a:ext>
            </a:extLst>
          </p:cNvPr>
          <p:cNvGrpSpPr/>
          <p:nvPr userDrawn="1"/>
        </p:nvGrpSpPr>
        <p:grpSpPr>
          <a:xfrm>
            <a:off x="8229600" y="66085"/>
            <a:ext cx="617221" cy="344433"/>
            <a:chOff x="11321178" y="19048"/>
            <a:chExt cx="822961" cy="458820"/>
          </a:xfrm>
        </p:grpSpPr>
        <p:sp>
          <p:nvSpPr>
            <p:cNvPr id="10" name="TextBox 9">
              <a:extLst>
                <a:ext uri="{FF2B5EF4-FFF2-40B4-BE49-F238E27FC236}">
                  <a16:creationId xmlns:a16="http://schemas.microsoft.com/office/drawing/2014/main" id="{ABA68201-54C0-4349-B47D-A31C5D7780FC}"/>
                </a:ext>
              </a:extLst>
            </p:cNvPr>
            <p:cNvSpPr txBox="1"/>
            <p:nvPr userDrawn="1"/>
          </p:nvSpPr>
          <p:spPr>
            <a:xfrm>
              <a:off x="11321179" y="19048"/>
              <a:ext cx="822960" cy="304417"/>
            </a:xfrm>
            <a:prstGeom prst="rect">
              <a:avLst/>
            </a:prstGeom>
            <a:noFill/>
          </p:spPr>
          <p:txBody>
            <a:bodyPr wrap="square" lIns="0" tIns="0" rIns="0" bIns="0" rtlCol="0">
              <a:spAutoFit/>
            </a:bodyPr>
            <a:lstStyle/>
            <a:p>
              <a:pPr>
                <a:lnSpc>
                  <a:spcPct val="90000"/>
                </a:lnSpc>
              </a:pPr>
              <a:r>
                <a:rPr lang="en-US" sz="825" b="1" spc="15" baseline="0">
                  <a:solidFill>
                    <a:srgbClr val="002557"/>
                  </a:solidFill>
                </a:rPr>
                <a:t>Patritumab</a:t>
              </a:r>
              <a:br>
                <a:rPr lang="en-US" sz="825" b="1" spc="15" baseline="0">
                  <a:solidFill>
                    <a:srgbClr val="002557"/>
                  </a:solidFill>
                </a:rPr>
              </a:br>
              <a:r>
                <a:rPr lang="en-US" sz="825" b="1" spc="15" baseline="0">
                  <a:solidFill>
                    <a:srgbClr val="002557"/>
                  </a:solidFill>
                </a:rPr>
                <a:t>Deruxtecan</a:t>
              </a:r>
            </a:p>
          </p:txBody>
        </p:sp>
        <p:sp>
          <p:nvSpPr>
            <p:cNvPr id="11" name="TextBox 10">
              <a:extLst>
                <a:ext uri="{FF2B5EF4-FFF2-40B4-BE49-F238E27FC236}">
                  <a16:creationId xmlns:a16="http://schemas.microsoft.com/office/drawing/2014/main" id="{90F3005C-6D60-4FA4-9D33-A6BABE1687C3}"/>
                </a:ext>
              </a:extLst>
            </p:cNvPr>
            <p:cNvSpPr txBox="1"/>
            <p:nvPr userDrawn="1"/>
          </p:nvSpPr>
          <p:spPr>
            <a:xfrm>
              <a:off x="11321179" y="354871"/>
              <a:ext cx="781921" cy="122997"/>
            </a:xfrm>
            <a:prstGeom prst="rect">
              <a:avLst/>
            </a:prstGeom>
            <a:noFill/>
          </p:spPr>
          <p:txBody>
            <a:bodyPr wrap="square" lIns="0" tIns="0" rIns="0" bIns="0" rtlCol="0">
              <a:spAutoFit/>
            </a:bodyPr>
            <a:lstStyle/>
            <a:p>
              <a:pPr marL="0" algn="l" defTabSz="685218" rtl="0" eaLnBrk="1" latinLnBrk="0" hangingPunct="1">
                <a:lnSpc>
                  <a:spcPct val="100000"/>
                </a:lnSpc>
              </a:pPr>
              <a:r>
                <a:rPr lang="en-US" sz="600" b="0" i="0" kern="1200" spc="8" baseline="0">
                  <a:solidFill>
                    <a:srgbClr val="002557"/>
                  </a:solidFill>
                  <a:latin typeface="+mn-lt"/>
                  <a:ea typeface="+mn-ea"/>
                  <a:cs typeface="+mn-cs"/>
                </a:rPr>
                <a:t>U31402-A-J101</a:t>
              </a:r>
            </a:p>
          </p:txBody>
        </p:sp>
        <p:cxnSp>
          <p:nvCxnSpPr>
            <p:cNvPr id="12" name="Straight Connector 11">
              <a:extLst>
                <a:ext uri="{FF2B5EF4-FFF2-40B4-BE49-F238E27FC236}">
                  <a16:creationId xmlns:a16="http://schemas.microsoft.com/office/drawing/2014/main" id="{B66AFB44-2B29-4B58-9565-FC4BDD03C190}"/>
                </a:ext>
              </a:extLst>
            </p:cNvPr>
            <p:cNvCxnSpPr>
              <a:cxnSpLocks/>
            </p:cNvCxnSpPr>
            <p:nvPr userDrawn="1"/>
          </p:nvCxnSpPr>
          <p:spPr>
            <a:xfrm flipH="1">
              <a:off x="11321178" y="332319"/>
              <a:ext cx="786384" cy="0"/>
            </a:xfrm>
            <a:prstGeom prst="line">
              <a:avLst/>
            </a:prstGeom>
            <a:ln w="12700">
              <a:solidFill>
                <a:srgbClr val="00866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07714769"/>
      </p:ext>
    </p:extLst>
  </p:cSld>
  <p:clrMapOvr>
    <a:masterClrMapping/>
  </p:clrMapOvr>
  <p:extLst>
    <p:ext uri="{DCECCB84-F9BA-43D5-87BE-67443E8EF086}">
      <p15:sldGuideLst xmlns:p15="http://schemas.microsoft.com/office/powerpoint/2012/main">
        <p15:guide id="1" pos="7320">
          <p15:clr>
            <a:srgbClr val="FBAE40"/>
          </p15:clr>
        </p15:guide>
        <p15:guide id="2" pos="384">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9999" y="918093"/>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D79D41"/>
                </a:solidFill>
                <a:effectLst/>
                <a:latin typeface="Arial Narrow" panose="020B0606020202030204" pitchFamily="34" charset="0"/>
              </a:rPr>
              <a:t>Content of this presentation is copyright</a:t>
            </a:r>
            <a:r>
              <a:rPr lang="en-CH" sz="900" b="0" i="0" dirty="0">
                <a:solidFill>
                  <a:srgbClr val="D79D41"/>
                </a:solidFill>
                <a:effectLst/>
                <a:latin typeface="Arial Narrow" panose="020B0606020202030204" pitchFamily="34" charset="0"/>
              </a:rPr>
              <a:t> </a:t>
            </a:r>
            <a:r>
              <a:rPr lang="en-US" sz="900" b="0" i="0" dirty="0">
                <a:solidFill>
                  <a:srgbClr val="D79D41"/>
                </a:solidFill>
                <a:effectLst/>
                <a:latin typeface="Arial Narrow" panose="020B0606020202030204" pitchFamily="34" charset="0"/>
              </a:rPr>
              <a:t>and responsibility of the author. Permission is required for re-use</a:t>
            </a:r>
            <a:r>
              <a:rPr lang="en-CH" sz="900" b="0" i="0" dirty="0">
                <a:solidFill>
                  <a:srgbClr val="D79D41"/>
                </a:solidFill>
                <a:effectLst/>
                <a:latin typeface="Arial Narrow" panose="020B0606020202030204" pitchFamily="34" charset="0"/>
              </a:rPr>
              <a:t>.</a:t>
            </a:r>
            <a:endParaRPr lang="en-US" sz="900" b="0" i="0" dirty="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9999" y="485693"/>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0" y="1615820"/>
            <a:ext cx="8409900" cy="2702500"/>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rgbClr val="05416B"/>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1770291" y="4759440"/>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D79D41"/>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358775" y="4673610"/>
            <a:ext cx="1244319" cy="250568"/>
          </a:xfrm>
          <a:prstGeom prst="rect">
            <a:avLst/>
          </a:prstGeom>
        </p:spPr>
      </p:pic>
    </p:spTree>
    <p:extLst>
      <p:ext uri="{BB962C8B-B14F-4D97-AF65-F5344CB8AC3E}">
        <p14:creationId xmlns:p14="http://schemas.microsoft.com/office/powerpoint/2010/main" val="700619469"/>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480060" y="1117883"/>
            <a:ext cx="8229600" cy="1668990"/>
          </a:xfrm>
        </p:spPr>
        <p:txBody>
          <a:bodyPr anchor="b">
            <a:normAutofit/>
          </a:bodyPr>
          <a:lstStyle>
            <a:lvl1pPr algn="l">
              <a:defRPr sz="4049"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480060" y="2850790"/>
            <a:ext cx="8229600" cy="712162"/>
          </a:xfrm>
        </p:spPr>
        <p:txBody>
          <a:bodyPr>
            <a:normAutofit/>
          </a:bodyPr>
          <a:lstStyle>
            <a:lvl1pPr marL="0" indent="0" algn="l">
              <a:buNone/>
              <a:defRPr sz="2099">
                <a:solidFill>
                  <a:srgbClr val="002557"/>
                </a:solidFill>
              </a:defRPr>
            </a:lvl1pPr>
            <a:lvl2pPr marL="342832" indent="0" algn="ctr">
              <a:buNone/>
              <a:defRPr sz="1500"/>
            </a:lvl2pPr>
            <a:lvl3pPr marL="685663" indent="0" algn="ctr">
              <a:buNone/>
              <a:defRPr sz="1350"/>
            </a:lvl3pPr>
            <a:lvl4pPr marL="1028495" indent="0" algn="ctr">
              <a:buNone/>
              <a:defRPr sz="1200"/>
            </a:lvl4pPr>
            <a:lvl5pPr marL="1371326" indent="0" algn="ctr">
              <a:buNone/>
              <a:defRPr sz="1200"/>
            </a:lvl5pPr>
            <a:lvl6pPr marL="1714157" indent="0" algn="ctr">
              <a:buNone/>
              <a:defRPr sz="1200"/>
            </a:lvl6pPr>
            <a:lvl7pPr marL="2056988" indent="0" algn="ctr">
              <a:buNone/>
              <a:defRPr sz="1200"/>
            </a:lvl7pPr>
            <a:lvl8pPr marL="2399820" indent="0" algn="ctr">
              <a:buNone/>
              <a:defRPr sz="1200"/>
            </a:lvl8pPr>
            <a:lvl9pPr marL="2742651" indent="0" algn="ctr">
              <a:buNone/>
              <a:defRPr sz="12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480060" y="3860213"/>
            <a:ext cx="8229600" cy="446011"/>
          </a:xfrm>
        </p:spPr>
        <p:txBody>
          <a:bodyPr>
            <a:noAutofit/>
          </a:bodyPr>
          <a:lstStyle>
            <a:lvl1pPr marL="0" indent="0">
              <a:buFontTx/>
              <a:buNone/>
              <a:defRPr sz="1500">
                <a:solidFill>
                  <a:srgbClr val="002557"/>
                </a:solidFill>
              </a:defRPr>
            </a:lvl1pPr>
            <a:lvl2pPr marL="342832" indent="0">
              <a:buFontTx/>
              <a:buNone/>
              <a:defRPr sz="1050">
                <a:solidFill>
                  <a:schemeClr val="bg1"/>
                </a:solidFill>
              </a:defRPr>
            </a:lvl2pPr>
            <a:lvl3pPr marL="685663" indent="0">
              <a:buFontTx/>
              <a:buNone/>
              <a:defRPr sz="1050">
                <a:solidFill>
                  <a:schemeClr val="bg1"/>
                </a:solidFill>
              </a:defRPr>
            </a:lvl3pPr>
            <a:lvl4pPr marL="1028495" indent="0">
              <a:buFontTx/>
              <a:buNone/>
              <a:defRPr sz="1050">
                <a:solidFill>
                  <a:schemeClr val="bg1"/>
                </a:solidFill>
              </a:defRPr>
            </a:lvl4pPr>
            <a:lvl5pPr marL="1371326" indent="0">
              <a:buFontTx/>
              <a:buNone/>
              <a:defRPr sz="105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480060" y="286790"/>
            <a:ext cx="2250962" cy="638659"/>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1837375243"/>
      </p:ext>
    </p:extLst>
  </p:cSld>
  <p:clrMapOvr>
    <a:masterClrMapping/>
  </p:clrMapOvr>
  <p:hf sldNum="0" hdr="0" ftr="0" dt="0"/>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
        <p:nvSpPr>
          <p:cNvPr id="7" name="Text Placeholder 2">
            <a:extLst>
              <a:ext uri="{FF2B5EF4-FFF2-40B4-BE49-F238E27FC236}">
                <a16:creationId xmlns:a16="http://schemas.microsoft.com/office/drawing/2014/main" id="{2F229E5D-DAA9-4C5C-A19F-42C3FA4B4778}"/>
              </a:ext>
            </a:extLst>
          </p:cNvPr>
          <p:cNvSpPr>
            <a:spLocks noGrp="1"/>
          </p:cNvSpPr>
          <p:nvPr>
            <p:ph idx="1"/>
          </p:nvPr>
        </p:nvSpPr>
        <p:spPr>
          <a:xfrm>
            <a:off x="229166" y="751573"/>
            <a:ext cx="8685669" cy="363922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9" name="Picture 8" descr="A picture containing plate&#10;&#10;Description automatically generated">
            <a:extLst>
              <a:ext uri="{FF2B5EF4-FFF2-40B4-BE49-F238E27FC236}">
                <a16:creationId xmlns:a16="http://schemas.microsoft.com/office/drawing/2014/main" id="{FCE0B1A2-82A5-4B3C-AB95-077695EB59BC}"/>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7706"/>
            <a:ext cx="316904" cy="196389"/>
          </a:xfrm>
          <a:prstGeom prst="rect">
            <a:avLst/>
          </a:prstGeom>
        </p:spPr>
      </p:pic>
      <p:sp>
        <p:nvSpPr>
          <p:cNvPr id="10" name="TextBox 9">
            <a:extLst>
              <a:ext uri="{FF2B5EF4-FFF2-40B4-BE49-F238E27FC236}">
                <a16:creationId xmlns:a16="http://schemas.microsoft.com/office/drawing/2014/main" id="{3B93F9C7-E095-4BEF-B680-9554BA83DBC5}"/>
              </a:ext>
            </a:extLst>
          </p:cNvPr>
          <p:cNvSpPr txBox="1"/>
          <p:nvPr userDrawn="1"/>
        </p:nvSpPr>
        <p:spPr>
          <a:xfrm>
            <a:off x="319354" y="28176"/>
            <a:ext cx="1281233" cy="415498"/>
          </a:xfrm>
          <a:prstGeom prst="rect">
            <a:avLst/>
          </a:prstGeom>
          <a:noFill/>
        </p:spPr>
        <p:txBody>
          <a:bodyPr wrap="square" rtlCol="0">
            <a:spAutoFit/>
          </a:bodyPr>
          <a:lstStyle/>
          <a:p>
            <a:r>
              <a:rPr lang="en-US" sz="1050" i="1" dirty="0">
                <a:solidFill>
                  <a:srgbClr val="000000"/>
                </a:solidFill>
              </a:rPr>
              <a:t>DESTINY-Breast04</a:t>
            </a:r>
          </a:p>
        </p:txBody>
      </p:sp>
    </p:spTree>
    <p:extLst>
      <p:ext uri="{BB962C8B-B14F-4D97-AF65-F5344CB8AC3E}">
        <p14:creationId xmlns:p14="http://schemas.microsoft.com/office/powerpoint/2010/main" val="186485422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500634" y="1694821"/>
            <a:ext cx="8229600" cy="1479617"/>
          </a:xfrm>
        </p:spPr>
        <p:txBody>
          <a:bodyPr anchor="ctr" anchorCtr="0">
            <a:normAutofit/>
          </a:bodyPr>
          <a:lstStyle>
            <a:lvl1pPr algn="l">
              <a:defRPr sz="2999"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03500218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6137361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dirty="0"/>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pic>
        <p:nvPicPr>
          <p:cNvPr id="5" name="Picture 4" descr="A picture containing plate&#10;&#10;Description automatically generated">
            <a:extLst>
              <a:ext uri="{FF2B5EF4-FFF2-40B4-BE49-F238E27FC236}">
                <a16:creationId xmlns:a16="http://schemas.microsoft.com/office/drawing/2014/main" id="{0394FB0C-A53B-4C07-A0E6-F4AEB1A9C098}"/>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r="52386" b="44228"/>
          <a:stretch/>
        </p:blipFill>
        <p:spPr>
          <a:xfrm>
            <a:off x="1" y="7706"/>
            <a:ext cx="316904" cy="196389"/>
          </a:xfrm>
          <a:prstGeom prst="rect">
            <a:avLst/>
          </a:prstGeom>
        </p:spPr>
      </p:pic>
      <p:sp>
        <p:nvSpPr>
          <p:cNvPr id="6" name="TextBox 5">
            <a:extLst>
              <a:ext uri="{FF2B5EF4-FFF2-40B4-BE49-F238E27FC236}">
                <a16:creationId xmlns:a16="http://schemas.microsoft.com/office/drawing/2014/main" id="{3B8A8BB5-EF10-4BFF-8B42-6B498FD97512}"/>
              </a:ext>
            </a:extLst>
          </p:cNvPr>
          <p:cNvSpPr txBox="1"/>
          <p:nvPr userDrawn="1"/>
        </p:nvSpPr>
        <p:spPr>
          <a:xfrm>
            <a:off x="319354" y="28176"/>
            <a:ext cx="1281233" cy="415498"/>
          </a:xfrm>
          <a:prstGeom prst="rect">
            <a:avLst/>
          </a:prstGeom>
          <a:noFill/>
        </p:spPr>
        <p:txBody>
          <a:bodyPr wrap="square" rtlCol="0">
            <a:spAutoFit/>
          </a:bodyPr>
          <a:lstStyle/>
          <a:p>
            <a:r>
              <a:rPr lang="en-US" sz="1050" i="1" dirty="0">
                <a:solidFill>
                  <a:srgbClr val="000000"/>
                </a:solidFill>
              </a:rPr>
              <a:t>DESTINY-Breast04</a:t>
            </a:r>
          </a:p>
        </p:txBody>
      </p:sp>
    </p:spTree>
    <p:extLst>
      <p:ext uri="{BB962C8B-B14F-4D97-AF65-F5344CB8AC3E}">
        <p14:creationId xmlns:p14="http://schemas.microsoft.com/office/powerpoint/2010/main" val="931385852"/>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480060" y="1117882"/>
            <a:ext cx="8229600" cy="1668990"/>
          </a:xfrm>
        </p:spPr>
        <p:txBody>
          <a:bodyPr anchor="b">
            <a:normAutofit/>
          </a:bodyPr>
          <a:lstStyle>
            <a:lvl1pPr algn="l">
              <a:defRPr sz="405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480060" y="2850789"/>
            <a:ext cx="8229600" cy="712162"/>
          </a:xfrm>
        </p:spPr>
        <p:txBody>
          <a:bodyPr>
            <a:normAutofit/>
          </a:bodyPr>
          <a:lstStyle>
            <a:lvl1pPr marL="0" indent="0" algn="l">
              <a:buNone/>
              <a:defRPr sz="2100">
                <a:solidFill>
                  <a:srgbClr val="002557"/>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480060" y="3860212"/>
            <a:ext cx="8229600" cy="446011"/>
          </a:xfrm>
        </p:spPr>
        <p:txBody>
          <a:bodyPr>
            <a:noAutofit/>
          </a:bodyPr>
          <a:lstStyle>
            <a:lvl1pPr marL="0" indent="0">
              <a:buFontTx/>
              <a:buNone/>
              <a:defRPr sz="1500">
                <a:solidFill>
                  <a:srgbClr val="002557"/>
                </a:solidFill>
              </a:defRPr>
            </a:lvl1pPr>
            <a:lvl2pPr marL="342900" indent="0">
              <a:buFontTx/>
              <a:buNone/>
              <a:defRPr sz="1050">
                <a:solidFill>
                  <a:schemeClr val="bg1"/>
                </a:solidFill>
              </a:defRPr>
            </a:lvl2pPr>
            <a:lvl3pPr marL="685800" indent="0">
              <a:buFontTx/>
              <a:buNone/>
              <a:defRPr sz="1050">
                <a:solidFill>
                  <a:schemeClr val="bg1"/>
                </a:solidFill>
              </a:defRPr>
            </a:lvl3pPr>
            <a:lvl4pPr marL="1028700" indent="0">
              <a:buFontTx/>
              <a:buNone/>
              <a:defRPr sz="1050">
                <a:solidFill>
                  <a:schemeClr val="bg1"/>
                </a:solidFill>
              </a:defRPr>
            </a:lvl4pPr>
            <a:lvl5pPr marL="1371600" indent="0">
              <a:buFontTx/>
              <a:buNone/>
              <a:defRPr sz="105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480060" y="286789"/>
            <a:ext cx="2250962" cy="638659"/>
          </a:xfrm>
          <a:prstGeom prst="rect">
            <a:avLst/>
          </a:prstGeom>
        </p:spPr>
      </p:pic>
      <p:sp>
        <p:nvSpPr>
          <p:cNvPr id="5" name="Text Placeholder 4">
            <a:extLst>
              <a:ext uri="{FF2B5EF4-FFF2-40B4-BE49-F238E27FC236}">
                <a16:creationId xmlns:a16="http://schemas.microsoft.com/office/drawing/2014/main" id="{11BC5C70-076B-40B0-85B6-B1E116EB5C53}"/>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r>
              <a:rPr lang="en-US"/>
              <a:t>Hope S. </a:t>
            </a:r>
            <a:r>
              <a:rPr lang="en-US" err="1"/>
              <a:t>Rugo</a:t>
            </a:r>
            <a:r>
              <a:rPr lang="en-US"/>
              <a:t>, MD</a:t>
            </a:r>
          </a:p>
        </p:txBody>
      </p:sp>
    </p:spTree>
    <p:extLst>
      <p:ext uri="{BB962C8B-B14F-4D97-AF65-F5344CB8AC3E}">
        <p14:creationId xmlns:p14="http://schemas.microsoft.com/office/powerpoint/2010/main" val="39876582"/>
      </p:ext>
    </p:extLst>
  </p:cSld>
  <p:clrMapOvr>
    <a:masterClrMapping/>
  </p:clrMapOvr>
  <p:hf sldNum="0" hdr="0" ftr="0" dt="0"/>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r>
              <a:rPr lang="en-US"/>
              <a:t>Hope S. </a:t>
            </a:r>
            <a:r>
              <a:rPr lang="en-US" err="1"/>
              <a:t>Rugo</a:t>
            </a:r>
            <a:r>
              <a:rPr lang="en-US"/>
              <a:t>, MD</a:t>
            </a:r>
          </a:p>
        </p:txBody>
      </p:sp>
    </p:spTree>
    <p:extLst>
      <p:ext uri="{BB962C8B-B14F-4D97-AF65-F5344CB8AC3E}">
        <p14:creationId xmlns:p14="http://schemas.microsoft.com/office/powerpoint/2010/main" val="696970393"/>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500634" y="1694821"/>
            <a:ext cx="8229600" cy="1479617"/>
          </a:xfrm>
        </p:spPr>
        <p:txBody>
          <a:bodyPr anchor="ctr" anchorCtr="0">
            <a:normAutofit/>
          </a:bodyPr>
          <a:lstStyle>
            <a:lvl1pPr algn="l">
              <a:defRPr sz="3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10" name="Text Placeholder 4">
            <a:extLst>
              <a:ext uri="{FF2B5EF4-FFF2-40B4-BE49-F238E27FC236}">
                <a16:creationId xmlns:a16="http://schemas.microsoft.com/office/drawing/2014/main" id="{7E3BC0D7-7437-4D55-84A2-2052BBDAC14D}"/>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r>
              <a:rPr lang="en-US"/>
              <a:t>Hope S. </a:t>
            </a:r>
            <a:r>
              <a:rPr lang="en-US" err="1"/>
              <a:t>Rugo</a:t>
            </a:r>
            <a:r>
              <a:rPr lang="en-US"/>
              <a:t>, MD</a:t>
            </a:r>
          </a:p>
        </p:txBody>
      </p:sp>
    </p:spTree>
    <p:extLst>
      <p:ext uri="{BB962C8B-B14F-4D97-AF65-F5344CB8AC3E}">
        <p14:creationId xmlns:p14="http://schemas.microsoft.com/office/powerpoint/2010/main" val="1510000615"/>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8" name="Text Placeholder 4">
            <a:extLst>
              <a:ext uri="{FF2B5EF4-FFF2-40B4-BE49-F238E27FC236}">
                <a16:creationId xmlns:a16="http://schemas.microsoft.com/office/drawing/2014/main" id="{73341939-600B-4FD3-A505-665DAC390AAE}"/>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r>
              <a:rPr lang="en-US"/>
              <a:t>Hope S. </a:t>
            </a:r>
            <a:r>
              <a:rPr lang="en-US" err="1"/>
              <a:t>Rugo</a:t>
            </a:r>
            <a:r>
              <a:rPr lang="en-US"/>
              <a:t>, MD</a:t>
            </a:r>
          </a:p>
        </p:txBody>
      </p:sp>
    </p:spTree>
    <p:extLst>
      <p:ext uri="{BB962C8B-B14F-4D97-AF65-F5344CB8AC3E}">
        <p14:creationId xmlns:p14="http://schemas.microsoft.com/office/powerpoint/2010/main" val="33939368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userDrawn="1">
  <p:cSld name="1_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433137" y="274098"/>
            <a:ext cx="8229600" cy="740950"/>
          </a:xfrm>
        </p:spPr>
        <p:txBody>
          <a:bodyPr lIns="0" anchor="t"/>
          <a:lstStyle>
            <a:lvl1pPr algn="l">
              <a:lnSpc>
                <a:spcPct val="80000"/>
              </a:lnSpc>
              <a:defRPr sz="2400" b="1" i="0">
                <a:solidFill>
                  <a:schemeClr val="accent1"/>
                </a:solidFill>
                <a:latin typeface="Trebuchet MS" panose="020B0703020202090204" pitchFamily="34" charset="0"/>
              </a:defRPr>
            </a:lvl1pPr>
          </a:lstStyle>
          <a:p>
            <a:r>
              <a:rPr lang="en-US"/>
              <a:t>Click to edit master title style</a:t>
            </a:r>
          </a:p>
        </p:txBody>
      </p:sp>
      <p:pic>
        <p:nvPicPr>
          <p:cNvPr id="7" name="Picture 6">
            <a:extLst>
              <a:ext uri="{FF2B5EF4-FFF2-40B4-BE49-F238E27FC236}">
                <a16:creationId xmlns:a16="http://schemas.microsoft.com/office/drawing/2014/main" id="{D6BAE6AD-B7D4-B04A-86FE-7779FC9A234F}"/>
              </a:ext>
            </a:extLst>
          </p:cNvPr>
          <p:cNvPicPr>
            <a:picLocks noChangeAspect="1"/>
          </p:cNvPicPr>
          <p:nvPr userDrawn="1"/>
        </p:nvPicPr>
        <p:blipFill>
          <a:blip r:embed="rId2"/>
          <a:stretch>
            <a:fillRect/>
          </a:stretch>
        </p:blipFill>
        <p:spPr>
          <a:xfrm>
            <a:off x="8824238" y="4811064"/>
            <a:ext cx="154944" cy="206783"/>
          </a:xfrm>
          <a:prstGeom prst="rect">
            <a:avLst/>
          </a:prstGeom>
        </p:spPr>
      </p:pic>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158261" y="4805045"/>
            <a:ext cx="2057400" cy="218821"/>
          </a:xfrm>
          <a:prstGeom prst="rect">
            <a:avLst/>
          </a:prstGeom>
        </p:spPr>
        <p:txBody>
          <a:bodyPr vert="horz" lIns="91440" tIns="45720" rIns="91440" bIns="45720" rtlCol="0" anchor="ctr"/>
          <a:lstStyle>
            <a:lvl1pPr algn="l">
              <a:defRPr sz="600">
                <a:solidFill>
                  <a:schemeClr val="bg2"/>
                </a:solidFill>
              </a:defRPr>
            </a:lvl1pPr>
          </a:lstStyle>
          <a:p>
            <a:fld id="{4BEAA09E-D67E-864E-8466-C38E88600C4F}" type="slidenum">
              <a:rPr lang="en-US" smtClean="0"/>
              <a:pPr/>
              <a:t>‹#›</a:t>
            </a:fld>
            <a:endParaRPr lang="en-US"/>
          </a:p>
        </p:txBody>
      </p:sp>
      <p:sp>
        <p:nvSpPr>
          <p:cNvPr id="10" name="Slide Number Placeholder 5">
            <a:extLst>
              <a:ext uri="{FF2B5EF4-FFF2-40B4-BE49-F238E27FC236}">
                <a16:creationId xmlns:a16="http://schemas.microsoft.com/office/drawing/2014/main" id="{6CCA6249-8962-9949-96AE-7C11B8F0135F}"/>
              </a:ext>
            </a:extLst>
          </p:cNvPr>
          <p:cNvSpPr txBox="1">
            <a:spLocks/>
          </p:cNvSpPr>
          <p:nvPr userDrawn="1"/>
        </p:nvSpPr>
        <p:spPr>
          <a:xfrm>
            <a:off x="3525253" y="4805045"/>
            <a:ext cx="2057400" cy="218821"/>
          </a:xfrm>
          <a:prstGeom prst="rect">
            <a:avLst/>
          </a:prstGeom>
        </p:spPr>
        <p:txBody>
          <a:bodyPr vert="horz" lIns="68580" tIns="34290" rIns="68580" bIns="3429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600" b="0" i="0">
                <a:latin typeface="Trebuchet MS" panose="020B0703020202090204" pitchFamily="34" charset="0"/>
              </a:rPr>
              <a:t>Confidential – Internal Use Only</a:t>
            </a:r>
          </a:p>
        </p:txBody>
      </p:sp>
    </p:spTree>
    <p:extLst>
      <p:ext uri="{BB962C8B-B14F-4D97-AF65-F5344CB8AC3E}">
        <p14:creationId xmlns:p14="http://schemas.microsoft.com/office/powerpoint/2010/main" val="15319516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userDrawn="1">
  <p:cSld name="2_Content">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6BAE6AD-B7D4-B04A-86FE-7779FC9A234F}"/>
              </a:ext>
            </a:extLst>
          </p:cNvPr>
          <p:cNvPicPr>
            <a:picLocks noChangeAspect="1"/>
          </p:cNvPicPr>
          <p:nvPr userDrawn="1"/>
        </p:nvPicPr>
        <p:blipFill>
          <a:blip r:embed="rId2"/>
          <a:stretch>
            <a:fillRect/>
          </a:stretch>
        </p:blipFill>
        <p:spPr>
          <a:xfrm>
            <a:off x="8824238" y="4811064"/>
            <a:ext cx="154944" cy="206783"/>
          </a:xfrm>
          <a:prstGeom prst="rect">
            <a:avLst/>
          </a:prstGeom>
        </p:spPr>
      </p:pic>
      <p:sp>
        <p:nvSpPr>
          <p:cNvPr id="4" name="Content Placeholder 3"/>
          <p:cNvSpPr>
            <a:spLocks noGrp="1"/>
          </p:cNvSpPr>
          <p:nvPr>
            <p:ph sz="quarter" idx="10" hasCustomPrompt="1"/>
          </p:nvPr>
        </p:nvSpPr>
        <p:spPr>
          <a:xfrm>
            <a:off x="447675" y="1370091"/>
            <a:ext cx="8255794" cy="3272880"/>
          </a:xfrm>
        </p:spPr>
        <p:txBody>
          <a:bodyPr rIns="0"/>
          <a:lstStyle>
            <a:lvl1pPr>
              <a:lnSpc>
                <a:spcPct val="100000"/>
              </a:lnSpc>
              <a:spcBef>
                <a:spcPts val="0"/>
              </a:spcBef>
              <a:spcAft>
                <a:spcPts val="450"/>
              </a:spcAft>
              <a:defRPr/>
            </a:lvl1pPr>
            <a:lvl2pPr>
              <a:lnSpc>
                <a:spcPct val="100000"/>
              </a:lnSpc>
              <a:spcBef>
                <a:spcPts val="0"/>
              </a:spcBef>
              <a:spcAft>
                <a:spcPts val="450"/>
              </a:spcAft>
              <a:defRPr/>
            </a:lvl2pPr>
            <a:lvl3pPr>
              <a:lnSpc>
                <a:spcPct val="100000"/>
              </a:lnSpc>
              <a:spcBef>
                <a:spcPts val="0"/>
              </a:spcBef>
              <a:spcAft>
                <a:spcPts val="450"/>
              </a:spcAft>
              <a:defRPr/>
            </a:lvl3pPr>
            <a:lvl4pPr>
              <a:lnSpc>
                <a:spcPct val="100000"/>
              </a:lnSpc>
              <a:spcBef>
                <a:spcPts val="0"/>
              </a:spcBef>
              <a:spcAft>
                <a:spcPts val="450"/>
              </a:spcAft>
              <a:defRPr/>
            </a:lvl4pPr>
            <a:lvl5pPr>
              <a:lnSpc>
                <a:spcPct val="100000"/>
              </a:lnSpc>
              <a:spcBef>
                <a:spcPts val="0"/>
              </a:spcBef>
              <a:spcAft>
                <a:spcPts val="450"/>
              </a:spcAft>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p:cNvSpPr>
            <a:spLocks noGrp="1"/>
          </p:cNvSpPr>
          <p:nvPr>
            <p:ph type="title"/>
          </p:nvPr>
        </p:nvSpPr>
        <p:spPr>
          <a:xfrm>
            <a:off x="447674" y="102643"/>
            <a:ext cx="8255795" cy="820815"/>
          </a:xfrm>
        </p:spPr>
        <p:txBody>
          <a:bodyPr rIns="0"/>
          <a:lstStyle>
            <a:lvl1pPr>
              <a:defRPr b="1"/>
            </a:lvl1pPr>
          </a:lstStyle>
          <a:p>
            <a:r>
              <a:rPr lang="en-US"/>
              <a:t>Click to edit Master title style</a:t>
            </a:r>
          </a:p>
        </p:txBody>
      </p:sp>
      <p:sp>
        <p:nvSpPr>
          <p:cNvPr id="12" name="Slide Number Placeholder 9">
            <a:extLst>
              <a:ext uri="{FF2B5EF4-FFF2-40B4-BE49-F238E27FC236}">
                <a16:creationId xmlns:a16="http://schemas.microsoft.com/office/drawing/2014/main" id="{63D5ADE7-7134-4598-B2FA-AF90440036A4}"/>
              </a:ext>
            </a:extLst>
          </p:cNvPr>
          <p:cNvSpPr>
            <a:spLocks noGrp="1"/>
          </p:cNvSpPr>
          <p:nvPr>
            <p:ph type="sldNum" sz="quarter" idx="12"/>
          </p:nvPr>
        </p:nvSpPr>
        <p:spPr>
          <a:xfrm>
            <a:off x="158262" y="4836724"/>
            <a:ext cx="282270" cy="218821"/>
          </a:xfrm>
          <a:prstGeom prst="rect">
            <a:avLst/>
          </a:prstGeom>
        </p:spPr>
        <p:txBody>
          <a:bodyPr vert="horz" lIns="0" tIns="45720" rIns="0" bIns="45720" rtlCol="0" anchor="b"/>
          <a:lstStyle>
            <a:lvl1pPr>
              <a:defRPr lang="en-US" sz="750" smtClean="0">
                <a:solidFill>
                  <a:schemeClr val="bg2"/>
                </a:solidFill>
                <a:latin typeface="+mj-lt"/>
              </a:defRPr>
            </a:lvl1pPr>
          </a:lstStyle>
          <a:p>
            <a:fld id="{4BEAA09E-D67E-864E-8466-C38E88600C4F}" type="slidenum">
              <a:rPr lang="en-GB" smtClean="0"/>
              <a:pPr/>
              <a:t>‹#›</a:t>
            </a:fld>
            <a:endParaRPr lang="en-GB"/>
          </a:p>
        </p:txBody>
      </p:sp>
      <p:sp>
        <p:nvSpPr>
          <p:cNvPr id="13" name="Footer Placeholder 8">
            <a:extLst>
              <a:ext uri="{FF2B5EF4-FFF2-40B4-BE49-F238E27FC236}">
                <a16:creationId xmlns:a16="http://schemas.microsoft.com/office/drawing/2014/main" id="{261A62FF-BE64-40E7-B334-9966898C002C}"/>
              </a:ext>
            </a:extLst>
          </p:cNvPr>
          <p:cNvSpPr>
            <a:spLocks noGrp="1"/>
          </p:cNvSpPr>
          <p:nvPr>
            <p:ph type="ftr" sz="quarter" idx="3"/>
          </p:nvPr>
        </p:nvSpPr>
        <p:spPr>
          <a:xfrm>
            <a:off x="440531" y="4836724"/>
            <a:ext cx="6539586" cy="218821"/>
          </a:xfrm>
          <a:prstGeom prst="rect">
            <a:avLst/>
          </a:prstGeom>
        </p:spPr>
        <p:txBody>
          <a:bodyPr vert="horz" lIns="0" tIns="45720" rIns="0" bIns="45720" rtlCol="0" anchor="b"/>
          <a:lstStyle>
            <a:lvl1pPr algn="l">
              <a:defRPr sz="600">
                <a:solidFill>
                  <a:schemeClr val="tx1"/>
                </a:solidFill>
                <a:latin typeface="Trebuchet MS" panose="020B0603020202020204" pitchFamily="34" charset="0"/>
              </a:defRPr>
            </a:lvl1pPr>
          </a:lstStyle>
          <a:p>
            <a:r>
              <a:rPr lang="en-US"/>
              <a:t>Footnotes</a:t>
            </a:r>
          </a:p>
        </p:txBody>
      </p:sp>
    </p:spTree>
    <p:extLst>
      <p:ext uri="{BB962C8B-B14F-4D97-AF65-F5344CB8AC3E}">
        <p14:creationId xmlns:p14="http://schemas.microsoft.com/office/powerpoint/2010/main" val="147319108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userDrawn="1">
  <p:cSld name="3_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433137" y="274098"/>
            <a:ext cx="8229600" cy="740950"/>
          </a:xfrm>
        </p:spPr>
        <p:txBody>
          <a:bodyPr lIns="0" anchor="t"/>
          <a:lstStyle>
            <a:lvl1pPr algn="l">
              <a:lnSpc>
                <a:spcPct val="80000"/>
              </a:lnSpc>
              <a:defRPr sz="2400" b="1" i="0">
                <a:solidFill>
                  <a:schemeClr val="accent1"/>
                </a:solidFill>
                <a:latin typeface="Trebuchet MS" panose="020B0703020202090204" pitchFamily="34" charset="0"/>
              </a:defRPr>
            </a:lvl1pPr>
          </a:lstStyle>
          <a:p>
            <a:r>
              <a:rPr lang="en-US"/>
              <a:t>Click to edit master title style</a:t>
            </a:r>
          </a:p>
        </p:txBody>
      </p:sp>
      <p:pic>
        <p:nvPicPr>
          <p:cNvPr id="7" name="Picture 6">
            <a:extLst>
              <a:ext uri="{FF2B5EF4-FFF2-40B4-BE49-F238E27FC236}">
                <a16:creationId xmlns:a16="http://schemas.microsoft.com/office/drawing/2014/main" id="{D6BAE6AD-B7D4-B04A-86FE-7779FC9A234F}"/>
              </a:ext>
            </a:extLst>
          </p:cNvPr>
          <p:cNvPicPr>
            <a:picLocks noChangeAspect="1"/>
          </p:cNvPicPr>
          <p:nvPr userDrawn="1"/>
        </p:nvPicPr>
        <p:blipFill>
          <a:blip r:embed="rId2"/>
          <a:stretch>
            <a:fillRect/>
          </a:stretch>
        </p:blipFill>
        <p:spPr>
          <a:xfrm>
            <a:off x="8824238" y="4811064"/>
            <a:ext cx="154944" cy="206783"/>
          </a:xfrm>
          <a:prstGeom prst="rect">
            <a:avLst/>
          </a:prstGeom>
        </p:spPr>
      </p:pic>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158261" y="4805045"/>
            <a:ext cx="2057400" cy="218821"/>
          </a:xfrm>
          <a:prstGeom prst="rect">
            <a:avLst/>
          </a:prstGeom>
        </p:spPr>
        <p:txBody>
          <a:bodyPr vert="horz" lIns="91440" tIns="45720" rIns="91440" bIns="45720" rtlCol="0" anchor="ctr"/>
          <a:lstStyle>
            <a:lvl1pPr algn="l">
              <a:defRPr sz="600">
                <a:solidFill>
                  <a:schemeClr val="bg2"/>
                </a:solidFill>
              </a:defRPr>
            </a:lvl1pPr>
          </a:lstStyle>
          <a:p>
            <a:pPr defTabSz="685800" fontAlgn="auto">
              <a:spcBef>
                <a:spcPts val="0"/>
              </a:spcBef>
              <a:spcAft>
                <a:spcPts val="0"/>
              </a:spcAft>
              <a:defRPr/>
            </a:pPr>
            <a:fld id="{4BEAA09E-D67E-864E-8466-C38E88600C4F}" type="slidenum">
              <a:rPr lang="en-US" smtClean="0">
                <a:solidFill>
                  <a:srgbClr val="E7E6E6"/>
                </a:solidFill>
                <a:ea typeface="+mn-ea"/>
              </a:rPr>
              <a:pPr defTabSz="685800" fontAlgn="auto">
                <a:spcBef>
                  <a:spcPts val="0"/>
                </a:spcBef>
                <a:spcAft>
                  <a:spcPts val="0"/>
                </a:spcAft>
                <a:defRPr/>
              </a:pPr>
              <a:t>‹#›</a:t>
            </a:fld>
            <a:endParaRPr lang="en-US">
              <a:solidFill>
                <a:srgbClr val="E7E6E6"/>
              </a:solidFill>
              <a:ea typeface="+mn-ea"/>
            </a:endParaRPr>
          </a:p>
        </p:txBody>
      </p:sp>
      <p:sp>
        <p:nvSpPr>
          <p:cNvPr id="10" name="Slide Number Placeholder 5">
            <a:extLst>
              <a:ext uri="{FF2B5EF4-FFF2-40B4-BE49-F238E27FC236}">
                <a16:creationId xmlns:a16="http://schemas.microsoft.com/office/drawing/2014/main" id="{6CCA6249-8962-9949-96AE-7C11B8F0135F}"/>
              </a:ext>
            </a:extLst>
          </p:cNvPr>
          <p:cNvSpPr txBox="1">
            <a:spLocks/>
          </p:cNvSpPr>
          <p:nvPr userDrawn="1"/>
        </p:nvSpPr>
        <p:spPr>
          <a:xfrm>
            <a:off x="3525253" y="4805045"/>
            <a:ext cx="2057400" cy="218821"/>
          </a:xfrm>
          <a:prstGeom prst="rect">
            <a:avLst/>
          </a:prstGeom>
        </p:spPr>
        <p:txBody>
          <a:bodyPr vert="horz" lIns="68580" tIns="34290" rIns="68580" bIns="34290" rtlCol="0" anchor="ctr"/>
          <a:lstStyle>
            <a:defPPr>
              <a:defRPr lang="en-US"/>
            </a:defPPr>
            <a:lvl1pPr marL="0" algn="l" defTabSz="914400" rtl="0" eaLnBrk="1" latinLnBrk="0" hangingPunct="1">
              <a:defRPr sz="800" kern="120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E7E6E6"/>
                </a:solidFill>
                <a:effectLst/>
                <a:uLnTx/>
                <a:uFillTx/>
                <a:latin typeface="Trebuchet MS" panose="020B0703020202090204" pitchFamily="34" charset="0"/>
                <a:ea typeface="+mn-ea"/>
                <a:cs typeface="+mn-cs"/>
              </a:rPr>
              <a:t>Confidential – Internal Use Only</a:t>
            </a:r>
          </a:p>
        </p:txBody>
      </p:sp>
    </p:spTree>
    <p:extLst>
      <p:ext uri="{BB962C8B-B14F-4D97-AF65-F5344CB8AC3E}">
        <p14:creationId xmlns:p14="http://schemas.microsoft.com/office/powerpoint/2010/main" val="3675785158"/>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matchingName="1_Title Presentation" userDrawn="1">
  <p:cSld name="1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pic>
        <p:nvPicPr>
          <p:cNvPr id="4" name="Picture 3" descr="A picture containing text, clipart&#10;&#10;Description automatically generated">
            <a:extLst>
              <a:ext uri="{FF2B5EF4-FFF2-40B4-BE49-F238E27FC236}">
                <a16:creationId xmlns:a16="http://schemas.microsoft.com/office/drawing/2014/main" id="{4B7EAA5D-394E-4EB3-8B46-0ABC09A09C7F}"/>
              </a:ext>
            </a:extLst>
          </p:cNvPr>
          <p:cNvPicPr>
            <a:picLocks noChangeAspect="1"/>
          </p:cNvPicPr>
          <p:nvPr userDrawn="1"/>
        </p:nvPicPr>
        <p:blipFill>
          <a:blip r:embed="rId3"/>
          <a:stretch>
            <a:fillRect/>
          </a:stretch>
        </p:blipFill>
        <p:spPr>
          <a:xfrm>
            <a:off x="468314" y="340693"/>
            <a:ext cx="2145796" cy="408811"/>
          </a:xfrm>
          <a:prstGeom prst="rect">
            <a:avLst/>
          </a:prstGeom>
        </p:spPr>
      </p:pic>
      <p:sp>
        <p:nvSpPr>
          <p:cNvPr id="9" name="Text Placeholder 3">
            <a:extLst>
              <a:ext uri="{FF2B5EF4-FFF2-40B4-BE49-F238E27FC236}">
                <a16:creationId xmlns:a16="http://schemas.microsoft.com/office/drawing/2014/main" id="{6FD46E52-FF66-4403-A46F-CC79558F4353}"/>
              </a:ext>
            </a:extLst>
          </p:cNvPr>
          <p:cNvSpPr>
            <a:spLocks noGrp="1"/>
          </p:cNvSpPr>
          <p:nvPr>
            <p:ph type="body" sz="half" idx="2" hasCustomPrompt="1"/>
          </p:nvPr>
        </p:nvSpPr>
        <p:spPr>
          <a:xfrm>
            <a:off x="468314" y="1490046"/>
            <a:ext cx="4578249" cy="783439"/>
          </a:xfrm>
          <a:prstGeom prst="rect">
            <a:avLst/>
          </a:prstGeom>
        </p:spPr>
        <p:txBody>
          <a:bodyPr>
            <a:normAutofit/>
          </a:bodyPr>
          <a:lstStyle>
            <a:lvl1pPr marL="0" indent="0">
              <a:spcBef>
                <a:spcPts val="0"/>
              </a:spcBef>
              <a:buNone/>
              <a:defRPr sz="3200" b="1" i="0">
                <a:solidFill>
                  <a:srgbClr val="026C72"/>
                </a:solidFill>
                <a:latin typeface="Arial Narrow" panose="020B0604020202020204" pitchFamily="34" charset="0"/>
                <a:cs typeface="Arial Narrow"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Title of the presentation</a:t>
            </a:r>
          </a:p>
        </p:txBody>
      </p:sp>
      <p:sp>
        <p:nvSpPr>
          <p:cNvPr id="10" name="Text Placeholder 3">
            <a:extLst>
              <a:ext uri="{FF2B5EF4-FFF2-40B4-BE49-F238E27FC236}">
                <a16:creationId xmlns:a16="http://schemas.microsoft.com/office/drawing/2014/main" id="{798FF270-290D-497B-871A-6ADB099AB048}"/>
              </a:ext>
            </a:extLst>
          </p:cNvPr>
          <p:cNvSpPr>
            <a:spLocks noGrp="1"/>
          </p:cNvSpPr>
          <p:nvPr>
            <p:ph type="body" sz="half" idx="10" hasCustomPrompt="1"/>
          </p:nvPr>
        </p:nvSpPr>
        <p:spPr>
          <a:xfrm>
            <a:off x="468314" y="2273485"/>
            <a:ext cx="4578249" cy="400753"/>
          </a:xfrm>
          <a:prstGeom prst="rect">
            <a:avLst/>
          </a:prstGeom>
        </p:spPr>
        <p:txBody>
          <a:bodyPr>
            <a:normAutofit/>
          </a:bodyPr>
          <a:lstStyle>
            <a:lvl1pPr marL="0" indent="0">
              <a:spcBef>
                <a:spcPts val="0"/>
              </a:spcBef>
              <a:buNone/>
              <a:defRPr sz="1600" b="0" i="0">
                <a:solidFill>
                  <a:srgbClr val="3D9DA0"/>
                </a:solidFill>
                <a:latin typeface="Arial Narrow" panose="020B0604020202020204" pitchFamily="34" charset="0"/>
                <a:cs typeface="Arial Narrow"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Subtitle of the presentation</a:t>
            </a:r>
          </a:p>
        </p:txBody>
      </p:sp>
      <p:sp>
        <p:nvSpPr>
          <p:cNvPr id="16" name="Text Placeholder 3">
            <a:extLst>
              <a:ext uri="{FF2B5EF4-FFF2-40B4-BE49-F238E27FC236}">
                <a16:creationId xmlns:a16="http://schemas.microsoft.com/office/drawing/2014/main" id="{5518978F-F373-430B-85CD-7F1D9672255F}"/>
              </a:ext>
            </a:extLst>
          </p:cNvPr>
          <p:cNvSpPr>
            <a:spLocks noGrp="1"/>
          </p:cNvSpPr>
          <p:nvPr>
            <p:ph type="body" sz="half" idx="11" hasCustomPrompt="1"/>
          </p:nvPr>
        </p:nvSpPr>
        <p:spPr>
          <a:xfrm>
            <a:off x="468315" y="3601825"/>
            <a:ext cx="4578248" cy="467872"/>
          </a:xfrm>
          <a:prstGeom prst="rect">
            <a:avLst/>
          </a:prstGeom>
        </p:spPr>
        <p:txBody>
          <a:bodyPr>
            <a:noAutofit/>
          </a:bodyPr>
          <a:lstStyle>
            <a:lvl1pPr marL="0" indent="0">
              <a:lnSpc>
                <a:spcPct val="100000"/>
              </a:lnSpc>
              <a:spcBef>
                <a:spcPts val="0"/>
              </a:spcBef>
              <a:buNone/>
              <a:defRPr sz="1400" b="1" i="0">
                <a:solidFill>
                  <a:srgbClr val="026C72"/>
                </a:solidFill>
                <a:latin typeface="Arial Narrow" panose="020B0604020202020204" pitchFamily="34" charset="0"/>
                <a:cs typeface="Arial Narrow"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GB" dirty="0"/>
              <a:t>Name of the speaker</a:t>
            </a:r>
          </a:p>
          <a:p>
            <a:pPr lvl="0"/>
            <a:r>
              <a:rPr lang="en-GB" dirty="0"/>
              <a:t>Position</a:t>
            </a:r>
          </a:p>
        </p:txBody>
      </p:sp>
      <p:sp>
        <p:nvSpPr>
          <p:cNvPr id="17" name="Text Placeholder 3">
            <a:extLst>
              <a:ext uri="{FF2B5EF4-FFF2-40B4-BE49-F238E27FC236}">
                <a16:creationId xmlns:a16="http://schemas.microsoft.com/office/drawing/2014/main" id="{BDF40534-86AB-4408-9234-40E0777315E7}"/>
              </a:ext>
            </a:extLst>
          </p:cNvPr>
          <p:cNvSpPr>
            <a:spLocks noGrp="1"/>
          </p:cNvSpPr>
          <p:nvPr>
            <p:ph type="body" sz="half" idx="12" hasCustomPrompt="1"/>
          </p:nvPr>
        </p:nvSpPr>
        <p:spPr>
          <a:xfrm>
            <a:off x="468315" y="4148135"/>
            <a:ext cx="4578248" cy="467872"/>
          </a:xfrm>
          <a:prstGeom prst="rect">
            <a:avLst/>
          </a:prstGeom>
        </p:spPr>
        <p:txBody>
          <a:bodyPr>
            <a:noAutofit/>
          </a:bodyPr>
          <a:lstStyle>
            <a:lvl1pPr marL="0" indent="0">
              <a:lnSpc>
                <a:spcPct val="100000"/>
              </a:lnSpc>
              <a:spcBef>
                <a:spcPts val="0"/>
              </a:spcBef>
              <a:buNone/>
              <a:defRPr sz="1200" b="0" i="0">
                <a:solidFill>
                  <a:srgbClr val="026C72"/>
                </a:solidFill>
                <a:latin typeface="Arial Narrow" panose="020B0604020202020204" pitchFamily="34" charset="0"/>
                <a:cs typeface="Arial Narrow"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CH" dirty="0"/>
              <a:t>City Nation, Date </a:t>
            </a:r>
            <a:endParaRPr lang="en-GB" dirty="0"/>
          </a:p>
        </p:txBody>
      </p:sp>
    </p:spTree>
    <p:extLst>
      <p:ext uri="{BB962C8B-B14F-4D97-AF65-F5344CB8AC3E}">
        <p14:creationId xmlns:p14="http://schemas.microsoft.com/office/powerpoint/2010/main" val="4248846238"/>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3_Title and Text" userDrawn="1">
  <p:cSld name="3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9999" y="708889"/>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9999" y="276489"/>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75325" y="1298779"/>
            <a:ext cx="8409900" cy="320772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75000"/>
                    <a:lumOff val="2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1943373724"/>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407790966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359999" y="708889"/>
            <a:ext cx="8409900"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359999" y="276489"/>
            <a:ext cx="8409765"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75325" y="1298779"/>
            <a:ext cx="8409900" cy="3207721"/>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75000"/>
                    <a:lumOff val="2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pic>
        <p:nvPicPr>
          <p:cNvPr id="8" name="Picture 7" descr="A picture containing text, clipart&#10;&#10;Description automatically generated">
            <a:extLst>
              <a:ext uri="{FF2B5EF4-FFF2-40B4-BE49-F238E27FC236}">
                <a16:creationId xmlns:a16="http://schemas.microsoft.com/office/drawing/2014/main" id="{C63D78F6-5649-4478-BA93-ED23F06DA231}"/>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2691555696"/>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guide id="6" orient="horz" pos="169">
          <p15:clr>
            <a:srgbClr val="FBAE40"/>
          </p15:clr>
        </p15:guide>
      </p15:sldGuideLst>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0" y="1309016"/>
            <a:ext cx="8409900" cy="3607258"/>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Tree>
    <p:extLst>
      <p:ext uri="{BB962C8B-B14F-4D97-AF65-F5344CB8AC3E}">
        <p14:creationId xmlns:p14="http://schemas.microsoft.com/office/powerpoint/2010/main" val="276161770"/>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0" y="1309017"/>
            <a:ext cx="8409900" cy="3249784"/>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4270502"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7F38491F-1A8A-4D61-8305-D4361D7666D3}"/>
              </a:ext>
            </a:extLst>
          </p:cNvPr>
          <p:cNvSpPr txBox="1">
            <a:spLocks noGrp="1"/>
          </p:cNvSpPr>
          <p:nvPr>
            <p:ph type="body" idx="12" hasCustomPrompt="1"/>
          </p:nvPr>
        </p:nvSpPr>
        <p:spPr>
          <a:xfrm>
            <a:off x="36821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1133518729"/>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1" y="1309017"/>
            <a:ext cx="7722650" cy="3249784"/>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sp>
        <p:nvSpPr>
          <p:cNvPr id="6" name="TextBox 5">
            <a:extLst>
              <a:ext uri="{FF2B5EF4-FFF2-40B4-BE49-F238E27FC236}">
                <a16:creationId xmlns:a16="http://schemas.microsoft.com/office/drawing/2014/main" id="{F6929245-1127-41C1-8399-15B8A6D93BE9}"/>
              </a:ext>
            </a:extLst>
          </p:cNvPr>
          <p:cNvSpPr txBox="1"/>
          <p:nvPr userDrawn="1"/>
        </p:nvSpPr>
        <p:spPr>
          <a:xfrm>
            <a:off x="3597402"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8" name="Google Shape;17;p14">
            <a:extLst>
              <a:ext uri="{FF2B5EF4-FFF2-40B4-BE49-F238E27FC236}">
                <a16:creationId xmlns:a16="http://schemas.microsoft.com/office/drawing/2014/main" id="{7F38491F-1A8A-4D61-8305-D4361D7666D3}"/>
              </a:ext>
            </a:extLst>
          </p:cNvPr>
          <p:cNvSpPr txBox="1">
            <a:spLocks noGrp="1"/>
          </p:cNvSpPr>
          <p:nvPr>
            <p:ph type="body" idx="12" hasCustomPrompt="1"/>
          </p:nvPr>
        </p:nvSpPr>
        <p:spPr>
          <a:xfrm>
            <a:off x="36821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9" name="Picture 8" descr="A picture containing light, traffic, dark&#10;&#10;Description automatically generated">
            <a:extLst>
              <a:ext uri="{FF2B5EF4-FFF2-40B4-BE49-F238E27FC236}">
                <a16:creationId xmlns:a16="http://schemas.microsoft.com/office/drawing/2014/main" id="{2E8D6072-4537-46D6-9E05-AEB3EF3B05E9}"/>
              </a:ext>
            </a:extLst>
          </p:cNvPr>
          <p:cNvPicPr>
            <a:picLocks noChangeAspect="1"/>
          </p:cNvPicPr>
          <p:nvPr userDrawn="1"/>
        </p:nvPicPr>
        <p:blipFill rotWithShape="1">
          <a:blip r:embed="rId3"/>
          <a:srcRect r="40039"/>
          <a:stretch/>
        </p:blipFill>
        <p:spPr>
          <a:xfrm>
            <a:off x="8161854" y="1583753"/>
            <a:ext cx="982147" cy="3564510"/>
          </a:xfrm>
          <a:prstGeom prst="rect">
            <a:avLst/>
          </a:prstGeom>
        </p:spPr>
      </p:pic>
    </p:spTree>
    <p:extLst>
      <p:ext uri="{BB962C8B-B14F-4D97-AF65-F5344CB8AC3E}">
        <p14:creationId xmlns:p14="http://schemas.microsoft.com/office/powerpoint/2010/main" val="2596533491"/>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7" name="Picture 6" descr="A picture containing text, clipart&#10;&#10;Description automatically generated">
            <a:extLst>
              <a:ext uri="{FF2B5EF4-FFF2-40B4-BE49-F238E27FC236}">
                <a16:creationId xmlns:a16="http://schemas.microsoft.com/office/drawing/2014/main" id="{850B663B-5EA2-4C3A-843E-BF72BC28B11F}"/>
              </a:ext>
            </a:extLst>
          </p:cNvPr>
          <p:cNvPicPr>
            <a:picLocks noChangeAspect="1"/>
          </p:cNvPicPr>
          <p:nvPr userDrawn="1"/>
        </p:nvPicPr>
        <p:blipFill>
          <a:blip r:embed="rId2"/>
          <a:stretch>
            <a:fillRect/>
          </a:stretch>
        </p:blipFill>
        <p:spPr>
          <a:xfrm>
            <a:off x="358542" y="261036"/>
            <a:ext cx="1243445" cy="236898"/>
          </a:xfrm>
          <a:prstGeom prst="rect">
            <a:avLst/>
          </a:prstGeom>
        </p:spPr>
      </p:pic>
      <p:sp>
        <p:nvSpPr>
          <p:cNvPr id="19" name="Google Shape;19;p14"/>
          <p:cNvSpPr txBox="1">
            <a:spLocks noGrp="1"/>
          </p:cNvSpPr>
          <p:nvPr>
            <p:ph type="subTitle" idx="2"/>
          </p:nvPr>
        </p:nvSpPr>
        <p:spPr>
          <a:xfrm>
            <a:off x="1828825" y="700936"/>
            <a:ext cx="6956401"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1828800" y="268536"/>
            <a:ext cx="6956290" cy="4324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367251" y="1309016"/>
            <a:ext cx="7722650" cy="3607258"/>
          </a:xfrm>
          <a:prstGeom prst="rect">
            <a:avLst/>
          </a:prstGeom>
          <a:noFill/>
          <a:ln>
            <a:noFill/>
          </a:ln>
        </p:spPr>
        <p:txBody>
          <a:bodyPr spcFirstLastPara="1" wrap="square" lIns="91425" tIns="45700" rIns="91425" bIns="45700" anchor="t" anchorCtr="0">
            <a:noAutofit/>
          </a:bodyPr>
          <a:lstStyle>
            <a:lvl1pPr marL="457189" marR="0" lvl="0" indent="-228594" algn="l" rtl="0">
              <a:lnSpc>
                <a:spcPct val="100000"/>
              </a:lnSpc>
              <a:spcBef>
                <a:spcPts val="320"/>
              </a:spcBef>
              <a:spcAft>
                <a:spcPts val="0"/>
              </a:spcAft>
              <a:buClr>
                <a:srgbClr val="05416B"/>
              </a:buClr>
              <a:buSzPts val="1600"/>
              <a:buFont typeface="Noto Sans Symbols"/>
              <a:buNone/>
              <a:defRPr sz="1600" b="0" i="0" u="none" strike="noStrike" cap="none">
                <a:solidFill>
                  <a:schemeClr val="tx1">
                    <a:lumMod val="65000"/>
                    <a:lumOff val="35000"/>
                  </a:schemeClr>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endParaRPr dirty="0"/>
          </a:p>
        </p:txBody>
      </p:sp>
      <p:pic>
        <p:nvPicPr>
          <p:cNvPr id="9" name="Picture 8" descr="A picture containing light, traffic, dark&#10;&#10;Description automatically generated">
            <a:extLst>
              <a:ext uri="{FF2B5EF4-FFF2-40B4-BE49-F238E27FC236}">
                <a16:creationId xmlns:a16="http://schemas.microsoft.com/office/drawing/2014/main" id="{2E8D6072-4537-46D6-9E05-AEB3EF3B05E9}"/>
              </a:ext>
            </a:extLst>
          </p:cNvPr>
          <p:cNvPicPr>
            <a:picLocks noChangeAspect="1"/>
          </p:cNvPicPr>
          <p:nvPr userDrawn="1"/>
        </p:nvPicPr>
        <p:blipFill rotWithShape="1">
          <a:blip r:embed="rId3"/>
          <a:srcRect r="40039"/>
          <a:stretch/>
        </p:blipFill>
        <p:spPr>
          <a:xfrm>
            <a:off x="8161854" y="1583753"/>
            <a:ext cx="982147" cy="3564510"/>
          </a:xfrm>
          <a:prstGeom prst="rect">
            <a:avLst/>
          </a:prstGeom>
        </p:spPr>
      </p:pic>
    </p:spTree>
    <p:extLst>
      <p:ext uri="{BB962C8B-B14F-4D97-AF65-F5344CB8AC3E}">
        <p14:creationId xmlns:p14="http://schemas.microsoft.com/office/powerpoint/2010/main" val="2402831295"/>
      </p:ext>
    </p:extLst>
  </p:cSld>
  <p:clrMapOvr>
    <a:masterClrMapping/>
  </p:clrMapOvr>
  <p:extLst>
    <p:ext uri="{DCECCB84-F9BA-43D5-87BE-67443E8EF086}">
      <p15:sldGuideLst xmlns:p15="http://schemas.microsoft.com/office/powerpoint/2012/main">
        <p15:guide id="2" orient="horz" pos="169">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1872635"/>
            <a:ext cx="8425226"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60000" y="2773466"/>
            <a:ext cx="8425226"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sp>
        <p:nvSpPr>
          <p:cNvPr id="8" name="TextBox 7">
            <a:extLst>
              <a:ext uri="{FF2B5EF4-FFF2-40B4-BE49-F238E27FC236}">
                <a16:creationId xmlns:a16="http://schemas.microsoft.com/office/drawing/2014/main" id="{2BDF980C-3220-4478-961A-D9870602C2FB}"/>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chemeClr val="bg1"/>
                </a:solidFill>
                <a:effectLst/>
                <a:latin typeface="Arial Narrow" panose="020B0606020202030204" pitchFamily="34" charset="0"/>
              </a:rPr>
              <a:t>Content of this presentation is copyright</a:t>
            </a:r>
            <a:r>
              <a:rPr lang="en-CH" sz="900" b="0" i="0" dirty="0">
                <a:solidFill>
                  <a:schemeClr val="bg1"/>
                </a:solidFill>
                <a:effectLst/>
                <a:latin typeface="Arial Narrow" panose="020B0606020202030204" pitchFamily="34" charset="0"/>
              </a:rPr>
              <a:t> </a:t>
            </a:r>
            <a:r>
              <a:rPr lang="en-US" sz="900" b="0" i="0" dirty="0">
                <a:solidFill>
                  <a:schemeClr val="bg1"/>
                </a:solidFill>
                <a:effectLst/>
                <a:latin typeface="Arial Narrow" panose="020B0606020202030204" pitchFamily="34" charset="0"/>
              </a:rPr>
              <a:t>and responsibility of the author. Permission is required for re-use</a:t>
            </a:r>
            <a:r>
              <a:rPr lang="en-CH" sz="900" b="0" i="0" dirty="0">
                <a:solidFill>
                  <a:schemeClr val="bg1"/>
                </a:solidFill>
                <a:effectLst/>
                <a:latin typeface="Arial Narrow" panose="020B0606020202030204" pitchFamily="34" charset="0"/>
              </a:rPr>
              <a:t>.</a:t>
            </a:r>
            <a:endParaRPr lang="en-US" sz="900" b="0" i="0" dirty="0">
              <a:solidFill>
                <a:schemeClr val="bg1"/>
              </a:solidFill>
              <a:effectLst/>
              <a:latin typeface="Arial Narrow" panose="020B0606020202030204" pitchFamily="34" charset="0"/>
            </a:endParaRPr>
          </a:p>
        </p:txBody>
      </p:sp>
      <p:sp>
        <p:nvSpPr>
          <p:cNvPr id="9" name="Google Shape;17;p14">
            <a:extLst>
              <a:ext uri="{FF2B5EF4-FFF2-40B4-BE49-F238E27FC236}">
                <a16:creationId xmlns:a16="http://schemas.microsoft.com/office/drawing/2014/main" id="{1D91ADB7-2EC7-4936-ABC9-9B29136A1AA5}"/>
              </a:ext>
            </a:extLst>
          </p:cNvPr>
          <p:cNvSpPr txBox="1">
            <a:spLocks noGrp="1"/>
          </p:cNvSpPr>
          <p:nvPr>
            <p:ph type="body" idx="12" hasCustomPrompt="1"/>
          </p:nvPr>
        </p:nvSpPr>
        <p:spPr>
          <a:xfrm>
            <a:off x="1770291" y="4759440"/>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chemeClr val="bg1"/>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spTree>
    <p:extLst>
      <p:ext uri="{BB962C8B-B14F-4D97-AF65-F5344CB8AC3E}">
        <p14:creationId xmlns:p14="http://schemas.microsoft.com/office/powerpoint/2010/main" val="255004695"/>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1872635"/>
            <a:ext cx="8425226"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60000" y="2773466"/>
            <a:ext cx="8425226"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spTree>
    <p:extLst>
      <p:ext uri="{BB962C8B-B14F-4D97-AF65-F5344CB8AC3E}">
        <p14:creationId xmlns:p14="http://schemas.microsoft.com/office/powerpoint/2010/main" val="4000258869"/>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rgbClr val="026C72"/>
        </a:solidFill>
        <a:effectLst/>
      </p:bgPr>
    </p:bg>
    <p:spTree>
      <p:nvGrpSpPr>
        <p:cNvPr id="1" name=""/>
        <p:cNvGrpSpPr/>
        <p:nvPr/>
      </p:nvGrpSpPr>
      <p:grpSpPr>
        <a:xfrm>
          <a:off x="0" y="0"/>
          <a:ext cx="0" cy="0"/>
          <a:chOff x="0" y="0"/>
          <a:chExt cx="0" cy="0"/>
        </a:xfrm>
      </p:grpSpPr>
      <p:sp>
        <p:nvSpPr>
          <p:cNvPr id="6" name="Google Shape;22;p15">
            <a:extLst>
              <a:ext uri="{FF2B5EF4-FFF2-40B4-BE49-F238E27FC236}">
                <a16:creationId xmlns:a16="http://schemas.microsoft.com/office/drawing/2014/main" id="{9F0F4E0E-EF6C-478E-8886-BC7879BA76EF}"/>
              </a:ext>
            </a:extLst>
          </p:cNvPr>
          <p:cNvSpPr txBox="1">
            <a:spLocks noGrp="1"/>
          </p:cNvSpPr>
          <p:nvPr>
            <p:ph type="ctrTitle"/>
          </p:nvPr>
        </p:nvSpPr>
        <p:spPr>
          <a:xfrm>
            <a:off x="360000" y="333356"/>
            <a:ext cx="8425226" cy="581164"/>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chemeClr val="bg1"/>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7" name="Google Shape;23;p15">
            <a:extLst>
              <a:ext uri="{FF2B5EF4-FFF2-40B4-BE49-F238E27FC236}">
                <a16:creationId xmlns:a16="http://schemas.microsoft.com/office/drawing/2014/main" id="{9166CBA5-BBC6-448C-88CC-9930401EB781}"/>
              </a:ext>
            </a:extLst>
          </p:cNvPr>
          <p:cNvSpPr txBox="1">
            <a:spLocks noGrp="1"/>
          </p:cNvSpPr>
          <p:nvPr>
            <p:ph type="subTitle" idx="1"/>
          </p:nvPr>
        </p:nvSpPr>
        <p:spPr>
          <a:xfrm>
            <a:off x="358776" y="914521"/>
            <a:ext cx="8425226" cy="480141"/>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chemeClr val="bg1"/>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3" name="Picture 2" descr="A picture containing text, clipart&#10;&#10;Description automatically generated">
            <a:extLst>
              <a:ext uri="{FF2B5EF4-FFF2-40B4-BE49-F238E27FC236}">
                <a16:creationId xmlns:a16="http://schemas.microsoft.com/office/drawing/2014/main" id="{A4B0FA66-4728-4C2F-9116-FDE4D6538DE6}"/>
              </a:ext>
            </a:extLst>
          </p:cNvPr>
          <p:cNvPicPr>
            <a:picLocks noChangeAspect="1"/>
          </p:cNvPicPr>
          <p:nvPr userDrawn="1"/>
        </p:nvPicPr>
        <p:blipFill>
          <a:blip r:embed="rId2"/>
          <a:stretch>
            <a:fillRect/>
          </a:stretch>
        </p:blipFill>
        <p:spPr>
          <a:xfrm>
            <a:off x="365103" y="4705525"/>
            <a:ext cx="1272517" cy="241640"/>
          </a:xfrm>
          <a:prstGeom prst="rect">
            <a:avLst/>
          </a:prstGeom>
        </p:spPr>
      </p:pic>
      <p:pic>
        <p:nvPicPr>
          <p:cNvPr id="4" name="Picture 3" descr="A picture containing building, tepee&#10;&#10;Description automatically generated">
            <a:extLst>
              <a:ext uri="{FF2B5EF4-FFF2-40B4-BE49-F238E27FC236}">
                <a16:creationId xmlns:a16="http://schemas.microsoft.com/office/drawing/2014/main" id="{D4FB3C3B-298F-4A3C-A3D6-2CEABD7D5F9F}"/>
              </a:ext>
            </a:extLst>
          </p:cNvPr>
          <p:cNvPicPr>
            <a:picLocks noChangeAspect="1"/>
          </p:cNvPicPr>
          <p:nvPr userDrawn="1"/>
        </p:nvPicPr>
        <p:blipFill rotWithShape="1">
          <a:blip r:embed="rId3"/>
          <a:srcRect r="4758" b="4920"/>
          <a:stretch/>
        </p:blipFill>
        <p:spPr>
          <a:xfrm>
            <a:off x="1690256" y="679500"/>
            <a:ext cx="7453745" cy="4468764"/>
          </a:xfrm>
          <a:prstGeom prst="rect">
            <a:avLst/>
          </a:prstGeom>
        </p:spPr>
      </p:pic>
    </p:spTree>
    <p:extLst>
      <p:ext uri="{BB962C8B-B14F-4D97-AF65-F5344CB8AC3E}">
        <p14:creationId xmlns:p14="http://schemas.microsoft.com/office/powerpoint/2010/main" val="2380034223"/>
      </p:ext>
    </p:extLst>
  </p:cSld>
  <p:clrMapOvr>
    <a:masterClrMapping/>
  </p:clrMapOvr>
  <p:extLst>
    <p:ext uri="{DCECCB84-F9BA-43D5-87BE-67443E8EF086}">
      <p15:sldGuideLst xmlns:p15="http://schemas.microsoft.com/office/powerpoint/2012/main">
        <p15:guide id="1" pos="226">
          <p15:clr>
            <a:srgbClr val="FBAE40"/>
          </p15:clr>
        </p15:guide>
        <p15:guide id="2" pos="5534">
          <p15:clr>
            <a:srgbClr val="FBAE40"/>
          </p15:clr>
        </p15:guide>
      </p15:sldGuideLst>
    </p:ext>
  </p:extLst>
</p:sldLayout>
</file>

<file path=ppt/slideLayouts/slideLayout338.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360001" y="1872635"/>
            <a:ext cx="5147665"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360001" y="2773466"/>
            <a:ext cx="5147665"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12" name="Picture 11" descr="A picture containing text, clipart&#10;&#10;Description automatically generated">
            <a:extLst>
              <a:ext uri="{FF2B5EF4-FFF2-40B4-BE49-F238E27FC236}">
                <a16:creationId xmlns:a16="http://schemas.microsoft.com/office/drawing/2014/main" id="{8D501AE8-268A-4809-8645-9F9F31D76ACF}"/>
              </a:ext>
            </a:extLst>
          </p:cNvPr>
          <p:cNvPicPr>
            <a:picLocks noChangeAspect="1"/>
          </p:cNvPicPr>
          <p:nvPr userDrawn="1"/>
        </p:nvPicPr>
        <p:blipFill>
          <a:blip r:embed="rId3"/>
          <a:stretch>
            <a:fillRect/>
          </a:stretch>
        </p:blipFill>
        <p:spPr>
          <a:xfrm>
            <a:off x="468314" y="4715922"/>
            <a:ext cx="1243445" cy="236898"/>
          </a:xfrm>
          <a:prstGeom prst="rect">
            <a:avLst/>
          </a:prstGeom>
        </p:spPr>
      </p:pic>
    </p:spTree>
    <p:extLst>
      <p:ext uri="{BB962C8B-B14F-4D97-AF65-F5344CB8AC3E}">
        <p14:creationId xmlns:p14="http://schemas.microsoft.com/office/powerpoint/2010/main" val="2062394974"/>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339.xml><?xml version="1.0" encoding="utf-8"?>
<p:sldLayout xmlns:a="http://schemas.openxmlformats.org/drawingml/2006/main" xmlns:r="http://schemas.openxmlformats.org/officeDocument/2006/relationships" xmlns:p="http://schemas.openxmlformats.org/presentationml/2006/main" showMasterSp="0" matchingName="1_Title Presentation" preserve="1" userDrawn="1">
  <p:cSld name="2_Title Presentation">
    <p:spTree>
      <p:nvGrpSpPr>
        <p:cNvPr id="1" name="Shape 10"/>
        <p:cNvGrpSpPr/>
        <p:nvPr/>
      </p:nvGrpSpPr>
      <p:grpSpPr>
        <a:xfrm>
          <a:off x="0" y="0"/>
          <a:ext cx="0" cy="0"/>
          <a:chOff x="0" y="0"/>
          <a:chExt cx="0" cy="0"/>
        </a:xfrm>
      </p:grpSpPr>
      <p:pic>
        <p:nvPicPr>
          <p:cNvPr id="6" name="Picture 5" descr="A picture containing dark&#10;&#10;Description automatically generated">
            <a:extLst>
              <a:ext uri="{FF2B5EF4-FFF2-40B4-BE49-F238E27FC236}">
                <a16:creationId xmlns:a16="http://schemas.microsoft.com/office/drawing/2014/main" id="{598D5007-B8B3-4105-8D24-3D32878E67B9}"/>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sp>
        <p:nvSpPr>
          <p:cNvPr id="8" name="Google Shape;22;p15">
            <a:extLst>
              <a:ext uri="{FF2B5EF4-FFF2-40B4-BE49-F238E27FC236}">
                <a16:creationId xmlns:a16="http://schemas.microsoft.com/office/drawing/2014/main" id="{97839463-F45A-452F-84F7-AE7637A2AA86}"/>
              </a:ext>
            </a:extLst>
          </p:cNvPr>
          <p:cNvSpPr txBox="1">
            <a:spLocks noGrp="1"/>
          </p:cNvSpPr>
          <p:nvPr>
            <p:ph type="ctrTitle"/>
          </p:nvPr>
        </p:nvSpPr>
        <p:spPr>
          <a:xfrm>
            <a:off x="360001" y="1872635"/>
            <a:ext cx="5147665" cy="900833"/>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2800" b="1" i="0" u="none" strike="noStrike" cap="none">
                <a:solidFill>
                  <a:srgbClr val="026C72"/>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4000" b="1" i="0" u="none" strike="noStrike" cap="none">
                <a:solidFill>
                  <a:srgbClr val="81104F"/>
                </a:solidFill>
                <a:latin typeface="Arial Narrow"/>
                <a:ea typeface="Arial Narrow"/>
                <a:cs typeface="Arial Narrow"/>
                <a:sym typeface="Arial Narrow"/>
              </a:defRPr>
            </a:lvl9pPr>
          </a:lstStyle>
          <a:p>
            <a:endParaRPr dirty="0"/>
          </a:p>
        </p:txBody>
      </p:sp>
      <p:sp>
        <p:nvSpPr>
          <p:cNvPr id="11" name="Google Shape;23;p15">
            <a:extLst>
              <a:ext uri="{FF2B5EF4-FFF2-40B4-BE49-F238E27FC236}">
                <a16:creationId xmlns:a16="http://schemas.microsoft.com/office/drawing/2014/main" id="{560DC4F9-1CE4-4388-933C-5545DB0CD526}"/>
              </a:ext>
            </a:extLst>
          </p:cNvPr>
          <p:cNvSpPr txBox="1">
            <a:spLocks noGrp="1"/>
          </p:cNvSpPr>
          <p:nvPr>
            <p:ph type="subTitle" idx="1"/>
          </p:nvPr>
        </p:nvSpPr>
        <p:spPr>
          <a:xfrm>
            <a:off x="360001" y="2773466"/>
            <a:ext cx="5147665" cy="450417"/>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400"/>
              </a:spcBef>
              <a:spcAft>
                <a:spcPts val="0"/>
              </a:spcAft>
              <a:buClr>
                <a:srgbClr val="05416B"/>
              </a:buClr>
              <a:buSzPts val="700"/>
              <a:buFont typeface="Noto Sans Symbols"/>
              <a:buNone/>
              <a:defRPr sz="2000" b="0" i="0" u="none" strike="noStrike" cap="none">
                <a:solidFill>
                  <a:srgbClr val="3D9DA0"/>
                </a:solidFill>
                <a:latin typeface="Arial Narrow"/>
                <a:ea typeface="Arial Narrow"/>
                <a:cs typeface="Arial Narrow"/>
                <a:sym typeface="Arial Narrow"/>
              </a:defRPr>
            </a:lvl1pPr>
            <a:lvl2pPr marR="0" lvl="1"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320"/>
              </a:spcBef>
              <a:spcAft>
                <a:spcPts val="0"/>
              </a:spcAft>
              <a:buClr>
                <a:schemeClr val="dk1"/>
              </a:buClr>
              <a:buSzPts val="560"/>
              <a:buFont typeface="Noto Sans Symbols"/>
              <a:buNone/>
              <a:defRPr sz="1600"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400"/>
              </a:spcBef>
              <a:spcAft>
                <a:spcPts val="0"/>
              </a:spcAft>
              <a:buClr>
                <a:srgbClr val="888888"/>
              </a:buClr>
              <a:buSzPts val="2000"/>
              <a:buFont typeface="Arial"/>
              <a:buNone/>
              <a:defRPr sz="2000" b="0" i="0" u="none" strike="noStrike" cap="none">
                <a:solidFill>
                  <a:srgbClr val="888888"/>
                </a:solidFill>
                <a:latin typeface="Arial Narrow"/>
                <a:ea typeface="Arial Narrow"/>
                <a:cs typeface="Arial Narrow"/>
                <a:sym typeface="Arial Narrow"/>
              </a:defRPr>
            </a:lvl9pPr>
          </a:lstStyle>
          <a:p>
            <a:endParaRPr dirty="0"/>
          </a:p>
        </p:txBody>
      </p:sp>
      <p:pic>
        <p:nvPicPr>
          <p:cNvPr id="12" name="Picture 11" descr="A picture containing text, clipart&#10;&#10;Description automatically generated">
            <a:extLst>
              <a:ext uri="{FF2B5EF4-FFF2-40B4-BE49-F238E27FC236}">
                <a16:creationId xmlns:a16="http://schemas.microsoft.com/office/drawing/2014/main" id="{8D501AE8-268A-4809-8645-9F9F31D76ACF}"/>
              </a:ext>
            </a:extLst>
          </p:cNvPr>
          <p:cNvPicPr>
            <a:picLocks noChangeAspect="1"/>
          </p:cNvPicPr>
          <p:nvPr userDrawn="1"/>
        </p:nvPicPr>
        <p:blipFill>
          <a:blip r:embed="rId3"/>
          <a:stretch>
            <a:fillRect/>
          </a:stretch>
        </p:blipFill>
        <p:spPr>
          <a:xfrm>
            <a:off x="468314" y="4715922"/>
            <a:ext cx="1243445" cy="236898"/>
          </a:xfrm>
          <a:prstGeom prst="rect">
            <a:avLst/>
          </a:prstGeom>
        </p:spPr>
      </p:pic>
      <p:sp>
        <p:nvSpPr>
          <p:cNvPr id="7" name="TextBox 6">
            <a:extLst>
              <a:ext uri="{FF2B5EF4-FFF2-40B4-BE49-F238E27FC236}">
                <a16:creationId xmlns:a16="http://schemas.microsoft.com/office/drawing/2014/main" id="{77BF4F1A-021D-4AE7-9A5D-E1651C08B59C}"/>
              </a:ext>
            </a:extLst>
          </p:cNvPr>
          <p:cNvSpPr txBox="1"/>
          <p:nvPr userDrawn="1"/>
        </p:nvSpPr>
        <p:spPr>
          <a:xfrm>
            <a:off x="4546641" y="4806485"/>
            <a:ext cx="2635477" cy="276999"/>
          </a:xfrm>
          <a:prstGeom prst="rect">
            <a:avLst/>
          </a:prstGeom>
          <a:noFill/>
        </p:spPr>
        <p:txBody>
          <a:bodyPr wrap="square" lIns="0" tIns="0" rIns="90000" bIns="0" rtlCol="0">
            <a:spAutoFit/>
          </a:bodyPr>
          <a:lstStyle/>
          <a:p>
            <a:pPr marL="0" marR="0" lvl="0" indent="0" algn="l"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9" name="Google Shape;17;p14">
            <a:extLst>
              <a:ext uri="{FF2B5EF4-FFF2-40B4-BE49-F238E27FC236}">
                <a16:creationId xmlns:a16="http://schemas.microsoft.com/office/drawing/2014/main" id="{9A022B80-BC6D-4251-97C9-A1DA7C66860E}"/>
              </a:ext>
            </a:extLst>
          </p:cNvPr>
          <p:cNvSpPr txBox="1">
            <a:spLocks noGrp="1"/>
          </p:cNvSpPr>
          <p:nvPr>
            <p:ph type="body" idx="12" hasCustomPrompt="1"/>
          </p:nvPr>
        </p:nvSpPr>
        <p:spPr>
          <a:xfrm>
            <a:off x="1961883"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spTree>
    <p:extLst>
      <p:ext uri="{BB962C8B-B14F-4D97-AF65-F5344CB8AC3E}">
        <p14:creationId xmlns:p14="http://schemas.microsoft.com/office/powerpoint/2010/main" val="1271246101"/>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04301828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matchingName="2_Title Chapter" preserve="1" userDrawn="1">
  <p:cSld name="2_Title Chapter">
    <p:spTree>
      <p:nvGrpSpPr>
        <p:cNvPr id="1" name="Shape 21"/>
        <p:cNvGrpSpPr/>
        <p:nvPr/>
      </p:nvGrpSpPr>
      <p:grpSpPr>
        <a:xfrm>
          <a:off x="0" y="0"/>
          <a:ext cx="0" cy="0"/>
          <a:chOff x="0" y="0"/>
          <a:chExt cx="0" cy="0"/>
        </a:xfrm>
      </p:grpSpPr>
      <p:sp>
        <p:nvSpPr>
          <p:cNvPr id="11" name="TextBox 10">
            <a:extLst>
              <a:ext uri="{FF2B5EF4-FFF2-40B4-BE49-F238E27FC236}">
                <a16:creationId xmlns:a16="http://schemas.microsoft.com/office/drawing/2014/main" id="{DA265234-4107-4D6D-B6CF-71BF3D224F74}"/>
              </a:ext>
            </a:extLst>
          </p:cNvPr>
          <p:cNvSpPr txBox="1"/>
          <p:nvPr userDrawn="1"/>
        </p:nvSpPr>
        <p:spPr>
          <a:xfrm>
            <a:off x="4383715" y="4806485"/>
            <a:ext cx="4503870" cy="138499"/>
          </a:xfrm>
          <a:prstGeom prst="rect">
            <a:avLst/>
          </a:prstGeom>
          <a:noFill/>
        </p:spPr>
        <p:txBody>
          <a:bodyPr wrap="square" lIns="0" tIns="0" rIns="90000" bIns="0" rtlCol="0">
            <a:spAutoFit/>
          </a:bodyPr>
          <a:lstStyle/>
          <a:p>
            <a:pPr marL="0" marR="0" lvl="0" indent="0" algn="r" defTabSz="914378" rtl="0" eaLnBrk="1" fontAlgn="auto" latinLnBrk="0" hangingPunct="1">
              <a:lnSpc>
                <a:spcPct val="100000"/>
              </a:lnSpc>
              <a:spcBef>
                <a:spcPts val="0"/>
              </a:spcBef>
              <a:spcAft>
                <a:spcPts val="0"/>
              </a:spcAft>
              <a:buClr>
                <a:srgbClr val="000000"/>
              </a:buClr>
              <a:buSzTx/>
              <a:buFont typeface="Arial"/>
              <a:buNone/>
              <a:tabLst/>
              <a:defRPr/>
            </a:pPr>
            <a:r>
              <a:rPr lang="en-US" sz="900" b="0" i="0" dirty="0">
                <a:solidFill>
                  <a:srgbClr val="C9473E"/>
                </a:solidFill>
                <a:effectLst/>
                <a:latin typeface="Arial Narrow" panose="020B0606020202030204" pitchFamily="34" charset="0"/>
              </a:rPr>
              <a:t>Content of this presentation is copyright</a:t>
            </a:r>
            <a:r>
              <a:rPr lang="en-CH" sz="900" b="0" i="0" dirty="0">
                <a:solidFill>
                  <a:srgbClr val="C9473E"/>
                </a:solidFill>
                <a:effectLst/>
                <a:latin typeface="Arial Narrow" panose="020B0606020202030204" pitchFamily="34" charset="0"/>
              </a:rPr>
              <a:t> </a:t>
            </a:r>
            <a:r>
              <a:rPr lang="en-US" sz="900" b="0" i="0" dirty="0">
                <a:solidFill>
                  <a:srgbClr val="C9473E"/>
                </a:solidFill>
                <a:effectLst/>
                <a:latin typeface="Arial Narrow" panose="020B0606020202030204" pitchFamily="34" charset="0"/>
              </a:rPr>
              <a:t>and responsibility of the author. Permission is required for re-use</a:t>
            </a:r>
            <a:r>
              <a:rPr lang="en-CH" sz="900" b="0" i="0" dirty="0">
                <a:solidFill>
                  <a:srgbClr val="C9473E"/>
                </a:solidFill>
                <a:effectLst/>
                <a:latin typeface="Arial Narrow" panose="020B0606020202030204" pitchFamily="34" charset="0"/>
              </a:rPr>
              <a:t>.</a:t>
            </a:r>
            <a:endParaRPr lang="en-US" sz="900" b="0" i="0" dirty="0">
              <a:solidFill>
                <a:srgbClr val="C9473E"/>
              </a:solidFill>
              <a:effectLst/>
              <a:latin typeface="Arial Narrow" panose="020B0606020202030204" pitchFamily="34" charset="0"/>
            </a:endParaRPr>
          </a:p>
        </p:txBody>
      </p:sp>
      <p:sp>
        <p:nvSpPr>
          <p:cNvPr id="12" name="Google Shape;17;p14">
            <a:extLst>
              <a:ext uri="{FF2B5EF4-FFF2-40B4-BE49-F238E27FC236}">
                <a16:creationId xmlns:a16="http://schemas.microsoft.com/office/drawing/2014/main" id="{E28D0820-6913-437C-A4E4-ED5E441DEA39}"/>
              </a:ext>
            </a:extLst>
          </p:cNvPr>
          <p:cNvSpPr txBox="1">
            <a:spLocks noGrp="1"/>
          </p:cNvSpPr>
          <p:nvPr>
            <p:ph type="body" idx="12" hasCustomPrompt="1"/>
          </p:nvPr>
        </p:nvSpPr>
        <p:spPr>
          <a:xfrm>
            <a:off x="1770291" y="4773101"/>
            <a:ext cx="2400778" cy="180792"/>
          </a:xfrm>
          <a:prstGeom prst="rect">
            <a:avLst/>
          </a:prstGeom>
          <a:noFill/>
          <a:ln>
            <a:noFill/>
          </a:ln>
        </p:spPr>
        <p:txBody>
          <a:bodyPr spcFirstLastPara="1" vert="horz" wrap="square" lIns="0" tIns="0" rIns="0" bIns="0" anchor="ctr" anchorCtr="0">
            <a:spAutoFit/>
          </a:bodyPr>
          <a:lstStyle>
            <a:lvl1pPr marL="457189" marR="0" lvl="0" indent="-228594"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378" marR="0" lvl="1"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566" marR="0" lvl="2" indent="-330192"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754" marR="0" lvl="3"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5943" marR="0" lvl="4"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132" marR="0" lvl="5"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320" marR="0" lvl="6"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509" marR="0" lvl="7"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697" marR="0" lvl="8" indent="-330192"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13" name="Picture 12" descr="A picture containing text, clipart&#10;&#10;Description automatically generated">
            <a:extLst>
              <a:ext uri="{FF2B5EF4-FFF2-40B4-BE49-F238E27FC236}">
                <a16:creationId xmlns:a16="http://schemas.microsoft.com/office/drawing/2014/main" id="{F711112A-D950-4B64-B886-C6A9A0A848BE}"/>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132708577"/>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3_Title and Text" preserve="1" userDrawn="1">
  <p:cSld name="4_Title and Text">
    <p:spTree>
      <p:nvGrpSpPr>
        <p:cNvPr id="1" name="Shape 16"/>
        <p:cNvGrpSpPr/>
        <p:nvPr/>
      </p:nvGrpSpPr>
      <p:grpSpPr>
        <a:xfrm>
          <a:off x="0" y="0"/>
          <a:ext cx="0" cy="0"/>
          <a:chOff x="0" y="0"/>
          <a:chExt cx="0" cy="0"/>
        </a:xfrm>
      </p:grpSpPr>
      <p:pic>
        <p:nvPicPr>
          <p:cNvPr id="16" name="Picture 15" descr="A picture containing text, clipart&#10;&#10;Description automatically generated">
            <a:extLst>
              <a:ext uri="{FF2B5EF4-FFF2-40B4-BE49-F238E27FC236}">
                <a16:creationId xmlns:a16="http://schemas.microsoft.com/office/drawing/2014/main" id="{69604875-8D95-486C-B537-847B7DB4E347}"/>
              </a:ext>
            </a:extLst>
          </p:cNvPr>
          <p:cNvPicPr>
            <a:picLocks noChangeAspect="1"/>
          </p:cNvPicPr>
          <p:nvPr userDrawn="1"/>
        </p:nvPicPr>
        <p:blipFill>
          <a:blip r:embed="rId2"/>
          <a:stretch>
            <a:fillRect/>
          </a:stretch>
        </p:blipFill>
        <p:spPr>
          <a:xfrm>
            <a:off x="367251" y="4690481"/>
            <a:ext cx="1243445" cy="236898"/>
          </a:xfrm>
          <a:prstGeom prst="rect">
            <a:avLst/>
          </a:prstGeom>
        </p:spPr>
      </p:pic>
    </p:spTree>
    <p:extLst>
      <p:ext uri="{BB962C8B-B14F-4D97-AF65-F5344CB8AC3E}">
        <p14:creationId xmlns:p14="http://schemas.microsoft.com/office/powerpoint/2010/main" val="528031558"/>
      </p:ext>
    </p:extLst>
  </p:cSld>
  <p:clrMapOvr>
    <a:masterClrMapping/>
  </p:clrMapOvr>
  <p:extLst>
    <p:ext uri="{DCECCB84-F9BA-43D5-87BE-67443E8EF086}">
      <p15:sldGuideLst xmlns:p15="http://schemas.microsoft.com/office/powerpoint/2012/main">
        <p15:guide id="2" orient="horz" pos="2935">
          <p15:clr>
            <a:srgbClr val="FBAE40"/>
          </p15:clr>
        </p15:guide>
        <p15:guide id="3" orient="horz" pos="3094">
          <p15:clr>
            <a:srgbClr val="FBAE40"/>
          </p15:clr>
        </p15:guide>
        <p15:guide id="4" pos="226">
          <p15:clr>
            <a:srgbClr val="FBAE40"/>
          </p15:clr>
        </p15:guide>
        <p15:guide id="5" pos="5534">
          <p15:clr>
            <a:srgbClr val="FBAE40"/>
          </p15:clr>
        </p15:guide>
      </p15:sldGuideLst>
    </p:ext>
  </p:extLst>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7_Free Content" preserve="1" userDrawn="1">
  <p:cSld name="7_Free Content">
    <p:spTree>
      <p:nvGrpSpPr>
        <p:cNvPr id="1" name="Shape 44"/>
        <p:cNvGrpSpPr/>
        <p:nvPr/>
      </p:nvGrpSpPr>
      <p:grpSpPr>
        <a:xfrm>
          <a:off x="0" y="0"/>
          <a:ext cx="0" cy="0"/>
          <a:chOff x="0" y="0"/>
          <a:chExt cx="0" cy="0"/>
        </a:xfrm>
      </p:grpSpPr>
    </p:spTree>
    <p:extLst>
      <p:ext uri="{BB962C8B-B14F-4D97-AF65-F5344CB8AC3E}">
        <p14:creationId xmlns:p14="http://schemas.microsoft.com/office/powerpoint/2010/main" val="106076047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7_Free Content" preserve="1" userDrawn="1">
  <p:cSld name="8_Free Content">
    <p:spTree>
      <p:nvGrpSpPr>
        <p:cNvPr id="1" name="Shape 44"/>
        <p:cNvGrpSpPr/>
        <p:nvPr/>
      </p:nvGrpSpPr>
      <p:grpSpPr>
        <a:xfrm>
          <a:off x="0" y="0"/>
          <a:ext cx="0" cy="0"/>
          <a:chOff x="0" y="0"/>
          <a:chExt cx="0" cy="0"/>
        </a:xfrm>
      </p:grpSpPr>
      <p:pic>
        <p:nvPicPr>
          <p:cNvPr id="7" name="Picture 6" descr="A picture containing dark&#10;&#10;Description automatically generated">
            <a:extLst>
              <a:ext uri="{FF2B5EF4-FFF2-40B4-BE49-F238E27FC236}">
                <a16:creationId xmlns:a16="http://schemas.microsoft.com/office/drawing/2014/main" id="{8465EC3E-49EB-462B-8A55-78FD5E2BF441}"/>
              </a:ext>
            </a:extLst>
          </p:cNvPr>
          <p:cNvPicPr>
            <a:picLocks noChangeAspect="1"/>
          </p:cNvPicPr>
          <p:nvPr userDrawn="1"/>
        </p:nvPicPr>
        <p:blipFill rotWithShape="1">
          <a:blip r:embed="rId2"/>
          <a:srcRect l="19182" r="37155" b="3124"/>
          <a:stretch/>
        </p:blipFill>
        <p:spPr>
          <a:xfrm>
            <a:off x="5152030" y="-171545"/>
            <a:ext cx="3991970" cy="5319809"/>
          </a:xfrm>
          <a:prstGeom prst="rect">
            <a:avLst/>
          </a:prstGeom>
        </p:spPr>
      </p:pic>
      <p:pic>
        <p:nvPicPr>
          <p:cNvPr id="9" name="Picture 8" descr="A picture containing text, clipart&#10;&#10;Description automatically generated">
            <a:extLst>
              <a:ext uri="{FF2B5EF4-FFF2-40B4-BE49-F238E27FC236}">
                <a16:creationId xmlns:a16="http://schemas.microsoft.com/office/drawing/2014/main" id="{D7D8FA6A-1143-4434-BFCD-26603B140FF2}"/>
              </a:ext>
            </a:extLst>
          </p:cNvPr>
          <p:cNvPicPr>
            <a:picLocks noChangeAspect="1"/>
          </p:cNvPicPr>
          <p:nvPr userDrawn="1"/>
        </p:nvPicPr>
        <p:blipFill>
          <a:blip r:embed="rId3"/>
          <a:stretch>
            <a:fillRect/>
          </a:stretch>
        </p:blipFill>
        <p:spPr>
          <a:xfrm>
            <a:off x="468314" y="340693"/>
            <a:ext cx="2145796" cy="408811"/>
          </a:xfrm>
          <a:prstGeom prst="rect">
            <a:avLst/>
          </a:prstGeom>
        </p:spPr>
      </p:pic>
      <p:sp>
        <p:nvSpPr>
          <p:cNvPr id="10" name="Text Placeholder 3">
            <a:extLst>
              <a:ext uri="{FF2B5EF4-FFF2-40B4-BE49-F238E27FC236}">
                <a16:creationId xmlns:a16="http://schemas.microsoft.com/office/drawing/2014/main" id="{287D68E1-6054-41A0-9F7E-38209ACC31E6}"/>
              </a:ext>
            </a:extLst>
          </p:cNvPr>
          <p:cNvSpPr>
            <a:spLocks noGrp="1"/>
          </p:cNvSpPr>
          <p:nvPr>
            <p:ph type="body" sz="half" idx="10" hasCustomPrompt="1"/>
          </p:nvPr>
        </p:nvSpPr>
        <p:spPr>
          <a:xfrm>
            <a:off x="468314" y="1546439"/>
            <a:ext cx="4578249" cy="1127798"/>
          </a:xfrm>
          <a:prstGeom prst="rect">
            <a:avLst/>
          </a:prstGeom>
        </p:spPr>
        <p:txBody>
          <a:bodyPr>
            <a:normAutofit/>
          </a:bodyPr>
          <a:lstStyle>
            <a:lvl1pPr marL="0" indent="0">
              <a:spcBef>
                <a:spcPts val="0"/>
              </a:spcBef>
              <a:buNone/>
              <a:defRPr sz="1600" b="0" i="0">
                <a:solidFill>
                  <a:srgbClr val="026C72"/>
                </a:solidFill>
                <a:latin typeface="Arial Narrow" panose="020B0604020202020204" pitchFamily="34" charset="0"/>
                <a:cs typeface="Arial Narrow" panose="020B0604020202020204" pitchFamily="34" charset="0"/>
              </a:defRPr>
            </a:lvl1pPr>
            <a:lvl2pPr marL="457189" indent="0">
              <a:buNone/>
              <a:defRPr sz="1400"/>
            </a:lvl2pPr>
            <a:lvl3pPr marL="914378" indent="0">
              <a:buNone/>
              <a:defRPr sz="1200"/>
            </a:lvl3pPr>
            <a:lvl4pPr marL="1371566" indent="0">
              <a:buNone/>
              <a:defRPr sz="1000"/>
            </a:lvl4pPr>
            <a:lvl5pPr marL="1828754" indent="0">
              <a:buNone/>
              <a:defRPr sz="1000"/>
            </a:lvl5pPr>
            <a:lvl6pPr marL="2285943" indent="0">
              <a:buNone/>
              <a:defRPr sz="1000"/>
            </a:lvl6pPr>
            <a:lvl7pPr marL="2743132" indent="0">
              <a:buNone/>
              <a:defRPr sz="1000"/>
            </a:lvl7pPr>
            <a:lvl8pPr marL="3200320" indent="0">
              <a:buNone/>
              <a:defRPr sz="1000"/>
            </a:lvl8pPr>
            <a:lvl9pPr marL="3657509" indent="0">
              <a:buNone/>
              <a:defRPr sz="1000"/>
            </a:lvl9pPr>
          </a:lstStyle>
          <a:p>
            <a:pPr lvl="0"/>
            <a:r>
              <a:rPr lang="en-CH" dirty="0"/>
              <a:t>Click to add text </a:t>
            </a:r>
            <a:endParaRPr lang="en-GB" dirty="0"/>
          </a:p>
        </p:txBody>
      </p:sp>
      <p:sp>
        <p:nvSpPr>
          <p:cNvPr id="11" name="Google Shape;48;p20">
            <a:extLst>
              <a:ext uri="{FF2B5EF4-FFF2-40B4-BE49-F238E27FC236}">
                <a16:creationId xmlns:a16="http://schemas.microsoft.com/office/drawing/2014/main" id="{233D06C7-442A-4E69-9D20-2D31FDBC308C}"/>
              </a:ext>
            </a:extLst>
          </p:cNvPr>
          <p:cNvSpPr txBox="1"/>
          <p:nvPr userDrawn="1"/>
        </p:nvSpPr>
        <p:spPr>
          <a:xfrm>
            <a:off x="379847" y="3714896"/>
            <a:ext cx="3164189" cy="1200288"/>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Arial"/>
              <a:buNone/>
            </a:pPr>
            <a:r>
              <a:rPr lang="en-US" sz="1200" b="1" i="0" u="none" strike="noStrike" cap="none" dirty="0">
                <a:solidFill>
                  <a:srgbClr val="3D9DA0"/>
                </a:solidFill>
                <a:latin typeface="Arial Narrow"/>
                <a:ea typeface="Arial Narrow"/>
                <a:cs typeface="Arial Narrow"/>
                <a:sym typeface="Arial Narrow"/>
              </a:rPr>
              <a:t>European Society for Medical Oncology (ESMO)</a:t>
            </a:r>
            <a:endParaRPr sz="1200" b="0" i="0" u="none" strike="noStrike" cap="none" dirty="0">
              <a:solidFill>
                <a:srgbClr val="3D9DA0"/>
              </a:solidFill>
              <a:latin typeface="Arial Narrow"/>
              <a:ea typeface="Arial Narrow"/>
              <a:cs typeface="Arial Narrow"/>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200" b="0" i="0" u="none" strike="noStrike" cap="none" dirty="0">
                <a:solidFill>
                  <a:srgbClr val="3D9DA0"/>
                </a:solidFill>
                <a:latin typeface="Arial Narrow"/>
                <a:ea typeface="Arial Narrow"/>
                <a:cs typeface="Arial Narrow"/>
                <a:sym typeface="Arial Narrow"/>
              </a:rPr>
              <a:t>Via Ginevra 4, CH-6900 Lugano</a:t>
            </a:r>
            <a:br>
              <a:rPr lang="en-US" sz="1200" b="0" i="0" u="none" strike="noStrike" cap="none" dirty="0">
                <a:solidFill>
                  <a:srgbClr val="3D9DA0"/>
                </a:solidFill>
                <a:latin typeface="Arial Narrow"/>
                <a:ea typeface="Arial Narrow"/>
                <a:cs typeface="Arial Narrow"/>
                <a:sym typeface="Arial Narrow"/>
              </a:rPr>
            </a:br>
            <a:r>
              <a:rPr lang="en-US" sz="1200" b="0" i="0" u="none" strike="noStrike" cap="none" dirty="0">
                <a:solidFill>
                  <a:srgbClr val="3D9DA0"/>
                </a:solidFill>
                <a:latin typeface="Arial Narrow"/>
                <a:ea typeface="Arial Narrow"/>
                <a:cs typeface="Arial Narrow"/>
                <a:sym typeface="Arial Narrow"/>
              </a:rPr>
              <a:t>T. +41 (0)91 973 19 00</a:t>
            </a:r>
            <a:br>
              <a:rPr lang="en-US" sz="1200" b="0" i="0" u="none" strike="noStrike" cap="none" dirty="0">
                <a:solidFill>
                  <a:srgbClr val="3D9DA0"/>
                </a:solidFill>
                <a:latin typeface="Arial Narrow"/>
                <a:ea typeface="Arial Narrow"/>
                <a:cs typeface="Arial Narrow"/>
                <a:sym typeface="Arial Narrow"/>
              </a:rPr>
            </a:br>
            <a:r>
              <a:rPr lang="en-US" sz="1200" b="0" i="0" u="none" strike="noStrike" cap="none" dirty="0">
                <a:solidFill>
                  <a:srgbClr val="3D9DA0"/>
                </a:solidFill>
                <a:latin typeface="Arial Narrow"/>
                <a:ea typeface="Arial Narrow"/>
                <a:cs typeface="Arial Narrow"/>
                <a:sym typeface="Arial Narrow"/>
              </a:rPr>
              <a:t>esmo@esmo.org</a:t>
            </a:r>
            <a:br>
              <a:rPr lang="en-US" sz="1200" b="0" i="0" u="none" strike="noStrike" cap="none" dirty="0">
                <a:solidFill>
                  <a:srgbClr val="3D9DA0"/>
                </a:solidFill>
                <a:latin typeface="Arial Narrow"/>
                <a:ea typeface="Arial Narrow"/>
                <a:cs typeface="Arial Narrow"/>
                <a:sym typeface="Arial Narrow"/>
              </a:rPr>
            </a:br>
            <a:endParaRPr sz="1200" b="0" i="0" u="none" strike="noStrike" cap="none" dirty="0">
              <a:solidFill>
                <a:srgbClr val="3D9DA0"/>
              </a:solidFill>
              <a:latin typeface="Arial Narrow"/>
              <a:ea typeface="Arial Narrow"/>
              <a:cs typeface="Arial Narrow"/>
              <a:sym typeface="Arial Narrow"/>
            </a:endParaRPr>
          </a:p>
          <a:p>
            <a:pPr marL="0" marR="0" lvl="0" indent="0" algn="l" rtl="0">
              <a:lnSpc>
                <a:spcPct val="100000"/>
              </a:lnSpc>
              <a:spcBef>
                <a:spcPts val="0"/>
              </a:spcBef>
              <a:spcAft>
                <a:spcPts val="0"/>
              </a:spcAft>
              <a:buClr>
                <a:srgbClr val="000000"/>
              </a:buClr>
              <a:buSzPts val="1200"/>
              <a:buFont typeface="Arial"/>
              <a:buNone/>
            </a:pPr>
            <a:r>
              <a:rPr lang="en-US" sz="1200" b="1" i="0" u="none" strike="noStrike" cap="none" dirty="0">
                <a:solidFill>
                  <a:srgbClr val="3D9DA0"/>
                </a:solidFill>
                <a:latin typeface="Arial Narrow"/>
                <a:ea typeface="Arial Narrow"/>
                <a:cs typeface="Arial Narrow"/>
                <a:sym typeface="Arial Narrow"/>
              </a:rPr>
              <a:t>esmo.org</a:t>
            </a:r>
            <a:endParaRPr sz="1200" b="1" i="0" u="none" strike="noStrike" cap="none" dirty="0">
              <a:solidFill>
                <a:srgbClr val="3D9DA0"/>
              </a:solidFill>
              <a:latin typeface="Arial Narrow"/>
              <a:ea typeface="Arial Narrow"/>
              <a:cs typeface="Arial Narrow"/>
              <a:sym typeface="Arial Narrow"/>
            </a:endParaRPr>
          </a:p>
        </p:txBody>
      </p:sp>
    </p:spTree>
    <p:extLst>
      <p:ext uri="{BB962C8B-B14F-4D97-AF65-F5344CB8AC3E}">
        <p14:creationId xmlns:p14="http://schemas.microsoft.com/office/powerpoint/2010/main" val="8515614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275B970-6F30-6E48-A3C6-E0F0978442AC}"/>
              </a:ext>
            </a:extLst>
          </p:cNvPr>
          <p:cNvSpPr/>
          <p:nvPr userDrawn="1"/>
        </p:nvSpPr>
        <p:spPr>
          <a:xfrm>
            <a:off x="506203" y="6518"/>
            <a:ext cx="8637797" cy="5148263"/>
          </a:xfrm>
          <a:prstGeom prst="rect">
            <a:avLst/>
          </a:prstGeom>
          <a:solidFill>
            <a:srgbClr val="23355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Title 1">
            <a:extLst>
              <a:ext uri="{FF2B5EF4-FFF2-40B4-BE49-F238E27FC236}">
                <a16:creationId xmlns:a16="http://schemas.microsoft.com/office/drawing/2014/main" id="{035CC63D-67CF-7943-8096-543862689B69}"/>
              </a:ext>
            </a:extLst>
          </p:cNvPr>
          <p:cNvSpPr>
            <a:spLocks noGrp="1"/>
          </p:cNvSpPr>
          <p:nvPr>
            <p:ph type="title" hasCustomPrompt="1"/>
          </p:nvPr>
        </p:nvSpPr>
        <p:spPr>
          <a:xfrm>
            <a:off x="1241385" y="411307"/>
            <a:ext cx="7351437" cy="794215"/>
          </a:xfrm>
        </p:spPr>
        <p:txBody>
          <a:bodyPr/>
          <a:lstStyle>
            <a:lvl1pPr>
              <a:defRPr b="0">
                <a:solidFill>
                  <a:schemeClr val="bg1"/>
                </a:solidFill>
              </a:defRPr>
            </a:lvl1pPr>
          </a:lstStyle>
          <a:p>
            <a:r>
              <a:rPr lang="en-US" dirty="0"/>
              <a:t>Title / Header</a:t>
            </a:r>
          </a:p>
        </p:txBody>
      </p:sp>
      <p:sp>
        <p:nvSpPr>
          <p:cNvPr id="14" name="Text Placeholder 13">
            <a:extLst>
              <a:ext uri="{FF2B5EF4-FFF2-40B4-BE49-F238E27FC236}">
                <a16:creationId xmlns:a16="http://schemas.microsoft.com/office/drawing/2014/main" id="{784AB182-82C0-A844-8AAA-39269E7805BE}"/>
              </a:ext>
            </a:extLst>
          </p:cNvPr>
          <p:cNvSpPr>
            <a:spLocks noGrp="1"/>
          </p:cNvSpPr>
          <p:nvPr>
            <p:ph type="body" sz="quarter" idx="10" hasCustomPrompt="1"/>
          </p:nvPr>
        </p:nvSpPr>
        <p:spPr>
          <a:xfrm>
            <a:off x="1241385" y="1353207"/>
            <a:ext cx="7351437" cy="680032"/>
          </a:xfrm>
        </p:spPr>
        <p:txBody>
          <a:bodyPr/>
          <a:lstStyle>
            <a:lvl1pPr marL="0" indent="0">
              <a:buNone/>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Presenter name(s)</a:t>
            </a:r>
          </a:p>
        </p:txBody>
      </p:sp>
      <p:pic>
        <p:nvPicPr>
          <p:cNvPr id="5" name="Picture 4">
            <a:extLst>
              <a:ext uri="{FF2B5EF4-FFF2-40B4-BE49-F238E27FC236}">
                <a16:creationId xmlns:a16="http://schemas.microsoft.com/office/drawing/2014/main" id="{EF61B221-FE65-3243-A925-914D62FA01C2}"/>
              </a:ext>
            </a:extLst>
          </p:cNvPr>
          <p:cNvPicPr>
            <a:picLocks noChangeAspect="1"/>
          </p:cNvPicPr>
          <p:nvPr userDrawn="1"/>
        </p:nvPicPr>
        <p:blipFill>
          <a:blip r:embed="rId2"/>
          <a:stretch>
            <a:fillRect/>
          </a:stretch>
        </p:blipFill>
        <p:spPr>
          <a:xfrm>
            <a:off x="1241385" y="4327148"/>
            <a:ext cx="3841923" cy="445816"/>
          </a:xfrm>
          <a:prstGeom prst="rect">
            <a:avLst/>
          </a:prstGeom>
        </p:spPr>
      </p:pic>
      <p:sp>
        <p:nvSpPr>
          <p:cNvPr id="6" name="Text Placeholder 13">
            <a:extLst>
              <a:ext uri="{FF2B5EF4-FFF2-40B4-BE49-F238E27FC236}">
                <a16:creationId xmlns:a16="http://schemas.microsoft.com/office/drawing/2014/main" id="{D0202090-1922-2A42-82BF-D49C8B7289F4}"/>
              </a:ext>
            </a:extLst>
          </p:cNvPr>
          <p:cNvSpPr>
            <a:spLocks noGrp="1"/>
          </p:cNvSpPr>
          <p:nvPr>
            <p:ph type="body" sz="quarter" idx="11" hasCustomPrompt="1"/>
          </p:nvPr>
        </p:nvSpPr>
        <p:spPr>
          <a:xfrm>
            <a:off x="1241385" y="2240634"/>
            <a:ext cx="7351437" cy="348704"/>
          </a:xfrm>
        </p:spPr>
        <p:txBody>
          <a:bodyPr>
            <a:normAutofit/>
          </a:bodyPr>
          <a:lstStyle>
            <a:lvl1pPr marL="0" indent="0">
              <a:buNone/>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Date</a:t>
            </a:r>
          </a:p>
        </p:txBody>
      </p:sp>
    </p:spTree>
    <p:extLst>
      <p:ext uri="{BB962C8B-B14F-4D97-AF65-F5344CB8AC3E}">
        <p14:creationId xmlns:p14="http://schemas.microsoft.com/office/powerpoint/2010/main" val="240209149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8275B970-6F30-6E48-A3C6-E0F0978442AC}"/>
              </a:ext>
            </a:extLst>
          </p:cNvPr>
          <p:cNvSpPr/>
          <p:nvPr userDrawn="1"/>
        </p:nvSpPr>
        <p:spPr>
          <a:xfrm>
            <a:off x="8637607" y="0"/>
            <a:ext cx="506393" cy="5148263"/>
          </a:xfrm>
          <a:prstGeom prst="rect">
            <a:avLst/>
          </a:prstGeom>
          <a:solidFill>
            <a:srgbClr val="23355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a:extLst>
              <a:ext uri="{FF2B5EF4-FFF2-40B4-BE49-F238E27FC236}">
                <a16:creationId xmlns:a16="http://schemas.microsoft.com/office/drawing/2014/main" id="{035CC63D-67CF-7943-8096-543862689B69}"/>
              </a:ext>
            </a:extLst>
          </p:cNvPr>
          <p:cNvSpPr>
            <a:spLocks noGrp="1"/>
          </p:cNvSpPr>
          <p:nvPr>
            <p:ph type="title" hasCustomPrompt="1"/>
          </p:nvPr>
        </p:nvSpPr>
        <p:spPr>
          <a:xfrm>
            <a:off x="506204" y="326672"/>
            <a:ext cx="7351437" cy="794215"/>
          </a:xfrm>
        </p:spPr>
        <p:txBody>
          <a:bodyPr/>
          <a:lstStyle>
            <a:lvl1pPr>
              <a:defRPr b="0">
                <a:solidFill>
                  <a:srgbClr val="233558"/>
                </a:solidFill>
              </a:defRPr>
            </a:lvl1pPr>
          </a:lstStyle>
          <a:p>
            <a:r>
              <a:rPr lang="en-US" dirty="0"/>
              <a:t>Title / Header</a:t>
            </a:r>
          </a:p>
        </p:txBody>
      </p:sp>
      <p:pic>
        <p:nvPicPr>
          <p:cNvPr id="8" name="Picture 7">
            <a:extLst>
              <a:ext uri="{FF2B5EF4-FFF2-40B4-BE49-F238E27FC236}">
                <a16:creationId xmlns:a16="http://schemas.microsoft.com/office/drawing/2014/main" id="{D4F1DC5C-1AE6-504C-AB14-4FC6BD9B278A}"/>
              </a:ext>
            </a:extLst>
          </p:cNvPr>
          <p:cNvPicPr>
            <a:picLocks noChangeAspect="1"/>
          </p:cNvPicPr>
          <p:nvPr userDrawn="1"/>
        </p:nvPicPr>
        <p:blipFill>
          <a:blip r:embed="rId2"/>
          <a:stretch>
            <a:fillRect/>
          </a:stretch>
        </p:blipFill>
        <p:spPr>
          <a:xfrm>
            <a:off x="506204" y="4663461"/>
            <a:ext cx="2551012" cy="297673"/>
          </a:xfrm>
          <a:prstGeom prst="rect">
            <a:avLst/>
          </a:prstGeom>
        </p:spPr>
      </p:pic>
      <p:sp>
        <p:nvSpPr>
          <p:cNvPr id="14" name="Text Placeholder 13">
            <a:extLst>
              <a:ext uri="{FF2B5EF4-FFF2-40B4-BE49-F238E27FC236}">
                <a16:creationId xmlns:a16="http://schemas.microsoft.com/office/drawing/2014/main" id="{784AB182-82C0-A844-8AAA-39269E7805BE}"/>
              </a:ext>
            </a:extLst>
          </p:cNvPr>
          <p:cNvSpPr>
            <a:spLocks noGrp="1"/>
          </p:cNvSpPr>
          <p:nvPr>
            <p:ph type="body" sz="quarter" idx="10"/>
          </p:nvPr>
        </p:nvSpPr>
        <p:spPr>
          <a:xfrm>
            <a:off x="506204" y="1138794"/>
            <a:ext cx="7351437" cy="24418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597549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61FCB39A-13BE-7345-86A3-D47D08B47110}"/>
              </a:ext>
            </a:extLst>
          </p:cNvPr>
          <p:cNvSpPr/>
          <p:nvPr userDrawn="1"/>
        </p:nvSpPr>
        <p:spPr>
          <a:xfrm>
            <a:off x="8637607" y="0"/>
            <a:ext cx="506393" cy="5148263"/>
          </a:xfrm>
          <a:prstGeom prst="rect">
            <a:avLst/>
          </a:prstGeom>
          <a:solidFill>
            <a:srgbClr val="23355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7" name="Title 1">
            <a:extLst>
              <a:ext uri="{FF2B5EF4-FFF2-40B4-BE49-F238E27FC236}">
                <a16:creationId xmlns:a16="http://schemas.microsoft.com/office/drawing/2014/main" id="{5A073639-C36E-AF4C-BFB8-0D668DFC3A51}"/>
              </a:ext>
            </a:extLst>
          </p:cNvPr>
          <p:cNvSpPr>
            <a:spLocks noGrp="1"/>
          </p:cNvSpPr>
          <p:nvPr>
            <p:ph type="title" hasCustomPrompt="1"/>
          </p:nvPr>
        </p:nvSpPr>
        <p:spPr>
          <a:xfrm>
            <a:off x="506204" y="326672"/>
            <a:ext cx="7351437" cy="794215"/>
          </a:xfrm>
        </p:spPr>
        <p:txBody>
          <a:bodyPr/>
          <a:lstStyle>
            <a:lvl1pPr>
              <a:defRPr b="0">
                <a:solidFill>
                  <a:srgbClr val="233558"/>
                </a:solidFill>
              </a:defRPr>
            </a:lvl1pPr>
          </a:lstStyle>
          <a:p>
            <a:r>
              <a:rPr lang="en-US" dirty="0"/>
              <a:t>Title / Header</a:t>
            </a:r>
          </a:p>
        </p:txBody>
      </p:sp>
      <p:pic>
        <p:nvPicPr>
          <p:cNvPr id="18" name="Picture 17">
            <a:extLst>
              <a:ext uri="{FF2B5EF4-FFF2-40B4-BE49-F238E27FC236}">
                <a16:creationId xmlns:a16="http://schemas.microsoft.com/office/drawing/2014/main" id="{2AFD021E-61C0-B54F-B1BE-DE2A07F15931}"/>
              </a:ext>
            </a:extLst>
          </p:cNvPr>
          <p:cNvPicPr>
            <a:picLocks noChangeAspect="1"/>
          </p:cNvPicPr>
          <p:nvPr userDrawn="1"/>
        </p:nvPicPr>
        <p:blipFill>
          <a:blip r:embed="rId2"/>
          <a:stretch>
            <a:fillRect/>
          </a:stretch>
        </p:blipFill>
        <p:spPr>
          <a:xfrm>
            <a:off x="506204" y="4663461"/>
            <a:ext cx="2551012" cy="297673"/>
          </a:xfrm>
          <a:prstGeom prst="rect">
            <a:avLst/>
          </a:prstGeom>
        </p:spPr>
      </p:pic>
      <p:sp>
        <p:nvSpPr>
          <p:cNvPr id="19" name="Text Placeholder 13">
            <a:extLst>
              <a:ext uri="{FF2B5EF4-FFF2-40B4-BE49-F238E27FC236}">
                <a16:creationId xmlns:a16="http://schemas.microsoft.com/office/drawing/2014/main" id="{60C98C09-BD8B-1544-B831-751967A3EBCC}"/>
              </a:ext>
            </a:extLst>
          </p:cNvPr>
          <p:cNvSpPr>
            <a:spLocks noGrp="1"/>
          </p:cNvSpPr>
          <p:nvPr>
            <p:ph type="body" sz="quarter" idx="10"/>
          </p:nvPr>
        </p:nvSpPr>
        <p:spPr>
          <a:xfrm>
            <a:off x="506204" y="1138794"/>
            <a:ext cx="7351437" cy="2441849"/>
          </a:xfrm>
        </p:spPr>
        <p:txBody>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1496390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73157149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117743224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272080078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5637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06050297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5400281"/>
      </p:ext>
    </p:extLst>
  </p:cSld>
  <p:clrMapOvr>
    <a:masterClrMapping/>
  </p:clrMapOvr>
  <p:extLst>
    <p:ext uri="{DCECCB84-F9BA-43D5-87BE-67443E8EF086}">
      <p15:sldGuideLst xmlns:p15="http://schemas.microsoft.com/office/powerpoint/2012/main">
        <p15:guide id="1" orient="horz" pos="1621">
          <p15:clr>
            <a:srgbClr val="FBAE40"/>
          </p15:clr>
        </p15:guide>
        <p15:guide id="2" pos="2880">
          <p15:clr>
            <a:srgbClr val="FBAE40"/>
          </p15:clr>
        </p15:guide>
      </p15:sldGuideLst>
    </p:ext>
  </p:extLst>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2000"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1"/>
            <a:ext cx="5486400" cy="54497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166893939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861035746"/>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2897632" y="4593882"/>
            <a:ext cx="3903712" cy="417515"/>
          </a:xfrm>
          <a:prstGeom prst="rect">
            <a:avLst/>
          </a:prstGeom>
        </p:spPr>
        <p:txBody>
          <a:bodyPr/>
          <a:lstStyle/>
          <a:p>
            <a:endParaRPr lang="en-US" dirty="0"/>
          </a:p>
        </p:txBody>
      </p:sp>
    </p:spTree>
    <p:extLst>
      <p:ext uri="{BB962C8B-B14F-4D97-AF65-F5344CB8AC3E}">
        <p14:creationId xmlns:p14="http://schemas.microsoft.com/office/powerpoint/2010/main" val="280297383"/>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a:lvl1pPr>
          </a:lstStyle>
          <a:p>
            <a:pPr>
              <a:defRPr/>
            </a:pPr>
            <a:fld id="{3FB1F50C-60D1-4A43-A99A-A2A159E53661}" type="slidenum">
              <a:rPr lang="en-US"/>
              <a:pPr>
                <a:defRPr/>
              </a:pPr>
              <a:t>‹#›</a:t>
            </a:fld>
            <a:endParaRPr lang="en-US" dirty="0"/>
          </a:p>
        </p:txBody>
      </p:sp>
    </p:spTree>
    <p:extLst>
      <p:ext uri="{BB962C8B-B14F-4D97-AF65-F5344CB8AC3E}">
        <p14:creationId xmlns:p14="http://schemas.microsoft.com/office/powerpoint/2010/main" val="60777066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userDrawn="1">
  <p:cSld name="40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rgbClr val="002557"/>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480060" y="1372870"/>
            <a:ext cx="8229600" cy="302031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ext Placeholder 4">
            <a:extLst>
              <a:ext uri="{FF2B5EF4-FFF2-40B4-BE49-F238E27FC236}">
                <a16:creationId xmlns:a16="http://schemas.microsoft.com/office/drawing/2014/main" id="{455BCAD1-B2C4-4556-B676-0AB35285D9E2}"/>
              </a:ext>
            </a:extLst>
          </p:cNvPr>
          <p:cNvSpPr>
            <a:spLocks noGrp="1"/>
          </p:cNvSpPr>
          <p:nvPr>
            <p:ph type="body" sz="quarter" idx="15" hasCustomPrompt="1"/>
          </p:nvPr>
        </p:nvSpPr>
        <p:spPr>
          <a:xfrm>
            <a:off x="2584572" y="4899976"/>
            <a:ext cx="3044006" cy="248287"/>
          </a:xfrm>
        </p:spPr>
        <p:txBody>
          <a:bodyPr lIns="0" tIns="0" rIns="0" bIns="0" anchor="t" anchorCtr="0">
            <a:noAutofit/>
          </a:bodyPr>
          <a:lstStyle>
            <a:lvl1pPr marL="0" indent="0">
              <a:spcBef>
                <a:spcPts val="0"/>
              </a:spcBef>
              <a:buFontTx/>
              <a:buNone/>
              <a:defRPr sz="750">
                <a:solidFill>
                  <a:srgbClr val="002557"/>
                </a:solidFill>
              </a:defRPr>
            </a:lvl1pPr>
            <a:lvl2pPr>
              <a:defRPr sz="675">
                <a:solidFill>
                  <a:srgbClr val="002557"/>
                </a:solidFill>
              </a:defRPr>
            </a:lvl2pPr>
            <a:lvl3pPr>
              <a:defRPr sz="675">
                <a:solidFill>
                  <a:srgbClr val="002557"/>
                </a:solidFill>
              </a:defRPr>
            </a:lvl3pPr>
            <a:lvl4pPr>
              <a:defRPr sz="675">
                <a:solidFill>
                  <a:srgbClr val="002557"/>
                </a:solidFill>
              </a:defRPr>
            </a:lvl4pPr>
            <a:lvl5pPr>
              <a:defRPr sz="675">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480544838"/>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Title Slide">
  <p:cSld name="1_Title Slide">
    <p:bg>
      <p:bgPr>
        <a:blipFill>
          <a:blip r:embed="rId2">
            <a:alphaModFix/>
          </a:blip>
          <a:stretch>
            <a:fillRect/>
          </a:stretch>
        </a:blipFill>
        <a:effectLst/>
      </p:bgPr>
    </p:bg>
    <p:spTree>
      <p:nvGrpSpPr>
        <p:cNvPr id="1" name="Shape 52"/>
        <p:cNvGrpSpPr/>
        <p:nvPr/>
      </p:nvGrpSpPr>
      <p:grpSpPr>
        <a:xfrm>
          <a:off x="0" y="0"/>
          <a:ext cx="0" cy="0"/>
          <a:chOff x="0" y="0"/>
          <a:chExt cx="0" cy="0"/>
        </a:xfrm>
      </p:grpSpPr>
      <p:sp>
        <p:nvSpPr>
          <p:cNvPr id="53" name="Google Shape;53;p44"/>
          <p:cNvSpPr txBox="1">
            <a:spLocks noGrp="1"/>
          </p:cNvSpPr>
          <p:nvPr>
            <p:ph type="title"/>
          </p:nvPr>
        </p:nvSpPr>
        <p:spPr>
          <a:xfrm>
            <a:off x="107505" y="0"/>
            <a:ext cx="9036496" cy="885285"/>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3F3F3F"/>
              </a:buClr>
              <a:buSzPts val="3600"/>
              <a:buFont typeface="Arial"/>
              <a:buNone/>
              <a:defRPr sz="3600" b="1" i="0" u="none" strike="noStrike" cap="none">
                <a:solidFill>
                  <a:srgbClr val="3F3F3F"/>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Tree>
    <p:extLst>
      <p:ext uri="{BB962C8B-B14F-4D97-AF65-F5344CB8AC3E}">
        <p14:creationId xmlns:p14="http://schemas.microsoft.com/office/powerpoint/2010/main" val="263275836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2000"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1"/>
            <a:ext cx="5486400" cy="54497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64347959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12123651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2897632" y="4593882"/>
            <a:ext cx="3903712" cy="417515"/>
          </a:xfrm>
          <a:prstGeom prst="rect">
            <a:avLst/>
          </a:prstGeom>
        </p:spPr>
        <p:txBody>
          <a:bodyPr/>
          <a:lstStyle/>
          <a:p>
            <a:endParaRPr lang="en-US" dirty="0"/>
          </a:p>
        </p:txBody>
      </p:sp>
    </p:spTree>
    <p:extLst>
      <p:ext uri="{BB962C8B-B14F-4D97-AF65-F5344CB8AC3E}">
        <p14:creationId xmlns:p14="http://schemas.microsoft.com/office/powerpoint/2010/main" val="53987106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4D8510E-5A84-C951-4F50-192368A0F5E0}"/>
              </a:ext>
            </a:extLst>
          </p:cNvPr>
          <p:cNvSpPr>
            <a:spLocks noGrp="1"/>
          </p:cNvSpPr>
          <p:nvPr>
            <p:ph type="ctrTitle"/>
          </p:nvPr>
        </p:nvSpPr>
        <p:spPr>
          <a:xfrm>
            <a:off x="1143000" y="842552"/>
            <a:ext cx="6858000" cy="1792358"/>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B431A630-9F85-D9EC-D952-E8CF4C8934E9}"/>
              </a:ext>
            </a:extLst>
          </p:cNvPr>
          <p:cNvSpPr>
            <a:spLocks noGrp="1"/>
          </p:cNvSpPr>
          <p:nvPr>
            <p:ph type="subTitle" idx="1"/>
          </p:nvPr>
        </p:nvSpPr>
        <p:spPr>
          <a:xfrm>
            <a:off x="1143000" y="2704030"/>
            <a:ext cx="6858000" cy="124297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413442FB-82D7-AED9-2236-9E549B50AB25}"/>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F5B526D1-D75A-1BF9-EDEC-44B36BB1A96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B0EF066-2F1D-E709-6819-686B859A012D}"/>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1140024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04301828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7E7E44-E226-E7E0-B481-CB8BD4950BC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ABD17E1-030F-D645-B30F-E28BA754A38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E21BCA2-29FA-30C5-E804-D8C163721BDE}"/>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9827A0F3-9CBF-E72D-4AEC-36D9C630A50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BB68455-034C-FC18-6EA1-AB4EC2030AA7}"/>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82213759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3924D-047C-E463-49AD-52F05370337D}"/>
              </a:ext>
            </a:extLst>
          </p:cNvPr>
          <p:cNvSpPr>
            <a:spLocks noGrp="1"/>
          </p:cNvSpPr>
          <p:nvPr>
            <p:ph type="title"/>
          </p:nvPr>
        </p:nvSpPr>
        <p:spPr>
          <a:xfrm>
            <a:off x="623888" y="1283491"/>
            <a:ext cx="7886700" cy="2141534"/>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8DC03561-D62A-CD3A-A9A2-A519B527B963}"/>
              </a:ext>
            </a:extLst>
          </p:cNvPr>
          <p:cNvSpPr>
            <a:spLocks noGrp="1"/>
          </p:cNvSpPr>
          <p:nvPr>
            <p:ph type="body" idx="1"/>
          </p:nvPr>
        </p:nvSpPr>
        <p:spPr>
          <a:xfrm>
            <a:off x="623888" y="3445285"/>
            <a:ext cx="7886700" cy="1126182"/>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17EDD7D-AFA6-E37C-579B-B39B664408D2}"/>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1F6269ED-84B8-B9AA-4E58-E117E5F6B9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DED1551-1D8B-2D96-E397-70B1000E4E10}"/>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104892911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D6134B-04EF-AE48-89C1-C190B4E7B03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B8A50EE-FEEA-BA77-462F-0CCCDB2D7907}"/>
              </a:ext>
            </a:extLst>
          </p:cNvPr>
          <p:cNvSpPr>
            <a:spLocks noGrp="1"/>
          </p:cNvSpPr>
          <p:nvPr>
            <p:ph sz="half" idx="1"/>
          </p:nvPr>
        </p:nvSpPr>
        <p:spPr>
          <a:xfrm>
            <a:off x="628650" y="1370486"/>
            <a:ext cx="38862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64E3DC2-DDA2-992B-07A2-9A256EBBA5B5}"/>
              </a:ext>
            </a:extLst>
          </p:cNvPr>
          <p:cNvSpPr>
            <a:spLocks noGrp="1"/>
          </p:cNvSpPr>
          <p:nvPr>
            <p:ph sz="half" idx="2"/>
          </p:nvPr>
        </p:nvSpPr>
        <p:spPr>
          <a:xfrm>
            <a:off x="4629150" y="1370486"/>
            <a:ext cx="38862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B2D8B5F-D3F1-E9C0-7F28-71BB3572B581}"/>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6" name="Footer Placeholder 5">
            <a:extLst>
              <a:ext uri="{FF2B5EF4-FFF2-40B4-BE49-F238E27FC236}">
                <a16:creationId xmlns:a16="http://schemas.microsoft.com/office/drawing/2014/main" id="{5391BB21-39D4-B2F4-8DF2-D570C48989E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0DC5FFF-93E5-BD86-417F-40DEE5A0E7D7}"/>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3473477464"/>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EC222E-1214-2521-3A45-8EEBFF4BB9B8}"/>
              </a:ext>
            </a:extLst>
          </p:cNvPr>
          <p:cNvSpPr>
            <a:spLocks noGrp="1"/>
          </p:cNvSpPr>
          <p:nvPr>
            <p:ph type="title"/>
          </p:nvPr>
        </p:nvSpPr>
        <p:spPr>
          <a:xfrm>
            <a:off x="629841" y="274098"/>
            <a:ext cx="7886700" cy="995093"/>
          </a:xfrm>
        </p:spPr>
        <p:txBody>
          <a:bodyPr/>
          <a:lstStyle/>
          <a:p>
            <a:r>
              <a:rPr lang="en-US"/>
              <a:t>Click to edit Master title style</a:t>
            </a:r>
          </a:p>
        </p:txBody>
      </p:sp>
      <p:sp>
        <p:nvSpPr>
          <p:cNvPr id="3" name="Text Placeholder 2">
            <a:extLst>
              <a:ext uri="{FF2B5EF4-FFF2-40B4-BE49-F238E27FC236}">
                <a16:creationId xmlns:a16="http://schemas.microsoft.com/office/drawing/2014/main" id="{3974198C-EF6A-8093-7599-12935CC85844}"/>
              </a:ext>
            </a:extLst>
          </p:cNvPr>
          <p:cNvSpPr>
            <a:spLocks noGrp="1"/>
          </p:cNvSpPr>
          <p:nvPr>
            <p:ph type="body" idx="1"/>
          </p:nvPr>
        </p:nvSpPr>
        <p:spPr>
          <a:xfrm>
            <a:off x="629842" y="1262040"/>
            <a:ext cx="3868340"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0C98D475-C8D7-800B-C73C-802416212C67}"/>
              </a:ext>
            </a:extLst>
          </p:cNvPr>
          <p:cNvSpPr>
            <a:spLocks noGrp="1"/>
          </p:cNvSpPr>
          <p:nvPr>
            <p:ph sz="half" idx="2"/>
          </p:nvPr>
        </p:nvSpPr>
        <p:spPr>
          <a:xfrm>
            <a:off x="629842" y="1880546"/>
            <a:ext cx="3868340"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5D4FB2B-89FA-FB14-3847-363FF9FBDF10}"/>
              </a:ext>
            </a:extLst>
          </p:cNvPr>
          <p:cNvSpPr>
            <a:spLocks noGrp="1"/>
          </p:cNvSpPr>
          <p:nvPr>
            <p:ph type="body" sz="quarter" idx="3"/>
          </p:nvPr>
        </p:nvSpPr>
        <p:spPr>
          <a:xfrm>
            <a:off x="4629150" y="1262040"/>
            <a:ext cx="3887391"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C3673424-0A50-A187-4A1D-5604A47B61DA}"/>
              </a:ext>
            </a:extLst>
          </p:cNvPr>
          <p:cNvSpPr>
            <a:spLocks noGrp="1"/>
          </p:cNvSpPr>
          <p:nvPr>
            <p:ph sz="quarter" idx="4"/>
          </p:nvPr>
        </p:nvSpPr>
        <p:spPr>
          <a:xfrm>
            <a:off x="4629150" y="1880546"/>
            <a:ext cx="3887391"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E2395349-3B8E-ECE4-9104-C48439770BFA}"/>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8" name="Footer Placeholder 7">
            <a:extLst>
              <a:ext uri="{FF2B5EF4-FFF2-40B4-BE49-F238E27FC236}">
                <a16:creationId xmlns:a16="http://schemas.microsoft.com/office/drawing/2014/main" id="{EC18CD1C-331F-6E30-F3B7-C44626C4A03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CDAE133-FF72-37BE-1FE9-0CF118F43A01}"/>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42102283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0A0D3E-F717-95A9-406B-B87FC5BBEC8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1D8DD731-DBD3-A77D-2513-6BA374672E0E}"/>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4" name="Footer Placeholder 3">
            <a:extLst>
              <a:ext uri="{FF2B5EF4-FFF2-40B4-BE49-F238E27FC236}">
                <a16:creationId xmlns:a16="http://schemas.microsoft.com/office/drawing/2014/main" id="{1365685C-3ADE-C3EC-99F2-46AFC130D56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5878D6-BEAE-656D-9343-7EE081426336}"/>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179380192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806FB842-F39C-1F83-5AA4-5C49E5D317F5}"/>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3" name="Footer Placeholder 2">
            <a:extLst>
              <a:ext uri="{FF2B5EF4-FFF2-40B4-BE49-F238E27FC236}">
                <a16:creationId xmlns:a16="http://schemas.microsoft.com/office/drawing/2014/main" id="{A6FBF7D3-7EDE-D4A4-CD48-2B1507D9292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0C585A54-2B8E-06AF-07CC-65F17C36E08B}"/>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32138873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F0E533-A7B4-5BDF-1A13-43E22B755258}"/>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BFFF43EC-9DF5-A72A-464E-8A4C3AB2ABB4}"/>
              </a:ext>
            </a:extLst>
          </p:cNvPr>
          <p:cNvSpPr>
            <a:spLocks noGrp="1"/>
          </p:cNvSpPr>
          <p:nvPr>
            <p:ph idx="1"/>
          </p:nvPr>
        </p:nvSpPr>
        <p:spPr>
          <a:xfrm>
            <a:off x="3887391" y="741255"/>
            <a:ext cx="4629150" cy="3658604"/>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A671E1D4-A0F6-51C5-E1B0-6CBC89C03FBA}"/>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23761531-2DBF-B4C4-C903-72535BF92773}"/>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6" name="Footer Placeholder 5">
            <a:extLst>
              <a:ext uri="{FF2B5EF4-FFF2-40B4-BE49-F238E27FC236}">
                <a16:creationId xmlns:a16="http://schemas.microsoft.com/office/drawing/2014/main" id="{E9104103-7CB4-2D3B-8A06-DE79412EDDE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C36C2DB-149C-AD6D-2022-887D8076C1EA}"/>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2375562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06872D-E5F7-B3B7-E2C7-C8D84CE0F82A}"/>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DEAEF418-3C23-760C-2B47-C4B7D79FD7C0}"/>
              </a:ext>
            </a:extLst>
          </p:cNvPr>
          <p:cNvSpPr>
            <a:spLocks noGrp="1"/>
          </p:cNvSpPr>
          <p:nvPr>
            <p:ph type="pic" idx="1"/>
          </p:nvPr>
        </p:nvSpPr>
        <p:spPr>
          <a:xfrm>
            <a:off x="3887391" y="741255"/>
            <a:ext cx="4629150" cy="3658604"/>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A9A0B111-8E31-7ED7-23D8-4D3554DAE936}"/>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CDDB22C9-5865-2F4C-E053-C9EDFD5024E0}"/>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6" name="Footer Placeholder 5">
            <a:extLst>
              <a:ext uri="{FF2B5EF4-FFF2-40B4-BE49-F238E27FC236}">
                <a16:creationId xmlns:a16="http://schemas.microsoft.com/office/drawing/2014/main" id="{BF66E4F0-C11D-E296-6593-F39B6388347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74AAC20-7050-72AE-7F80-23117B2EE107}"/>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35532798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67A9D1-8453-691B-2B4C-D5FE7365831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97A77F7-2F27-6F87-190E-1B0BAE58359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26B932-8DD0-B015-EF9A-027FFEF0038D}"/>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DCCCE6C2-1791-98E0-53BD-FE75ECA76B5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B8172F3-7B56-AA78-E80E-FE7454E4E001}"/>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306629483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A8E2C164-6A2B-568B-8998-08B6D66490F8}"/>
              </a:ext>
            </a:extLst>
          </p:cNvPr>
          <p:cNvSpPr>
            <a:spLocks noGrp="1"/>
          </p:cNvSpPr>
          <p:nvPr>
            <p:ph type="title" orient="vert"/>
          </p:nvPr>
        </p:nvSpPr>
        <p:spPr>
          <a:xfrm>
            <a:off x="6543675" y="274097"/>
            <a:ext cx="1971675" cy="436291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82393B59-437F-F44B-8CF8-8B1BD4D8BE90}"/>
              </a:ext>
            </a:extLst>
          </p:cNvPr>
          <p:cNvSpPr>
            <a:spLocks noGrp="1"/>
          </p:cNvSpPr>
          <p:nvPr>
            <p:ph type="body" orient="vert" idx="1"/>
          </p:nvPr>
        </p:nvSpPr>
        <p:spPr>
          <a:xfrm>
            <a:off x="628650" y="274097"/>
            <a:ext cx="5800725" cy="436291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A3FADE-E511-BCC2-B898-8D718509D8AC}"/>
              </a:ext>
            </a:extLst>
          </p:cNvPr>
          <p:cNvSpPr>
            <a:spLocks noGrp="1"/>
          </p:cNvSpPr>
          <p:nvPr>
            <p:ph type="dt" sz="half" idx="10"/>
          </p:nvPr>
        </p:nvSpPr>
        <p:spPr/>
        <p:txBody>
          <a:body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4120FB9A-DA1B-4F18-7AFB-D32B746A572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A07C1E1-7D12-4553-7B4B-C8C3EC0E2E21}"/>
              </a:ext>
            </a:extLst>
          </p:cNvPr>
          <p:cNvSpPr>
            <a:spLocks noGrp="1"/>
          </p:cNvSpPr>
          <p:nvPr>
            <p:ph type="sldNum" sz="quarter" idx="12"/>
          </p:nvPr>
        </p:nvSpPr>
        <p:spPr/>
        <p:txBody>
          <a:bodyPr/>
          <a:lstStyle/>
          <a:p>
            <a:fld id="{4284F903-39F6-7F40-986E-5F33C4BECFE0}" type="slidenum">
              <a:rPr lang="en-US" smtClean="0"/>
              <a:t>‹#›</a:t>
            </a:fld>
            <a:endParaRPr lang="en-US"/>
          </a:p>
        </p:txBody>
      </p:sp>
    </p:spTree>
    <p:extLst>
      <p:ext uri="{BB962C8B-B14F-4D97-AF65-F5344CB8AC3E}">
        <p14:creationId xmlns:p14="http://schemas.microsoft.com/office/powerpoint/2010/main" val="3722202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348563799"/>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a:t>Click to edit Master title style</a:t>
            </a:r>
          </a:p>
        </p:txBody>
      </p:sp>
    </p:spTree>
    <p:extLst>
      <p:ext uri="{BB962C8B-B14F-4D97-AF65-F5344CB8AC3E}">
        <p14:creationId xmlns:p14="http://schemas.microsoft.com/office/powerpoint/2010/main" val="255832848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a:p>
        </p:txBody>
      </p:sp>
    </p:spTree>
    <p:extLst>
      <p:ext uri="{BB962C8B-B14F-4D97-AF65-F5344CB8AC3E}">
        <p14:creationId xmlns:p14="http://schemas.microsoft.com/office/powerpoint/2010/main" val="2613736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a:t>Click to edit Master title style</a:t>
            </a:r>
          </a:p>
        </p:txBody>
      </p:sp>
    </p:spTree>
    <p:extLst>
      <p:ext uri="{BB962C8B-B14F-4D97-AF65-F5344CB8AC3E}">
        <p14:creationId xmlns:p14="http://schemas.microsoft.com/office/powerpoint/2010/main" val="407790966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a:t>Click to edit Master title style</a:t>
            </a:r>
          </a:p>
        </p:txBody>
      </p:sp>
      <p:sp>
        <p:nvSpPr>
          <p:cNvPr id="3"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a:p>
        </p:txBody>
      </p:sp>
    </p:spTree>
    <p:extLst>
      <p:ext uri="{BB962C8B-B14F-4D97-AF65-F5344CB8AC3E}">
        <p14:creationId xmlns:p14="http://schemas.microsoft.com/office/powerpoint/2010/main" val="204301828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48563799"/>
      </p:ext>
    </p:extLst>
  </p:cSld>
  <p:clrMapOvr>
    <a:masterClrMapping/>
  </p:clrMapOvr>
  <p:extLst>
    <p:ext uri="{DCECCB84-F9BA-43D5-87BE-67443E8EF086}">
      <p15:sldGuideLst xmlns:p15="http://schemas.microsoft.com/office/powerpoint/2012/main">
        <p15:guide id="1" orient="horz" pos="1621" userDrawn="1">
          <p15:clr>
            <a:srgbClr val="FBAE40"/>
          </p15:clr>
        </p15:guide>
        <p15:guide id="2" pos="2880"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2000" b="0" i="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Drag picture to placeholder or click icon to add</a:t>
            </a:r>
          </a:p>
        </p:txBody>
      </p:sp>
      <p:sp>
        <p:nvSpPr>
          <p:cNvPr id="4" name="Text Placeholder 3"/>
          <p:cNvSpPr>
            <a:spLocks noGrp="1"/>
          </p:cNvSpPr>
          <p:nvPr>
            <p:ph type="body" sz="half" idx="2"/>
          </p:nvPr>
        </p:nvSpPr>
        <p:spPr>
          <a:xfrm>
            <a:off x="1792288" y="4029231"/>
            <a:ext cx="5486400" cy="54497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a:p>
        </p:txBody>
      </p:sp>
    </p:spTree>
    <p:extLst>
      <p:ext uri="{BB962C8B-B14F-4D97-AF65-F5344CB8AC3E}">
        <p14:creationId xmlns:p14="http://schemas.microsoft.com/office/powerpoint/2010/main" val="264347959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a:p>
        </p:txBody>
      </p:sp>
    </p:spTree>
    <p:extLst>
      <p:ext uri="{BB962C8B-B14F-4D97-AF65-F5344CB8AC3E}">
        <p14:creationId xmlns:p14="http://schemas.microsoft.com/office/powerpoint/2010/main" val="121236512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2897632" y="4593882"/>
            <a:ext cx="3903712" cy="417515"/>
          </a:xfrm>
          <a:prstGeom prst="rect">
            <a:avLst/>
          </a:prstGeom>
        </p:spPr>
        <p:txBody>
          <a:bodyPr/>
          <a:lstStyle/>
          <a:p>
            <a:endParaRPr lang="en-US"/>
          </a:p>
        </p:txBody>
      </p:sp>
    </p:spTree>
    <p:extLst>
      <p:ext uri="{BB962C8B-B14F-4D97-AF65-F5344CB8AC3E}">
        <p14:creationId xmlns:p14="http://schemas.microsoft.com/office/powerpoint/2010/main" val="53987106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371600" y="1249681"/>
            <a:ext cx="6400800" cy="2651759"/>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6" name="Title 1"/>
          <p:cNvSpPr>
            <a:spLocks noGrp="1"/>
          </p:cNvSpPr>
          <p:nvPr>
            <p:ph type="title"/>
          </p:nvPr>
        </p:nvSpPr>
        <p:spPr>
          <a:xfrm>
            <a:off x="0" y="132080"/>
            <a:ext cx="9144000" cy="1006507"/>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25387304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44550"/>
            <a:ext cx="7772400" cy="314727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37677059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2000"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1"/>
            <a:ext cx="5486400" cy="54497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64347959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858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117600"/>
            <a:ext cx="3810000" cy="293624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
        <p:nvSpPr>
          <p:cNvPr id="6" name="Title 1"/>
          <p:cNvSpPr>
            <a:spLocks noGrp="1"/>
          </p:cNvSpPr>
          <p:nvPr>
            <p:ph type="title"/>
          </p:nvPr>
        </p:nvSpPr>
        <p:spPr>
          <a:xfrm>
            <a:off x="0" y="127465"/>
            <a:ext cx="9144000" cy="695496"/>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225276803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27464"/>
            <a:ext cx="9144000" cy="1006507"/>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184647676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23377052"/>
      </p:ext>
    </p:extLst>
  </p:cSld>
  <p:clrMapOvr>
    <a:masterClrMapping/>
  </p:clrMapOvr>
  <p:extLst>
    <p:ext uri="{DCECCB84-F9BA-43D5-87BE-67443E8EF086}">
      <p15:sldGuideLst xmlns:p15="http://schemas.microsoft.com/office/powerpoint/2012/main">
        <p15:guide id="1" orient="horz" pos="1621">
          <p15:clr>
            <a:srgbClr val="FBAE40"/>
          </p15:clr>
        </p15:guide>
        <p15:guide id="2" pos="2880">
          <p15:clr>
            <a:srgbClr val="FBAE40"/>
          </p15:clr>
        </p15:guide>
      </p15:sldGuideLst>
    </p:ext>
  </p:extLst>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a:prstGeom prst="rect">
            <a:avLst/>
          </a:prstGeom>
        </p:spPr>
        <p:txBody>
          <a:bodyPr anchor="b"/>
          <a:lstStyle>
            <a:lvl1pPr algn="l">
              <a:defRPr sz="2000" b="0" i="1"/>
            </a:lvl1pPr>
          </a:lstStyle>
          <a:p>
            <a:r>
              <a:rPr lang="en-US"/>
              <a:t>Click to edit Master title style</a:t>
            </a:r>
            <a:endParaRPr lang="en-US" dirty="0"/>
          </a:p>
        </p:txBody>
      </p:sp>
      <p:sp>
        <p:nvSpPr>
          <p:cNvPr id="3" name="Picture Placeholder 2"/>
          <p:cNvSpPr>
            <a:spLocks noGrp="1"/>
          </p:cNvSpPr>
          <p:nvPr>
            <p:ph type="pic" idx="1"/>
          </p:nvPr>
        </p:nvSpPr>
        <p:spPr>
          <a:xfrm>
            <a:off x="1792288" y="460007"/>
            <a:ext cx="5486400" cy="308895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dirty="0"/>
              <a:t>Drag picture to placeholder or click icon to add</a:t>
            </a:r>
          </a:p>
        </p:txBody>
      </p:sp>
      <p:sp>
        <p:nvSpPr>
          <p:cNvPr id="4" name="Text Placeholder 3"/>
          <p:cNvSpPr>
            <a:spLocks noGrp="1"/>
          </p:cNvSpPr>
          <p:nvPr>
            <p:ph type="body" sz="half" idx="2"/>
          </p:nvPr>
        </p:nvSpPr>
        <p:spPr>
          <a:xfrm>
            <a:off x="1792288" y="4029231"/>
            <a:ext cx="5486400" cy="54497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30951996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224325894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a:xfrm>
            <a:off x="2897632" y="4593882"/>
            <a:ext cx="3903712" cy="417515"/>
          </a:xfrm>
          <a:prstGeom prst="rect">
            <a:avLst/>
          </a:prstGeom>
        </p:spPr>
        <p:txBody>
          <a:bodyPr/>
          <a:lstStyle/>
          <a:p>
            <a:endParaRPr lang="en-US" dirty="0"/>
          </a:p>
        </p:txBody>
      </p:sp>
    </p:spTree>
    <p:extLst>
      <p:ext uri="{BB962C8B-B14F-4D97-AF65-F5344CB8AC3E}">
        <p14:creationId xmlns:p14="http://schemas.microsoft.com/office/powerpoint/2010/main" val="181980968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3F090-EDF7-4C01-BE03-BBD88C78DD41}"/>
              </a:ext>
            </a:extLst>
          </p:cNvPr>
          <p:cNvSpPr>
            <a:spLocks noGrp="1"/>
          </p:cNvSpPr>
          <p:nvPr>
            <p:ph type="ctrTitle"/>
          </p:nvPr>
        </p:nvSpPr>
        <p:spPr>
          <a:xfrm>
            <a:off x="1143000" y="842552"/>
            <a:ext cx="6858000" cy="1792358"/>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959406F2-56D2-4671-ABBA-7073DA445455}"/>
              </a:ext>
            </a:extLst>
          </p:cNvPr>
          <p:cNvSpPr>
            <a:spLocks noGrp="1"/>
          </p:cNvSpPr>
          <p:nvPr>
            <p:ph type="subTitle" idx="1"/>
          </p:nvPr>
        </p:nvSpPr>
        <p:spPr>
          <a:xfrm>
            <a:off x="1143000" y="2704030"/>
            <a:ext cx="6858000" cy="124297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Tree>
    <p:extLst>
      <p:ext uri="{BB962C8B-B14F-4D97-AF65-F5344CB8AC3E}">
        <p14:creationId xmlns:p14="http://schemas.microsoft.com/office/powerpoint/2010/main" val="230485597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C49E0-3073-4B3E-ADD4-80699F6FFB0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87EF14B-217B-49D9-9A59-3B11FCF91E96}"/>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4" name="Straight Connector 3">
            <a:extLst>
              <a:ext uri="{FF2B5EF4-FFF2-40B4-BE49-F238E27FC236}">
                <a16:creationId xmlns:a16="http://schemas.microsoft.com/office/drawing/2014/main" id="{FEABCF6E-4838-4E35-A33F-4CEFFA5B39FB}"/>
              </a:ext>
            </a:extLst>
          </p:cNvPr>
          <p:cNvCxnSpPr/>
          <p:nvPr userDrawn="1"/>
        </p:nvCxnSpPr>
        <p:spPr>
          <a:xfrm>
            <a:off x="0" y="629232"/>
            <a:ext cx="9144000" cy="1192"/>
          </a:xfrm>
          <a:prstGeom prst="line">
            <a:avLst/>
          </a:prstGeom>
          <a:ln w="22225" cmpd="sng">
            <a:solidFill>
              <a:srgbClr val="113D63"/>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425DCC39-D36A-440F-88ED-04F2A180746B}"/>
              </a:ext>
            </a:extLst>
          </p:cNvPr>
          <p:cNvSpPr/>
          <p:nvPr userDrawn="1"/>
        </p:nvSpPr>
        <p:spPr>
          <a:xfrm>
            <a:off x="0" y="629232"/>
            <a:ext cx="155448" cy="281438"/>
          </a:xfrm>
          <a:prstGeom prst="rect">
            <a:avLst/>
          </a:prstGeom>
          <a:solidFill>
            <a:srgbClr val="113D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latin typeface="Arial" panose="020B0604020202020204" pitchFamily="34" charset="0"/>
            </a:endParaRPr>
          </a:p>
        </p:txBody>
      </p:sp>
    </p:spTree>
    <p:extLst>
      <p:ext uri="{BB962C8B-B14F-4D97-AF65-F5344CB8AC3E}">
        <p14:creationId xmlns:p14="http://schemas.microsoft.com/office/powerpoint/2010/main" val="191890880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3123B-EFBD-4DA9-B65E-9D13607ED27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9323799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3F1216-40B4-EB4C-A43D-AE9B137D0716}"/>
              </a:ext>
            </a:extLst>
          </p:cNvPr>
          <p:cNvSpPr>
            <a:spLocks noGrp="1"/>
          </p:cNvSpPr>
          <p:nvPr>
            <p:ph type="ctrTitle"/>
          </p:nvPr>
        </p:nvSpPr>
        <p:spPr>
          <a:xfrm>
            <a:off x="1143000" y="842552"/>
            <a:ext cx="6858000" cy="1792358"/>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B09F5D32-2E1A-044C-A8A7-0B308873796A}"/>
              </a:ext>
            </a:extLst>
          </p:cNvPr>
          <p:cNvSpPr>
            <a:spLocks noGrp="1"/>
          </p:cNvSpPr>
          <p:nvPr>
            <p:ph type="subTitle" idx="1"/>
          </p:nvPr>
        </p:nvSpPr>
        <p:spPr>
          <a:xfrm>
            <a:off x="1143000" y="2704030"/>
            <a:ext cx="6858000" cy="1242971"/>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8E0F5ECC-9684-2346-9790-11DE0A298FDB}"/>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7D5C2094-45BF-F243-BAAF-839BD74BD08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FB39B2-2FA6-2745-A474-356C76A83912}"/>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285160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06507"/>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5076056" y="4628260"/>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Tree>
    <p:extLst>
      <p:ext uri="{BB962C8B-B14F-4D97-AF65-F5344CB8AC3E}">
        <p14:creationId xmlns:p14="http://schemas.microsoft.com/office/powerpoint/2010/main" val="121236512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FE45C-7441-E74B-98FF-DA751EB5A7D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70D8485-8C1F-FE44-8776-59343E8234A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3B895A9-EF5C-524F-960B-C0D4207E9075}"/>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56890240-8E94-5246-A8CD-887EB26250C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9ED286-1FF5-6341-8686-F3D8D93A16E1}"/>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4286695672"/>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839FC3-9937-4F45-AE9D-4B27E0D67C5C}"/>
              </a:ext>
            </a:extLst>
          </p:cNvPr>
          <p:cNvSpPr>
            <a:spLocks noGrp="1"/>
          </p:cNvSpPr>
          <p:nvPr>
            <p:ph type="title"/>
          </p:nvPr>
        </p:nvSpPr>
        <p:spPr>
          <a:xfrm>
            <a:off x="623888" y="1283491"/>
            <a:ext cx="7886700" cy="2141534"/>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B0F6BA0A-7BF1-DF48-92DD-C9694711F108}"/>
              </a:ext>
            </a:extLst>
          </p:cNvPr>
          <p:cNvSpPr>
            <a:spLocks noGrp="1"/>
          </p:cNvSpPr>
          <p:nvPr>
            <p:ph type="body" idx="1"/>
          </p:nvPr>
        </p:nvSpPr>
        <p:spPr>
          <a:xfrm>
            <a:off x="623888" y="3445285"/>
            <a:ext cx="7886700" cy="1126182"/>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CEEF098-15B9-B34D-A8CA-D338000A77BC}"/>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E84B4A36-3E70-D742-B97E-38D27E41D18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753C54E-8D8F-B04E-BF54-5FAAABC48D39}"/>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1512460230"/>
      </p:ext>
    </p:extLst>
  </p:cSld>
  <p:clrMapOvr>
    <a:masterClrMapping/>
  </p:clrMapOvr>
  <p:hf hdr="0" ftr="0" dt="0"/>
</p:sldLayout>
</file>

<file path=ppt/slideLayouts/slideLayout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47E660-9FF7-D84F-8B1B-1BB0293B65A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E38BCEF-DC74-0149-B3D9-C710562F15C8}"/>
              </a:ext>
            </a:extLst>
          </p:cNvPr>
          <p:cNvSpPr>
            <a:spLocks noGrp="1"/>
          </p:cNvSpPr>
          <p:nvPr>
            <p:ph sz="half" idx="1"/>
          </p:nvPr>
        </p:nvSpPr>
        <p:spPr>
          <a:xfrm>
            <a:off x="628650" y="1370486"/>
            <a:ext cx="38862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46919F-6EEF-4441-9774-C54B0BA1EF69}"/>
              </a:ext>
            </a:extLst>
          </p:cNvPr>
          <p:cNvSpPr>
            <a:spLocks noGrp="1"/>
          </p:cNvSpPr>
          <p:nvPr>
            <p:ph sz="half" idx="2"/>
          </p:nvPr>
        </p:nvSpPr>
        <p:spPr>
          <a:xfrm>
            <a:off x="4629150" y="1370486"/>
            <a:ext cx="3886200" cy="326652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DC278B5-5AD4-874D-A152-68F2AF0F171C}"/>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6" name="Footer Placeholder 5">
            <a:extLst>
              <a:ext uri="{FF2B5EF4-FFF2-40B4-BE49-F238E27FC236}">
                <a16:creationId xmlns:a16="http://schemas.microsoft.com/office/drawing/2014/main" id="{329A127B-DA87-B742-BC4D-138598D6B45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8232F70-E8C1-D941-A454-70001CA9171F}"/>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36713770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6F29A1-CBCB-BD4D-A9F9-7F4E6AE6E31F}"/>
              </a:ext>
            </a:extLst>
          </p:cNvPr>
          <p:cNvSpPr>
            <a:spLocks noGrp="1"/>
          </p:cNvSpPr>
          <p:nvPr>
            <p:ph type="title"/>
          </p:nvPr>
        </p:nvSpPr>
        <p:spPr>
          <a:xfrm>
            <a:off x="629841" y="274098"/>
            <a:ext cx="7886700" cy="99509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B8FF9DD-C0A2-AB45-8A31-812B0039E76E}"/>
              </a:ext>
            </a:extLst>
          </p:cNvPr>
          <p:cNvSpPr>
            <a:spLocks noGrp="1"/>
          </p:cNvSpPr>
          <p:nvPr>
            <p:ph type="body" idx="1"/>
          </p:nvPr>
        </p:nvSpPr>
        <p:spPr>
          <a:xfrm>
            <a:off x="629842" y="1262040"/>
            <a:ext cx="3868340"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512320CB-B986-CC4D-BBD0-242CA3FCB765}"/>
              </a:ext>
            </a:extLst>
          </p:cNvPr>
          <p:cNvSpPr>
            <a:spLocks noGrp="1"/>
          </p:cNvSpPr>
          <p:nvPr>
            <p:ph sz="half" idx="2"/>
          </p:nvPr>
        </p:nvSpPr>
        <p:spPr>
          <a:xfrm>
            <a:off x="629842" y="1880546"/>
            <a:ext cx="3868340"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55B1609-79B4-8249-AD59-2DA06C051507}"/>
              </a:ext>
            </a:extLst>
          </p:cNvPr>
          <p:cNvSpPr>
            <a:spLocks noGrp="1"/>
          </p:cNvSpPr>
          <p:nvPr>
            <p:ph type="body" sz="quarter" idx="3"/>
          </p:nvPr>
        </p:nvSpPr>
        <p:spPr>
          <a:xfrm>
            <a:off x="4629150" y="1262040"/>
            <a:ext cx="3887391" cy="61850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A0294E08-1593-2946-99E2-4C4CDC584089}"/>
              </a:ext>
            </a:extLst>
          </p:cNvPr>
          <p:cNvSpPr>
            <a:spLocks noGrp="1"/>
          </p:cNvSpPr>
          <p:nvPr>
            <p:ph sz="quarter" idx="4"/>
          </p:nvPr>
        </p:nvSpPr>
        <p:spPr>
          <a:xfrm>
            <a:off x="4629150" y="1880546"/>
            <a:ext cx="3887391" cy="2766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2C5DFD6-3AC0-6E4C-A055-DCD72E43C95D}"/>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8" name="Footer Placeholder 7">
            <a:extLst>
              <a:ext uri="{FF2B5EF4-FFF2-40B4-BE49-F238E27FC236}">
                <a16:creationId xmlns:a16="http://schemas.microsoft.com/office/drawing/2014/main" id="{7F349AC3-FEEE-B847-866E-6012D776D175}"/>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16821EFA-4873-2540-AADD-C7EBD2B01A5C}"/>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2348045169"/>
      </p:ext>
    </p:extLst>
  </p:cSld>
  <p:clrMapOvr>
    <a:masterClrMapping/>
  </p:clrMapOvr>
  <p:hf hdr="0" ftr="0" dt="0"/>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6FFE7A-6AFF-9045-9AA0-34735400B8B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B4A4E99-5B77-764E-ACC3-3676828CBB42}"/>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4" name="Footer Placeholder 3">
            <a:extLst>
              <a:ext uri="{FF2B5EF4-FFF2-40B4-BE49-F238E27FC236}">
                <a16:creationId xmlns:a16="http://schemas.microsoft.com/office/drawing/2014/main" id="{D760BBFD-65EB-D34C-87A9-E80F2AA3A01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467A116-30D1-6F41-8537-D173ABEACB94}"/>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4490829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F01093B-D4F1-3643-ABCD-D0A037700436}"/>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3" name="Footer Placeholder 2">
            <a:extLst>
              <a:ext uri="{FF2B5EF4-FFF2-40B4-BE49-F238E27FC236}">
                <a16:creationId xmlns:a16="http://schemas.microsoft.com/office/drawing/2014/main" id="{1A251DA7-3576-414F-9F89-3882C6A0E0C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B6083EE5-648E-F04F-A43C-F5634B3168A5}"/>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257348780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7B03D2-0891-724B-B494-069C90584567}"/>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DD42B4D3-A949-964E-8062-B7045D3A62B9}"/>
              </a:ext>
            </a:extLst>
          </p:cNvPr>
          <p:cNvSpPr>
            <a:spLocks noGrp="1"/>
          </p:cNvSpPr>
          <p:nvPr>
            <p:ph idx="1"/>
          </p:nvPr>
        </p:nvSpPr>
        <p:spPr>
          <a:xfrm>
            <a:off x="3887391" y="741255"/>
            <a:ext cx="4629150" cy="3658604"/>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270ABC9C-2A0C-F840-908E-98009ECFE055}"/>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2822C777-C02F-294F-97AC-6ECE20CA1FB8}"/>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6" name="Footer Placeholder 5">
            <a:extLst>
              <a:ext uri="{FF2B5EF4-FFF2-40B4-BE49-F238E27FC236}">
                <a16:creationId xmlns:a16="http://schemas.microsoft.com/office/drawing/2014/main" id="{751DFD1F-F0AD-3C43-997E-D5B13811363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26A3E28-57BC-3643-9B6E-E35C3A310EB6}"/>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4137756038"/>
      </p:ext>
    </p:extLst>
  </p:cSld>
  <p:clrMapOvr>
    <a:masterClrMapping/>
  </p:clrMapOvr>
  <p:hf hdr="0" ftr="0" dt="0"/>
</p:sldLayout>
</file>

<file path=ppt/slideLayouts/slideLayout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F845EA-A3A5-3F48-ACD0-089A72F290FA}"/>
              </a:ext>
            </a:extLst>
          </p:cNvPr>
          <p:cNvSpPr>
            <a:spLocks noGrp="1"/>
          </p:cNvSpPr>
          <p:nvPr>
            <p:ph type="title"/>
          </p:nvPr>
        </p:nvSpPr>
        <p:spPr>
          <a:xfrm>
            <a:off x="629841" y="343218"/>
            <a:ext cx="2949178" cy="1201261"/>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9A085744-95B9-C343-9FFD-CCAD8631954A}"/>
              </a:ext>
            </a:extLst>
          </p:cNvPr>
          <p:cNvSpPr>
            <a:spLocks noGrp="1"/>
          </p:cNvSpPr>
          <p:nvPr>
            <p:ph type="pic" idx="1"/>
          </p:nvPr>
        </p:nvSpPr>
        <p:spPr>
          <a:xfrm>
            <a:off x="3887391" y="741255"/>
            <a:ext cx="4629150" cy="3658604"/>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162DC861-6832-9744-B59A-F3204585F606}"/>
              </a:ext>
            </a:extLst>
          </p:cNvPr>
          <p:cNvSpPr>
            <a:spLocks noGrp="1"/>
          </p:cNvSpPr>
          <p:nvPr>
            <p:ph type="body" sz="half" idx="2"/>
          </p:nvPr>
        </p:nvSpPr>
        <p:spPr>
          <a:xfrm>
            <a:off x="629841" y="1544479"/>
            <a:ext cx="2949178" cy="286133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03093A32-538A-A245-BC78-C58689BCF54F}"/>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6" name="Footer Placeholder 5">
            <a:extLst>
              <a:ext uri="{FF2B5EF4-FFF2-40B4-BE49-F238E27FC236}">
                <a16:creationId xmlns:a16="http://schemas.microsoft.com/office/drawing/2014/main" id="{B7789747-18B1-7142-9FCA-FB844E4A768B}"/>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DC18267-9009-924A-BC7D-0AC838D74DAB}"/>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8617322"/>
      </p:ext>
    </p:extLst>
  </p:cSld>
  <p:clrMapOvr>
    <a:masterClrMapping/>
  </p:clrMapOvr>
  <p:hf hdr="0" ftr="0" dt="0"/>
</p:sldLayout>
</file>

<file path=ppt/slideLayouts/slideLayout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81AA52-8763-D24A-914D-D4E6B53A71BD}"/>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65DB2D4-ED4E-CA4B-AE76-92F4A6BAFB4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70A30C9-A2A1-1E4B-868E-CEA7857D2BF8}"/>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901A6300-D638-EE48-B405-0A8E1CBFA0E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9D4BD32-5C21-9B4C-BE13-C2A0EE742D3B}"/>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1481055327"/>
      </p:ext>
    </p:extLst>
  </p:cSld>
  <p:clrMapOvr>
    <a:masterClrMapping/>
  </p:clrMapOvr>
  <p:hf hdr="0" ftr="0" dt="0"/>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458C2EE-88E0-514E-975D-6623A9DEF667}"/>
              </a:ext>
            </a:extLst>
          </p:cNvPr>
          <p:cNvSpPr>
            <a:spLocks noGrp="1"/>
          </p:cNvSpPr>
          <p:nvPr>
            <p:ph type="title" orient="vert"/>
          </p:nvPr>
        </p:nvSpPr>
        <p:spPr>
          <a:xfrm>
            <a:off x="6543675" y="274097"/>
            <a:ext cx="1971675" cy="4362915"/>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6E8F3BA-B304-8146-A6EB-F0302EAD1EC5}"/>
              </a:ext>
            </a:extLst>
          </p:cNvPr>
          <p:cNvSpPr>
            <a:spLocks noGrp="1"/>
          </p:cNvSpPr>
          <p:nvPr>
            <p:ph type="body" orient="vert" idx="1"/>
          </p:nvPr>
        </p:nvSpPr>
        <p:spPr>
          <a:xfrm>
            <a:off x="628650" y="274097"/>
            <a:ext cx="5800725" cy="436291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AEC2AF7-A198-4746-BDB4-DA4D08EA4539}"/>
              </a:ext>
            </a:extLst>
          </p:cNvPr>
          <p:cNvSpPr>
            <a:spLocks noGrp="1"/>
          </p:cNvSpPr>
          <p:nvPr>
            <p:ph type="dt" sz="half" idx="10"/>
          </p:nvPr>
        </p:nvSpPr>
        <p:spPr/>
        <p:txBody>
          <a:body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6F3ED5E4-659C-6247-AD63-F6EA9D330A7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9039296-FF82-A74A-AA6C-FA478722162E}"/>
              </a:ext>
            </a:extLst>
          </p:cNvPr>
          <p:cNvSpPr>
            <a:spLocks noGrp="1"/>
          </p:cNvSpPr>
          <p:nvPr>
            <p:ph type="sldNum" sz="quarter" idx="12"/>
          </p:nvPr>
        </p:nvSpPr>
        <p:spPr/>
        <p:txBody>
          <a:bodyPr/>
          <a:lstStyle/>
          <a:p>
            <a:fld id="{C523C4DC-1150-1F41-877E-06470A74F160}" type="slidenum">
              <a:rPr lang="en-US" smtClean="0"/>
              <a:t>‹#›</a:t>
            </a:fld>
            <a:endParaRPr lang="en-US"/>
          </a:p>
        </p:txBody>
      </p:sp>
    </p:spTree>
    <p:extLst>
      <p:ext uri="{BB962C8B-B14F-4D97-AF65-F5344CB8AC3E}">
        <p14:creationId xmlns:p14="http://schemas.microsoft.com/office/powerpoint/2010/main" val="2456162384"/>
      </p:ext>
    </p:extLst>
  </p:cSld>
  <p:clrMapOvr>
    <a:masterClrMapping/>
  </p:clrMapOvr>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28650" y="274638"/>
            <a:ext cx="7886700" cy="993775"/>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dirty="0"/>
          </a:p>
        </p:txBody>
      </p:sp>
    </p:spTree>
    <p:extLst>
      <p:ext uri="{BB962C8B-B14F-4D97-AF65-F5344CB8AC3E}">
        <p14:creationId xmlns:p14="http://schemas.microsoft.com/office/powerpoint/2010/main" val="53987106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266700" y="1125771"/>
            <a:ext cx="8056800" cy="3013008"/>
          </a:xfrm>
        </p:spPr>
        <p:txBody>
          <a:bodyPr>
            <a:noAutofit/>
          </a:bodyPr>
          <a:lstStyle>
            <a:lvl1pPr marL="228594" indent="-228594">
              <a:buSzPct val="100000"/>
              <a:buFont typeface="Wingdings" panose="05000000000000000000" pitchFamily="2" charset="2"/>
              <a:buChar char="§"/>
              <a:defRPr/>
            </a:lvl1pPr>
          </a:lstStyle>
          <a:p>
            <a:pPr lvl="0"/>
            <a:r>
              <a:rPr lang="en-US" dirty="0"/>
              <a:t>Click to edit Master text styles</a:t>
            </a:r>
          </a:p>
          <a:p>
            <a:pPr lvl="1"/>
            <a:r>
              <a:rPr lang="en-US" dirty="0"/>
              <a:t>Second level</a:t>
            </a:r>
          </a:p>
          <a:p>
            <a:pPr lvl="2"/>
            <a:r>
              <a:rPr lang="en-US" dirty="0"/>
              <a:t>Third level</a:t>
            </a:r>
          </a:p>
        </p:txBody>
      </p:sp>
      <p:sp>
        <p:nvSpPr>
          <p:cNvPr id="7" name="Title 1"/>
          <p:cNvSpPr>
            <a:spLocks noGrp="1"/>
          </p:cNvSpPr>
          <p:nvPr>
            <p:ph type="title"/>
          </p:nvPr>
        </p:nvSpPr>
        <p:spPr>
          <a:xfrm>
            <a:off x="266699" y="182349"/>
            <a:ext cx="8559585" cy="415884"/>
          </a:xfrm>
        </p:spPr>
        <p:txBody>
          <a:bodyPr anchor="b">
            <a:noAutofit/>
          </a:bodyPr>
          <a:lstStyle>
            <a:lvl1pPr>
              <a:defRPr sz="2400" cap="none" baseline="0"/>
            </a:lvl1pPr>
          </a:lstStyle>
          <a:p>
            <a:r>
              <a:rPr lang="en-US" dirty="0"/>
              <a:t>Click to edit Master title style</a:t>
            </a:r>
          </a:p>
        </p:txBody>
      </p:sp>
      <p:sp>
        <p:nvSpPr>
          <p:cNvPr id="6" name="Slide Number Placeholder 5"/>
          <p:cNvSpPr>
            <a:spLocks noGrp="1"/>
          </p:cNvSpPr>
          <p:nvPr>
            <p:ph type="sldNum" sz="quarter" idx="14"/>
          </p:nvPr>
        </p:nvSpPr>
        <p:spPr/>
        <p:txBody>
          <a:bodyPr/>
          <a:lstStyle>
            <a:lvl1pPr>
              <a:defRPr sz="900"/>
            </a:lvl1pPr>
          </a:lstStyle>
          <a:p>
            <a:pPr>
              <a:defRPr/>
            </a:pPr>
            <a:fld id="{08D83D96-D520-43E8-9FE3-99F474E31BD7}" type="slidenum">
              <a:rPr lang="en-US" altLang="en-US" smtClean="0"/>
              <a:pPr>
                <a:defRPr/>
              </a:pPr>
              <a:t>‹#›</a:t>
            </a:fld>
            <a:endParaRPr lang="en-US" altLang="en-US" dirty="0"/>
          </a:p>
        </p:txBody>
      </p:sp>
    </p:spTree>
    <p:extLst>
      <p:ext uri="{BB962C8B-B14F-4D97-AF65-F5344CB8AC3E}">
        <p14:creationId xmlns:p14="http://schemas.microsoft.com/office/powerpoint/2010/main" val="285978497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A2B04AA-05D3-44C2-899E-8120A0DE2EB1}"/>
              </a:ext>
            </a:extLst>
          </p:cNvPr>
          <p:cNvSpPr>
            <a:spLocks noGrp="1"/>
          </p:cNvSpPr>
          <p:nvPr>
            <p:ph idx="1"/>
          </p:nvPr>
        </p:nvSpPr>
        <p:spPr>
          <a:xfrm>
            <a:off x="346824" y="1029653"/>
            <a:ext cx="8404457" cy="3422642"/>
          </a:xfrm>
        </p:spPr>
        <p:txBody>
          <a:bodyPr/>
          <a:lstStyle>
            <a:lvl1pPr marL="134538" indent="-134538">
              <a:spcAft>
                <a:spcPts val="900"/>
              </a:spcAft>
              <a:buClr>
                <a:schemeClr val="accent1"/>
              </a:buClr>
              <a:defRPr>
                <a:solidFill>
                  <a:schemeClr val="tx2"/>
                </a:solidFill>
              </a:defRPr>
            </a:lvl1pPr>
            <a:lvl2pPr marL="342892" indent="-134538">
              <a:spcAft>
                <a:spcPts val="900"/>
              </a:spcAft>
              <a:buClr>
                <a:schemeClr val="accent1"/>
              </a:buClr>
              <a:defRPr>
                <a:solidFill>
                  <a:schemeClr val="tx2"/>
                </a:solidFill>
              </a:defRPr>
            </a:lvl2pPr>
            <a:lvl3pPr marL="514337" indent="-134538">
              <a:spcAft>
                <a:spcPts val="900"/>
              </a:spcAft>
              <a:buClr>
                <a:schemeClr val="accent1"/>
              </a:buClr>
              <a:defRPr>
                <a:solidFill>
                  <a:schemeClr val="tx2"/>
                </a:solidFill>
              </a:defRPr>
            </a:lvl3pPr>
            <a:lvl4pPr marL="685783" indent="-134538">
              <a:spcAft>
                <a:spcPts val="900"/>
              </a:spcAft>
              <a:buClr>
                <a:schemeClr val="accent1"/>
              </a:buClr>
              <a:defRPr>
                <a:solidFill>
                  <a:schemeClr val="tx2"/>
                </a:solidFill>
              </a:defRPr>
            </a:lvl4pPr>
            <a:lvl5pPr marL="857228" indent="-134538">
              <a:spcAft>
                <a:spcPts val="900"/>
              </a:spcAft>
              <a:buClr>
                <a:schemeClr val="accent1"/>
              </a:buClr>
              <a:defRPr>
                <a:solidFill>
                  <a:schemeClr val="tx2"/>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Slide Number Placeholder 3">
            <a:extLst>
              <a:ext uri="{FF2B5EF4-FFF2-40B4-BE49-F238E27FC236}">
                <a16:creationId xmlns:a16="http://schemas.microsoft.com/office/drawing/2014/main" id="{C49759B6-05CF-4714-9560-575B7022EFA5}"/>
              </a:ext>
            </a:extLst>
          </p:cNvPr>
          <p:cNvSpPr>
            <a:spLocks noGrp="1"/>
          </p:cNvSpPr>
          <p:nvPr>
            <p:ph type="sldNum" sz="quarter" idx="10"/>
          </p:nvPr>
        </p:nvSpPr>
        <p:spPr>
          <a:xfrm>
            <a:off x="8917983" y="4867017"/>
            <a:ext cx="226018" cy="274097"/>
          </a:xfrm>
        </p:spPr>
        <p:txBody>
          <a:bodyPr/>
          <a:lstStyle/>
          <a:p>
            <a:fld id="{357105BB-905F-4B3F-BC92-1E8CF651C411}" type="slidenum">
              <a:rPr lang="en-GB" smtClean="0"/>
              <a:pPr/>
              <a:t>‹#›</a:t>
            </a:fld>
            <a:endParaRPr lang="en-GB" dirty="0"/>
          </a:p>
        </p:txBody>
      </p:sp>
      <p:sp>
        <p:nvSpPr>
          <p:cNvPr id="2" name="Title 1">
            <a:extLst>
              <a:ext uri="{FF2B5EF4-FFF2-40B4-BE49-F238E27FC236}">
                <a16:creationId xmlns:a16="http://schemas.microsoft.com/office/drawing/2014/main" id="{485C1417-61E5-420B-8B0F-9044239AD65E}"/>
              </a:ext>
            </a:extLst>
          </p:cNvPr>
          <p:cNvSpPr>
            <a:spLocks noGrp="1"/>
          </p:cNvSpPr>
          <p:nvPr>
            <p:ph type="title"/>
          </p:nvPr>
        </p:nvSpPr>
        <p:spPr>
          <a:xfrm>
            <a:off x="346823" y="316330"/>
            <a:ext cx="8404457" cy="527813"/>
          </a:xfrm>
        </p:spPr>
        <p:txBody>
          <a:bodyPr>
            <a:noAutofit/>
          </a:bodyPr>
          <a:lstStyle>
            <a:lvl1pPr>
              <a:defRPr>
                <a:solidFill>
                  <a:schemeClr val="tx2"/>
                </a:solidFill>
              </a:defRPr>
            </a:lvl1pPr>
          </a:lstStyle>
          <a:p>
            <a:r>
              <a:rPr lang="en-US" dirty="0"/>
              <a:t>Click to edit Master title style</a:t>
            </a:r>
            <a:endParaRPr lang="en-GB" dirty="0"/>
          </a:p>
        </p:txBody>
      </p:sp>
      <p:sp>
        <p:nvSpPr>
          <p:cNvPr id="35" name="Text Placeholder 43">
            <a:extLst>
              <a:ext uri="{FF2B5EF4-FFF2-40B4-BE49-F238E27FC236}">
                <a16:creationId xmlns:a16="http://schemas.microsoft.com/office/drawing/2014/main" id="{EEA3664A-A10F-4189-893E-F985E335A43E}"/>
              </a:ext>
            </a:extLst>
          </p:cNvPr>
          <p:cNvSpPr>
            <a:spLocks noGrp="1"/>
          </p:cNvSpPr>
          <p:nvPr>
            <p:ph type="body" sz="quarter" idx="11" hasCustomPrompt="1"/>
          </p:nvPr>
        </p:nvSpPr>
        <p:spPr>
          <a:xfrm>
            <a:off x="346823" y="4688145"/>
            <a:ext cx="7831637" cy="270758"/>
          </a:xfrm>
          <a:prstGeom prst="rect">
            <a:avLst/>
          </a:prstGeom>
          <a:solidFill>
            <a:schemeClr val="bg1">
              <a:alpha val="25000"/>
            </a:schemeClr>
          </a:solidFill>
        </p:spPr>
        <p:txBody>
          <a:bodyPr anchor="b">
            <a:noAutofit/>
          </a:bodyPr>
          <a:lstStyle>
            <a:lvl1pPr marL="0" indent="0" algn="l">
              <a:spcBef>
                <a:spcPts val="0"/>
              </a:spcBef>
              <a:spcAft>
                <a:spcPts val="0"/>
              </a:spcAft>
              <a:buNone/>
              <a:defRPr sz="600">
                <a:solidFill>
                  <a:schemeClr val="tx1">
                    <a:lumMod val="50000"/>
                    <a:lumOff val="50000"/>
                  </a:schemeClr>
                </a:solidFill>
                <a:latin typeface="Imago" pitchFamily="2" charset="0"/>
              </a:defRPr>
            </a:lvl1pPr>
          </a:lstStyle>
          <a:p>
            <a:pPr lvl="0"/>
            <a:r>
              <a:rPr lang="en-US" dirty="0"/>
              <a:t>Footnotes</a:t>
            </a:r>
            <a:endParaRPr lang="en-GB" dirty="0"/>
          </a:p>
        </p:txBody>
      </p:sp>
    </p:spTree>
    <p:extLst>
      <p:ext uri="{BB962C8B-B14F-4D97-AF65-F5344CB8AC3E}">
        <p14:creationId xmlns:p14="http://schemas.microsoft.com/office/powerpoint/2010/main" val="2130861542"/>
      </p:ext>
    </p:extLst>
  </p:cSld>
  <p:clrMapOvr>
    <a:masterClrMapping/>
  </p:clrMapOvr>
  <mc:AlternateContent xmlns:mc="http://schemas.openxmlformats.org/markup-compatibility/2006" xmlns:p14="http://schemas.microsoft.com/office/powerpoint/2010/main">
    <mc:Choice Requires="p14">
      <p:transition p14:dur="250">
        <p:fade/>
      </p:transition>
    </mc:Choice>
    <mc:Fallback xmlns="">
      <p:transition>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AC7367-95B9-CC46-91F5-AB20BC183242}"/>
              </a:ext>
            </a:extLst>
          </p:cNvPr>
          <p:cNvSpPr/>
          <p:nvPr userDrawn="1"/>
        </p:nvSpPr>
        <p:spPr>
          <a:xfrm>
            <a:off x="0" y="0"/>
            <a:ext cx="9144000" cy="514826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2" name="Title 1">
            <a:extLst>
              <a:ext uri="{FF2B5EF4-FFF2-40B4-BE49-F238E27FC236}">
                <a16:creationId xmlns:a16="http://schemas.microsoft.com/office/drawing/2014/main" id="{3CD54CE6-B8CC-48FA-B64F-7AE27BFA6E49}"/>
              </a:ext>
            </a:extLst>
          </p:cNvPr>
          <p:cNvSpPr>
            <a:spLocks noGrp="1"/>
          </p:cNvSpPr>
          <p:nvPr>
            <p:ph type="ctrTitle" hasCustomPrompt="1"/>
          </p:nvPr>
        </p:nvSpPr>
        <p:spPr>
          <a:xfrm>
            <a:off x="242047" y="193818"/>
            <a:ext cx="8641080" cy="2021979"/>
          </a:xfrm>
        </p:spPr>
        <p:txBody>
          <a:bodyPr anchor="b">
            <a:normAutofit/>
          </a:bodyPr>
          <a:lstStyle>
            <a:lvl1pPr algn="ctr">
              <a:lnSpc>
                <a:spcPct val="100000"/>
              </a:lnSpc>
              <a:defRPr sz="2550" b="1">
                <a:solidFill>
                  <a:schemeClr val="bg1"/>
                </a:solidFill>
                <a:latin typeface="Arial" panose="020B0604020202020204" pitchFamily="34" charset="0"/>
                <a:cs typeface="Arial" panose="020B0604020202020204" pitchFamily="34" charset="0"/>
              </a:defRPr>
            </a:lvl1pPr>
          </a:lstStyle>
          <a:p>
            <a:r>
              <a:rPr lang="en-US" dirty="0"/>
              <a:t>Oral Presentation Title</a:t>
            </a:r>
          </a:p>
        </p:txBody>
      </p:sp>
      <p:sp>
        <p:nvSpPr>
          <p:cNvPr id="3" name="Subtitle 2">
            <a:extLst>
              <a:ext uri="{FF2B5EF4-FFF2-40B4-BE49-F238E27FC236}">
                <a16:creationId xmlns:a16="http://schemas.microsoft.com/office/drawing/2014/main" id="{0C613AC9-12F9-4A4F-8DE9-1F9E454D4425}"/>
              </a:ext>
            </a:extLst>
          </p:cNvPr>
          <p:cNvSpPr>
            <a:spLocks noGrp="1"/>
          </p:cNvSpPr>
          <p:nvPr>
            <p:ph type="subTitle" idx="1" hasCustomPrompt="1"/>
          </p:nvPr>
        </p:nvSpPr>
        <p:spPr>
          <a:xfrm>
            <a:off x="242047" y="2223871"/>
            <a:ext cx="8641079" cy="867450"/>
          </a:xfrm>
        </p:spPr>
        <p:txBody>
          <a:bodyPr>
            <a:normAutofit/>
          </a:bodyPr>
          <a:lstStyle>
            <a:lvl1pPr marL="0" indent="0" algn="ctr">
              <a:lnSpc>
                <a:spcPct val="100000"/>
              </a:lnSpc>
              <a:buNone/>
              <a:defRPr sz="1350">
                <a:solidFill>
                  <a:schemeClr val="bg1"/>
                </a:solidFill>
                <a:latin typeface="Arial" panose="020B0604020202020204" pitchFamily="34" charset="0"/>
                <a:cs typeface="Arial" panose="020B0604020202020204"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Authors</a:t>
            </a:r>
          </a:p>
        </p:txBody>
      </p:sp>
      <p:sp>
        <p:nvSpPr>
          <p:cNvPr id="6" name="Slide Number Placeholder 5">
            <a:extLst>
              <a:ext uri="{FF2B5EF4-FFF2-40B4-BE49-F238E27FC236}">
                <a16:creationId xmlns:a16="http://schemas.microsoft.com/office/drawing/2014/main" id="{2E00D6F3-F7A0-4570-877C-BC9CE21E28F3}"/>
              </a:ext>
            </a:extLst>
          </p:cNvPr>
          <p:cNvSpPr>
            <a:spLocks noGrp="1"/>
          </p:cNvSpPr>
          <p:nvPr>
            <p:ph type="sldNum" sz="quarter" idx="12"/>
          </p:nvPr>
        </p:nvSpPr>
        <p:spPr/>
        <p:txBody>
          <a:bodyPr/>
          <a:lstStyle>
            <a:lvl1pPr>
              <a:defRPr>
                <a:solidFill>
                  <a:schemeClr val="bg1"/>
                </a:solidFill>
              </a:defRPr>
            </a:lvl1pPr>
          </a:lstStyle>
          <a:p>
            <a:fld id="{E018F977-6C15-49B1-AA07-BEE9975E7737}" type="slidenum">
              <a:rPr lang="en-US" smtClean="0"/>
              <a:pPr/>
              <a:t>‹#›</a:t>
            </a:fld>
            <a:endParaRPr lang="en-US" dirty="0"/>
          </a:p>
        </p:txBody>
      </p:sp>
      <p:sp>
        <p:nvSpPr>
          <p:cNvPr id="19" name="Text Placeholder 18">
            <a:extLst>
              <a:ext uri="{FF2B5EF4-FFF2-40B4-BE49-F238E27FC236}">
                <a16:creationId xmlns:a16="http://schemas.microsoft.com/office/drawing/2014/main" id="{345E5192-CECC-D747-8E15-0CCEA9D9A0C0}"/>
              </a:ext>
            </a:extLst>
          </p:cNvPr>
          <p:cNvSpPr>
            <a:spLocks noGrp="1"/>
          </p:cNvSpPr>
          <p:nvPr>
            <p:ph type="body" sz="quarter" idx="13" hasCustomPrompt="1"/>
          </p:nvPr>
        </p:nvSpPr>
        <p:spPr>
          <a:xfrm>
            <a:off x="241698" y="3147627"/>
            <a:ext cx="8641556" cy="1025839"/>
          </a:xfrm>
        </p:spPr>
        <p:txBody>
          <a:bodyPr>
            <a:normAutofit/>
          </a:bodyPr>
          <a:lstStyle>
            <a:lvl1pPr marL="0" indent="0" algn="ctr">
              <a:lnSpc>
                <a:spcPct val="100000"/>
              </a:lnSpc>
              <a:buNone/>
              <a:defRPr sz="975">
                <a:solidFill>
                  <a:schemeClr val="bg1"/>
                </a:solidFill>
                <a:latin typeface="Arial" panose="020B0604020202020204" pitchFamily="34" charset="0"/>
                <a:cs typeface="Arial" panose="020B0604020202020204" pitchFamily="34" charset="0"/>
              </a:defRPr>
            </a:lvl1pPr>
            <a:lvl2pPr marL="342900" indent="0" algn="ctr">
              <a:buNone/>
              <a:defRPr sz="1350"/>
            </a:lvl2pPr>
            <a:lvl3pPr marL="685800" indent="0" algn="ctr">
              <a:buNone/>
              <a:defRPr sz="1350"/>
            </a:lvl3pPr>
            <a:lvl4pPr marL="1028700" indent="0" algn="ctr">
              <a:buNone/>
              <a:defRPr sz="1350"/>
            </a:lvl4pPr>
            <a:lvl5pPr marL="1371600" indent="0" algn="ctr">
              <a:buNone/>
              <a:defRPr sz="1350"/>
            </a:lvl5pPr>
          </a:lstStyle>
          <a:p>
            <a:pPr lvl="0"/>
            <a:r>
              <a:rPr lang="en-US" dirty="0"/>
              <a:t>Affiliations</a:t>
            </a:r>
          </a:p>
        </p:txBody>
      </p:sp>
      <p:grpSp>
        <p:nvGrpSpPr>
          <p:cNvPr id="12" name="Group 11">
            <a:extLst>
              <a:ext uri="{FF2B5EF4-FFF2-40B4-BE49-F238E27FC236}">
                <a16:creationId xmlns:a16="http://schemas.microsoft.com/office/drawing/2014/main" id="{13320C7A-7450-45E6-96CD-113FD8BA4548}"/>
              </a:ext>
            </a:extLst>
          </p:cNvPr>
          <p:cNvGrpSpPr/>
          <p:nvPr userDrawn="1"/>
        </p:nvGrpSpPr>
        <p:grpSpPr>
          <a:xfrm>
            <a:off x="7667514" y="8989"/>
            <a:ext cx="1476486" cy="735195"/>
            <a:chOff x="0" y="5177142"/>
            <a:chExt cx="2940518" cy="1682621"/>
          </a:xfrm>
        </p:grpSpPr>
        <p:sp>
          <p:nvSpPr>
            <p:cNvPr id="13" name="Right Triangle 12">
              <a:extLst>
                <a:ext uri="{FF2B5EF4-FFF2-40B4-BE49-F238E27FC236}">
                  <a16:creationId xmlns:a16="http://schemas.microsoft.com/office/drawing/2014/main" id="{295D02AC-52EE-4F33-8426-CF6661671927}"/>
                </a:ext>
              </a:extLst>
            </p:cNvPr>
            <p:cNvSpPr/>
            <p:nvPr userDrawn="1"/>
          </p:nvSpPr>
          <p:spPr>
            <a:xfrm>
              <a:off x="0" y="5177142"/>
              <a:ext cx="2940518" cy="1680857"/>
            </a:xfrm>
            <a:prstGeom prst="rtTriangle">
              <a:avLst/>
            </a:prstGeom>
            <a:solidFill>
              <a:srgbClr val="81BD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
          <p:nvSpPr>
            <p:cNvPr id="14" name="Right Triangle 13">
              <a:extLst>
                <a:ext uri="{FF2B5EF4-FFF2-40B4-BE49-F238E27FC236}">
                  <a16:creationId xmlns:a16="http://schemas.microsoft.com/office/drawing/2014/main" id="{BB80C084-B54C-499F-9E70-8EF20E259441}"/>
                </a:ext>
              </a:extLst>
            </p:cNvPr>
            <p:cNvSpPr/>
            <p:nvPr userDrawn="1"/>
          </p:nvSpPr>
          <p:spPr>
            <a:xfrm>
              <a:off x="0" y="5236143"/>
              <a:ext cx="2940518" cy="1623620"/>
            </a:xfrm>
            <a:prstGeom prst="r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grpSp>
    </p:spTree>
    <p:extLst>
      <p:ext uri="{BB962C8B-B14F-4D97-AF65-F5344CB8AC3E}">
        <p14:creationId xmlns:p14="http://schemas.microsoft.com/office/powerpoint/2010/main" val="344174560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01CA76-7CE2-4970-BD02-33A3CA0C887D}"/>
              </a:ext>
            </a:extLst>
          </p:cNvPr>
          <p:cNvSpPr>
            <a:spLocks noGrp="1"/>
          </p:cNvSpPr>
          <p:nvPr>
            <p:ph type="title"/>
          </p:nvPr>
        </p:nvSpPr>
        <p:spPr/>
        <p:txBody>
          <a:bodyPr>
            <a:normAutofit/>
          </a:bodyPr>
          <a:lstStyle>
            <a:lvl1pPr>
              <a:defRPr sz="2400" b="1">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11B8D69F-3700-4BCF-955E-8225131836CE}"/>
              </a:ext>
            </a:extLst>
          </p:cNvPr>
          <p:cNvSpPr>
            <a:spLocks noGrp="1"/>
          </p:cNvSpPr>
          <p:nvPr>
            <p:ph idx="1"/>
          </p:nvPr>
        </p:nvSpPr>
        <p:spPr/>
        <p:txBody>
          <a:bodyPr/>
          <a:lstStyle>
            <a:lvl1pPr>
              <a:defRPr sz="1800">
                <a:latin typeface="Arial" panose="020B0604020202020204" pitchFamily="34" charset="0"/>
                <a:cs typeface="Arial" panose="020B0604020202020204" pitchFamily="34" charset="0"/>
              </a:defRPr>
            </a:lvl1pPr>
            <a:lvl2pPr>
              <a:defRPr sz="1500">
                <a:latin typeface="Arial" panose="020B0604020202020204" pitchFamily="34" charset="0"/>
                <a:cs typeface="Arial" panose="020B0604020202020204" pitchFamily="34" charset="0"/>
              </a:defRPr>
            </a:lvl2pPr>
            <a:lvl3pPr>
              <a:defRPr sz="1350">
                <a:latin typeface="Arial" panose="020B0604020202020204" pitchFamily="34" charset="0"/>
                <a:cs typeface="Arial" panose="020B0604020202020204" pitchFamily="34" charset="0"/>
              </a:defRPr>
            </a:lvl3pPr>
            <a:lvl4pPr>
              <a:defRPr sz="1200">
                <a:latin typeface="Arial" panose="020B0604020202020204" pitchFamily="34" charset="0"/>
                <a:cs typeface="Arial" panose="020B0604020202020204" pitchFamily="34" charset="0"/>
              </a:defRPr>
            </a:lvl4pPr>
            <a:lvl5pPr>
              <a:defRPr sz="105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6996E147-CA84-4258-821B-C5DD5FF2454F}"/>
              </a:ext>
            </a:extLst>
          </p:cNvPr>
          <p:cNvSpPr>
            <a:spLocks noGrp="1"/>
          </p:cNvSpPr>
          <p:nvPr>
            <p:ph type="sldNum" sz="quarter" idx="12"/>
          </p:nvPr>
        </p:nvSpPr>
        <p:spPr/>
        <p:txBody>
          <a:bodyPr/>
          <a:lstStyle/>
          <a:p>
            <a:fld id="{E018F977-6C15-49B1-AA07-BEE9975E7737}" type="slidenum">
              <a:rPr lang="en-US" smtClean="0"/>
              <a:t>‹#›</a:t>
            </a:fld>
            <a:endParaRPr lang="en-US" dirty="0"/>
          </a:p>
        </p:txBody>
      </p:sp>
      <p:sp>
        <p:nvSpPr>
          <p:cNvPr id="8" name="Text Placeholder 7">
            <a:extLst>
              <a:ext uri="{FF2B5EF4-FFF2-40B4-BE49-F238E27FC236}">
                <a16:creationId xmlns:a16="http://schemas.microsoft.com/office/drawing/2014/main" id="{66C76C54-2CFF-6D40-B53F-7312826CFBE1}"/>
              </a:ext>
            </a:extLst>
          </p:cNvPr>
          <p:cNvSpPr>
            <a:spLocks noGrp="1"/>
          </p:cNvSpPr>
          <p:nvPr>
            <p:ph type="body" sz="quarter" idx="13" hasCustomPrompt="1"/>
          </p:nvPr>
        </p:nvSpPr>
        <p:spPr>
          <a:xfrm>
            <a:off x="1476487" y="4771677"/>
            <a:ext cx="7221071" cy="376586"/>
          </a:xfrm>
        </p:spPr>
        <p:txBody>
          <a:bodyPr anchor="b">
            <a:normAutofit/>
          </a:bodyPr>
          <a:lstStyle>
            <a:lvl1pPr marL="0" indent="0">
              <a:buNone/>
              <a:defRPr sz="675">
                <a:latin typeface="Arial" panose="020B0604020202020204" pitchFamily="34" charset="0"/>
                <a:cs typeface="Arial" panose="020B0604020202020204" pitchFamily="34" charset="0"/>
              </a:defRPr>
            </a:lvl1pPr>
          </a:lstStyle>
          <a:p>
            <a:pPr lvl="0"/>
            <a:r>
              <a:rPr lang="en-US" dirty="0"/>
              <a:t>References/Footnotes/Abbreviations</a:t>
            </a:r>
          </a:p>
        </p:txBody>
      </p:sp>
    </p:spTree>
    <p:extLst>
      <p:ext uri="{BB962C8B-B14F-4D97-AF65-F5344CB8AC3E}">
        <p14:creationId xmlns:p14="http://schemas.microsoft.com/office/powerpoint/2010/main" val="420299862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58789" y="235168"/>
            <a:ext cx="8227893" cy="867578"/>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4961219"/>
            <a:ext cx="9144000" cy="187044"/>
          </a:xfrm>
        </p:spPr>
        <p:txBody>
          <a:bodyPr lIns="91440" bIns="45720" anchor="b" anchorCtr="0">
            <a:noAutofit/>
          </a:bodyPr>
          <a:lstStyle>
            <a:lvl1pPr marL="0" indent="0">
              <a:spcBef>
                <a:spcPts val="0"/>
              </a:spcBef>
              <a:buNone/>
              <a:defRPr sz="800">
                <a:solidFill>
                  <a:schemeClr val="tx1"/>
                </a:solidFill>
                <a:latin typeface="Arial" panose="020B0604020202020204" pitchFamily="34" charset="0"/>
                <a:cs typeface="Arial" panose="020B0604020202020204" pitchFamily="34" charset="0"/>
              </a:defRPr>
            </a:lvl1pPr>
            <a:lvl2pPr marL="170278" indent="0">
              <a:spcBef>
                <a:spcPts val="0"/>
              </a:spcBef>
              <a:buNone/>
              <a:defRPr sz="900"/>
            </a:lvl2pPr>
            <a:lvl3pPr marL="345318" indent="0">
              <a:spcBef>
                <a:spcPts val="0"/>
              </a:spcBef>
              <a:buNone/>
              <a:defRPr sz="900"/>
            </a:lvl3pPr>
            <a:lvl4pPr marL="515596" indent="0">
              <a:spcBef>
                <a:spcPts val="0"/>
              </a:spcBef>
              <a:buNone/>
              <a:defRPr sz="900"/>
            </a:lvl4pPr>
            <a:lvl5pPr marL="685874" indent="0">
              <a:spcBef>
                <a:spcPts val="0"/>
              </a:spcBef>
              <a:buNone/>
              <a:defRPr sz="9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7852230" y="1"/>
            <a:ext cx="1291771" cy="232444"/>
          </a:xfrm>
        </p:spPr>
        <p:txBody>
          <a:bodyPr lIns="91440" bIns="45720" anchor="t" anchorCtr="0">
            <a:noAutofit/>
          </a:bodyPr>
          <a:lstStyle>
            <a:lvl1pPr marL="0" indent="0" algn="r">
              <a:spcBef>
                <a:spcPts val="0"/>
              </a:spcBef>
              <a:buNone/>
              <a:defRPr sz="1000">
                <a:solidFill>
                  <a:schemeClr val="tx1"/>
                </a:solidFill>
                <a:latin typeface="Arial" panose="020B0604020202020204" pitchFamily="34" charset="0"/>
                <a:cs typeface="Arial" panose="020B0604020202020204" pitchFamily="34" charset="0"/>
              </a:defRPr>
            </a:lvl1pPr>
            <a:lvl2pPr marL="170278" indent="0">
              <a:spcBef>
                <a:spcPts val="0"/>
              </a:spcBef>
              <a:buNone/>
              <a:defRPr sz="900"/>
            </a:lvl2pPr>
            <a:lvl3pPr marL="345318" indent="0">
              <a:spcBef>
                <a:spcPts val="0"/>
              </a:spcBef>
              <a:buNone/>
              <a:defRPr sz="900"/>
            </a:lvl3pPr>
            <a:lvl4pPr marL="515596" indent="0">
              <a:spcBef>
                <a:spcPts val="0"/>
              </a:spcBef>
              <a:buNone/>
              <a:defRPr sz="900"/>
            </a:lvl4pPr>
            <a:lvl5pPr marL="685874" indent="0">
              <a:spcBef>
                <a:spcPts val="0"/>
              </a:spcBef>
              <a:buNone/>
              <a:defRPr sz="900"/>
            </a:lvl5pPr>
          </a:lstStyle>
          <a:p>
            <a:pPr lvl="0"/>
            <a:r>
              <a:rPr lang="en-US" dirty="0"/>
              <a:t>Label for Locking</a:t>
            </a:r>
          </a:p>
        </p:txBody>
      </p:sp>
    </p:spTree>
    <p:extLst>
      <p:ext uri="{BB962C8B-B14F-4D97-AF65-F5344CB8AC3E}">
        <p14:creationId xmlns:p14="http://schemas.microsoft.com/office/powerpoint/2010/main" val="52898214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userDrawn="1">
  <p:cSld name="2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a:srcRect l="3707" t="5548" r="79289" b="83339"/>
          <a:stretch/>
        </p:blipFill>
        <p:spPr>
          <a:xfrm>
            <a:off x="264730" y="129312"/>
            <a:ext cx="2073065" cy="762832"/>
          </a:xfrm>
          <a:prstGeom prst="rect">
            <a:avLst/>
          </a:prstGeom>
        </p:spPr>
      </p:pic>
      <p:sp>
        <p:nvSpPr>
          <p:cNvPr id="7" name="Text Placeholder 3">
            <a:extLst>
              <a:ext uri="{FF2B5EF4-FFF2-40B4-BE49-F238E27FC236}">
                <a16:creationId xmlns:a16="http://schemas.microsoft.com/office/drawing/2014/main" id="{13E90215-D68F-4E45-A3B7-9720FAB657BC}"/>
              </a:ext>
            </a:extLst>
          </p:cNvPr>
          <p:cNvSpPr>
            <a:spLocks noGrp="1"/>
          </p:cNvSpPr>
          <p:nvPr>
            <p:ph type="body" sz="quarter" idx="10" hasCustomPrompt="1"/>
          </p:nvPr>
        </p:nvSpPr>
        <p:spPr>
          <a:xfrm>
            <a:off x="2536099" y="344951"/>
            <a:ext cx="6227381" cy="381416"/>
          </a:xfrm>
          <a:prstGeom prst="rect">
            <a:avLst/>
          </a:prstGeom>
        </p:spPr>
        <p:txBody>
          <a:bodyPr/>
          <a:lstStyle>
            <a:lvl1pPr>
              <a:defRPr sz="2381" b="1" i="0">
                <a:solidFill>
                  <a:srgbClr val="418E97"/>
                </a:solidFill>
                <a:latin typeface="Arial Narrow" panose="020B0606020202030204" pitchFamily="34" charset="0"/>
              </a:defRPr>
            </a:lvl1pPr>
          </a:lstStyle>
          <a:p>
            <a:pPr lvl="0"/>
            <a:r>
              <a:rPr lang="en-GB" dirty="0"/>
              <a:t>Click here to enter Title of the slide </a:t>
            </a:r>
            <a:endParaRPr lang="x-none" dirty="0"/>
          </a:p>
        </p:txBody>
      </p:sp>
      <p:sp>
        <p:nvSpPr>
          <p:cNvPr id="9" name="Text Placeholder 3">
            <a:extLst>
              <a:ext uri="{FF2B5EF4-FFF2-40B4-BE49-F238E27FC236}">
                <a16:creationId xmlns:a16="http://schemas.microsoft.com/office/drawing/2014/main" id="{01CD9B11-34BA-4182-B95A-063278EA6946}"/>
              </a:ext>
            </a:extLst>
          </p:cNvPr>
          <p:cNvSpPr>
            <a:spLocks noGrp="1"/>
          </p:cNvSpPr>
          <p:nvPr>
            <p:ph type="body" sz="quarter" idx="12" hasCustomPrompt="1"/>
          </p:nvPr>
        </p:nvSpPr>
        <p:spPr>
          <a:xfrm>
            <a:off x="310049" y="748327"/>
            <a:ext cx="8446197" cy="381416"/>
          </a:xfrm>
          <a:prstGeom prst="rect">
            <a:avLst/>
          </a:prstGeom>
        </p:spPr>
        <p:txBody>
          <a:bodyPr/>
          <a:lstStyle>
            <a:lvl1pPr>
              <a:defRPr sz="1852" b="0" i="0">
                <a:solidFill>
                  <a:srgbClr val="418E97"/>
                </a:solidFill>
                <a:latin typeface="Arial Narrow" panose="020B0606020202030204" pitchFamily="34" charset="0"/>
              </a:defRPr>
            </a:lvl1pPr>
          </a:lstStyle>
          <a:p>
            <a:pPr lvl="0"/>
            <a:r>
              <a:rPr lang="en-GB" dirty="0"/>
              <a:t>Click here to enter Subtitle of the slide </a:t>
            </a:r>
            <a:endParaRPr lang="x-none" dirty="0"/>
          </a:p>
        </p:txBody>
      </p:sp>
      <p:sp>
        <p:nvSpPr>
          <p:cNvPr id="10" name="Text Placeholder 3">
            <a:extLst>
              <a:ext uri="{FF2B5EF4-FFF2-40B4-BE49-F238E27FC236}">
                <a16:creationId xmlns:a16="http://schemas.microsoft.com/office/drawing/2014/main" id="{48414BE1-69A9-4539-BBBA-2665FEE13B21}"/>
              </a:ext>
            </a:extLst>
          </p:cNvPr>
          <p:cNvSpPr>
            <a:spLocks noGrp="1"/>
          </p:cNvSpPr>
          <p:nvPr>
            <p:ph type="body" sz="quarter" idx="11" hasCustomPrompt="1"/>
          </p:nvPr>
        </p:nvSpPr>
        <p:spPr>
          <a:xfrm>
            <a:off x="4571999" y="1334530"/>
            <a:ext cx="4184247" cy="3468782"/>
          </a:xfrm>
          <a:prstGeom prst="rect">
            <a:avLst/>
          </a:prstGeom>
        </p:spPr>
        <p:txBody>
          <a:bodyPr/>
          <a:lstStyle>
            <a:lvl1pPr>
              <a:defRPr sz="1588"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x-none" dirty="0"/>
          </a:p>
        </p:txBody>
      </p:sp>
      <p:sp>
        <p:nvSpPr>
          <p:cNvPr id="11" name="Chart Placeholder 10">
            <a:extLst>
              <a:ext uri="{FF2B5EF4-FFF2-40B4-BE49-F238E27FC236}">
                <a16:creationId xmlns:a16="http://schemas.microsoft.com/office/drawing/2014/main" id="{A05E94D3-72C1-456A-9527-67A3100AF0D4}"/>
              </a:ext>
            </a:extLst>
          </p:cNvPr>
          <p:cNvSpPr>
            <a:spLocks noGrp="1"/>
          </p:cNvSpPr>
          <p:nvPr>
            <p:ph type="chart" sz="quarter" idx="13" hasCustomPrompt="1"/>
          </p:nvPr>
        </p:nvSpPr>
        <p:spPr>
          <a:xfrm>
            <a:off x="310050" y="1334531"/>
            <a:ext cx="3976333" cy="3468974"/>
          </a:xfrm>
          <a:prstGeom prst="rect">
            <a:avLst/>
          </a:prstGeom>
        </p:spPr>
        <p:txBody>
          <a:bodyPr/>
          <a:lstStyle>
            <a:lvl1pPr>
              <a:defRPr lang="x-none" sz="1588" b="0" i="0" kern="1200" dirty="0">
                <a:solidFill>
                  <a:schemeClr val="tx1">
                    <a:lumMod val="65000"/>
                    <a:lumOff val="35000"/>
                  </a:schemeClr>
                </a:solidFill>
                <a:latin typeface="Arial Narrow" panose="020B0606020202030204" pitchFamily="34" charset="0"/>
                <a:ea typeface="+mn-ea"/>
                <a:cs typeface="+mn-cs"/>
              </a:defRPr>
            </a:lvl1pPr>
          </a:lstStyle>
          <a:p>
            <a:r>
              <a:rPr lang="en-US" dirty="0"/>
              <a:t>Click here to edit Chart</a:t>
            </a:r>
            <a:endParaRPr lang="x-none" dirty="0"/>
          </a:p>
        </p:txBody>
      </p:sp>
    </p:spTree>
    <p:extLst>
      <p:ext uri="{BB962C8B-B14F-4D97-AF65-F5344CB8AC3E}">
        <p14:creationId xmlns:p14="http://schemas.microsoft.com/office/powerpoint/2010/main" val="263404374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6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264730" y="129312"/>
            <a:ext cx="2073065" cy="762832"/>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2536099" y="344951"/>
            <a:ext cx="6227381" cy="381416"/>
          </a:xfrm>
          <a:prstGeom prst="rect">
            <a:avLst/>
          </a:prstGeom>
        </p:spPr>
        <p:txBody>
          <a:bodyPr/>
          <a:lstStyle>
            <a:lvl1pPr>
              <a:defRPr sz="2381" b="1" i="0">
                <a:solidFill>
                  <a:srgbClr val="418E97"/>
                </a:solidFill>
                <a:latin typeface="Arial Narrow" panose="020B0606020202030204" pitchFamily="34" charset="0"/>
              </a:defRPr>
            </a:lvl1pPr>
          </a:lstStyle>
          <a:p>
            <a:pPr lvl="0"/>
            <a:r>
              <a:rPr lang="en-GB" dirty="0"/>
              <a:t>Click here to enter Title of the slide </a:t>
            </a:r>
            <a:endParaRPr lang="x-none" dirty="0"/>
          </a:p>
        </p:txBody>
      </p:sp>
      <p:sp>
        <p:nvSpPr>
          <p:cNvPr id="7" name="Text Placeholder 3">
            <a:extLst>
              <a:ext uri="{FF2B5EF4-FFF2-40B4-BE49-F238E27FC236}">
                <a16:creationId xmlns:a16="http://schemas.microsoft.com/office/drawing/2014/main" id="{52EFEC4C-98CC-4743-A283-E1DA61707495}"/>
              </a:ext>
            </a:extLst>
          </p:cNvPr>
          <p:cNvSpPr>
            <a:spLocks noGrp="1"/>
          </p:cNvSpPr>
          <p:nvPr>
            <p:ph type="body" sz="quarter" idx="12" hasCustomPrompt="1"/>
          </p:nvPr>
        </p:nvSpPr>
        <p:spPr>
          <a:xfrm>
            <a:off x="310049" y="748327"/>
            <a:ext cx="8446197" cy="381416"/>
          </a:xfrm>
          <a:prstGeom prst="rect">
            <a:avLst/>
          </a:prstGeom>
        </p:spPr>
        <p:txBody>
          <a:bodyPr/>
          <a:lstStyle>
            <a:lvl1pPr>
              <a:defRPr sz="1852" b="0" i="0">
                <a:solidFill>
                  <a:srgbClr val="418E97"/>
                </a:solidFill>
                <a:latin typeface="Arial Narrow" panose="020B0606020202030204" pitchFamily="34" charset="0"/>
              </a:defRPr>
            </a:lvl1pPr>
          </a:lstStyle>
          <a:p>
            <a:pPr lvl="0"/>
            <a:r>
              <a:rPr lang="en-GB" dirty="0"/>
              <a:t>Click here to enter Subtitle of the slide </a:t>
            </a:r>
            <a:endParaRPr lang="x-none"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310049" y="1334530"/>
            <a:ext cx="8446197" cy="3468782"/>
          </a:xfrm>
          <a:prstGeom prst="rect">
            <a:avLst/>
          </a:prstGeom>
        </p:spPr>
        <p:txBody>
          <a:bodyPr/>
          <a:lstStyle>
            <a:lvl1pPr>
              <a:defRPr sz="1588"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x-none" dirty="0"/>
          </a:p>
        </p:txBody>
      </p:sp>
    </p:spTree>
    <p:extLst>
      <p:ext uri="{BB962C8B-B14F-4D97-AF65-F5344CB8AC3E}">
        <p14:creationId xmlns:p14="http://schemas.microsoft.com/office/powerpoint/2010/main" val="26898260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userDrawn="1">
  <p:cSld name="3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a:srcRect l="3707" t="5548" r="79289" b="83339"/>
          <a:stretch/>
        </p:blipFill>
        <p:spPr>
          <a:xfrm>
            <a:off x="264730" y="129312"/>
            <a:ext cx="2073065" cy="762832"/>
          </a:xfrm>
          <a:prstGeom prst="rect">
            <a:avLst/>
          </a:prstGeom>
        </p:spPr>
      </p:pic>
      <p:sp>
        <p:nvSpPr>
          <p:cNvPr id="5" name="Text Placeholder 3">
            <a:extLst>
              <a:ext uri="{FF2B5EF4-FFF2-40B4-BE49-F238E27FC236}">
                <a16:creationId xmlns:a16="http://schemas.microsoft.com/office/drawing/2014/main" id="{C91DDC7A-5292-435E-BD4C-0E5744E6A3B5}"/>
              </a:ext>
            </a:extLst>
          </p:cNvPr>
          <p:cNvSpPr>
            <a:spLocks noGrp="1"/>
          </p:cNvSpPr>
          <p:nvPr>
            <p:ph type="body" sz="quarter" idx="10" hasCustomPrompt="1"/>
          </p:nvPr>
        </p:nvSpPr>
        <p:spPr>
          <a:xfrm>
            <a:off x="2536099" y="344951"/>
            <a:ext cx="6227381" cy="381416"/>
          </a:xfrm>
          <a:prstGeom prst="rect">
            <a:avLst/>
          </a:prstGeom>
        </p:spPr>
        <p:txBody>
          <a:bodyPr/>
          <a:lstStyle>
            <a:lvl1pPr>
              <a:defRPr sz="2381" b="1" i="0">
                <a:solidFill>
                  <a:srgbClr val="418E97"/>
                </a:solidFill>
                <a:latin typeface="Arial Narrow" panose="020B0606020202030204" pitchFamily="34" charset="0"/>
              </a:defRPr>
            </a:lvl1pPr>
          </a:lstStyle>
          <a:p>
            <a:pPr lvl="0"/>
            <a:r>
              <a:rPr lang="en-GB" dirty="0"/>
              <a:t>Click here to enter Title of the slide </a:t>
            </a:r>
            <a:endParaRPr lang="x-none" dirty="0"/>
          </a:p>
        </p:txBody>
      </p:sp>
      <p:sp>
        <p:nvSpPr>
          <p:cNvPr id="8" name="Text Placeholder 3">
            <a:extLst>
              <a:ext uri="{FF2B5EF4-FFF2-40B4-BE49-F238E27FC236}">
                <a16:creationId xmlns:a16="http://schemas.microsoft.com/office/drawing/2014/main" id="{AA6067A2-C9F0-453A-B291-14C9A754B0D7}"/>
              </a:ext>
            </a:extLst>
          </p:cNvPr>
          <p:cNvSpPr>
            <a:spLocks noGrp="1"/>
          </p:cNvSpPr>
          <p:nvPr>
            <p:ph type="body" sz="quarter" idx="12" hasCustomPrompt="1"/>
          </p:nvPr>
        </p:nvSpPr>
        <p:spPr>
          <a:xfrm>
            <a:off x="310049" y="748327"/>
            <a:ext cx="8446197" cy="381416"/>
          </a:xfrm>
          <a:prstGeom prst="rect">
            <a:avLst/>
          </a:prstGeom>
        </p:spPr>
        <p:txBody>
          <a:bodyPr/>
          <a:lstStyle>
            <a:lvl1pPr>
              <a:defRPr sz="1852" b="0" i="0">
                <a:solidFill>
                  <a:srgbClr val="418E97"/>
                </a:solidFill>
                <a:latin typeface="Arial Narrow" panose="020B0606020202030204" pitchFamily="34" charset="0"/>
              </a:defRPr>
            </a:lvl1pPr>
          </a:lstStyle>
          <a:p>
            <a:pPr lvl="0"/>
            <a:r>
              <a:rPr lang="en-GB" dirty="0"/>
              <a:t>Click here to enter Subtitle of the slide </a:t>
            </a:r>
            <a:endParaRPr lang="x-none" dirty="0"/>
          </a:p>
        </p:txBody>
      </p:sp>
      <p:sp>
        <p:nvSpPr>
          <p:cNvPr id="11" name="Table Placeholder 10">
            <a:extLst>
              <a:ext uri="{FF2B5EF4-FFF2-40B4-BE49-F238E27FC236}">
                <a16:creationId xmlns:a16="http://schemas.microsoft.com/office/drawing/2014/main" id="{9904CAAF-F58E-4627-B188-5C3736E44528}"/>
              </a:ext>
            </a:extLst>
          </p:cNvPr>
          <p:cNvSpPr>
            <a:spLocks noGrp="1"/>
          </p:cNvSpPr>
          <p:nvPr>
            <p:ph type="tbl" sz="quarter" idx="13" hasCustomPrompt="1"/>
          </p:nvPr>
        </p:nvSpPr>
        <p:spPr>
          <a:xfrm>
            <a:off x="311949" y="1345382"/>
            <a:ext cx="8444299" cy="3527475"/>
          </a:xfrm>
          <a:prstGeom prst="rect">
            <a:avLst/>
          </a:prstGeom>
        </p:spPr>
        <p:txBody>
          <a:bodyPr/>
          <a:lstStyle>
            <a:lvl1pPr>
              <a:defRPr sz="1588">
                <a:solidFill>
                  <a:srgbClr val="767A7C"/>
                </a:solidFill>
                <a:latin typeface="Arial Narrow" panose="020B0606020202030204" pitchFamily="34" charset="0"/>
              </a:defRPr>
            </a:lvl1pPr>
          </a:lstStyle>
          <a:p>
            <a:r>
              <a:rPr lang="en-US" dirty="0"/>
              <a:t>Click here to add table</a:t>
            </a:r>
            <a:endParaRPr lang="x-none" dirty="0"/>
          </a:p>
        </p:txBody>
      </p:sp>
    </p:spTree>
    <p:extLst>
      <p:ext uri="{BB962C8B-B14F-4D97-AF65-F5344CB8AC3E}">
        <p14:creationId xmlns:p14="http://schemas.microsoft.com/office/powerpoint/2010/main" val="239878099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9299"/>
            <a:ext cx="7772400" cy="1103540"/>
          </a:xfrm>
        </p:spPr>
        <p:txBody>
          <a:bodyPr/>
          <a:lstStyle/>
          <a:p>
            <a:r>
              <a:rPr lang="en-US"/>
              <a:t>Click to edit Master title style</a:t>
            </a:r>
          </a:p>
        </p:txBody>
      </p:sp>
      <p:sp>
        <p:nvSpPr>
          <p:cNvPr id="3" name="Subtitle 2"/>
          <p:cNvSpPr>
            <a:spLocks noGrp="1"/>
          </p:cNvSpPr>
          <p:nvPr>
            <p:ph type="subTitle" idx="1"/>
          </p:nvPr>
        </p:nvSpPr>
        <p:spPr>
          <a:xfrm>
            <a:off x="1371600" y="2917349"/>
            <a:ext cx="6400800" cy="1315667"/>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4795034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051978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FA4820-497A-435A-90B3-6762B16EE5B3}"/>
              </a:ext>
            </a:extLst>
          </p:cNvPr>
          <p:cNvSpPr>
            <a:spLocks noGrp="1"/>
          </p:cNvSpPr>
          <p:nvPr>
            <p:ph type="ctrTitle"/>
          </p:nvPr>
        </p:nvSpPr>
        <p:spPr>
          <a:xfrm>
            <a:off x="1143000" y="842963"/>
            <a:ext cx="6858000" cy="1792287"/>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0472A25-1FDC-4FB8-B1B0-354411B362D8}"/>
              </a:ext>
            </a:extLst>
          </p:cNvPr>
          <p:cNvSpPr>
            <a:spLocks noGrp="1"/>
          </p:cNvSpPr>
          <p:nvPr>
            <p:ph type="subTitle" idx="1"/>
          </p:nvPr>
        </p:nvSpPr>
        <p:spPr>
          <a:xfrm>
            <a:off x="1143000" y="2703513"/>
            <a:ext cx="6858000" cy="124301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77E54908-8498-4367-941A-314BEAE435AA}"/>
              </a:ext>
            </a:extLst>
          </p:cNvPr>
          <p:cNvSpPr>
            <a:spLocks noGrp="1"/>
          </p:cNvSpPr>
          <p:nvPr>
            <p:ph type="dt" sz="half" idx="10"/>
          </p:nvPr>
        </p:nvSpPr>
        <p:spPr/>
        <p:txBody>
          <a:body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AE7E209F-D2FC-42F6-8E13-54CC3BAEC1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34B8C71-F5A9-4EF2-A230-87C227D78DD5}"/>
              </a:ext>
            </a:extLst>
          </p:cNvPr>
          <p:cNvSpPr>
            <a:spLocks noGrp="1"/>
          </p:cNvSpPr>
          <p:nvPr>
            <p:ph type="sldNum" sz="quarter" idx="12"/>
          </p:nvPr>
        </p:nvSpPr>
        <p:spPr/>
        <p:txBody>
          <a:bodyPr/>
          <a:lstStyle/>
          <a:p>
            <a:fld id="{2D994E03-0F88-49B3-B680-88EAF0B5195C}" type="slidenum">
              <a:rPr lang="en-US" smtClean="0"/>
              <a:t>‹#›</a:t>
            </a:fld>
            <a:endParaRPr lang="en-US"/>
          </a:p>
        </p:txBody>
      </p:sp>
    </p:spTree>
    <p:extLst>
      <p:ext uri="{BB962C8B-B14F-4D97-AF65-F5344CB8AC3E}">
        <p14:creationId xmlns:p14="http://schemas.microsoft.com/office/powerpoint/2010/main" val="3190318347"/>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8237"/>
            <a:ext cx="7772400" cy="1022502"/>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2054"/>
            <a:ext cx="7772400" cy="1126182"/>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44718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1262"/>
            <a:ext cx="4038600" cy="3397616"/>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1358510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2401"/>
            <a:ext cx="4040188"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2667"/>
            <a:ext cx="4040188"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2401"/>
            <a:ext cx="4041775" cy="480266"/>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2667"/>
            <a:ext cx="4041775" cy="2966210"/>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4792513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56024094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9459952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977"/>
            <a:ext cx="3008313" cy="872345"/>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978"/>
            <a:ext cx="5111750" cy="4393900"/>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7323"/>
            <a:ext cx="3008313" cy="352155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1816647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3784"/>
            <a:ext cx="5486400" cy="425447"/>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60007"/>
            <a:ext cx="5486400" cy="3088958"/>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dirty="0"/>
          </a:p>
        </p:txBody>
      </p:sp>
      <p:sp>
        <p:nvSpPr>
          <p:cNvPr id="4" name="Text Placeholder 3"/>
          <p:cNvSpPr>
            <a:spLocks noGrp="1"/>
          </p:cNvSpPr>
          <p:nvPr>
            <p:ph type="body" sz="half" idx="2"/>
          </p:nvPr>
        </p:nvSpPr>
        <p:spPr>
          <a:xfrm>
            <a:off x="1792288" y="4029231"/>
            <a:ext cx="5486400" cy="604205"/>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06446716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4167942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6170"/>
            <a:ext cx="2057400" cy="439270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6170"/>
            <a:ext cx="6019800" cy="439270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CEA76BB6-E1DA-4029-8F20-C075B1C7CC2C}" type="datetimeFigureOut">
              <a:rPr lang="en-US" smtClean="0">
                <a:solidFill>
                  <a:prstClr val="black">
                    <a:tint val="75000"/>
                  </a:prstClr>
                </a:solidFill>
                <a:latin typeface="Calibri"/>
              </a:rPr>
              <a:pPr/>
              <a:t>11/29/2023</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D02166E-37C5-4E8E-826A-30897FE097CD}"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65137369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3_Title only">
    <p:spTree>
      <p:nvGrpSpPr>
        <p:cNvPr id="1" name=""/>
        <p:cNvGrpSpPr/>
        <p:nvPr/>
      </p:nvGrpSpPr>
      <p:grpSpPr>
        <a:xfrm>
          <a:off x="0" y="0"/>
          <a:ext cx="0" cy="0"/>
          <a:chOff x="0" y="0"/>
          <a:chExt cx="0" cy="0"/>
        </a:xfrm>
      </p:grpSpPr>
      <p:sp>
        <p:nvSpPr>
          <p:cNvPr id="10" name="Text Placeholder 9"/>
          <p:cNvSpPr>
            <a:spLocks noGrp="1"/>
          </p:cNvSpPr>
          <p:nvPr>
            <p:ph type="body" sz="quarter" idx="13"/>
          </p:nvPr>
        </p:nvSpPr>
        <p:spPr>
          <a:xfrm>
            <a:off x="151200" y="299039"/>
            <a:ext cx="7455788" cy="955959"/>
          </a:xfrm>
        </p:spPr>
        <p:txBody>
          <a:bodyPr>
            <a:noAutofit/>
          </a:bodyPr>
          <a:lstStyle>
            <a:lvl1pPr marL="0" indent="0">
              <a:lnSpc>
                <a:spcPct val="85000"/>
              </a:lnSpc>
              <a:buFontTx/>
              <a:buNone/>
              <a:defRPr sz="2550"/>
            </a:lvl1pPr>
            <a:lvl2pPr marL="0" indent="0">
              <a:lnSpc>
                <a:spcPct val="85000"/>
              </a:lnSpc>
              <a:spcBef>
                <a:spcPts val="0"/>
              </a:spcBef>
              <a:buFontTx/>
              <a:buNone/>
              <a:defRPr sz="2550">
                <a:solidFill>
                  <a:schemeClr val="tx2">
                    <a:lumMod val="60000"/>
                    <a:lumOff val="40000"/>
                  </a:schemeClr>
                </a:solidFill>
              </a:defRPr>
            </a:lvl2pPr>
            <a:lvl3pPr marL="0" indent="0">
              <a:lnSpc>
                <a:spcPct val="85000"/>
              </a:lnSpc>
              <a:buFontTx/>
              <a:buNone/>
              <a:defRPr sz="2550"/>
            </a:lvl3pPr>
            <a:lvl4pPr marL="0" indent="0">
              <a:lnSpc>
                <a:spcPct val="85000"/>
              </a:lnSpc>
              <a:buFontTx/>
              <a:buNone/>
              <a:defRPr sz="2550"/>
            </a:lvl4pPr>
            <a:lvl5pPr marL="0" indent="0">
              <a:lnSpc>
                <a:spcPct val="85000"/>
              </a:lnSpc>
              <a:buFontTx/>
              <a:buNone/>
              <a:defRPr sz="2550"/>
            </a:lvl5pPr>
          </a:lstStyle>
          <a:p>
            <a:pPr lvl="0"/>
            <a:r>
              <a:rPr lang="en-US"/>
              <a:t>Click to edit Master text styles</a:t>
            </a:r>
          </a:p>
          <a:p>
            <a:pPr lvl="1"/>
            <a:r>
              <a:rPr lang="en-US"/>
              <a:t>Second level</a:t>
            </a:r>
          </a:p>
        </p:txBody>
      </p:sp>
      <p:sp>
        <p:nvSpPr>
          <p:cNvPr id="6" name="Slide Number Placeholder 5"/>
          <p:cNvSpPr>
            <a:spLocks noGrp="1"/>
          </p:cNvSpPr>
          <p:nvPr>
            <p:ph type="sldNum" sz="quarter" idx="12"/>
          </p:nvPr>
        </p:nvSpPr>
        <p:spPr/>
        <p:txBody>
          <a:bodyPr/>
          <a:lstStyle/>
          <a:p>
            <a:fld id="{B9B2A88A-9ECB-DF45-A377-2575079D0564}" type="slidenum">
              <a:rPr lang="en-GB" smtClean="0">
                <a:solidFill>
                  <a:prstClr val="black">
                    <a:tint val="75000"/>
                  </a:prstClr>
                </a:solidFill>
              </a:rPr>
              <a:pPr/>
              <a:t>‹#›</a:t>
            </a:fld>
            <a:endParaRPr lang="en-GB" dirty="0">
              <a:solidFill>
                <a:prstClr val="black">
                  <a:tint val="75000"/>
                </a:prstClr>
              </a:solidFill>
            </a:endParaRPr>
          </a:p>
        </p:txBody>
      </p:sp>
    </p:spTree>
    <p:extLst>
      <p:ext uri="{BB962C8B-B14F-4D97-AF65-F5344CB8AC3E}">
        <p14:creationId xmlns:p14="http://schemas.microsoft.com/office/powerpoint/2010/main" val="24333139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2.png"/><Relationship Id="rId5" Type="http://schemas.openxmlformats.org/officeDocument/2006/relationships/slideLayout" Target="../slideLayouts/slideLayout5.xml"/><Relationship Id="rId10" Type="http://schemas.openxmlformats.org/officeDocument/2006/relationships/image" Target="../media/image1.jpg"/><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5.xml"/><Relationship Id="rId13" Type="http://schemas.openxmlformats.org/officeDocument/2006/relationships/slideLayout" Target="../slideLayouts/slideLayout100.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slideLayout" Target="../slideLayouts/slideLayout99.xml"/><Relationship Id="rId2" Type="http://schemas.openxmlformats.org/officeDocument/2006/relationships/slideLayout" Target="../slideLayouts/slideLayout89.xml"/><Relationship Id="rId16" Type="http://schemas.openxmlformats.org/officeDocument/2006/relationships/theme" Target="../theme/theme10.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5" Type="http://schemas.openxmlformats.org/officeDocument/2006/relationships/slideLayout" Target="../slideLayouts/slideLayout10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 Id="rId14" Type="http://schemas.openxmlformats.org/officeDocument/2006/relationships/slideLayout" Target="../slideLayouts/slideLayout101.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theme" Target="../theme/theme11.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1.xml"/><Relationship Id="rId13" Type="http://schemas.openxmlformats.org/officeDocument/2006/relationships/slideLayout" Target="../slideLayouts/slideLayout126.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slideLayout" Target="../slideLayouts/slideLayout125.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 Id="rId14"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3.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4.xml.rels><?xml version="1.0" encoding="UTF-8" standalone="yes"?>
<Relationships xmlns="http://schemas.openxmlformats.org/package/2006/relationships"><Relationship Id="rId8" Type="http://schemas.openxmlformats.org/officeDocument/2006/relationships/theme" Target="../theme/theme14.xml"/><Relationship Id="rId3" Type="http://schemas.openxmlformats.org/officeDocument/2006/relationships/slideLayout" Target="../slideLayouts/slideLayout140.xml"/><Relationship Id="rId7" Type="http://schemas.openxmlformats.org/officeDocument/2006/relationships/slideLayout" Target="../slideLayouts/slideLayout144.xml"/><Relationship Id="rId2" Type="http://schemas.openxmlformats.org/officeDocument/2006/relationships/slideLayout" Target="../slideLayouts/slideLayout139.xml"/><Relationship Id="rId1" Type="http://schemas.openxmlformats.org/officeDocument/2006/relationships/slideLayout" Target="../slideLayouts/slideLayout138.xml"/><Relationship Id="rId6" Type="http://schemas.openxmlformats.org/officeDocument/2006/relationships/slideLayout" Target="../slideLayouts/slideLayout143.xml"/><Relationship Id="rId5" Type="http://schemas.openxmlformats.org/officeDocument/2006/relationships/slideLayout" Target="../slideLayouts/slideLayout142.xml"/><Relationship Id="rId4" Type="http://schemas.openxmlformats.org/officeDocument/2006/relationships/slideLayout" Target="../slideLayouts/slideLayout141.xml"/><Relationship Id="rId9" Type="http://schemas.openxmlformats.org/officeDocument/2006/relationships/image" Target="../media/image10.jp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18" Type="http://schemas.openxmlformats.org/officeDocument/2006/relationships/theme" Target="../theme/theme15.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17" Type="http://schemas.openxmlformats.org/officeDocument/2006/relationships/slideLayout" Target="../slideLayouts/slideLayout161.xml"/><Relationship Id="rId2" Type="http://schemas.openxmlformats.org/officeDocument/2006/relationships/slideLayout" Target="../slideLayouts/slideLayout146.xml"/><Relationship Id="rId16" Type="http://schemas.openxmlformats.org/officeDocument/2006/relationships/slideLayout" Target="../slideLayouts/slideLayout160.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5" Type="http://schemas.openxmlformats.org/officeDocument/2006/relationships/slideLayout" Target="../slideLayouts/slideLayout15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2" Type="http://schemas.openxmlformats.org/officeDocument/2006/relationships/slideLayout" Target="../slideLayouts/slideLayout163.xml"/><Relationship Id="rId16" Type="http://schemas.openxmlformats.org/officeDocument/2006/relationships/theme" Target="../theme/theme16.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13" Type="http://schemas.openxmlformats.org/officeDocument/2006/relationships/slideLayout" Target="../slideLayouts/slideLayout189.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slideLayout" Target="../slideLayouts/slideLayout188.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3" Type="http://schemas.openxmlformats.org/officeDocument/2006/relationships/theme" Target="../theme/theme19.xml"/><Relationship Id="rId2" Type="http://schemas.openxmlformats.org/officeDocument/2006/relationships/slideLayout" Target="../slideLayouts/slideLayout204.xml"/><Relationship Id="rId1" Type="http://schemas.openxmlformats.org/officeDocument/2006/relationships/slideLayout" Target="../slideLayouts/slideLayout20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2.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2.xml"/><Relationship Id="rId3" Type="http://schemas.openxmlformats.org/officeDocument/2006/relationships/slideLayout" Target="../slideLayouts/slideLayout207.xml"/><Relationship Id="rId7" Type="http://schemas.openxmlformats.org/officeDocument/2006/relationships/slideLayout" Target="../slideLayouts/slideLayout211.xml"/><Relationship Id="rId12" Type="http://schemas.openxmlformats.org/officeDocument/2006/relationships/image" Target="../media/image3.jpg"/><Relationship Id="rId2" Type="http://schemas.openxmlformats.org/officeDocument/2006/relationships/slideLayout" Target="../slideLayouts/slideLayout206.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image" Target="../media/image1.jpg"/><Relationship Id="rId5" Type="http://schemas.openxmlformats.org/officeDocument/2006/relationships/slideLayout" Target="../slideLayouts/slideLayout209.xml"/><Relationship Id="rId10" Type="http://schemas.openxmlformats.org/officeDocument/2006/relationships/theme" Target="../theme/theme20.xml"/><Relationship Id="rId4" Type="http://schemas.openxmlformats.org/officeDocument/2006/relationships/slideLayout" Target="../slideLayouts/slideLayout208.xml"/><Relationship Id="rId9"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slideLayout" Target="../slideLayouts/slideLayout226.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slideLayout" Target="../slideLayouts/slideLayout225.xml"/><Relationship Id="rId17" Type="http://schemas.openxmlformats.org/officeDocument/2006/relationships/image" Target="../media/image12.emf"/><Relationship Id="rId2" Type="http://schemas.openxmlformats.org/officeDocument/2006/relationships/slideLayout" Target="../slideLayouts/slideLayout215.xml"/><Relationship Id="rId16" Type="http://schemas.openxmlformats.org/officeDocument/2006/relationships/theme" Target="../theme/theme21.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5" Type="http://schemas.openxmlformats.org/officeDocument/2006/relationships/slideLayout" Target="../slideLayouts/slideLayout22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 Id="rId14" Type="http://schemas.openxmlformats.org/officeDocument/2006/relationships/slideLayout" Target="../slideLayouts/slideLayout227.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slideLayout" Target="../slideLayouts/slideLayout241.xml"/><Relationship Id="rId18" Type="http://schemas.openxmlformats.org/officeDocument/2006/relationships/theme" Target="../theme/theme22.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slideLayout" Target="../slideLayouts/slideLayout240.xml"/><Relationship Id="rId17" Type="http://schemas.openxmlformats.org/officeDocument/2006/relationships/slideLayout" Target="../slideLayouts/slideLayout245.xml"/><Relationship Id="rId2" Type="http://schemas.openxmlformats.org/officeDocument/2006/relationships/slideLayout" Target="../slideLayouts/slideLayout230.xml"/><Relationship Id="rId16" Type="http://schemas.openxmlformats.org/officeDocument/2006/relationships/slideLayout" Target="../slideLayouts/slideLayout244.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5" Type="http://schemas.openxmlformats.org/officeDocument/2006/relationships/slideLayout" Target="../slideLayouts/slideLayout24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 Id="rId14" Type="http://schemas.openxmlformats.org/officeDocument/2006/relationships/slideLayout" Target="../slideLayouts/slideLayout24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3.xml"/><Relationship Id="rId13" Type="http://schemas.openxmlformats.org/officeDocument/2006/relationships/slideLayout" Target="../slideLayouts/slideLayout258.xml"/><Relationship Id="rId3" Type="http://schemas.openxmlformats.org/officeDocument/2006/relationships/slideLayout" Target="../slideLayouts/slideLayout248.xml"/><Relationship Id="rId7" Type="http://schemas.openxmlformats.org/officeDocument/2006/relationships/slideLayout" Target="../slideLayouts/slideLayout252.xml"/><Relationship Id="rId12" Type="http://schemas.openxmlformats.org/officeDocument/2006/relationships/slideLayout" Target="../slideLayouts/slideLayout257.xml"/><Relationship Id="rId2" Type="http://schemas.openxmlformats.org/officeDocument/2006/relationships/slideLayout" Target="../slideLayouts/slideLayout247.xml"/><Relationship Id="rId1" Type="http://schemas.openxmlformats.org/officeDocument/2006/relationships/slideLayout" Target="../slideLayouts/slideLayout246.xml"/><Relationship Id="rId6" Type="http://schemas.openxmlformats.org/officeDocument/2006/relationships/slideLayout" Target="../slideLayouts/slideLayout251.xml"/><Relationship Id="rId11" Type="http://schemas.openxmlformats.org/officeDocument/2006/relationships/slideLayout" Target="../slideLayouts/slideLayout256.xml"/><Relationship Id="rId5" Type="http://schemas.openxmlformats.org/officeDocument/2006/relationships/slideLayout" Target="../slideLayouts/slideLayout250.xml"/><Relationship Id="rId15" Type="http://schemas.openxmlformats.org/officeDocument/2006/relationships/hyperlink" Target="mailto:Shurvitz@mednet.ucla.edu" TargetMode="External"/><Relationship Id="rId10" Type="http://schemas.openxmlformats.org/officeDocument/2006/relationships/slideLayout" Target="../slideLayouts/slideLayout255.xml"/><Relationship Id="rId4" Type="http://schemas.openxmlformats.org/officeDocument/2006/relationships/slideLayout" Target="../slideLayouts/slideLayout249.xml"/><Relationship Id="rId9" Type="http://schemas.openxmlformats.org/officeDocument/2006/relationships/slideLayout" Target="../slideLayouts/slideLayout254.xml"/><Relationship Id="rId14" Type="http://schemas.openxmlformats.org/officeDocument/2006/relationships/theme" Target="../theme/theme23.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theme" Target="../theme/theme24.xml"/><Relationship Id="rId3" Type="http://schemas.openxmlformats.org/officeDocument/2006/relationships/slideLayout" Target="../slideLayouts/slideLayout261.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2" Type="http://schemas.openxmlformats.org/officeDocument/2006/relationships/slideLayout" Target="../slideLayouts/slideLayout260.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5" Type="http://schemas.openxmlformats.org/officeDocument/2006/relationships/slideLayout" Target="../slideLayouts/slideLayout263.xml"/><Relationship Id="rId10" Type="http://schemas.openxmlformats.org/officeDocument/2006/relationships/slideLayout" Target="../slideLayouts/slideLayout268.xml"/><Relationship Id="rId4" Type="http://schemas.openxmlformats.org/officeDocument/2006/relationships/slideLayout" Target="../slideLayouts/slideLayout262.xml"/><Relationship Id="rId9" Type="http://schemas.openxmlformats.org/officeDocument/2006/relationships/slideLayout" Target="../slideLayouts/slideLayout267.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78.xml"/><Relationship Id="rId13" Type="http://schemas.openxmlformats.org/officeDocument/2006/relationships/slideLayout" Target="../slideLayouts/slideLayout283.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slideLayout" Target="../slideLayouts/slideLayout282.xml"/><Relationship Id="rId2" Type="http://schemas.openxmlformats.org/officeDocument/2006/relationships/slideLayout" Target="../slideLayouts/slideLayout272.xml"/><Relationship Id="rId16" Type="http://schemas.openxmlformats.org/officeDocument/2006/relationships/hyperlink" Target="mailto:rmurthy1@mdanderson.org" TargetMode="Externa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5" Type="http://schemas.openxmlformats.org/officeDocument/2006/relationships/image" Target="../media/image22.jpg"/><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slideLayout" Target="../slideLayouts/slideLayout296.xml"/><Relationship Id="rId18" Type="http://schemas.openxmlformats.org/officeDocument/2006/relationships/theme" Target="../theme/theme26.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17" Type="http://schemas.openxmlformats.org/officeDocument/2006/relationships/slideLayout" Target="../slideLayouts/slideLayout300.xml"/><Relationship Id="rId2" Type="http://schemas.openxmlformats.org/officeDocument/2006/relationships/slideLayout" Target="../slideLayouts/slideLayout285.xml"/><Relationship Id="rId16" Type="http://schemas.openxmlformats.org/officeDocument/2006/relationships/slideLayout" Target="../slideLayouts/slideLayout299.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5" Type="http://schemas.openxmlformats.org/officeDocument/2006/relationships/slideLayout" Target="../slideLayouts/slideLayout29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 Id="rId14" Type="http://schemas.openxmlformats.org/officeDocument/2006/relationships/slideLayout" Target="../slideLayouts/slideLayout29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8.xml"/><Relationship Id="rId13" Type="http://schemas.openxmlformats.org/officeDocument/2006/relationships/slideLayout" Target="../slideLayouts/slideLayout313.xml"/><Relationship Id="rId18" Type="http://schemas.openxmlformats.org/officeDocument/2006/relationships/image" Target="../media/image29.png"/><Relationship Id="rId3" Type="http://schemas.openxmlformats.org/officeDocument/2006/relationships/slideLayout" Target="../slideLayouts/slideLayout303.xml"/><Relationship Id="rId7" Type="http://schemas.openxmlformats.org/officeDocument/2006/relationships/slideLayout" Target="../slideLayouts/slideLayout307.xml"/><Relationship Id="rId12" Type="http://schemas.openxmlformats.org/officeDocument/2006/relationships/slideLayout" Target="../slideLayouts/slideLayout312.xml"/><Relationship Id="rId17" Type="http://schemas.openxmlformats.org/officeDocument/2006/relationships/theme" Target="../theme/theme27.xml"/><Relationship Id="rId2" Type="http://schemas.openxmlformats.org/officeDocument/2006/relationships/slideLayout" Target="../slideLayouts/slideLayout302.xml"/><Relationship Id="rId16" Type="http://schemas.openxmlformats.org/officeDocument/2006/relationships/slideLayout" Target="../slideLayouts/slideLayout316.xml"/><Relationship Id="rId1" Type="http://schemas.openxmlformats.org/officeDocument/2006/relationships/slideLayout" Target="../slideLayouts/slideLayout301.xml"/><Relationship Id="rId6" Type="http://schemas.openxmlformats.org/officeDocument/2006/relationships/slideLayout" Target="../slideLayouts/slideLayout306.xml"/><Relationship Id="rId11" Type="http://schemas.openxmlformats.org/officeDocument/2006/relationships/slideLayout" Target="../slideLayouts/slideLayout311.xml"/><Relationship Id="rId5" Type="http://schemas.openxmlformats.org/officeDocument/2006/relationships/slideLayout" Target="../slideLayouts/slideLayout305.xml"/><Relationship Id="rId15" Type="http://schemas.openxmlformats.org/officeDocument/2006/relationships/slideLayout" Target="../slideLayouts/slideLayout315.xml"/><Relationship Id="rId10" Type="http://schemas.openxmlformats.org/officeDocument/2006/relationships/slideLayout" Target="../slideLayouts/slideLayout310.xml"/><Relationship Id="rId4" Type="http://schemas.openxmlformats.org/officeDocument/2006/relationships/slideLayout" Target="../slideLayouts/slideLayout304.xml"/><Relationship Id="rId9" Type="http://schemas.openxmlformats.org/officeDocument/2006/relationships/slideLayout" Target="../slideLayouts/slideLayout309.xml"/><Relationship Id="rId14" Type="http://schemas.openxmlformats.org/officeDocument/2006/relationships/slideLayout" Target="../slideLayouts/slideLayout314.xml"/></Relationships>
</file>

<file path=ppt/slideMasters/_rels/slideMaster28.xml.rels><?xml version="1.0" encoding="UTF-8" standalone="yes"?>
<Relationships xmlns="http://schemas.openxmlformats.org/package/2006/relationships"><Relationship Id="rId3" Type="http://schemas.openxmlformats.org/officeDocument/2006/relationships/slideLayout" Target="../slideLayouts/slideLayout319.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image" Target="../media/image29.png"/><Relationship Id="rId5" Type="http://schemas.openxmlformats.org/officeDocument/2006/relationships/theme" Target="../theme/theme28.xml"/><Relationship Id="rId4" Type="http://schemas.openxmlformats.org/officeDocument/2006/relationships/slideLayout" Target="../slideLayouts/slideLayout320.xml"/></Relationships>
</file>

<file path=ppt/slideMasters/_rels/slideMaster29.xml.rels><?xml version="1.0" encoding="UTF-8" standalone="yes"?>
<Relationships xmlns="http://schemas.openxmlformats.org/package/2006/relationships"><Relationship Id="rId8" Type="http://schemas.openxmlformats.org/officeDocument/2006/relationships/theme" Target="../theme/theme29.xml"/><Relationship Id="rId3" Type="http://schemas.openxmlformats.org/officeDocument/2006/relationships/slideLayout" Target="../slideLayouts/slideLayout323.xml"/><Relationship Id="rId7" Type="http://schemas.openxmlformats.org/officeDocument/2006/relationships/slideLayout" Target="../slideLayouts/slideLayout327.xml"/><Relationship Id="rId2" Type="http://schemas.openxmlformats.org/officeDocument/2006/relationships/slideLayout" Target="../slideLayouts/slideLayout322.xml"/><Relationship Id="rId1" Type="http://schemas.openxmlformats.org/officeDocument/2006/relationships/slideLayout" Target="../slideLayouts/slideLayout321.xml"/><Relationship Id="rId6" Type="http://schemas.openxmlformats.org/officeDocument/2006/relationships/slideLayout" Target="../slideLayouts/slideLayout326.xml"/><Relationship Id="rId5" Type="http://schemas.openxmlformats.org/officeDocument/2006/relationships/slideLayout" Target="../slideLayouts/slideLayout325.xml"/><Relationship Id="rId4" Type="http://schemas.openxmlformats.org/officeDocument/2006/relationships/slideLayout" Target="../slideLayouts/slideLayout324.xml"/><Relationship Id="rId9" Type="http://schemas.openxmlformats.org/officeDocument/2006/relationships/image" Target="../media/image29.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7.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theme" Target="../theme/theme3.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5.xml"/><Relationship Id="rId13" Type="http://schemas.openxmlformats.org/officeDocument/2006/relationships/slideLayout" Target="../slideLayouts/slideLayout340.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slideLayout" Target="../slideLayouts/slideLayout339.xml"/><Relationship Id="rId17" Type="http://schemas.openxmlformats.org/officeDocument/2006/relationships/theme" Target="../theme/theme30.xml"/><Relationship Id="rId2" Type="http://schemas.openxmlformats.org/officeDocument/2006/relationships/slideLayout" Target="../slideLayouts/slideLayout329.xml"/><Relationship Id="rId16" Type="http://schemas.openxmlformats.org/officeDocument/2006/relationships/slideLayout" Target="../slideLayouts/slideLayout343.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5" Type="http://schemas.openxmlformats.org/officeDocument/2006/relationships/slideLayout" Target="../slideLayouts/slideLayout34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 Id="rId14" Type="http://schemas.openxmlformats.org/officeDocument/2006/relationships/slideLayout" Target="../slideLayouts/slideLayout341.xml"/></Relationships>
</file>

<file path=ppt/slideMasters/_rels/slideMaster31.xml.rels><?xml version="1.0" encoding="UTF-8" standalone="yes"?>
<Relationships xmlns="http://schemas.openxmlformats.org/package/2006/relationships"><Relationship Id="rId3" Type="http://schemas.openxmlformats.org/officeDocument/2006/relationships/slideLayout" Target="../slideLayouts/slideLayout346.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image" Target="../media/image1.jpg"/><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theme" Target="../theme/theme32.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 Id="rId14" Type="http://schemas.openxmlformats.org/officeDocument/2006/relationships/image" Target="../media/image3.jp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3" Type="http://schemas.openxmlformats.org/officeDocument/2006/relationships/slideLayout" Target="../slideLayouts/slideLayout33.xml"/><Relationship Id="rId7" Type="http://schemas.openxmlformats.org/officeDocument/2006/relationships/slideLayout" Target="../slideLayouts/slideLayout37.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image" Target="../media/image3.jpg"/><Relationship Id="rId5" Type="http://schemas.openxmlformats.org/officeDocument/2006/relationships/slideLayout" Target="../slideLayouts/slideLayout35.xml"/><Relationship Id="rId10" Type="http://schemas.openxmlformats.org/officeDocument/2006/relationships/image" Target="../media/image1.jpg"/><Relationship Id="rId4" Type="http://schemas.openxmlformats.org/officeDocument/2006/relationships/slideLayout" Target="../slideLayouts/slideLayout34.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6.xml"/><Relationship Id="rId13" Type="http://schemas.openxmlformats.org/officeDocument/2006/relationships/image" Target="../media/image4.jpeg"/><Relationship Id="rId3" Type="http://schemas.openxmlformats.org/officeDocument/2006/relationships/slideLayout" Target="../slideLayouts/slideLayout41.xml"/><Relationship Id="rId7" Type="http://schemas.openxmlformats.org/officeDocument/2006/relationships/slideLayout" Target="../slideLayouts/slideLayout45.xml"/><Relationship Id="rId12" Type="http://schemas.openxmlformats.org/officeDocument/2006/relationships/theme" Target="../theme/theme5.xml"/><Relationship Id="rId2" Type="http://schemas.openxmlformats.org/officeDocument/2006/relationships/slideLayout" Target="../slideLayouts/slideLayout40.xml"/><Relationship Id="rId1" Type="http://schemas.openxmlformats.org/officeDocument/2006/relationships/slideLayout" Target="../slideLayouts/slideLayout39.xml"/><Relationship Id="rId6" Type="http://schemas.openxmlformats.org/officeDocument/2006/relationships/slideLayout" Target="../slideLayouts/slideLayout44.xml"/><Relationship Id="rId11" Type="http://schemas.openxmlformats.org/officeDocument/2006/relationships/slideLayout" Target="../slideLayouts/slideLayout49.xml"/><Relationship Id="rId5" Type="http://schemas.openxmlformats.org/officeDocument/2006/relationships/slideLayout" Target="../slideLayouts/slideLayout43.xml"/><Relationship Id="rId10" Type="http://schemas.openxmlformats.org/officeDocument/2006/relationships/slideLayout" Target="../slideLayouts/slideLayout48.xml"/><Relationship Id="rId4" Type="http://schemas.openxmlformats.org/officeDocument/2006/relationships/slideLayout" Target="../slideLayouts/slideLayout42.xml"/><Relationship Id="rId9" Type="http://schemas.openxmlformats.org/officeDocument/2006/relationships/slideLayout" Target="../slideLayouts/slideLayout4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7.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5" Type="http://schemas.openxmlformats.org/officeDocument/2006/relationships/slideLayout" Target="../slideLayouts/slideLayout54.xml"/><Relationship Id="rId10" Type="http://schemas.openxmlformats.org/officeDocument/2006/relationships/image" Target="../media/image1.jpg"/><Relationship Id="rId4" Type="http://schemas.openxmlformats.org/officeDocument/2006/relationships/slideLayout" Target="../slideLayouts/slideLayout53.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image" Target="../media/image2.png"/><Relationship Id="rId5" Type="http://schemas.openxmlformats.org/officeDocument/2006/relationships/slideLayout" Target="../slideLayouts/slideLayout62.xml"/><Relationship Id="rId10" Type="http://schemas.openxmlformats.org/officeDocument/2006/relationships/image" Target="../media/image1.jpg"/><Relationship Id="rId4" Type="http://schemas.openxmlformats.org/officeDocument/2006/relationships/slideLayout" Target="../slideLayouts/slideLayout61.xml"/><Relationship Id="rId9"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3" Type="http://schemas.openxmlformats.org/officeDocument/2006/relationships/slideLayout" Target="../slideLayouts/slideLayout68.xml"/><Relationship Id="rId2" Type="http://schemas.openxmlformats.org/officeDocument/2006/relationships/slideLayout" Target="../slideLayouts/slideLayout67.xml"/><Relationship Id="rId1" Type="http://schemas.openxmlformats.org/officeDocument/2006/relationships/slideLayout" Target="../slideLayouts/slideLayout66.xml"/><Relationship Id="rId5" Type="http://schemas.openxmlformats.org/officeDocument/2006/relationships/image" Target="../media/image5.png"/><Relationship Id="rId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76.xml"/><Relationship Id="rId13" Type="http://schemas.openxmlformats.org/officeDocument/2006/relationships/slideLayout" Target="../slideLayouts/slideLayout81.xml"/><Relationship Id="rId18" Type="http://schemas.openxmlformats.org/officeDocument/2006/relationships/slideLayout" Target="../slideLayouts/slideLayout86.xml"/><Relationship Id="rId3" Type="http://schemas.openxmlformats.org/officeDocument/2006/relationships/slideLayout" Target="../slideLayouts/slideLayout71.xml"/><Relationship Id="rId7" Type="http://schemas.openxmlformats.org/officeDocument/2006/relationships/slideLayout" Target="../slideLayouts/slideLayout75.xml"/><Relationship Id="rId12" Type="http://schemas.openxmlformats.org/officeDocument/2006/relationships/slideLayout" Target="../slideLayouts/slideLayout80.xml"/><Relationship Id="rId17" Type="http://schemas.openxmlformats.org/officeDocument/2006/relationships/slideLayout" Target="../slideLayouts/slideLayout85.xml"/><Relationship Id="rId2" Type="http://schemas.openxmlformats.org/officeDocument/2006/relationships/slideLayout" Target="../slideLayouts/slideLayout70.xml"/><Relationship Id="rId16" Type="http://schemas.openxmlformats.org/officeDocument/2006/relationships/slideLayout" Target="../slideLayouts/slideLayout84.xml"/><Relationship Id="rId20" Type="http://schemas.openxmlformats.org/officeDocument/2006/relationships/theme" Target="../theme/theme9.xml"/><Relationship Id="rId1" Type="http://schemas.openxmlformats.org/officeDocument/2006/relationships/slideLayout" Target="../slideLayouts/slideLayout69.xml"/><Relationship Id="rId6" Type="http://schemas.openxmlformats.org/officeDocument/2006/relationships/slideLayout" Target="../slideLayouts/slideLayout74.xml"/><Relationship Id="rId11" Type="http://schemas.openxmlformats.org/officeDocument/2006/relationships/slideLayout" Target="../slideLayouts/slideLayout79.xml"/><Relationship Id="rId5" Type="http://schemas.openxmlformats.org/officeDocument/2006/relationships/slideLayout" Target="../slideLayouts/slideLayout73.xml"/><Relationship Id="rId15" Type="http://schemas.openxmlformats.org/officeDocument/2006/relationships/slideLayout" Target="../slideLayouts/slideLayout83.xml"/><Relationship Id="rId10" Type="http://schemas.openxmlformats.org/officeDocument/2006/relationships/slideLayout" Target="../slideLayouts/slideLayout78.xml"/><Relationship Id="rId19" Type="http://schemas.openxmlformats.org/officeDocument/2006/relationships/slideLayout" Target="../slideLayouts/slideLayout87.xml"/><Relationship Id="rId4" Type="http://schemas.openxmlformats.org/officeDocument/2006/relationships/slideLayout" Target="../slideLayouts/slideLayout72.xml"/><Relationship Id="rId9" Type="http://schemas.openxmlformats.org/officeDocument/2006/relationships/slideLayout" Target="../slideLayouts/slideLayout77.xml"/><Relationship Id="rId14" Type="http://schemas.openxmlformats.org/officeDocument/2006/relationships/slideLayout" Target="../slideLayouts/slideLayout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4" name="Picture 13" descr="Graphical user interface, application&#10;&#10;Description automatically generated with medium confidence">
            <a:extLst>
              <a:ext uri="{FF2B5EF4-FFF2-40B4-BE49-F238E27FC236}">
                <a16:creationId xmlns:a16="http://schemas.microsoft.com/office/drawing/2014/main" id="{881B161A-BAD2-4FED-9737-E079EBD43CA4}"/>
              </a:ext>
            </a:extLst>
          </p:cNvPr>
          <p:cNvPicPr>
            <a:picLocks noChangeAspect="1"/>
          </p:cNvPicPr>
          <p:nvPr userDrawn="1"/>
        </p:nvPicPr>
        <p:blipFill>
          <a:blip r:embed="rId10"/>
          <a:stretch>
            <a:fillRect/>
          </a:stretch>
        </p:blipFill>
        <p:spPr>
          <a:xfrm>
            <a:off x="-16273" y="-40426"/>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p:cNvSpPr>
            <a:spLocks noGrp="1"/>
          </p:cNvSpPr>
          <p:nvPr>
            <p:ph type="ftr" sz="quarter" idx="3"/>
          </p:nvPr>
        </p:nvSpPr>
        <p:spPr>
          <a:xfrm>
            <a:off x="2897632" y="4593882"/>
            <a:ext cx="3903712" cy="417515"/>
          </a:xfrm>
          <a:prstGeom prst="rect">
            <a:avLst/>
          </a:prstGeom>
        </p:spPr>
        <p:txBody>
          <a:bodyPr vert="horz" lIns="91440" tIns="45720" rIns="91440" bIns="45720" rtlCol="0" anchor="ctr"/>
          <a:lstStyle>
            <a:lvl1pPr algn="ctr">
              <a:defRPr sz="1200">
                <a:solidFill>
                  <a:srgbClr val="800000"/>
                </a:solidFill>
              </a:defRPr>
            </a:lvl1pPr>
          </a:lstStyle>
          <a:p>
            <a:endParaRPr lang="en-US" dirty="0"/>
          </a:p>
        </p:txBody>
      </p:sp>
      <p:sp>
        <p:nvSpPr>
          <p:cNvPr id="5" name="TextBox 4"/>
          <p:cNvSpPr txBox="1"/>
          <p:nvPr userDrawn="1"/>
        </p:nvSpPr>
        <p:spPr>
          <a:xfrm>
            <a:off x="6872288" y="5943600"/>
            <a:ext cx="269626" cy="461665"/>
          </a:xfrm>
          <a:prstGeom prst="rect">
            <a:avLst/>
          </a:prstGeom>
          <a:noFill/>
        </p:spPr>
        <p:txBody>
          <a:bodyPr wrap="none" rtlCol="0">
            <a:spAutoFit/>
          </a:bodyPr>
          <a:lstStyle/>
          <a:p>
            <a:r>
              <a:rPr lang="en-US" dirty="0"/>
              <a:t> </a:t>
            </a:r>
          </a:p>
        </p:txBody>
      </p:sp>
      <p:cxnSp>
        <p:nvCxnSpPr>
          <p:cNvPr id="8" name="Straight Connector 7">
            <a:extLst>
              <a:ext uri="{FF2B5EF4-FFF2-40B4-BE49-F238E27FC236}">
                <a16:creationId xmlns:a16="http://schemas.microsoft.com/office/drawing/2014/main" id="{5F391403-AA08-384C-BF6A-9AE5185F6540}"/>
              </a:ext>
            </a:extLst>
          </p:cNvPr>
          <p:cNvCxnSpPr/>
          <p:nvPr userDrawn="1"/>
        </p:nvCxnSpPr>
        <p:spPr>
          <a:xfrm>
            <a:off x="0" y="4309607"/>
            <a:ext cx="9144000" cy="0"/>
          </a:xfrm>
          <a:prstGeom prst="line">
            <a:avLst/>
          </a:prstGeom>
          <a:ln w="28575">
            <a:solidFill>
              <a:srgbClr val="003767"/>
            </a:solidFill>
          </a:ln>
        </p:spPr>
        <p:style>
          <a:lnRef idx="1">
            <a:schemeClr val="accent1"/>
          </a:lnRef>
          <a:fillRef idx="0">
            <a:schemeClr val="accent1"/>
          </a:fillRef>
          <a:effectRef idx="0">
            <a:schemeClr val="accent1"/>
          </a:effectRef>
          <a:fontRef idx="minor">
            <a:schemeClr val="tx1"/>
          </a:fontRef>
        </p:style>
      </p:cxnSp>
      <p:pic>
        <p:nvPicPr>
          <p:cNvPr id="4" name="Picture 3" descr="Blue text on a black background&#10;&#10;Description automatically generated">
            <a:extLst>
              <a:ext uri="{FF2B5EF4-FFF2-40B4-BE49-F238E27FC236}">
                <a16:creationId xmlns:a16="http://schemas.microsoft.com/office/drawing/2014/main" id="{86B9C6DC-7D9A-1CAB-01C5-ADEBD58AD97B}"/>
              </a:ext>
            </a:extLst>
          </p:cNvPr>
          <p:cNvPicPr>
            <a:picLocks noChangeAspect="1"/>
          </p:cNvPicPr>
          <p:nvPr userDrawn="1"/>
        </p:nvPicPr>
        <p:blipFill>
          <a:blip r:embed="rId11"/>
          <a:stretch>
            <a:fillRect/>
          </a:stretch>
        </p:blipFill>
        <p:spPr>
          <a:xfrm>
            <a:off x="6872288" y="4688339"/>
            <a:ext cx="2012950" cy="228600"/>
          </a:xfrm>
          <a:prstGeom prst="rect">
            <a:avLst/>
          </a:prstGeom>
        </p:spPr>
      </p:pic>
    </p:spTree>
    <p:extLst>
      <p:ext uri="{BB962C8B-B14F-4D97-AF65-F5344CB8AC3E}">
        <p14:creationId xmlns:p14="http://schemas.microsoft.com/office/powerpoint/2010/main" val="1070809925"/>
      </p:ext>
    </p:extLst>
  </p:cSld>
  <p:clrMap bg1="lt1" tx1="dk1" bg2="lt2" tx2="dk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6169"/>
            <a:ext cx="8229600" cy="858044"/>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1262"/>
            <a:ext cx="8229600" cy="339761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71678"/>
            <a:ext cx="2133600" cy="274097"/>
          </a:xfrm>
          <a:prstGeom prst="rect">
            <a:avLst/>
          </a:prstGeom>
        </p:spPr>
        <p:txBody>
          <a:bodyPr vert="horz" lIns="91440" tIns="45720" rIns="91440" bIns="45720" rtlCol="0" anchor="ctr"/>
          <a:lstStyle>
            <a:lvl1pPr algn="l">
              <a:defRPr sz="900">
                <a:solidFill>
                  <a:schemeClr val="tx1">
                    <a:tint val="75000"/>
                  </a:schemeClr>
                </a:solidFill>
              </a:defRPr>
            </a:lvl1pPr>
          </a:lstStyle>
          <a:p>
            <a:fld id="{CEA76BB6-E1DA-4029-8F20-C075B1C7CC2C}" type="datetimeFigureOut">
              <a:rPr lang="en-US" smtClean="0">
                <a:solidFill>
                  <a:prstClr val="black">
                    <a:tint val="75000"/>
                  </a:prstClr>
                </a:solidFill>
              </a:rPr>
              <a:pPr/>
              <a:t>11/29/2023</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4771678"/>
            <a:ext cx="2895600" cy="274097"/>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4771678"/>
            <a:ext cx="2133600" cy="274097"/>
          </a:xfrm>
          <a:prstGeom prst="rect">
            <a:avLst/>
          </a:prstGeom>
        </p:spPr>
        <p:txBody>
          <a:bodyPr vert="horz" lIns="91440" tIns="45720" rIns="91440" bIns="45720" rtlCol="0" anchor="ctr"/>
          <a:lstStyle>
            <a:lvl1pPr algn="r">
              <a:defRPr sz="900">
                <a:solidFill>
                  <a:schemeClr val="tx1">
                    <a:tint val="75000"/>
                  </a:schemeClr>
                </a:solidFill>
              </a:defRPr>
            </a:lvl1pPr>
          </a:lstStyle>
          <a:p>
            <a:fld id="{9D02166E-37C5-4E8E-826A-30897FE097CD}"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3473418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 id="2147483812" r:id="rId12"/>
    <p:sldLayoutId id="2147483813" r:id="rId13"/>
    <p:sldLayoutId id="2147483814" r:id="rId14"/>
    <p:sldLayoutId id="2147483815" r:id="rId15"/>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6169"/>
            <a:ext cx="8229600" cy="858044"/>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1262"/>
            <a:ext cx="8229600" cy="339761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71678"/>
            <a:ext cx="2133600" cy="274097"/>
          </a:xfrm>
          <a:prstGeom prst="rect">
            <a:avLst/>
          </a:prstGeom>
        </p:spPr>
        <p:txBody>
          <a:bodyPr vert="horz" lIns="91440" tIns="45720" rIns="91440" bIns="45720" rtlCol="0" anchor="ctr"/>
          <a:lstStyle>
            <a:lvl1pPr algn="l">
              <a:defRPr sz="900">
                <a:solidFill>
                  <a:schemeClr val="tx1">
                    <a:tint val="75000"/>
                  </a:schemeClr>
                </a:solidFill>
              </a:defRPr>
            </a:lvl1pPr>
          </a:lstStyle>
          <a:p>
            <a:fld id="{33A98576-1B82-6E4B-A044-8CAD69D00592}" type="datetimeFigureOut">
              <a:rPr lang="en-US" smtClean="0"/>
              <a:t>11/29/2023</a:t>
            </a:fld>
            <a:endParaRPr lang="en-US"/>
          </a:p>
        </p:txBody>
      </p:sp>
      <p:sp>
        <p:nvSpPr>
          <p:cNvPr id="5" name="Footer Placeholder 4"/>
          <p:cNvSpPr>
            <a:spLocks noGrp="1"/>
          </p:cNvSpPr>
          <p:nvPr>
            <p:ph type="ftr" sz="quarter" idx="3"/>
          </p:nvPr>
        </p:nvSpPr>
        <p:spPr>
          <a:xfrm>
            <a:off x="3124200" y="4771678"/>
            <a:ext cx="2895600" cy="274097"/>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71678"/>
            <a:ext cx="2133600" cy="274097"/>
          </a:xfrm>
          <a:prstGeom prst="rect">
            <a:avLst/>
          </a:prstGeom>
        </p:spPr>
        <p:txBody>
          <a:bodyPr vert="horz" lIns="91440" tIns="45720" rIns="91440" bIns="45720" rtlCol="0" anchor="ctr"/>
          <a:lstStyle>
            <a:lvl1pPr algn="r">
              <a:defRPr sz="900">
                <a:solidFill>
                  <a:schemeClr val="tx1">
                    <a:tint val="75000"/>
                  </a:schemeClr>
                </a:solidFill>
              </a:defRPr>
            </a:lvl1pPr>
          </a:lstStyle>
          <a:p>
            <a:fld id="{A4B8A1CB-C0D2-C442-9D4E-83CE445C6983}" type="slidenum">
              <a:rPr lang="en-US" smtClean="0"/>
              <a:t>‹#›</a:t>
            </a:fld>
            <a:endParaRPr lang="en-US"/>
          </a:p>
        </p:txBody>
      </p:sp>
    </p:spTree>
    <p:extLst>
      <p:ext uri="{BB962C8B-B14F-4D97-AF65-F5344CB8AC3E}">
        <p14:creationId xmlns:p14="http://schemas.microsoft.com/office/powerpoint/2010/main" val="1823391485"/>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defTabSz="3429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342900" rtl="0" eaLnBrk="1" latinLnBrk="0" hangingPunct="1">
        <a:spcBef>
          <a:spcPct val="20000"/>
        </a:spcBef>
        <a:buFont typeface="Arial"/>
        <a:buChar char="•"/>
        <a:defRPr sz="2400" kern="1200">
          <a:solidFill>
            <a:schemeClr val="tx1"/>
          </a:solidFill>
          <a:latin typeface="+mn-lt"/>
          <a:ea typeface="+mn-ea"/>
          <a:cs typeface="+mn-cs"/>
        </a:defRPr>
      </a:lvl1pPr>
      <a:lvl2pPr marL="557213" indent="-214313" algn="l" defTabSz="342900" rtl="0" eaLnBrk="1" latinLnBrk="0" hangingPunct="1">
        <a:spcBef>
          <a:spcPct val="20000"/>
        </a:spcBef>
        <a:buFont typeface="Arial"/>
        <a:buChar char="–"/>
        <a:defRPr sz="2100" kern="1200">
          <a:solidFill>
            <a:schemeClr val="tx1"/>
          </a:solidFill>
          <a:latin typeface="+mn-lt"/>
          <a:ea typeface="+mn-ea"/>
          <a:cs typeface="+mn-cs"/>
        </a:defRPr>
      </a:lvl2pPr>
      <a:lvl3pPr marL="857250" indent="-171450" algn="l" defTabSz="342900" rtl="0" eaLnBrk="1" latinLnBrk="0" hangingPunct="1">
        <a:spcBef>
          <a:spcPct val="20000"/>
        </a:spcBef>
        <a:buFont typeface="Arial"/>
        <a:buChar char="•"/>
        <a:defRPr sz="1800" kern="1200">
          <a:solidFill>
            <a:schemeClr val="tx1"/>
          </a:solidFill>
          <a:latin typeface="+mn-lt"/>
          <a:ea typeface="+mn-ea"/>
          <a:cs typeface="+mn-cs"/>
        </a:defRPr>
      </a:lvl3pPr>
      <a:lvl4pPr marL="1200150" indent="-171450" algn="l" defTabSz="342900" rtl="0" eaLnBrk="1" latinLnBrk="0" hangingPunct="1">
        <a:spcBef>
          <a:spcPct val="20000"/>
        </a:spcBef>
        <a:buFont typeface="Arial"/>
        <a:buChar char="–"/>
        <a:defRPr sz="1500" kern="1200">
          <a:solidFill>
            <a:schemeClr val="tx1"/>
          </a:solidFill>
          <a:latin typeface="+mn-lt"/>
          <a:ea typeface="+mn-ea"/>
          <a:cs typeface="+mn-cs"/>
        </a:defRPr>
      </a:lvl4pPr>
      <a:lvl5pPr marL="1543050" indent="-171450" algn="l" defTabSz="342900" rtl="0" eaLnBrk="1" latinLnBrk="0" hangingPunct="1">
        <a:spcBef>
          <a:spcPct val="20000"/>
        </a:spcBef>
        <a:buFont typeface="Arial"/>
        <a:buChar char="»"/>
        <a:defRPr sz="1500" kern="1200">
          <a:solidFill>
            <a:schemeClr val="tx1"/>
          </a:solidFill>
          <a:latin typeface="+mn-lt"/>
          <a:ea typeface="+mn-ea"/>
          <a:cs typeface="+mn-cs"/>
        </a:defRPr>
      </a:lvl5pPr>
      <a:lvl6pPr marL="1885950" indent="-171450" algn="l" defTabSz="342900" rtl="0" eaLnBrk="1" latinLnBrk="0" hangingPunct="1">
        <a:spcBef>
          <a:spcPct val="20000"/>
        </a:spcBef>
        <a:buFont typeface="Arial"/>
        <a:buChar char="•"/>
        <a:defRPr sz="1500" kern="1200">
          <a:solidFill>
            <a:schemeClr val="tx1"/>
          </a:solidFill>
          <a:latin typeface="+mn-lt"/>
          <a:ea typeface="+mn-ea"/>
          <a:cs typeface="+mn-cs"/>
        </a:defRPr>
      </a:lvl6pPr>
      <a:lvl7pPr marL="2228850" indent="-171450" algn="l" defTabSz="342900" rtl="0" eaLnBrk="1" latinLnBrk="0" hangingPunct="1">
        <a:spcBef>
          <a:spcPct val="20000"/>
        </a:spcBef>
        <a:buFont typeface="Arial"/>
        <a:buChar char="•"/>
        <a:defRPr sz="1500" kern="1200">
          <a:solidFill>
            <a:schemeClr val="tx1"/>
          </a:solidFill>
          <a:latin typeface="+mn-lt"/>
          <a:ea typeface="+mn-ea"/>
          <a:cs typeface="+mn-cs"/>
        </a:defRPr>
      </a:lvl7pPr>
      <a:lvl8pPr marL="2571750" indent="-171450" algn="l" defTabSz="342900" rtl="0" eaLnBrk="1" latinLnBrk="0" hangingPunct="1">
        <a:spcBef>
          <a:spcPct val="20000"/>
        </a:spcBef>
        <a:buFont typeface="Arial"/>
        <a:buChar char="•"/>
        <a:defRPr sz="1500" kern="1200">
          <a:solidFill>
            <a:schemeClr val="tx1"/>
          </a:solidFill>
          <a:latin typeface="+mn-lt"/>
          <a:ea typeface="+mn-ea"/>
          <a:cs typeface="+mn-cs"/>
        </a:defRPr>
      </a:lvl8pPr>
      <a:lvl9pPr marL="2914650" indent="-171450" algn="l" defTabSz="342900"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6170"/>
            <a:ext cx="8229600" cy="858044"/>
          </a:xfrm>
          <a:prstGeom prst="rect">
            <a:avLst/>
          </a:prstGeom>
          <a:noFill/>
          <a:ln w="9525">
            <a:noFill/>
            <a:miter lim="800000"/>
            <a:headEnd/>
            <a:tailEnd/>
          </a:ln>
        </p:spPr>
        <p:txBody>
          <a:bodyPr vert="horz" wrap="square" lIns="91397" tIns="45698" rIns="91397" bIns="45698"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201266"/>
            <a:ext cx="8229600" cy="3397616"/>
          </a:xfrm>
          <a:prstGeom prst="rect">
            <a:avLst/>
          </a:prstGeom>
          <a:noFill/>
          <a:ln w="9525">
            <a:noFill/>
            <a:miter lim="800000"/>
            <a:headEnd/>
            <a:tailEnd/>
          </a:ln>
        </p:spPr>
        <p:txBody>
          <a:bodyPr vert="horz" wrap="square" lIns="91397" tIns="45698" rIns="91397" bIns="4569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72117"/>
            <a:ext cx="2133600" cy="274097"/>
          </a:xfrm>
          <a:prstGeom prst="rect">
            <a:avLst/>
          </a:prstGeom>
        </p:spPr>
        <p:txBody>
          <a:bodyPr vert="horz" lIns="91397" tIns="45698" rIns="91397" bIns="45698" rtlCol="0" anchor="ctr"/>
          <a:lstStyle>
            <a:lvl1pPr algn="l" fontAlgn="auto">
              <a:spcBef>
                <a:spcPts val="0"/>
              </a:spcBef>
              <a:spcAft>
                <a:spcPts val="0"/>
              </a:spcAft>
              <a:defRPr sz="569">
                <a:solidFill>
                  <a:schemeClr val="tx1">
                    <a:tint val="75000"/>
                  </a:schemeClr>
                </a:solidFill>
                <a:latin typeface="+mn-lt"/>
                <a:cs typeface="+mn-cs"/>
              </a:defRPr>
            </a:lvl1pPr>
          </a:lstStyle>
          <a:p>
            <a:pPr>
              <a:defRPr/>
            </a:pPr>
            <a:fld id="{049DD9BA-2994-4B82-8FEA-A6949C00BB4A}" type="datetimeFigureOut">
              <a:rPr lang="en-US"/>
              <a:pPr>
                <a:defRPr/>
              </a:pPr>
              <a:t>11/29/2023</a:t>
            </a:fld>
            <a:endParaRPr lang="en-US"/>
          </a:p>
        </p:txBody>
      </p:sp>
      <p:sp>
        <p:nvSpPr>
          <p:cNvPr id="5" name="Footer Placeholder 4"/>
          <p:cNvSpPr>
            <a:spLocks noGrp="1"/>
          </p:cNvSpPr>
          <p:nvPr>
            <p:ph type="ftr" sz="quarter" idx="3"/>
          </p:nvPr>
        </p:nvSpPr>
        <p:spPr>
          <a:xfrm>
            <a:off x="3124200" y="4772117"/>
            <a:ext cx="2895600" cy="274097"/>
          </a:xfrm>
          <a:prstGeom prst="rect">
            <a:avLst/>
          </a:prstGeom>
        </p:spPr>
        <p:txBody>
          <a:bodyPr vert="horz" lIns="91397" tIns="45698" rIns="91397" bIns="45698" rtlCol="0" anchor="ctr"/>
          <a:lstStyle>
            <a:lvl1pPr algn="ctr" fontAlgn="auto">
              <a:spcBef>
                <a:spcPts val="0"/>
              </a:spcBef>
              <a:spcAft>
                <a:spcPts val="0"/>
              </a:spcAft>
              <a:defRPr sz="569">
                <a:solidFill>
                  <a:schemeClr val="tx1">
                    <a:tint val="75000"/>
                  </a:schemeClr>
                </a:solidFill>
                <a:latin typeface="+mn-lt"/>
                <a:cs typeface="+mn-cs"/>
              </a:defRPr>
            </a:lvl1pPr>
          </a:lstStyle>
          <a:p>
            <a:pPr>
              <a:defRPr/>
            </a:pPr>
            <a:endParaRPr lang="en-US"/>
          </a:p>
        </p:txBody>
      </p:sp>
      <p:sp>
        <p:nvSpPr>
          <p:cNvPr id="6" name="Slide Number Placeholder 5"/>
          <p:cNvSpPr>
            <a:spLocks noGrp="1"/>
          </p:cNvSpPr>
          <p:nvPr>
            <p:ph type="sldNum" sz="quarter" idx="4"/>
          </p:nvPr>
        </p:nvSpPr>
        <p:spPr>
          <a:xfrm>
            <a:off x="6553200" y="4772117"/>
            <a:ext cx="2133600" cy="274097"/>
          </a:xfrm>
          <a:prstGeom prst="rect">
            <a:avLst/>
          </a:prstGeom>
        </p:spPr>
        <p:txBody>
          <a:bodyPr vert="horz" lIns="91397" tIns="45698" rIns="91397" bIns="45698" rtlCol="0" anchor="ctr"/>
          <a:lstStyle>
            <a:lvl1pPr algn="r" fontAlgn="auto">
              <a:spcBef>
                <a:spcPts val="0"/>
              </a:spcBef>
              <a:spcAft>
                <a:spcPts val="0"/>
              </a:spcAft>
              <a:defRPr sz="569">
                <a:solidFill>
                  <a:schemeClr val="tx1">
                    <a:tint val="75000"/>
                  </a:schemeClr>
                </a:solidFill>
                <a:latin typeface="+mn-lt"/>
                <a:cs typeface="+mn-cs"/>
              </a:defRPr>
            </a:lvl1pPr>
          </a:lstStyle>
          <a:p>
            <a:pPr>
              <a:defRPr/>
            </a:pPr>
            <a:fld id="{17A542C4-2079-4CE5-AB5C-97B8A5701935}" type="slidenum">
              <a:rPr lang="en-US"/>
              <a:pPr>
                <a:defRPr/>
              </a:pPr>
              <a:t>‹#›</a:t>
            </a:fld>
            <a:endParaRPr lang="en-US"/>
          </a:p>
        </p:txBody>
      </p:sp>
    </p:spTree>
    <p:extLst>
      <p:ext uri="{BB962C8B-B14F-4D97-AF65-F5344CB8AC3E}">
        <p14:creationId xmlns:p14="http://schemas.microsoft.com/office/powerpoint/2010/main" val="331146052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 id="2147483841" r:id="rId13"/>
  </p:sldLayoutIdLst>
  <p:txStyles>
    <p:titleStyle>
      <a:lvl1pPr algn="ctr" rtl="0" eaLnBrk="0" fontAlgn="base" hangingPunct="0">
        <a:spcBef>
          <a:spcPct val="0"/>
        </a:spcBef>
        <a:spcAft>
          <a:spcPct val="0"/>
        </a:spcAft>
        <a:defRPr sz="2089" kern="1200">
          <a:solidFill>
            <a:schemeClr val="tx1"/>
          </a:solidFill>
          <a:latin typeface="+mj-lt"/>
          <a:ea typeface="+mj-ea"/>
          <a:cs typeface="+mj-cs"/>
        </a:defRPr>
      </a:lvl1pPr>
      <a:lvl2pPr algn="ctr" rtl="0" eaLnBrk="0" fontAlgn="base" hangingPunct="0">
        <a:spcBef>
          <a:spcPct val="0"/>
        </a:spcBef>
        <a:spcAft>
          <a:spcPct val="0"/>
        </a:spcAft>
        <a:defRPr sz="2089">
          <a:solidFill>
            <a:schemeClr val="tx1"/>
          </a:solidFill>
          <a:latin typeface="Calibri" pitchFamily="34" charset="0"/>
        </a:defRPr>
      </a:lvl2pPr>
      <a:lvl3pPr algn="ctr" rtl="0" eaLnBrk="0" fontAlgn="base" hangingPunct="0">
        <a:spcBef>
          <a:spcPct val="0"/>
        </a:spcBef>
        <a:spcAft>
          <a:spcPct val="0"/>
        </a:spcAft>
        <a:defRPr sz="2089">
          <a:solidFill>
            <a:schemeClr val="tx1"/>
          </a:solidFill>
          <a:latin typeface="Calibri" pitchFamily="34" charset="0"/>
        </a:defRPr>
      </a:lvl3pPr>
      <a:lvl4pPr algn="ctr" rtl="0" eaLnBrk="0" fontAlgn="base" hangingPunct="0">
        <a:spcBef>
          <a:spcPct val="0"/>
        </a:spcBef>
        <a:spcAft>
          <a:spcPct val="0"/>
        </a:spcAft>
        <a:defRPr sz="2089">
          <a:solidFill>
            <a:schemeClr val="tx1"/>
          </a:solidFill>
          <a:latin typeface="Calibri" pitchFamily="34" charset="0"/>
        </a:defRPr>
      </a:lvl4pPr>
      <a:lvl5pPr algn="ctr" rtl="0" eaLnBrk="0" fontAlgn="base" hangingPunct="0">
        <a:spcBef>
          <a:spcPct val="0"/>
        </a:spcBef>
        <a:spcAft>
          <a:spcPct val="0"/>
        </a:spcAft>
        <a:defRPr sz="2089">
          <a:solidFill>
            <a:schemeClr val="tx1"/>
          </a:solidFill>
          <a:latin typeface="Calibri" pitchFamily="34" charset="0"/>
        </a:defRPr>
      </a:lvl5pPr>
      <a:lvl6pPr marL="216903" algn="ctr" rtl="0" fontAlgn="base">
        <a:spcBef>
          <a:spcPct val="0"/>
        </a:spcBef>
        <a:spcAft>
          <a:spcPct val="0"/>
        </a:spcAft>
        <a:defRPr sz="2089">
          <a:solidFill>
            <a:schemeClr val="tx1"/>
          </a:solidFill>
          <a:latin typeface="Calibri" pitchFamily="34" charset="0"/>
        </a:defRPr>
      </a:lvl6pPr>
      <a:lvl7pPr marL="433805" algn="ctr" rtl="0" fontAlgn="base">
        <a:spcBef>
          <a:spcPct val="0"/>
        </a:spcBef>
        <a:spcAft>
          <a:spcPct val="0"/>
        </a:spcAft>
        <a:defRPr sz="2089">
          <a:solidFill>
            <a:schemeClr val="tx1"/>
          </a:solidFill>
          <a:latin typeface="Calibri" pitchFamily="34" charset="0"/>
        </a:defRPr>
      </a:lvl7pPr>
      <a:lvl8pPr marL="650708" algn="ctr" rtl="0" fontAlgn="base">
        <a:spcBef>
          <a:spcPct val="0"/>
        </a:spcBef>
        <a:spcAft>
          <a:spcPct val="0"/>
        </a:spcAft>
        <a:defRPr sz="2089">
          <a:solidFill>
            <a:schemeClr val="tx1"/>
          </a:solidFill>
          <a:latin typeface="Calibri" pitchFamily="34" charset="0"/>
        </a:defRPr>
      </a:lvl8pPr>
      <a:lvl9pPr marL="867611" algn="ctr" rtl="0" fontAlgn="base">
        <a:spcBef>
          <a:spcPct val="0"/>
        </a:spcBef>
        <a:spcAft>
          <a:spcPct val="0"/>
        </a:spcAft>
        <a:defRPr sz="2089">
          <a:solidFill>
            <a:schemeClr val="tx1"/>
          </a:solidFill>
          <a:latin typeface="Calibri" pitchFamily="34" charset="0"/>
        </a:defRPr>
      </a:lvl9pPr>
    </p:titleStyle>
    <p:bodyStyle>
      <a:lvl1pPr marL="162000" indent="-162000" algn="l" rtl="0" eaLnBrk="0" fontAlgn="base" hangingPunct="0">
        <a:spcBef>
          <a:spcPct val="20000"/>
        </a:spcBef>
        <a:spcAft>
          <a:spcPct val="0"/>
        </a:spcAft>
        <a:buFont typeface="Arial" charset="0"/>
        <a:buChar char="•"/>
        <a:defRPr sz="1519" kern="1200">
          <a:solidFill>
            <a:schemeClr val="tx1"/>
          </a:solidFill>
          <a:latin typeface="+mn-lt"/>
          <a:ea typeface="+mn-ea"/>
          <a:cs typeface="+mn-cs"/>
        </a:defRPr>
      </a:lvl1pPr>
      <a:lvl2pPr marL="351878" indent="-134874" algn="l" rtl="0" eaLnBrk="0" fontAlgn="base" hangingPunct="0">
        <a:spcBef>
          <a:spcPct val="20000"/>
        </a:spcBef>
        <a:spcAft>
          <a:spcPct val="0"/>
        </a:spcAft>
        <a:buFont typeface="Arial" charset="0"/>
        <a:buChar char="–"/>
        <a:defRPr sz="1329" kern="1200">
          <a:solidFill>
            <a:schemeClr val="tx1"/>
          </a:solidFill>
          <a:latin typeface="+mn-lt"/>
          <a:ea typeface="+mn-ea"/>
          <a:cs typeface="+mn-cs"/>
        </a:defRPr>
      </a:lvl2pPr>
      <a:lvl3pPr marL="541757" indent="-107749" algn="l" rtl="0" eaLnBrk="0" fontAlgn="base" hangingPunct="0">
        <a:spcBef>
          <a:spcPct val="20000"/>
        </a:spcBef>
        <a:spcAft>
          <a:spcPct val="0"/>
        </a:spcAft>
        <a:buFont typeface="Arial" charset="0"/>
        <a:buChar char="•"/>
        <a:defRPr sz="1139" kern="1200">
          <a:solidFill>
            <a:schemeClr val="tx1"/>
          </a:solidFill>
          <a:latin typeface="+mn-lt"/>
          <a:ea typeface="+mn-ea"/>
          <a:cs typeface="+mn-cs"/>
        </a:defRPr>
      </a:lvl3pPr>
      <a:lvl4pPr marL="758762" indent="-107749" algn="l" rtl="0" eaLnBrk="0" fontAlgn="base" hangingPunct="0">
        <a:spcBef>
          <a:spcPct val="20000"/>
        </a:spcBef>
        <a:spcAft>
          <a:spcPct val="0"/>
        </a:spcAft>
        <a:buFont typeface="Arial" charset="0"/>
        <a:buChar char="–"/>
        <a:defRPr sz="949" kern="1200">
          <a:solidFill>
            <a:schemeClr val="tx1"/>
          </a:solidFill>
          <a:latin typeface="+mn-lt"/>
          <a:ea typeface="+mn-ea"/>
          <a:cs typeface="+mn-cs"/>
        </a:defRPr>
      </a:lvl4pPr>
      <a:lvl5pPr marL="975766" indent="-107749" algn="l" rtl="0" eaLnBrk="0" fontAlgn="base" hangingPunct="0">
        <a:spcBef>
          <a:spcPct val="20000"/>
        </a:spcBef>
        <a:spcAft>
          <a:spcPct val="0"/>
        </a:spcAft>
        <a:buFont typeface="Arial" charset="0"/>
        <a:buChar char="»"/>
        <a:defRPr sz="949" kern="1200">
          <a:solidFill>
            <a:schemeClr val="tx1"/>
          </a:solidFill>
          <a:latin typeface="+mn-lt"/>
          <a:ea typeface="+mn-ea"/>
          <a:cs typeface="+mn-cs"/>
        </a:defRPr>
      </a:lvl5pPr>
      <a:lvl6pPr marL="1192965" indent="-108451" algn="l" defTabSz="433805" rtl="0" eaLnBrk="1" latinLnBrk="0" hangingPunct="1">
        <a:spcBef>
          <a:spcPct val="20000"/>
        </a:spcBef>
        <a:buFont typeface="Arial" pitchFamily="34" charset="0"/>
        <a:buChar char="•"/>
        <a:defRPr sz="949" kern="1200">
          <a:solidFill>
            <a:schemeClr val="tx1"/>
          </a:solidFill>
          <a:latin typeface="+mn-lt"/>
          <a:ea typeface="+mn-ea"/>
          <a:cs typeface="+mn-cs"/>
        </a:defRPr>
      </a:lvl6pPr>
      <a:lvl7pPr marL="1409868" indent="-108451" algn="l" defTabSz="433805" rtl="0" eaLnBrk="1" latinLnBrk="0" hangingPunct="1">
        <a:spcBef>
          <a:spcPct val="20000"/>
        </a:spcBef>
        <a:buFont typeface="Arial" pitchFamily="34" charset="0"/>
        <a:buChar char="•"/>
        <a:defRPr sz="949" kern="1200">
          <a:solidFill>
            <a:schemeClr val="tx1"/>
          </a:solidFill>
          <a:latin typeface="+mn-lt"/>
          <a:ea typeface="+mn-ea"/>
          <a:cs typeface="+mn-cs"/>
        </a:defRPr>
      </a:lvl7pPr>
      <a:lvl8pPr marL="1626771" indent="-108451" algn="l" defTabSz="433805" rtl="0" eaLnBrk="1" latinLnBrk="0" hangingPunct="1">
        <a:spcBef>
          <a:spcPct val="20000"/>
        </a:spcBef>
        <a:buFont typeface="Arial" pitchFamily="34" charset="0"/>
        <a:buChar char="•"/>
        <a:defRPr sz="949" kern="1200">
          <a:solidFill>
            <a:schemeClr val="tx1"/>
          </a:solidFill>
          <a:latin typeface="+mn-lt"/>
          <a:ea typeface="+mn-ea"/>
          <a:cs typeface="+mn-cs"/>
        </a:defRPr>
      </a:lvl8pPr>
      <a:lvl9pPr marL="1843674" indent="-108451" algn="l" defTabSz="433805" rtl="0" eaLnBrk="1" latinLnBrk="0" hangingPunct="1">
        <a:spcBef>
          <a:spcPct val="20000"/>
        </a:spcBef>
        <a:buFont typeface="Arial" pitchFamily="34" charset="0"/>
        <a:buChar char="•"/>
        <a:defRPr sz="949" kern="1200">
          <a:solidFill>
            <a:schemeClr val="tx1"/>
          </a:solidFill>
          <a:latin typeface="+mn-lt"/>
          <a:ea typeface="+mn-ea"/>
          <a:cs typeface="+mn-cs"/>
        </a:defRPr>
      </a:lvl9pPr>
    </p:bodyStyle>
    <p:otherStyle>
      <a:defPPr>
        <a:defRPr lang="en-US"/>
      </a:defPPr>
      <a:lvl1pPr marL="0" algn="l" defTabSz="433805" rtl="0" eaLnBrk="1" latinLnBrk="0" hangingPunct="1">
        <a:defRPr sz="854" kern="1200">
          <a:solidFill>
            <a:schemeClr val="tx1"/>
          </a:solidFill>
          <a:latin typeface="+mn-lt"/>
          <a:ea typeface="+mn-ea"/>
          <a:cs typeface="+mn-cs"/>
        </a:defRPr>
      </a:lvl1pPr>
      <a:lvl2pPr marL="216903" algn="l" defTabSz="433805" rtl="0" eaLnBrk="1" latinLnBrk="0" hangingPunct="1">
        <a:defRPr sz="854" kern="1200">
          <a:solidFill>
            <a:schemeClr val="tx1"/>
          </a:solidFill>
          <a:latin typeface="+mn-lt"/>
          <a:ea typeface="+mn-ea"/>
          <a:cs typeface="+mn-cs"/>
        </a:defRPr>
      </a:lvl2pPr>
      <a:lvl3pPr marL="433805" algn="l" defTabSz="433805" rtl="0" eaLnBrk="1" latinLnBrk="0" hangingPunct="1">
        <a:defRPr sz="854" kern="1200">
          <a:solidFill>
            <a:schemeClr val="tx1"/>
          </a:solidFill>
          <a:latin typeface="+mn-lt"/>
          <a:ea typeface="+mn-ea"/>
          <a:cs typeface="+mn-cs"/>
        </a:defRPr>
      </a:lvl3pPr>
      <a:lvl4pPr marL="650708" algn="l" defTabSz="433805" rtl="0" eaLnBrk="1" latinLnBrk="0" hangingPunct="1">
        <a:defRPr sz="854" kern="1200">
          <a:solidFill>
            <a:schemeClr val="tx1"/>
          </a:solidFill>
          <a:latin typeface="+mn-lt"/>
          <a:ea typeface="+mn-ea"/>
          <a:cs typeface="+mn-cs"/>
        </a:defRPr>
      </a:lvl4pPr>
      <a:lvl5pPr marL="867611" algn="l" defTabSz="433805" rtl="0" eaLnBrk="1" latinLnBrk="0" hangingPunct="1">
        <a:defRPr sz="854" kern="1200">
          <a:solidFill>
            <a:schemeClr val="tx1"/>
          </a:solidFill>
          <a:latin typeface="+mn-lt"/>
          <a:ea typeface="+mn-ea"/>
          <a:cs typeface="+mn-cs"/>
        </a:defRPr>
      </a:lvl5pPr>
      <a:lvl6pPr marL="1084514" algn="l" defTabSz="433805" rtl="0" eaLnBrk="1" latinLnBrk="0" hangingPunct="1">
        <a:defRPr sz="854" kern="1200">
          <a:solidFill>
            <a:schemeClr val="tx1"/>
          </a:solidFill>
          <a:latin typeface="+mn-lt"/>
          <a:ea typeface="+mn-ea"/>
          <a:cs typeface="+mn-cs"/>
        </a:defRPr>
      </a:lvl6pPr>
      <a:lvl7pPr marL="1301417" algn="l" defTabSz="433805" rtl="0" eaLnBrk="1" latinLnBrk="0" hangingPunct="1">
        <a:defRPr sz="854" kern="1200">
          <a:solidFill>
            <a:schemeClr val="tx1"/>
          </a:solidFill>
          <a:latin typeface="+mn-lt"/>
          <a:ea typeface="+mn-ea"/>
          <a:cs typeface="+mn-cs"/>
        </a:defRPr>
      </a:lvl7pPr>
      <a:lvl8pPr marL="1518320" algn="l" defTabSz="433805" rtl="0" eaLnBrk="1" latinLnBrk="0" hangingPunct="1">
        <a:defRPr sz="854" kern="1200">
          <a:solidFill>
            <a:schemeClr val="tx1"/>
          </a:solidFill>
          <a:latin typeface="+mn-lt"/>
          <a:ea typeface="+mn-ea"/>
          <a:cs typeface="+mn-cs"/>
        </a:defRPr>
      </a:lvl8pPr>
      <a:lvl9pPr marL="1735222" algn="l" defTabSz="433805" rtl="0" eaLnBrk="1" latinLnBrk="0" hangingPunct="1">
        <a:defRPr sz="854"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35895" y="529333"/>
            <a:ext cx="8272213" cy="892992"/>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435895" y="1753625"/>
            <a:ext cx="8272213" cy="2644542"/>
          </a:xfrm>
          <a:prstGeom prst="rect">
            <a:avLst/>
          </a:prstGeom>
        </p:spPr>
        <p:txBody>
          <a:bodyPr vert="horz" lIns="91440" tIns="45720" rIns="91440" bIns="45720" rtlCol="0" anchor="ctr">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p:cNvSpPr>
            <a:spLocks noGrp="1"/>
          </p:cNvSpPr>
          <p:nvPr>
            <p:ph type="ftr" sz="quarter" idx="3"/>
          </p:nvPr>
        </p:nvSpPr>
        <p:spPr>
          <a:xfrm>
            <a:off x="435895" y="4729469"/>
            <a:ext cx="8373206" cy="152663"/>
          </a:xfrm>
          <a:prstGeom prst="rect">
            <a:avLst/>
          </a:prstGeom>
        </p:spPr>
        <p:txBody>
          <a:bodyPr vert="horz" lIns="91440" tIns="45720" rIns="91440" bIns="45720"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r>
              <a:rPr lang="en-US" dirty="0"/>
              <a:t>This presentation is the intellectual property of Charles E. Geyer Jr. Contact him at cegeyer@vcu.edu for permission to reprint and/or distribute.</a:t>
            </a:r>
          </a:p>
        </p:txBody>
      </p:sp>
      <p:sp>
        <p:nvSpPr>
          <p:cNvPr id="9" name="Rectangle 8"/>
          <p:cNvSpPr/>
          <p:nvPr/>
        </p:nvSpPr>
        <p:spPr>
          <a:xfrm>
            <a:off x="334901" y="343218"/>
            <a:ext cx="2777490" cy="71314"/>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sp>
      <p:sp>
        <p:nvSpPr>
          <p:cNvPr id="10" name="Rectangle 9"/>
          <p:cNvSpPr/>
          <p:nvPr/>
        </p:nvSpPr>
        <p:spPr>
          <a:xfrm>
            <a:off x="6031610" y="340547"/>
            <a:ext cx="2777490" cy="73984"/>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sp>
      <p:sp>
        <p:nvSpPr>
          <p:cNvPr id="11" name="Rectangle 10"/>
          <p:cNvSpPr/>
          <p:nvPr/>
        </p:nvSpPr>
        <p:spPr>
          <a:xfrm>
            <a:off x="3181373" y="343217"/>
            <a:ext cx="2777490" cy="68644"/>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sp>
      <p:sp>
        <p:nvSpPr>
          <p:cNvPr id="12" name="Footer Placeholder 4"/>
          <p:cNvSpPr txBox="1">
            <a:spLocks/>
          </p:cNvSpPr>
          <p:nvPr userDrawn="1"/>
        </p:nvSpPr>
        <p:spPr>
          <a:xfrm>
            <a:off x="334902" y="134689"/>
            <a:ext cx="8373206" cy="152663"/>
          </a:xfrm>
          <a:prstGeom prst="rect">
            <a:avLst/>
          </a:prstGeom>
        </p:spPr>
        <p:txBody>
          <a:bodyPr vert="horz" lIns="57865" tIns="28932" rIns="57865" bIns="28932" rtlCol="0" anchor="ctr"/>
          <a:lstStyle>
            <a:defPPr>
              <a:defRPr lang="en-US"/>
            </a:defPPr>
            <a:lvl1pPr marL="0" algn="ctr" defTabSz="457200" rtl="0" eaLnBrk="1" latinLnBrk="0" hangingPunct="1">
              <a:defRPr sz="900" kern="1200" cap="none" baseline="0">
                <a:solidFill>
                  <a:schemeClr val="accent2"/>
                </a:solidFill>
                <a:latin typeface="Arial" panose="020B0604020202020204" pitchFamily="34" charset="0"/>
                <a:ea typeface="+mn-ea"/>
                <a:cs typeface="Arial" panose="020B060402020202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sz="569" dirty="0"/>
              <a:t>San Antonio Breast</a:t>
            </a:r>
            <a:r>
              <a:rPr lang="en-US" sz="569" baseline="0" dirty="0"/>
              <a:t> Cancer Symposium December 4</a:t>
            </a:r>
            <a:r>
              <a:rPr lang="en-US" sz="569" baseline="0" dirty="0">
                <a:latin typeface="Arial" panose="020B0604020202020204" pitchFamily="34" charset="0"/>
                <a:cs typeface="Arial" panose="020B0604020202020204" pitchFamily="34" charset="0"/>
              </a:rPr>
              <a:t>–8, 2018</a:t>
            </a:r>
            <a:endParaRPr lang="en-US" sz="569" dirty="0"/>
          </a:p>
        </p:txBody>
      </p:sp>
    </p:spTree>
    <p:extLst>
      <p:ext uri="{BB962C8B-B14F-4D97-AF65-F5344CB8AC3E}">
        <p14:creationId xmlns:p14="http://schemas.microsoft.com/office/powerpoint/2010/main" val="2765972579"/>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xStyles>
    <p:titleStyle>
      <a:lvl1pPr algn="l" defTabSz="289339" rtl="0" eaLnBrk="1" latinLnBrk="0" hangingPunct="1">
        <a:spcBef>
          <a:spcPct val="0"/>
        </a:spcBef>
        <a:buNone/>
        <a:defRPr sz="1772" b="0" kern="1200" cap="all">
          <a:solidFill>
            <a:schemeClr val="bg1"/>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193652" indent="-193652"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1139" kern="1200">
          <a:solidFill>
            <a:schemeClr val="tx2"/>
          </a:solidFill>
          <a:latin typeface="Arial" panose="020B0604020202020204" pitchFamily="34" charset="0"/>
          <a:ea typeface="+mn-ea"/>
          <a:cs typeface="Arial" panose="020B0604020202020204" pitchFamily="34" charset="0"/>
        </a:defRPr>
      </a:lvl1pPr>
      <a:lvl2pPr marL="398696" indent="-193652"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1013" kern="1200">
          <a:solidFill>
            <a:schemeClr val="tx2"/>
          </a:solidFill>
          <a:latin typeface="Arial" panose="020B0604020202020204" pitchFamily="34" charset="0"/>
          <a:ea typeface="+mn-ea"/>
          <a:cs typeface="Arial" panose="020B0604020202020204" pitchFamily="34" charset="0"/>
        </a:defRPr>
      </a:lvl2pPr>
      <a:lvl3pPr marL="569565" indent="-170870"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886" kern="1200">
          <a:solidFill>
            <a:schemeClr val="tx2"/>
          </a:solidFill>
          <a:latin typeface="Arial" panose="020B0604020202020204" pitchFamily="34" charset="0"/>
          <a:ea typeface="+mn-ea"/>
          <a:cs typeface="Arial" panose="020B0604020202020204" pitchFamily="34" charset="0"/>
        </a:defRPr>
      </a:lvl3pPr>
      <a:lvl4pPr marL="786000" indent="-148087"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Arial" panose="020B0604020202020204" pitchFamily="34" charset="0"/>
          <a:ea typeface="+mn-ea"/>
          <a:cs typeface="Arial" panose="020B0604020202020204" pitchFamily="34" charset="0"/>
        </a:defRPr>
      </a:lvl4pPr>
      <a:lvl5pPr marL="1013826" indent="-148087"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Arial" panose="020B0604020202020204" pitchFamily="34" charset="0"/>
          <a:ea typeface="+mn-ea"/>
          <a:cs typeface="Arial" panose="020B0604020202020204" pitchFamily="34" charset="0"/>
        </a:defRPr>
      </a:lvl5pPr>
      <a:lvl6pPr marL="1202415" indent="-144670"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mn-lt"/>
          <a:ea typeface="+mn-ea"/>
          <a:cs typeface="+mn-cs"/>
        </a:defRPr>
      </a:lvl6pPr>
      <a:lvl7pPr marL="1392270" indent="-144670"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mn-lt"/>
          <a:ea typeface="+mn-ea"/>
          <a:cs typeface="+mn-cs"/>
        </a:defRPr>
      </a:lvl7pPr>
      <a:lvl8pPr marL="1582125" indent="-144670"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mn-lt"/>
          <a:ea typeface="+mn-ea"/>
          <a:cs typeface="+mn-cs"/>
        </a:defRPr>
      </a:lvl8pPr>
      <a:lvl9pPr marL="1771980" indent="-144670" algn="l" defTabSz="289339" rtl="0" eaLnBrk="1" latinLnBrk="0" hangingPunct="1">
        <a:spcBef>
          <a:spcPct val="20000"/>
        </a:spcBef>
        <a:spcAft>
          <a:spcPts val="380"/>
        </a:spcAft>
        <a:buClr>
          <a:schemeClr val="accent2"/>
        </a:buClr>
        <a:buSzPct val="92000"/>
        <a:buFont typeface="Wingdings 2" panose="05020102010507070707" pitchFamily="18" charset="2"/>
        <a:buChar char=""/>
        <a:defRPr sz="760" kern="1200">
          <a:solidFill>
            <a:schemeClr val="tx2"/>
          </a:solidFill>
          <a:latin typeface="+mn-lt"/>
          <a:ea typeface="+mn-ea"/>
          <a:cs typeface="+mn-cs"/>
        </a:defRPr>
      </a:lvl9pPr>
    </p:bodyStyle>
    <p:otherStyle>
      <a:defPPr>
        <a:defRPr lang="en-US"/>
      </a:defPPr>
      <a:lvl1pPr marL="0" algn="l" defTabSz="289339" rtl="0" eaLnBrk="1" latinLnBrk="0" hangingPunct="1">
        <a:defRPr sz="1139" kern="1200">
          <a:solidFill>
            <a:schemeClr val="tx1"/>
          </a:solidFill>
          <a:latin typeface="+mn-lt"/>
          <a:ea typeface="+mn-ea"/>
          <a:cs typeface="+mn-cs"/>
        </a:defRPr>
      </a:lvl1pPr>
      <a:lvl2pPr marL="289339" algn="l" defTabSz="289339" rtl="0" eaLnBrk="1" latinLnBrk="0" hangingPunct="1">
        <a:defRPr sz="1139" kern="1200">
          <a:solidFill>
            <a:schemeClr val="tx1"/>
          </a:solidFill>
          <a:latin typeface="+mn-lt"/>
          <a:ea typeface="+mn-ea"/>
          <a:cs typeface="+mn-cs"/>
        </a:defRPr>
      </a:lvl2pPr>
      <a:lvl3pPr marL="578678" algn="l" defTabSz="289339" rtl="0" eaLnBrk="1" latinLnBrk="0" hangingPunct="1">
        <a:defRPr sz="1139" kern="1200">
          <a:solidFill>
            <a:schemeClr val="tx1"/>
          </a:solidFill>
          <a:latin typeface="+mn-lt"/>
          <a:ea typeface="+mn-ea"/>
          <a:cs typeface="+mn-cs"/>
        </a:defRPr>
      </a:lvl3pPr>
      <a:lvl4pPr marL="868017" algn="l" defTabSz="289339" rtl="0" eaLnBrk="1" latinLnBrk="0" hangingPunct="1">
        <a:defRPr sz="1139" kern="1200">
          <a:solidFill>
            <a:schemeClr val="tx1"/>
          </a:solidFill>
          <a:latin typeface="+mn-lt"/>
          <a:ea typeface="+mn-ea"/>
          <a:cs typeface="+mn-cs"/>
        </a:defRPr>
      </a:lvl4pPr>
      <a:lvl5pPr marL="1157356" algn="l" defTabSz="289339" rtl="0" eaLnBrk="1" latinLnBrk="0" hangingPunct="1">
        <a:defRPr sz="1139" kern="1200">
          <a:solidFill>
            <a:schemeClr val="tx1"/>
          </a:solidFill>
          <a:latin typeface="+mn-lt"/>
          <a:ea typeface="+mn-ea"/>
          <a:cs typeface="+mn-cs"/>
        </a:defRPr>
      </a:lvl5pPr>
      <a:lvl6pPr marL="1446695" algn="l" defTabSz="289339" rtl="0" eaLnBrk="1" latinLnBrk="0" hangingPunct="1">
        <a:defRPr sz="1139" kern="1200">
          <a:solidFill>
            <a:schemeClr val="tx1"/>
          </a:solidFill>
          <a:latin typeface="+mn-lt"/>
          <a:ea typeface="+mn-ea"/>
          <a:cs typeface="+mn-cs"/>
        </a:defRPr>
      </a:lvl6pPr>
      <a:lvl7pPr marL="1736034" algn="l" defTabSz="289339" rtl="0" eaLnBrk="1" latinLnBrk="0" hangingPunct="1">
        <a:defRPr sz="1139" kern="1200">
          <a:solidFill>
            <a:schemeClr val="tx1"/>
          </a:solidFill>
          <a:latin typeface="+mn-lt"/>
          <a:ea typeface="+mn-ea"/>
          <a:cs typeface="+mn-cs"/>
        </a:defRPr>
      </a:lvl7pPr>
      <a:lvl8pPr marL="2025374" algn="l" defTabSz="289339" rtl="0" eaLnBrk="1" latinLnBrk="0" hangingPunct="1">
        <a:defRPr sz="1139" kern="1200">
          <a:solidFill>
            <a:schemeClr val="tx1"/>
          </a:solidFill>
          <a:latin typeface="+mn-lt"/>
          <a:ea typeface="+mn-ea"/>
          <a:cs typeface="+mn-cs"/>
        </a:defRPr>
      </a:lvl8pPr>
      <a:lvl9pPr marL="2314712" algn="l" defTabSz="289339" rtl="0" eaLnBrk="1" latinLnBrk="0" hangingPunct="1">
        <a:defRPr sz="1139"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Picture 3"/>
          <p:cNvPicPr>
            <a:picLocks noChangeAspect="1"/>
          </p:cNvPicPr>
          <p:nvPr userDrawn="1"/>
        </p:nvPicPr>
        <p:blipFill>
          <a:blip r:embed="rId9"/>
          <a:srcRect/>
          <a:stretch/>
        </p:blipFill>
        <p:spPr>
          <a:xfrm>
            <a:off x="4064" y="4576"/>
            <a:ext cx="9135875" cy="5143688"/>
          </a:xfrm>
          <a:prstGeom prst="rect">
            <a:avLst/>
          </a:prstGeom>
        </p:spPr>
      </p:pic>
      <p:sp>
        <p:nvSpPr>
          <p:cNvPr id="1027" name="Rectangle 2"/>
          <p:cNvSpPr>
            <a:spLocks noGrp="1" noChangeArrowheads="1"/>
          </p:cNvSpPr>
          <p:nvPr>
            <p:ph type="title"/>
          </p:nvPr>
        </p:nvSpPr>
        <p:spPr bwMode="auto">
          <a:xfrm>
            <a:off x="251520" y="0"/>
            <a:ext cx="8640960" cy="1006507"/>
          </a:xfrm>
          <a:prstGeom prst="rect">
            <a:avLst/>
          </a:prstGeom>
          <a:noFill/>
          <a:ln>
            <a:noFill/>
          </a:ln>
          <a:extLst>
            <a:ext uri="{FAA26D3D-D897-4be2-8F04-BA451C77F1D7}">
              <ma14:placeholderFlag xmlns:ma14="http://schemas.microsoft.com/office/mac/drawingml/2011/main" xmlns="" val="1"/>
            </a:ext>
          </a:extLst>
        </p:spPr>
        <p:style>
          <a:lnRef idx="2">
            <a:schemeClr val="dk1"/>
          </a:lnRef>
          <a:fillRef idx="1">
            <a:schemeClr val="lt1"/>
          </a:fillRef>
          <a:effectRef idx="0">
            <a:schemeClr val="dk1"/>
          </a:effectRef>
          <a:fontRef idx="minor">
            <a:schemeClr val="dk1"/>
          </a:fontRef>
        </p:style>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3"/>
          <p:cNvSpPr>
            <a:spLocks noGrp="1" noChangeArrowheads="1"/>
          </p:cNvSpPr>
          <p:nvPr>
            <p:ph type="body" idx="1"/>
          </p:nvPr>
        </p:nvSpPr>
        <p:spPr bwMode="auto">
          <a:xfrm>
            <a:off x="685800" y="1132638"/>
            <a:ext cx="7772400" cy="31472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67398467"/>
      </p:ext>
    </p:extLst>
  </p:cSld>
  <p:clrMap bg1="lt1" tx1="dk1" bg2="lt2" tx2="dk2" accent1="accent1" accent2="accent2" accent3="accent3" accent4="accent4" accent5="accent5" accent6="accent6" hlink="hlink" folHlink="folHlink"/>
  <p:sldLayoutIdLst>
    <p:sldLayoutId id="2147483855" r:id="rId1"/>
    <p:sldLayoutId id="2147483856" r:id="rId2"/>
    <p:sldLayoutId id="2147483857" r:id="rId3"/>
    <p:sldLayoutId id="2147483858" r:id="rId4"/>
    <p:sldLayoutId id="2147483859" r:id="rId5"/>
    <p:sldLayoutId id="2147483860" r:id="rId6"/>
    <p:sldLayoutId id="2147483861" r:id="rId7"/>
  </p:sldLayoutIdLst>
  <p:txStyles>
    <p:titleStyle>
      <a:lvl1pPr algn="ctr" rtl="0" eaLnBrk="1" fontAlgn="base" hangingPunct="1">
        <a:spcBef>
          <a:spcPct val="0"/>
        </a:spcBef>
        <a:spcAft>
          <a:spcPct val="0"/>
        </a:spcAft>
        <a:defRPr sz="3038" i="0">
          <a:solidFill>
            <a:schemeClr val="tx1"/>
          </a:solidFill>
          <a:latin typeface="+mn-lt"/>
          <a:ea typeface="+mj-ea"/>
          <a:cs typeface="+mj-cs"/>
        </a:defRPr>
      </a:lvl1pPr>
      <a:lvl2pPr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5pPr>
      <a:lvl6pPr marL="385776"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6pPr>
      <a:lvl7pPr marL="771552"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7pPr>
      <a:lvl8pPr marL="1157327"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8pPr>
      <a:lvl9pPr marL="1543103" algn="l" rtl="0" eaLnBrk="1" fontAlgn="base" hangingPunct="1">
        <a:spcBef>
          <a:spcPct val="0"/>
        </a:spcBef>
        <a:spcAft>
          <a:spcPct val="0"/>
        </a:spcAft>
        <a:defRPr sz="2700">
          <a:solidFill>
            <a:schemeClr val="tx2"/>
          </a:solidFill>
          <a:latin typeface="Georgia" pitchFamily="-72" charset="0"/>
          <a:ea typeface="ＭＳ Ｐゴシック" pitchFamily="-72" charset="-128"/>
          <a:cs typeface="ＭＳ Ｐゴシック" pitchFamily="-72" charset="-128"/>
        </a:defRPr>
      </a:lvl9pPr>
    </p:titleStyle>
    <p:bodyStyle>
      <a:lvl1pPr marL="289332" indent="-289332" algn="l" rtl="0" eaLnBrk="1" fontAlgn="base" hangingPunct="1">
        <a:spcBef>
          <a:spcPct val="20000"/>
        </a:spcBef>
        <a:spcAft>
          <a:spcPct val="0"/>
        </a:spcAft>
        <a:buChar char="•"/>
        <a:defRPr sz="2025">
          <a:solidFill>
            <a:schemeClr val="tx1"/>
          </a:solidFill>
          <a:latin typeface="+mn-lt"/>
          <a:ea typeface="+mn-ea"/>
          <a:cs typeface="+mn-cs"/>
        </a:defRPr>
      </a:lvl1pPr>
      <a:lvl2pPr marL="626885" indent="-241109" algn="l" rtl="0" eaLnBrk="1" fontAlgn="base" hangingPunct="1">
        <a:spcBef>
          <a:spcPct val="20000"/>
        </a:spcBef>
        <a:spcAft>
          <a:spcPct val="0"/>
        </a:spcAft>
        <a:buChar char="–"/>
        <a:defRPr sz="1688">
          <a:solidFill>
            <a:schemeClr val="tx1"/>
          </a:solidFill>
          <a:latin typeface="+mn-lt"/>
          <a:ea typeface="+mn-ea"/>
        </a:defRPr>
      </a:lvl2pPr>
      <a:lvl3pPr marL="964439" indent="-192887" algn="l" rtl="0" eaLnBrk="1" fontAlgn="base" hangingPunct="1">
        <a:spcBef>
          <a:spcPct val="20000"/>
        </a:spcBef>
        <a:spcAft>
          <a:spcPct val="0"/>
        </a:spcAft>
        <a:buChar char="•"/>
        <a:defRPr>
          <a:solidFill>
            <a:schemeClr val="tx1"/>
          </a:solidFill>
          <a:latin typeface="+mn-lt"/>
          <a:ea typeface="+mn-ea"/>
        </a:defRPr>
      </a:lvl3pPr>
      <a:lvl4pPr marL="1350215" indent="-192887" algn="l" rtl="0" eaLnBrk="1" fontAlgn="base" hangingPunct="1">
        <a:spcBef>
          <a:spcPct val="20000"/>
        </a:spcBef>
        <a:spcAft>
          <a:spcPct val="0"/>
        </a:spcAft>
        <a:defRPr sz="1688">
          <a:solidFill>
            <a:schemeClr val="tx1"/>
          </a:solidFill>
          <a:latin typeface="+mn-lt"/>
          <a:ea typeface="+mn-ea"/>
        </a:defRPr>
      </a:lvl4pPr>
      <a:lvl5pPr marL="1735991" indent="-192887" algn="l" rtl="0" eaLnBrk="1" fontAlgn="base" hangingPunct="1">
        <a:spcBef>
          <a:spcPct val="20000"/>
        </a:spcBef>
        <a:spcAft>
          <a:spcPct val="0"/>
        </a:spcAft>
        <a:buChar char="»"/>
        <a:defRPr sz="1688">
          <a:solidFill>
            <a:schemeClr val="tx1"/>
          </a:solidFill>
          <a:latin typeface="+mn-lt"/>
          <a:ea typeface="+mn-ea"/>
        </a:defRPr>
      </a:lvl5pPr>
      <a:lvl6pPr marL="2121767" indent="-192887" algn="l" rtl="0" eaLnBrk="1" fontAlgn="base" hangingPunct="1">
        <a:spcBef>
          <a:spcPct val="20000"/>
        </a:spcBef>
        <a:spcAft>
          <a:spcPct val="0"/>
        </a:spcAft>
        <a:buChar char="»"/>
        <a:defRPr sz="1688">
          <a:solidFill>
            <a:schemeClr val="tx1"/>
          </a:solidFill>
          <a:latin typeface="+mn-lt"/>
          <a:ea typeface="+mn-ea"/>
        </a:defRPr>
      </a:lvl6pPr>
      <a:lvl7pPr marL="2507543" indent="-192887" algn="l" rtl="0" eaLnBrk="1" fontAlgn="base" hangingPunct="1">
        <a:spcBef>
          <a:spcPct val="20000"/>
        </a:spcBef>
        <a:spcAft>
          <a:spcPct val="0"/>
        </a:spcAft>
        <a:buChar char="»"/>
        <a:defRPr sz="1688">
          <a:solidFill>
            <a:schemeClr val="tx1"/>
          </a:solidFill>
          <a:latin typeface="+mn-lt"/>
          <a:ea typeface="+mn-ea"/>
        </a:defRPr>
      </a:lvl7pPr>
      <a:lvl8pPr marL="2893318" indent="-192887" algn="l" rtl="0" eaLnBrk="1" fontAlgn="base" hangingPunct="1">
        <a:spcBef>
          <a:spcPct val="20000"/>
        </a:spcBef>
        <a:spcAft>
          <a:spcPct val="0"/>
        </a:spcAft>
        <a:buChar char="»"/>
        <a:defRPr sz="1688">
          <a:solidFill>
            <a:schemeClr val="tx1"/>
          </a:solidFill>
          <a:latin typeface="+mn-lt"/>
          <a:ea typeface="+mn-ea"/>
        </a:defRPr>
      </a:lvl8pPr>
      <a:lvl9pPr marL="3279093" indent="-192887" algn="l" rtl="0" eaLnBrk="1" fontAlgn="base" hangingPunct="1">
        <a:spcBef>
          <a:spcPct val="20000"/>
        </a:spcBef>
        <a:spcAft>
          <a:spcPct val="0"/>
        </a:spcAft>
        <a:buChar char="»"/>
        <a:defRPr sz="1688">
          <a:solidFill>
            <a:schemeClr val="tx1"/>
          </a:solidFill>
          <a:latin typeface="+mn-lt"/>
          <a:ea typeface="+mn-ea"/>
        </a:defRPr>
      </a:lvl9pPr>
    </p:bodyStyle>
    <p:otherStyle>
      <a:defPPr>
        <a:defRPr lang="en-US"/>
      </a:defPPr>
      <a:lvl1pPr marL="0" algn="l" defTabSz="385776" rtl="0" eaLnBrk="1" latinLnBrk="0" hangingPunct="1">
        <a:defRPr sz="1519" kern="1200">
          <a:solidFill>
            <a:schemeClr val="tx1"/>
          </a:solidFill>
          <a:latin typeface="+mn-lt"/>
          <a:ea typeface="+mn-ea"/>
          <a:cs typeface="+mn-cs"/>
        </a:defRPr>
      </a:lvl1pPr>
      <a:lvl2pPr marL="385776" algn="l" defTabSz="385776" rtl="0" eaLnBrk="1" latinLnBrk="0" hangingPunct="1">
        <a:defRPr sz="1519" kern="1200">
          <a:solidFill>
            <a:schemeClr val="tx1"/>
          </a:solidFill>
          <a:latin typeface="+mn-lt"/>
          <a:ea typeface="+mn-ea"/>
          <a:cs typeface="+mn-cs"/>
        </a:defRPr>
      </a:lvl2pPr>
      <a:lvl3pPr marL="771552" algn="l" defTabSz="385776" rtl="0" eaLnBrk="1" latinLnBrk="0" hangingPunct="1">
        <a:defRPr sz="1519" kern="1200">
          <a:solidFill>
            <a:schemeClr val="tx1"/>
          </a:solidFill>
          <a:latin typeface="+mn-lt"/>
          <a:ea typeface="+mn-ea"/>
          <a:cs typeface="+mn-cs"/>
        </a:defRPr>
      </a:lvl3pPr>
      <a:lvl4pPr marL="1157327" algn="l" defTabSz="385776" rtl="0" eaLnBrk="1" latinLnBrk="0" hangingPunct="1">
        <a:defRPr sz="1519" kern="1200">
          <a:solidFill>
            <a:schemeClr val="tx1"/>
          </a:solidFill>
          <a:latin typeface="+mn-lt"/>
          <a:ea typeface="+mn-ea"/>
          <a:cs typeface="+mn-cs"/>
        </a:defRPr>
      </a:lvl4pPr>
      <a:lvl5pPr marL="1543103" algn="l" defTabSz="385776" rtl="0" eaLnBrk="1" latinLnBrk="0" hangingPunct="1">
        <a:defRPr sz="1519" kern="1200">
          <a:solidFill>
            <a:schemeClr val="tx1"/>
          </a:solidFill>
          <a:latin typeface="+mn-lt"/>
          <a:ea typeface="+mn-ea"/>
          <a:cs typeface="+mn-cs"/>
        </a:defRPr>
      </a:lvl5pPr>
      <a:lvl6pPr marL="1928879" algn="l" defTabSz="385776" rtl="0" eaLnBrk="1" latinLnBrk="0" hangingPunct="1">
        <a:defRPr sz="1519" kern="1200">
          <a:solidFill>
            <a:schemeClr val="tx1"/>
          </a:solidFill>
          <a:latin typeface="+mn-lt"/>
          <a:ea typeface="+mn-ea"/>
          <a:cs typeface="+mn-cs"/>
        </a:defRPr>
      </a:lvl6pPr>
      <a:lvl7pPr marL="2314655" algn="l" defTabSz="385776" rtl="0" eaLnBrk="1" latinLnBrk="0" hangingPunct="1">
        <a:defRPr sz="1519" kern="1200">
          <a:solidFill>
            <a:schemeClr val="tx1"/>
          </a:solidFill>
          <a:latin typeface="+mn-lt"/>
          <a:ea typeface="+mn-ea"/>
          <a:cs typeface="+mn-cs"/>
        </a:defRPr>
      </a:lvl7pPr>
      <a:lvl8pPr marL="2700430" algn="l" defTabSz="385776" rtl="0" eaLnBrk="1" latinLnBrk="0" hangingPunct="1">
        <a:defRPr sz="1519" kern="1200">
          <a:solidFill>
            <a:schemeClr val="tx1"/>
          </a:solidFill>
          <a:latin typeface="+mn-lt"/>
          <a:ea typeface="+mn-ea"/>
          <a:cs typeface="+mn-cs"/>
        </a:defRPr>
      </a:lvl8pPr>
      <a:lvl9pPr marL="3086206" algn="l" defTabSz="385776" rtl="0" eaLnBrk="1" latinLnBrk="0" hangingPunct="1">
        <a:defRPr sz="1519"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1541E30-6364-46B2-9F29-04BCE0319B11}"/>
              </a:ext>
            </a:extLst>
          </p:cNvPr>
          <p:cNvSpPr>
            <a:spLocks noGrp="1"/>
          </p:cNvSpPr>
          <p:nvPr>
            <p:ph type="title"/>
          </p:nvPr>
        </p:nvSpPr>
        <p:spPr>
          <a:xfrm>
            <a:off x="628650" y="274098"/>
            <a:ext cx="7886700" cy="99509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B69030-E3C1-4DD4-BCA3-B6AF77CECEB9}"/>
              </a:ext>
            </a:extLst>
          </p:cNvPr>
          <p:cNvSpPr>
            <a:spLocks noGrp="1"/>
          </p:cNvSpPr>
          <p:nvPr>
            <p:ph type="body" idx="1"/>
          </p:nvPr>
        </p:nvSpPr>
        <p:spPr>
          <a:xfrm>
            <a:off x="628650" y="1370486"/>
            <a:ext cx="7886700" cy="3266526"/>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7B07CC9-93CA-4CDC-ACE7-DA43A88DE1B8}"/>
              </a:ext>
            </a:extLst>
          </p:cNvPr>
          <p:cNvSpPr>
            <a:spLocks noGrp="1"/>
          </p:cNvSpPr>
          <p:nvPr>
            <p:ph type="dt" sz="half" idx="2"/>
          </p:nvPr>
        </p:nvSpPr>
        <p:spPr>
          <a:xfrm>
            <a:off x="628650" y="4771678"/>
            <a:ext cx="2057400" cy="274097"/>
          </a:xfrm>
          <a:prstGeom prst="rect">
            <a:avLst/>
          </a:prstGeom>
        </p:spPr>
        <p:txBody>
          <a:bodyPr vert="horz" lIns="91440" tIns="45720" rIns="91440" bIns="45720" rtlCol="0" anchor="ctr"/>
          <a:lstStyle>
            <a:lvl1pPr algn="l">
              <a:defRPr sz="900">
                <a:solidFill>
                  <a:schemeClr val="tx1">
                    <a:tint val="75000"/>
                  </a:schemeClr>
                </a:solidFill>
              </a:defRPr>
            </a:lvl1pPr>
          </a:lstStyle>
          <a:p>
            <a:fld id="{8F9357C3-84BB-42F2-8A0A-AF619E409967}" type="datetimeFigureOut">
              <a:rPr lang="en-US" smtClean="0"/>
              <a:t>11/29/2023</a:t>
            </a:fld>
            <a:endParaRPr lang="en-US"/>
          </a:p>
        </p:txBody>
      </p:sp>
      <p:sp>
        <p:nvSpPr>
          <p:cNvPr id="5" name="Footer Placeholder 4">
            <a:extLst>
              <a:ext uri="{FF2B5EF4-FFF2-40B4-BE49-F238E27FC236}">
                <a16:creationId xmlns:a16="http://schemas.microsoft.com/office/drawing/2014/main" id="{39DEDF91-A379-4C5B-B259-4F1CDDEC2F54}"/>
              </a:ext>
            </a:extLst>
          </p:cNvPr>
          <p:cNvSpPr>
            <a:spLocks noGrp="1"/>
          </p:cNvSpPr>
          <p:nvPr>
            <p:ph type="ftr" sz="quarter" idx="3"/>
          </p:nvPr>
        </p:nvSpPr>
        <p:spPr>
          <a:xfrm>
            <a:off x="3028950" y="4771678"/>
            <a:ext cx="3086100" cy="274097"/>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68F74D1-E859-47D7-A492-11E245469E36}"/>
              </a:ext>
            </a:extLst>
          </p:cNvPr>
          <p:cNvSpPr>
            <a:spLocks noGrp="1"/>
          </p:cNvSpPr>
          <p:nvPr>
            <p:ph type="sldNum" sz="quarter" idx="4"/>
          </p:nvPr>
        </p:nvSpPr>
        <p:spPr>
          <a:xfrm>
            <a:off x="6457950" y="4771678"/>
            <a:ext cx="2057400" cy="274097"/>
          </a:xfrm>
          <a:prstGeom prst="rect">
            <a:avLst/>
          </a:prstGeom>
        </p:spPr>
        <p:txBody>
          <a:bodyPr vert="horz" lIns="91440" tIns="45720" rIns="91440" bIns="45720" rtlCol="0" anchor="ctr"/>
          <a:lstStyle>
            <a:lvl1pPr algn="r">
              <a:defRPr sz="900">
                <a:solidFill>
                  <a:schemeClr val="tx1">
                    <a:tint val="75000"/>
                  </a:schemeClr>
                </a:solidFill>
              </a:defRPr>
            </a:lvl1pPr>
          </a:lstStyle>
          <a:p>
            <a:fld id="{E919B3AE-14E3-497D-8742-8CFE376B2465}" type="slidenum">
              <a:rPr lang="en-US" smtClean="0"/>
              <a:t>‹#›</a:t>
            </a:fld>
            <a:endParaRPr lang="en-US"/>
          </a:p>
        </p:txBody>
      </p:sp>
    </p:spTree>
    <p:extLst>
      <p:ext uri="{BB962C8B-B14F-4D97-AF65-F5344CB8AC3E}">
        <p14:creationId xmlns:p14="http://schemas.microsoft.com/office/powerpoint/2010/main" val="1868753662"/>
      </p:ext>
    </p:extLst>
  </p:cSld>
  <p:clrMap bg1="lt1" tx1="dk1" bg2="lt2" tx2="dk2" accent1="accent1" accent2="accent2" accent3="accent3" accent4="accent4" accent5="accent5" accent6="accent6" hlink="hlink" folHlink="folHlink"/>
  <p:sldLayoutIdLst>
    <p:sldLayoutId id="2147483863" r:id="rId1"/>
    <p:sldLayoutId id="2147483864" r:id="rId2"/>
    <p:sldLayoutId id="2147483865" r:id="rId3"/>
    <p:sldLayoutId id="2147483866" r:id="rId4"/>
    <p:sldLayoutId id="2147483867" r:id="rId5"/>
    <p:sldLayoutId id="2147483868" r:id="rId6"/>
    <p:sldLayoutId id="2147483869" r:id="rId7"/>
    <p:sldLayoutId id="2147483870" r:id="rId8"/>
    <p:sldLayoutId id="2147483871" r:id="rId9"/>
    <p:sldLayoutId id="2147483872" r:id="rId10"/>
    <p:sldLayoutId id="2147483873" r:id="rId11"/>
    <p:sldLayoutId id="2147483874" r:id="rId12"/>
    <p:sldLayoutId id="2147483875" r:id="rId13"/>
    <p:sldLayoutId id="2147483876" r:id="rId14"/>
    <p:sldLayoutId id="2147483877" r:id="rId15"/>
    <p:sldLayoutId id="2147483878" r:id="rId16"/>
    <p:sldLayoutId id="2147483879" r:id="rId17"/>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6169"/>
            <a:ext cx="8229600" cy="8580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201262"/>
            <a:ext cx="8229600" cy="339761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4688256"/>
            <a:ext cx="2133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050">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29" name="Rectangle 5"/>
          <p:cNvSpPr>
            <a:spLocks noGrp="1" noChangeArrowheads="1"/>
          </p:cNvSpPr>
          <p:nvPr>
            <p:ph type="ftr" sz="quarter" idx="3"/>
          </p:nvPr>
        </p:nvSpPr>
        <p:spPr bwMode="auto">
          <a:xfrm>
            <a:off x="3124200" y="4688256"/>
            <a:ext cx="2895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050">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30" name="Rectangle 6"/>
          <p:cNvSpPr>
            <a:spLocks noGrp="1" noChangeArrowheads="1"/>
          </p:cNvSpPr>
          <p:nvPr>
            <p:ph type="sldNum" sz="quarter" idx="4"/>
          </p:nvPr>
        </p:nvSpPr>
        <p:spPr bwMode="auto">
          <a:xfrm>
            <a:off x="6553200" y="4688256"/>
            <a:ext cx="2133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050"/>
            </a:lvl1pPr>
          </a:lstStyle>
          <a:p>
            <a:fld id="{EF22A306-A69A-442D-961D-28FDB9162CEE}" type="slidenum">
              <a:rPr lang="en-US" altLang="en-US"/>
              <a:pPr/>
              <a:t>‹#›</a:t>
            </a:fld>
            <a:endParaRPr lang="en-US" altLang="en-US"/>
          </a:p>
        </p:txBody>
      </p:sp>
    </p:spTree>
    <p:extLst>
      <p:ext uri="{BB962C8B-B14F-4D97-AF65-F5344CB8AC3E}">
        <p14:creationId xmlns:p14="http://schemas.microsoft.com/office/powerpoint/2010/main" val="3657099373"/>
      </p:ext>
    </p:extLst>
  </p:cSld>
  <p:clrMap bg1="lt1" tx1="dk1" bg2="lt2" tx2="dk2" accent1="accent1" accent2="accent2" accent3="accent3" accent4="accent4" accent5="accent5" accent6="accent6" hlink="hlink" folHlink="folHlink"/>
  <p:sldLayoutIdLst>
    <p:sldLayoutId id="2147483881" r:id="rId1"/>
    <p:sldLayoutId id="2147483882" r:id="rId2"/>
    <p:sldLayoutId id="2147483883" r:id="rId3"/>
    <p:sldLayoutId id="2147483884" r:id="rId4"/>
    <p:sldLayoutId id="2147483885" r:id="rId5"/>
    <p:sldLayoutId id="2147483886" r:id="rId6"/>
    <p:sldLayoutId id="2147483887" r:id="rId7"/>
    <p:sldLayoutId id="2147483888" r:id="rId8"/>
    <p:sldLayoutId id="2147483889" r:id="rId9"/>
    <p:sldLayoutId id="2147483890" r:id="rId10"/>
    <p:sldLayoutId id="2147483891" r:id="rId11"/>
    <p:sldLayoutId id="2147483892" r:id="rId12"/>
    <p:sldLayoutId id="2147483893" r:id="rId13"/>
    <p:sldLayoutId id="2147483894" r:id="rId14"/>
    <p:sldLayoutId id="2147483895" r:id="rId15"/>
  </p:sldLayoutIdLst>
  <p:txStyles>
    <p:titleStyle>
      <a:lvl1pPr algn="ctr" rtl="0" eaLnBrk="0" fontAlgn="base" hangingPunct="0">
        <a:spcBef>
          <a:spcPct val="0"/>
        </a:spcBef>
        <a:spcAft>
          <a:spcPct val="0"/>
        </a:spcAft>
        <a:defRPr sz="3300">
          <a:solidFill>
            <a:srgbClr val="0000FF"/>
          </a:solidFill>
          <a:latin typeface="+mj-lt"/>
          <a:ea typeface="MS PGothic" panose="020B0600070205080204" pitchFamily="34" charset="-128"/>
          <a:cs typeface="MS PGothic" charset="0"/>
        </a:defRPr>
      </a:lvl1pPr>
      <a:lvl2pPr algn="ctr" rtl="0" eaLnBrk="0" fontAlgn="base" hangingPunct="0">
        <a:spcBef>
          <a:spcPct val="0"/>
        </a:spcBef>
        <a:spcAft>
          <a:spcPct val="0"/>
        </a:spcAft>
        <a:defRPr sz="3300">
          <a:solidFill>
            <a:srgbClr val="0000FF"/>
          </a:solidFill>
          <a:latin typeface="Arial" charset="0"/>
          <a:ea typeface="MS PGothic" panose="020B0600070205080204" pitchFamily="34" charset="-128"/>
          <a:cs typeface="MS PGothic" charset="0"/>
        </a:defRPr>
      </a:lvl2pPr>
      <a:lvl3pPr algn="ctr" rtl="0" eaLnBrk="0" fontAlgn="base" hangingPunct="0">
        <a:spcBef>
          <a:spcPct val="0"/>
        </a:spcBef>
        <a:spcAft>
          <a:spcPct val="0"/>
        </a:spcAft>
        <a:defRPr sz="3300">
          <a:solidFill>
            <a:srgbClr val="0000FF"/>
          </a:solidFill>
          <a:latin typeface="Arial" charset="0"/>
          <a:ea typeface="MS PGothic" panose="020B0600070205080204" pitchFamily="34" charset="-128"/>
          <a:cs typeface="MS PGothic" charset="0"/>
        </a:defRPr>
      </a:lvl3pPr>
      <a:lvl4pPr algn="ctr" rtl="0" eaLnBrk="0" fontAlgn="base" hangingPunct="0">
        <a:spcBef>
          <a:spcPct val="0"/>
        </a:spcBef>
        <a:spcAft>
          <a:spcPct val="0"/>
        </a:spcAft>
        <a:defRPr sz="3300">
          <a:solidFill>
            <a:srgbClr val="0000FF"/>
          </a:solidFill>
          <a:latin typeface="Arial" charset="0"/>
          <a:ea typeface="MS PGothic" panose="020B0600070205080204" pitchFamily="34" charset="-128"/>
          <a:cs typeface="MS PGothic" charset="0"/>
        </a:defRPr>
      </a:lvl4pPr>
      <a:lvl5pPr algn="ctr" rtl="0" eaLnBrk="0" fontAlgn="base" hangingPunct="0">
        <a:spcBef>
          <a:spcPct val="0"/>
        </a:spcBef>
        <a:spcAft>
          <a:spcPct val="0"/>
        </a:spcAft>
        <a:defRPr sz="3300">
          <a:solidFill>
            <a:srgbClr val="0000FF"/>
          </a:solidFill>
          <a:latin typeface="Arial" charset="0"/>
          <a:ea typeface="MS PGothic" panose="020B0600070205080204" pitchFamily="34" charset="-128"/>
          <a:cs typeface="MS PGothic" charset="0"/>
        </a:defRPr>
      </a:lvl5pPr>
      <a:lvl6pPr marL="342900" algn="ctr" rtl="0" fontAlgn="base">
        <a:spcBef>
          <a:spcPct val="0"/>
        </a:spcBef>
        <a:spcAft>
          <a:spcPct val="0"/>
        </a:spcAft>
        <a:defRPr sz="3300">
          <a:solidFill>
            <a:srgbClr val="0000FF"/>
          </a:solidFill>
          <a:latin typeface="Arial" charset="0"/>
          <a:ea typeface="ＭＳ Ｐゴシック" charset="0"/>
        </a:defRPr>
      </a:lvl6pPr>
      <a:lvl7pPr marL="685800" algn="ctr" rtl="0" fontAlgn="base">
        <a:spcBef>
          <a:spcPct val="0"/>
        </a:spcBef>
        <a:spcAft>
          <a:spcPct val="0"/>
        </a:spcAft>
        <a:defRPr sz="3300">
          <a:solidFill>
            <a:srgbClr val="0000FF"/>
          </a:solidFill>
          <a:latin typeface="Arial" charset="0"/>
          <a:ea typeface="ＭＳ Ｐゴシック" charset="0"/>
        </a:defRPr>
      </a:lvl7pPr>
      <a:lvl8pPr marL="1028700" algn="ctr" rtl="0" fontAlgn="base">
        <a:spcBef>
          <a:spcPct val="0"/>
        </a:spcBef>
        <a:spcAft>
          <a:spcPct val="0"/>
        </a:spcAft>
        <a:defRPr sz="3300">
          <a:solidFill>
            <a:srgbClr val="0000FF"/>
          </a:solidFill>
          <a:latin typeface="Arial" charset="0"/>
          <a:ea typeface="ＭＳ Ｐゴシック" charset="0"/>
        </a:defRPr>
      </a:lvl8pPr>
      <a:lvl9pPr marL="1371600" algn="ctr" rtl="0" fontAlgn="base">
        <a:spcBef>
          <a:spcPct val="0"/>
        </a:spcBef>
        <a:spcAft>
          <a:spcPct val="0"/>
        </a:spcAft>
        <a:defRPr sz="3300">
          <a:solidFill>
            <a:srgbClr val="0000FF"/>
          </a:solidFill>
          <a:latin typeface="Arial" charset="0"/>
          <a:ea typeface="ＭＳ Ｐゴシック"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charset="0"/>
        </a:defRPr>
      </a:lvl1pPr>
      <a:lvl2pPr marL="557213" indent="-214313" algn="l" rtl="0" eaLnBrk="0" fontAlgn="base" hangingPunct="0">
        <a:spcBef>
          <a:spcPct val="20000"/>
        </a:spcBef>
        <a:spcAft>
          <a:spcPct val="0"/>
        </a:spcAft>
        <a:buChar char="–"/>
        <a:defRPr sz="2100">
          <a:solidFill>
            <a:schemeClr val="tx1"/>
          </a:solidFill>
          <a:latin typeface="+mn-lt"/>
          <a:ea typeface="MS PGothic" charset="0"/>
          <a:cs typeface="MS PGothic" charset="0"/>
        </a:defRPr>
      </a:lvl2pPr>
      <a:lvl3pPr marL="857250" indent="-171450" algn="l" rtl="0" eaLnBrk="0" fontAlgn="base" hangingPunct="0">
        <a:spcBef>
          <a:spcPct val="20000"/>
        </a:spcBef>
        <a:spcAft>
          <a:spcPct val="0"/>
        </a:spcAft>
        <a:buChar char="•"/>
        <a:defRPr sz="1800">
          <a:solidFill>
            <a:schemeClr val="tx1"/>
          </a:solidFill>
          <a:latin typeface="+mn-lt"/>
          <a:ea typeface="MS PGothic" charset="0"/>
          <a:cs typeface="MS PGothic" charset="0"/>
        </a:defRPr>
      </a:lvl3pPr>
      <a:lvl4pPr marL="1200150" indent="-171450" algn="l" rtl="0" eaLnBrk="0" fontAlgn="base" hangingPunct="0">
        <a:spcBef>
          <a:spcPct val="20000"/>
        </a:spcBef>
        <a:spcAft>
          <a:spcPct val="0"/>
        </a:spcAft>
        <a:buChar char="–"/>
        <a:defRPr sz="1500">
          <a:solidFill>
            <a:schemeClr val="tx1"/>
          </a:solidFill>
          <a:latin typeface="+mn-lt"/>
          <a:ea typeface="MS PGothic" charset="0"/>
          <a:cs typeface="MS PGothic" charset="0"/>
        </a:defRPr>
      </a:lvl4pPr>
      <a:lvl5pPr marL="1543050" indent="-171450" algn="l" rtl="0" eaLnBrk="0" fontAlgn="base" hangingPunct="0">
        <a:spcBef>
          <a:spcPct val="20000"/>
        </a:spcBef>
        <a:spcAft>
          <a:spcPct val="0"/>
        </a:spcAft>
        <a:buChar char="»"/>
        <a:defRPr sz="1500">
          <a:solidFill>
            <a:schemeClr val="tx1"/>
          </a:solidFill>
          <a:latin typeface="+mn-lt"/>
          <a:ea typeface="MS PGothic" charset="0"/>
          <a:cs typeface="MS PGothic" charset="0"/>
        </a:defRPr>
      </a:lvl5pPr>
      <a:lvl6pPr marL="1885950" indent="-171450" algn="l" rtl="0" fontAlgn="base">
        <a:spcBef>
          <a:spcPct val="20000"/>
        </a:spcBef>
        <a:spcAft>
          <a:spcPct val="0"/>
        </a:spcAft>
        <a:buChar char="»"/>
        <a:defRPr sz="1500">
          <a:solidFill>
            <a:schemeClr val="tx1"/>
          </a:solidFill>
          <a:latin typeface="+mn-lt"/>
          <a:ea typeface="+mn-ea"/>
        </a:defRPr>
      </a:lvl6pPr>
      <a:lvl7pPr marL="2228850" indent="-171450" algn="l" rtl="0" fontAlgn="base">
        <a:spcBef>
          <a:spcPct val="20000"/>
        </a:spcBef>
        <a:spcAft>
          <a:spcPct val="0"/>
        </a:spcAft>
        <a:buChar char="»"/>
        <a:defRPr sz="1500">
          <a:solidFill>
            <a:schemeClr val="tx1"/>
          </a:solidFill>
          <a:latin typeface="+mn-lt"/>
          <a:ea typeface="+mn-ea"/>
        </a:defRPr>
      </a:lvl7pPr>
      <a:lvl8pPr marL="2571750" indent="-171450" algn="l" rtl="0" fontAlgn="base">
        <a:spcBef>
          <a:spcPct val="20000"/>
        </a:spcBef>
        <a:spcAft>
          <a:spcPct val="0"/>
        </a:spcAft>
        <a:buChar char="»"/>
        <a:defRPr sz="1500">
          <a:solidFill>
            <a:schemeClr val="tx1"/>
          </a:solidFill>
          <a:latin typeface="+mn-lt"/>
          <a:ea typeface="+mn-ea"/>
        </a:defRPr>
      </a:lvl8pPr>
      <a:lvl9pPr marL="2914650" indent="-171450" algn="l" rtl="0" fontAlgn="base">
        <a:spcBef>
          <a:spcPct val="20000"/>
        </a:spcBef>
        <a:spcAft>
          <a:spcPct val="0"/>
        </a:spcAft>
        <a:buChar char="»"/>
        <a:defRPr sz="1500">
          <a:solidFill>
            <a:schemeClr val="tx1"/>
          </a:solidFill>
          <a:latin typeface="+mn-lt"/>
          <a:ea typeface="+mn-ea"/>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6169"/>
            <a:ext cx="8229600" cy="8580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457200" y="1201266"/>
            <a:ext cx="8229600" cy="33976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457200" y="4688256"/>
            <a:ext cx="2133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665">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29" name="Rectangle 5"/>
          <p:cNvSpPr>
            <a:spLocks noGrp="1" noChangeArrowheads="1"/>
          </p:cNvSpPr>
          <p:nvPr>
            <p:ph type="ftr" sz="quarter" idx="3"/>
          </p:nvPr>
        </p:nvSpPr>
        <p:spPr bwMode="auto">
          <a:xfrm>
            <a:off x="3124200" y="4688256"/>
            <a:ext cx="2895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665">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30" name="Rectangle 6"/>
          <p:cNvSpPr>
            <a:spLocks noGrp="1" noChangeArrowheads="1"/>
          </p:cNvSpPr>
          <p:nvPr>
            <p:ph type="sldNum" sz="quarter" idx="4"/>
          </p:nvPr>
        </p:nvSpPr>
        <p:spPr bwMode="auto">
          <a:xfrm>
            <a:off x="6553200" y="4688256"/>
            <a:ext cx="2133600" cy="357518"/>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665"/>
            </a:lvl1pPr>
          </a:lstStyle>
          <a:p>
            <a:fld id="{EF22A306-A69A-442D-961D-28FDB9162CEE}" type="slidenum">
              <a:rPr lang="en-US" altLang="en-US"/>
              <a:pPr/>
              <a:t>‹#›</a:t>
            </a:fld>
            <a:endParaRPr lang="en-US" altLang="en-US"/>
          </a:p>
        </p:txBody>
      </p:sp>
    </p:spTree>
    <p:extLst>
      <p:ext uri="{BB962C8B-B14F-4D97-AF65-F5344CB8AC3E}">
        <p14:creationId xmlns:p14="http://schemas.microsoft.com/office/powerpoint/2010/main" val="3762563870"/>
      </p:ext>
    </p:extLst>
  </p:cSld>
  <p:clrMap bg1="lt1" tx1="dk1" bg2="lt2" tx2="dk2" accent1="accent1" accent2="accent2" accent3="accent3" accent4="accent4" accent5="accent5" accent6="accent6" hlink="hlink" folHlink="folHlink"/>
  <p:sldLayoutIdLst>
    <p:sldLayoutId id="2147483897" r:id="rId1"/>
    <p:sldLayoutId id="2147483898" r:id="rId2"/>
    <p:sldLayoutId id="2147483899" r:id="rId3"/>
    <p:sldLayoutId id="2147483900" r:id="rId4"/>
    <p:sldLayoutId id="2147483901" r:id="rId5"/>
    <p:sldLayoutId id="2147483902" r:id="rId6"/>
    <p:sldLayoutId id="2147483903" r:id="rId7"/>
    <p:sldLayoutId id="2147483904" r:id="rId8"/>
    <p:sldLayoutId id="2147483905" r:id="rId9"/>
    <p:sldLayoutId id="2147483906" r:id="rId10"/>
    <p:sldLayoutId id="2147483907" r:id="rId11"/>
    <p:sldLayoutId id="2147483908" r:id="rId12"/>
    <p:sldLayoutId id="2147483909" r:id="rId13"/>
  </p:sldLayoutIdLst>
  <p:txStyles>
    <p:titleStyle>
      <a:lvl1pPr algn="ctr" rtl="0" eaLnBrk="0" fontAlgn="base" hangingPunct="0">
        <a:spcBef>
          <a:spcPct val="0"/>
        </a:spcBef>
        <a:spcAft>
          <a:spcPct val="0"/>
        </a:spcAft>
        <a:defRPr sz="2089">
          <a:solidFill>
            <a:srgbClr val="0000FF"/>
          </a:solidFill>
          <a:latin typeface="+mj-lt"/>
          <a:ea typeface="MS PGothic" panose="020B0600070205080204" pitchFamily="34" charset="-128"/>
          <a:cs typeface="MS PGothic" charset="0"/>
        </a:defRPr>
      </a:lvl1pPr>
      <a:lvl2pPr algn="ctr" rtl="0" eaLnBrk="0" fontAlgn="base" hangingPunct="0">
        <a:spcBef>
          <a:spcPct val="0"/>
        </a:spcBef>
        <a:spcAft>
          <a:spcPct val="0"/>
        </a:spcAft>
        <a:defRPr sz="2089">
          <a:solidFill>
            <a:srgbClr val="0000FF"/>
          </a:solidFill>
          <a:latin typeface="Arial" charset="0"/>
          <a:ea typeface="MS PGothic" panose="020B0600070205080204" pitchFamily="34" charset="-128"/>
          <a:cs typeface="MS PGothic" charset="0"/>
        </a:defRPr>
      </a:lvl2pPr>
      <a:lvl3pPr algn="ctr" rtl="0" eaLnBrk="0" fontAlgn="base" hangingPunct="0">
        <a:spcBef>
          <a:spcPct val="0"/>
        </a:spcBef>
        <a:spcAft>
          <a:spcPct val="0"/>
        </a:spcAft>
        <a:defRPr sz="2089">
          <a:solidFill>
            <a:srgbClr val="0000FF"/>
          </a:solidFill>
          <a:latin typeface="Arial" charset="0"/>
          <a:ea typeface="MS PGothic" panose="020B0600070205080204" pitchFamily="34" charset="-128"/>
          <a:cs typeface="MS PGothic" charset="0"/>
        </a:defRPr>
      </a:lvl3pPr>
      <a:lvl4pPr algn="ctr" rtl="0" eaLnBrk="0" fontAlgn="base" hangingPunct="0">
        <a:spcBef>
          <a:spcPct val="0"/>
        </a:spcBef>
        <a:spcAft>
          <a:spcPct val="0"/>
        </a:spcAft>
        <a:defRPr sz="2089">
          <a:solidFill>
            <a:srgbClr val="0000FF"/>
          </a:solidFill>
          <a:latin typeface="Arial" charset="0"/>
          <a:ea typeface="MS PGothic" panose="020B0600070205080204" pitchFamily="34" charset="-128"/>
          <a:cs typeface="MS PGothic" charset="0"/>
        </a:defRPr>
      </a:lvl4pPr>
      <a:lvl5pPr algn="ctr" rtl="0" eaLnBrk="0" fontAlgn="base" hangingPunct="0">
        <a:spcBef>
          <a:spcPct val="0"/>
        </a:spcBef>
        <a:spcAft>
          <a:spcPct val="0"/>
        </a:spcAft>
        <a:defRPr sz="2089">
          <a:solidFill>
            <a:srgbClr val="0000FF"/>
          </a:solidFill>
          <a:latin typeface="Arial" charset="0"/>
          <a:ea typeface="MS PGothic" panose="020B0600070205080204" pitchFamily="34" charset="-128"/>
          <a:cs typeface="MS PGothic" charset="0"/>
        </a:defRPr>
      </a:lvl5pPr>
      <a:lvl6pPr marL="217004" algn="ctr" rtl="0" fontAlgn="base">
        <a:spcBef>
          <a:spcPct val="0"/>
        </a:spcBef>
        <a:spcAft>
          <a:spcPct val="0"/>
        </a:spcAft>
        <a:defRPr sz="2089">
          <a:solidFill>
            <a:srgbClr val="0000FF"/>
          </a:solidFill>
          <a:latin typeface="Arial" charset="0"/>
          <a:ea typeface="ＭＳ Ｐゴシック" charset="0"/>
        </a:defRPr>
      </a:lvl6pPr>
      <a:lvl7pPr marL="434009" algn="ctr" rtl="0" fontAlgn="base">
        <a:spcBef>
          <a:spcPct val="0"/>
        </a:spcBef>
        <a:spcAft>
          <a:spcPct val="0"/>
        </a:spcAft>
        <a:defRPr sz="2089">
          <a:solidFill>
            <a:srgbClr val="0000FF"/>
          </a:solidFill>
          <a:latin typeface="Arial" charset="0"/>
          <a:ea typeface="ＭＳ Ｐゴシック" charset="0"/>
        </a:defRPr>
      </a:lvl7pPr>
      <a:lvl8pPr marL="651013" algn="ctr" rtl="0" fontAlgn="base">
        <a:spcBef>
          <a:spcPct val="0"/>
        </a:spcBef>
        <a:spcAft>
          <a:spcPct val="0"/>
        </a:spcAft>
        <a:defRPr sz="2089">
          <a:solidFill>
            <a:srgbClr val="0000FF"/>
          </a:solidFill>
          <a:latin typeface="Arial" charset="0"/>
          <a:ea typeface="ＭＳ Ｐゴシック" charset="0"/>
        </a:defRPr>
      </a:lvl8pPr>
      <a:lvl9pPr marL="868017" algn="ctr" rtl="0" fontAlgn="base">
        <a:spcBef>
          <a:spcPct val="0"/>
        </a:spcBef>
        <a:spcAft>
          <a:spcPct val="0"/>
        </a:spcAft>
        <a:defRPr sz="2089">
          <a:solidFill>
            <a:srgbClr val="0000FF"/>
          </a:solidFill>
          <a:latin typeface="Arial" charset="0"/>
          <a:ea typeface="ＭＳ Ｐゴシック" charset="0"/>
        </a:defRPr>
      </a:lvl9pPr>
    </p:titleStyle>
    <p:bodyStyle>
      <a:lvl1pPr marL="162753" indent="-162753" algn="l" rtl="0" eaLnBrk="0" fontAlgn="base" hangingPunct="0">
        <a:spcBef>
          <a:spcPct val="20000"/>
        </a:spcBef>
        <a:spcAft>
          <a:spcPct val="0"/>
        </a:spcAft>
        <a:buChar char="•"/>
        <a:defRPr sz="1519">
          <a:solidFill>
            <a:schemeClr val="tx1"/>
          </a:solidFill>
          <a:latin typeface="+mn-lt"/>
          <a:ea typeface="MS PGothic" panose="020B0600070205080204" pitchFamily="34" charset="-128"/>
          <a:cs typeface="MS PGothic" charset="0"/>
        </a:defRPr>
      </a:lvl1pPr>
      <a:lvl2pPr marL="352632" indent="-135628" algn="l" rtl="0" eaLnBrk="0" fontAlgn="base" hangingPunct="0">
        <a:spcBef>
          <a:spcPct val="20000"/>
        </a:spcBef>
        <a:spcAft>
          <a:spcPct val="0"/>
        </a:spcAft>
        <a:buChar char="–"/>
        <a:defRPr sz="1329">
          <a:solidFill>
            <a:schemeClr val="tx1"/>
          </a:solidFill>
          <a:latin typeface="+mn-lt"/>
          <a:ea typeface="MS PGothic" charset="0"/>
          <a:cs typeface="MS PGothic" charset="0"/>
        </a:defRPr>
      </a:lvl2pPr>
      <a:lvl3pPr marL="542511" indent="-108503" algn="l" rtl="0" eaLnBrk="0" fontAlgn="base" hangingPunct="0">
        <a:spcBef>
          <a:spcPct val="20000"/>
        </a:spcBef>
        <a:spcAft>
          <a:spcPct val="0"/>
        </a:spcAft>
        <a:buChar char="•"/>
        <a:defRPr sz="1139">
          <a:solidFill>
            <a:schemeClr val="tx1"/>
          </a:solidFill>
          <a:latin typeface="+mn-lt"/>
          <a:ea typeface="MS PGothic" charset="0"/>
          <a:cs typeface="MS PGothic" charset="0"/>
        </a:defRPr>
      </a:lvl3pPr>
      <a:lvl4pPr marL="759515" indent="-108503" algn="l" rtl="0" eaLnBrk="0" fontAlgn="base" hangingPunct="0">
        <a:spcBef>
          <a:spcPct val="20000"/>
        </a:spcBef>
        <a:spcAft>
          <a:spcPct val="0"/>
        </a:spcAft>
        <a:buChar char="–"/>
        <a:defRPr sz="949">
          <a:solidFill>
            <a:schemeClr val="tx1"/>
          </a:solidFill>
          <a:latin typeface="+mn-lt"/>
          <a:ea typeface="MS PGothic" charset="0"/>
          <a:cs typeface="MS PGothic" charset="0"/>
        </a:defRPr>
      </a:lvl4pPr>
      <a:lvl5pPr marL="976520" indent="-108503" algn="l" rtl="0" eaLnBrk="0" fontAlgn="base" hangingPunct="0">
        <a:spcBef>
          <a:spcPct val="20000"/>
        </a:spcBef>
        <a:spcAft>
          <a:spcPct val="0"/>
        </a:spcAft>
        <a:buChar char="»"/>
        <a:defRPr sz="949">
          <a:solidFill>
            <a:schemeClr val="tx1"/>
          </a:solidFill>
          <a:latin typeface="+mn-lt"/>
          <a:ea typeface="MS PGothic" charset="0"/>
          <a:cs typeface="MS PGothic" charset="0"/>
        </a:defRPr>
      </a:lvl5pPr>
      <a:lvl6pPr marL="1193524" indent="-108503" algn="l" rtl="0" fontAlgn="base">
        <a:spcBef>
          <a:spcPct val="20000"/>
        </a:spcBef>
        <a:spcAft>
          <a:spcPct val="0"/>
        </a:spcAft>
        <a:buChar char="»"/>
        <a:defRPr sz="949">
          <a:solidFill>
            <a:schemeClr val="tx1"/>
          </a:solidFill>
          <a:latin typeface="+mn-lt"/>
          <a:ea typeface="+mn-ea"/>
        </a:defRPr>
      </a:lvl6pPr>
      <a:lvl7pPr marL="1410528" indent="-108503" algn="l" rtl="0" fontAlgn="base">
        <a:spcBef>
          <a:spcPct val="20000"/>
        </a:spcBef>
        <a:spcAft>
          <a:spcPct val="0"/>
        </a:spcAft>
        <a:buChar char="»"/>
        <a:defRPr sz="949">
          <a:solidFill>
            <a:schemeClr val="tx1"/>
          </a:solidFill>
          <a:latin typeface="+mn-lt"/>
          <a:ea typeface="+mn-ea"/>
        </a:defRPr>
      </a:lvl7pPr>
      <a:lvl8pPr marL="1627532" indent="-108503" algn="l" rtl="0" fontAlgn="base">
        <a:spcBef>
          <a:spcPct val="20000"/>
        </a:spcBef>
        <a:spcAft>
          <a:spcPct val="0"/>
        </a:spcAft>
        <a:buChar char="»"/>
        <a:defRPr sz="949">
          <a:solidFill>
            <a:schemeClr val="tx1"/>
          </a:solidFill>
          <a:latin typeface="+mn-lt"/>
          <a:ea typeface="+mn-ea"/>
        </a:defRPr>
      </a:lvl8pPr>
      <a:lvl9pPr marL="1844537" indent="-108503" algn="l" rtl="0" fontAlgn="base">
        <a:spcBef>
          <a:spcPct val="20000"/>
        </a:spcBef>
        <a:spcAft>
          <a:spcPct val="0"/>
        </a:spcAft>
        <a:buChar char="»"/>
        <a:defRPr sz="949">
          <a:solidFill>
            <a:schemeClr val="tx1"/>
          </a:solidFill>
          <a:latin typeface="+mn-lt"/>
          <a:ea typeface="+mn-ea"/>
        </a:defRPr>
      </a:lvl9pPr>
    </p:bodyStyle>
    <p:otherStyle>
      <a:defPPr>
        <a:defRPr lang="en-US"/>
      </a:defPPr>
      <a:lvl1pPr marL="0" algn="l" defTabSz="217004" rtl="0" eaLnBrk="1" latinLnBrk="0" hangingPunct="1">
        <a:defRPr sz="854" kern="1200">
          <a:solidFill>
            <a:schemeClr val="tx1"/>
          </a:solidFill>
          <a:latin typeface="+mn-lt"/>
          <a:ea typeface="+mn-ea"/>
          <a:cs typeface="+mn-cs"/>
        </a:defRPr>
      </a:lvl1pPr>
      <a:lvl2pPr marL="217004" algn="l" defTabSz="217004" rtl="0" eaLnBrk="1" latinLnBrk="0" hangingPunct="1">
        <a:defRPr sz="854" kern="1200">
          <a:solidFill>
            <a:schemeClr val="tx1"/>
          </a:solidFill>
          <a:latin typeface="+mn-lt"/>
          <a:ea typeface="+mn-ea"/>
          <a:cs typeface="+mn-cs"/>
        </a:defRPr>
      </a:lvl2pPr>
      <a:lvl3pPr marL="434009" algn="l" defTabSz="217004" rtl="0" eaLnBrk="1" latinLnBrk="0" hangingPunct="1">
        <a:defRPr sz="854" kern="1200">
          <a:solidFill>
            <a:schemeClr val="tx1"/>
          </a:solidFill>
          <a:latin typeface="+mn-lt"/>
          <a:ea typeface="+mn-ea"/>
          <a:cs typeface="+mn-cs"/>
        </a:defRPr>
      </a:lvl3pPr>
      <a:lvl4pPr marL="651013" algn="l" defTabSz="217004" rtl="0" eaLnBrk="1" latinLnBrk="0" hangingPunct="1">
        <a:defRPr sz="854" kern="1200">
          <a:solidFill>
            <a:schemeClr val="tx1"/>
          </a:solidFill>
          <a:latin typeface="+mn-lt"/>
          <a:ea typeface="+mn-ea"/>
          <a:cs typeface="+mn-cs"/>
        </a:defRPr>
      </a:lvl4pPr>
      <a:lvl5pPr marL="868017" algn="l" defTabSz="217004" rtl="0" eaLnBrk="1" latinLnBrk="0" hangingPunct="1">
        <a:defRPr sz="854" kern="1200">
          <a:solidFill>
            <a:schemeClr val="tx1"/>
          </a:solidFill>
          <a:latin typeface="+mn-lt"/>
          <a:ea typeface="+mn-ea"/>
          <a:cs typeface="+mn-cs"/>
        </a:defRPr>
      </a:lvl5pPr>
      <a:lvl6pPr marL="1085021" algn="l" defTabSz="217004" rtl="0" eaLnBrk="1" latinLnBrk="0" hangingPunct="1">
        <a:defRPr sz="854" kern="1200">
          <a:solidFill>
            <a:schemeClr val="tx1"/>
          </a:solidFill>
          <a:latin typeface="+mn-lt"/>
          <a:ea typeface="+mn-ea"/>
          <a:cs typeface="+mn-cs"/>
        </a:defRPr>
      </a:lvl6pPr>
      <a:lvl7pPr marL="1302026" algn="l" defTabSz="217004" rtl="0" eaLnBrk="1" latinLnBrk="0" hangingPunct="1">
        <a:defRPr sz="854" kern="1200">
          <a:solidFill>
            <a:schemeClr val="tx1"/>
          </a:solidFill>
          <a:latin typeface="+mn-lt"/>
          <a:ea typeface="+mn-ea"/>
          <a:cs typeface="+mn-cs"/>
        </a:defRPr>
      </a:lvl7pPr>
      <a:lvl8pPr marL="1519030" algn="l" defTabSz="217004" rtl="0" eaLnBrk="1" latinLnBrk="0" hangingPunct="1">
        <a:defRPr sz="854" kern="1200">
          <a:solidFill>
            <a:schemeClr val="tx1"/>
          </a:solidFill>
          <a:latin typeface="+mn-lt"/>
          <a:ea typeface="+mn-ea"/>
          <a:cs typeface="+mn-cs"/>
        </a:defRPr>
      </a:lvl8pPr>
      <a:lvl9pPr marL="1736034" algn="l" defTabSz="217004" rtl="0" eaLnBrk="1" latinLnBrk="0" hangingPunct="1">
        <a:defRPr sz="854"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4101"/>
            <a:ext cx="7886701" cy="99509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370486"/>
            <a:ext cx="7886701" cy="3266526"/>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4771681"/>
            <a:ext cx="2057400" cy="274097"/>
          </a:xfrm>
          <a:prstGeom prst="rect">
            <a:avLst/>
          </a:prstGeom>
        </p:spPr>
        <p:txBody>
          <a:bodyPr vert="horz" lIns="91440" tIns="45720" rIns="91440" bIns="45720" rtlCol="0" anchor="ctr"/>
          <a:lstStyle>
            <a:lvl1pPr algn="l">
              <a:defRPr sz="760">
                <a:solidFill>
                  <a:schemeClr val="tx1">
                    <a:tint val="75000"/>
                  </a:schemeClr>
                </a:solidFill>
              </a:defRPr>
            </a:lvl1pPr>
          </a:lstStyle>
          <a:p>
            <a:fld id="{F3DD80F5-0764-5E48-AB3E-6E6E5C44FF67}" type="datetimeFigureOut">
              <a:rPr lang="en-US" smtClean="0"/>
              <a:t>11/29/2023</a:t>
            </a:fld>
            <a:endParaRPr lang="en-US"/>
          </a:p>
        </p:txBody>
      </p:sp>
      <p:sp>
        <p:nvSpPr>
          <p:cNvPr id="5" name="Footer Placeholder 4"/>
          <p:cNvSpPr>
            <a:spLocks noGrp="1"/>
          </p:cNvSpPr>
          <p:nvPr>
            <p:ph type="ftr" sz="quarter" idx="3"/>
          </p:nvPr>
        </p:nvSpPr>
        <p:spPr>
          <a:xfrm>
            <a:off x="3028951" y="4771681"/>
            <a:ext cx="3086101" cy="274097"/>
          </a:xfrm>
          <a:prstGeom prst="rect">
            <a:avLst/>
          </a:prstGeom>
        </p:spPr>
        <p:txBody>
          <a:bodyPr vert="horz" lIns="91440" tIns="45720" rIns="91440" bIns="45720" rtlCol="0" anchor="ctr"/>
          <a:lstStyle>
            <a:lvl1pPr algn="ctr">
              <a:defRPr sz="76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1" y="4771681"/>
            <a:ext cx="2057400" cy="274097"/>
          </a:xfrm>
          <a:prstGeom prst="rect">
            <a:avLst/>
          </a:prstGeom>
        </p:spPr>
        <p:txBody>
          <a:bodyPr vert="horz" lIns="91440" tIns="45720" rIns="91440" bIns="45720" rtlCol="0" anchor="ctr"/>
          <a:lstStyle>
            <a:lvl1pPr algn="r">
              <a:defRPr sz="760">
                <a:solidFill>
                  <a:schemeClr val="tx1">
                    <a:tint val="75000"/>
                  </a:schemeClr>
                </a:solidFill>
              </a:defRPr>
            </a:lvl1pPr>
          </a:lstStyle>
          <a:p>
            <a:fld id="{821EAC32-7417-C64A-8F5A-CFDFAB25CD9C}" type="slidenum">
              <a:rPr lang="en-US" smtClean="0"/>
              <a:t>‹#›</a:t>
            </a:fld>
            <a:endParaRPr lang="en-US"/>
          </a:p>
        </p:txBody>
      </p:sp>
    </p:spTree>
    <p:extLst>
      <p:ext uri="{BB962C8B-B14F-4D97-AF65-F5344CB8AC3E}">
        <p14:creationId xmlns:p14="http://schemas.microsoft.com/office/powerpoint/2010/main" val="879398668"/>
      </p:ext>
    </p:extLst>
  </p:cSld>
  <p:clrMap bg1="lt1" tx1="dk1" bg2="lt2" tx2="dk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 id="2147483922" r:id="rId12"/>
    <p:sldLayoutId id="2147483923" r:id="rId13"/>
  </p:sldLayoutIdLst>
  <p:txStyles>
    <p:titleStyle>
      <a:lvl1pPr algn="l" defTabSz="578678" rtl="0" eaLnBrk="1" latinLnBrk="0" hangingPunct="1">
        <a:lnSpc>
          <a:spcPct val="90000"/>
        </a:lnSpc>
        <a:spcBef>
          <a:spcPct val="0"/>
        </a:spcBef>
        <a:buNone/>
        <a:defRPr sz="2785" kern="1200">
          <a:solidFill>
            <a:schemeClr val="tx1"/>
          </a:solidFill>
          <a:latin typeface="+mj-lt"/>
          <a:ea typeface="+mj-ea"/>
          <a:cs typeface="+mj-cs"/>
        </a:defRPr>
      </a:lvl1pPr>
    </p:titleStyle>
    <p:bodyStyle>
      <a:lvl1pPr marL="144670" indent="-144670" algn="l" defTabSz="578678" rtl="0" eaLnBrk="1" latinLnBrk="0" hangingPunct="1">
        <a:lnSpc>
          <a:spcPct val="90000"/>
        </a:lnSpc>
        <a:spcBef>
          <a:spcPts val="633"/>
        </a:spcBef>
        <a:buFont typeface="Arial" panose="020B0604020202020204" pitchFamily="34" charset="0"/>
        <a:buChar char="•"/>
        <a:defRPr sz="1772" kern="1200">
          <a:solidFill>
            <a:schemeClr val="tx1"/>
          </a:solidFill>
          <a:latin typeface="+mn-lt"/>
          <a:ea typeface="+mn-ea"/>
          <a:cs typeface="+mn-cs"/>
        </a:defRPr>
      </a:lvl1pPr>
      <a:lvl2pPr marL="434009" indent="-144670" algn="l" defTabSz="578678" rtl="0" eaLnBrk="1" latinLnBrk="0" hangingPunct="1">
        <a:lnSpc>
          <a:spcPct val="90000"/>
        </a:lnSpc>
        <a:spcBef>
          <a:spcPts val="316"/>
        </a:spcBef>
        <a:buFont typeface="Arial" panose="020B0604020202020204" pitchFamily="34" charset="0"/>
        <a:buChar char="•"/>
        <a:defRPr sz="1519" kern="1200">
          <a:solidFill>
            <a:schemeClr val="tx1"/>
          </a:solidFill>
          <a:latin typeface="+mn-lt"/>
          <a:ea typeface="+mn-ea"/>
          <a:cs typeface="+mn-cs"/>
        </a:defRPr>
      </a:lvl2pPr>
      <a:lvl3pPr marL="723347" indent="-144670" algn="l" defTabSz="578678" rtl="0" eaLnBrk="1" latinLnBrk="0" hangingPunct="1">
        <a:lnSpc>
          <a:spcPct val="90000"/>
        </a:lnSpc>
        <a:spcBef>
          <a:spcPts val="316"/>
        </a:spcBef>
        <a:buFont typeface="Arial" panose="020B0604020202020204" pitchFamily="34" charset="0"/>
        <a:buChar char="•"/>
        <a:defRPr sz="1266" kern="1200">
          <a:solidFill>
            <a:schemeClr val="tx1"/>
          </a:solidFill>
          <a:latin typeface="+mn-lt"/>
          <a:ea typeface="+mn-ea"/>
          <a:cs typeface="+mn-cs"/>
        </a:defRPr>
      </a:lvl3pPr>
      <a:lvl4pPr marL="1012687"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4pPr>
      <a:lvl5pPr marL="1302026"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5pPr>
      <a:lvl6pPr marL="1591364"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6pPr>
      <a:lvl7pPr marL="1880704"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7pPr>
      <a:lvl8pPr marL="2170043"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8pPr>
      <a:lvl9pPr marL="2459382"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9pPr>
    </p:bodyStyle>
    <p:otherStyle>
      <a:defPPr>
        <a:defRPr lang="en-US"/>
      </a:defPPr>
      <a:lvl1pPr marL="0" algn="l" defTabSz="578678" rtl="0" eaLnBrk="1" latinLnBrk="0" hangingPunct="1">
        <a:defRPr sz="1139" kern="1200">
          <a:solidFill>
            <a:schemeClr val="tx1"/>
          </a:solidFill>
          <a:latin typeface="+mn-lt"/>
          <a:ea typeface="+mn-ea"/>
          <a:cs typeface="+mn-cs"/>
        </a:defRPr>
      </a:lvl1pPr>
      <a:lvl2pPr marL="289339" algn="l" defTabSz="578678" rtl="0" eaLnBrk="1" latinLnBrk="0" hangingPunct="1">
        <a:defRPr sz="1139" kern="1200">
          <a:solidFill>
            <a:schemeClr val="tx1"/>
          </a:solidFill>
          <a:latin typeface="+mn-lt"/>
          <a:ea typeface="+mn-ea"/>
          <a:cs typeface="+mn-cs"/>
        </a:defRPr>
      </a:lvl2pPr>
      <a:lvl3pPr marL="578678" algn="l" defTabSz="578678" rtl="0" eaLnBrk="1" latinLnBrk="0" hangingPunct="1">
        <a:defRPr sz="1139" kern="1200">
          <a:solidFill>
            <a:schemeClr val="tx1"/>
          </a:solidFill>
          <a:latin typeface="+mn-lt"/>
          <a:ea typeface="+mn-ea"/>
          <a:cs typeface="+mn-cs"/>
        </a:defRPr>
      </a:lvl3pPr>
      <a:lvl4pPr marL="868017" algn="l" defTabSz="578678" rtl="0" eaLnBrk="1" latinLnBrk="0" hangingPunct="1">
        <a:defRPr sz="1139" kern="1200">
          <a:solidFill>
            <a:schemeClr val="tx1"/>
          </a:solidFill>
          <a:latin typeface="+mn-lt"/>
          <a:ea typeface="+mn-ea"/>
          <a:cs typeface="+mn-cs"/>
        </a:defRPr>
      </a:lvl4pPr>
      <a:lvl5pPr marL="1157356" algn="l" defTabSz="578678" rtl="0" eaLnBrk="1" latinLnBrk="0" hangingPunct="1">
        <a:defRPr sz="1139" kern="1200">
          <a:solidFill>
            <a:schemeClr val="tx1"/>
          </a:solidFill>
          <a:latin typeface="+mn-lt"/>
          <a:ea typeface="+mn-ea"/>
          <a:cs typeface="+mn-cs"/>
        </a:defRPr>
      </a:lvl5pPr>
      <a:lvl6pPr marL="1446695" algn="l" defTabSz="578678" rtl="0" eaLnBrk="1" latinLnBrk="0" hangingPunct="1">
        <a:defRPr sz="1139" kern="1200">
          <a:solidFill>
            <a:schemeClr val="tx1"/>
          </a:solidFill>
          <a:latin typeface="+mn-lt"/>
          <a:ea typeface="+mn-ea"/>
          <a:cs typeface="+mn-cs"/>
        </a:defRPr>
      </a:lvl6pPr>
      <a:lvl7pPr marL="1736034" algn="l" defTabSz="578678" rtl="0" eaLnBrk="1" latinLnBrk="0" hangingPunct="1">
        <a:defRPr sz="1139" kern="1200">
          <a:solidFill>
            <a:schemeClr val="tx1"/>
          </a:solidFill>
          <a:latin typeface="+mn-lt"/>
          <a:ea typeface="+mn-ea"/>
          <a:cs typeface="+mn-cs"/>
        </a:defRPr>
      </a:lvl7pPr>
      <a:lvl8pPr marL="2025374" algn="l" defTabSz="578678" rtl="0" eaLnBrk="1" latinLnBrk="0" hangingPunct="1">
        <a:defRPr sz="1139" kern="1200">
          <a:solidFill>
            <a:schemeClr val="tx1"/>
          </a:solidFill>
          <a:latin typeface="+mn-lt"/>
          <a:ea typeface="+mn-ea"/>
          <a:cs typeface="+mn-cs"/>
        </a:defRPr>
      </a:lvl8pPr>
      <a:lvl9pPr marL="2314712" algn="l" defTabSz="578678" rtl="0" eaLnBrk="1" latinLnBrk="0" hangingPunct="1">
        <a:defRPr sz="1139"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Title Placeholder 1"/>
          <p:cNvSpPr>
            <a:spLocks noGrp="1"/>
          </p:cNvSpPr>
          <p:nvPr>
            <p:ph type="title"/>
          </p:nvPr>
        </p:nvSpPr>
        <p:spPr bwMode="auto">
          <a:xfrm>
            <a:off x="457200" y="206170"/>
            <a:ext cx="8229600" cy="8580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171" name="Text Placeholder 2"/>
          <p:cNvSpPr>
            <a:spLocks noGrp="1"/>
          </p:cNvSpPr>
          <p:nvPr>
            <p:ph type="body" idx="1"/>
          </p:nvPr>
        </p:nvSpPr>
        <p:spPr bwMode="auto">
          <a:xfrm>
            <a:off x="457200" y="1201266"/>
            <a:ext cx="8229600" cy="33976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72117"/>
            <a:ext cx="2133600" cy="274097"/>
          </a:xfrm>
          <a:prstGeom prst="rect">
            <a:avLst/>
          </a:prstGeom>
        </p:spPr>
        <p:txBody>
          <a:bodyPr vert="horz" wrap="square" lIns="91440" tIns="45720" rIns="91440" bIns="45720" numCol="1" anchor="ctr" anchorCtr="0" compatLnSpc="1">
            <a:prstTxWarp prst="textNoShape">
              <a:avLst/>
            </a:prstTxWarp>
          </a:bodyPr>
          <a:lstStyle>
            <a:lvl1pPr>
              <a:defRPr sz="569">
                <a:solidFill>
                  <a:srgbClr val="898989"/>
                </a:solidFill>
                <a:latin typeface="Calibri" charset="0"/>
              </a:defRPr>
            </a:lvl1pPr>
          </a:lstStyle>
          <a:p>
            <a:fld id="{1F045D45-AE95-AE45-85CD-1D2102EF3EBF}" type="datetime1">
              <a:rPr lang="en-US">
                <a:ea typeface="ＭＳ Ｐゴシック" charset="0"/>
                <a:cs typeface="ＭＳ Ｐゴシック" charset="0"/>
              </a:rPr>
              <a:pPr/>
              <a:t>11/29/2023</a:t>
            </a:fld>
            <a:endParaRPr lang="en-US">
              <a:ea typeface="ＭＳ Ｐゴシック" charset="0"/>
              <a:cs typeface="ＭＳ Ｐゴシック" charset="0"/>
            </a:endParaRPr>
          </a:p>
        </p:txBody>
      </p:sp>
      <p:sp>
        <p:nvSpPr>
          <p:cNvPr id="5" name="Footer Placeholder 4"/>
          <p:cNvSpPr>
            <a:spLocks noGrp="1"/>
          </p:cNvSpPr>
          <p:nvPr>
            <p:ph type="ftr" sz="quarter" idx="3"/>
          </p:nvPr>
        </p:nvSpPr>
        <p:spPr>
          <a:xfrm>
            <a:off x="3124200" y="4772117"/>
            <a:ext cx="2895600" cy="274097"/>
          </a:xfrm>
          <a:prstGeom prst="rect">
            <a:avLst/>
          </a:prstGeom>
        </p:spPr>
        <p:txBody>
          <a:bodyPr vert="horz" wrap="square" lIns="91440" tIns="45720" rIns="91440" bIns="45720" numCol="1" anchor="ctr" anchorCtr="0" compatLnSpc="1">
            <a:prstTxWarp prst="textNoShape">
              <a:avLst/>
            </a:prstTxWarp>
          </a:bodyPr>
          <a:lstStyle>
            <a:lvl1pPr algn="ctr">
              <a:defRPr sz="569">
                <a:solidFill>
                  <a:srgbClr val="898989"/>
                </a:solidFill>
                <a:latin typeface="Calibri"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4"/>
          </p:nvPr>
        </p:nvSpPr>
        <p:spPr>
          <a:xfrm>
            <a:off x="6553200" y="4772117"/>
            <a:ext cx="2133600" cy="274097"/>
          </a:xfrm>
          <a:prstGeom prst="rect">
            <a:avLst/>
          </a:prstGeom>
        </p:spPr>
        <p:txBody>
          <a:bodyPr vert="horz" wrap="square" lIns="91440" tIns="45720" rIns="91440" bIns="45720" numCol="1" anchor="ctr" anchorCtr="0" compatLnSpc="1">
            <a:prstTxWarp prst="textNoShape">
              <a:avLst/>
            </a:prstTxWarp>
          </a:bodyPr>
          <a:lstStyle>
            <a:lvl1pPr algn="r">
              <a:defRPr sz="569">
                <a:solidFill>
                  <a:srgbClr val="898989"/>
                </a:solidFill>
                <a:latin typeface="Calibri" charset="0"/>
              </a:defRPr>
            </a:lvl1pPr>
          </a:lstStyle>
          <a:p>
            <a:fld id="{EF1ED504-FF61-4042-ADE9-03491F65A8A2}" type="slidenum">
              <a:rPr lang="en-US">
                <a:ea typeface="ＭＳ Ｐゴシック" charset="0"/>
                <a:cs typeface="ＭＳ Ｐゴシック" charset="0"/>
              </a: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834898593"/>
      </p:ext>
    </p:extLst>
  </p:cSld>
  <p:clrMap bg1="lt1" tx1="dk1" bg2="lt2" tx2="dk2" accent1="accent1" accent2="accent2" accent3="accent3" accent4="accent4" accent5="accent5" accent6="accent6" hlink="hlink" folHlink="folHlink"/>
  <p:sldLayoutIdLst>
    <p:sldLayoutId id="2147483925" r:id="rId1"/>
    <p:sldLayoutId id="2147483926" r:id="rId2"/>
  </p:sldLayoutIdLst>
  <p:txStyles>
    <p:titleStyle>
      <a:lvl1pPr algn="ctr" defTabSz="217004" rtl="0" eaLnBrk="0" fontAlgn="base" hangingPunct="0">
        <a:spcBef>
          <a:spcPct val="0"/>
        </a:spcBef>
        <a:spcAft>
          <a:spcPct val="0"/>
        </a:spcAft>
        <a:defRPr sz="2089" kern="1200">
          <a:solidFill>
            <a:schemeClr val="tx1"/>
          </a:solidFill>
          <a:latin typeface="+mj-lt"/>
          <a:ea typeface="ＭＳ Ｐゴシック" charset="0"/>
          <a:cs typeface="ＭＳ Ｐゴシック" charset="0"/>
        </a:defRPr>
      </a:lvl1pPr>
      <a:lvl2pPr algn="ctr" defTabSz="217004" rtl="0" eaLnBrk="0" fontAlgn="base" hangingPunct="0">
        <a:spcBef>
          <a:spcPct val="0"/>
        </a:spcBef>
        <a:spcAft>
          <a:spcPct val="0"/>
        </a:spcAft>
        <a:defRPr sz="2089">
          <a:solidFill>
            <a:schemeClr val="tx1"/>
          </a:solidFill>
          <a:latin typeface="Calibri" charset="0"/>
          <a:ea typeface="ＭＳ Ｐゴシック" charset="0"/>
          <a:cs typeface="ＭＳ Ｐゴシック" charset="0"/>
        </a:defRPr>
      </a:lvl2pPr>
      <a:lvl3pPr algn="ctr" defTabSz="217004" rtl="0" eaLnBrk="0" fontAlgn="base" hangingPunct="0">
        <a:spcBef>
          <a:spcPct val="0"/>
        </a:spcBef>
        <a:spcAft>
          <a:spcPct val="0"/>
        </a:spcAft>
        <a:defRPr sz="2089">
          <a:solidFill>
            <a:schemeClr val="tx1"/>
          </a:solidFill>
          <a:latin typeface="Calibri" charset="0"/>
          <a:ea typeface="ＭＳ Ｐゴシック" charset="0"/>
          <a:cs typeface="ＭＳ Ｐゴシック" charset="0"/>
        </a:defRPr>
      </a:lvl3pPr>
      <a:lvl4pPr algn="ctr" defTabSz="217004" rtl="0" eaLnBrk="0" fontAlgn="base" hangingPunct="0">
        <a:spcBef>
          <a:spcPct val="0"/>
        </a:spcBef>
        <a:spcAft>
          <a:spcPct val="0"/>
        </a:spcAft>
        <a:defRPr sz="2089">
          <a:solidFill>
            <a:schemeClr val="tx1"/>
          </a:solidFill>
          <a:latin typeface="Calibri" charset="0"/>
          <a:ea typeface="ＭＳ Ｐゴシック" charset="0"/>
          <a:cs typeface="ＭＳ Ｐゴシック" charset="0"/>
        </a:defRPr>
      </a:lvl4pPr>
      <a:lvl5pPr algn="ctr" defTabSz="217004" rtl="0" eaLnBrk="0" fontAlgn="base" hangingPunct="0">
        <a:spcBef>
          <a:spcPct val="0"/>
        </a:spcBef>
        <a:spcAft>
          <a:spcPct val="0"/>
        </a:spcAft>
        <a:defRPr sz="2089">
          <a:solidFill>
            <a:schemeClr val="tx1"/>
          </a:solidFill>
          <a:latin typeface="Calibri" charset="0"/>
          <a:ea typeface="ＭＳ Ｐゴシック" charset="0"/>
          <a:cs typeface="ＭＳ Ｐゴシック" charset="0"/>
        </a:defRPr>
      </a:lvl5pPr>
      <a:lvl6pPr marL="217004" algn="ctr" defTabSz="217004" rtl="0" fontAlgn="base">
        <a:spcBef>
          <a:spcPct val="0"/>
        </a:spcBef>
        <a:spcAft>
          <a:spcPct val="0"/>
        </a:spcAft>
        <a:defRPr sz="2089">
          <a:solidFill>
            <a:schemeClr val="tx1"/>
          </a:solidFill>
          <a:latin typeface="Calibri" charset="0"/>
          <a:ea typeface="ＭＳ Ｐゴシック" charset="0"/>
          <a:cs typeface="ＭＳ Ｐゴシック" charset="0"/>
        </a:defRPr>
      </a:lvl6pPr>
      <a:lvl7pPr marL="434009" algn="ctr" defTabSz="217004" rtl="0" fontAlgn="base">
        <a:spcBef>
          <a:spcPct val="0"/>
        </a:spcBef>
        <a:spcAft>
          <a:spcPct val="0"/>
        </a:spcAft>
        <a:defRPr sz="2089">
          <a:solidFill>
            <a:schemeClr val="tx1"/>
          </a:solidFill>
          <a:latin typeface="Calibri" charset="0"/>
          <a:ea typeface="ＭＳ Ｐゴシック" charset="0"/>
          <a:cs typeface="ＭＳ Ｐゴシック" charset="0"/>
        </a:defRPr>
      </a:lvl7pPr>
      <a:lvl8pPr marL="651013" algn="ctr" defTabSz="217004" rtl="0" fontAlgn="base">
        <a:spcBef>
          <a:spcPct val="0"/>
        </a:spcBef>
        <a:spcAft>
          <a:spcPct val="0"/>
        </a:spcAft>
        <a:defRPr sz="2089">
          <a:solidFill>
            <a:schemeClr val="tx1"/>
          </a:solidFill>
          <a:latin typeface="Calibri" charset="0"/>
          <a:ea typeface="ＭＳ Ｐゴシック" charset="0"/>
          <a:cs typeface="ＭＳ Ｐゴシック" charset="0"/>
        </a:defRPr>
      </a:lvl8pPr>
      <a:lvl9pPr marL="868017" algn="ctr" defTabSz="217004" rtl="0" fontAlgn="base">
        <a:spcBef>
          <a:spcPct val="0"/>
        </a:spcBef>
        <a:spcAft>
          <a:spcPct val="0"/>
        </a:spcAft>
        <a:defRPr sz="2089">
          <a:solidFill>
            <a:schemeClr val="tx1"/>
          </a:solidFill>
          <a:latin typeface="Calibri" charset="0"/>
          <a:ea typeface="ＭＳ Ｐゴシック" charset="0"/>
          <a:cs typeface="ＭＳ Ｐゴシック" charset="0"/>
        </a:defRPr>
      </a:lvl9pPr>
    </p:titleStyle>
    <p:bodyStyle>
      <a:lvl1pPr marL="162753" indent="-162753" algn="l" defTabSz="217004" rtl="0" eaLnBrk="0" fontAlgn="base" hangingPunct="0">
        <a:spcBef>
          <a:spcPct val="20000"/>
        </a:spcBef>
        <a:spcAft>
          <a:spcPct val="0"/>
        </a:spcAft>
        <a:buFont typeface="Arial" charset="0"/>
        <a:buChar char="•"/>
        <a:defRPr sz="1519" kern="1200">
          <a:solidFill>
            <a:schemeClr val="tx1"/>
          </a:solidFill>
          <a:latin typeface="+mn-lt"/>
          <a:ea typeface="ＭＳ Ｐゴシック" charset="0"/>
          <a:cs typeface="ＭＳ Ｐゴシック" charset="0"/>
        </a:defRPr>
      </a:lvl1pPr>
      <a:lvl2pPr marL="352632" indent="-135628" algn="l" defTabSz="217004" rtl="0" eaLnBrk="0" fontAlgn="base" hangingPunct="0">
        <a:spcBef>
          <a:spcPct val="20000"/>
        </a:spcBef>
        <a:spcAft>
          <a:spcPct val="0"/>
        </a:spcAft>
        <a:buFont typeface="Arial" charset="0"/>
        <a:buChar char="–"/>
        <a:defRPr sz="1329" kern="1200">
          <a:solidFill>
            <a:schemeClr val="tx1"/>
          </a:solidFill>
          <a:latin typeface="+mn-lt"/>
          <a:ea typeface="ＭＳ Ｐゴシック" charset="0"/>
          <a:cs typeface="+mn-cs"/>
        </a:defRPr>
      </a:lvl2pPr>
      <a:lvl3pPr marL="542511" indent="-108503" algn="l" defTabSz="217004" rtl="0" eaLnBrk="0" fontAlgn="base" hangingPunct="0">
        <a:spcBef>
          <a:spcPct val="20000"/>
        </a:spcBef>
        <a:spcAft>
          <a:spcPct val="0"/>
        </a:spcAft>
        <a:buFont typeface="Arial" charset="0"/>
        <a:buChar char="•"/>
        <a:defRPr sz="1139" kern="1200">
          <a:solidFill>
            <a:schemeClr val="tx1"/>
          </a:solidFill>
          <a:latin typeface="+mn-lt"/>
          <a:ea typeface="ＭＳ Ｐゴシック" charset="0"/>
          <a:cs typeface="+mn-cs"/>
        </a:defRPr>
      </a:lvl3pPr>
      <a:lvl4pPr marL="759515" indent="-108503" algn="l" defTabSz="217004" rtl="0" eaLnBrk="0" fontAlgn="base" hangingPunct="0">
        <a:spcBef>
          <a:spcPct val="20000"/>
        </a:spcBef>
        <a:spcAft>
          <a:spcPct val="0"/>
        </a:spcAft>
        <a:buFont typeface="Arial" charset="0"/>
        <a:buChar char="–"/>
        <a:defRPr sz="949" kern="1200">
          <a:solidFill>
            <a:schemeClr val="tx1"/>
          </a:solidFill>
          <a:latin typeface="+mn-lt"/>
          <a:ea typeface="ＭＳ Ｐゴシック" charset="0"/>
          <a:cs typeface="+mn-cs"/>
        </a:defRPr>
      </a:lvl4pPr>
      <a:lvl5pPr marL="976520" indent="-108503" algn="l" defTabSz="217004" rtl="0" eaLnBrk="0" fontAlgn="base" hangingPunct="0">
        <a:spcBef>
          <a:spcPct val="20000"/>
        </a:spcBef>
        <a:spcAft>
          <a:spcPct val="0"/>
        </a:spcAft>
        <a:buFont typeface="Arial" charset="0"/>
        <a:buChar char="»"/>
        <a:defRPr sz="949" kern="1200">
          <a:solidFill>
            <a:schemeClr val="tx1"/>
          </a:solidFill>
          <a:latin typeface="+mn-lt"/>
          <a:ea typeface="ＭＳ Ｐゴシック" charset="0"/>
          <a:cs typeface="+mn-cs"/>
        </a:defRPr>
      </a:lvl5pPr>
      <a:lvl6pPr marL="1193524" indent="-108503" algn="l" defTabSz="217004" rtl="0" eaLnBrk="1" latinLnBrk="0" hangingPunct="1">
        <a:spcBef>
          <a:spcPct val="20000"/>
        </a:spcBef>
        <a:buFont typeface="Arial"/>
        <a:buChar char="•"/>
        <a:defRPr sz="949" kern="1200">
          <a:solidFill>
            <a:schemeClr val="tx1"/>
          </a:solidFill>
          <a:latin typeface="+mn-lt"/>
          <a:ea typeface="+mn-ea"/>
          <a:cs typeface="+mn-cs"/>
        </a:defRPr>
      </a:lvl6pPr>
      <a:lvl7pPr marL="1410528" indent="-108503" algn="l" defTabSz="217004" rtl="0" eaLnBrk="1" latinLnBrk="0" hangingPunct="1">
        <a:spcBef>
          <a:spcPct val="20000"/>
        </a:spcBef>
        <a:buFont typeface="Arial"/>
        <a:buChar char="•"/>
        <a:defRPr sz="949" kern="1200">
          <a:solidFill>
            <a:schemeClr val="tx1"/>
          </a:solidFill>
          <a:latin typeface="+mn-lt"/>
          <a:ea typeface="+mn-ea"/>
          <a:cs typeface="+mn-cs"/>
        </a:defRPr>
      </a:lvl7pPr>
      <a:lvl8pPr marL="1627532" indent="-108503" algn="l" defTabSz="217004" rtl="0" eaLnBrk="1" latinLnBrk="0" hangingPunct="1">
        <a:spcBef>
          <a:spcPct val="20000"/>
        </a:spcBef>
        <a:buFont typeface="Arial"/>
        <a:buChar char="•"/>
        <a:defRPr sz="949" kern="1200">
          <a:solidFill>
            <a:schemeClr val="tx1"/>
          </a:solidFill>
          <a:latin typeface="+mn-lt"/>
          <a:ea typeface="+mn-ea"/>
          <a:cs typeface="+mn-cs"/>
        </a:defRPr>
      </a:lvl8pPr>
      <a:lvl9pPr marL="1844537" indent="-108503" algn="l" defTabSz="217004" rtl="0" eaLnBrk="1" latinLnBrk="0" hangingPunct="1">
        <a:spcBef>
          <a:spcPct val="20000"/>
        </a:spcBef>
        <a:buFont typeface="Arial"/>
        <a:buChar char="•"/>
        <a:defRPr sz="949" kern="1200">
          <a:solidFill>
            <a:schemeClr val="tx1"/>
          </a:solidFill>
          <a:latin typeface="+mn-lt"/>
          <a:ea typeface="+mn-ea"/>
          <a:cs typeface="+mn-cs"/>
        </a:defRPr>
      </a:lvl9pPr>
    </p:bodyStyle>
    <p:otherStyle>
      <a:defPPr>
        <a:defRPr lang="en-US"/>
      </a:defPPr>
      <a:lvl1pPr marL="0" algn="l" defTabSz="217004" rtl="0" eaLnBrk="1" latinLnBrk="0" hangingPunct="1">
        <a:defRPr sz="854" kern="1200">
          <a:solidFill>
            <a:schemeClr val="tx1"/>
          </a:solidFill>
          <a:latin typeface="+mn-lt"/>
          <a:ea typeface="+mn-ea"/>
          <a:cs typeface="+mn-cs"/>
        </a:defRPr>
      </a:lvl1pPr>
      <a:lvl2pPr marL="217004" algn="l" defTabSz="217004" rtl="0" eaLnBrk="1" latinLnBrk="0" hangingPunct="1">
        <a:defRPr sz="854" kern="1200">
          <a:solidFill>
            <a:schemeClr val="tx1"/>
          </a:solidFill>
          <a:latin typeface="+mn-lt"/>
          <a:ea typeface="+mn-ea"/>
          <a:cs typeface="+mn-cs"/>
        </a:defRPr>
      </a:lvl2pPr>
      <a:lvl3pPr marL="434009" algn="l" defTabSz="217004" rtl="0" eaLnBrk="1" latinLnBrk="0" hangingPunct="1">
        <a:defRPr sz="854" kern="1200">
          <a:solidFill>
            <a:schemeClr val="tx1"/>
          </a:solidFill>
          <a:latin typeface="+mn-lt"/>
          <a:ea typeface="+mn-ea"/>
          <a:cs typeface="+mn-cs"/>
        </a:defRPr>
      </a:lvl3pPr>
      <a:lvl4pPr marL="651013" algn="l" defTabSz="217004" rtl="0" eaLnBrk="1" latinLnBrk="0" hangingPunct="1">
        <a:defRPr sz="854" kern="1200">
          <a:solidFill>
            <a:schemeClr val="tx1"/>
          </a:solidFill>
          <a:latin typeface="+mn-lt"/>
          <a:ea typeface="+mn-ea"/>
          <a:cs typeface="+mn-cs"/>
        </a:defRPr>
      </a:lvl4pPr>
      <a:lvl5pPr marL="868017" algn="l" defTabSz="217004" rtl="0" eaLnBrk="1" latinLnBrk="0" hangingPunct="1">
        <a:defRPr sz="854" kern="1200">
          <a:solidFill>
            <a:schemeClr val="tx1"/>
          </a:solidFill>
          <a:latin typeface="+mn-lt"/>
          <a:ea typeface="+mn-ea"/>
          <a:cs typeface="+mn-cs"/>
        </a:defRPr>
      </a:lvl5pPr>
      <a:lvl6pPr marL="1085021" algn="l" defTabSz="217004" rtl="0" eaLnBrk="1" latinLnBrk="0" hangingPunct="1">
        <a:defRPr sz="854" kern="1200">
          <a:solidFill>
            <a:schemeClr val="tx1"/>
          </a:solidFill>
          <a:latin typeface="+mn-lt"/>
          <a:ea typeface="+mn-ea"/>
          <a:cs typeface="+mn-cs"/>
        </a:defRPr>
      </a:lvl6pPr>
      <a:lvl7pPr marL="1302026" algn="l" defTabSz="217004" rtl="0" eaLnBrk="1" latinLnBrk="0" hangingPunct="1">
        <a:defRPr sz="854" kern="1200">
          <a:solidFill>
            <a:schemeClr val="tx1"/>
          </a:solidFill>
          <a:latin typeface="+mn-lt"/>
          <a:ea typeface="+mn-ea"/>
          <a:cs typeface="+mn-cs"/>
        </a:defRPr>
      </a:lvl7pPr>
      <a:lvl8pPr marL="1519030" algn="l" defTabSz="217004" rtl="0" eaLnBrk="1" latinLnBrk="0" hangingPunct="1">
        <a:defRPr sz="854" kern="1200">
          <a:solidFill>
            <a:schemeClr val="tx1"/>
          </a:solidFill>
          <a:latin typeface="+mn-lt"/>
          <a:ea typeface="+mn-ea"/>
          <a:cs typeface="+mn-cs"/>
        </a:defRPr>
      </a:lvl8pPr>
      <a:lvl9pPr marL="1736034" algn="l" defTabSz="217004" rtl="0" eaLnBrk="1" latinLnBrk="0" hangingPunct="1">
        <a:defRPr sz="854"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B4AAC0E2-2BD2-4D82-96AB-D95E3AAD3B40}"/>
              </a:ext>
            </a:extLst>
          </p:cNvPr>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65B36024-2F7B-4474-88EE-778994FD2F35}"/>
              </a:ext>
            </a:extLst>
          </p:cNvPr>
          <p:cNvSpPr>
            <a:spLocks noGrp="1"/>
          </p:cNvSpPr>
          <p:nvPr>
            <p:ph type="body" idx="1"/>
          </p:nvPr>
        </p:nvSpPr>
        <p:spPr>
          <a:xfrm>
            <a:off x="628650" y="1370013"/>
            <a:ext cx="7886700" cy="32670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DB4B204-D270-46B4-881E-F62BBD9B281F}"/>
              </a:ext>
            </a:extLst>
          </p:cNvPr>
          <p:cNvSpPr>
            <a:spLocks noGrp="1"/>
          </p:cNvSpPr>
          <p:nvPr>
            <p:ph type="dt" sz="half" idx="2"/>
          </p:nvPr>
        </p:nvSpPr>
        <p:spPr>
          <a:xfrm>
            <a:off x="628650" y="4772025"/>
            <a:ext cx="2057400" cy="273050"/>
          </a:xfrm>
          <a:prstGeom prst="rect">
            <a:avLst/>
          </a:prstGeom>
        </p:spPr>
        <p:txBody>
          <a:bodyPr vert="horz" lIns="91440" tIns="45720" rIns="91440" bIns="45720" rtlCol="0" anchor="ctr"/>
          <a:lstStyle>
            <a:lvl1pPr algn="l">
              <a:defRPr sz="1200">
                <a:solidFill>
                  <a:schemeClr val="tx1">
                    <a:tint val="75000"/>
                  </a:schemeClr>
                </a:solidFill>
              </a:defRPr>
            </a:lvl1pPr>
          </a:lstStyle>
          <a:p>
            <a:fld id="{AF14DFFF-BE29-4D39-830D-DDE47C3C97AE}" type="datetimeFigureOut">
              <a:rPr lang="en-US" smtClean="0"/>
              <a:t>11/29/2023</a:t>
            </a:fld>
            <a:endParaRPr lang="en-US"/>
          </a:p>
        </p:txBody>
      </p:sp>
      <p:sp>
        <p:nvSpPr>
          <p:cNvPr id="5" name="Footer Placeholder 4">
            <a:extLst>
              <a:ext uri="{FF2B5EF4-FFF2-40B4-BE49-F238E27FC236}">
                <a16:creationId xmlns:a16="http://schemas.microsoft.com/office/drawing/2014/main" id="{1FB5AAC8-04F5-49FA-B6C4-1EFEA19B069F}"/>
              </a:ext>
            </a:extLst>
          </p:cNvPr>
          <p:cNvSpPr>
            <a:spLocks noGrp="1"/>
          </p:cNvSpPr>
          <p:nvPr>
            <p:ph type="ftr" sz="quarter" idx="3"/>
          </p:nvPr>
        </p:nvSpPr>
        <p:spPr>
          <a:xfrm>
            <a:off x="3028950" y="4772025"/>
            <a:ext cx="3086100" cy="2730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4CFCDD64-4860-4CEA-BD36-233344B122CE}"/>
              </a:ext>
            </a:extLst>
          </p:cNvPr>
          <p:cNvSpPr>
            <a:spLocks noGrp="1"/>
          </p:cNvSpPr>
          <p:nvPr>
            <p:ph type="sldNum" sz="quarter" idx="4"/>
          </p:nvPr>
        </p:nvSpPr>
        <p:spPr>
          <a:xfrm>
            <a:off x="6457950" y="4772025"/>
            <a:ext cx="2057400" cy="273050"/>
          </a:xfrm>
          <a:prstGeom prst="rect">
            <a:avLst/>
          </a:prstGeom>
        </p:spPr>
        <p:txBody>
          <a:bodyPr vert="horz" lIns="91440" tIns="45720" rIns="91440" bIns="45720" rtlCol="0" anchor="ctr"/>
          <a:lstStyle>
            <a:lvl1pPr algn="r">
              <a:defRPr sz="1200">
                <a:solidFill>
                  <a:schemeClr val="tx1">
                    <a:tint val="75000"/>
                  </a:schemeClr>
                </a:solidFill>
              </a:defRPr>
            </a:lvl1pPr>
          </a:lstStyle>
          <a:p>
            <a:fld id="{2D994E03-0F88-49B3-B680-88EAF0B5195C}" type="slidenum">
              <a:rPr lang="en-US" smtClean="0"/>
              <a:t>‹#›</a:t>
            </a:fld>
            <a:endParaRPr lang="en-US"/>
          </a:p>
        </p:txBody>
      </p:sp>
    </p:spTree>
    <p:extLst>
      <p:ext uri="{BB962C8B-B14F-4D97-AF65-F5344CB8AC3E}">
        <p14:creationId xmlns:p14="http://schemas.microsoft.com/office/powerpoint/2010/main" val="276285900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1"/>
          <a:stretch>
            <a:fillRect/>
          </a:stretch>
        </p:blipFill>
        <p:spPr>
          <a:xfrm>
            <a:off x="-71692" y="0"/>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6872288" y="5943601"/>
            <a:ext cx="248786" cy="369204"/>
          </a:xfrm>
          <a:prstGeom prst="rect">
            <a:avLst/>
          </a:prstGeom>
          <a:noFill/>
        </p:spPr>
        <p:txBody>
          <a:bodyPr wrap="none" rtlCol="0">
            <a:spAutoFit/>
          </a:bodyPr>
          <a:lstStyle/>
          <a:p>
            <a:r>
              <a:rPr lang="en-US" sz="1799" dirty="0"/>
              <a:t> </a:t>
            </a:r>
          </a:p>
        </p:txBody>
      </p:sp>
      <p:pic>
        <p:nvPicPr>
          <p:cNvPr id="2" name="Picture 1">
            <a:extLst>
              <a:ext uri="{FF2B5EF4-FFF2-40B4-BE49-F238E27FC236}">
                <a16:creationId xmlns:a16="http://schemas.microsoft.com/office/drawing/2014/main" id="{879A0CFD-4D00-81FB-D83F-A18F7BBAA8AD}"/>
              </a:ext>
            </a:extLst>
          </p:cNvPr>
          <p:cNvPicPr>
            <a:picLocks noChangeAspect="1"/>
          </p:cNvPicPr>
          <p:nvPr userDrawn="1"/>
        </p:nvPicPr>
        <p:blipFill>
          <a:blip r:embed="rId12"/>
          <a:stretch>
            <a:fillRect/>
          </a:stretch>
        </p:blipFill>
        <p:spPr>
          <a:xfrm>
            <a:off x="5552298" y="4643577"/>
            <a:ext cx="3179233" cy="369574"/>
          </a:xfrm>
          <a:prstGeom prst="rect">
            <a:avLst/>
          </a:prstGeom>
        </p:spPr>
      </p:pic>
    </p:spTree>
    <p:extLst>
      <p:ext uri="{BB962C8B-B14F-4D97-AF65-F5344CB8AC3E}">
        <p14:creationId xmlns:p14="http://schemas.microsoft.com/office/powerpoint/2010/main" val="4201557980"/>
      </p:ext>
    </p:extLst>
  </p:cSld>
  <p:clrMap bg1="lt1" tx1="dk1" bg2="lt2" tx2="dk2" accent1="accent1" accent2="accent2" accent3="accent3" accent4="accent4" accent5="accent5" accent6="accent6" hlink="hlink" folHlink="folHlink"/>
  <p:sldLayoutIdLst>
    <p:sldLayoutId id="2147483928" r:id="rId1"/>
    <p:sldLayoutId id="2147483929" r:id="rId2"/>
    <p:sldLayoutId id="2147483930" r:id="rId3"/>
    <p:sldLayoutId id="2147483931" r:id="rId4"/>
    <p:sldLayoutId id="2147483932" r:id="rId5"/>
    <p:sldLayoutId id="2147483933" r:id="rId6"/>
    <p:sldLayoutId id="2147483934" r:id="rId7"/>
    <p:sldLayoutId id="2147483935" r:id="rId8"/>
    <p:sldLayoutId id="2147484076" r:id="rId9"/>
  </p:sldLayoutIdLst>
  <p:txStyles>
    <p:titleStyle>
      <a:lvl1pPr algn="ctr" rtl="0" eaLnBrk="1" fontAlgn="base" hangingPunct="1">
        <a:spcBef>
          <a:spcPct val="0"/>
        </a:spcBef>
        <a:spcAft>
          <a:spcPct val="0"/>
        </a:spcAft>
        <a:defRPr sz="3597" i="0">
          <a:solidFill>
            <a:schemeClr val="bg1"/>
          </a:solidFill>
          <a:latin typeface="+mn-lt"/>
          <a:ea typeface="+mj-ea"/>
          <a:cs typeface="+mj-cs"/>
        </a:defRPr>
      </a:lvl1pPr>
      <a:lvl2pPr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5pPr>
      <a:lvl6pPr marL="456777"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6pPr>
      <a:lvl7pPr marL="913554"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7pPr>
      <a:lvl8pPr marL="1370331"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8pPr>
      <a:lvl9pPr marL="1827108" algn="l" rtl="0" eaLnBrk="1" fontAlgn="base" hangingPunct="1">
        <a:spcBef>
          <a:spcPct val="0"/>
        </a:spcBef>
        <a:spcAft>
          <a:spcPct val="0"/>
        </a:spcAft>
        <a:defRPr sz="3197">
          <a:solidFill>
            <a:schemeClr val="tx2"/>
          </a:solidFill>
          <a:latin typeface="Georgia" pitchFamily="-72" charset="0"/>
          <a:ea typeface="ＭＳ Ｐゴシック" pitchFamily="-72" charset="-128"/>
          <a:cs typeface="ＭＳ Ｐゴシック" pitchFamily="-72" charset="-128"/>
        </a:defRPr>
      </a:lvl9pPr>
    </p:titleStyle>
    <p:bodyStyle>
      <a:lvl1pPr marL="342583" indent="-342583" algn="l" rtl="0" eaLnBrk="1" fontAlgn="base" hangingPunct="1">
        <a:spcBef>
          <a:spcPct val="20000"/>
        </a:spcBef>
        <a:spcAft>
          <a:spcPct val="0"/>
        </a:spcAft>
        <a:buChar char="•"/>
        <a:defRPr sz="2398">
          <a:solidFill>
            <a:schemeClr val="tx1"/>
          </a:solidFill>
          <a:latin typeface="+mn-lt"/>
          <a:ea typeface="+mn-ea"/>
          <a:cs typeface="+mn-cs"/>
        </a:defRPr>
      </a:lvl1pPr>
      <a:lvl2pPr marL="742263" indent="-285486" algn="l" rtl="0" eaLnBrk="1" fontAlgn="base" hangingPunct="1">
        <a:spcBef>
          <a:spcPct val="20000"/>
        </a:spcBef>
        <a:spcAft>
          <a:spcPct val="0"/>
        </a:spcAft>
        <a:buChar char="–"/>
        <a:defRPr sz="1998">
          <a:solidFill>
            <a:schemeClr val="tx1"/>
          </a:solidFill>
          <a:latin typeface="+mn-lt"/>
          <a:ea typeface="+mn-ea"/>
        </a:defRPr>
      </a:lvl2pPr>
      <a:lvl3pPr marL="1141943" indent="-228389" algn="l" rtl="0" eaLnBrk="1" fontAlgn="base" hangingPunct="1">
        <a:spcBef>
          <a:spcPct val="20000"/>
        </a:spcBef>
        <a:spcAft>
          <a:spcPct val="0"/>
        </a:spcAft>
        <a:buChar char="•"/>
        <a:defRPr>
          <a:solidFill>
            <a:schemeClr val="tx1"/>
          </a:solidFill>
          <a:latin typeface="+mn-lt"/>
          <a:ea typeface="+mn-ea"/>
        </a:defRPr>
      </a:lvl3pPr>
      <a:lvl4pPr marL="1598720" indent="-228389" algn="l" rtl="0" eaLnBrk="1" fontAlgn="base" hangingPunct="1">
        <a:spcBef>
          <a:spcPct val="20000"/>
        </a:spcBef>
        <a:spcAft>
          <a:spcPct val="0"/>
        </a:spcAft>
        <a:defRPr sz="1998">
          <a:solidFill>
            <a:schemeClr val="tx1"/>
          </a:solidFill>
          <a:latin typeface="+mn-lt"/>
          <a:ea typeface="+mn-ea"/>
        </a:defRPr>
      </a:lvl4pPr>
      <a:lvl5pPr marL="2055497" indent="-228389" algn="l" rtl="0" eaLnBrk="1" fontAlgn="base" hangingPunct="1">
        <a:spcBef>
          <a:spcPct val="20000"/>
        </a:spcBef>
        <a:spcAft>
          <a:spcPct val="0"/>
        </a:spcAft>
        <a:buChar char="»"/>
        <a:defRPr sz="1998">
          <a:solidFill>
            <a:schemeClr val="tx1"/>
          </a:solidFill>
          <a:latin typeface="+mn-lt"/>
          <a:ea typeface="+mn-ea"/>
        </a:defRPr>
      </a:lvl5pPr>
      <a:lvl6pPr marL="2512274" indent="-228389" algn="l" rtl="0" eaLnBrk="1" fontAlgn="base" hangingPunct="1">
        <a:spcBef>
          <a:spcPct val="20000"/>
        </a:spcBef>
        <a:spcAft>
          <a:spcPct val="0"/>
        </a:spcAft>
        <a:buChar char="»"/>
        <a:defRPr sz="1998">
          <a:solidFill>
            <a:schemeClr val="tx1"/>
          </a:solidFill>
          <a:latin typeface="+mn-lt"/>
          <a:ea typeface="+mn-ea"/>
        </a:defRPr>
      </a:lvl6pPr>
      <a:lvl7pPr marL="2969051" indent="-228389" algn="l" rtl="0" eaLnBrk="1" fontAlgn="base" hangingPunct="1">
        <a:spcBef>
          <a:spcPct val="20000"/>
        </a:spcBef>
        <a:spcAft>
          <a:spcPct val="0"/>
        </a:spcAft>
        <a:buChar char="»"/>
        <a:defRPr sz="1998">
          <a:solidFill>
            <a:schemeClr val="tx1"/>
          </a:solidFill>
          <a:latin typeface="+mn-lt"/>
          <a:ea typeface="+mn-ea"/>
        </a:defRPr>
      </a:lvl7pPr>
      <a:lvl8pPr marL="3425828" indent="-228389" algn="l" rtl="0" eaLnBrk="1" fontAlgn="base" hangingPunct="1">
        <a:spcBef>
          <a:spcPct val="20000"/>
        </a:spcBef>
        <a:spcAft>
          <a:spcPct val="0"/>
        </a:spcAft>
        <a:buChar char="»"/>
        <a:defRPr sz="1998">
          <a:solidFill>
            <a:schemeClr val="tx1"/>
          </a:solidFill>
          <a:latin typeface="+mn-lt"/>
          <a:ea typeface="+mn-ea"/>
        </a:defRPr>
      </a:lvl8pPr>
      <a:lvl9pPr marL="3882605" indent="-228389" algn="l" rtl="0" eaLnBrk="1" fontAlgn="base" hangingPunct="1">
        <a:spcBef>
          <a:spcPct val="20000"/>
        </a:spcBef>
        <a:spcAft>
          <a:spcPct val="0"/>
        </a:spcAft>
        <a:buChar char="»"/>
        <a:defRPr sz="1998">
          <a:solidFill>
            <a:schemeClr val="tx1"/>
          </a:solidFill>
          <a:latin typeface="+mn-lt"/>
          <a:ea typeface="+mn-ea"/>
        </a:defRPr>
      </a:lvl9pPr>
    </p:bodyStyle>
    <p:otherStyle>
      <a:defPPr>
        <a:defRPr lang="en-US"/>
      </a:defPPr>
      <a:lvl1pPr marL="0" algn="l" defTabSz="456777" rtl="0" eaLnBrk="1" latinLnBrk="0" hangingPunct="1">
        <a:defRPr sz="1799" kern="1200">
          <a:solidFill>
            <a:schemeClr val="tx1"/>
          </a:solidFill>
          <a:latin typeface="+mn-lt"/>
          <a:ea typeface="+mn-ea"/>
          <a:cs typeface="+mn-cs"/>
        </a:defRPr>
      </a:lvl1pPr>
      <a:lvl2pPr marL="456777" algn="l" defTabSz="456777" rtl="0" eaLnBrk="1" latinLnBrk="0" hangingPunct="1">
        <a:defRPr sz="1799" kern="1200">
          <a:solidFill>
            <a:schemeClr val="tx1"/>
          </a:solidFill>
          <a:latin typeface="+mn-lt"/>
          <a:ea typeface="+mn-ea"/>
          <a:cs typeface="+mn-cs"/>
        </a:defRPr>
      </a:lvl2pPr>
      <a:lvl3pPr marL="913554" algn="l" defTabSz="456777" rtl="0" eaLnBrk="1" latinLnBrk="0" hangingPunct="1">
        <a:defRPr sz="1799" kern="1200">
          <a:solidFill>
            <a:schemeClr val="tx1"/>
          </a:solidFill>
          <a:latin typeface="+mn-lt"/>
          <a:ea typeface="+mn-ea"/>
          <a:cs typeface="+mn-cs"/>
        </a:defRPr>
      </a:lvl3pPr>
      <a:lvl4pPr marL="1370331" algn="l" defTabSz="456777" rtl="0" eaLnBrk="1" latinLnBrk="0" hangingPunct="1">
        <a:defRPr sz="1799" kern="1200">
          <a:solidFill>
            <a:schemeClr val="tx1"/>
          </a:solidFill>
          <a:latin typeface="+mn-lt"/>
          <a:ea typeface="+mn-ea"/>
          <a:cs typeface="+mn-cs"/>
        </a:defRPr>
      </a:lvl4pPr>
      <a:lvl5pPr marL="1827108" algn="l" defTabSz="456777" rtl="0" eaLnBrk="1" latinLnBrk="0" hangingPunct="1">
        <a:defRPr sz="1799" kern="1200">
          <a:solidFill>
            <a:schemeClr val="tx1"/>
          </a:solidFill>
          <a:latin typeface="+mn-lt"/>
          <a:ea typeface="+mn-ea"/>
          <a:cs typeface="+mn-cs"/>
        </a:defRPr>
      </a:lvl5pPr>
      <a:lvl6pPr marL="2283886" algn="l" defTabSz="456777" rtl="0" eaLnBrk="1" latinLnBrk="0" hangingPunct="1">
        <a:defRPr sz="1799" kern="1200">
          <a:solidFill>
            <a:schemeClr val="tx1"/>
          </a:solidFill>
          <a:latin typeface="+mn-lt"/>
          <a:ea typeface="+mn-ea"/>
          <a:cs typeface="+mn-cs"/>
        </a:defRPr>
      </a:lvl6pPr>
      <a:lvl7pPr marL="2740663" algn="l" defTabSz="456777" rtl="0" eaLnBrk="1" latinLnBrk="0" hangingPunct="1">
        <a:defRPr sz="1799" kern="1200">
          <a:solidFill>
            <a:schemeClr val="tx1"/>
          </a:solidFill>
          <a:latin typeface="+mn-lt"/>
          <a:ea typeface="+mn-ea"/>
          <a:cs typeface="+mn-cs"/>
        </a:defRPr>
      </a:lvl7pPr>
      <a:lvl8pPr marL="3197440" algn="l" defTabSz="456777" rtl="0" eaLnBrk="1" latinLnBrk="0" hangingPunct="1">
        <a:defRPr sz="1799" kern="1200">
          <a:solidFill>
            <a:schemeClr val="tx1"/>
          </a:solidFill>
          <a:latin typeface="+mn-lt"/>
          <a:ea typeface="+mn-ea"/>
          <a:cs typeface="+mn-cs"/>
        </a:defRPr>
      </a:lvl8pPr>
      <a:lvl9pPr marL="3654217" algn="l" defTabSz="456777" rtl="0" eaLnBrk="1" latinLnBrk="0" hangingPunct="1">
        <a:defRPr sz="1799"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userDrawn="1"/>
        </p:nvSpPr>
        <p:spPr>
          <a:xfrm>
            <a:off x="8654145" y="4829563"/>
            <a:ext cx="449036" cy="318702"/>
          </a:xfrm>
          <a:prstGeom prst="rect">
            <a:avLst/>
          </a:prstGeom>
          <a:solidFill>
            <a:srgbClr val="2F5F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2" name="Title Placeholder 1">
            <a:extLst>
              <a:ext uri="{FF2B5EF4-FFF2-40B4-BE49-F238E27FC236}">
                <a16:creationId xmlns:a16="http://schemas.microsoft.com/office/drawing/2014/main" id="{5C83E17D-A2A1-8D49-86BF-F886E531A9E1}"/>
              </a:ext>
            </a:extLst>
          </p:cNvPr>
          <p:cNvSpPr>
            <a:spLocks noGrp="1"/>
          </p:cNvSpPr>
          <p:nvPr>
            <p:ph type="title"/>
          </p:nvPr>
        </p:nvSpPr>
        <p:spPr>
          <a:xfrm>
            <a:off x="114301" y="262489"/>
            <a:ext cx="8915400" cy="402020"/>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a:extLst>
              <a:ext uri="{FF2B5EF4-FFF2-40B4-BE49-F238E27FC236}">
                <a16:creationId xmlns:a16="http://schemas.microsoft.com/office/drawing/2014/main" id="{24F54081-AC9B-704A-97C3-2964960D2E56}"/>
              </a:ext>
            </a:extLst>
          </p:cNvPr>
          <p:cNvSpPr>
            <a:spLocks noGrp="1"/>
          </p:cNvSpPr>
          <p:nvPr>
            <p:ph type="body" idx="1"/>
          </p:nvPr>
        </p:nvSpPr>
        <p:spPr>
          <a:xfrm>
            <a:off x="114301" y="940869"/>
            <a:ext cx="8915400" cy="3266526"/>
          </a:xfrm>
          <a:prstGeom prst="rect">
            <a:avLst/>
          </a:prstGeom>
          <a:noFill/>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p:nvPr userDrawn="1"/>
        </p:nvSpPr>
        <p:spPr>
          <a:xfrm>
            <a:off x="8694965" y="4829563"/>
            <a:ext cx="449036" cy="318702"/>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72"/>
          </a:p>
        </p:txBody>
      </p:sp>
      <p:sp>
        <p:nvSpPr>
          <p:cNvPr id="10" name="TextBox 9"/>
          <p:cNvSpPr txBox="1"/>
          <p:nvPr userDrawn="1"/>
        </p:nvSpPr>
        <p:spPr>
          <a:xfrm>
            <a:off x="8761921" y="4893041"/>
            <a:ext cx="284052" cy="189732"/>
          </a:xfrm>
          <a:prstGeom prst="rect">
            <a:avLst/>
          </a:prstGeom>
          <a:noFill/>
        </p:spPr>
        <p:txBody>
          <a:bodyPr wrap="none" rtlCol="0">
            <a:spAutoFit/>
          </a:bodyPr>
          <a:lstStyle/>
          <a:p>
            <a:pPr algn="ctr"/>
            <a:fld id="{106F278E-8D16-4FD8-95D0-95C3B6A740EA}" type="slidenum">
              <a:rPr lang="en-US" sz="633" smtClean="0">
                <a:solidFill>
                  <a:schemeClr val="bg1"/>
                </a:solidFill>
              </a:rPr>
              <a:pPr algn="ctr"/>
              <a:t>‹#›</a:t>
            </a:fld>
            <a:endParaRPr lang="en-US" sz="633">
              <a:solidFill>
                <a:schemeClr val="bg1"/>
              </a:solidFill>
            </a:endParaRPr>
          </a:p>
        </p:txBody>
      </p:sp>
      <p:pic>
        <p:nvPicPr>
          <p:cNvPr id="4" name="Picture 3">
            <a:extLst>
              <a:ext uri="{FF2B5EF4-FFF2-40B4-BE49-F238E27FC236}">
                <a16:creationId xmlns:a16="http://schemas.microsoft.com/office/drawing/2014/main" id="{E123F09F-C0D6-BB4F-AB8C-A890DF324335}"/>
              </a:ext>
            </a:extLst>
          </p:cNvPr>
          <p:cNvPicPr>
            <a:picLocks noChangeAspect="1"/>
          </p:cNvPicPr>
          <p:nvPr userDrawn="1"/>
        </p:nvPicPr>
        <p:blipFill>
          <a:blip r:embed="rId17"/>
          <a:stretch>
            <a:fillRect/>
          </a:stretch>
        </p:blipFill>
        <p:spPr>
          <a:xfrm>
            <a:off x="-36094" y="-112513"/>
            <a:ext cx="9187715" cy="378723"/>
          </a:xfrm>
          <a:prstGeom prst="rect">
            <a:avLst/>
          </a:prstGeom>
        </p:spPr>
      </p:pic>
    </p:spTree>
    <p:extLst>
      <p:ext uri="{BB962C8B-B14F-4D97-AF65-F5344CB8AC3E}">
        <p14:creationId xmlns:p14="http://schemas.microsoft.com/office/powerpoint/2010/main" val="536783038"/>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 id="2147483948" r:id="rId12"/>
    <p:sldLayoutId id="2147483949" r:id="rId13"/>
    <p:sldLayoutId id="2147483950" r:id="rId14"/>
    <p:sldLayoutId id="2147483951" r:id="rId15"/>
  </p:sldLayoutIdLst>
  <p:txStyles>
    <p:titleStyle>
      <a:lvl1pPr algn="l" defTabSz="578678" rtl="0" eaLnBrk="1" latinLnBrk="0" hangingPunct="1">
        <a:lnSpc>
          <a:spcPct val="90000"/>
        </a:lnSpc>
        <a:spcBef>
          <a:spcPct val="0"/>
        </a:spcBef>
        <a:buNone/>
        <a:defRPr sz="2025" b="1" kern="1200">
          <a:solidFill>
            <a:srgbClr val="2F5FCF"/>
          </a:solidFill>
          <a:effectLst>
            <a:outerShdw blurRad="25400" dist="38100" dir="2700000" algn="tl">
              <a:srgbClr val="000000">
                <a:alpha val="19000"/>
              </a:srgbClr>
            </a:outerShdw>
          </a:effectLst>
          <a:latin typeface="+mj-lt"/>
          <a:ea typeface="+mj-ea"/>
          <a:cs typeface="+mj-cs"/>
        </a:defRPr>
      </a:lvl1pPr>
    </p:titleStyle>
    <p:bodyStyle>
      <a:lvl1pPr marL="144670" indent="-144670" algn="l" defTabSz="578678" rtl="0" eaLnBrk="1" latinLnBrk="0" hangingPunct="1">
        <a:lnSpc>
          <a:spcPct val="100000"/>
        </a:lnSpc>
        <a:spcBef>
          <a:spcPts val="760"/>
        </a:spcBef>
        <a:buClr>
          <a:srgbClr val="2F5FCF"/>
        </a:buClr>
        <a:buFont typeface="Wingdings" pitchFamily="2" charset="2"/>
        <a:buChar char="§"/>
        <a:defRPr sz="1519" kern="1200">
          <a:solidFill>
            <a:schemeClr val="tx1"/>
          </a:solidFill>
          <a:latin typeface="+mn-lt"/>
          <a:ea typeface="+mn-ea"/>
          <a:cs typeface="+mn-cs"/>
        </a:defRPr>
      </a:lvl1pPr>
      <a:lvl2pPr marL="506343" indent="-217004" algn="l" defTabSz="578678" rtl="0" eaLnBrk="1" latinLnBrk="0" hangingPunct="1">
        <a:lnSpc>
          <a:spcPct val="100000"/>
        </a:lnSpc>
        <a:spcBef>
          <a:spcPts val="380"/>
        </a:spcBef>
        <a:buClr>
          <a:srgbClr val="2F5FCF"/>
        </a:buClr>
        <a:buFont typeface="Courier New" panose="02070309020205020404" pitchFamily="49" charset="0"/>
        <a:buChar char="o"/>
        <a:defRPr sz="1266" kern="1200">
          <a:solidFill>
            <a:schemeClr val="tx1"/>
          </a:solidFill>
          <a:latin typeface="+mn-lt"/>
          <a:ea typeface="+mn-ea"/>
          <a:cs typeface="+mn-cs"/>
        </a:defRPr>
      </a:lvl2pPr>
      <a:lvl3pPr marL="795683" indent="-217004" algn="l" defTabSz="578678" rtl="0" eaLnBrk="1" latinLnBrk="0" hangingPunct="1">
        <a:lnSpc>
          <a:spcPct val="100000"/>
        </a:lnSpc>
        <a:spcBef>
          <a:spcPts val="380"/>
        </a:spcBef>
        <a:buClr>
          <a:srgbClr val="2F5FCF"/>
        </a:buClr>
        <a:buFont typeface="Arial" panose="020B0604020202020204" pitchFamily="34" charset="0"/>
        <a:buChar char="•"/>
        <a:defRPr sz="1266" kern="1200">
          <a:solidFill>
            <a:schemeClr val="tx1"/>
          </a:solidFill>
          <a:latin typeface="+mn-lt"/>
          <a:ea typeface="+mn-ea"/>
          <a:cs typeface="+mn-cs"/>
        </a:defRPr>
      </a:lvl3pPr>
      <a:lvl4pPr marL="1085021" indent="-217004" algn="l" defTabSz="578678" rtl="0" eaLnBrk="1" latinLnBrk="0" hangingPunct="1">
        <a:lnSpc>
          <a:spcPct val="100000"/>
        </a:lnSpc>
        <a:spcBef>
          <a:spcPts val="380"/>
        </a:spcBef>
        <a:buClr>
          <a:srgbClr val="2F5FCF"/>
        </a:buClr>
        <a:buFont typeface="Courier New" panose="02070309020205020404" pitchFamily="49" charset="0"/>
        <a:buChar char="o"/>
        <a:defRPr sz="1266" kern="1200">
          <a:solidFill>
            <a:schemeClr val="tx1"/>
          </a:solidFill>
          <a:latin typeface="+mn-lt"/>
          <a:ea typeface="+mn-ea"/>
          <a:cs typeface="+mn-cs"/>
        </a:defRPr>
      </a:lvl4pPr>
      <a:lvl5pPr marL="1374360" indent="-217004" algn="l" defTabSz="578678" rtl="0" eaLnBrk="1" latinLnBrk="0" hangingPunct="1">
        <a:lnSpc>
          <a:spcPct val="100000"/>
        </a:lnSpc>
        <a:spcBef>
          <a:spcPts val="380"/>
        </a:spcBef>
        <a:buClr>
          <a:srgbClr val="2F5FCF"/>
        </a:buClr>
        <a:buFont typeface="Arial" panose="020B0604020202020204" pitchFamily="34" charset="0"/>
        <a:buChar char="•"/>
        <a:defRPr sz="1266" kern="1200">
          <a:solidFill>
            <a:schemeClr val="tx1"/>
          </a:solidFill>
          <a:latin typeface="+mn-lt"/>
          <a:ea typeface="+mn-ea"/>
          <a:cs typeface="+mn-cs"/>
        </a:defRPr>
      </a:lvl5pPr>
      <a:lvl6pPr marL="1591364"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6pPr>
      <a:lvl7pPr marL="1880704"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7pPr>
      <a:lvl8pPr marL="2170043"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8pPr>
      <a:lvl9pPr marL="2459382" indent="-144670" algn="l" defTabSz="578678" rtl="0" eaLnBrk="1" latinLnBrk="0" hangingPunct="1">
        <a:lnSpc>
          <a:spcPct val="90000"/>
        </a:lnSpc>
        <a:spcBef>
          <a:spcPts val="316"/>
        </a:spcBef>
        <a:buFont typeface="Arial" panose="020B0604020202020204" pitchFamily="34" charset="0"/>
        <a:buChar char="•"/>
        <a:defRPr sz="1139" kern="1200">
          <a:solidFill>
            <a:schemeClr val="tx1"/>
          </a:solidFill>
          <a:latin typeface="+mn-lt"/>
          <a:ea typeface="+mn-ea"/>
          <a:cs typeface="+mn-cs"/>
        </a:defRPr>
      </a:lvl9pPr>
    </p:bodyStyle>
    <p:otherStyle>
      <a:defPPr>
        <a:defRPr lang="en-US"/>
      </a:defPPr>
      <a:lvl1pPr marL="0" algn="l" defTabSz="578678" rtl="0" eaLnBrk="1" latinLnBrk="0" hangingPunct="1">
        <a:defRPr sz="1139" kern="1200">
          <a:solidFill>
            <a:schemeClr val="tx1"/>
          </a:solidFill>
          <a:latin typeface="+mn-lt"/>
          <a:ea typeface="+mn-ea"/>
          <a:cs typeface="+mn-cs"/>
        </a:defRPr>
      </a:lvl1pPr>
      <a:lvl2pPr marL="289339" algn="l" defTabSz="578678" rtl="0" eaLnBrk="1" latinLnBrk="0" hangingPunct="1">
        <a:defRPr sz="1139" kern="1200">
          <a:solidFill>
            <a:schemeClr val="tx1"/>
          </a:solidFill>
          <a:latin typeface="+mn-lt"/>
          <a:ea typeface="+mn-ea"/>
          <a:cs typeface="+mn-cs"/>
        </a:defRPr>
      </a:lvl2pPr>
      <a:lvl3pPr marL="578678" algn="l" defTabSz="578678" rtl="0" eaLnBrk="1" latinLnBrk="0" hangingPunct="1">
        <a:defRPr sz="1139" kern="1200">
          <a:solidFill>
            <a:schemeClr val="tx1"/>
          </a:solidFill>
          <a:latin typeface="+mn-lt"/>
          <a:ea typeface="+mn-ea"/>
          <a:cs typeface="+mn-cs"/>
        </a:defRPr>
      </a:lvl3pPr>
      <a:lvl4pPr marL="868017" algn="l" defTabSz="578678" rtl="0" eaLnBrk="1" latinLnBrk="0" hangingPunct="1">
        <a:defRPr sz="1139" kern="1200">
          <a:solidFill>
            <a:schemeClr val="tx1"/>
          </a:solidFill>
          <a:latin typeface="+mn-lt"/>
          <a:ea typeface="+mn-ea"/>
          <a:cs typeface="+mn-cs"/>
        </a:defRPr>
      </a:lvl4pPr>
      <a:lvl5pPr marL="1157356" algn="l" defTabSz="578678" rtl="0" eaLnBrk="1" latinLnBrk="0" hangingPunct="1">
        <a:defRPr sz="1139" kern="1200">
          <a:solidFill>
            <a:schemeClr val="tx1"/>
          </a:solidFill>
          <a:latin typeface="+mn-lt"/>
          <a:ea typeface="+mn-ea"/>
          <a:cs typeface="+mn-cs"/>
        </a:defRPr>
      </a:lvl5pPr>
      <a:lvl6pPr marL="1446695" algn="l" defTabSz="578678" rtl="0" eaLnBrk="1" latinLnBrk="0" hangingPunct="1">
        <a:defRPr sz="1139" kern="1200">
          <a:solidFill>
            <a:schemeClr val="tx1"/>
          </a:solidFill>
          <a:latin typeface="+mn-lt"/>
          <a:ea typeface="+mn-ea"/>
          <a:cs typeface="+mn-cs"/>
        </a:defRPr>
      </a:lvl6pPr>
      <a:lvl7pPr marL="1736034" algn="l" defTabSz="578678" rtl="0" eaLnBrk="1" latinLnBrk="0" hangingPunct="1">
        <a:defRPr sz="1139" kern="1200">
          <a:solidFill>
            <a:schemeClr val="tx1"/>
          </a:solidFill>
          <a:latin typeface="+mn-lt"/>
          <a:ea typeface="+mn-ea"/>
          <a:cs typeface="+mn-cs"/>
        </a:defRPr>
      </a:lvl7pPr>
      <a:lvl8pPr marL="2025374" algn="l" defTabSz="578678" rtl="0" eaLnBrk="1" latinLnBrk="0" hangingPunct="1">
        <a:defRPr sz="1139" kern="1200">
          <a:solidFill>
            <a:schemeClr val="tx1"/>
          </a:solidFill>
          <a:latin typeface="+mn-lt"/>
          <a:ea typeface="+mn-ea"/>
          <a:cs typeface="+mn-cs"/>
        </a:defRPr>
      </a:lvl8pPr>
      <a:lvl9pPr marL="2314712" algn="l" defTabSz="578678" rtl="0" eaLnBrk="1" latinLnBrk="0" hangingPunct="1">
        <a:defRPr sz="1139"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1368792835"/>
      </p:ext>
    </p:extLst>
  </p:cSld>
  <p:clrMap bg1="lt1" tx1="dk1" bg2="dk2" tx2="lt2" accent1="accent1" accent2="accent2" accent3="accent3" accent4="accent4" accent5="accent5" accent6="accent6" hlink="hlink" folHlink="folHlink"/>
  <p:sldLayoutIdLst>
    <p:sldLayoutId id="2147483953" r:id="rId1"/>
    <p:sldLayoutId id="2147483954" r:id="rId2"/>
    <p:sldLayoutId id="2147483955" r:id="rId3"/>
    <p:sldLayoutId id="2147483956" r:id="rId4"/>
    <p:sldLayoutId id="2147483957" r:id="rId5"/>
    <p:sldLayoutId id="2147483958" r:id="rId6"/>
    <p:sldLayoutId id="2147483959" r:id="rId7"/>
    <p:sldLayoutId id="2147483960" r:id="rId8"/>
    <p:sldLayoutId id="2147483961" r:id="rId9"/>
    <p:sldLayoutId id="2147483962" r:id="rId10"/>
    <p:sldLayoutId id="2147483963" r:id="rId11"/>
    <p:sldLayoutId id="2147483964" r:id="rId12"/>
    <p:sldLayoutId id="2147483965" r:id="rId13"/>
    <p:sldLayoutId id="2147483966" r:id="rId14"/>
    <p:sldLayoutId id="2147483967" r:id="rId15"/>
    <p:sldLayoutId id="2147483968" r:id="rId16"/>
    <p:sldLayoutId id="2147483969"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93721AD-7A63-45F7-A730-E02351C9F8F2}"/>
              </a:ext>
            </a:extLst>
          </p:cNvPr>
          <p:cNvSpPr>
            <a:spLocks noGrp="1"/>
          </p:cNvSpPr>
          <p:nvPr>
            <p:ph type="title"/>
          </p:nvPr>
        </p:nvSpPr>
        <p:spPr>
          <a:xfrm>
            <a:off x="626365" y="189824"/>
            <a:ext cx="7884563" cy="854992"/>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8D53488-8192-4A2B-B630-C9370B241B07}"/>
              </a:ext>
            </a:extLst>
          </p:cNvPr>
          <p:cNvSpPr>
            <a:spLocks noGrp="1"/>
          </p:cNvSpPr>
          <p:nvPr>
            <p:ph type="body" idx="1"/>
          </p:nvPr>
        </p:nvSpPr>
        <p:spPr>
          <a:xfrm>
            <a:off x="626364" y="1358006"/>
            <a:ext cx="7886700" cy="3266526"/>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4">
            <a:extLst>
              <a:ext uri="{FF2B5EF4-FFF2-40B4-BE49-F238E27FC236}">
                <a16:creationId xmlns:a16="http://schemas.microsoft.com/office/drawing/2014/main" id="{79117294-B3D9-4D42-A73A-6EC6D3233859}"/>
              </a:ext>
            </a:extLst>
          </p:cNvPr>
          <p:cNvSpPr txBox="1">
            <a:spLocks/>
          </p:cNvSpPr>
          <p:nvPr userDrawn="1"/>
        </p:nvSpPr>
        <p:spPr>
          <a:xfrm>
            <a:off x="2535600" y="-3989"/>
            <a:ext cx="4223436" cy="23953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050" b="1" i="0" kern="1200" dirty="0">
                <a:solidFill>
                  <a:schemeClr val="tx1"/>
                </a:solidFill>
                <a:effectLst/>
                <a:latin typeface="Arial" panose="020B0604020202020204" pitchFamily="34" charset="0"/>
                <a:ea typeface="+mn-ea"/>
                <a:cs typeface="Arial" panose="020B0604020202020204" pitchFamily="34" charset="0"/>
              </a:rPr>
              <a:t>San Antonio Breast Cancer Symposium – December 6-10, 2022</a:t>
            </a:r>
            <a:endParaRPr lang="en-US" sz="1050" b="1" baseline="0" dirty="0">
              <a:solidFill>
                <a:schemeClr val="bg1"/>
              </a:solidFill>
              <a:latin typeface="Arial" panose="020B0604020202020204" pitchFamily="34" charset="0"/>
              <a:cs typeface="Arial" panose="020B0604020202020204" pitchFamily="34" charset="0"/>
            </a:endParaRPr>
          </a:p>
        </p:txBody>
      </p:sp>
      <p:sp>
        <p:nvSpPr>
          <p:cNvPr id="9" name="Footer Placeholder 4">
            <a:extLst>
              <a:ext uri="{FF2B5EF4-FFF2-40B4-BE49-F238E27FC236}">
                <a16:creationId xmlns:a16="http://schemas.microsoft.com/office/drawing/2014/main" id="{07578AD9-A277-45C4-B1FD-49117D598160}"/>
              </a:ext>
            </a:extLst>
          </p:cNvPr>
          <p:cNvSpPr txBox="1">
            <a:spLocks/>
          </p:cNvSpPr>
          <p:nvPr userDrawn="1"/>
        </p:nvSpPr>
        <p:spPr>
          <a:xfrm>
            <a:off x="703968" y="4874166"/>
            <a:ext cx="7886700" cy="274097"/>
          </a:xfrm>
          <a:prstGeom prst="rect">
            <a:avLst/>
          </a:prstGeom>
        </p:spPr>
        <p:txBody>
          <a:bodyPr vert="horz" lIns="68580" tIns="34290" rIns="68580" bIns="34290"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825" baseline="0" dirty="0">
                <a:solidFill>
                  <a:schemeClr val="tx1"/>
                </a:solidFill>
                <a:latin typeface="Arial" panose="020B0604020202020204" pitchFamily="34" charset="0"/>
                <a:cs typeface="Arial" panose="020B0604020202020204" pitchFamily="34" charset="0"/>
              </a:rPr>
              <a:t>This presentation is the intellectual property of the author/presenter. Contact </a:t>
            </a:r>
            <a:r>
              <a:rPr lang="en-US" sz="825" baseline="0" dirty="0">
                <a:solidFill>
                  <a:schemeClr val="tx1"/>
                </a:solidFill>
                <a:latin typeface="Arial" panose="020B0604020202020204" pitchFamily="34" charset="0"/>
                <a:cs typeface="Arial" panose="020B0604020202020204" pitchFamily="34" charset="0"/>
                <a:hlinkClick r:id="rId15"/>
              </a:rPr>
              <a:t>SHurvitz@mednet.ucla.edu</a:t>
            </a:r>
            <a:r>
              <a:rPr lang="en-US" sz="825" baseline="0" dirty="0">
                <a:solidFill>
                  <a:schemeClr val="bg1"/>
                </a:solidFill>
                <a:latin typeface="Arial" panose="020B0604020202020204" pitchFamily="34" charset="0"/>
                <a:cs typeface="Arial" panose="020B0604020202020204" pitchFamily="34" charset="0"/>
              </a:rPr>
              <a:t> </a:t>
            </a:r>
            <a:r>
              <a:rPr lang="en-US" sz="825" baseline="0" dirty="0">
                <a:solidFill>
                  <a:schemeClr val="tx1"/>
                </a:solidFill>
                <a:latin typeface="Arial" panose="020B0604020202020204" pitchFamily="34" charset="0"/>
                <a:cs typeface="Arial" panose="020B0604020202020204" pitchFamily="34" charset="0"/>
              </a:rPr>
              <a:t>for permission to reprint and/or distribute.</a:t>
            </a:r>
          </a:p>
        </p:txBody>
      </p:sp>
      <p:sp>
        <p:nvSpPr>
          <p:cNvPr id="4" name="Rectangle 3">
            <a:extLst>
              <a:ext uri="{FF2B5EF4-FFF2-40B4-BE49-F238E27FC236}">
                <a16:creationId xmlns:a16="http://schemas.microsoft.com/office/drawing/2014/main" id="{C23A4C1C-FC7C-9E78-4480-74F282444A6D}"/>
              </a:ext>
            </a:extLst>
          </p:cNvPr>
          <p:cNvSpPr/>
          <p:nvPr userDrawn="1"/>
        </p:nvSpPr>
        <p:spPr>
          <a:xfrm>
            <a:off x="481628" y="234532"/>
            <a:ext cx="8548072" cy="34884"/>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p>
        </p:txBody>
      </p:sp>
    </p:spTree>
    <p:extLst>
      <p:ext uri="{BB962C8B-B14F-4D97-AF65-F5344CB8AC3E}">
        <p14:creationId xmlns:p14="http://schemas.microsoft.com/office/powerpoint/2010/main" val="3077280120"/>
      </p:ext>
    </p:extLst>
  </p:cSld>
  <p:clrMap bg1="lt1" tx1="dk1" bg2="lt2" tx2="dk2" accent1="accent1" accent2="accent2" accent3="accent3" accent4="accent4" accent5="accent5" accent6="accent6" hlink="hlink" folHlink="folHlink"/>
  <p:sldLayoutIdLst>
    <p:sldLayoutId id="2147483971" r:id="rId1"/>
    <p:sldLayoutId id="2147483972" r:id="rId2"/>
    <p:sldLayoutId id="2147483973" r:id="rId3"/>
    <p:sldLayoutId id="2147483974" r:id="rId4"/>
    <p:sldLayoutId id="2147483975" r:id="rId5"/>
    <p:sldLayoutId id="2147483976" r:id="rId6"/>
    <p:sldLayoutId id="2147483977" r:id="rId7"/>
    <p:sldLayoutId id="2147483978" r:id="rId8"/>
    <p:sldLayoutId id="2147483979" r:id="rId9"/>
    <p:sldLayoutId id="2147483980" r:id="rId10"/>
    <p:sldLayoutId id="2147483981" r:id="rId11"/>
    <p:sldLayoutId id="2147483982" r:id="rId12"/>
    <p:sldLayoutId id="2147483983" r:id="rId13"/>
  </p:sldLayoutIdLst>
  <p:hf sldNum="0" hdr="0" dt="0"/>
  <p:txStyles>
    <p:titleStyle>
      <a:lvl1pPr algn="l" defTabSz="685800" rtl="0" eaLnBrk="1" latinLnBrk="0" hangingPunct="1">
        <a:lnSpc>
          <a:spcPct val="90000"/>
        </a:lnSpc>
        <a:spcBef>
          <a:spcPct val="0"/>
        </a:spcBef>
        <a:buNone/>
        <a:defRPr sz="30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248">
          <p15:clr>
            <a:srgbClr val="F26B43"/>
          </p15:clr>
        </p15:guide>
        <p15:guide id="2" pos="144">
          <p15:clr>
            <a:srgbClr val="F26B43"/>
          </p15:clr>
        </p15:guide>
        <p15:guide id="3" orient="horz" pos="72">
          <p15:clr>
            <a:srgbClr val="F26B43"/>
          </p15:clr>
        </p15:guide>
        <p15:guide id="4" pos="7584">
          <p15:clr>
            <a:srgbClr val="F26B43"/>
          </p15:clr>
        </p15:guide>
        <p15:guide id="5" orient="horz" pos="120">
          <p15:clr>
            <a:srgbClr val="F26B43"/>
          </p15:clr>
        </p15:guide>
        <p15:guide id="6" orient="horz" pos="864">
          <p15:clr>
            <a:srgbClr val="F26B43"/>
          </p15:clr>
        </p15:guide>
        <p15:guide id="7" pos="7320">
          <p15:clr>
            <a:srgbClr val="F26B43"/>
          </p15:clr>
        </p15:guide>
        <p15:guide id="8" orient="horz" pos="3888">
          <p15:clr>
            <a:srgbClr val="F26B43"/>
          </p15:clr>
        </p15:guide>
        <p15:guide id="9" orient="horz" pos="1152">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457200" y="206168"/>
            <a:ext cx="8229600" cy="85804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457200" y="1201266"/>
            <a:ext cx="8229600" cy="3397616"/>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5576868"/>
      </p:ext>
    </p:extLst>
  </p:cSld>
  <p:clrMap bg1="lt1" tx1="dk1" bg2="lt2" tx2="dk2" accent1="accent1" accent2="accent2" accent3="accent3" accent4="accent4" accent5="accent5" accent6="accent6" hlink="hlink" folHlink="folHlink"/>
  <p:sldLayoutIdLst>
    <p:sldLayoutId id="2147483985" r:id="rId1"/>
    <p:sldLayoutId id="2147483986" r:id="rId2"/>
    <p:sldLayoutId id="2147483987" r:id="rId3"/>
    <p:sldLayoutId id="2147483988" r:id="rId4"/>
    <p:sldLayoutId id="2147483989" r:id="rId5"/>
    <p:sldLayoutId id="2147483990" r:id="rId6"/>
    <p:sldLayoutId id="2147483991" r:id="rId7"/>
    <p:sldLayoutId id="2147483992" r:id="rId8"/>
    <p:sldLayoutId id="2147483993" r:id="rId9"/>
    <p:sldLayoutId id="2147483994" r:id="rId10"/>
    <p:sldLayoutId id="2147483995" r:id="rId11"/>
    <p:sldLayoutId id="2147483996" r:id="rId12"/>
  </p:sldLayoutIdLst>
  <p:hf sldNum="0" hdr="0"/>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33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33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3300">
          <a:solidFill>
            <a:schemeClr val="tx2"/>
          </a:solidFill>
          <a:latin typeface="Arial" charset="0"/>
          <a:ea typeface="ＭＳ Ｐゴシック" charset="0"/>
          <a:cs typeface="Arial" charset="0"/>
        </a:defRPr>
      </a:lvl5pPr>
      <a:lvl6pPr marL="342900" algn="ctr" rtl="0" fontAlgn="base">
        <a:spcBef>
          <a:spcPct val="0"/>
        </a:spcBef>
        <a:spcAft>
          <a:spcPct val="0"/>
        </a:spcAft>
        <a:defRPr sz="3300">
          <a:solidFill>
            <a:schemeClr val="tx2"/>
          </a:solidFill>
          <a:latin typeface="Arial" charset="0"/>
          <a:ea typeface="ＭＳ Ｐゴシック" charset="0"/>
          <a:cs typeface="Arial" charset="0"/>
        </a:defRPr>
      </a:lvl6pPr>
      <a:lvl7pPr marL="685800" algn="ctr" rtl="0" fontAlgn="base">
        <a:spcBef>
          <a:spcPct val="0"/>
        </a:spcBef>
        <a:spcAft>
          <a:spcPct val="0"/>
        </a:spcAft>
        <a:defRPr sz="3300">
          <a:solidFill>
            <a:schemeClr val="tx2"/>
          </a:solidFill>
          <a:latin typeface="Arial" charset="0"/>
          <a:ea typeface="ＭＳ Ｐゴシック" charset="0"/>
          <a:cs typeface="Arial" charset="0"/>
        </a:defRPr>
      </a:lvl7pPr>
      <a:lvl8pPr marL="1028700" algn="ctr" rtl="0" fontAlgn="base">
        <a:spcBef>
          <a:spcPct val="0"/>
        </a:spcBef>
        <a:spcAft>
          <a:spcPct val="0"/>
        </a:spcAft>
        <a:defRPr sz="3300">
          <a:solidFill>
            <a:schemeClr val="tx2"/>
          </a:solidFill>
          <a:latin typeface="Arial" charset="0"/>
          <a:ea typeface="ＭＳ Ｐゴシック" charset="0"/>
          <a:cs typeface="Arial" charset="0"/>
        </a:defRPr>
      </a:lvl8pPr>
      <a:lvl9pPr marL="1371600" algn="ctr" rtl="0" fontAlgn="base">
        <a:spcBef>
          <a:spcPct val="0"/>
        </a:spcBef>
        <a:spcAft>
          <a:spcPct val="0"/>
        </a:spcAft>
        <a:defRPr sz="3300">
          <a:solidFill>
            <a:schemeClr val="tx2"/>
          </a:solidFill>
          <a:latin typeface="Arial" charset="0"/>
          <a:ea typeface="ＭＳ Ｐゴシック" charset="0"/>
          <a:cs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ea typeface="Arial" charset="0"/>
          <a:cs typeface="+mn-cs"/>
        </a:defRPr>
      </a:lvl2pPr>
      <a:lvl3pPr marL="857250" indent="-171450" algn="l" rtl="0" eaLnBrk="0" fontAlgn="base" hangingPunct="0">
        <a:spcBef>
          <a:spcPct val="20000"/>
        </a:spcBef>
        <a:spcAft>
          <a:spcPct val="0"/>
        </a:spcAft>
        <a:buChar char="•"/>
        <a:defRPr sz="1800">
          <a:solidFill>
            <a:schemeClr val="tx1"/>
          </a:solidFill>
          <a:latin typeface="+mn-lt"/>
          <a:ea typeface="Arial" charset="0"/>
          <a:cs typeface="+mn-cs"/>
        </a:defRPr>
      </a:lvl3pPr>
      <a:lvl4pPr marL="1200150" indent="-171450" algn="l" rtl="0" eaLnBrk="0" fontAlgn="base" hangingPunct="0">
        <a:spcBef>
          <a:spcPct val="20000"/>
        </a:spcBef>
        <a:spcAft>
          <a:spcPct val="0"/>
        </a:spcAft>
        <a:buChar char="–"/>
        <a:defRPr sz="1500">
          <a:solidFill>
            <a:schemeClr val="tx1"/>
          </a:solidFill>
          <a:latin typeface="+mn-lt"/>
          <a:ea typeface="Arial" charset="0"/>
          <a:cs typeface="+mn-cs"/>
        </a:defRPr>
      </a:lvl4pPr>
      <a:lvl5pPr marL="1543050" indent="-171450" algn="l" rtl="0" eaLnBrk="0" fontAlgn="base" hangingPunct="0">
        <a:spcBef>
          <a:spcPct val="20000"/>
        </a:spcBef>
        <a:spcAft>
          <a:spcPct val="0"/>
        </a:spcAft>
        <a:buChar char="»"/>
        <a:defRPr sz="1500">
          <a:solidFill>
            <a:schemeClr val="tx1"/>
          </a:solidFill>
          <a:latin typeface="+mn-lt"/>
          <a:ea typeface="Arial" charset="0"/>
          <a:cs typeface="+mn-cs"/>
        </a:defRPr>
      </a:lvl5pPr>
      <a:lvl6pPr marL="1885950" indent="-171450" algn="l" rtl="0" fontAlgn="base">
        <a:spcBef>
          <a:spcPct val="20000"/>
        </a:spcBef>
        <a:spcAft>
          <a:spcPct val="0"/>
        </a:spcAft>
        <a:buChar char="»"/>
        <a:defRPr sz="1500">
          <a:solidFill>
            <a:schemeClr val="tx1"/>
          </a:solidFill>
          <a:latin typeface="+mn-lt"/>
          <a:ea typeface="Arial" charset="0"/>
          <a:cs typeface="+mn-cs"/>
        </a:defRPr>
      </a:lvl6pPr>
      <a:lvl7pPr marL="2228850" indent="-171450" algn="l" rtl="0" fontAlgn="base">
        <a:spcBef>
          <a:spcPct val="20000"/>
        </a:spcBef>
        <a:spcAft>
          <a:spcPct val="0"/>
        </a:spcAft>
        <a:buChar char="»"/>
        <a:defRPr sz="1500">
          <a:solidFill>
            <a:schemeClr val="tx1"/>
          </a:solidFill>
          <a:latin typeface="+mn-lt"/>
          <a:ea typeface="Arial" charset="0"/>
          <a:cs typeface="+mn-cs"/>
        </a:defRPr>
      </a:lvl7pPr>
      <a:lvl8pPr marL="2571750" indent="-171450" algn="l" rtl="0" fontAlgn="base">
        <a:spcBef>
          <a:spcPct val="20000"/>
        </a:spcBef>
        <a:spcAft>
          <a:spcPct val="0"/>
        </a:spcAft>
        <a:buChar char="»"/>
        <a:defRPr sz="1500">
          <a:solidFill>
            <a:schemeClr val="tx1"/>
          </a:solidFill>
          <a:latin typeface="+mn-lt"/>
          <a:ea typeface="Arial" charset="0"/>
          <a:cs typeface="+mn-cs"/>
        </a:defRPr>
      </a:lvl8pPr>
      <a:lvl9pPr marL="2914650" indent="-171450" algn="l" rtl="0" fontAlgn="base">
        <a:spcBef>
          <a:spcPct val="20000"/>
        </a:spcBef>
        <a:spcAft>
          <a:spcPct val="0"/>
        </a:spcAft>
        <a:buChar char="»"/>
        <a:defRPr sz="1500">
          <a:solidFill>
            <a:schemeClr val="tx1"/>
          </a:solidFill>
          <a:latin typeface="+mn-lt"/>
          <a:ea typeface="Arial" charset="0"/>
          <a:cs typeface="+mn-cs"/>
        </a:defRPr>
      </a:lvl9pPr>
    </p:bodyStyle>
    <p:otherStyle>
      <a:defPPr>
        <a:defRPr lang="en-US"/>
      </a:defPPr>
      <a:lvl1pPr marL="0" algn="l" defTabSz="342900" rtl="0" eaLnBrk="1" latinLnBrk="0" hangingPunct="1">
        <a:defRPr sz="1350" kern="1200">
          <a:solidFill>
            <a:schemeClr val="tx1"/>
          </a:solidFill>
          <a:latin typeface="+mn-lt"/>
          <a:ea typeface="+mn-ea"/>
          <a:cs typeface="+mn-cs"/>
        </a:defRPr>
      </a:lvl1pPr>
      <a:lvl2pPr marL="342900" algn="l" defTabSz="342900" rtl="0" eaLnBrk="1" latinLnBrk="0" hangingPunct="1">
        <a:defRPr sz="1350" kern="1200">
          <a:solidFill>
            <a:schemeClr val="tx1"/>
          </a:solidFill>
          <a:latin typeface="+mn-lt"/>
          <a:ea typeface="+mn-ea"/>
          <a:cs typeface="+mn-cs"/>
        </a:defRPr>
      </a:lvl2pPr>
      <a:lvl3pPr marL="685800" algn="l" defTabSz="342900" rtl="0" eaLnBrk="1" latinLnBrk="0" hangingPunct="1">
        <a:defRPr sz="1350" kern="1200">
          <a:solidFill>
            <a:schemeClr val="tx1"/>
          </a:solidFill>
          <a:latin typeface="+mn-lt"/>
          <a:ea typeface="+mn-ea"/>
          <a:cs typeface="+mn-cs"/>
        </a:defRPr>
      </a:lvl3pPr>
      <a:lvl4pPr marL="1028700" algn="l" defTabSz="342900" rtl="0" eaLnBrk="1" latinLnBrk="0" hangingPunct="1">
        <a:defRPr sz="1350" kern="1200">
          <a:solidFill>
            <a:schemeClr val="tx1"/>
          </a:solidFill>
          <a:latin typeface="+mn-lt"/>
          <a:ea typeface="+mn-ea"/>
          <a:cs typeface="+mn-cs"/>
        </a:defRPr>
      </a:lvl4pPr>
      <a:lvl5pPr marL="1371600" algn="l" defTabSz="342900" rtl="0" eaLnBrk="1" latinLnBrk="0" hangingPunct="1">
        <a:defRPr sz="1350" kern="1200">
          <a:solidFill>
            <a:schemeClr val="tx1"/>
          </a:solidFill>
          <a:latin typeface="+mn-lt"/>
          <a:ea typeface="+mn-ea"/>
          <a:cs typeface="+mn-cs"/>
        </a:defRPr>
      </a:lvl5pPr>
      <a:lvl6pPr marL="1714500" algn="l" defTabSz="342900" rtl="0" eaLnBrk="1" latinLnBrk="0" hangingPunct="1">
        <a:defRPr sz="1350" kern="1200">
          <a:solidFill>
            <a:schemeClr val="tx1"/>
          </a:solidFill>
          <a:latin typeface="+mn-lt"/>
          <a:ea typeface="+mn-ea"/>
          <a:cs typeface="+mn-cs"/>
        </a:defRPr>
      </a:lvl6pPr>
      <a:lvl7pPr marL="2057400" algn="l" defTabSz="342900" rtl="0" eaLnBrk="1" latinLnBrk="0" hangingPunct="1">
        <a:defRPr sz="1350" kern="1200">
          <a:solidFill>
            <a:schemeClr val="tx1"/>
          </a:solidFill>
          <a:latin typeface="+mn-lt"/>
          <a:ea typeface="+mn-ea"/>
          <a:cs typeface="+mn-cs"/>
        </a:defRPr>
      </a:lvl7pPr>
      <a:lvl8pPr marL="2400300" algn="l" defTabSz="342900" rtl="0" eaLnBrk="1" latinLnBrk="0" hangingPunct="1">
        <a:defRPr sz="1350" kern="1200">
          <a:solidFill>
            <a:schemeClr val="tx1"/>
          </a:solidFill>
          <a:latin typeface="+mn-lt"/>
          <a:ea typeface="+mn-ea"/>
          <a:cs typeface="+mn-cs"/>
        </a:defRPr>
      </a:lvl8pPr>
      <a:lvl9pPr marL="2743200" algn="l" defTabSz="342900" rtl="0" eaLnBrk="1" latinLnBrk="0" hangingPunct="1">
        <a:defRPr sz="135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94944" y="324195"/>
            <a:ext cx="7735824" cy="384404"/>
          </a:xfrm>
          <a:prstGeom prst="rect">
            <a:avLst/>
          </a:prstGeom>
        </p:spPr>
        <p:txBody>
          <a:bodyPr vert="horz" lIns="0" tIns="0" rIns="0" bIns="0" rtlCol="0" anchor="ctr">
            <a:noAutofit/>
          </a:bodyPr>
          <a:lstStyle/>
          <a:p>
            <a:r>
              <a:rPr lang="en-US" dirty="0"/>
              <a:t>Click to edit Master title style</a:t>
            </a:r>
          </a:p>
        </p:txBody>
      </p:sp>
      <p:sp>
        <p:nvSpPr>
          <p:cNvPr id="24" name="Text Placeholder 23"/>
          <p:cNvSpPr>
            <a:spLocks noGrp="1"/>
          </p:cNvSpPr>
          <p:nvPr>
            <p:ph type="body" idx="1"/>
          </p:nvPr>
        </p:nvSpPr>
        <p:spPr>
          <a:xfrm>
            <a:off x="685802" y="866368"/>
            <a:ext cx="7759699" cy="3770248"/>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sp>
        <p:nvSpPr>
          <p:cNvPr id="6" name="TextBox 5">
            <a:extLst>
              <a:ext uri="{FF2B5EF4-FFF2-40B4-BE49-F238E27FC236}">
                <a16:creationId xmlns:a16="http://schemas.microsoft.com/office/drawing/2014/main" id="{ED650B3E-7DA0-47E4-9748-B24A0208F1CA}"/>
              </a:ext>
            </a:extLst>
          </p:cNvPr>
          <p:cNvSpPr txBox="1"/>
          <p:nvPr userDrawn="1"/>
        </p:nvSpPr>
        <p:spPr>
          <a:xfrm>
            <a:off x="7948707" y="4945102"/>
            <a:ext cx="496793" cy="90922"/>
          </a:xfrm>
          <a:prstGeom prst="rect">
            <a:avLst/>
          </a:prstGeom>
          <a:noFill/>
        </p:spPr>
        <p:txBody>
          <a:bodyPr wrap="square" lIns="0" tIns="0" rIns="0" bIns="0" rtlCol="0">
            <a:spAutoFit/>
          </a:bodyPr>
          <a:lstStyle/>
          <a:p>
            <a:pPr algn="r"/>
            <a:fld id="{198DCDC1-55DC-4367-A313-31C40E88617A}" type="slidenum">
              <a:rPr lang="en-US" sz="591" smtClean="0">
                <a:solidFill>
                  <a:schemeClr val="tx1">
                    <a:lumMod val="50000"/>
                    <a:lumOff val="50000"/>
                  </a:schemeClr>
                </a:solidFill>
              </a:rPr>
              <a:t>‹#›</a:t>
            </a:fld>
            <a:endParaRPr lang="en-US" sz="591" dirty="0">
              <a:solidFill>
                <a:schemeClr val="tx1">
                  <a:lumMod val="50000"/>
                  <a:lumOff val="50000"/>
                </a:schemeClr>
              </a:solidFill>
            </a:endParaRPr>
          </a:p>
        </p:txBody>
      </p:sp>
      <p:sp>
        <p:nvSpPr>
          <p:cNvPr id="3" name="Rectangle 2"/>
          <p:cNvSpPr/>
          <p:nvPr userDrawn="1"/>
        </p:nvSpPr>
        <p:spPr>
          <a:xfrm>
            <a:off x="444675" y="4751762"/>
            <a:ext cx="1759907" cy="3510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7" name="Text Placeholder 4">
            <a:extLst>
              <a:ext uri="{FF2B5EF4-FFF2-40B4-BE49-F238E27FC236}">
                <a16:creationId xmlns:a16="http://schemas.microsoft.com/office/drawing/2014/main" id="{5F91ABD7-F06D-4B9D-97D3-6F9A760CF602}"/>
              </a:ext>
            </a:extLst>
          </p:cNvPr>
          <p:cNvSpPr txBox="1">
            <a:spLocks/>
          </p:cNvSpPr>
          <p:nvPr userDrawn="1"/>
        </p:nvSpPr>
        <p:spPr>
          <a:xfrm>
            <a:off x="4660712" y="2"/>
            <a:ext cx="4483290" cy="319382"/>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844" b="1" i="0" kern="1200" dirty="0">
                <a:solidFill>
                  <a:schemeClr val="tx1"/>
                </a:solidFill>
                <a:effectLst/>
                <a:latin typeface="Arial" panose="020B0604020202020204" pitchFamily="34" charset="0"/>
                <a:ea typeface="+mn-ea"/>
                <a:cs typeface="Arial" panose="020B0604020202020204" pitchFamily="34" charset="0"/>
              </a:rPr>
              <a:t>San Antonio Breast Cancer Symposium</a:t>
            </a:r>
            <a:r>
              <a:rPr lang="en-US" sz="844" b="1" i="0" kern="1200" baseline="26000" dirty="0">
                <a:solidFill>
                  <a:schemeClr val="tx1"/>
                </a:solidFill>
                <a:effectLst/>
                <a:latin typeface="Arial" panose="020B0604020202020204" pitchFamily="34" charset="0"/>
                <a:ea typeface="+mn-ea"/>
                <a:cs typeface="Arial" panose="020B0604020202020204" pitchFamily="34" charset="0"/>
              </a:rPr>
              <a:t>®</a:t>
            </a:r>
            <a:r>
              <a:rPr lang="en-US" sz="844" b="1" i="0" kern="1200" dirty="0">
                <a:solidFill>
                  <a:schemeClr val="tx1"/>
                </a:solidFill>
                <a:effectLst/>
                <a:latin typeface="Arial" panose="020B0604020202020204" pitchFamily="34" charset="0"/>
                <a:ea typeface="+mn-ea"/>
                <a:cs typeface="Arial" panose="020B0604020202020204" pitchFamily="34" charset="0"/>
              </a:rPr>
              <a:t>, December 10-14, 2019</a:t>
            </a:r>
            <a:endParaRPr lang="en-US" sz="844" b="1" baseline="0" dirty="0">
              <a:solidFill>
                <a:schemeClr val="bg1"/>
              </a:solidFill>
              <a:latin typeface="Arial" panose="020B0604020202020204" pitchFamily="34" charset="0"/>
              <a:cs typeface="Arial" panose="020B0604020202020204" pitchFamily="34" charset="0"/>
            </a:endParaRPr>
          </a:p>
        </p:txBody>
      </p:sp>
      <p:sp>
        <p:nvSpPr>
          <p:cNvPr id="8" name="Footer Placeholder 4">
            <a:extLst>
              <a:ext uri="{FF2B5EF4-FFF2-40B4-BE49-F238E27FC236}">
                <a16:creationId xmlns:a16="http://schemas.microsoft.com/office/drawing/2014/main" id="{2999342B-EFDD-4612-A6AF-DD353712A73B}"/>
              </a:ext>
            </a:extLst>
          </p:cNvPr>
          <p:cNvSpPr txBox="1">
            <a:spLocks/>
          </p:cNvSpPr>
          <p:nvPr userDrawn="1"/>
        </p:nvSpPr>
        <p:spPr>
          <a:xfrm>
            <a:off x="450851" y="4720958"/>
            <a:ext cx="8242299" cy="365463"/>
          </a:xfrm>
          <a:prstGeom prst="rect">
            <a:avLst/>
          </a:prstGeom>
        </p:spPr>
        <p:txBody>
          <a:bodyPr vert="horz" lIns="77153" tIns="38576" rIns="77153" bIns="38576"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760" baseline="0" dirty="0">
                <a:solidFill>
                  <a:schemeClr val="tx1"/>
                </a:solidFill>
              </a:rPr>
              <a:t>This presentation is the intellectual property of the author/presenter. Contact them at </a:t>
            </a:r>
            <a:r>
              <a:rPr lang="en-US" sz="760" baseline="0" dirty="0">
                <a:solidFill>
                  <a:schemeClr val="tx1"/>
                </a:solidFill>
                <a:hlinkClick r:id="rId16"/>
              </a:rPr>
              <a:t>rmurthy1@mdanderson.org</a:t>
            </a:r>
            <a:r>
              <a:rPr lang="en-US" sz="760" baseline="0" dirty="0">
                <a:solidFill>
                  <a:schemeClr val="tx1"/>
                </a:solidFill>
              </a:rPr>
              <a:t> for permission to reprint and/or distribute.</a:t>
            </a:r>
          </a:p>
        </p:txBody>
      </p:sp>
    </p:spTree>
    <p:extLst>
      <p:ext uri="{BB962C8B-B14F-4D97-AF65-F5344CB8AC3E}">
        <p14:creationId xmlns:p14="http://schemas.microsoft.com/office/powerpoint/2010/main" val="1425839150"/>
      </p:ext>
    </p:extLst>
  </p:cSld>
  <p:clrMap bg1="lt1" tx1="dk1" bg2="lt2" tx2="dk2" accent1="accent1" accent2="accent2" accent3="accent3" accent4="accent4" accent5="accent5" accent6="accent6" hlink="hlink" folHlink="folHlink"/>
  <p:sldLayoutIdLst>
    <p:sldLayoutId id="2147483998" r:id="rId1"/>
    <p:sldLayoutId id="2147483999" r:id="rId2"/>
    <p:sldLayoutId id="2147484000" r:id="rId3"/>
    <p:sldLayoutId id="2147484001" r:id="rId4"/>
    <p:sldLayoutId id="2147484002" r:id="rId5"/>
    <p:sldLayoutId id="2147484003" r:id="rId6"/>
    <p:sldLayoutId id="2147484004" r:id="rId7"/>
    <p:sldLayoutId id="2147484005" r:id="rId8"/>
    <p:sldLayoutId id="2147484006" r:id="rId9"/>
    <p:sldLayoutId id="2147484007" r:id="rId10"/>
    <p:sldLayoutId id="2147484008" r:id="rId11"/>
    <p:sldLayoutId id="2147484009" r:id="rId12"/>
    <p:sldLayoutId id="2147484010" r:id="rId13"/>
  </p:sldLayoutIdLst>
  <p:hf hdr="0" ftr="0" dt="0"/>
  <p:txStyles>
    <p:titleStyle>
      <a:lvl1pPr algn="l" defTabSz="771525" rtl="0" eaLnBrk="1" latinLnBrk="0" hangingPunct="1">
        <a:lnSpc>
          <a:spcPct val="90000"/>
        </a:lnSpc>
        <a:spcBef>
          <a:spcPct val="0"/>
        </a:spcBef>
        <a:buNone/>
        <a:defRPr sz="1688" kern="1200">
          <a:solidFill>
            <a:schemeClr val="bg1"/>
          </a:solidFill>
          <a:latin typeface="Arial" charset="0"/>
          <a:ea typeface="Arial" charset="0"/>
          <a:cs typeface="Arial" charset="0"/>
        </a:defRPr>
      </a:lvl1pPr>
    </p:titleStyle>
    <p:bodyStyle>
      <a:lvl1pPr marL="192881" indent="-192881" algn="l" defTabSz="771525" rtl="0" eaLnBrk="1" latinLnBrk="0" hangingPunct="1">
        <a:lnSpc>
          <a:spcPct val="100000"/>
        </a:lnSpc>
        <a:spcBef>
          <a:spcPts val="844"/>
        </a:spcBef>
        <a:buClrTx/>
        <a:buSzPct val="140000"/>
        <a:buFont typeface="Arial" panose="020B0604020202020204" pitchFamily="34" charset="0"/>
        <a:buChar char="•"/>
        <a:defRPr sz="1350" kern="1200">
          <a:solidFill>
            <a:schemeClr val="tx1"/>
          </a:solidFill>
          <a:latin typeface="Arial" charset="0"/>
          <a:ea typeface="Arial" charset="0"/>
          <a:cs typeface="Arial" charset="0"/>
        </a:defRPr>
      </a:lvl1pPr>
      <a:lvl2pPr marL="579984" indent="-198239" algn="l" defTabSz="771525" rtl="0" eaLnBrk="1" latinLnBrk="0" hangingPunct="1">
        <a:lnSpc>
          <a:spcPct val="100000"/>
        </a:lnSpc>
        <a:spcBef>
          <a:spcPts val="422"/>
        </a:spcBef>
        <a:buClrTx/>
        <a:buFont typeface="Arial" panose="020B0604020202020204" pitchFamily="34" charset="0"/>
        <a:buChar char="•"/>
        <a:defRPr sz="1181" kern="1200">
          <a:solidFill>
            <a:schemeClr val="tx1"/>
          </a:solidFill>
          <a:latin typeface="Arial" charset="0"/>
          <a:ea typeface="Arial" charset="0"/>
          <a:cs typeface="Arial" charset="0"/>
        </a:defRPr>
      </a:lvl2pPr>
      <a:lvl3pPr marL="963068" indent="-194222" algn="l" defTabSz="771525" rtl="0" eaLnBrk="1" latinLnBrk="0" hangingPunct="1">
        <a:lnSpc>
          <a:spcPct val="100000"/>
        </a:lnSpc>
        <a:spcBef>
          <a:spcPts val="422"/>
        </a:spcBef>
        <a:buClrTx/>
        <a:buFont typeface="Arial" panose="020B0604020202020204" pitchFamily="34" charset="0"/>
        <a:buChar char="•"/>
        <a:defRPr sz="1013" kern="1200">
          <a:solidFill>
            <a:schemeClr val="tx1"/>
          </a:solidFill>
          <a:latin typeface="Arial" charset="0"/>
          <a:ea typeface="Arial" charset="0"/>
          <a:cs typeface="Arial" charset="0"/>
        </a:defRPr>
      </a:lvl3pPr>
      <a:lvl4pPr marL="1351509" indent="-192881" algn="l" defTabSz="771525" rtl="0" eaLnBrk="1" latinLnBrk="0" hangingPunct="1">
        <a:lnSpc>
          <a:spcPct val="90000"/>
        </a:lnSpc>
        <a:spcBef>
          <a:spcPts val="422"/>
        </a:spcBef>
        <a:buClr>
          <a:srgbClr val="703F85"/>
        </a:buClr>
        <a:buSzPct val="60000"/>
        <a:buFont typeface="Courier New" charset="0"/>
        <a:buChar char="o"/>
        <a:defRPr sz="929" kern="1200">
          <a:solidFill>
            <a:schemeClr val="tx1"/>
          </a:solidFill>
          <a:latin typeface="Arial" charset="0"/>
          <a:ea typeface="Arial" charset="0"/>
          <a:cs typeface="Arial" charset="0"/>
        </a:defRPr>
      </a:lvl4pPr>
      <a:lvl5pPr marL="1734593" indent="-194222" algn="l" defTabSz="771525" rtl="0" eaLnBrk="1" latinLnBrk="0" hangingPunct="1">
        <a:lnSpc>
          <a:spcPct val="90000"/>
        </a:lnSpc>
        <a:spcBef>
          <a:spcPts val="422"/>
        </a:spcBef>
        <a:buClr>
          <a:srgbClr val="703F85"/>
        </a:buClr>
        <a:buFont typeface="Arial"/>
        <a:buChar char="•"/>
        <a:defRPr sz="929" kern="1200">
          <a:solidFill>
            <a:schemeClr val="tx1"/>
          </a:solidFill>
          <a:latin typeface="Arial" charset="0"/>
          <a:ea typeface="Arial" charset="0"/>
          <a:cs typeface="Arial" charset="0"/>
        </a:defRPr>
      </a:lvl5pPr>
      <a:lvl6pPr marL="2121694" indent="-192881" algn="l" defTabSz="771525" rtl="0" eaLnBrk="1" latinLnBrk="0" hangingPunct="1">
        <a:lnSpc>
          <a:spcPct val="90000"/>
        </a:lnSpc>
        <a:spcBef>
          <a:spcPts val="422"/>
        </a:spcBef>
        <a:buFont typeface="Arial"/>
        <a:buChar char="•"/>
        <a:defRPr sz="1519" kern="1200">
          <a:solidFill>
            <a:schemeClr val="tx1"/>
          </a:solidFill>
          <a:latin typeface="+mn-lt"/>
          <a:ea typeface="+mn-ea"/>
          <a:cs typeface="+mn-cs"/>
        </a:defRPr>
      </a:lvl6pPr>
      <a:lvl7pPr marL="2507456" indent="-192881" algn="l" defTabSz="771525" rtl="0" eaLnBrk="1" latinLnBrk="0" hangingPunct="1">
        <a:lnSpc>
          <a:spcPct val="90000"/>
        </a:lnSpc>
        <a:spcBef>
          <a:spcPts val="422"/>
        </a:spcBef>
        <a:buFont typeface="Arial"/>
        <a:buChar char="•"/>
        <a:defRPr sz="1519" kern="1200">
          <a:solidFill>
            <a:schemeClr val="tx1"/>
          </a:solidFill>
          <a:latin typeface="+mn-lt"/>
          <a:ea typeface="+mn-ea"/>
          <a:cs typeface="+mn-cs"/>
        </a:defRPr>
      </a:lvl7pPr>
      <a:lvl8pPr marL="2893219" indent="-192881" algn="l" defTabSz="771525" rtl="0" eaLnBrk="1" latinLnBrk="0" hangingPunct="1">
        <a:lnSpc>
          <a:spcPct val="90000"/>
        </a:lnSpc>
        <a:spcBef>
          <a:spcPts val="422"/>
        </a:spcBef>
        <a:buFont typeface="Arial"/>
        <a:buChar char="•"/>
        <a:defRPr sz="1519" kern="1200">
          <a:solidFill>
            <a:schemeClr val="tx1"/>
          </a:solidFill>
          <a:latin typeface="+mn-lt"/>
          <a:ea typeface="+mn-ea"/>
          <a:cs typeface="+mn-cs"/>
        </a:defRPr>
      </a:lvl8pPr>
      <a:lvl9pPr marL="3278981" indent="-192881" algn="l" defTabSz="771525" rtl="0" eaLnBrk="1" latinLnBrk="0" hangingPunct="1">
        <a:lnSpc>
          <a:spcPct val="90000"/>
        </a:lnSpc>
        <a:spcBef>
          <a:spcPts val="422"/>
        </a:spcBef>
        <a:buFont typeface="Arial"/>
        <a:buChar char="•"/>
        <a:defRPr sz="1519" kern="1200">
          <a:solidFill>
            <a:schemeClr val="tx1"/>
          </a:solidFill>
          <a:latin typeface="+mn-lt"/>
          <a:ea typeface="+mn-ea"/>
          <a:cs typeface="+mn-cs"/>
        </a:defRPr>
      </a:lvl9pPr>
    </p:bodyStyle>
    <p:otherStyle>
      <a:defPPr>
        <a:defRPr lang="en-US"/>
      </a:defPPr>
      <a:lvl1pPr marL="0" algn="l" defTabSz="771525" rtl="0" eaLnBrk="1" latinLnBrk="0" hangingPunct="1">
        <a:defRPr sz="1519" kern="1200">
          <a:solidFill>
            <a:schemeClr val="tx1"/>
          </a:solidFill>
          <a:latin typeface="+mn-lt"/>
          <a:ea typeface="+mn-ea"/>
          <a:cs typeface="+mn-cs"/>
        </a:defRPr>
      </a:lvl1pPr>
      <a:lvl2pPr marL="385763" algn="l" defTabSz="771525" rtl="0" eaLnBrk="1" latinLnBrk="0" hangingPunct="1">
        <a:defRPr sz="1519" kern="1200">
          <a:solidFill>
            <a:schemeClr val="tx1"/>
          </a:solidFill>
          <a:latin typeface="+mn-lt"/>
          <a:ea typeface="+mn-ea"/>
          <a:cs typeface="+mn-cs"/>
        </a:defRPr>
      </a:lvl2pPr>
      <a:lvl3pPr marL="771525" algn="l" defTabSz="771525" rtl="0" eaLnBrk="1" latinLnBrk="0" hangingPunct="1">
        <a:defRPr sz="1519" kern="1200">
          <a:solidFill>
            <a:schemeClr val="tx1"/>
          </a:solidFill>
          <a:latin typeface="+mn-lt"/>
          <a:ea typeface="+mn-ea"/>
          <a:cs typeface="+mn-cs"/>
        </a:defRPr>
      </a:lvl3pPr>
      <a:lvl4pPr marL="1157288" algn="l" defTabSz="771525" rtl="0" eaLnBrk="1" latinLnBrk="0" hangingPunct="1">
        <a:defRPr sz="1519" kern="1200">
          <a:solidFill>
            <a:schemeClr val="tx1"/>
          </a:solidFill>
          <a:latin typeface="+mn-lt"/>
          <a:ea typeface="+mn-ea"/>
          <a:cs typeface="+mn-cs"/>
        </a:defRPr>
      </a:lvl4pPr>
      <a:lvl5pPr marL="1543050" algn="l" defTabSz="771525" rtl="0" eaLnBrk="1" latinLnBrk="0" hangingPunct="1">
        <a:defRPr sz="1519" kern="1200">
          <a:solidFill>
            <a:schemeClr val="tx1"/>
          </a:solidFill>
          <a:latin typeface="+mn-lt"/>
          <a:ea typeface="+mn-ea"/>
          <a:cs typeface="+mn-cs"/>
        </a:defRPr>
      </a:lvl5pPr>
      <a:lvl6pPr marL="1928813" algn="l" defTabSz="771525" rtl="0" eaLnBrk="1" latinLnBrk="0" hangingPunct="1">
        <a:defRPr sz="1519" kern="1200">
          <a:solidFill>
            <a:schemeClr val="tx1"/>
          </a:solidFill>
          <a:latin typeface="+mn-lt"/>
          <a:ea typeface="+mn-ea"/>
          <a:cs typeface="+mn-cs"/>
        </a:defRPr>
      </a:lvl6pPr>
      <a:lvl7pPr marL="2314575" algn="l" defTabSz="771525" rtl="0" eaLnBrk="1" latinLnBrk="0" hangingPunct="1">
        <a:defRPr sz="1519" kern="1200">
          <a:solidFill>
            <a:schemeClr val="tx1"/>
          </a:solidFill>
          <a:latin typeface="+mn-lt"/>
          <a:ea typeface="+mn-ea"/>
          <a:cs typeface="+mn-cs"/>
        </a:defRPr>
      </a:lvl7pPr>
      <a:lvl8pPr marL="2700338" algn="l" defTabSz="771525" rtl="0" eaLnBrk="1" latinLnBrk="0" hangingPunct="1">
        <a:defRPr sz="1519" kern="1200">
          <a:solidFill>
            <a:schemeClr val="tx1"/>
          </a:solidFill>
          <a:latin typeface="+mn-lt"/>
          <a:ea typeface="+mn-ea"/>
          <a:cs typeface="+mn-cs"/>
        </a:defRPr>
      </a:lvl8pPr>
      <a:lvl9pPr marL="3086100" algn="l" defTabSz="771525" rtl="0" eaLnBrk="1" latinLnBrk="0" hangingPunct="1">
        <a:defRPr sz="1519"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32">
          <p15:clr>
            <a:srgbClr val="F26B43"/>
          </p15:clr>
        </p15:guide>
        <p15:guide id="2" pos="5328">
          <p15:clr>
            <a:srgbClr val="F26B43"/>
          </p15:clr>
        </p15:guide>
        <p15:guide id="4" orient="horz" pos="540">
          <p15:clr>
            <a:srgbClr val="F26B43"/>
          </p15:clr>
        </p15:guide>
        <p15:guide id="5" orient="horz" pos="3156">
          <p15:clr>
            <a:srgbClr val="F26B43"/>
          </p15:clr>
        </p15:guide>
        <p15:guide id="6" pos="2880">
          <p15:clr>
            <a:srgbClr val="F26B43"/>
          </p15:clr>
        </p15:guide>
        <p15:guide id="7" orient="horz" pos="1716">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2585476833"/>
      </p:ext>
    </p:extLst>
  </p:cSld>
  <p:clrMap bg1="lt1" tx1="dk1" bg2="dk2" tx2="lt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 id="2147484022" r:id="rId11"/>
    <p:sldLayoutId id="2147484023" r:id="rId12"/>
    <p:sldLayoutId id="2147484024" r:id="rId13"/>
    <p:sldLayoutId id="2147484025" r:id="rId14"/>
    <p:sldLayoutId id="2147484026" r:id="rId15"/>
    <p:sldLayoutId id="2147484027" r:id="rId16"/>
    <p:sldLayoutId id="2147484028" r:id="rId1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61975E-2E34-FF48-89AA-FF16CEB5C4A8}"/>
              </a:ext>
            </a:extLst>
          </p:cNvPr>
          <p:cNvPicPr>
            <a:picLocks noChangeAspect="1"/>
          </p:cNvPicPr>
          <p:nvPr userDrawn="1"/>
        </p:nvPicPr>
        <p:blipFill>
          <a:blip r:embed="rId18" cstate="print">
            <a:extLst>
              <a:ext uri="{28A0092B-C50C-407E-A947-70E740481C1C}">
                <a14:useLocalDpi xmlns:a14="http://schemas.microsoft.com/office/drawing/2010/main" val="0"/>
              </a:ext>
            </a:extLst>
          </a:blip>
          <a:srcRect/>
          <a:stretch/>
        </p:blipFill>
        <p:spPr>
          <a:xfrm>
            <a:off x="0" y="4671572"/>
            <a:ext cx="9144000" cy="476691"/>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229166" y="194679"/>
            <a:ext cx="8342814" cy="423921"/>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229166" y="751573"/>
            <a:ext cx="8685669" cy="363922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8312673" y="162928"/>
            <a:ext cx="655865" cy="274097"/>
          </a:xfrm>
          <a:prstGeom prst="rect">
            <a:avLst/>
          </a:prstGeom>
        </p:spPr>
        <p:txBody>
          <a:bodyPr vert="horz" lIns="91440" tIns="45720" rIns="91440" bIns="45720" rtlCol="0" anchor="t" anchorCtr="0"/>
          <a:lstStyle>
            <a:lvl1pPr algn="r">
              <a:defRPr sz="600" b="0">
                <a:solidFill>
                  <a:srgbClr val="002557"/>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sp>
        <p:nvSpPr>
          <p:cNvPr id="4" name="TextBox 3">
            <a:extLst>
              <a:ext uri="{FF2B5EF4-FFF2-40B4-BE49-F238E27FC236}">
                <a16:creationId xmlns:a16="http://schemas.microsoft.com/office/drawing/2014/main" id="{3C84D898-A908-4F9B-8BFC-D0A350053FE5}"/>
              </a:ext>
            </a:extLst>
          </p:cNvPr>
          <p:cNvSpPr txBox="1"/>
          <p:nvPr userDrawn="1"/>
        </p:nvSpPr>
        <p:spPr>
          <a:xfrm>
            <a:off x="2581275" y="4804545"/>
            <a:ext cx="522410" cy="69250"/>
          </a:xfrm>
          <a:prstGeom prst="rect">
            <a:avLst/>
          </a:prstGeom>
          <a:noFill/>
        </p:spPr>
        <p:txBody>
          <a:bodyPr wrap="square" lIns="0" tIns="0" rIns="0" bIns="0" rtlCol="0">
            <a:spAutoFit/>
          </a:bodyPr>
          <a:lstStyle/>
          <a:p>
            <a:r>
              <a:rPr lang="en-US" sz="450" b="1" dirty="0">
                <a:solidFill>
                  <a:srgbClr val="002557"/>
                </a:solidFill>
              </a:rPr>
              <a:t>PRESENTED BY:</a:t>
            </a:r>
          </a:p>
        </p:txBody>
      </p:sp>
      <p:cxnSp>
        <p:nvCxnSpPr>
          <p:cNvPr id="7" name="Straight Connector 6">
            <a:extLst>
              <a:ext uri="{FF2B5EF4-FFF2-40B4-BE49-F238E27FC236}">
                <a16:creationId xmlns:a16="http://schemas.microsoft.com/office/drawing/2014/main" id="{8B695EFF-8D6F-4CD2-81A2-3428EDA477EC}"/>
              </a:ext>
            </a:extLst>
          </p:cNvPr>
          <p:cNvCxnSpPr/>
          <p:nvPr userDrawn="1"/>
        </p:nvCxnSpPr>
        <p:spPr>
          <a:xfrm>
            <a:off x="-81998" y="4663281"/>
            <a:ext cx="935520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4081979"/>
      </p:ext>
    </p:extLst>
  </p:cSld>
  <p:clrMap bg1="lt1" tx1="dk1" bg2="lt2" tx2="dk2" accent1="accent1" accent2="accent2" accent3="accent3" accent4="accent4" accent5="accent5" accent6="accent6" hlink="hlink" folHlink="folHlink"/>
  <p:sldLayoutIdLst>
    <p:sldLayoutId id="2147484030" r:id="rId1"/>
    <p:sldLayoutId id="2147484031" r:id="rId2"/>
    <p:sldLayoutId id="2147484032" r:id="rId3"/>
    <p:sldLayoutId id="2147484033" r:id="rId4"/>
    <p:sldLayoutId id="2147484034" r:id="rId5"/>
    <p:sldLayoutId id="2147484035" r:id="rId6"/>
    <p:sldLayoutId id="2147484036" r:id="rId7"/>
    <p:sldLayoutId id="2147484037" r:id="rId8"/>
    <p:sldLayoutId id="2147484038" r:id="rId9"/>
    <p:sldLayoutId id="2147484039" r:id="rId10"/>
    <p:sldLayoutId id="2147484040" r:id="rId11"/>
    <p:sldLayoutId id="2147484041" r:id="rId12"/>
    <p:sldLayoutId id="2147484042" r:id="rId13"/>
    <p:sldLayoutId id="2147484043" r:id="rId14"/>
    <p:sldLayoutId id="2147484044" r:id="rId15"/>
    <p:sldLayoutId id="2147484045" r:id="rId16"/>
  </p:sldLayoutIdLst>
  <p:hf hdr="0" dt="0"/>
  <p:txStyles>
    <p:titleStyle>
      <a:lvl1pPr algn="l" defTabSz="685663" rtl="0" eaLnBrk="1" latinLnBrk="0" hangingPunct="1">
        <a:lnSpc>
          <a:spcPct val="90000"/>
        </a:lnSpc>
        <a:spcBef>
          <a:spcPct val="0"/>
        </a:spcBef>
        <a:buNone/>
        <a:defRPr sz="2024" b="1" kern="1200">
          <a:solidFill>
            <a:srgbClr val="000000"/>
          </a:solidFill>
          <a:latin typeface="Arial" panose="020B0604020202020204" pitchFamily="34" charset="0"/>
          <a:ea typeface="+mj-ea"/>
          <a:cs typeface="Arial" panose="020B0604020202020204" pitchFamily="34" charset="0"/>
        </a:defRPr>
      </a:lvl1pPr>
    </p:titleStyle>
    <p:bodyStyle>
      <a:lvl1pPr marL="257123" indent="-257123" algn="l" defTabSz="685663" rtl="0" eaLnBrk="1" latinLnBrk="0" hangingPunct="1">
        <a:lnSpc>
          <a:spcPct val="100000"/>
        </a:lnSpc>
        <a:spcBef>
          <a:spcPts val="750"/>
        </a:spcBef>
        <a:buClr>
          <a:srgbClr val="0076A9"/>
        </a:buClr>
        <a:buFont typeface="Arial" panose="020B0604020202020204" pitchFamily="34" charset="0"/>
        <a:buChar char="•"/>
        <a:defRPr lang="en-US" sz="1800" kern="1200" dirty="0">
          <a:solidFill>
            <a:srgbClr val="000000"/>
          </a:solidFill>
          <a:latin typeface="Arial" panose="020B0604020202020204" pitchFamily="34" charset="0"/>
          <a:ea typeface="+mn-ea"/>
          <a:cs typeface="Arial" panose="020B0604020202020204" pitchFamily="34" charset="0"/>
        </a:defRPr>
      </a:lvl1pPr>
      <a:lvl2pPr marL="514247" indent="-171416" algn="l" defTabSz="685663" rtl="0" eaLnBrk="1" latinLnBrk="0" hangingPunct="1">
        <a:lnSpc>
          <a:spcPct val="100000"/>
        </a:lnSpc>
        <a:spcBef>
          <a:spcPts val="375"/>
        </a:spcBef>
        <a:buClr>
          <a:srgbClr val="0076A9"/>
        </a:buClr>
        <a:buFont typeface="Wingdings" panose="05000000000000000000" pitchFamily="2" charset="2"/>
        <a:buChar char="§"/>
        <a:defRPr lang="en-US" sz="1800" kern="1200" dirty="0">
          <a:solidFill>
            <a:srgbClr val="000000"/>
          </a:solidFill>
          <a:latin typeface="Arial" panose="020B0604020202020204" pitchFamily="34" charset="0"/>
          <a:ea typeface="+mn-ea"/>
          <a:cs typeface="Arial" panose="020B0604020202020204" pitchFamily="34" charset="0"/>
        </a:defRPr>
      </a:lvl2pPr>
      <a:lvl3pPr marL="857078" indent="-171416" algn="l" defTabSz="685663" rtl="0" eaLnBrk="1" latinLnBrk="0" hangingPunct="1">
        <a:lnSpc>
          <a:spcPct val="100000"/>
        </a:lnSpc>
        <a:spcBef>
          <a:spcPts val="375"/>
        </a:spcBef>
        <a:buClr>
          <a:srgbClr val="0076A9"/>
        </a:buClr>
        <a:buFont typeface="Courier New" panose="02070309020205020404" pitchFamily="49" charset="0"/>
        <a:buChar char="o"/>
        <a:defRPr lang="en-US" sz="1350" kern="1200" dirty="0">
          <a:solidFill>
            <a:srgbClr val="000000"/>
          </a:solidFill>
          <a:latin typeface="Arial" panose="020B0604020202020204" pitchFamily="34" charset="0"/>
          <a:ea typeface="+mn-ea"/>
          <a:cs typeface="Arial" panose="020B0604020202020204" pitchFamily="34" charset="0"/>
        </a:defRPr>
      </a:lvl3pPr>
      <a:lvl4pPr marL="1199910" indent="-171416" algn="l" defTabSz="685663"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0000"/>
          </a:solidFill>
          <a:latin typeface="Arial" panose="020B0604020202020204" pitchFamily="34" charset="0"/>
          <a:ea typeface="+mn-ea"/>
          <a:cs typeface="Arial" panose="020B0604020202020204" pitchFamily="34" charset="0"/>
        </a:defRPr>
      </a:lvl4pPr>
      <a:lvl5pPr marL="1542742" indent="-171416" algn="l" defTabSz="685663"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0000"/>
          </a:solidFill>
          <a:latin typeface="Arial" panose="020B0604020202020204" pitchFamily="34" charset="0"/>
          <a:ea typeface="+mn-ea"/>
          <a:cs typeface="Arial" panose="020B0604020202020204" pitchFamily="34" charset="0"/>
        </a:defRPr>
      </a:lvl5pPr>
      <a:lvl6pPr marL="1885573"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405"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236"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067"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663" rtl="0" eaLnBrk="1" latinLnBrk="0" hangingPunct="1">
        <a:defRPr sz="1350" kern="1200">
          <a:solidFill>
            <a:schemeClr val="tx1"/>
          </a:solidFill>
          <a:latin typeface="+mn-lt"/>
          <a:ea typeface="+mn-ea"/>
          <a:cs typeface="+mn-cs"/>
        </a:defRPr>
      </a:lvl1pPr>
      <a:lvl2pPr marL="342832" algn="l" defTabSz="685663" rtl="0" eaLnBrk="1" latinLnBrk="0" hangingPunct="1">
        <a:defRPr sz="1350" kern="1200">
          <a:solidFill>
            <a:schemeClr val="tx1"/>
          </a:solidFill>
          <a:latin typeface="+mn-lt"/>
          <a:ea typeface="+mn-ea"/>
          <a:cs typeface="+mn-cs"/>
        </a:defRPr>
      </a:lvl2pPr>
      <a:lvl3pPr marL="685663" algn="l" defTabSz="685663" rtl="0" eaLnBrk="1" latinLnBrk="0" hangingPunct="1">
        <a:defRPr sz="1350" kern="1200">
          <a:solidFill>
            <a:schemeClr val="tx1"/>
          </a:solidFill>
          <a:latin typeface="+mn-lt"/>
          <a:ea typeface="+mn-ea"/>
          <a:cs typeface="+mn-cs"/>
        </a:defRPr>
      </a:lvl3pPr>
      <a:lvl4pPr marL="1028495" algn="l" defTabSz="685663" rtl="0" eaLnBrk="1" latinLnBrk="0" hangingPunct="1">
        <a:defRPr sz="1350" kern="1200">
          <a:solidFill>
            <a:schemeClr val="tx1"/>
          </a:solidFill>
          <a:latin typeface="+mn-lt"/>
          <a:ea typeface="+mn-ea"/>
          <a:cs typeface="+mn-cs"/>
        </a:defRPr>
      </a:lvl4pPr>
      <a:lvl5pPr marL="1371326" algn="l" defTabSz="685663" rtl="0" eaLnBrk="1" latinLnBrk="0" hangingPunct="1">
        <a:defRPr sz="1350" kern="1200">
          <a:solidFill>
            <a:schemeClr val="tx1"/>
          </a:solidFill>
          <a:latin typeface="+mn-lt"/>
          <a:ea typeface="+mn-ea"/>
          <a:cs typeface="+mn-cs"/>
        </a:defRPr>
      </a:lvl5pPr>
      <a:lvl6pPr marL="1714157" algn="l" defTabSz="685663" rtl="0" eaLnBrk="1" latinLnBrk="0" hangingPunct="1">
        <a:defRPr sz="1350" kern="1200">
          <a:solidFill>
            <a:schemeClr val="tx1"/>
          </a:solidFill>
          <a:latin typeface="+mn-lt"/>
          <a:ea typeface="+mn-ea"/>
          <a:cs typeface="+mn-cs"/>
        </a:defRPr>
      </a:lvl6pPr>
      <a:lvl7pPr marL="2056988" algn="l" defTabSz="685663" rtl="0" eaLnBrk="1" latinLnBrk="0" hangingPunct="1">
        <a:defRPr sz="1350" kern="1200">
          <a:solidFill>
            <a:schemeClr val="tx1"/>
          </a:solidFill>
          <a:latin typeface="+mn-lt"/>
          <a:ea typeface="+mn-ea"/>
          <a:cs typeface="+mn-cs"/>
        </a:defRPr>
      </a:lvl7pPr>
      <a:lvl8pPr marL="2399820" algn="l" defTabSz="685663" rtl="0" eaLnBrk="1" latinLnBrk="0" hangingPunct="1">
        <a:defRPr sz="1350" kern="1200">
          <a:solidFill>
            <a:schemeClr val="tx1"/>
          </a:solidFill>
          <a:latin typeface="+mn-lt"/>
          <a:ea typeface="+mn-ea"/>
          <a:cs typeface="+mn-cs"/>
        </a:defRPr>
      </a:lvl8pPr>
      <a:lvl9pPr marL="2742651" algn="l" defTabSz="685663" rtl="0" eaLnBrk="1" latinLnBrk="0" hangingPunct="1">
        <a:defRPr sz="135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61975E-2E34-FF48-89AA-FF16CEB5C4A8}"/>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0" y="4671572"/>
            <a:ext cx="9144000" cy="476691"/>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229166" y="194679"/>
            <a:ext cx="8342814" cy="423921"/>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229166" y="751573"/>
            <a:ext cx="8685669" cy="3639229"/>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8312673" y="162928"/>
            <a:ext cx="655865" cy="274097"/>
          </a:xfrm>
          <a:prstGeom prst="rect">
            <a:avLst/>
          </a:prstGeom>
        </p:spPr>
        <p:txBody>
          <a:bodyPr vert="horz" lIns="91440" tIns="45720" rIns="91440" bIns="45720" rtlCol="0" anchor="t" anchorCtr="0"/>
          <a:lstStyle>
            <a:lvl1pPr algn="r">
              <a:defRPr sz="600" b="0">
                <a:solidFill>
                  <a:srgbClr val="002557"/>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sp>
        <p:nvSpPr>
          <p:cNvPr id="4" name="TextBox 3">
            <a:extLst>
              <a:ext uri="{FF2B5EF4-FFF2-40B4-BE49-F238E27FC236}">
                <a16:creationId xmlns:a16="http://schemas.microsoft.com/office/drawing/2014/main" id="{3C84D898-A908-4F9B-8BFC-D0A350053FE5}"/>
              </a:ext>
            </a:extLst>
          </p:cNvPr>
          <p:cNvSpPr txBox="1"/>
          <p:nvPr userDrawn="1"/>
        </p:nvSpPr>
        <p:spPr>
          <a:xfrm>
            <a:off x="2581275" y="4804545"/>
            <a:ext cx="522410" cy="69250"/>
          </a:xfrm>
          <a:prstGeom prst="rect">
            <a:avLst/>
          </a:prstGeom>
          <a:noFill/>
        </p:spPr>
        <p:txBody>
          <a:bodyPr wrap="square" lIns="0" tIns="0" rIns="0" bIns="0" rtlCol="0">
            <a:spAutoFit/>
          </a:bodyPr>
          <a:lstStyle/>
          <a:p>
            <a:r>
              <a:rPr lang="en-US" sz="450" b="1" dirty="0">
                <a:solidFill>
                  <a:srgbClr val="002557"/>
                </a:solidFill>
              </a:rPr>
              <a:t>PRESENTED BY:</a:t>
            </a:r>
          </a:p>
        </p:txBody>
      </p:sp>
      <p:cxnSp>
        <p:nvCxnSpPr>
          <p:cNvPr id="7" name="Straight Connector 6">
            <a:extLst>
              <a:ext uri="{FF2B5EF4-FFF2-40B4-BE49-F238E27FC236}">
                <a16:creationId xmlns:a16="http://schemas.microsoft.com/office/drawing/2014/main" id="{8B695EFF-8D6F-4CD2-81A2-3428EDA477EC}"/>
              </a:ext>
            </a:extLst>
          </p:cNvPr>
          <p:cNvCxnSpPr/>
          <p:nvPr userDrawn="1"/>
        </p:nvCxnSpPr>
        <p:spPr>
          <a:xfrm>
            <a:off x="-81998" y="4663281"/>
            <a:ext cx="935520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4666059"/>
      </p:ext>
    </p:extLst>
  </p:cSld>
  <p:clrMap bg1="lt1" tx1="dk1" bg2="lt2" tx2="dk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Lst>
  <p:hf hdr="0" dt="0"/>
  <p:txStyles>
    <p:titleStyle>
      <a:lvl1pPr algn="l" defTabSz="685663" rtl="0" eaLnBrk="1" latinLnBrk="0" hangingPunct="1">
        <a:lnSpc>
          <a:spcPct val="90000"/>
        </a:lnSpc>
        <a:spcBef>
          <a:spcPct val="0"/>
        </a:spcBef>
        <a:buNone/>
        <a:defRPr sz="2024" b="1" kern="1200">
          <a:solidFill>
            <a:srgbClr val="000000"/>
          </a:solidFill>
          <a:latin typeface="Arial" panose="020B0604020202020204" pitchFamily="34" charset="0"/>
          <a:ea typeface="+mj-ea"/>
          <a:cs typeface="Arial" panose="020B0604020202020204" pitchFamily="34" charset="0"/>
        </a:defRPr>
      </a:lvl1pPr>
    </p:titleStyle>
    <p:bodyStyle>
      <a:lvl1pPr marL="257123" indent="-257123" algn="l" defTabSz="685663" rtl="0" eaLnBrk="1" latinLnBrk="0" hangingPunct="1">
        <a:lnSpc>
          <a:spcPct val="100000"/>
        </a:lnSpc>
        <a:spcBef>
          <a:spcPts val="750"/>
        </a:spcBef>
        <a:buClr>
          <a:srgbClr val="0076A9"/>
        </a:buClr>
        <a:buFont typeface="Arial" panose="020B0604020202020204" pitchFamily="34" charset="0"/>
        <a:buChar char="•"/>
        <a:defRPr lang="en-US" sz="1800" kern="1200" dirty="0">
          <a:solidFill>
            <a:srgbClr val="000000"/>
          </a:solidFill>
          <a:latin typeface="Arial" panose="020B0604020202020204" pitchFamily="34" charset="0"/>
          <a:ea typeface="+mn-ea"/>
          <a:cs typeface="Arial" panose="020B0604020202020204" pitchFamily="34" charset="0"/>
        </a:defRPr>
      </a:lvl1pPr>
      <a:lvl2pPr marL="514247" indent="-171416" algn="l" defTabSz="685663" rtl="0" eaLnBrk="1" latinLnBrk="0" hangingPunct="1">
        <a:lnSpc>
          <a:spcPct val="100000"/>
        </a:lnSpc>
        <a:spcBef>
          <a:spcPts val="375"/>
        </a:spcBef>
        <a:buClr>
          <a:srgbClr val="0076A9"/>
        </a:buClr>
        <a:buFont typeface="Wingdings" panose="05000000000000000000" pitchFamily="2" charset="2"/>
        <a:buChar char="§"/>
        <a:defRPr lang="en-US" sz="1800" kern="1200" dirty="0">
          <a:solidFill>
            <a:srgbClr val="000000"/>
          </a:solidFill>
          <a:latin typeface="Arial" panose="020B0604020202020204" pitchFamily="34" charset="0"/>
          <a:ea typeface="+mn-ea"/>
          <a:cs typeface="Arial" panose="020B0604020202020204" pitchFamily="34" charset="0"/>
        </a:defRPr>
      </a:lvl2pPr>
      <a:lvl3pPr marL="857078" indent="-171416" algn="l" defTabSz="685663" rtl="0" eaLnBrk="1" latinLnBrk="0" hangingPunct="1">
        <a:lnSpc>
          <a:spcPct val="100000"/>
        </a:lnSpc>
        <a:spcBef>
          <a:spcPts val="375"/>
        </a:spcBef>
        <a:buClr>
          <a:srgbClr val="0076A9"/>
        </a:buClr>
        <a:buFont typeface="Courier New" panose="02070309020205020404" pitchFamily="49" charset="0"/>
        <a:buChar char="o"/>
        <a:defRPr lang="en-US" sz="1350" kern="1200" dirty="0">
          <a:solidFill>
            <a:srgbClr val="000000"/>
          </a:solidFill>
          <a:latin typeface="Arial" panose="020B0604020202020204" pitchFamily="34" charset="0"/>
          <a:ea typeface="+mn-ea"/>
          <a:cs typeface="Arial" panose="020B0604020202020204" pitchFamily="34" charset="0"/>
        </a:defRPr>
      </a:lvl3pPr>
      <a:lvl4pPr marL="1199910" indent="-171416" algn="l" defTabSz="685663"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0000"/>
          </a:solidFill>
          <a:latin typeface="Arial" panose="020B0604020202020204" pitchFamily="34" charset="0"/>
          <a:ea typeface="+mn-ea"/>
          <a:cs typeface="Arial" panose="020B0604020202020204" pitchFamily="34" charset="0"/>
        </a:defRPr>
      </a:lvl4pPr>
      <a:lvl5pPr marL="1542742" indent="-171416" algn="l" defTabSz="685663"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0000"/>
          </a:solidFill>
          <a:latin typeface="Arial" panose="020B0604020202020204" pitchFamily="34" charset="0"/>
          <a:ea typeface="+mn-ea"/>
          <a:cs typeface="Arial" panose="020B0604020202020204" pitchFamily="34" charset="0"/>
        </a:defRPr>
      </a:lvl5pPr>
      <a:lvl6pPr marL="1885573"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405"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236"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067" indent="-171416" algn="l" defTabSz="68566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663" rtl="0" eaLnBrk="1" latinLnBrk="0" hangingPunct="1">
        <a:defRPr sz="1350" kern="1200">
          <a:solidFill>
            <a:schemeClr val="tx1"/>
          </a:solidFill>
          <a:latin typeface="+mn-lt"/>
          <a:ea typeface="+mn-ea"/>
          <a:cs typeface="+mn-cs"/>
        </a:defRPr>
      </a:lvl1pPr>
      <a:lvl2pPr marL="342832" algn="l" defTabSz="685663" rtl="0" eaLnBrk="1" latinLnBrk="0" hangingPunct="1">
        <a:defRPr sz="1350" kern="1200">
          <a:solidFill>
            <a:schemeClr val="tx1"/>
          </a:solidFill>
          <a:latin typeface="+mn-lt"/>
          <a:ea typeface="+mn-ea"/>
          <a:cs typeface="+mn-cs"/>
        </a:defRPr>
      </a:lvl2pPr>
      <a:lvl3pPr marL="685663" algn="l" defTabSz="685663" rtl="0" eaLnBrk="1" latinLnBrk="0" hangingPunct="1">
        <a:defRPr sz="1350" kern="1200">
          <a:solidFill>
            <a:schemeClr val="tx1"/>
          </a:solidFill>
          <a:latin typeface="+mn-lt"/>
          <a:ea typeface="+mn-ea"/>
          <a:cs typeface="+mn-cs"/>
        </a:defRPr>
      </a:lvl3pPr>
      <a:lvl4pPr marL="1028495" algn="l" defTabSz="685663" rtl="0" eaLnBrk="1" latinLnBrk="0" hangingPunct="1">
        <a:defRPr sz="1350" kern="1200">
          <a:solidFill>
            <a:schemeClr val="tx1"/>
          </a:solidFill>
          <a:latin typeface="+mn-lt"/>
          <a:ea typeface="+mn-ea"/>
          <a:cs typeface="+mn-cs"/>
        </a:defRPr>
      </a:lvl4pPr>
      <a:lvl5pPr marL="1371326" algn="l" defTabSz="685663" rtl="0" eaLnBrk="1" latinLnBrk="0" hangingPunct="1">
        <a:defRPr sz="1350" kern="1200">
          <a:solidFill>
            <a:schemeClr val="tx1"/>
          </a:solidFill>
          <a:latin typeface="+mn-lt"/>
          <a:ea typeface="+mn-ea"/>
          <a:cs typeface="+mn-cs"/>
        </a:defRPr>
      </a:lvl5pPr>
      <a:lvl6pPr marL="1714157" algn="l" defTabSz="685663" rtl="0" eaLnBrk="1" latinLnBrk="0" hangingPunct="1">
        <a:defRPr sz="1350" kern="1200">
          <a:solidFill>
            <a:schemeClr val="tx1"/>
          </a:solidFill>
          <a:latin typeface="+mn-lt"/>
          <a:ea typeface="+mn-ea"/>
          <a:cs typeface="+mn-cs"/>
        </a:defRPr>
      </a:lvl6pPr>
      <a:lvl7pPr marL="2056988" algn="l" defTabSz="685663" rtl="0" eaLnBrk="1" latinLnBrk="0" hangingPunct="1">
        <a:defRPr sz="1350" kern="1200">
          <a:solidFill>
            <a:schemeClr val="tx1"/>
          </a:solidFill>
          <a:latin typeface="+mn-lt"/>
          <a:ea typeface="+mn-ea"/>
          <a:cs typeface="+mn-cs"/>
        </a:defRPr>
      </a:lvl7pPr>
      <a:lvl8pPr marL="2399820" algn="l" defTabSz="685663" rtl="0" eaLnBrk="1" latinLnBrk="0" hangingPunct="1">
        <a:defRPr sz="1350" kern="1200">
          <a:solidFill>
            <a:schemeClr val="tx1"/>
          </a:solidFill>
          <a:latin typeface="+mn-lt"/>
          <a:ea typeface="+mn-ea"/>
          <a:cs typeface="+mn-cs"/>
        </a:defRPr>
      </a:lvl8pPr>
      <a:lvl9pPr marL="2742651" algn="l" defTabSz="685663" rtl="0" eaLnBrk="1" latinLnBrk="0" hangingPunct="1">
        <a:defRPr sz="135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861975E-2E34-FF48-89AA-FF16CEB5C4A8}"/>
              </a:ext>
            </a:extLst>
          </p:cNvPr>
          <p:cNvPicPr>
            <a:picLocks noChangeAspect="1"/>
          </p:cNvPicPr>
          <p:nvPr userDrawn="1"/>
        </p:nvPicPr>
        <p:blipFill>
          <a:blip r:embed="rId9">
            <a:extLst>
              <a:ext uri="{28A0092B-C50C-407E-A947-70E740481C1C}">
                <a14:useLocalDpi xmlns:a14="http://schemas.microsoft.com/office/drawing/2010/main" val="0"/>
              </a:ext>
            </a:extLst>
          </a:blip>
          <a:srcRect/>
          <a:stretch/>
        </p:blipFill>
        <p:spPr>
          <a:xfrm>
            <a:off x="0" y="4671572"/>
            <a:ext cx="9144000" cy="476691"/>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480060" y="274096"/>
            <a:ext cx="8229600" cy="102965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480060" y="1370487"/>
            <a:ext cx="8229600" cy="302031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8312673" y="162927"/>
            <a:ext cx="655865" cy="274097"/>
          </a:xfrm>
          <a:prstGeom prst="rect">
            <a:avLst/>
          </a:prstGeom>
        </p:spPr>
        <p:txBody>
          <a:bodyPr vert="horz" lIns="91440" tIns="45720" rIns="91440" bIns="45720" rtlCol="0" anchor="t" anchorCtr="0"/>
          <a:lstStyle>
            <a:lvl1pPr algn="r">
              <a:defRPr sz="600" b="0">
                <a:solidFill>
                  <a:srgbClr val="002557"/>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sp>
        <p:nvSpPr>
          <p:cNvPr id="4" name="TextBox 3">
            <a:extLst>
              <a:ext uri="{FF2B5EF4-FFF2-40B4-BE49-F238E27FC236}">
                <a16:creationId xmlns:a16="http://schemas.microsoft.com/office/drawing/2014/main" id="{3C84D898-A908-4F9B-8BFC-D0A350053FE5}"/>
              </a:ext>
            </a:extLst>
          </p:cNvPr>
          <p:cNvSpPr txBox="1"/>
          <p:nvPr userDrawn="1"/>
        </p:nvSpPr>
        <p:spPr>
          <a:xfrm>
            <a:off x="2581275" y="4804545"/>
            <a:ext cx="522410" cy="69250"/>
          </a:xfrm>
          <a:prstGeom prst="rect">
            <a:avLst/>
          </a:prstGeom>
          <a:noFill/>
        </p:spPr>
        <p:txBody>
          <a:bodyPr wrap="square" lIns="0" tIns="0" rIns="0" bIns="0" rtlCol="0">
            <a:spAutoFit/>
          </a:bodyPr>
          <a:lstStyle/>
          <a:p>
            <a:r>
              <a:rPr lang="en-US" sz="450" b="1">
                <a:solidFill>
                  <a:srgbClr val="002557"/>
                </a:solidFill>
              </a:rPr>
              <a:t>PRESENTED BY:</a:t>
            </a:r>
          </a:p>
        </p:txBody>
      </p:sp>
      <p:cxnSp>
        <p:nvCxnSpPr>
          <p:cNvPr id="7" name="Straight Connector 6">
            <a:extLst>
              <a:ext uri="{FF2B5EF4-FFF2-40B4-BE49-F238E27FC236}">
                <a16:creationId xmlns:a16="http://schemas.microsoft.com/office/drawing/2014/main" id="{8B695EFF-8D6F-4CD2-81A2-3428EDA477EC}"/>
              </a:ext>
            </a:extLst>
          </p:cNvPr>
          <p:cNvCxnSpPr/>
          <p:nvPr userDrawn="1"/>
        </p:nvCxnSpPr>
        <p:spPr>
          <a:xfrm>
            <a:off x="-81998" y="4663281"/>
            <a:ext cx="935520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7592739"/>
      </p:ext>
    </p:extLst>
  </p:cSld>
  <p:clrMap bg1="lt1" tx1="dk1" bg2="lt2" tx2="dk2" accent1="accent1" accent2="accent2" accent3="accent3" accent4="accent4" accent5="accent5" accent6="accent6" hlink="hlink" folHlink="folHlink"/>
  <p:sldLayoutIdLst>
    <p:sldLayoutId id="2147484052" r:id="rId1"/>
    <p:sldLayoutId id="2147484053" r:id="rId2"/>
    <p:sldLayoutId id="2147484054" r:id="rId3"/>
    <p:sldLayoutId id="2147484055" r:id="rId4"/>
    <p:sldLayoutId id="2147484056" r:id="rId5"/>
    <p:sldLayoutId id="2147484057" r:id="rId6"/>
    <p:sldLayoutId id="2147484058" r:id="rId7"/>
  </p:sldLayoutIdLst>
  <p:hf hdr="0" dt="0"/>
  <p:txStyles>
    <p:titleStyle>
      <a:lvl1pPr algn="l" defTabSz="685800" rtl="0" eaLnBrk="1" latinLnBrk="0" hangingPunct="1">
        <a:lnSpc>
          <a:spcPct val="90000"/>
        </a:lnSpc>
        <a:spcBef>
          <a:spcPct val="0"/>
        </a:spcBef>
        <a:buNone/>
        <a:defRPr sz="2700" b="1" kern="1200">
          <a:solidFill>
            <a:srgbClr val="002557"/>
          </a:solidFill>
          <a:latin typeface="Arial" panose="020B0604020202020204" pitchFamily="34" charset="0"/>
          <a:ea typeface="+mj-ea"/>
          <a:cs typeface="Arial" panose="020B0604020202020204" pitchFamily="34" charset="0"/>
        </a:defRPr>
      </a:lvl1pPr>
    </p:titleStyle>
    <p:bodyStyle>
      <a:lvl1pPr marL="257175" indent="-257175" algn="l" defTabSz="685800" rtl="0" eaLnBrk="1" latinLnBrk="0" hangingPunct="1">
        <a:lnSpc>
          <a:spcPct val="100000"/>
        </a:lnSpc>
        <a:spcBef>
          <a:spcPts val="75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1pPr>
      <a:lvl2pPr marL="514350" indent="-171450" algn="l" defTabSz="685800" rtl="0" eaLnBrk="1" latinLnBrk="0" hangingPunct="1">
        <a:lnSpc>
          <a:spcPct val="100000"/>
        </a:lnSpc>
        <a:spcBef>
          <a:spcPts val="375"/>
        </a:spcBef>
        <a:buClr>
          <a:srgbClr val="0076A9"/>
        </a:buClr>
        <a:buFont typeface="Wingdings" panose="05000000000000000000" pitchFamily="2" charset="2"/>
        <a:buChar char="§"/>
        <a:defRPr lang="en-US" sz="1800" kern="1200" dirty="0">
          <a:solidFill>
            <a:srgbClr val="002557"/>
          </a:solidFill>
          <a:latin typeface="Arial" panose="020B0604020202020204" pitchFamily="34" charset="0"/>
          <a:ea typeface="+mn-ea"/>
          <a:cs typeface="Arial" panose="020B0604020202020204" pitchFamily="34" charset="0"/>
        </a:defRPr>
      </a:lvl2pPr>
      <a:lvl3pPr marL="857250" indent="-171450" algn="l" defTabSz="685800" rtl="0" eaLnBrk="1" latinLnBrk="0" hangingPunct="1">
        <a:lnSpc>
          <a:spcPct val="100000"/>
        </a:lnSpc>
        <a:spcBef>
          <a:spcPts val="375"/>
        </a:spcBef>
        <a:buClr>
          <a:srgbClr val="0076A9"/>
        </a:buClr>
        <a:buFont typeface="Courier New" panose="02070309020205020404" pitchFamily="49" charset="0"/>
        <a:buChar char="o"/>
        <a:defRPr lang="en-US" sz="1350" kern="1200" dirty="0">
          <a:solidFill>
            <a:srgbClr val="002557"/>
          </a:solidFill>
          <a:latin typeface="Arial" panose="020B0604020202020204" pitchFamily="34" charset="0"/>
          <a:ea typeface="+mn-ea"/>
          <a:cs typeface="Arial" panose="020B0604020202020204" pitchFamily="34" charset="0"/>
        </a:defRPr>
      </a:lvl3pPr>
      <a:lvl4pPr marL="1200150" indent="-171450" algn="l" defTabSz="685800"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2557"/>
          </a:solidFill>
          <a:latin typeface="Arial" panose="020B0604020202020204" pitchFamily="34" charset="0"/>
          <a:ea typeface="+mn-ea"/>
          <a:cs typeface="Arial" panose="020B0604020202020204" pitchFamily="34" charset="0"/>
        </a:defRPr>
      </a:lvl4pPr>
      <a:lvl5pPr marL="1543050" indent="-171450" algn="l" defTabSz="685800" rtl="0" eaLnBrk="1" latinLnBrk="0" hangingPunct="1">
        <a:lnSpc>
          <a:spcPct val="100000"/>
        </a:lnSpc>
        <a:spcBef>
          <a:spcPts val="375"/>
        </a:spcBef>
        <a:buClr>
          <a:srgbClr val="0076A9"/>
        </a:buClr>
        <a:buFont typeface="Arial" panose="020B0604020202020204" pitchFamily="34" charset="0"/>
        <a:buChar char="•"/>
        <a:defRPr lang="en-US" sz="1350" kern="1200" dirty="0">
          <a:solidFill>
            <a:srgbClr val="002557"/>
          </a:solidFill>
          <a:latin typeface="Arial" panose="020B0604020202020204" pitchFamily="34" charset="0"/>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4638"/>
            <a:ext cx="7886700" cy="993775"/>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70013"/>
            <a:ext cx="7886700" cy="32670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72025"/>
            <a:ext cx="2057400" cy="273050"/>
          </a:xfrm>
          <a:prstGeom prst="rect">
            <a:avLst/>
          </a:prstGeom>
        </p:spPr>
        <p:txBody>
          <a:bodyPr vert="horz" lIns="91440" tIns="45720" rIns="91440" bIns="45720" rtlCol="0" anchor="ctr"/>
          <a:lstStyle>
            <a:lvl1pPr algn="l">
              <a:defRPr sz="1200">
                <a:solidFill>
                  <a:schemeClr val="tx1">
                    <a:tint val="75000"/>
                  </a:schemeClr>
                </a:solidFill>
              </a:defRPr>
            </a:lvl1pPr>
          </a:lstStyle>
          <a:p>
            <a:fld id="{42F41C86-81D1-154C-A238-A794744A1851}" type="datetimeFigureOut">
              <a:rPr lang="en-US" smtClean="0"/>
              <a:t>11/29/2023</a:t>
            </a:fld>
            <a:endParaRPr lang="en-US" dirty="0"/>
          </a:p>
        </p:txBody>
      </p:sp>
      <p:sp>
        <p:nvSpPr>
          <p:cNvPr id="5" name="Footer Placeholder 4"/>
          <p:cNvSpPr>
            <a:spLocks noGrp="1"/>
          </p:cNvSpPr>
          <p:nvPr>
            <p:ph type="ftr" sz="quarter" idx="3"/>
          </p:nvPr>
        </p:nvSpPr>
        <p:spPr>
          <a:xfrm>
            <a:off x="3028950" y="4772025"/>
            <a:ext cx="3086100" cy="273050"/>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457950" y="4772025"/>
            <a:ext cx="2057400" cy="273050"/>
          </a:xfrm>
          <a:prstGeom prst="rect">
            <a:avLst/>
          </a:prstGeom>
        </p:spPr>
        <p:txBody>
          <a:bodyPr vert="horz" lIns="91440" tIns="45720" rIns="91440" bIns="45720" rtlCol="0" anchor="ctr"/>
          <a:lstStyle>
            <a:lvl1pPr algn="r">
              <a:defRPr sz="1200">
                <a:solidFill>
                  <a:schemeClr val="tx1">
                    <a:tint val="75000"/>
                  </a:schemeClr>
                </a:solidFill>
              </a:defRPr>
            </a:lvl1pPr>
          </a:lstStyle>
          <a:p>
            <a:fld id="{C0618FE0-1B40-C740-86BA-BF2D640F8EB0}" type="slidenum">
              <a:rPr lang="en-US" smtClean="0"/>
              <a:t>‹#›</a:t>
            </a:fld>
            <a:endParaRPr lang="en-US" dirty="0"/>
          </a:p>
        </p:txBody>
      </p:sp>
    </p:spTree>
    <p:extLst>
      <p:ext uri="{BB962C8B-B14F-4D97-AF65-F5344CB8AC3E}">
        <p14:creationId xmlns:p14="http://schemas.microsoft.com/office/powerpoint/2010/main" val="67865230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Tree>
    <p:extLst>
      <p:ext uri="{BB962C8B-B14F-4D97-AF65-F5344CB8AC3E}">
        <p14:creationId xmlns:p14="http://schemas.microsoft.com/office/powerpoint/2010/main" val="1638401061"/>
      </p:ext>
    </p:extLst>
  </p:cSld>
  <p:clrMap bg1="lt1" tx1="dk1" bg2="dk2" tx2="lt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 id="2147484071" r:id="rId12"/>
    <p:sldLayoutId id="2147484072" r:id="rId13"/>
    <p:sldLayoutId id="2147484073" r:id="rId14"/>
    <p:sldLayoutId id="2147484074" r:id="rId15"/>
    <p:sldLayoutId id="2147484075"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EE55A0D-38E1-7740-9162-E34D4AC6A117}"/>
              </a:ext>
            </a:extLst>
          </p:cNvPr>
          <p:cNvSpPr>
            <a:spLocks noGrp="1"/>
          </p:cNvSpPr>
          <p:nvPr>
            <p:ph type="title"/>
          </p:nvPr>
        </p:nvSpPr>
        <p:spPr>
          <a:xfrm>
            <a:off x="628650" y="274098"/>
            <a:ext cx="7886700" cy="99509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C13A3BD8-9192-2A41-85A9-D6F66488C195}"/>
              </a:ext>
            </a:extLst>
          </p:cNvPr>
          <p:cNvSpPr>
            <a:spLocks noGrp="1"/>
          </p:cNvSpPr>
          <p:nvPr>
            <p:ph type="body" idx="1"/>
          </p:nvPr>
        </p:nvSpPr>
        <p:spPr>
          <a:xfrm>
            <a:off x="628650" y="1370486"/>
            <a:ext cx="7886700" cy="3266526"/>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9789599"/>
      </p:ext>
    </p:extLst>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Lst>
  <p:txStyles>
    <p:titleStyle>
      <a:lvl1pPr algn="l" defTabSz="685800" rtl="0" eaLnBrk="1" latinLnBrk="0" hangingPunct="1">
        <a:lnSpc>
          <a:spcPct val="90000"/>
        </a:lnSpc>
        <a:spcBef>
          <a:spcPct val="0"/>
        </a:spcBef>
        <a:buNone/>
        <a:defRPr sz="3000" kern="1200">
          <a:solidFill>
            <a:srgbClr val="233558"/>
          </a:solidFill>
          <a:latin typeface="+mn-lt"/>
          <a:ea typeface="+mj-ea"/>
          <a:cs typeface="Arial" panose="020B0604020202020204" pitchFamily="34" charset="0"/>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rgbClr val="233558"/>
          </a:solidFill>
          <a:latin typeface="+mn-lt"/>
          <a:ea typeface="+mn-ea"/>
          <a:cs typeface="Arial" panose="020B0604020202020204" pitchFamily="34" charset="0"/>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rgbClr val="233558"/>
          </a:solidFill>
          <a:latin typeface="+mn-lt"/>
          <a:ea typeface="+mn-ea"/>
          <a:cs typeface="Arial" panose="020B0604020202020204" pitchFamily="34" charset="0"/>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rgbClr val="233558"/>
          </a:solidFill>
          <a:latin typeface="+mn-lt"/>
          <a:ea typeface="+mn-ea"/>
          <a:cs typeface="Arial" panose="020B0604020202020204" pitchFamily="34" charset="0"/>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rgbClr val="233558"/>
          </a:solidFill>
          <a:latin typeface="+mn-lt"/>
          <a:ea typeface="+mn-ea"/>
          <a:cs typeface="Arial" panose="020B0604020202020204" pitchFamily="34" charset="0"/>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rgbClr val="233558"/>
          </a:solidFill>
          <a:latin typeface="+mn-lt"/>
          <a:ea typeface="+mn-ea"/>
          <a:cs typeface="Arial" panose="020B0604020202020204" pitchFamily="34"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3"/>
          <a:stretch>
            <a:fillRect/>
          </a:stretch>
        </p:blipFill>
        <p:spPr>
          <a:xfrm>
            <a:off x="-71692" y="0"/>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6872288" y="5943600"/>
            <a:ext cx="269626" cy="461665"/>
          </a:xfrm>
          <a:prstGeom prst="rect">
            <a:avLst/>
          </a:prstGeom>
          <a:noFill/>
        </p:spPr>
        <p:txBody>
          <a:bodyPr wrap="none" rtlCol="0">
            <a:spAutoFit/>
          </a:bodyPr>
          <a:lstStyle/>
          <a:p>
            <a:r>
              <a:rPr lang="en-US" dirty="0"/>
              <a:t> </a:t>
            </a:r>
          </a:p>
        </p:txBody>
      </p:sp>
      <p:pic>
        <p:nvPicPr>
          <p:cNvPr id="2" name="Picture 1">
            <a:extLst>
              <a:ext uri="{FF2B5EF4-FFF2-40B4-BE49-F238E27FC236}">
                <a16:creationId xmlns:a16="http://schemas.microsoft.com/office/drawing/2014/main" id="{879A0CFD-4D00-81FB-D83F-A18F7BBAA8AD}"/>
              </a:ext>
            </a:extLst>
          </p:cNvPr>
          <p:cNvPicPr>
            <a:picLocks noChangeAspect="1"/>
          </p:cNvPicPr>
          <p:nvPr userDrawn="1"/>
        </p:nvPicPr>
        <p:blipFill>
          <a:blip r:embed="rId14"/>
          <a:stretch>
            <a:fillRect/>
          </a:stretch>
        </p:blipFill>
        <p:spPr>
          <a:xfrm>
            <a:off x="5552297" y="4643577"/>
            <a:ext cx="3179233" cy="369574"/>
          </a:xfrm>
          <a:prstGeom prst="rect">
            <a:avLst/>
          </a:prstGeom>
        </p:spPr>
      </p:pic>
    </p:spTree>
    <p:extLst>
      <p:ext uri="{BB962C8B-B14F-4D97-AF65-F5344CB8AC3E}">
        <p14:creationId xmlns:p14="http://schemas.microsoft.com/office/powerpoint/2010/main" val="2704589112"/>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0"/>
          <a:stretch>
            <a:fillRect/>
          </a:stretch>
        </p:blipFill>
        <p:spPr>
          <a:xfrm>
            <a:off x="-71692" y="0"/>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6872288" y="5943600"/>
            <a:ext cx="269626" cy="461665"/>
          </a:xfrm>
          <a:prstGeom prst="rect">
            <a:avLst/>
          </a:prstGeom>
          <a:noFill/>
        </p:spPr>
        <p:txBody>
          <a:bodyPr wrap="none" rtlCol="0">
            <a:spAutoFit/>
          </a:bodyPr>
          <a:lstStyle/>
          <a:p>
            <a:r>
              <a:rPr lang="en-US" dirty="0"/>
              <a:t> </a:t>
            </a:r>
          </a:p>
        </p:txBody>
      </p:sp>
      <p:pic>
        <p:nvPicPr>
          <p:cNvPr id="4" name="Picture 3">
            <a:extLst>
              <a:ext uri="{FF2B5EF4-FFF2-40B4-BE49-F238E27FC236}">
                <a16:creationId xmlns:a16="http://schemas.microsoft.com/office/drawing/2014/main" id="{52CCD6C4-9F58-3616-2E9B-9119F46CD5E5}"/>
              </a:ext>
            </a:extLst>
          </p:cNvPr>
          <p:cNvPicPr>
            <a:picLocks noChangeAspect="1"/>
          </p:cNvPicPr>
          <p:nvPr userDrawn="1"/>
        </p:nvPicPr>
        <p:blipFill>
          <a:blip r:embed="rId11"/>
          <a:stretch>
            <a:fillRect/>
          </a:stretch>
        </p:blipFill>
        <p:spPr>
          <a:xfrm>
            <a:off x="5798820" y="4621456"/>
            <a:ext cx="3061154" cy="357992"/>
          </a:xfrm>
          <a:prstGeom prst="rect">
            <a:avLst/>
          </a:prstGeom>
        </p:spPr>
      </p:pic>
    </p:spTree>
    <p:extLst>
      <p:ext uri="{BB962C8B-B14F-4D97-AF65-F5344CB8AC3E}">
        <p14:creationId xmlns:p14="http://schemas.microsoft.com/office/powerpoint/2010/main" val="1070809925"/>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980F6AA-0C77-248E-BC01-C872668947E5}"/>
              </a:ext>
            </a:extLst>
          </p:cNvPr>
          <p:cNvSpPr>
            <a:spLocks noGrp="1"/>
          </p:cNvSpPr>
          <p:nvPr>
            <p:ph type="title"/>
          </p:nvPr>
        </p:nvSpPr>
        <p:spPr>
          <a:xfrm>
            <a:off x="628650" y="274098"/>
            <a:ext cx="7886700" cy="99509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C2030B1-97C4-E322-6C19-148E937B7E6F}"/>
              </a:ext>
            </a:extLst>
          </p:cNvPr>
          <p:cNvSpPr>
            <a:spLocks noGrp="1"/>
          </p:cNvSpPr>
          <p:nvPr>
            <p:ph type="body" idx="1"/>
          </p:nvPr>
        </p:nvSpPr>
        <p:spPr>
          <a:xfrm>
            <a:off x="628650" y="1370486"/>
            <a:ext cx="7886700" cy="326652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C24295F-725D-1ECC-A471-FD9E2FC18FC9}"/>
              </a:ext>
            </a:extLst>
          </p:cNvPr>
          <p:cNvSpPr>
            <a:spLocks noGrp="1"/>
          </p:cNvSpPr>
          <p:nvPr>
            <p:ph type="dt" sz="half" idx="2"/>
          </p:nvPr>
        </p:nvSpPr>
        <p:spPr>
          <a:xfrm>
            <a:off x="628650" y="4771678"/>
            <a:ext cx="2057400" cy="274097"/>
          </a:xfrm>
          <a:prstGeom prst="rect">
            <a:avLst/>
          </a:prstGeom>
        </p:spPr>
        <p:txBody>
          <a:bodyPr vert="horz" lIns="91440" tIns="45720" rIns="91440" bIns="45720" rtlCol="0" anchor="ctr"/>
          <a:lstStyle>
            <a:lvl1pPr algn="l">
              <a:defRPr sz="900">
                <a:solidFill>
                  <a:schemeClr val="tx1">
                    <a:tint val="75000"/>
                  </a:schemeClr>
                </a:solidFill>
              </a:defRPr>
            </a:lvl1pPr>
          </a:lstStyle>
          <a:p>
            <a:fld id="{4DF9BD04-AC8F-C749-915B-B556DB5A4514}" type="datetimeFigureOut">
              <a:rPr lang="en-US" smtClean="0"/>
              <a:t>11/29/2023</a:t>
            </a:fld>
            <a:endParaRPr lang="en-US"/>
          </a:p>
        </p:txBody>
      </p:sp>
      <p:sp>
        <p:nvSpPr>
          <p:cNvPr id="5" name="Footer Placeholder 4">
            <a:extLst>
              <a:ext uri="{FF2B5EF4-FFF2-40B4-BE49-F238E27FC236}">
                <a16:creationId xmlns:a16="http://schemas.microsoft.com/office/drawing/2014/main" id="{83045624-CB77-3A7D-BD2B-A0963EAFBABF}"/>
              </a:ext>
            </a:extLst>
          </p:cNvPr>
          <p:cNvSpPr>
            <a:spLocks noGrp="1"/>
          </p:cNvSpPr>
          <p:nvPr>
            <p:ph type="ftr" sz="quarter" idx="3"/>
          </p:nvPr>
        </p:nvSpPr>
        <p:spPr>
          <a:xfrm>
            <a:off x="3028950" y="4771678"/>
            <a:ext cx="3086100" cy="274097"/>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FDCCE28-89A4-23E5-B1EC-21BA7D44AB22}"/>
              </a:ext>
            </a:extLst>
          </p:cNvPr>
          <p:cNvSpPr>
            <a:spLocks noGrp="1"/>
          </p:cNvSpPr>
          <p:nvPr>
            <p:ph type="sldNum" sz="quarter" idx="4"/>
          </p:nvPr>
        </p:nvSpPr>
        <p:spPr>
          <a:xfrm>
            <a:off x="6457950" y="4771678"/>
            <a:ext cx="2057400" cy="274097"/>
          </a:xfrm>
          <a:prstGeom prst="rect">
            <a:avLst/>
          </a:prstGeom>
        </p:spPr>
        <p:txBody>
          <a:bodyPr vert="horz" lIns="91440" tIns="45720" rIns="91440" bIns="45720" rtlCol="0" anchor="ctr"/>
          <a:lstStyle>
            <a:lvl1pPr algn="r">
              <a:defRPr sz="900">
                <a:solidFill>
                  <a:schemeClr val="tx1">
                    <a:tint val="75000"/>
                  </a:schemeClr>
                </a:solidFill>
              </a:defRPr>
            </a:lvl1pPr>
          </a:lstStyle>
          <a:p>
            <a:fld id="{4284F903-39F6-7F40-986E-5F33C4BECFE0}" type="slidenum">
              <a:rPr lang="en-US" smtClean="0"/>
              <a:t>‹#›</a:t>
            </a:fld>
            <a:endParaRPr lang="en-US"/>
          </a:p>
        </p:txBody>
      </p:sp>
    </p:spTree>
    <p:extLst>
      <p:ext uri="{BB962C8B-B14F-4D97-AF65-F5344CB8AC3E}">
        <p14:creationId xmlns:p14="http://schemas.microsoft.com/office/powerpoint/2010/main" val="1114642589"/>
      </p:ext>
    </p:extLst>
  </p:cSld>
  <p:clrMap bg1="lt1" tx1="dk1" bg2="lt2" tx2="dk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658" r:id="rId10"/>
    <p:sldLayoutId id="2147483726"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0"/>
          <a:stretch>
            <a:fillRect/>
          </a:stretch>
        </p:blipFill>
        <p:spPr>
          <a:xfrm>
            <a:off x="-71692" y="0"/>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6872288" y="5943600"/>
            <a:ext cx="269626" cy="461665"/>
          </a:xfrm>
          <a:prstGeom prst="rect">
            <a:avLst/>
          </a:prstGeom>
          <a:noFill/>
        </p:spPr>
        <p:txBody>
          <a:bodyPr wrap="none" rtlCol="0">
            <a:spAutoFit/>
          </a:bodyPr>
          <a:lstStyle/>
          <a:p>
            <a:r>
              <a:rPr lang="en-US"/>
              <a:t> </a:t>
            </a:r>
          </a:p>
        </p:txBody>
      </p:sp>
    </p:spTree>
    <p:extLst>
      <p:ext uri="{BB962C8B-B14F-4D97-AF65-F5344CB8AC3E}">
        <p14:creationId xmlns:p14="http://schemas.microsoft.com/office/powerpoint/2010/main" val="1070809925"/>
      </p:ext>
    </p:extLst>
  </p:cSld>
  <p:clrMap bg1="lt1" tx1="dk1" bg2="lt2" tx2="dk2" accent1="accent1" accent2="accent2" accent3="accent3" accent4="accent4" accent5="accent5" accent6="accent6" hlink="hlink" folHlink="folHlink"/>
  <p:sldLayoutIdLst>
    <p:sldLayoutId id="2147483758" r:id="rId1"/>
    <p:sldLayoutId id="2147483759" r:id="rId2"/>
    <p:sldLayoutId id="2147483760" r:id="rId3"/>
    <p:sldLayoutId id="2147483761" r:id="rId4"/>
    <p:sldLayoutId id="2147483762" r:id="rId5"/>
    <p:sldLayoutId id="2147483763" r:id="rId6"/>
    <p:sldLayoutId id="2147483764" r:id="rId7"/>
    <p:sldLayoutId id="2147483765" r:id="rId8"/>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1" userDrawn="1">
          <p15:clr>
            <a:srgbClr val="F26B43"/>
          </p15:clr>
        </p15:guide>
        <p15:guide id="2" pos="2880"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6" name="Picture 5" descr="Graphical user interface, application&#10;&#10;Description automatically generated with medium confidence">
            <a:extLst>
              <a:ext uri="{FF2B5EF4-FFF2-40B4-BE49-F238E27FC236}">
                <a16:creationId xmlns:a16="http://schemas.microsoft.com/office/drawing/2014/main" id="{4E353A3F-6669-74D7-5DD1-78C6CF0FCD19}"/>
              </a:ext>
            </a:extLst>
          </p:cNvPr>
          <p:cNvPicPr>
            <a:picLocks noChangeAspect="1"/>
          </p:cNvPicPr>
          <p:nvPr userDrawn="1"/>
        </p:nvPicPr>
        <p:blipFill>
          <a:blip r:embed="rId10"/>
          <a:stretch>
            <a:fillRect/>
          </a:stretch>
        </p:blipFill>
        <p:spPr>
          <a:xfrm>
            <a:off x="-71692" y="0"/>
            <a:ext cx="9215692" cy="5196626"/>
          </a:xfrm>
          <a:prstGeom prst="rect">
            <a:avLst/>
          </a:prstGeom>
        </p:spPr>
      </p:pic>
      <p:sp>
        <p:nvSpPr>
          <p:cNvPr id="1028" name="Rectangle 3"/>
          <p:cNvSpPr>
            <a:spLocks noGrp="1" noChangeArrowheads="1"/>
          </p:cNvSpPr>
          <p:nvPr>
            <p:ph type="body" idx="1"/>
          </p:nvPr>
        </p:nvSpPr>
        <p:spPr bwMode="auto">
          <a:xfrm>
            <a:off x="685800" y="1372870"/>
            <a:ext cx="7772400" cy="2742388"/>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Box 4"/>
          <p:cNvSpPr txBox="1"/>
          <p:nvPr userDrawn="1"/>
        </p:nvSpPr>
        <p:spPr>
          <a:xfrm>
            <a:off x="6872288" y="5943600"/>
            <a:ext cx="269626" cy="461665"/>
          </a:xfrm>
          <a:prstGeom prst="rect">
            <a:avLst/>
          </a:prstGeom>
          <a:noFill/>
        </p:spPr>
        <p:txBody>
          <a:bodyPr wrap="none" rtlCol="0">
            <a:spAutoFit/>
          </a:bodyPr>
          <a:lstStyle/>
          <a:p>
            <a:r>
              <a:rPr lang="en-US" dirty="0"/>
              <a:t> </a:t>
            </a:r>
          </a:p>
        </p:txBody>
      </p:sp>
      <p:pic>
        <p:nvPicPr>
          <p:cNvPr id="2" name="Picture 1" descr="Blue text on a black background&#10;&#10;Description automatically generated">
            <a:extLst>
              <a:ext uri="{FF2B5EF4-FFF2-40B4-BE49-F238E27FC236}">
                <a16:creationId xmlns:a16="http://schemas.microsoft.com/office/drawing/2014/main" id="{9F3E36A3-74DF-DAA7-89E4-1F407521D555}"/>
              </a:ext>
            </a:extLst>
          </p:cNvPr>
          <p:cNvPicPr>
            <a:picLocks noChangeAspect="1"/>
          </p:cNvPicPr>
          <p:nvPr userDrawn="1"/>
        </p:nvPicPr>
        <p:blipFill>
          <a:blip r:embed="rId11"/>
          <a:stretch>
            <a:fillRect/>
          </a:stretch>
        </p:blipFill>
        <p:spPr>
          <a:xfrm>
            <a:off x="6781800" y="4690798"/>
            <a:ext cx="2012950" cy="228600"/>
          </a:xfrm>
          <a:prstGeom prst="rect">
            <a:avLst/>
          </a:prstGeom>
        </p:spPr>
      </p:pic>
    </p:spTree>
    <p:extLst>
      <p:ext uri="{BB962C8B-B14F-4D97-AF65-F5344CB8AC3E}">
        <p14:creationId xmlns:p14="http://schemas.microsoft.com/office/powerpoint/2010/main" val="1992809754"/>
      </p:ext>
    </p:extLst>
  </p:cSld>
  <p:clrMap bg1="lt1" tx1="dk1" bg2="lt2" tx2="dk2" accent1="accent1" accent2="accent2" accent3="accent3" accent4="accent4" accent5="accent5" accent6="accent6" hlink="hlink" folHlink="folHlink"/>
  <p:sldLayoutIdLst>
    <p:sldLayoutId id="2147483768" r:id="rId1"/>
    <p:sldLayoutId id="2147483769" r:id="rId2"/>
    <p:sldLayoutId id="2147483770" r:id="rId3"/>
    <p:sldLayoutId id="2147483771" r:id="rId4"/>
    <p:sldLayoutId id="2147483772" r:id="rId5"/>
    <p:sldLayoutId id="2147483773" r:id="rId6"/>
    <p:sldLayoutId id="2147483774" r:id="rId7"/>
    <p:sldLayoutId id="2147483775" r:id="rId8"/>
  </p:sldLayoutIdLst>
  <p:txStyles>
    <p:title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ea typeface="+mn-ea"/>
        </a:defRPr>
      </a:lvl2pPr>
      <a:lvl3pPr marL="1143000" indent="-228600" algn="l" rtl="0" eaLnBrk="1" fontAlgn="base" hangingPunct="1">
        <a:spcBef>
          <a:spcPct val="20000"/>
        </a:spcBef>
        <a:spcAft>
          <a:spcPct val="0"/>
        </a:spcAft>
        <a:buChar char="•"/>
        <a:defRPr>
          <a:solidFill>
            <a:schemeClr val="tx1"/>
          </a:solidFill>
          <a:latin typeface="+mn-lt"/>
          <a:ea typeface="+mn-ea"/>
        </a:defRPr>
      </a:lvl3pPr>
      <a:lvl4pPr marL="1600200" indent="-228600" algn="l" rtl="0" eaLnBrk="1" fontAlgn="base" hangingPunct="1">
        <a:spcBef>
          <a:spcPct val="20000"/>
        </a:spcBef>
        <a:spcAft>
          <a:spcPct val="0"/>
        </a:spcAft>
        <a:defRPr sz="2000">
          <a:solidFill>
            <a:schemeClr val="tx1"/>
          </a:solidFill>
          <a:latin typeface="+mn-lt"/>
          <a:ea typeface="+mn-ea"/>
        </a:defRPr>
      </a:lvl4pPr>
      <a:lvl5pPr marL="2057400" indent="-228600" algn="l" rtl="0" eaLnBrk="1" fontAlgn="base" hangingPunct="1">
        <a:spcBef>
          <a:spcPct val="20000"/>
        </a:spcBef>
        <a:spcAft>
          <a:spcPct val="0"/>
        </a:spcAft>
        <a:buChar char="»"/>
        <a:defRPr sz="2000">
          <a:solidFill>
            <a:schemeClr val="tx1"/>
          </a:solidFill>
          <a:latin typeface="+mn-lt"/>
          <a:ea typeface="+mn-ea"/>
        </a:defRPr>
      </a:lvl5pPr>
      <a:lvl6pPr marL="2514600" indent="-228600" algn="l" rtl="0" eaLnBrk="1" fontAlgn="base" hangingPunct="1">
        <a:spcBef>
          <a:spcPct val="20000"/>
        </a:spcBef>
        <a:spcAft>
          <a:spcPct val="0"/>
        </a:spcAft>
        <a:buChar char="»"/>
        <a:defRPr sz="2000">
          <a:solidFill>
            <a:schemeClr val="tx1"/>
          </a:solidFill>
          <a:latin typeface="+mn-lt"/>
          <a:ea typeface="+mn-ea"/>
        </a:defRPr>
      </a:lvl6pPr>
      <a:lvl7pPr marL="2971800" indent="-228600" algn="l" rtl="0" eaLnBrk="1" fontAlgn="base" hangingPunct="1">
        <a:spcBef>
          <a:spcPct val="20000"/>
        </a:spcBef>
        <a:spcAft>
          <a:spcPct val="0"/>
        </a:spcAft>
        <a:buChar char="»"/>
        <a:defRPr sz="2000">
          <a:solidFill>
            <a:schemeClr val="tx1"/>
          </a:solidFill>
          <a:latin typeface="+mn-lt"/>
          <a:ea typeface="+mn-ea"/>
        </a:defRPr>
      </a:lvl7pPr>
      <a:lvl8pPr marL="3429000" indent="-228600" algn="l" rtl="0" eaLnBrk="1" fontAlgn="base" hangingPunct="1">
        <a:spcBef>
          <a:spcPct val="20000"/>
        </a:spcBef>
        <a:spcAft>
          <a:spcPct val="0"/>
        </a:spcAft>
        <a:buChar char="»"/>
        <a:defRPr sz="2000">
          <a:solidFill>
            <a:schemeClr val="tx1"/>
          </a:solidFill>
          <a:latin typeface="+mn-lt"/>
          <a:ea typeface="+mn-ea"/>
        </a:defRPr>
      </a:lvl8pPr>
      <a:lvl9pPr marL="3886200" indent="-228600" algn="l" rtl="0"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562A25C-27A4-4D02-BAAF-CFD400B993C5}"/>
              </a:ext>
            </a:extLst>
          </p:cNvPr>
          <p:cNvSpPr>
            <a:spLocks noGrp="1"/>
          </p:cNvSpPr>
          <p:nvPr>
            <p:ph type="title"/>
          </p:nvPr>
        </p:nvSpPr>
        <p:spPr>
          <a:xfrm>
            <a:off x="628650" y="274098"/>
            <a:ext cx="7886700" cy="99509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9BE464E-73AF-4705-8E56-8FA10ADC5E02}"/>
              </a:ext>
            </a:extLst>
          </p:cNvPr>
          <p:cNvSpPr>
            <a:spLocks noGrp="1"/>
          </p:cNvSpPr>
          <p:nvPr>
            <p:ph type="body" idx="1"/>
          </p:nvPr>
        </p:nvSpPr>
        <p:spPr>
          <a:xfrm>
            <a:off x="628650" y="1370486"/>
            <a:ext cx="7886700" cy="3266526"/>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8827B891-25EB-487B-87E7-16ECBFE0A9A8}"/>
              </a:ext>
            </a:extLst>
          </p:cNvPr>
          <p:cNvSpPr/>
          <p:nvPr userDrawn="1"/>
        </p:nvSpPr>
        <p:spPr>
          <a:xfrm>
            <a:off x="1" y="4738310"/>
            <a:ext cx="9144000" cy="409954"/>
          </a:xfrm>
          <a:prstGeom prst="rect">
            <a:avLst/>
          </a:prstGeom>
          <a:solidFill>
            <a:srgbClr val="00356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pic>
        <p:nvPicPr>
          <p:cNvPr id="9" name="Picture 8">
            <a:extLst>
              <a:ext uri="{FF2B5EF4-FFF2-40B4-BE49-F238E27FC236}">
                <a16:creationId xmlns:a16="http://schemas.microsoft.com/office/drawing/2014/main" id="{1260EB73-DD9B-4EE7-BB51-E03CCA4C4843}"/>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422384" y="4806135"/>
            <a:ext cx="2401866" cy="279763"/>
          </a:xfrm>
          <a:prstGeom prst="rect">
            <a:avLst/>
          </a:prstGeom>
        </p:spPr>
      </p:pic>
    </p:spTree>
    <p:extLst>
      <p:ext uri="{BB962C8B-B14F-4D97-AF65-F5344CB8AC3E}">
        <p14:creationId xmlns:p14="http://schemas.microsoft.com/office/powerpoint/2010/main" val="1510159015"/>
      </p:ext>
    </p:extLst>
  </p:cSld>
  <p:clrMap bg1="lt1" tx1="dk1" bg2="lt2" tx2="dk2" accent1="accent1" accent2="accent2" accent3="accent3" accent4="accent4" accent5="accent5" accent6="accent6" hlink="hlink" folHlink="folHlink"/>
  <p:sldLayoutIdLst>
    <p:sldLayoutId id="2147483777" r:id="rId1"/>
    <p:sldLayoutId id="2147483778" r:id="rId2"/>
    <p:sldLayoutId id="2147483779" r:id="rId3"/>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D83D1AF-6A8F-E346-81F1-C4C0D665C977}"/>
              </a:ext>
            </a:extLst>
          </p:cNvPr>
          <p:cNvSpPr>
            <a:spLocks noGrp="1"/>
          </p:cNvSpPr>
          <p:nvPr>
            <p:ph type="title"/>
          </p:nvPr>
        </p:nvSpPr>
        <p:spPr>
          <a:xfrm>
            <a:off x="628650" y="274098"/>
            <a:ext cx="7886700" cy="99509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E7B025-1CBB-D948-8D3D-450765A9D958}"/>
              </a:ext>
            </a:extLst>
          </p:cNvPr>
          <p:cNvSpPr>
            <a:spLocks noGrp="1"/>
          </p:cNvSpPr>
          <p:nvPr>
            <p:ph type="body" idx="1"/>
          </p:nvPr>
        </p:nvSpPr>
        <p:spPr>
          <a:xfrm>
            <a:off x="628650" y="1370486"/>
            <a:ext cx="7886700" cy="326652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3D95B4-F25E-E349-951E-AF32071B76C7}"/>
              </a:ext>
            </a:extLst>
          </p:cNvPr>
          <p:cNvSpPr>
            <a:spLocks noGrp="1"/>
          </p:cNvSpPr>
          <p:nvPr>
            <p:ph type="dt" sz="half" idx="2"/>
          </p:nvPr>
        </p:nvSpPr>
        <p:spPr>
          <a:xfrm>
            <a:off x="628650" y="4771678"/>
            <a:ext cx="2057400" cy="274097"/>
          </a:xfrm>
          <a:prstGeom prst="rect">
            <a:avLst/>
          </a:prstGeom>
        </p:spPr>
        <p:txBody>
          <a:bodyPr vert="horz" lIns="91440" tIns="45720" rIns="91440" bIns="45720" rtlCol="0" anchor="ctr"/>
          <a:lstStyle>
            <a:lvl1pPr algn="l">
              <a:defRPr sz="900">
                <a:solidFill>
                  <a:schemeClr val="tx1">
                    <a:tint val="75000"/>
                  </a:schemeClr>
                </a:solidFill>
              </a:defRPr>
            </a:lvl1pPr>
          </a:lstStyle>
          <a:p>
            <a:fld id="{6B77866F-E612-B140-8613-A2CB51987683}" type="datetimeFigureOut">
              <a:rPr lang="en-US" smtClean="0"/>
              <a:t>11/29/2023</a:t>
            </a:fld>
            <a:endParaRPr lang="en-US"/>
          </a:p>
        </p:txBody>
      </p:sp>
      <p:sp>
        <p:nvSpPr>
          <p:cNvPr id="5" name="Footer Placeholder 4">
            <a:extLst>
              <a:ext uri="{FF2B5EF4-FFF2-40B4-BE49-F238E27FC236}">
                <a16:creationId xmlns:a16="http://schemas.microsoft.com/office/drawing/2014/main" id="{13CFAC6C-C523-2C49-9294-51BE6367A7D1}"/>
              </a:ext>
            </a:extLst>
          </p:cNvPr>
          <p:cNvSpPr>
            <a:spLocks noGrp="1"/>
          </p:cNvSpPr>
          <p:nvPr>
            <p:ph type="ftr" sz="quarter" idx="3"/>
          </p:nvPr>
        </p:nvSpPr>
        <p:spPr>
          <a:xfrm>
            <a:off x="3028950" y="4771678"/>
            <a:ext cx="3086100" cy="274097"/>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E050416-C413-3C41-BDF5-CCA2DAA3DCAA}"/>
              </a:ext>
            </a:extLst>
          </p:cNvPr>
          <p:cNvSpPr>
            <a:spLocks noGrp="1"/>
          </p:cNvSpPr>
          <p:nvPr>
            <p:ph type="sldNum" sz="quarter" idx="4"/>
          </p:nvPr>
        </p:nvSpPr>
        <p:spPr>
          <a:xfrm>
            <a:off x="6457950" y="4771678"/>
            <a:ext cx="2057400" cy="274097"/>
          </a:xfrm>
          <a:prstGeom prst="rect">
            <a:avLst/>
          </a:prstGeom>
        </p:spPr>
        <p:txBody>
          <a:bodyPr vert="horz" lIns="91440" tIns="45720" rIns="91440" bIns="45720" rtlCol="0" anchor="ctr"/>
          <a:lstStyle>
            <a:lvl1pPr algn="r">
              <a:defRPr sz="900">
                <a:solidFill>
                  <a:schemeClr val="tx1">
                    <a:tint val="75000"/>
                  </a:schemeClr>
                </a:solidFill>
              </a:defRPr>
            </a:lvl1pPr>
          </a:lstStyle>
          <a:p>
            <a:fld id="{C523C4DC-1150-1F41-877E-06470A74F160}" type="slidenum">
              <a:rPr lang="en-US" smtClean="0"/>
              <a:t>‹#›</a:t>
            </a:fld>
            <a:endParaRPr lang="en-US"/>
          </a:p>
        </p:txBody>
      </p:sp>
    </p:spTree>
    <p:extLst>
      <p:ext uri="{BB962C8B-B14F-4D97-AF65-F5344CB8AC3E}">
        <p14:creationId xmlns:p14="http://schemas.microsoft.com/office/powerpoint/2010/main" val="2205658825"/>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 id="2147483792" r:id="rId12"/>
    <p:sldLayoutId id="2147483793" r:id="rId13"/>
    <p:sldLayoutId id="2147483794" r:id="rId14"/>
    <p:sldLayoutId id="2147483795" r:id="rId15"/>
    <p:sldLayoutId id="2147483796" r:id="rId16"/>
    <p:sldLayoutId id="2147483797" r:id="rId17"/>
    <p:sldLayoutId id="2147483798" r:id="rId18"/>
    <p:sldLayoutId id="2147483799" r:id="rId19"/>
  </p:sldLayoutIdLst>
  <p:hf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jpg"/><Relationship Id="rId7" Type="http://schemas.openxmlformats.org/officeDocument/2006/relationships/image" Target="../media/image42.jpg"/><Relationship Id="rId12" Type="http://schemas.openxmlformats.org/officeDocument/2006/relationships/image" Target="../media/image3.jpg"/><Relationship Id="rId2" Type="http://schemas.openxmlformats.org/officeDocument/2006/relationships/notesSlide" Target="../notesSlides/notesSlide1.xml"/><Relationship Id="rId1" Type="http://schemas.openxmlformats.org/officeDocument/2006/relationships/slideLayout" Target="../slideLayouts/slideLayout35.xml"/><Relationship Id="rId6" Type="http://schemas.openxmlformats.org/officeDocument/2006/relationships/image" Target="../media/image41.jpg"/><Relationship Id="rId11" Type="http://schemas.openxmlformats.org/officeDocument/2006/relationships/image" Target="../media/image46.jpg"/><Relationship Id="rId5" Type="http://schemas.openxmlformats.org/officeDocument/2006/relationships/image" Target="../media/image40.jpg"/><Relationship Id="rId10" Type="http://schemas.openxmlformats.org/officeDocument/2006/relationships/image" Target="../media/image45.jpg"/><Relationship Id="rId4" Type="http://schemas.openxmlformats.org/officeDocument/2006/relationships/image" Target="../media/image39.jpg"/><Relationship Id="rId9" Type="http://schemas.openxmlformats.org/officeDocument/2006/relationships/image" Target="../media/image44.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10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0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07.xml"/></Relationships>
</file>

<file path=ppt/slides/_rels/slide102.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207.xml"/></Relationships>
</file>

<file path=ppt/slides/_rels/slide103.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07.xml"/></Relationships>
</file>

<file path=ppt/slides/_rels/slide104.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07.xml"/></Relationships>
</file>

<file path=ppt/slides/_rels/slide10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07.xml"/></Relationships>
</file>

<file path=ppt/slides/_rels/slide106.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07.xml"/></Relationships>
</file>

<file path=ppt/slides/_rels/slide107.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07.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10.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jpg"/><Relationship Id="rId7" Type="http://schemas.openxmlformats.org/officeDocument/2006/relationships/image" Target="../media/image42.jpg"/><Relationship Id="rId12" Type="http://schemas.openxmlformats.org/officeDocument/2006/relationships/image" Target="../media/image3.jpg"/><Relationship Id="rId2" Type="http://schemas.openxmlformats.org/officeDocument/2006/relationships/notesSlide" Target="../notesSlides/notesSlide56.xml"/><Relationship Id="rId1" Type="http://schemas.openxmlformats.org/officeDocument/2006/relationships/slideLayout" Target="../slideLayouts/slideLayout209.xml"/><Relationship Id="rId6" Type="http://schemas.openxmlformats.org/officeDocument/2006/relationships/image" Target="../media/image41.jpg"/><Relationship Id="rId11" Type="http://schemas.openxmlformats.org/officeDocument/2006/relationships/image" Target="../media/image46.jpg"/><Relationship Id="rId5" Type="http://schemas.openxmlformats.org/officeDocument/2006/relationships/image" Target="../media/image40.jpg"/><Relationship Id="rId10" Type="http://schemas.openxmlformats.org/officeDocument/2006/relationships/image" Target="../media/image45.jpg"/><Relationship Id="rId4" Type="http://schemas.openxmlformats.org/officeDocument/2006/relationships/image" Target="../media/image39.jpg"/><Relationship Id="rId9" Type="http://schemas.openxmlformats.org/officeDocument/2006/relationships/image" Target="../media/image44.jpg"/></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05.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5.xml.rels><?xml version="1.0" encoding="UTF-8" standalone="yes"?>
<Relationships xmlns="http://schemas.openxmlformats.org/package/2006/relationships"><Relationship Id="rId2" Type="http://schemas.openxmlformats.org/officeDocument/2006/relationships/image" Target="../media/image91.TIF"/><Relationship Id="rId1" Type="http://schemas.openxmlformats.org/officeDocument/2006/relationships/slideLayout" Target="../slideLayouts/slideLayout207.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22.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213.xml"/></Relationships>
</file>

<file path=ppt/slides/_rels/slide123.xml.rels><?xml version="1.0" encoding="UTF-8" standalone="yes"?>
<Relationships xmlns="http://schemas.openxmlformats.org/package/2006/relationships"><Relationship Id="rId2" Type="http://schemas.openxmlformats.org/officeDocument/2006/relationships/image" Target="../media/image93.jpeg"/><Relationship Id="rId1" Type="http://schemas.openxmlformats.org/officeDocument/2006/relationships/slideLayout" Target="../slideLayouts/slideLayout213.xml"/></Relationships>
</file>

<file path=ppt/slides/_rels/slide124.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20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26.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208.xml"/></Relationships>
</file>

<file path=ppt/slides/_rels/slide127.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08.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29.xml.rels><?xml version="1.0" encoding="UTF-8" standalone="yes"?>
<Relationships xmlns="http://schemas.openxmlformats.org/package/2006/relationships"><Relationship Id="rId2" Type="http://schemas.openxmlformats.org/officeDocument/2006/relationships/hyperlink" Target="http://clinicaltrials.gov/show/NCT05169567" TargetMode="External"/><Relationship Id="rId1" Type="http://schemas.openxmlformats.org/officeDocument/2006/relationships/slideLayout" Target="../slideLayouts/slideLayout20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31.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08.xml"/></Relationships>
</file>

<file path=ppt/slides/_rels/slide1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208.xml"/></Relationships>
</file>

<file path=ppt/slides/_rels/slide133.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8.xml"/><Relationship Id="rId1" Type="http://schemas.openxmlformats.org/officeDocument/2006/relationships/slideLayout" Target="../slideLayouts/slideLayout208.xml"/></Relationships>
</file>

<file path=ppt/slides/_rels/slide134.xml.rels><?xml version="1.0" encoding="UTF-8" standalone="yes"?>
<Relationships xmlns="http://schemas.openxmlformats.org/package/2006/relationships"><Relationship Id="rId2" Type="http://schemas.openxmlformats.org/officeDocument/2006/relationships/image" Target="../media/image100.png"/><Relationship Id="rId1" Type="http://schemas.openxmlformats.org/officeDocument/2006/relationships/slideLayout" Target="../slideLayouts/slideLayout208.xml"/></Relationships>
</file>

<file path=ppt/slides/_rels/slide135.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213.xml"/></Relationships>
</file>

<file path=ppt/slides/_rels/slide13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208.xml"/></Relationships>
</file>

<file path=ppt/slides/_rels/slide137.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208.xml"/></Relationships>
</file>

<file path=ppt/slides/_rels/slide138.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0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08.xml"/></Relationships>
</file>

<file path=ppt/slides/_rels/slide141.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20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43.xml.rels><?xml version="1.0" encoding="UTF-8" standalone="yes"?>
<Relationships xmlns="http://schemas.openxmlformats.org/package/2006/relationships"><Relationship Id="rId2" Type="http://schemas.openxmlformats.org/officeDocument/2006/relationships/image" Target="../media/image105.tiff"/><Relationship Id="rId1" Type="http://schemas.openxmlformats.org/officeDocument/2006/relationships/slideLayout" Target="../slideLayouts/slideLayout208.xml"/></Relationships>
</file>

<file path=ppt/slides/_rels/slide14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60.xml"/><Relationship Id="rId1" Type="http://schemas.openxmlformats.org/officeDocument/2006/relationships/slideLayout" Target="../slideLayouts/slideLayout209.xml"/><Relationship Id="rId4" Type="http://schemas.openxmlformats.org/officeDocument/2006/relationships/image" Target="../media/image107.tiff"/></Relationships>
</file>

<file path=ppt/slides/_rels/slide145.xml.rels><?xml version="1.0" encoding="UTF-8" standalone="yes"?>
<Relationships xmlns="http://schemas.openxmlformats.org/package/2006/relationships"><Relationship Id="rId2" Type="http://schemas.openxmlformats.org/officeDocument/2006/relationships/image" Target="../media/image108.tiff"/><Relationship Id="rId1" Type="http://schemas.openxmlformats.org/officeDocument/2006/relationships/slideLayout" Target="../slideLayouts/slideLayout208.xml"/></Relationships>
</file>

<file path=ppt/slides/_rels/slide146.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08.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50.xml.rels><?xml version="1.0" encoding="UTF-8" standalone="yes"?>
<Relationships xmlns="http://schemas.openxmlformats.org/package/2006/relationships"><Relationship Id="rId3" Type="http://schemas.openxmlformats.org/officeDocument/2006/relationships/image" Target="../media/image110.tiff"/><Relationship Id="rId2" Type="http://schemas.openxmlformats.org/officeDocument/2006/relationships/notesSlide" Target="../notesSlides/notesSlide61.xml"/><Relationship Id="rId1" Type="http://schemas.openxmlformats.org/officeDocument/2006/relationships/slideLayout" Target="../slideLayouts/slideLayout208.xml"/></Relationships>
</file>

<file path=ppt/slides/_rels/slide151.xml.rels><?xml version="1.0" encoding="UTF-8" standalone="yes"?>
<Relationships xmlns="http://schemas.openxmlformats.org/package/2006/relationships"><Relationship Id="rId2" Type="http://schemas.openxmlformats.org/officeDocument/2006/relationships/image" Target="../media/image111.tiff"/><Relationship Id="rId1" Type="http://schemas.openxmlformats.org/officeDocument/2006/relationships/slideLayout" Target="../slideLayouts/slideLayout208.xml"/></Relationships>
</file>

<file path=ppt/slides/_rels/slide152.xml.rels><?xml version="1.0" encoding="UTF-8" standalone="yes"?>
<Relationships xmlns="http://schemas.openxmlformats.org/package/2006/relationships"><Relationship Id="rId2" Type="http://schemas.openxmlformats.org/officeDocument/2006/relationships/image" Target="../media/image112.tiff"/><Relationship Id="rId1" Type="http://schemas.openxmlformats.org/officeDocument/2006/relationships/slideLayout" Target="../slideLayouts/slideLayout208.xml"/></Relationships>
</file>

<file path=ppt/slides/_rels/slide153.xml.rels><?xml version="1.0" encoding="UTF-8" standalone="yes"?>
<Relationships xmlns="http://schemas.openxmlformats.org/package/2006/relationships"><Relationship Id="rId3" Type="http://schemas.openxmlformats.org/officeDocument/2006/relationships/image" Target="../media/image113.tiff"/><Relationship Id="rId2" Type="http://schemas.openxmlformats.org/officeDocument/2006/relationships/notesSlide" Target="../notesSlides/notesSlide62.xml"/><Relationship Id="rId1" Type="http://schemas.openxmlformats.org/officeDocument/2006/relationships/slideLayout" Target="../slideLayouts/slideLayout208.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55.xml.rels><?xml version="1.0" encoding="UTF-8" standalone="yes"?>
<Relationships xmlns="http://schemas.openxmlformats.org/package/2006/relationships"><Relationship Id="rId2" Type="http://schemas.openxmlformats.org/officeDocument/2006/relationships/image" Target="../media/image114.png"/><Relationship Id="rId1" Type="http://schemas.openxmlformats.org/officeDocument/2006/relationships/slideLayout" Target="../slideLayouts/slideLayout20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57.xml.rels><?xml version="1.0" encoding="UTF-8" standalone="yes"?>
<Relationships xmlns="http://schemas.openxmlformats.org/package/2006/relationships"><Relationship Id="rId2" Type="http://schemas.openxmlformats.org/officeDocument/2006/relationships/image" Target="../media/image115.jpeg"/><Relationship Id="rId1" Type="http://schemas.openxmlformats.org/officeDocument/2006/relationships/slideLayout" Target="../slideLayouts/slideLayout208.xml"/></Relationships>
</file>

<file path=ppt/slides/_rels/slide158.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208.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34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67.xml.rels><?xml version="1.0" encoding="UTF-8" standalone="yes"?>
<Relationships xmlns="http://schemas.openxmlformats.org/package/2006/relationships"><Relationship Id="rId2" Type="http://schemas.openxmlformats.org/officeDocument/2006/relationships/image" Target="../media/image117.png"/><Relationship Id="rId1" Type="http://schemas.openxmlformats.org/officeDocument/2006/relationships/slideLayout" Target="../slideLayouts/slideLayout345.xml"/></Relationships>
</file>

<file path=ppt/slides/_rels/slide168.xml.rels><?xml version="1.0" encoding="UTF-8" standalone="yes"?>
<Relationships xmlns="http://schemas.openxmlformats.org/package/2006/relationships"><Relationship Id="rId2" Type="http://schemas.openxmlformats.org/officeDocument/2006/relationships/image" Target="../media/image118.png"/><Relationship Id="rId1" Type="http://schemas.openxmlformats.org/officeDocument/2006/relationships/slideLayout" Target="../slideLayouts/slideLayout345.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70.xml.rels><?xml version="1.0" encoding="UTF-8" standalone="yes"?>
<Relationships xmlns="http://schemas.openxmlformats.org/package/2006/relationships"><Relationship Id="rId3" Type="http://schemas.openxmlformats.org/officeDocument/2006/relationships/image" Target="../media/image120.jpg"/><Relationship Id="rId2" Type="http://schemas.openxmlformats.org/officeDocument/2006/relationships/image" Target="../media/image119.png"/><Relationship Id="rId1" Type="http://schemas.openxmlformats.org/officeDocument/2006/relationships/slideLayout" Target="../slideLayouts/slideLayout345.xml"/></Relationships>
</file>

<file path=ppt/slides/_rels/slide171.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45.xml"/></Relationships>
</file>

<file path=ppt/slides/_rels/slide172.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345.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74.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345.xml"/></Relationships>
</file>

<file path=ppt/slides/_rels/slide17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345.xml"/></Relationships>
</file>

<file path=ppt/slides/_rels/slide176.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345.xml"/></Relationships>
</file>

<file path=ppt/slides/_rels/slide177.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345.xml"/></Relationships>
</file>

<file path=ppt/slides/_rels/slide178.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345.xml"/></Relationships>
</file>

<file path=ppt/slides/_rels/slide179.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34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80.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345.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345.xml"/></Relationships>
</file>

<file path=ppt/slides/_rels/slide182.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jpg"/><Relationship Id="rId7" Type="http://schemas.openxmlformats.org/officeDocument/2006/relationships/image" Target="../media/image42.jpg"/><Relationship Id="rId12" Type="http://schemas.openxmlformats.org/officeDocument/2006/relationships/image" Target="../media/image3.jpg"/><Relationship Id="rId2" Type="http://schemas.openxmlformats.org/officeDocument/2006/relationships/notesSlide" Target="../notesSlides/notesSlide63.xml"/><Relationship Id="rId1" Type="http://schemas.openxmlformats.org/officeDocument/2006/relationships/slideLayout" Target="../slideLayouts/slideLayout351.xml"/><Relationship Id="rId6" Type="http://schemas.openxmlformats.org/officeDocument/2006/relationships/image" Target="../media/image41.jpg"/><Relationship Id="rId11" Type="http://schemas.openxmlformats.org/officeDocument/2006/relationships/image" Target="../media/image46.jpg"/><Relationship Id="rId5" Type="http://schemas.openxmlformats.org/officeDocument/2006/relationships/image" Target="../media/image40.jpg"/><Relationship Id="rId10" Type="http://schemas.openxmlformats.org/officeDocument/2006/relationships/image" Target="../media/image45.jpg"/><Relationship Id="rId4" Type="http://schemas.openxmlformats.org/officeDocument/2006/relationships/image" Target="../media/image39.jpg"/><Relationship Id="rId9" Type="http://schemas.openxmlformats.org/officeDocument/2006/relationships/image" Target="../media/image44.jpg"/></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4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348.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18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4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189.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image" Target="../media/image130.png"/><Relationship Id="rId1" Type="http://schemas.openxmlformats.org/officeDocument/2006/relationships/slideLayout" Target="../slideLayouts/slideLayout351.xml"/><Relationship Id="rId4" Type="http://schemas.openxmlformats.org/officeDocument/2006/relationships/image" Target="../media/image132.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191.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image" Target="../media/image133.png"/><Relationship Id="rId1" Type="http://schemas.openxmlformats.org/officeDocument/2006/relationships/slideLayout" Target="../slideLayouts/slideLayout35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193.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image" Target="../media/image135.png"/><Relationship Id="rId1" Type="http://schemas.openxmlformats.org/officeDocument/2006/relationships/slideLayout" Target="../slideLayouts/slideLayout351.xml"/></Relationships>
</file>

<file path=ppt/slides/_rels/slide194.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35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196.xml.rels><?xml version="1.0" encoding="UTF-8" standalone="yes"?>
<Relationships xmlns="http://schemas.openxmlformats.org/package/2006/relationships"><Relationship Id="rId3" Type="http://schemas.openxmlformats.org/officeDocument/2006/relationships/image" Target="../media/image139.png"/><Relationship Id="rId2" Type="http://schemas.openxmlformats.org/officeDocument/2006/relationships/notesSlide" Target="../notesSlides/notesSlide65.xml"/><Relationship Id="rId1" Type="http://schemas.openxmlformats.org/officeDocument/2006/relationships/slideLayout" Target="../slideLayouts/slideLayout355.xml"/><Relationship Id="rId4" Type="http://schemas.openxmlformats.org/officeDocument/2006/relationships/image" Target="../media/image140.png"/></Relationships>
</file>

<file path=ppt/slides/_rels/slide197.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35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199.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348.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93.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201.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352.xml"/></Relationships>
</file>

<file path=ppt/slides/_rels/slide20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43.png"/><Relationship Id="rId1" Type="http://schemas.openxmlformats.org/officeDocument/2006/relationships/slideLayout" Target="../slideLayouts/slideLayout348.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204.xml.rels><?xml version="1.0" encoding="UTF-8" standalone="yes"?>
<Relationships xmlns="http://schemas.openxmlformats.org/package/2006/relationships"><Relationship Id="rId3" Type="http://schemas.openxmlformats.org/officeDocument/2006/relationships/notesSlide" Target="../notesSlides/notesSlide66.xml"/><Relationship Id="rId7" Type="http://schemas.openxmlformats.org/officeDocument/2006/relationships/image" Target="../media/image148.png"/><Relationship Id="rId2" Type="http://schemas.openxmlformats.org/officeDocument/2006/relationships/slideLayout" Target="../slideLayouts/slideLayout350.xml"/><Relationship Id="rId1" Type="http://schemas.openxmlformats.org/officeDocument/2006/relationships/tags" Target="../tags/tag2.xml"/><Relationship Id="rId6" Type="http://schemas.openxmlformats.org/officeDocument/2006/relationships/image" Target="../media/image147.jpeg"/><Relationship Id="rId5" Type="http://schemas.openxmlformats.org/officeDocument/2006/relationships/image" Target="../media/image146.tiff"/><Relationship Id="rId4" Type="http://schemas.openxmlformats.org/officeDocument/2006/relationships/image" Target="../media/image145.jpeg"/></Relationships>
</file>

<file path=ppt/slides/_rels/slide20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67.xml"/><Relationship Id="rId1" Type="http://schemas.openxmlformats.org/officeDocument/2006/relationships/slideLayout" Target="../slideLayouts/slideLayout356.xml"/></Relationships>
</file>

<file path=ppt/slides/_rels/slide206.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351.xml"/><Relationship Id="rId5" Type="http://schemas.openxmlformats.org/officeDocument/2006/relationships/image" Target="../media/image153.png"/><Relationship Id="rId4" Type="http://schemas.openxmlformats.org/officeDocument/2006/relationships/image" Target="../media/image152.png"/></Relationships>
</file>

<file path=ppt/slides/_rels/slide207.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351.xml"/></Relationships>
</file>

<file path=ppt/slides/_rels/slide208.xml.rels><?xml version="1.0" encoding="UTF-8" standalone="yes"?>
<Relationships xmlns="http://schemas.openxmlformats.org/package/2006/relationships"><Relationship Id="rId2" Type="http://schemas.openxmlformats.org/officeDocument/2006/relationships/image" Target="../media/image156.png"/><Relationship Id="rId1" Type="http://schemas.openxmlformats.org/officeDocument/2006/relationships/slideLayout" Target="../slideLayouts/slideLayout351.xml"/></Relationships>
</file>

<file path=ppt/slides/_rels/slide209.xml.rels><?xml version="1.0" encoding="UTF-8" standalone="yes"?>
<Relationships xmlns="http://schemas.openxmlformats.org/package/2006/relationships"><Relationship Id="rId2" Type="http://schemas.openxmlformats.org/officeDocument/2006/relationships/image" Target="../media/image157.png"/><Relationship Id="rId1" Type="http://schemas.openxmlformats.org/officeDocument/2006/relationships/slideLayout" Target="../slideLayouts/slideLayout35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9.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211.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348.xml"/></Relationships>
</file>

<file path=ppt/slides/_rels/slide212.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351.xml"/><Relationship Id="rId4" Type="http://schemas.openxmlformats.org/officeDocument/2006/relationships/image" Target="../media/image161.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347.xml"/></Relationships>
</file>

<file path=ppt/slides/_rels/slide21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162.png"/><Relationship Id="rId1" Type="http://schemas.openxmlformats.org/officeDocument/2006/relationships/slideLayout" Target="../slideLayouts/slideLayout348.xml"/><Relationship Id="rId4" Type="http://schemas.openxmlformats.org/officeDocument/2006/relationships/image" Target="../media/image164.png"/></Relationships>
</file>

<file path=ppt/slides/_rels/slide215.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348.xml"/></Relationships>
</file>

<file path=ppt/slides/_rels/slide216.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357.xml"/></Relationships>
</file>

<file path=ppt/slides/_rels/slide217.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348.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352.xml"/></Relationships>
</file>

<file path=ppt/slides/_rels/slide219.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351.xml"/></Relationships>
</file>

<file path=ppt/slides/_rels/slide2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91.xml"/></Relationships>
</file>

<file path=ppt/slides/_rels/slide220.xml.rels><?xml version="1.0" encoding="UTF-8" standalone="yes"?>
<Relationships xmlns="http://schemas.openxmlformats.org/package/2006/relationships"><Relationship Id="rId2" Type="http://schemas.openxmlformats.org/officeDocument/2006/relationships/image" Target="../media/image169.png"/><Relationship Id="rId1" Type="http://schemas.openxmlformats.org/officeDocument/2006/relationships/slideLayout" Target="../slideLayouts/slideLayout347.xml"/></Relationships>
</file>

<file path=ppt/slides/_rels/slide221.xml.rels><?xml version="1.0" encoding="UTF-8" standalone="yes"?>
<Relationships xmlns="http://schemas.openxmlformats.org/package/2006/relationships"><Relationship Id="rId3" Type="http://schemas.openxmlformats.org/officeDocument/2006/relationships/image" Target="../media/image171.emf"/><Relationship Id="rId2" Type="http://schemas.openxmlformats.org/officeDocument/2006/relationships/image" Target="../media/image170.png"/><Relationship Id="rId1" Type="http://schemas.openxmlformats.org/officeDocument/2006/relationships/slideLayout" Target="../slideLayouts/slideLayout355.xml"/></Relationships>
</file>

<file path=ppt/slides/_rels/slide22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350.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223.xml.rels><?xml version="1.0" encoding="UTF-8" standalone="yes"?>
<Relationships xmlns="http://schemas.openxmlformats.org/package/2006/relationships"><Relationship Id="rId2" Type="http://schemas.openxmlformats.org/officeDocument/2006/relationships/image" Target="../media/image172.png"/><Relationship Id="rId1" Type="http://schemas.openxmlformats.org/officeDocument/2006/relationships/slideLayout" Target="../slideLayouts/slideLayout350.xml"/></Relationships>
</file>

<file path=ppt/slides/_rels/slide224.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352.xml"/></Relationships>
</file>

<file path=ppt/slides/_rels/slide225.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jpg"/><Relationship Id="rId7" Type="http://schemas.openxmlformats.org/officeDocument/2006/relationships/image" Target="../media/image42.jpg"/><Relationship Id="rId12" Type="http://schemas.openxmlformats.org/officeDocument/2006/relationships/image" Target="../media/image3.jpg"/><Relationship Id="rId2" Type="http://schemas.openxmlformats.org/officeDocument/2006/relationships/notesSlide" Target="../notesSlides/notesSlide68.xml"/><Relationship Id="rId1" Type="http://schemas.openxmlformats.org/officeDocument/2006/relationships/slideLayout" Target="../slideLayouts/slideLayout351.xml"/><Relationship Id="rId6" Type="http://schemas.openxmlformats.org/officeDocument/2006/relationships/image" Target="../media/image41.jpg"/><Relationship Id="rId11" Type="http://schemas.openxmlformats.org/officeDocument/2006/relationships/image" Target="../media/image46.jpg"/><Relationship Id="rId5" Type="http://schemas.openxmlformats.org/officeDocument/2006/relationships/image" Target="../media/image40.jpg"/><Relationship Id="rId10" Type="http://schemas.openxmlformats.org/officeDocument/2006/relationships/image" Target="../media/image45.jpg"/><Relationship Id="rId4" Type="http://schemas.openxmlformats.org/officeDocument/2006/relationships/image" Target="../media/image39.jpg"/><Relationship Id="rId9" Type="http://schemas.openxmlformats.org/officeDocument/2006/relationships/image" Target="../media/image44.jpg"/></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47.xml"/></Relationships>
</file>

<file path=ppt/slides/_rels/slide227.xml.rels><?xml version="1.0" encoding="UTF-8" standalone="yes"?>
<Relationships xmlns="http://schemas.openxmlformats.org/package/2006/relationships"><Relationship Id="rId3" Type="http://schemas.openxmlformats.org/officeDocument/2006/relationships/image" Target="../media/image174.emf"/><Relationship Id="rId2" Type="http://schemas.openxmlformats.org/officeDocument/2006/relationships/oleObject" Target="../embeddings/oleObject1.bin"/><Relationship Id="rId1" Type="http://schemas.openxmlformats.org/officeDocument/2006/relationships/slideLayout" Target="../slideLayouts/slideLayout347.xml"/></Relationships>
</file>

<file path=ppt/slides/_rels/slide228.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oleObject" Target="../embeddings/oleObject2.bin"/><Relationship Id="rId1" Type="http://schemas.openxmlformats.org/officeDocument/2006/relationships/slideLayout" Target="../slideLayouts/slideLayout347.xml"/></Relationships>
</file>

<file path=ppt/slides/_rels/slide229.xml.rels><?xml version="1.0" encoding="UTF-8" standalone="yes"?>
<Relationships xmlns="http://schemas.openxmlformats.org/package/2006/relationships"><Relationship Id="rId3" Type="http://schemas.openxmlformats.org/officeDocument/2006/relationships/image" Target="../media/image176.emf"/><Relationship Id="rId2" Type="http://schemas.openxmlformats.org/officeDocument/2006/relationships/oleObject" Target="../embeddings/oleObject3.bin"/><Relationship Id="rId1" Type="http://schemas.openxmlformats.org/officeDocument/2006/relationships/slideLayout" Target="../slideLayouts/slideLayout347.xml"/></Relationships>
</file>

<file path=ppt/slides/_rels/slide2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xml"/><Relationship Id="rId1" Type="http://schemas.openxmlformats.org/officeDocument/2006/relationships/slideLayout" Target="../slideLayouts/slideLayout104.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230.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177.png"/><Relationship Id="rId1" Type="http://schemas.openxmlformats.org/officeDocument/2006/relationships/slideLayout" Target="../slideLayouts/slideLayout347.xml"/><Relationship Id="rId4" Type="http://schemas.openxmlformats.org/officeDocument/2006/relationships/image" Target="../media/image179.png"/></Relationships>
</file>

<file path=ppt/slides/_rels/slide231.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180.png"/><Relationship Id="rId1" Type="http://schemas.openxmlformats.org/officeDocument/2006/relationships/slideLayout" Target="../slideLayouts/slideLayout347.xml"/></Relationships>
</file>

<file path=ppt/slides/_rels/slide232.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47.xml"/></Relationships>
</file>

<file path=ppt/slides/_rels/slide233.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349.xml"/></Relationships>
</file>

<file path=ppt/slides/_rels/slide23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349.xml"/></Relationships>
</file>

<file path=ppt/slides/_rels/slide235.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349.xml"/></Relationships>
</file>

<file path=ppt/slides/_rels/slide23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349.xml"/><Relationship Id="rId4" Type="http://schemas.openxmlformats.org/officeDocument/2006/relationships/image" Target="../media/image186.png"/></Relationships>
</file>

<file path=ppt/slides/_rels/slide237.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image" Target="../media/image184.png"/><Relationship Id="rId1" Type="http://schemas.openxmlformats.org/officeDocument/2006/relationships/slideLayout" Target="../slideLayouts/slideLayout349.xml"/><Relationship Id="rId4" Type="http://schemas.openxmlformats.org/officeDocument/2006/relationships/image" Target="../media/image187.png"/></Relationships>
</file>

<file path=ppt/slides/_rels/slide238.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349.xml"/></Relationships>
</file>

<file path=ppt/slides/_rels/slide23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70.xml"/><Relationship Id="rId1" Type="http://schemas.openxmlformats.org/officeDocument/2006/relationships/slideLayout" Target="../slideLayouts/slideLayout34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240.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349.xml"/></Relationships>
</file>

<file path=ppt/slides/_rels/slide241.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notesSlide" Target="../notesSlides/notesSlide71.xml"/><Relationship Id="rId1" Type="http://schemas.openxmlformats.org/officeDocument/2006/relationships/slideLayout" Target="../slideLayouts/slideLayout347.xml"/></Relationships>
</file>

<file path=ppt/slides/_rels/slide242.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349.xml"/></Relationships>
</file>

<file path=ppt/slides/_rels/slide243.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notesSlide" Target="../notesSlides/notesSlide72.xml"/><Relationship Id="rId1" Type="http://schemas.openxmlformats.org/officeDocument/2006/relationships/slideLayout" Target="../slideLayouts/slideLayout349.xml"/><Relationship Id="rId4" Type="http://schemas.openxmlformats.org/officeDocument/2006/relationships/image" Target="../media/image193.jpeg"/></Relationships>
</file>

<file path=ppt/slides/_rels/slide244.xml.rels><?xml version="1.0" encoding="UTF-8" standalone="yes"?>
<Relationships xmlns="http://schemas.openxmlformats.org/package/2006/relationships"><Relationship Id="rId2" Type="http://schemas.openxmlformats.org/officeDocument/2006/relationships/image" Target="../media/image183.png"/><Relationship Id="rId1" Type="http://schemas.openxmlformats.org/officeDocument/2006/relationships/slideLayout" Target="../slideLayouts/slideLayout349.xml"/></Relationships>
</file>

<file path=ppt/slides/_rels/slide245.xml.rels><?xml version="1.0" encoding="UTF-8" standalone="yes"?>
<Relationships xmlns="http://schemas.openxmlformats.org/package/2006/relationships"><Relationship Id="rId3" Type="http://schemas.openxmlformats.org/officeDocument/2006/relationships/image" Target="../media/image194.png"/><Relationship Id="rId2" Type="http://schemas.openxmlformats.org/officeDocument/2006/relationships/notesSlide" Target="../notesSlides/notesSlide73.xml"/><Relationship Id="rId1" Type="http://schemas.openxmlformats.org/officeDocument/2006/relationships/slideLayout" Target="../slideLayouts/slideLayout349.xml"/><Relationship Id="rId4" Type="http://schemas.openxmlformats.org/officeDocument/2006/relationships/image" Target="../media/image195.png"/></Relationships>
</file>

<file path=ppt/slides/_rels/slide246.xml.rels><?xml version="1.0" encoding="UTF-8" standalone="yes"?>
<Relationships xmlns="http://schemas.openxmlformats.org/package/2006/relationships"><Relationship Id="rId3" Type="http://schemas.openxmlformats.org/officeDocument/2006/relationships/image" Target="../media/image196.png"/><Relationship Id="rId2" Type="http://schemas.openxmlformats.org/officeDocument/2006/relationships/notesSlide" Target="../notesSlides/notesSlide74.xml"/><Relationship Id="rId1" Type="http://schemas.openxmlformats.org/officeDocument/2006/relationships/slideLayout" Target="../slideLayouts/slideLayout349.xml"/><Relationship Id="rId5" Type="http://schemas.openxmlformats.org/officeDocument/2006/relationships/image" Target="../media/image198.png"/><Relationship Id="rId4" Type="http://schemas.openxmlformats.org/officeDocument/2006/relationships/image" Target="../media/image197.png"/></Relationships>
</file>

<file path=ppt/slides/_rels/slide247.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image" Target="../media/image199.png"/><Relationship Id="rId1" Type="http://schemas.openxmlformats.org/officeDocument/2006/relationships/slideLayout" Target="../slideLayouts/slideLayout349.xml"/><Relationship Id="rId4" Type="http://schemas.openxmlformats.org/officeDocument/2006/relationships/image" Target="../media/image194.png"/></Relationships>
</file>

<file path=ppt/slides/_rels/slide248.xml.rels><?xml version="1.0" encoding="UTF-8" standalone="yes"?>
<Relationships xmlns="http://schemas.openxmlformats.org/package/2006/relationships"><Relationship Id="rId2" Type="http://schemas.openxmlformats.org/officeDocument/2006/relationships/image" Target="../media/image201.png"/><Relationship Id="rId1" Type="http://schemas.openxmlformats.org/officeDocument/2006/relationships/slideLayout" Target="../slideLayouts/slideLayout34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29.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7.xml"/><Relationship Id="rId1" Type="http://schemas.openxmlformats.org/officeDocument/2006/relationships/slideLayout" Target="../slideLayouts/slideLayout146.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31.xml"/><Relationship Id="rId5" Type="http://schemas.openxmlformats.org/officeDocument/2006/relationships/image" Target="../media/image50.png"/><Relationship Id="rId4" Type="http://schemas.openxmlformats.org/officeDocument/2006/relationships/image" Target="../media/image49.png"/></Relationships>
</file>

<file path=ppt/slides/_rels/slide30.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04.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68.xml"/><Relationship Id="rId1" Type="http://schemas.openxmlformats.org/officeDocument/2006/relationships/tags" Target="../tags/tag1.xml"/></Relationships>
</file>

<file path=ppt/slides/_rels/slide32.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9.xml"/><Relationship Id="rId1" Type="http://schemas.openxmlformats.org/officeDocument/2006/relationships/slideLayout" Target="../slideLayouts/slideLayout163.xml"/></Relationships>
</file>

<file path=ppt/slides/_rels/slide3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10.xml"/><Relationship Id="rId1" Type="http://schemas.openxmlformats.org/officeDocument/2006/relationships/slideLayout" Target="../slideLayouts/slideLayout16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2.xml"/></Relationships>
</file>

<file path=ppt/slides/_rels/slide38.xml.rels><?xml version="1.0" encoding="UTF-8" standalone="yes"?>
<Relationships xmlns="http://schemas.openxmlformats.org/package/2006/relationships"><Relationship Id="rId3" Type="http://schemas.openxmlformats.org/officeDocument/2006/relationships/image" Target="../media/image65.emf"/><Relationship Id="rId2" Type="http://schemas.openxmlformats.org/officeDocument/2006/relationships/notesSlide" Target="../notesSlides/notesSlide15.xml"/><Relationship Id="rId1" Type="http://schemas.openxmlformats.org/officeDocument/2006/relationships/slideLayout" Target="../slideLayouts/slideLayout191.xml"/><Relationship Id="rId4" Type="http://schemas.openxmlformats.org/officeDocument/2006/relationships/image" Target="../media/image66.emf"/></Relationships>
</file>

<file path=ppt/slides/_rels/slide39.xml.rels><?xml version="1.0" encoding="UTF-8" standalone="yes"?>
<Relationships xmlns="http://schemas.openxmlformats.org/package/2006/relationships"><Relationship Id="rId3" Type="http://schemas.openxmlformats.org/officeDocument/2006/relationships/image" Target="../media/image67.emf"/><Relationship Id="rId2" Type="http://schemas.openxmlformats.org/officeDocument/2006/relationships/notesSlide" Target="../notesSlides/notesSlide16.xml"/><Relationship Id="rId1" Type="http://schemas.openxmlformats.org/officeDocument/2006/relationships/slideLayout" Target="../slideLayouts/slideLayout191.xml"/><Relationship Id="rId4" Type="http://schemas.openxmlformats.org/officeDocument/2006/relationships/image" Target="../media/image68.emf"/></Relationships>
</file>

<file path=ppt/slides/_rels/slide4.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3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0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0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05.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5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8.xml"/></Relationships>
</file>

<file path=ppt/slides/_rels/slide5.xml.rels><?xml version="1.0" encoding="UTF-8" standalone="yes"?>
<Relationships xmlns="http://schemas.openxmlformats.org/package/2006/relationships"><Relationship Id="rId2" Type="http://schemas.openxmlformats.org/officeDocument/2006/relationships/image" Target="../media/image52.jpeg"/><Relationship Id="rId1" Type="http://schemas.openxmlformats.org/officeDocument/2006/relationships/slideLayout" Target="../slideLayouts/slideLayout3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58.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52.xml.rels><?xml version="1.0" encoding="UTF-8" standalone="yes"?>
<Relationships xmlns="http://schemas.openxmlformats.org/package/2006/relationships"><Relationship Id="rId3" Type="http://schemas.openxmlformats.org/officeDocument/2006/relationships/hyperlink" Target="https://clinicaltrials.gov/ct2/show/NCT02614794?term=her2climb&amp;draw=2&amp;rank=1" TargetMode="External"/><Relationship Id="rId2" Type="http://schemas.openxmlformats.org/officeDocument/2006/relationships/notesSlide" Target="../notesSlides/notesSlide25.xml"/><Relationship Id="rId1" Type="http://schemas.openxmlformats.org/officeDocument/2006/relationships/slideLayout" Target="../slideLayouts/slideLayout278.xml"/></Relationships>
</file>

<file path=ppt/slides/_rels/slide53.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6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60.xml"/></Relationships>
</file>

<file path=ppt/slides/_rels/slide5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260.xml"/><Relationship Id="rId4" Type="http://schemas.openxmlformats.org/officeDocument/2006/relationships/image" Target="../media/image72.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84.xml"/></Relationships>
</file>

<file path=ppt/slides/_rels/slide5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6.xml"/><Relationship Id="rId1" Type="http://schemas.openxmlformats.org/officeDocument/2006/relationships/slideLayout" Target="../slideLayouts/slideLayout285.xml"/></Relationships>
</file>

<file path=ppt/slides/_rels/slide5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27.xml"/><Relationship Id="rId1" Type="http://schemas.openxmlformats.org/officeDocument/2006/relationships/slideLayout" Target="../slideLayouts/slideLayout285.xml"/><Relationship Id="rId4" Type="http://schemas.openxmlformats.org/officeDocument/2006/relationships/image" Target="../media/image74.png"/></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6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6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60.xml"/></Relationships>
</file>

<file path=ppt/slides/_rels/slide63.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6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0.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0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1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0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02.xml"/></Relationships>
</file>

<file path=ppt/slides/_rels/slide7.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37.xml"/><Relationship Id="rId1" Type="http://schemas.openxmlformats.org/officeDocument/2006/relationships/slideLayout" Target="../slideLayouts/slideLayout302.xml"/></Relationships>
</file>

<file path=ppt/slides/_rels/slide71.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30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06.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0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08.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0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1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29.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2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9.xml"/></Relationships>
</file>

<file path=ppt/slides/_rels/slide81.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41.xml"/><Relationship Id="rId1" Type="http://schemas.openxmlformats.org/officeDocument/2006/relationships/slideLayout" Target="../slideLayouts/slideLayout32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9.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1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05.xml"/></Relationships>
</file>

<file path=ppt/slides/_rels/slide86.xml.rels><?xml version="1.0" encoding="UTF-8" standalone="yes"?>
<Relationships xmlns="http://schemas.openxmlformats.org/package/2006/relationships"><Relationship Id="rId3" Type="http://schemas.openxmlformats.org/officeDocument/2006/relationships/hyperlink" Target="https://clinicaltrials.gov/ct2/show/NCT02574455" TargetMode="External"/><Relationship Id="rId2" Type="http://schemas.openxmlformats.org/officeDocument/2006/relationships/notesSlide" Target="../notesSlides/notesSlide45.xml"/><Relationship Id="rId1" Type="http://schemas.openxmlformats.org/officeDocument/2006/relationships/slideLayout" Target="../slideLayouts/slideLayout313.xml"/></Relationships>
</file>

<file path=ppt/slides/_rels/slide8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46.xml"/><Relationship Id="rId1" Type="http://schemas.openxmlformats.org/officeDocument/2006/relationships/slideLayout" Target="../slideLayouts/slideLayout31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05.xml"/></Relationships>
</file>

<file path=ppt/slides/_rels/slide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66.xml"/></Relationships>
</file>

<file path=ppt/slides/_rels/slide9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49.xml"/><Relationship Id="rId1" Type="http://schemas.openxmlformats.org/officeDocument/2006/relationships/slideLayout" Target="../slideLayouts/slideLayout31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5.xml"/></Relationships>
</file>

<file path=ppt/slides/_rels/slide92.xml.rels><?xml version="1.0" encoding="UTF-8" standalone="yes"?>
<Relationships xmlns="http://schemas.openxmlformats.org/package/2006/relationships"><Relationship Id="rId3" Type="http://schemas.openxmlformats.org/officeDocument/2006/relationships/image" Target="../media/image79.emf"/><Relationship Id="rId2" Type="http://schemas.openxmlformats.org/officeDocument/2006/relationships/notesSlide" Target="../notesSlides/notesSlide51.xml"/><Relationship Id="rId1" Type="http://schemas.openxmlformats.org/officeDocument/2006/relationships/slideLayout" Target="../slideLayouts/slideLayout316.xml"/><Relationship Id="rId4" Type="http://schemas.openxmlformats.org/officeDocument/2006/relationships/image" Target="../media/image80.emf"/></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1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05.xml"/></Relationships>
</file>

<file path=ppt/slides/_rels/slide95.xml.rels><?xml version="1.0" encoding="UTF-8" standalone="yes"?>
<Relationships xmlns="http://schemas.openxmlformats.org/package/2006/relationships"><Relationship Id="rId8" Type="http://schemas.openxmlformats.org/officeDocument/2006/relationships/image" Target="../media/image43.jpg"/><Relationship Id="rId3" Type="http://schemas.openxmlformats.org/officeDocument/2006/relationships/image" Target="../media/image38.jpg"/><Relationship Id="rId7" Type="http://schemas.openxmlformats.org/officeDocument/2006/relationships/image" Target="../media/image42.jpg"/><Relationship Id="rId12" Type="http://schemas.openxmlformats.org/officeDocument/2006/relationships/image" Target="../media/image3.jpg"/><Relationship Id="rId2" Type="http://schemas.openxmlformats.org/officeDocument/2006/relationships/notesSlide" Target="../notesSlides/notesSlide54.xml"/><Relationship Id="rId1" Type="http://schemas.openxmlformats.org/officeDocument/2006/relationships/slideLayout" Target="../slideLayouts/slideLayout209.xml"/><Relationship Id="rId6" Type="http://schemas.openxmlformats.org/officeDocument/2006/relationships/image" Target="../media/image41.jpg"/><Relationship Id="rId11" Type="http://schemas.openxmlformats.org/officeDocument/2006/relationships/image" Target="../media/image46.jpg"/><Relationship Id="rId5" Type="http://schemas.openxmlformats.org/officeDocument/2006/relationships/image" Target="../media/image40.jpg"/><Relationship Id="rId10" Type="http://schemas.openxmlformats.org/officeDocument/2006/relationships/image" Target="../media/image45.jpg"/><Relationship Id="rId4" Type="http://schemas.openxmlformats.org/officeDocument/2006/relationships/image" Target="../media/image39.jpg"/><Relationship Id="rId9" Type="http://schemas.openxmlformats.org/officeDocument/2006/relationships/image" Target="../media/image44.jp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05.xml"/></Relationships>
</file>

<file path=ppt/slides/_rels/slide97.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05.xml"/></Relationships>
</file>

<file path=ppt/slides/_rels/slide98.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07.xml"/></Relationships>
</file>

<file path=ppt/slides/_rels/slide99.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0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7037" y="0"/>
            <a:ext cx="9129925" cy="5148263"/>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7037" y="0"/>
            <a:ext cx="9129925" cy="5148263"/>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7037" y="0"/>
            <a:ext cx="9129925" cy="5148263"/>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6"/>
          <a:stretch>
            <a:fillRect/>
          </a:stretch>
        </p:blipFill>
        <p:spPr>
          <a:xfrm>
            <a:off x="-1" y="-12701"/>
            <a:ext cx="9129925" cy="5148263"/>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7"/>
          <a:stretch>
            <a:fillRect/>
          </a:stretch>
        </p:blipFill>
        <p:spPr>
          <a:xfrm>
            <a:off x="-1" y="0"/>
            <a:ext cx="9144001" cy="5148263"/>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8"/>
          <a:stretch>
            <a:fillRect/>
          </a:stretch>
        </p:blipFill>
        <p:spPr>
          <a:xfrm>
            <a:off x="-1276" y="0"/>
            <a:ext cx="9129925" cy="5148263"/>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9"/>
          <a:stretch>
            <a:fillRect/>
          </a:stretch>
        </p:blipFill>
        <p:spPr>
          <a:xfrm>
            <a:off x="7037" y="91440"/>
            <a:ext cx="9129925" cy="5148263"/>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7037" y="0"/>
            <a:ext cx="9129925" cy="5148263"/>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11"/>
          <a:stretch>
            <a:fillRect/>
          </a:stretch>
        </p:blipFill>
        <p:spPr>
          <a:xfrm>
            <a:off x="14075" y="12699"/>
            <a:ext cx="9129925" cy="5148263"/>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0" y="2586831"/>
            <a:ext cx="9129925" cy="461665"/>
          </a:xfrm>
          <a:prstGeom prst="rect">
            <a:avLst/>
          </a:prstGeom>
        </p:spPr>
        <p:txBody>
          <a:bodyPr wrap="square">
            <a:spAutoFit/>
          </a:bodyPr>
          <a:lstStyle/>
          <a:p>
            <a:pPr algn="ctr"/>
            <a:r>
              <a:rPr lang="en-US" spc="600" dirty="0">
                <a:solidFill>
                  <a:srgbClr val="FFC82C"/>
                </a:solidFill>
                <a:latin typeface="Corporate A Medium" panose="02000503080000020004" pitchFamily="2" charset="0"/>
              </a:rPr>
              <a:t>BREAST CANCER</a:t>
            </a:r>
          </a:p>
        </p:txBody>
      </p:sp>
      <p:sp>
        <p:nvSpPr>
          <p:cNvPr id="37" name="Rectangle 36">
            <a:extLst>
              <a:ext uri="{FF2B5EF4-FFF2-40B4-BE49-F238E27FC236}">
                <a16:creationId xmlns:a16="http://schemas.microsoft.com/office/drawing/2014/main" id="{136DD176-7412-694A-BED9-E7F8655CA44E}"/>
              </a:ext>
            </a:extLst>
          </p:cNvPr>
          <p:cNvSpPr/>
          <p:nvPr/>
        </p:nvSpPr>
        <p:spPr>
          <a:xfrm>
            <a:off x="14075" y="3073896"/>
            <a:ext cx="9129925" cy="338554"/>
          </a:xfrm>
          <a:prstGeom prst="rect">
            <a:avLst/>
          </a:prstGeom>
        </p:spPr>
        <p:txBody>
          <a:bodyPr wrap="square">
            <a:spAutoFit/>
          </a:bodyPr>
          <a:lstStyle/>
          <a:p>
            <a:pPr algn="ctr"/>
            <a:r>
              <a:rPr lang="en-US" sz="1600" dirty="0">
                <a:solidFill>
                  <a:schemeClr val="bg1"/>
                </a:solidFill>
                <a:latin typeface="Corporate S Demi" panose="02020500000000000000" pitchFamily="18" charset="0"/>
              </a:rPr>
              <a:t>Tuesday, November 28, 2023</a:t>
            </a:r>
          </a:p>
        </p:txBody>
      </p:sp>
      <p:pic>
        <p:nvPicPr>
          <p:cNvPr id="4" name="Picture 3">
            <a:extLst>
              <a:ext uri="{FF2B5EF4-FFF2-40B4-BE49-F238E27FC236}">
                <a16:creationId xmlns:a16="http://schemas.microsoft.com/office/drawing/2014/main" id="{60C06D60-76FC-3755-DF28-3A1BE52736E5}"/>
              </a:ext>
            </a:extLst>
          </p:cNvPr>
          <p:cNvPicPr>
            <a:picLocks noChangeAspect="1"/>
          </p:cNvPicPr>
          <p:nvPr/>
        </p:nvPicPr>
        <p:blipFill>
          <a:blip r:embed="rId12"/>
          <a:stretch>
            <a:fillRect/>
          </a:stretch>
        </p:blipFill>
        <p:spPr>
          <a:xfrm>
            <a:off x="5520265" y="4490935"/>
            <a:ext cx="3179233" cy="369574"/>
          </a:xfrm>
          <a:prstGeom prst="rect">
            <a:avLst/>
          </a:prstGeom>
        </p:spPr>
      </p:pic>
    </p:spTree>
    <p:extLst>
      <p:ext uri="{BB962C8B-B14F-4D97-AF65-F5344CB8AC3E}">
        <p14:creationId xmlns:p14="http://schemas.microsoft.com/office/powerpoint/2010/main" val="177090508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F725DB-7B22-439A-8E2D-F40010F4CF51}"/>
              </a:ext>
            </a:extLst>
          </p:cNvPr>
          <p:cNvSpPr>
            <a:spLocks noGrp="1"/>
          </p:cNvSpPr>
          <p:nvPr>
            <p:ph type="title"/>
          </p:nvPr>
        </p:nvSpPr>
        <p:spPr>
          <a:xfrm>
            <a:off x="478465" y="276225"/>
            <a:ext cx="8285421" cy="994172"/>
          </a:xfrm>
        </p:spPr>
        <p:txBody>
          <a:bodyPr/>
          <a:lstStyle/>
          <a:p>
            <a:r>
              <a:rPr lang="en-US" dirty="0">
                <a:solidFill>
                  <a:schemeClr val="tx2"/>
                </a:solidFill>
                <a:latin typeface="+mn-lt"/>
              </a:rPr>
              <a:t>The era of personalized medicine in HER2+ EBC</a:t>
            </a:r>
          </a:p>
        </p:txBody>
      </p:sp>
      <p:sp>
        <p:nvSpPr>
          <p:cNvPr id="5" name="Content Placeholder 4"/>
          <p:cNvSpPr>
            <a:spLocks noGrp="1"/>
          </p:cNvSpPr>
          <p:nvPr>
            <p:ph idx="1"/>
          </p:nvPr>
        </p:nvSpPr>
        <p:spPr>
          <a:xfrm>
            <a:off x="638885" y="1297122"/>
            <a:ext cx="8051326" cy="3574916"/>
          </a:xfrm>
        </p:spPr>
        <p:txBody>
          <a:bodyPr>
            <a:normAutofit/>
          </a:bodyPr>
          <a:lstStyle/>
          <a:p>
            <a:pPr>
              <a:lnSpc>
                <a:spcPct val="100000"/>
              </a:lnSpc>
              <a:spcBef>
                <a:spcPts val="450"/>
              </a:spcBef>
              <a:spcAft>
                <a:spcPts val="450"/>
              </a:spcAft>
            </a:pPr>
            <a:r>
              <a:rPr lang="en-US" sz="2400" dirty="0"/>
              <a:t>The favorable outcomes of HER2+ breast cancers provide opportunity to:</a:t>
            </a:r>
            <a:endParaRPr lang="en-US" dirty="0"/>
          </a:p>
          <a:p>
            <a:pPr lvl="1">
              <a:lnSpc>
                <a:spcPct val="100000"/>
              </a:lnSpc>
              <a:spcBef>
                <a:spcPts val="450"/>
              </a:spcBef>
              <a:spcAft>
                <a:spcPts val="450"/>
              </a:spcAft>
            </a:pPr>
            <a:r>
              <a:rPr lang="en-US" sz="2100" dirty="0"/>
              <a:t>De-escalate therapy for lower risk patients to reduce the toxicities of treatment</a:t>
            </a:r>
          </a:p>
          <a:p>
            <a:pPr lvl="1">
              <a:lnSpc>
                <a:spcPct val="100000"/>
              </a:lnSpc>
              <a:spcBef>
                <a:spcPts val="450"/>
              </a:spcBef>
              <a:spcAft>
                <a:spcPts val="450"/>
              </a:spcAft>
            </a:pPr>
            <a:r>
              <a:rPr lang="en-US" sz="2100" dirty="0"/>
              <a:t>Escalate therapy for minority of patients who are risk for recurrence despite maximal current management</a:t>
            </a:r>
            <a:endParaRPr lang="en-US" sz="1772" dirty="0"/>
          </a:p>
          <a:p>
            <a:pPr>
              <a:lnSpc>
                <a:spcPct val="100000"/>
              </a:lnSpc>
              <a:spcBef>
                <a:spcPts val="450"/>
              </a:spcBef>
              <a:spcAft>
                <a:spcPts val="450"/>
              </a:spcAft>
            </a:pPr>
            <a:r>
              <a:rPr lang="en-US" sz="2400" dirty="0"/>
              <a:t>To optimally tailor therapy requires effective risk stratification strategies – both in terms of stage and biologic features</a:t>
            </a:r>
          </a:p>
        </p:txBody>
      </p:sp>
    </p:spTree>
    <p:extLst>
      <p:ext uri="{BB962C8B-B14F-4D97-AF65-F5344CB8AC3E}">
        <p14:creationId xmlns:p14="http://schemas.microsoft.com/office/powerpoint/2010/main" val="3397647022"/>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screen shot of a graph&#10;&#10;Description automatically generated">
            <a:extLst>
              <a:ext uri="{FF2B5EF4-FFF2-40B4-BE49-F238E27FC236}">
                <a16:creationId xmlns:a16="http://schemas.microsoft.com/office/drawing/2014/main" id="{86D18754-4AFA-895D-66B2-3771CDD163BF}"/>
              </a:ext>
            </a:extLst>
          </p:cNvPr>
          <p:cNvPicPr>
            <a:picLocks noGrp="1" noChangeAspect="1"/>
          </p:cNvPicPr>
          <p:nvPr>
            <p:ph sz="half" idx="1"/>
          </p:nvPr>
        </p:nvPicPr>
        <p:blipFill>
          <a:blip r:embed="rId2"/>
          <a:stretch>
            <a:fillRect/>
          </a:stretch>
        </p:blipFill>
        <p:spPr>
          <a:xfrm>
            <a:off x="548890" y="0"/>
            <a:ext cx="8046219" cy="4226525"/>
          </a:xfrm>
        </p:spPr>
      </p:pic>
      <p:sp>
        <p:nvSpPr>
          <p:cNvPr id="3" name="Content Placeholder 2">
            <a:extLst>
              <a:ext uri="{FF2B5EF4-FFF2-40B4-BE49-F238E27FC236}">
                <a16:creationId xmlns:a16="http://schemas.microsoft.com/office/drawing/2014/main" id="{EAF49D97-FE28-6875-406B-D111154DFB04}"/>
              </a:ext>
            </a:extLst>
          </p:cNvPr>
          <p:cNvSpPr>
            <a:spLocks noGrp="1"/>
          </p:cNvSpPr>
          <p:nvPr>
            <p:ph sz="half" idx="2"/>
          </p:nvPr>
        </p:nvSpPr>
        <p:spPr>
          <a:xfrm>
            <a:off x="124661" y="4157440"/>
            <a:ext cx="8592767" cy="2936240"/>
          </a:xfrm>
        </p:spPr>
        <p:txBody>
          <a:bodyPr/>
          <a:lstStyle/>
          <a:p>
            <a:pPr marL="0" indent="0">
              <a:buNone/>
            </a:pPr>
            <a:r>
              <a:rPr lang="en-US" sz="1000" dirty="0"/>
              <a:t>O’Shaughnessy J et al. Impact of dose reductions on efficacy of adjuvant abemaciclib. A</a:t>
            </a:r>
            <a:r>
              <a:rPr lang="en-US" sz="1000" b="0" i="0" dirty="0">
                <a:solidFill>
                  <a:srgbClr val="000000"/>
                </a:solidFill>
                <a:effectLst/>
                <a:latin typeface="Roboto" panose="02000000000000000000" pitchFamily="2" charset="0"/>
              </a:rPr>
              <a:t>nnals of Oncology (2023) 34 (suppl_2): S278-S324</a:t>
            </a:r>
            <a:endParaRPr lang="en-US" sz="1000" dirty="0"/>
          </a:p>
        </p:txBody>
      </p:sp>
    </p:spTree>
    <p:extLst>
      <p:ext uri="{BB962C8B-B14F-4D97-AF65-F5344CB8AC3E}">
        <p14:creationId xmlns:p14="http://schemas.microsoft.com/office/powerpoint/2010/main" val="3849324374"/>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FF01EDC8-1EFE-5A76-F3D1-212647B3B8F6}"/>
              </a:ext>
            </a:extLst>
          </p:cNvPr>
          <p:cNvSpPr>
            <a:spLocks noGrp="1"/>
          </p:cNvSpPr>
          <p:nvPr>
            <p:ph type="title"/>
          </p:nvPr>
        </p:nvSpPr>
        <p:spPr/>
        <p:txBody>
          <a:bodyPr/>
          <a:lstStyle/>
          <a:p>
            <a:r>
              <a:rPr lang="en-US" dirty="0"/>
              <a:t>FDA Approval Adjuvant Abemaciclib</a:t>
            </a:r>
          </a:p>
        </p:txBody>
      </p:sp>
      <p:sp>
        <p:nvSpPr>
          <p:cNvPr id="5" name="Content Placeholder 2">
            <a:extLst>
              <a:ext uri="{FF2B5EF4-FFF2-40B4-BE49-F238E27FC236}">
                <a16:creationId xmlns:a16="http://schemas.microsoft.com/office/drawing/2014/main" id="{741A2E7B-2F8B-46C0-4A97-02B06C78A3D6}"/>
              </a:ext>
            </a:extLst>
          </p:cNvPr>
          <p:cNvSpPr>
            <a:spLocks noGrp="1"/>
          </p:cNvSpPr>
          <p:nvPr>
            <p:ph idx="1"/>
          </p:nvPr>
        </p:nvSpPr>
        <p:spPr>
          <a:xfrm flipH="1">
            <a:off x="914400" y="1094509"/>
            <a:ext cx="10363200" cy="4315691"/>
          </a:xfrm>
        </p:spPr>
        <p:txBody>
          <a:bodyPr/>
          <a:lstStyle/>
          <a:p>
            <a:r>
              <a:rPr lang="en-US" dirty="0">
                <a:solidFill>
                  <a:srgbClr val="002060"/>
                </a:solidFill>
              </a:rPr>
              <a:t>Abemaciclib + tamoxifen/AI for 2 years</a:t>
            </a:r>
          </a:p>
          <a:p>
            <a:r>
              <a:rPr lang="en-US" dirty="0">
                <a:solidFill>
                  <a:srgbClr val="002060"/>
                </a:solidFill>
              </a:rPr>
              <a:t>&gt; 4 pathologic axillary lymph nodes</a:t>
            </a:r>
          </a:p>
          <a:p>
            <a:r>
              <a:rPr lang="en-US" dirty="0">
                <a:solidFill>
                  <a:srgbClr val="002060"/>
                </a:solidFill>
              </a:rPr>
              <a:t>1-3 </a:t>
            </a:r>
            <a:r>
              <a:rPr lang="en-US" dirty="0" err="1">
                <a:solidFill>
                  <a:srgbClr val="002060"/>
                </a:solidFill>
              </a:rPr>
              <a:t>pALN</a:t>
            </a:r>
            <a:r>
              <a:rPr lang="en-US" dirty="0">
                <a:solidFill>
                  <a:srgbClr val="002060"/>
                </a:solidFill>
              </a:rPr>
              <a:t> AND grade 3 or tumor size &gt;5 cm</a:t>
            </a:r>
          </a:p>
          <a:p>
            <a:r>
              <a:rPr lang="en-US" dirty="0">
                <a:solidFill>
                  <a:srgbClr val="002060"/>
                </a:solidFill>
              </a:rPr>
              <a:t>No Ki67 requirement</a:t>
            </a:r>
          </a:p>
        </p:txBody>
      </p:sp>
    </p:spTree>
    <p:extLst>
      <p:ext uri="{BB962C8B-B14F-4D97-AF65-F5344CB8AC3E}">
        <p14:creationId xmlns:p14="http://schemas.microsoft.com/office/powerpoint/2010/main" val="271043207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C54BB089-0A41-D5AD-696F-13D20B79B594}"/>
              </a:ext>
            </a:extLst>
          </p:cNvPr>
          <p:cNvSpPr>
            <a:spLocks noGrp="1"/>
          </p:cNvSpPr>
          <p:nvPr>
            <p:ph type="title"/>
          </p:nvPr>
        </p:nvSpPr>
        <p:spPr/>
        <p:txBody>
          <a:bodyPr/>
          <a:lstStyle/>
          <a:p>
            <a:r>
              <a:rPr lang="en-US" dirty="0"/>
              <a:t>NATALEE trial</a:t>
            </a:r>
          </a:p>
        </p:txBody>
      </p:sp>
      <p:pic>
        <p:nvPicPr>
          <p:cNvPr id="5" name="Picture 2">
            <a:extLst>
              <a:ext uri="{FF2B5EF4-FFF2-40B4-BE49-F238E27FC236}">
                <a16:creationId xmlns:a16="http://schemas.microsoft.com/office/drawing/2014/main" id="{F1EE33E7-4F75-AD2D-2A5D-3193DE5C48C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1386" y="822961"/>
            <a:ext cx="8333704" cy="3304184"/>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1F10108A-2EC7-6E03-31A3-CE37C9975C01}"/>
              </a:ext>
            </a:extLst>
          </p:cNvPr>
          <p:cNvSpPr txBox="1"/>
          <p:nvPr/>
        </p:nvSpPr>
        <p:spPr>
          <a:xfrm>
            <a:off x="191386" y="4127145"/>
            <a:ext cx="1931939" cy="276999"/>
          </a:xfrm>
          <a:prstGeom prst="rect">
            <a:avLst/>
          </a:prstGeom>
          <a:noFill/>
        </p:spPr>
        <p:txBody>
          <a:bodyPr wrap="none" rtlCol="0">
            <a:spAutoFit/>
          </a:bodyPr>
          <a:lstStyle/>
          <a:p>
            <a:r>
              <a:rPr lang="en-US" sz="1200" dirty="0"/>
              <a:t>Median follow up 27.7 mo</a:t>
            </a:r>
          </a:p>
        </p:txBody>
      </p:sp>
    </p:spTree>
    <p:extLst>
      <p:ext uri="{BB962C8B-B14F-4D97-AF65-F5344CB8AC3E}">
        <p14:creationId xmlns:p14="http://schemas.microsoft.com/office/powerpoint/2010/main" val="283582121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chart of a stage&#10;&#10;Description automatically generated with medium confidence">
            <a:extLst>
              <a:ext uri="{FF2B5EF4-FFF2-40B4-BE49-F238E27FC236}">
                <a16:creationId xmlns:a16="http://schemas.microsoft.com/office/drawing/2014/main" id="{6BDA90B9-F7BC-6609-10A9-973AD256C4E7}"/>
              </a:ext>
            </a:extLst>
          </p:cNvPr>
          <p:cNvPicPr>
            <a:picLocks noChangeAspect="1"/>
          </p:cNvPicPr>
          <p:nvPr/>
        </p:nvPicPr>
        <p:blipFill>
          <a:blip r:embed="rId2"/>
          <a:stretch>
            <a:fillRect/>
          </a:stretch>
        </p:blipFill>
        <p:spPr>
          <a:xfrm>
            <a:off x="850106" y="0"/>
            <a:ext cx="7443788" cy="4324024"/>
          </a:xfrm>
          <a:prstGeom prst="rect">
            <a:avLst/>
          </a:prstGeom>
        </p:spPr>
      </p:pic>
    </p:spTree>
    <p:extLst>
      <p:ext uri="{BB962C8B-B14F-4D97-AF65-F5344CB8AC3E}">
        <p14:creationId xmlns:p14="http://schemas.microsoft.com/office/powerpoint/2010/main" val="1344475236"/>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of a patient's status&#10;&#10;Description automatically generated">
            <a:extLst>
              <a:ext uri="{FF2B5EF4-FFF2-40B4-BE49-F238E27FC236}">
                <a16:creationId xmlns:a16="http://schemas.microsoft.com/office/drawing/2014/main" id="{94FF93EA-DBC3-5E7B-244F-D1E8727B434F}"/>
              </a:ext>
            </a:extLst>
          </p:cNvPr>
          <p:cNvPicPr>
            <a:picLocks noGrp="1" noChangeAspect="1"/>
          </p:cNvPicPr>
          <p:nvPr>
            <p:ph sz="half" idx="1"/>
          </p:nvPr>
        </p:nvPicPr>
        <p:blipFill>
          <a:blip r:embed="rId2"/>
          <a:stretch>
            <a:fillRect/>
          </a:stretch>
        </p:blipFill>
        <p:spPr>
          <a:xfrm>
            <a:off x="821364" y="0"/>
            <a:ext cx="7501271" cy="4275004"/>
          </a:xfrm>
        </p:spPr>
      </p:pic>
    </p:spTree>
    <p:extLst>
      <p:ext uri="{BB962C8B-B14F-4D97-AF65-F5344CB8AC3E}">
        <p14:creationId xmlns:p14="http://schemas.microsoft.com/office/powerpoint/2010/main" val="2113522373"/>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of menopause&#10;&#10;Description automatically generated">
            <a:extLst>
              <a:ext uri="{FF2B5EF4-FFF2-40B4-BE49-F238E27FC236}">
                <a16:creationId xmlns:a16="http://schemas.microsoft.com/office/drawing/2014/main" id="{D087EC98-C4BE-A757-5401-82AA8F2414F5}"/>
              </a:ext>
            </a:extLst>
          </p:cNvPr>
          <p:cNvPicPr>
            <a:picLocks noGrp="1" noChangeAspect="1"/>
          </p:cNvPicPr>
          <p:nvPr>
            <p:ph sz="half" idx="2"/>
          </p:nvPr>
        </p:nvPicPr>
        <p:blipFill>
          <a:blip r:embed="rId2"/>
          <a:stretch>
            <a:fillRect/>
          </a:stretch>
        </p:blipFill>
        <p:spPr>
          <a:xfrm>
            <a:off x="853263" y="0"/>
            <a:ext cx="7437474" cy="4286542"/>
          </a:xfrm>
        </p:spPr>
      </p:pic>
    </p:spTree>
    <p:extLst>
      <p:ext uri="{BB962C8B-B14F-4D97-AF65-F5344CB8AC3E}">
        <p14:creationId xmlns:p14="http://schemas.microsoft.com/office/powerpoint/2010/main" val="346315678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of a disease&#10;&#10;Description automatically generated with medium confidence">
            <a:extLst>
              <a:ext uri="{FF2B5EF4-FFF2-40B4-BE49-F238E27FC236}">
                <a16:creationId xmlns:a16="http://schemas.microsoft.com/office/drawing/2014/main" id="{D320674F-60AB-0F8B-70E7-55E8DB12DDA2}"/>
              </a:ext>
            </a:extLst>
          </p:cNvPr>
          <p:cNvPicPr>
            <a:picLocks noGrp="1" noChangeAspect="1"/>
          </p:cNvPicPr>
          <p:nvPr>
            <p:ph sz="half" idx="1"/>
          </p:nvPr>
        </p:nvPicPr>
        <p:blipFill>
          <a:blip r:embed="rId2"/>
          <a:stretch>
            <a:fillRect/>
          </a:stretch>
        </p:blipFill>
        <p:spPr>
          <a:xfrm>
            <a:off x="831997" y="0"/>
            <a:ext cx="7480006" cy="4285753"/>
          </a:xfrm>
        </p:spPr>
      </p:pic>
    </p:spTree>
    <p:extLst>
      <p:ext uri="{BB962C8B-B14F-4D97-AF65-F5344CB8AC3E}">
        <p14:creationId xmlns:p14="http://schemas.microsoft.com/office/powerpoint/2010/main" val="417779301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of a patient's disease&#10;&#10;Description automatically generated with medium confidence">
            <a:extLst>
              <a:ext uri="{FF2B5EF4-FFF2-40B4-BE49-F238E27FC236}">
                <a16:creationId xmlns:a16="http://schemas.microsoft.com/office/drawing/2014/main" id="{07946417-40C9-ACE4-6211-FE7C00F02579}"/>
              </a:ext>
            </a:extLst>
          </p:cNvPr>
          <p:cNvPicPr>
            <a:picLocks noGrp="1" noChangeAspect="1"/>
          </p:cNvPicPr>
          <p:nvPr>
            <p:ph sz="half" idx="1"/>
          </p:nvPr>
        </p:nvPicPr>
        <p:blipFill>
          <a:blip r:embed="rId2"/>
          <a:stretch>
            <a:fillRect/>
          </a:stretch>
        </p:blipFill>
        <p:spPr>
          <a:xfrm>
            <a:off x="616520" y="-1"/>
            <a:ext cx="7677946" cy="4316819"/>
          </a:xfrm>
        </p:spPr>
      </p:pic>
    </p:spTree>
    <p:extLst>
      <p:ext uri="{BB962C8B-B14F-4D97-AF65-F5344CB8AC3E}">
        <p14:creationId xmlns:p14="http://schemas.microsoft.com/office/powerpoint/2010/main" val="927337178"/>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4DD86F64-46C3-F67D-D8D6-24EE98C36854}"/>
              </a:ext>
            </a:extLst>
          </p:cNvPr>
          <p:cNvSpPr>
            <a:spLocks noGrp="1"/>
          </p:cNvSpPr>
          <p:nvPr>
            <p:ph sz="half" idx="1"/>
          </p:nvPr>
        </p:nvSpPr>
        <p:spPr>
          <a:xfrm>
            <a:off x="685799" y="1117600"/>
            <a:ext cx="7522535" cy="2936240"/>
          </a:xfrm>
        </p:spPr>
        <p:txBody>
          <a:bodyPr/>
          <a:lstStyle/>
          <a:p>
            <a:r>
              <a:rPr lang="en-US" dirty="0">
                <a:solidFill>
                  <a:srgbClr val="002060"/>
                </a:solidFill>
              </a:rPr>
              <a:t>Not yet FDA approved </a:t>
            </a:r>
          </a:p>
          <a:p>
            <a:r>
              <a:rPr lang="en-US" dirty="0">
                <a:solidFill>
                  <a:srgbClr val="002060"/>
                </a:solidFill>
              </a:rPr>
              <a:t>Consider in the future for high risk patients with anatomic stage II</a:t>
            </a:r>
          </a:p>
          <a:p>
            <a:r>
              <a:rPr lang="en-US" dirty="0">
                <a:solidFill>
                  <a:srgbClr val="002060"/>
                </a:solidFill>
              </a:rPr>
              <a:t>Or patients who can’t tolerate abemaciclib</a:t>
            </a:r>
          </a:p>
        </p:txBody>
      </p:sp>
      <p:sp>
        <p:nvSpPr>
          <p:cNvPr id="4" name="Title 3">
            <a:extLst>
              <a:ext uri="{FF2B5EF4-FFF2-40B4-BE49-F238E27FC236}">
                <a16:creationId xmlns:a16="http://schemas.microsoft.com/office/drawing/2014/main" id="{ACC2DA59-544B-72A8-A1F9-2CC903B87DEA}"/>
              </a:ext>
            </a:extLst>
          </p:cNvPr>
          <p:cNvSpPr>
            <a:spLocks noGrp="1"/>
          </p:cNvSpPr>
          <p:nvPr>
            <p:ph type="title"/>
          </p:nvPr>
        </p:nvSpPr>
        <p:spPr/>
        <p:txBody>
          <a:bodyPr/>
          <a:lstStyle/>
          <a:p>
            <a:r>
              <a:rPr lang="en-US" dirty="0"/>
              <a:t>Adjuvant Ribociclib</a:t>
            </a:r>
          </a:p>
        </p:txBody>
      </p:sp>
    </p:spTree>
    <p:extLst>
      <p:ext uri="{BB962C8B-B14F-4D97-AF65-F5344CB8AC3E}">
        <p14:creationId xmlns:p14="http://schemas.microsoft.com/office/powerpoint/2010/main" val="312199600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FA6B93A5-D48F-AC39-DB81-63CA0EB41E5C}"/>
              </a:ext>
            </a:extLst>
          </p:cNvPr>
          <p:cNvSpPr>
            <a:spLocks noGrp="1"/>
          </p:cNvSpPr>
          <p:nvPr>
            <p:ph sz="half" idx="1"/>
          </p:nvPr>
        </p:nvSpPr>
        <p:spPr/>
        <p:txBody>
          <a:bodyPr/>
          <a:lstStyle/>
          <a:p>
            <a:r>
              <a:rPr lang="en-US" dirty="0">
                <a:solidFill>
                  <a:srgbClr val="002060"/>
                </a:solidFill>
              </a:rPr>
              <a:t>Questions?</a:t>
            </a:r>
          </a:p>
        </p:txBody>
      </p:sp>
      <p:sp>
        <p:nvSpPr>
          <p:cNvPr id="4" name="Title 3">
            <a:extLst>
              <a:ext uri="{FF2B5EF4-FFF2-40B4-BE49-F238E27FC236}">
                <a16:creationId xmlns:a16="http://schemas.microsoft.com/office/drawing/2014/main" id="{9ED3FC92-4EB6-D121-9A3C-04C8BB4F61CF}"/>
              </a:ext>
            </a:extLst>
          </p:cNvPr>
          <p:cNvSpPr>
            <a:spLocks noGrp="1"/>
          </p:cNvSpPr>
          <p:nvPr>
            <p:ph type="title"/>
          </p:nvPr>
        </p:nvSpPr>
        <p:spPr/>
        <p:txBody>
          <a:bodyPr/>
          <a:lstStyle/>
          <a:p>
            <a:r>
              <a:rPr lang="en-US" dirty="0"/>
              <a:t>Thank you</a:t>
            </a:r>
          </a:p>
        </p:txBody>
      </p:sp>
    </p:spTree>
    <p:extLst>
      <p:ext uri="{BB962C8B-B14F-4D97-AF65-F5344CB8AC3E}">
        <p14:creationId xmlns:p14="http://schemas.microsoft.com/office/powerpoint/2010/main" val="25414313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dirty="0">
                <a:solidFill>
                  <a:schemeClr val="tx2"/>
                </a:solidFill>
              </a:rPr>
              <a:t>Potential risk stratification markers</a:t>
            </a:r>
            <a:br>
              <a:rPr lang="en-US" dirty="0">
                <a:solidFill>
                  <a:schemeClr val="tx2"/>
                </a:solidFill>
              </a:rPr>
            </a:br>
            <a:endParaRPr lang="en-US" dirty="0">
              <a:solidFill>
                <a:schemeClr val="tx2"/>
              </a:solidFill>
            </a:endParaRPr>
          </a:p>
        </p:txBody>
      </p:sp>
      <p:sp>
        <p:nvSpPr>
          <p:cNvPr id="3" name="Content Placeholder 2"/>
          <p:cNvSpPr>
            <a:spLocks noGrp="1"/>
          </p:cNvSpPr>
          <p:nvPr>
            <p:ph idx="1"/>
          </p:nvPr>
        </p:nvSpPr>
        <p:spPr/>
        <p:txBody>
          <a:bodyPr>
            <a:normAutofit fontScale="70000" lnSpcReduction="20000"/>
          </a:bodyPr>
          <a:lstStyle/>
          <a:p>
            <a:pPr marL="0" indent="0">
              <a:buNone/>
            </a:pPr>
            <a:r>
              <a:rPr lang="en-US" sz="2550" u="sng" dirty="0"/>
              <a:t>Anatomic features</a:t>
            </a:r>
          </a:p>
          <a:p>
            <a:r>
              <a:rPr lang="en-US" sz="2550" dirty="0"/>
              <a:t>Size </a:t>
            </a:r>
          </a:p>
          <a:p>
            <a:r>
              <a:rPr lang="en-US" sz="2550" dirty="0"/>
              <a:t>Nodal status</a:t>
            </a:r>
          </a:p>
          <a:p>
            <a:endParaRPr lang="en-US" dirty="0"/>
          </a:p>
          <a:p>
            <a:pPr marL="0" indent="0">
              <a:buNone/>
            </a:pPr>
            <a:r>
              <a:rPr lang="en-US" sz="2550" u="sng" dirty="0"/>
              <a:t>Molecular features</a:t>
            </a:r>
          </a:p>
          <a:p>
            <a:r>
              <a:rPr lang="en-US" sz="2550" dirty="0"/>
              <a:t>ER and PR</a:t>
            </a:r>
          </a:p>
          <a:p>
            <a:r>
              <a:rPr lang="en-US" sz="2550" dirty="0"/>
              <a:t>HER2 (? Copy number, 2+ vs 3+)</a:t>
            </a:r>
          </a:p>
          <a:p>
            <a:r>
              <a:rPr lang="en-US" sz="2550" dirty="0"/>
              <a:t>TILs</a:t>
            </a:r>
          </a:p>
          <a:p>
            <a:r>
              <a:rPr lang="en-US" sz="2550" dirty="0"/>
              <a:t>Heterogeneity</a:t>
            </a:r>
          </a:p>
          <a:p>
            <a:r>
              <a:rPr lang="en-US" sz="2550" dirty="0"/>
              <a:t>Grade</a:t>
            </a:r>
          </a:p>
          <a:p>
            <a:r>
              <a:rPr lang="en-US" sz="2550" dirty="0"/>
              <a:t>Intrinsic subtype </a:t>
            </a:r>
          </a:p>
          <a:p>
            <a:r>
              <a:rPr lang="en-US" sz="2550" dirty="0"/>
              <a:t>Mutation status (</a:t>
            </a:r>
            <a:r>
              <a:rPr lang="en-US" sz="2550" dirty="0" err="1"/>
              <a:t>eg</a:t>
            </a:r>
            <a:r>
              <a:rPr lang="en-US" sz="2550" dirty="0"/>
              <a:t> PIK3CA)</a:t>
            </a:r>
          </a:p>
          <a:p>
            <a:endParaRPr lang="en-US" dirty="0"/>
          </a:p>
        </p:txBody>
      </p:sp>
      <p:sp>
        <p:nvSpPr>
          <p:cNvPr id="6" name="Right Brace 5">
            <a:extLst>
              <a:ext uri="{FF2B5EF4-FFF2-40B4-BE49-F238E27FC236}">
                <a16:creationId xmlns:a16="http://schemas.microsoft.com/office/drawing/2014/main" id="{BCCA189C-251B-774D-A6A4-F1FC310A5054}"/>
              </a:ext>
            </a:extLst>
          </p:cNvPr>
          <p:cNvSpPr/>
          <p:nvPr/>
        </p:nvSpPr>
        <p:spPr>
          <a:xfrm>
            <a:off x="3447047" y="3684044"/>
            <a:ext cx="333876" cy="776038"/>
          </a:xfrm>
          <a:prstGeom prst="rightBrace">
            <a:avLst/>
          </a:prstGeom>
          <a:noFill/>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en-US" sz="1350">
              <a:solidFill>
                <a:prstClr val="black"/>
              </a:solidFill>
              <a:latin typeface="Calibri"/>
            </a:endParaRPr>
          </a:p>
        </p:txBody>
      </p:sp>
      <p:sp>
        <p:nvSpPr>
          <p:cNvPr id="7" name="TextBox 6">
            <a:extLst>
              <a:ext uri="{FF2B5EF4-FFF2-40B4-BE49-F238E27FC236}">
                <a16:creationId xmlns:a16="http://schemas.microsoft.com/office/drawing/2014/main" id="{DE1F1000-729E-9E47-B357-33C3849AAD99}"/>
              </a:ext>
            </a:extLst>
          </p:cNvPr>
          <p:cNvSpPr txBox="1"/>
          <p:nvPr/>
        </p:nvSpPr>
        <p:spPr>
          <a:xfrm>
            <a:off x="3844089" y="3898938"/>
            <a:ext cx="1249573" cy="369332"/>
          </a:xfrm>
          <a:prstGeom prst="rect">
            <a:avLst/>
          </a:prstGeom>
          <a:noFill/>
        </p:spPr>
        <p:txBody>
          <a:bodyPr wrap="none" rtlCol="0">
            <a:spAutoFit/>
          </a:bodyPr>
          <a:lstStyle/>
          <a:p>
            <a:pPr defTabSz="685800" fontAlgn="auto">
              <a:spcBef>
                <a:spcPts val="0"/>
              </a:spcBef>
              <a:spcAft>
                <a:spcPts val="0"/>
              </a:spcAft>
            </a:pPr>
            <a:r>
              <a:rPr lang="en-US" sz="1350" dirty="0">
                <a:solidFill>
                  <a:prstClr val="black"/>
                </a:solidFill>
                <a:latin typeface="Calibri"/>
                <a:ea typeface="+mn-ea"/>
                <a:cs typeface="+mn-cs"/>
              </a:rPr>
              <a:t> </a:t>
            </a:r>
            <a:r>
              <a:rPr lang="en-US" sz="1800" dirty="0">
                <a:solidFill>
                  <a:prstClr val="black"/>
                </a:solidFill>
                <a:latin typeface="Calibri"/>
                <a:ea typeface="+mn-ea"/>
                <a:cs typeface="+mn-cs"/>
              </a:rPr>
              <a:t>Relevant??</a:t>
            </a:r>
          </a:p>
        </p:txBody>
      </p:sp>
    </p:spTree>
    <p:extLst>
      <p:ext uri="{BB962C8B-B14F-4D97-AF65-F5344CB8AC3E}">
        <p14:creationId xmlns:p14="http://schemas.microsoft.com/office/powerpoint/2010/main" val="326018430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7037" y="0"/>
            <a:ext cx="9129925" cy="5148263"/>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7037" y="0"/>
            <a:ext cx="9129925" cy="5148263"/>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7037" y="0"/>
            <a:ext cx="9129925" cy="5148263"/>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6"/>
          <a:stretch>
            <a:fillRect/>
          </a:stretch>
        </p:blipFill>
        <p:spPr>
          <a:xfrm>
            <a:off x="-1" y="-12701"/>
            <a:ext cx="9129925" cy="5148263"/>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7"/>
          <a:stretch>
            <a:fillRect/>
          </a:stretch>
        </p:blipFill>
        <p:spPr>
          <a:xfrm>
            <a:off x="-1" y="0"/>
            <a:ext cx="9144001" cy="5148263"/>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8"/>
          <a:stretch>
            <a:fillRect/>
          </a:stretch>
        </p:blipFill>
        <p:spPr>
          <a:xfrm>
            <a:off x="-1276" y="0"/>
            <a:ext cx="9129925" cy="5148263"/>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9"/>
          <a:stretch>
            <a:fillRect/>
          </a:stretch>
        </p:blipFill>
        <p:spPr>
          <a:xfrm>
            <a:off x="7037" y="91440"/>
            <a:ext cx="9129925" cy="5148263"/>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7037" y="0"/>
            <a:ext cx="9129925" cy="5148263"/>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11"/>
          <a:stretch>
            <a:fillRect/>
          </a:stretch>
        </p:blipFill>
        <p:spPr>
          <a:xfrm>
            <a:off x="14075" y="12699"/>
            <a:ext cx="9129925" cy="5148263"/>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0" y="2586831"/>
            <a:ext cx="9129925" cy="461665"/>
          </a:xfrm>
          <a:prstGeom prst="rect">
            <a:avLst/>
          </a:prstGeom>
        </p:spPr>
        <p:txBody>
          <a:bodyPr wrap="square">
            <a:spAutoFit/>
          </a:bodyPr>
          <a:lstStyle/>
          <a:p>
            <a:pPr algn="ctr"/>
            <a:r>
              <a:rPr lang="en-US" spc="600" dirty="0">
                <a:solidFill>
                  <a:srgbClr val="FFC82C"/>
                </a:solidFill>
                <a:latin typeface="Corporate A Medium" panose="02000503080000020004" pitchFamily="2" charset="0"/>
              </a:rPr>
              <a:t>BREAST CANCER</a:t>
            </a:r>
          </a:p>
        </p:txBody>
      </p:sp>
      <p:sp>
        <p:nvSpPr>
          <p:cNvPr id="37" name="Rectangle 36">
            <a:extLst>
              <a:ext uri="{FF2B5EF4-FFF2-40B4-BE49-F238E27FC236}">
                <a16:creationId xmlns:a16="http://schemas.microsoft.com/office/drawing/2014/main" id="{136DD176-7412-694A-BED9-E7F8655CA44E}"/>
              </a:ext>
            </a:extLst>
          </p:cNvPr>
          <p:cNvSpPr/>
          <p:nvPr/>
        </p:nvSpPr>
        <p:spPr>
          <a:xfrm>
            <a:off x="14075" y="3073896"/>
            <a:ext cx="9129925" cy="338554"/>
          </a:xfrm>
          <a:prstGeom prst="rect">
            <a:avLst/>
          </a:prstGeom>
        </p:spPr>
        <p:txBody>
          <a:bodyPr wrap="square">
            <a:spAutoFit/>
          </a:bodyPr>
          <a:lstStyle/>
          <a:p>
            <a:pPr algn="ctr"/>
            <a:r>
              <a:rPr lang="en-US" sz="1600" dirty="0">
                <a:solidFill>
                  <a:schemeClr val="bg1"/>
                </a:solidFill>
                <a:latin typeface="Corporate S Demi" panose="02020500000000000000" pitchFamily="18" charset="0"/>
              </a:rPr>
              <a:t>Tuesday, November 28, 2023</a:t>
            </a:r>
          </a:p>
        </p:txBody>
      </p:sp>
      <p:pic>
        <p:nvPicPr>
          <p:cNvPr id="4" name="Picture 3">
            <a:extLst>
              <a:ext uri="{FF2B5EF4-FFF2-40B4-BE49-F238E27FC236}">
                <a16:creationId xmlns:a16="http://schemas.microsoft.com/office/drawing/2014/main" id="{60C06D60-76FC-3755-DF28-3A1BE52736E5}"/>
              </a:ext>
            </a:extLst>
          </p:cNvPr>
          <p:cNvPicPr>
            <a:picLocks noChangeAspect="1"/>
          </p:cNvPicPr>
          <p:nvPr/>
        </p:nvPicPr>
        <p:blipFill>
          <a:blip r:embed="rId12"/>
          <a:stretch>
            <a:fillRect/>
          </a:stretch>
        </p:blipFill>
        <p:spPr>
          <a:xfrm>
            <a:off x="5520265" y="4490935"/>
            <a:ext cx="3179233" cy="369574"/>
          </a:xfrm>
          <a:prstGeom prst="rect">
            <a:avLst/>
          </a:prstGeom>
        </p:spPr>
      </p:pic>
    </p:spTree>
    <p:extLst>
      <p:ext uri="{BB962C8B-B14F-4D97-AF65-F5344CB8AC3E}">
        <p14:creationId xmlns:p14="http://schemas.microsoft.com/office/powerpoint/2010/main" val="413310311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2159570"/>
            <a:ext cx="6400800" cy="2204975"/>
          </a:xfrm>
        </p:spPr>
        <p:txBody>
          <a:bodyPr/>
          <a:lstStyle/>
          <a:p>
            <a:r>
              <a:rPr lang="en-US" b="1">
                <a:solidFill>
                  <a:srgbClr val="002E51"/>
                </a:solidFill>
              </a:rPr>
              <a:t>Patricia A. DeFusco, MD</a:t>
            </a:r>
          </a:p>
          <a:p>
            <a:r>
              <a:rPr lang="en-US">
                <a:solidFill>
                  <a:srgbClr val="002E51"/>
                </a:solidFill>
              </a:rPr>
              <a:t>Medical Director, Breast Program</a:t>
            </a:r>
          </a:p>
          <a:p>
            <a:r>
              <a:rPr lang="en-US">
                <a:solidFill>
                  <a:srgbClr val="002E51"/>
                </a:solidFill>
              </a:rPr>
              <a:t>Hartford HealthCare Cancer Institute</a:t>
            </a:r>
          </a:p>
          <a:p>
            <a:r>
              <a:rPr lang="en-US">
                <a:solidFill>
                  <a:srgbClr val="002E51"/>
                </a:solidFill>
              </a:rPr>
              <a:t>Hartford, CT</a:t>
            </a:r>
            <a:endParaRPr lang="en-US" dirty="0">
              <a:solidFill>
                <a:srgbClr val="002E51"/>
              </a:solidFill>
            </a:endParaRPr>
          </a:p>
        </p:txBody>
      </p:sp>
      <p:sp>
        <p:nvSpPr>
          <p:cNvPr id="4" name="Title 3"/>
          <p:cNvSpPr>
            <a:spLocks noGrp="1"/>
          </p:cNvSpPr>
          <p:nvPr>
            <p:ph type="title"/>
          </p:nvPr>
        </p:nvSpPr>
        <p:spPr>
          <a:xfrm>
            <a:off x="0" y="127465"/>
            <a:ext cx="9144000" cy="786936"/>
          </a:xfrm>
        </p:spPr>
        <p:txBody>
          <a:bodyPr/>
          <a:lstStyle/>
          <a:p>
            <a:r>
              <a:rPr lang="en-US" b="1"/>
              <a:t>Treatment Crossroads: What is your approach to treating patients after CDK 4/6 progression?  </a:t>
            </a:r>
            <a:br>
              <a:rPr lang="en-US" b="1"/>
            </a:br>
            <a:br>
              <a:rPr lang="en-US" b="1"/>
            </a:br>
            <a:endParaRPr lang="en-US" b="1" dirty="0">
              <a:solidFill>
                <a:srgbClr val="002E51"/>
              </a:solidFill>
            </a:endParaRPr>
          </a:p>
        </p:txBody>
      </p:sp>
    </p:spTree>
    <p:extLst>
      <p:ext uri="{BB962C8B-B14F-4D97-AF65-F5344CB8AC3E}">
        <p14:creationId xmlns:p14="http://schemas.microsoft.com/office/powerpoint/2010/main" val="322960643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4"/>
            <a:ext cx="9144000" cy="737317"/>
          </a:xfrm>
        </p:spPr>
        <p:txBody>
          <a:bodyPr/>
          <a:lstStyle/>
          <a:p>
            <a:r>
              <a:rPr lang="en-US" b="1" dirty="0"/>
              <a:t>Treatment after CDK 4/6 Progression</a:t>
            </a:r>
          </a:p>
        </p:txBody>
      </p:sp>
      <p:sp>
        <p:nvSpPr>
          <p:cNvPr id="2" name="Subtitle 1"/>
          <p:cNvSpPr>
            <a:spLocks noGrp="1"/>
          </p:cNvSpPr>
          <p:nvPr>
            <p:ph type="subTitle" idx="4294967295"/>
          </p:nvPr>
        </p:nvSpPr>
        <p:spPr>
          <a:xfrm>
            <a:off x="822250" y="921488"/>
            <a:ext cx="7336465" cy="3149342"/>
          </a:xfrm>
        </p:spPr>
        <p:txBody>
          <a:bodyPr/>
          <a:lstStyle/>
          <a:p>
            <a:pPr marL="0" indent="0">
              <a:buNone/>
            </a:pPr>
            <a:r>
              <a:rPr lang="en-US" sz="1400" dirty="0">
                <a:solidFill>
                  <a:srgbClr val="002E51"/>
                </a:solidFill>
              </a:rPr>
              <a:t>73 </a:t>
            </a:r>
            <a:r>
              <a:rPr lang="en-US" sz="1400" dirty="0" err="1">
                <a:solidFill>
                  <a:srgbClr val="002E51"/>
                </a:solidFill>
              </a:rPr>
              <a:t>yo</a:t>
            </a:r>
            <a:endParaRPr lang="en-US" sz="1400" dirty="0">
              <a:solidFill>
                <a:srgbClr val="002E51"/>
              </a:solidFill>
            </a:endParaRPr>
          </a:p>
          <a:p>
            <a:r>
              <a:rPr lang="en-US" sz="1400" dirty="0">
                <a:solidFill>
                  <a:srgbClr val="002E51"/>
                </a:solidFill>
              </a:rPr>
              <a:t>4/99: right IDC, NG II, HG II, ER neg,</a:t>
            </a:r>
          </a:p>
          <a:p>
            <a:pPr lvl="1"/>
            <a:r>
              <a:rPr lang="en-US" sz="1400" dirty="0">
                <a:solidFill>
                  <a:srgbClr val="002E51"/>
                </a:solidFill>
              </a:rPr>
              <a:t>NSABP B27: AC x 4 -&gt; docetaxel x 4</a:t>
            </a:r>
          </a:p>
          <a:p>
            <a:pPr lvl="1"/>
            <a:r>
              <a:rPr lang="en-US" sz="1400" dirty="0">
                <a:solidFill>
                  <a:srgbClr val="002E51"/>
                </a:solidFill>
              </a:rPr>
              <a:t>Lumpectomy: 7-8 mm IDC with </a:t>
            </a:r>
            <a:r>
              <a:rPr lang="en-US" sz="1400" dirty="0" err="1">
                <a:solidFill>
                  <a:srgbClr val="002E51"/>
                </a:solidFill>
              </a:rPr>
              <a:t>micromet</a:t>
            </a:r>
            <a:r>
              <a:rPr lang="en-US" sz="1400" dirty="0">
                <a:solidFill>
                  <a:srgbClr val="002E51"/>
                </a:solidFill>
              </a:rPr>
              <a:t> in 1/1 SLN and 0/14 </a:t>
            </a:r>
            <a:r>
              <a:rPr lang="en-US" sz="1400" dirty="0" err="1">
                <a:solidFill>
                  <a:srgbClr val="002E51"/>
                </a:solidFill>
              </a:rPr>
              <a:t>AxLN</a:t>
            </a:r>
            <a:r>
              <a:rPr lang="en-US" sz="1400" dirty="0">
                <a:solidFill>
                  <a:srgbClr val="002E51"/>
                </a:solidFill>
              </a:rPr>
              <a:t>, ER 0/8, PR 0/8, HER2 3+,MIB1 14%,</a:t>
            </a:r>
          </a:p>
          <a:p>
            <a:pPr lvl="1"/>
            <a:r>
              <a:rPr lang="en-US" sz="1400" dirty="0">
                <a:solidFill>
                  <a:srgbClr val="002E51"/>
                </a:solidFill>
              </a:rPr>
              <a:t>RT, brief tamoxifen</a:t>
            </a:r>
          </a:p>
          <a:p>
            <a:r>
              <a:rPr lang="en-US" sz="1400" dirty="0">
                <a:solidFill>
                  <a:srgbClr val="002E51"/>
                </a:solidFill>
              </a:rPr>
              <a:t>3/2009: left invasive mucinous, 3mm/4mm within EIC, no LVI, ER 8/8, PR 5/8, HER2 negative</a:t>
            </a:r>
          </a:p>
          <a:p>
            <a:pPr lvl="1"/>
            <a:r>
              <a:rPr lang="en-US" sz="1400" dirty="0">
                <a:solidFill>
                  <a:srgbClr val="002E51"/>
                </a:solidFill>
              </a:rPr>
              <a:t>Mastectomy</a:t>
            </a:r>
          </a:p>
          <a:p>
            <a:pPr lvl="1"/>
            <a:r>
              <a:rPr lang="en-US" sz="1400" dirty="0">
                <a:solidFill>
                  <a:srgbClr val="002E51"/>
                </a:solidFill>
              </a:rPr>
              <a:t>Declined adjuvant hormonal therapy</a:t>
            </a:r>
          </a:p>
          <a:p>
            <a:r>
              <a:rPr lang="en-US" sz="1800" dirty="0">
                <a:solidFill>
                  <a:srgbClr val="002E51"/>
                </a:solidFill>
              </a:rPr>
              <a:t>Genetic testing: </a:t>
            </a:r>
          </a:p>
          <a:p>
            <a:pPr lvl="1"/>
            <a:r>
              <a:rPr lang="en-US" sz="1400" dirty="0">
                <a:solidFill>
                  <a:srgbClr val="002E51"/>
                </a:solidFill>
              </a:rPr>
              <a:t>5/2009 BRCA 1 and 2 negative</a:t>
            </a:r>
          </a:p>
          <a:p>
            <a:pPr lvl="1"/>
            <a:r>
              <a:rPr lang="en-US" sz="1400" dirty="0">
                <a:solidFill>
                  <a:srgbClr val="002E51"/>
                </a:solidFill>
              </a:rPr>
              <a:t>4/2017 BART/My Risk negative</a:t>
            </a:r>
          </a:p>
          <a:p>
            <a:pPr marL="457200" lvl="1" indent="0">
              <a:buNone/>
            </a:pPr>
            <a:endParaRPr lang="en-US" sz="1400" dirty="0">
              <a:solidFill>
                <a:srgbClr val="002E51"/>
              </a:solidFill>
            </a:endParaRPr>
          </a:p>
          <a:p>
            <a:endParaRPr lang="en-US" dirty="0">
              <a:solidFill>
                <a:srgbClr val="002E51"/>
              </a:solidFill>
            </a:endParaRPr>
          </a:p>
        </p:txBody>
      </p:sp>
    </p:spTree>
    <p:extLst>
      <p:ext uri="{BB962C8B-B14F-4D97-AF65-F5344CB8AC3E}">
        <p14:creationId xmlns:p14="http://schemas.microsoft.com/office/powerpoint/2010/main" val="3297296805"/>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t>Treatment after CDK 4/6 Progression</a:t>
            </a:r>
          </a:p>
        </p:txBody>
      </p:sp>
      <p:sp>
        <p:nvSpPr>
          <p:cNvPr id="2" name="Subtitle 1"/>
          <p:cNvSpPr>
            <a:spLocks noGrp="1"/>
          </p:cNvSpPr>
          <p:nvPr>
            <p:ph type="subTitle" idx="4294967295"/>
          </p:nvPr>
        </p:nvSpPr>
        <p:spPr>
          <a:xfrm>
            <a:off x="822250" y="786809"/>
            <a:ext cx="7336465" cy="3284021"/>
          </a:xfrm>
        </p:spPr>
        <p:txBody>
          <a:bodyPr/>
          <a:lstStyle/>
          <a:p>
            <a:r>
              <a:rPr lang="en-US" sz="1400" dirty="0">
                <a:solidFill>
                  <a:srgbClr val="002E51"/>
                </a:solidFill>
              </a:rPr>
              <a:t>9/2019: recurrence in left axilla and bone</a:t>
            </a:r>
          </a:p>
          <a:p>
            <a:pPr lvl="1"/>
            <a:r>
              <a:rPr lang="en-US" sz="1400" dirty="0">
                <a:solidFill>
                  <a:srgbClr val="002E51"/>
                </a:solidFill>
              </a:rPr>
              <a:t>Left axilla: ACA w/mucinous features c/w metastasis from breast primary, ER 8/8, PR 3/8, HER2 0</a:t>
            </a:r>
          </a:p>
          <a:p>
            <a:pPr lvl="1"/>
            <a:r>
              <a:rPr lang="en-US" sz="1400" dirty="0">
                <a:solidFill>
                  <a:srgbClr val="002E51"/>
                </a:solidFill>
              </a:rPr>
              <a:t>Posterior right iliac biopsy: metastatic breast cancer, ER 8/8, PR 3-4/8, HER2 0</a:t>
            </a:r>
          </a:p>
          <a:p>
            <a:pPr lvl="1"/>
            <a:r>
              <a:rPr lang="en-US" sz="1400" dirty="0">
                <a:solidFill>
                  <a:srgbClr val="002E51"/>
                </a:solidFill>
              </a:rPr>
              <a:t>Letrozole/</a:t>
            </a:r>
            <a:r>
              <a:rPr lang="en-US" sz="1400" dirty="0" err="1">
                <a:solidFill>
                  <a:srgbClr val="002E51"/>
                </a:solidFill>
              </a:rPr>
              <a:t>abemaciclib</a:t>
            </a:r>
            <a:r>
              <a:rPr lang="en-US" sz="1400" dirty="0">
                <a:solidFill>
                  <a:srgbClr val="002E51"/>
                </a:solidFill>
              </a:rPr>
              <a:t>/zoledronic acid:  9/2019-10/2023</a:t>
            </a:r>
          </a:p>
          <a:p>
            <a:r>
              <a:rPr lang="en-US" sz="1400" dirty="0">
                <a:solidFill>
                  <a:srgbClr val="002E51"/>
                </a:solidFill>
              </a:rPr>
              <a:t>9/2023: markers elevated</a:t>
            </a:r>
          </a:p>
          <a:p>
            <a:pPr lvl="1"/>
            <a:r>
              <a:rPr lang="en-US" sz="1400" dirty="0">
                <a:solidFill>
                  <a:srgbClr val="002E51"/>
                </a:solidFill>
              </a:rPr>
              <a:t>CT c/a/p: new 1.3 cm lesion in liver; mixed lytic sclerotic lesions throughout the spine and pelvis which are essentially stable with one focus of enlarging sclerosis within L2</a:t>
            </a:r>
          </a:p>
          <a:p>
            <a:pPr lvl="1"/>
            <a:r>
              <a:rPr lang="en-US" sz="1400" dirty="0">
                <a:solidFill>
                  <a:srgbClr val="002E51"/>
                </a:solidFill>
              </a:rPr>
              <a:t>Liver biopsy: +metastatic ACA c/w known breast cancer, ER 8/8, PR 5/8, HER2 1+</a:t>
            </a:r>
          </a:p>
          <a:p>
            <a:pPr lvl="1"/>
            <a:r>
              <a:rPr lang="en-US" sz="1400" dirty="0">
                <a:solidFill>
                  <a:srgbClr val="002E51"/>
                </a:solidFill>
              </a:rPr>
              <a:t>Genomic testing: ESR1m (p.Y537N), PIK3CA (p.R93Q)</a:t>
            </a:r>
          </a:p>
          <a:p>
            <a:r>
              <a:rPr lang="en-US" sz="1800" dirty="0">
                <a:solidFill>
                  <a:srgbClr val="002E51"/>
                </a:solidFill>
              </a:rPr>
              <a:t>PS 0</a:t>
            </a:r>
          </a:p>
          <a:p>
            <a:pPr marL="457200" lvl="1" indent="0">
              <a:buNone/>
            </a:pPr>
            <a:endParaRPr lang="en-US" sz="1400" dirty="0">
              <a:solidFill>
                <a:srgbClr val="002E51"/>
              </a:solidFill>
            </a:endParaRPr>
          </a:p>
          <a:p>
            <a:pPr marL="0" indent="0">
              <a:buNone/>
            </a:pPr>
            <a:endParaRPr lang="en-US" dirty="0">
              <a:solidFill>
                <a:srgbClr val="002E51"/>
              </a:solidFill>
            </a:endParaRPr>
          </a:p>
        </p:txBody>
      </p:sp>
    </p:spTree>
    <p:extLst>
      <p:ext uri="{BB962C8B-B14F-4D97-AF65-F5344CB8AC3E}">
        <p14:creationId xmlns:p14="http://schemas.microsoft.com/office/powerpoint/2010/main" val="3267815331"/>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t>Treatment after CDK 4/6 Progression</a:t>
            </a:r>
          </a:p>
        </p:txBody>
      </p:sp>
      <p:sp>
        <p:nvSpPr>
          <p:cNvPr id="2" name="Subtitle 1"/>
          <p:cNvSpPr>
            <a:spLocks noGrp="1"/>
          </p:cNvSpPr>
          <p:nvPr>
            <p:ph type="subTitle" idx="4294967295"/>
          </p:nvPr>
        </p:nvSpPr>
        <p:spPr>
          <a:xfrm>
            <a:off x="772631" y="800986"/>
            <a:ext cx="7336465" cy="3347816"/>
          </a:xfrm>
        </p:spPr>
        <p:txBody>
          <a:bodyPr/>
          <a:lstStyle/>
          <a:p>
            <a:r>
              <a:rPr lang="en-US" sz="1600" dirty="0">
                <a:solidFill>
                  <a:srgbClr val="002E51"/>
                </a:solidFill>
              </a:rPr>
              <a:t>Systemic Options</a:t>
            </a:r>
          </a:p>
          <a:p>
            <a:pPr lvl="1"/>
            <a:r>
              <a:rPr lang="en-US" sz="1600" dirty="0" err="1">
                <a:solidFill>
                  <a:srgbClr val="002E51"/>
                </a:solidFill>
              </a:rPr>
              <a:t>Fulvestrant</a:t>
            </a:r>
            <a:r>
              <a:rPr lang="en-US" sz="1600" dirty="0">
                <a:solidFill>
                  <a:srgbClr val="002E51"/>
                </a:solidFill>
              </a:rPr>
              <a:t> alone</a:t>
            </a:r>
          </a:p>
          <a:p>
            <a:pPr lvl="1"/>
            <a:r>
              <a:rPr lang="en-US" sz="1600" dirty="0" err="1">
                <a:solidFill>
                  <a:srgbClr val="002E51"/>
                </a:solidFill>
              </a:rPr>
              <a:t>Fulvestrant</a:t>
            </a:r>
            <a:r>
              <a:rPr lang="en-US" sz="1600" dirty="0">
                <a:solidFill>
                  <a:srgbClr val="002E51"/>
                </a:solidFill>
              </a:rPr>
              <a:t>/</a:t>
            </a:r>
            <a:r>
              <a:rPr lang="en-US" sz="1600" dirty="0" err="1">
                <a:solidFill>
                  <a:srgbClr val="002E51"/>
                </a:solidFill>
              </a:rPr>
              <a:t>apelisib</a:t>
            </a:r>
            <a:endParaRPr lang="en-US" sz="1600" dirty="0">
              <a:solidFill>
                <a:srgbClr val="002E51"/>
              </a:solidFill>
            </a:endParaRPr>
          </a:p>
          <a:p>
            <a:pPr lvl="1"/>
            <a:r>
              <a:rPr lang="en-US" sz="1600" dirty="0" err="1">
                <a:solidFill>
                  <a:srgbClr val="002E51"/>
                </a:solidFill>
              </a:rPr>
              <a:t>Fulvestrant</a:t>
            </a:r>
            <a:r>
              <a:rPr lang="en-US" sz="1600" dirty="0">
                <a:solidFill>
                  <a:srgbClr val="002E51"/>
                </a:solidFill>
              </a:rPr>
              <a:t>/</a:t>
            </a:r>
            <a:r>
              <a:rPr lang="en-US" sz="1600" dirty="0" err="1">
                <a:solidFill>
                  <a:srgbClr val="002E51"/>
                </a:solidFill>
              </a:rPr>
              <a:t>ribociclib</a:t>
            </a:r>
            <a:endParaRPr lang="en-US" sz="1600" dirty="0">
              <a:solidFill>
                <a:srgbClr val="002E51"/>
              </a:solidFill>
            </a:endParaRPr>
          </a:p>
          <a:p>
            <a:pPr lvl="1"/>
            <a:r>
              <a:rPr lang="en-US" sz="1600" dirty="0" err="1">
                <a:solidFill>
                  <a:srgbClr val="002E51"/>
                </a:solidFill>
              </a:rPr>
              <a:t>Elacestrant</a:t>
            </a:r>
            <a:endParaRPr lang="en-US" sz="1600" dirty="0">
              <a:solidFill>
                <a:srgbClr val="002E51"/>
              </a:solidFill>
            </a:endParaRPr>
          </a:p>
          <a:p>
            <a:pPr lvl="1"/>
            <a:r>
              <a:rPr lang="en-US" sz="1600" dirty="0" err="1">
                <a:solidFill>
                  <a:srgbClr val="002E51"/>
                </a:solidFill>
              </a:rPr>
              <a:t>Everolimus</a:t>
            </a:r>
            <a:r>
              <a:rPr lang="en-US" sz="1600" dirty="0">
                <a:solidFill>
                  <a:srgbClr val="002E51"/>
                </a:solidFill>
              </a:rPr>
              <a:t> + exemestane</a:t>
            </a:r>
          </a:p>
          <a:p>
            <a:pPr lvl="1"/>
            <a:r>
              <a:rPr lang="en-US" sz="1600" dirty="0">
                <a:solidFill>
                  <a:srgbClr val="002E51"/>
                </a:solidFill>
              </a:rPr>
              <a:t>Capecitabine</a:t>
            </a:r>
          </a:p>
          <a:p>
            <a:pPr lvl="1"/>
            <a:r>
              <a:rPr lang="en-US" sz="1600" dirty="0">
                <a:solidFill>
                  <a:srgbClr val="002E51"/>
                </a:solidFill>
              </a:rPr>
              <a:t>Fam trastuzumab </a:t>
            </a:r>
            <a:r>
              <a:rPr lang="en-US" sz="1600" dirty="0" err="1">
                <a:solidFill>
                  <a:srgbClr val="002E51"/>
                </a:solidFill>
              </a:rPr>
              <a:t>deruxtecan</a:t>
            </a:r>
            <a:endParaRPr lang="en-US" sz="1600" dirty="0">
              <a:solidFill>
                <a:srgbClr val="002E51"/>
              </a:solidFill>
            </a:endParaRPr>
          </a:p>
          <a:p>
            <a:pPr lvl="1"/>
            <a:r>
              <a:rPr lang="en-US" sz="1600" dirty="0" err="1">
                <a:solidFill>
                  <a:srgbClr val="002E51"/>
                </a:solidFill>
              </a:rPr>
              <a:t>Sacituzumab</a:t>
            </a:r>
            <a:r>
              <a:rPr lang="en-US" sz="1600" dirty="0">
                <a:solidFill>
                  <a:srgbClr val="002E51"/>
                </a:solidFill>
              </a:rPr>
              <a:t> </a:t>
            </a:r>
            <a:r>
              <a:rPr lang="en-US" sz="1600" dirty="0" err="1">
                <a:solidFill>
                  <a:srgbClr val="002E51"/>
                </a:solidFill>
              </a:rPr>
              <a:t>govitecan</a:t>
            </a:r>
            <a:endParaRPr lang="en-US" sz="1600" dirty="0">
              <a:solidFill>
                <a:srgbClr val="002E51"/>
              </a:solidFill>
            </a:endParaRPr>
          </a:p>
          <a:p>
            <a:pPr lvl="1"/>
            <a:r>
              <a:rPr lang="en-US" sz="1600" dirty="0">
                <a:solidFill>
                  <a:srgbClr val="002E51"/>
                </a:solidFill>
              </a:rPr>
              <a:t>Standard IV chemotherapy</a:t>
            </a:r>
          </a:p>
        </p:txBody>
      </p:sp>
    </p:spTree>
    <p:extLst>
      <p:ext uri="{BB962C8B-B14F-4D97-AF65-F5344CB8AC3E}">
        <p14:creationId xmlns:p14="http://schemas.microsoft.com/office/powerpoint/2010/main" val="329423090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sz="half" idx="1"/>
          </p:nvPr>
        </p:nvSpPr>
        <p:spPr/>
        <p:txBody>
          <a:bodyPr/>
          <a:lstStyle/>
          <a:p>
            <a:pPr marL="0" indent="0">
              <a:buNone/>
            </a:pPr>
            <a:r>
              <a:rPr lang="en-US" dirty="0">
                <a:solidFill>
                  <a:srgbClr val="002E51"/>
                </a:solidFill>
              </a:rPr>
              <a:t> </a:t>
            </a:r>
          </a:p>
        </p:txBody>
      </p:sp>
      <p:sp>
        <p:nvSpPr>
          <p:cNvPr id="3" name="Content Placeholder 2">
            <a:extLst>
              <a:ext uri="{FF2B5EF4-FFF2-40B4-BE49-F238E27FC236}">
                <a16:creationId xmlns:a16="http://schemas.microsoft.com/office/drawing/2014/main" id="{6795CD7C-3585-46B1-9175-E85EA8FB8ACD}"/>
              </a:ext>
            </a:extLst>
          </p:cNvPr>
          <p:cNvSpPr>
            <a:spLocks noGrp="1"/>
          </p:cNvSpPr>
          <p:nvPr>
            <p:ph sz="half" idx="2"/>
          </p:nvPr>
        </p:nvSpPr>
        <p:spPr/>
        <p:txBody>
          <a:bodyPr/>
          <a:lstStyle/>
          <a:p>
            <a:r>
              <a:rPr lang="en-US" sz="1600" dirty="0"/>
              <a:t>De novo MBC: 5-8% of cases (ACS)</a:t>
            </a:r>
          </a:p>
          <a:p>
            <a:r>
              <a:rPr lang="en-US" sz="1600" dirty="0"/>
              <a:t>20-30% of early stage breast cancers will progress</a:t>
            </a:r>
          </a:p>
          <a:p>
            <a:r>
              <a:rPr lang="en-US" sz="1600" dirty="0"/>
              <a:t>Prevalent cases of MBC </a:t>
            </a:r>
          </a:p>
          <a:p>
            <a:pPr lvl="1"/>
            <a:r>
              <a:rPr lang="en-US" sz="1600" dirty="0"/>
              <a:t>2015: 158,997</a:t>
            </a:r>
          </a:p>
          <a:p>
            <a:pPr lvl="1"/>
            <a:r>
              <a:rPr lang="en-US" sz="1600" dirty="0"/>
              <a:t>2030:  246,294  (54.8% ↑)</a:t>
            </a:r>
          </a:p>
          <a:p>
            <a:pPr marL="400050"/>
            <a:r>
              <a:rPr lang="en-US" sz="2000" dirty="0"/>
              <a:t>Total cost:</a:t>
            </a:r>
          </a:p>
          <a:p>
            <a:pPr marL="800100" lvl="1"/>
            <a:r>
              <a:rPr lang="en-US" sz="1600" dirty="0"/>
              <a:t>2015: 63.4 billion</a:t>
            </a:r>
          </a:p>
          <a:p>
            <a:pPr marL="800100" lvl="1"/>
            <a:r>
              <a:rPr lang="en-US" sz="1600" dirty="0"/>
              <a:t>2030: 152.4 billion (140% ↑)</a:t>
            </a:r>
          </a:p>
          <a:p>
            <a:endParaRPr lang="en-US" sz="2000" dirty="0"/>
          </a:p>
        </p:txBody>
      </p:sp>
      <p:sp>
        <p:nvSpPr>
          <p:cNvPr id="4" name="Title 3"/>
          <p:cNvSpPr>
            <a:spLocks noGrp="1"/>
          </p:cNvSpPr>
          <p:nvPr>
            <p:ph type="title"/>
          </p:nvPr>
        </p:nvSpPr>
        <p:spPr/>
        <p:txBody>
          <a:bodyPr/>
          <a:lstStyle/>
          <a:p>
            <a:r>
              <a:rPr lang="en-US" b="1" dirty="0"/>
              <a:t>Treatment after CDK 4/6 Progression</a:t>
            </a:r>
            <a:br>
              <a:rPr lang="en-US" b="1" dirty="0"/>
            </a:br>
            <a:r>
              <a:rPr lang="en-US" b="1" dirty="0"/>
              <a:t> </a:t>
            </a:r>
            <a:br>
              <a:rPr lang="en-US" b="1" dirty="0"/>
            </a:br>
            <a:r>
              <a:rPr lang="en-US" sz="1600" b="1" dirty="0"/>
              <a:t> </a:t>
            </a:r>
          </a:p>
        </p:txBody>
      </p:sp>
      <p:pic>
        <p:nvPicPr>
          <p:cNvPr id="5" name="Picture 4" descr="Chart, pie chart&#10;&#10;Description automatically generated">
            <a:extLst>
              <a:ext uri="{FF2B5EF4-FFF2-40B4-BE49-F238E27FC236}">
                <a16:creationId xmlns:a16="http://schemas.microsoft.com/office/drawing/2014/main" id="{F9AB853E-ED34-46EE-80A3-C62EF47699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4736" y="822961"/>
            <a:ext cx="4057650" cy="3262943"/>
          </a:xfrm>
          <a:prstGeom prst="rect">
            <a:avLst/>
          </a:prstGeom>
        </p:spPr>
      </p:pic>
      <p:sp>
        <p:nvSpPr>
          <p:cNvPr id="6" name="TextBox 5">
            <a:extLst>
              <a:ext uri="{FF2B5EF4-FFF2-40B4-BE49-F238E27FC236}">
                <a16:creationId xmlns:a16="http://schemas.microsoft.com/office/drawing/2014/main" id="{B331DFBC-E886-4A85-BB09-AB8A5A8AF2EA}"/>
              </a:ext>
            </a:extLst>
          </p:cNvPr>
          <p:cNvSpPr txBox="1"/>
          <p:nvPr/>
        </p:nvSpPr>
        <p:spPr>
          <a:xfrm>
            <a:off x="5184321" y="3886814"/>
            <a:ext cx="2392136" cy="369332"/>
          </a:xfrm>
          <a:prstGeom prst="rect">
            <a:avLst/>
          </a:prstGeom>
          <a:noFill/>
        </p:spPr>
        <p:txBody>
          <a:bodyPr wrap="square" rtlCol="0">
            <a:spAutoFit/>
          </a:bodyPr>
          <a:lstStyle/>
          <a:p>
            <a:r>
              <a:rPr lang="en-US" sz="900" dirty="0" err="1"/>
              <a:t>Gogate</a:t>
            </a:r>
            <a:r>
              <a:rPr lang="en-US" sz="900" dirty="0"/>
              <a:t>, JNCI Cancer Spectrum 5(4) pkab063, 2021</a:t>
            </a:r>
          </a:p>
        </p:txBody>
      </p:sp>
    </p:spTree>
    <p:extLst>
      <p:ext uri="{BB962C8B-B14F-4D97-AF65-F5344CB8AC3E}">
        <p14:creationId xmlns:p14="http://schemas.microsoft.com/office/powerpoint/2010/main" val="665496972"/>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sp>
        <p:nvSpPr>
          <p:cNvPr id="3" name="Rectangle 2">
            <a:extLst>
              <a:ext uri="{FF2B5EF4-FFF2-40B4-BE49-F238E27FC236}">
                <a16:creationId xmlns:a16="http://schemas.microsoft.com/office/drawing/2014/main" id="{317B5D98-0036-4B1A-ACF4-521676DE9B1C}"/>
              </a:ext>
            </a:extLst>
          </p:cNvPr>
          <p:cNvSpPr/>
          <p:nvPr/>
        </p:nvSpPr>
        <p:spPr>
          <a:xfrm>
            <a:off x="985285" y="1973174"/>
            <a:ext cx="5872715" cy="1200329"/>
          </a:xfrm>
          <a:prstGeom prst="rect">
            <a:avLst/>
          </a:prstGeom>
        </p:spPr>
        <p:txBody>
          <a:bodyPr wrap="square">
            <a:spAutoFit/>
          </a:bodyPr>
          <a:lstStyle/>
          <a:p>
            <a:r>
              <a:rPr lang="en-US" sz="1800" dirty="0">
                <a:solidFill>
                  <a:srgbClr val="002E51"/>
                </a:solidFill>
              </a:rPr>
              <a:t>Prognosis post progression after ET + CDK 4/6i on serial endocrine therapy </a:t>
            </a:r>
          </a:p>
          <a:p>
            <a:pPr lvl="1"/>
            <a:r>
              <a:rPr lang="en-US" sz="1800" dirty="0">
                <a:solidFill>
                  <a:srgbClr val="002E51"/>
                </a:solidFill>
              </a:rPr>
              <a:t>MAINTAIN (JCO) : 2.76 months</a:t>
            </a:r>
          </a:p>
          <a:p>
            <a:pPr lvl="1"/>
            <a:r>
              <a:rPr lang="en-US" sz="1800" dirty="0">
                <a:solidFill>
                  <a:srgbClr val="002E51"/>
                </a:solidFill>
              </a:rPr>
              <a:t>CAPItello-291 (NEJM): 3.6 months</a:t>
            </a:r>
          </a:p>
        </p:txBody>
      </p:sp>
    </p:spTree>
    <p:extLst>
      <p:ext uri="{BB962C8B-B14F-4D97-AF65-F5344CB8AC3E}">
        <p14:creationId xmlns:p14="http://schemas.microsoft.com/office/powerpoint/2010/main" val="261057324"/>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A8F02474-2AC7-48B5-AE01-A58DA27291DB}"/>
              </a:ext>
            </a:extLst>
          </p:cNvPr>
          <p:cNvGrpSpPr/>
          <p:nvPr/>
        </p:nvGrpSpPr>
        <p:grpSpPr>
          <a:xfrm rot="5400000">
            <a:off x="2499843" y="-1047031"/>
            <a:ext cx="2517530" cy="5009023"/>
            <a:chOff x="2122266" y="873358"/>
            <a:chExt cx="3343572" cy="3405368"/>
          </a:xfrm>
        </p:grpSpPr>
        <p:sp>
          <p:nvSpPr>
            <p:cNvPr id="6" name="Freeform: Shape 5">
              <a:extLst>
                <a:ext uri="{FF2B5EF4-FFF2-40B4-BE49-F238E27FC236}">
                  <a16:creationId xmlns:a16="http://schemas.microsoft.com/office/drawing/2014/main" id="{86BBBE9D-DECF-40AC-9F35-CD9FA09AB83C}"/>
                </a:ext>
              </a:extLst>
            </p:cNvPr>
            <p:cNvSpPr/>
            <p:nvPr/>
          </p:nvSpPr>
          <p:spPr>
            <a:xfrm rot="1160291">
              <a:off x="3537849" y="2409212"/>
              <a:ext cx="179625" cy="44683"/>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8" name="Oval 7">
              <a:extLst>
                <a:ext uri="{FF2B5EF4-FFF2-40B4-BE49-F238E27FC236}">
                  <a16:creationId xmlns:a16="http://schemas.microsoft.com/office/drawing/2014/main" id="{34837EE0-F813-4C48-86A4-25B4B3F15AC4}"/>
                </a:ext>
              </a:extLst>
            </p:cNvPr>
            <p:cNvSpPr/>
            <p:nvPr/>
          </p:nvSpPr>
          <p:spPr>
            <a:xfrm rot="16200000">
              <a:off x="2083129" y="1502347"/>
              <a:ext cx="1558655" cy="1480381"/>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algn="ctr"/>
              <a:r>
                <a:rPr lang="en-US" sz="2000" dirty="0"/>
                <a:t>Treatment after CDK 4/6i</a:t>
              </a:r>
            </a:p>
          </p:txBody>
        </p:sp>
        <p:sp>
          <p:nvSpPr>
            <p:cNvPr id="9" name="Freeform: Shape 8">
              <a:extLst>
                <a:ext uri="{FF2B5EF4-FFF2-40B4-BE49-F238E27FC236}">
                  <a16:creationId xmlns:a16="http://schemas.microsoft.com/office/drawing/2014/main" id="{451ABD58-334B-4A73-B461-8019F7A50E0A}"/>
                </a:ext>
              </a:extLst>
            </p:cNvPr>
            <p:cNvSpPr/>
            <p:nvPr/>
          </p:nvSpPr>
          <p:spPr>
            <a:xfrm rot="16200000">
              <a:off x="4291902" y="566913"/>
              <a:ext cx="867492" cy="1480381"/>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spcBef>
                  <a:spcPct val="0"/>
                </a:spcBef>
                <a:spcAft>
                  <a:spcPts val="0"/>
                </a:spcAft>
                <a:buNone/>
              </a:pPr>
              <a:r>
                <a:rPr lang="en-US" sz="1400" kern="1200" dirty="0"/>
                <a:t>Chemo-therapy</a:t>
              </a:r>
            </a:p>
          </p:txBody>
        </p:sp>
        <p:sp>
          <p:nvSpPr>
            <p:cNvPr id="11" name="Freeform: Shape 10">
              <a:extLst>
                <a:ext uri="{FF2B5EF4-FFF2-40B4-BE49-F238E27FC236}">
                  <a16:creationId xmlns:a16="http://schemas.microsoft.com/office/drawing/2014/main" id="{7125BC91-1AEC-40F7-92C9-55A4E49E6A36}"/>
                </a:ext>
              </a:extLst>
            </p:cNvPr>
            <p:cNvSpPr/>
            <p:nvPr/>
          </p:nvSpPr>
          <p:spPr>
            <a:xfrm rot="16200000">
              <a:off x="4218008" y="1952404"/>
              <a:ext cx="910547" cy="1459098"/>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kern="1200" dirty="0"/>
                <a:t>Biomarker Directed Therapy</a:t>
              </a:r>
            </a:p>
          </p:txBody>
        </p:sp>
        <p:sp>
          <p:nvSpPr>
            <p:cNvPr id="13" name="Freeform: Shape 12">
              <a:extLst>
                <a:ext uri="{FF2B5EF4-FFF2-40B4-BE49-F238E27FC236}">
                  <a16:creationId xmlns:a16="http://schemas.microsoft.com/office/drawing/2014/main" id="{C44B06FD-D567-4144-B81B-FC7184E868D5}"/>
                </a:ext>
              </a:extLst>
            </p:cNvPr>
            <p:cNvSpPr/>
            <p:nvPr/>
          </p:nvSpPr>
          <p:spPr>
            <a:xfrm rot="16200000">
              <a:off x="3098354" y="3088497"/>
              <a:ext cx="910547" cy="1469911"/>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dirty="0"/>
                <a:t>Hormonal</a:t>
              </a:r>
              <a:r>
                <a:rPr lang="en-US" sz="1600" kern="1200" dirty="0"/>
                <a:t> Treatment</a:t>
              </a:r>
            </a:p>
          </p:txBody>
        </p:sp>
      </p:grpSp>
      <p:sp>
        <p:nvSpPr>
          <p:cNvPr id="26" name="Freeform: Shape 25">
            <a:extLst>
              <a:ext uri="{FF2B5EF4-FFF2-40B4-BE49-F238E27FC236}">
                <a16:creationId xmlns:a16="http://schemas.microsoft.com/office/drawing/2014/main" id="{FB3EF08C-3356-4E0F-B28D-92AEBC6175DD}"/>
              </a:ext>
            </a:extLst>
          </p:cNvPr>
          <p:cNvSpPr/>
          <p:nvPr/>
        </p:nvSpPr>
        <p:spPr>
          <a:xfrm>
            <a:off x="5903882" y="586012"/>
            <a:ext cx="1283470" cy="1114647"/>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kern="1200" dirty="0"/>
              <a:t>Clinical Trials</a:t>
            </a:r>
          </a:p>
        </p:txBody>
      </p:sp>
      <p:sp>
        <p:nvSpPr>
          <p:cNvPr id="37" name="Freeform: Shape 36">
            <a:extLst>
              <a:ext uri="{FF2B5EF4-FFF2-40B4-BE49-F238E27FC236}">
                <a16:creationId xmlns:a16="http://schemas.microsoft.com/office/drawing/2014/main" id="{92763233-9C3E-49AF-962C-581951F70E03}"/>
              </a:ext>
            </a:extLst>
          </p:cNvPr>
          <p:cNvSpPr/>
          <p:nvPr/>
        </p:nvSpPr>
        <p:spPr>
          <a:xfrm rot="3045407">
            <a:off x="4738600" y="1450843"/>
            <a:ext cx="762722" cy="45719"/>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38" name="Freeform: Shape 37">
            <a:extLst>
              <a:ext uri="{FF2B5EF4-FFF2-40B4-BE49-F238E27FC236}">
                <a16:creationId xmlns:a16="http://schemas.microsoft.com/office/drawing/2014/main" id="{730EA351-7257-4913-9689-273E4253F22B}"/>
              </a:ext>
            </a:extLst>
          </p:cNvPr>
          <p:cNvSpPr/>
          <p:nvPr/>
        </p:nvSpPr>
        <p:spPr>
          <a:xfrm rot="1223961">
            <a:off x="5272846" y="987520"/>
            <a:ext cx="1234405" cy="76190"/>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41" name="TextBox 40">
            <a:extLst>
              <a:ext uri="{FF2B5EF4-FFF2-40B4-BE49-F238E27FC236}">
                <a16:creationId xmlns:a16="http://schemas.microsoft.com/office/drawing/2014/main" id="{859D237D-3959-4E40-94EB-BB77677BEEC9}"/>
              </a:ext>
            </a:extLst>
          </p:cNvPr>
          <p:cNvSpPr txBox="1"/>
          <p:nvPr/>
        </p:nvSpPr>
        <p:spPr>
          <a:xfrm>
            <a:off x="201933" y="1630541"/>
            <a:ext cx="1532227" cy="1106764"/>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Change hormonal therapy w/ or w/o change in CDK4/6i therapy</a:t>
            </a:r>
          </a:p>
        </p:txBody>
      </p:sp>
      <p:sp>
        <p:nvSpPr>
          <p:cNvPr id="42" name="Rectangle 41">
            <a:extLst>
              <a:ext uri="{FF2B5EF4-FFF2-40B4-BE49-F238E27FC236}">
                <a16:creationId xmlns:a16="http://schemas.microsoft.com/office/drawing/2014/main" id="{70687A26-C8FD-4682-938F-BDDE290797EF}"/>
              </a:ext>
            </a:extLst>
          </p:cNvPr>
          <p:cNvSpPr/>
          <p:nvPr/>
        </p:nvSpPr>
        <p:spPr>
          <a:xfrm>
            <a:off x="2322670" y="2671260"/>
            <a:ext cx="2381942" cy="1754326"/>
          </a:xfrm>
          <a:prstGeom prst="rect">
            <a:avLst/>
          </a:prstGeom>
          <a:solidFill>
            <a:schemeClr val="accent3">
              <a:lumMod val="95000"/>
            </a:schemeClr>
          </a:solidFill>
          <a:ln>
            <a:solidFill>
              <a:schemeClr val="accent6"/>
            </a:solidFill>
          </a:ln>
        </p:spPr>
        <p:txBody>
          <a:bodyPr wrap="square">
            <a:spAutoFit/>
          </a:bodyPr>
          <a:lstStyle/>
          <a:p>
            <a:pPr marL="285750" indent="-285750">
              <a:buFont typeface="Arial" panose="020B0604020202020204" pitchFamily="34" charset="0"/>
              <a:buChar char="•"/>
            </a:pPr>
            <a:r>
              <a:rPr lang="en-US" sz="1200" dirty="0"/>
              <a:t>ESR1 mutation</a:t>
            </a:r>
          </a:p>
          <a:p>
            <a:pPr marL="285750" indent="-285750">
              <a:buFont typeface="Arial" panose="020B0604020202020204" pitchFamily="34" charset="0"/>
              <a:buChar char="•"/>
            </a:pPr>
            <a:r>
              <a:rPr lang="en-US" sz="1200" dirty="0"/>
              <a:t>PIK3CA mutation</a:t>
            </a:r>
          </a:p>
          <a:p>
            <a:pPr marL="285750" indent="-285750">
              <a:buFont typeface="Arial" panose="020B0604020202020204" pitchFamily="34" charset="0"/>
              <a:buChar char="•"/>
            </a:pPr>
            <a:r>
              <a:rPr lang="en-US" sz="1200" dirty="0"/>
              <a:t>NTRK fusion</a:t>
            </a:r>
          </a:p>
          <a:p>
            <a:pPr marL="285750" indent="-285750">
              <a:buFont typeface="Arial" panose="020B0604020202020204" pitchFamily="34" charset="0"/>
              <a:buChar char="•"/>
            </a:pPr>
            <a:r>
              <a:rPr lang="en-US" sz="1200" dirty="0"/>
              <a:t>TMB-H</a:t>
            </a:r>
          </a:p>
          <a:p>
            <a:pPr marL="285750" indent="-285750">
              <a:buFont typeface="Arial" panose="020B0604020202020204" pitchFamily="34" charset="0"/>
              <a:buChar char="•"/>
            </a:pPr>
            <a:r>
              <a:rPr lang="en-US" sz="1200" dirty="0"/>
              <a:t>RET-fusion</a:t>
            </a:r>
          </a:p>
          <a:p>
            <a:pPr marL="285750" indent="-285750">
              <a:buFont typeface="Arial" panose="020B0604020202020204" pitchFamily="34" charset="0"/>
              <a:buChar char="•"/>
            </a:pPr>
            <a:r>
              <a:rPr lang="en-US" sz="1200" dirty="0"/>
              <a:t>MSI-H/MMR</a:t>
            </a:r>
          </a:p>
          <a:p>
            <a:pPr marL="285750" indent="-285750">
              <a:buFont typeface="Arial" panose="020B0604020202020204" pitchFamily="34" charset="0"/>
              <a:buChar char="•"/>
            </a:pPr>
            <a:r>
              <a:rPr lang="en-US" sz="1200" dirty="0"/>
              <a:t>Germline BRCA1 or BRCA2 </a:t>
            </a:r>
          </a:p>
          <a:p>
            <a:pPr marL="285750" indent="-285750">
              <a:buFont typeface="Arial" panose="020B0604020202020204" pitchFamily="34" charset="0"/>
              <a:buChar char="•"/>
            </a:pPr>
            <a:r>
              <a:rPr lang="en-US" sz="1200" dirty="0"/>
              <a:t>HER2 activating mutations</a:t>
            </a:r>
          </a:p>
          <a:p>
            <a:pPr marL="285750" indent="-285750">
              <a:buFont typeface="Arial" panose="020B0604020202020204" pitchFamily="34" charset="0"/>
              <a:buChar char="•"/>
            </a:pPr>
            <a:r>
              <a:rPr lang="en-US" sz="1200" dirty="0"/>
              <a:t>Germline PALB-2</a:t>
            </a:r>
          </a:p>
        </p:txBody>
      </p:sp>
      <p:sp>
        <p:nvSpPr>
          <p:cNvPr id="45" name="TextBox 44">
            <a:extLst>
              <a:ext uri="{FF2B5EF4-FFF2-40B4-BE49-F238E27FC236}">
                <a16:creationId xmlns:a16="http://schemas.microsoft.com/office/drawing/2014/main" id="{F3F076B9-2CFC-4373-85F3-DC9A5E76822D}"/>
              </a:ext>
            </a:extLst>
          </p:cNvPr>
          <p:cNvSpPr txBox="1"/>
          <p:nvPr/>
        </p:nvSpPr>
        <p:spPr>
          <a:xfrm>
            <a:off x="4987109" y="2748689"/>
            <a:ext cx="2331252" cy="1114647"/>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Capecitabine</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Standard IV chemotherapy ADC</a:t>
            </a:r>
          </a:p>
          <a:p>
            <a:pPr marL="171450" lvl="1" indent="-171450" algn="l" defTabSz="266700">
              <a:lnSpc>
                <a:spcPct val="90000"/>
              </a:lnSpc>
              <a:spcBef>
                <a:spcPct val="0"/>
              </a:spcBef>
              <a:spcAft>
                <a:spcPct val="15000"/>
              </a:spcAft>
              <a:buFont typeface="Arial" panose="020B0604020202020204" pitchFamily="34" charset="0"/>
              <a:buChar char="•"/>
            </a:pPr>
            <a:r>
              <a:rPr lang="en-US" sz="1200" dirty="0"/>
              <a:t>F</a:t>
            </a:r>
            <a:r>
              <a:rPr lang="en-US" sz="1200" kern="1200" dirty="0"/>
              <a:t>am trastuzumab </a:t>
            </a:r>
            <a:r>
              <a:rPr lang="en-US" sz="1200" kern="1200" dirty="0" err="1"/>
              <a:t>deruxtecan</a:t>
            </a:r>
            <a:endParaRPr lang="en-US" sz="1200" dirty="0"/>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err="1"/>
              <a:t>Sacituzumab</a:t>
            </a:r>
            <a:r>
              <a:rPr lang="en-US" sz="1200" kern="1200" dirty="0"/>
              <a:t> </a:t>
            </a:r>
            <a:r>
              <a:rPr lang="en-US" sz="1200" kern="1200" dirty="0" err="1"/>
              <a:t>govitecan</a:t>
            </a:r>
            <a:endParaRPr lang="en-US" sz="1200" kern="1200" dirty="0"/>
          </a:p>
        </p:txBody>
      </p:sp>
      <p:sp>
        <p:nvSpPr>
          <p:cNvPr id="46" name="Freeform: Shape 45">
            <a:extLst>
              <a:ext uri="{FF2B5EF4-FFF2-40B4-BE49-F238E27FC236}">
                <a16:creationId xmlns:a16="http://schemas.microsoft.com/office/drawing/2014/main" id="{F69F349E-6360-4A41-A07A-D726396F0977}"/>
              </a:ext>
            </a:extLst>
          </p:cNvPr>
          <p:cNvSpPr/>
          <p:nvPr/>
        </p:nvSpPr>
        <p:spPr>
          <a:xfrm rot="9412615">
            <a:off x="2844243" y="826084"/>
            <a:ext cx="307877" cy="45719"/>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grpSp>
        <p:nvGrpSpPr>
          <p:cNvPr id="47" name="Group 46">
            <a:extLst>
              <a:ext uri="{FF2B5EF4-FFF2-40B4-BE49-F238E27FC236}">
                <a16:creationId xmlns:a16="http://schemas.microsoft.com/office/drawing/2014/main" id="{83524357-F215-4DD7-8C47-7368C69C6440}"/>
              </a:ext>
            </a:extLst>
          </p:cNvPr>
          <p:cNvGrpSpPr/>
          <p:nvPr/>
        </p:nvGrpSpPr>
        <p:grpSpPr>
          <a:xfrm>
            <a:off x="7006785" y="1119246"/>
            <a:ext cx="1566335" cy="1031989"/>
            <a:chOff x="4109153" y="3219186"/>
            <a:chExt cx="1566335" cy="1214168"/>
          </a:xfrm>
        </p:grpSpPr>
        <p:sp>
          <p:nvSpPr>
            <p:cNvPr id="48" name="Rectangle 47">
              <a:extLst>
                <a:ext uri="{FF2B5EF4-FFF2-40B4-BE49-F238E27FC236}">
                  <a16:creationId xmlns:a16="http://schemas.microsoft.com/office/drawing/2014/main" id="{49745A16-4D4C-44A0-97EE-BDC77B61C065}"/>
                </a:ext>
              </a:extLst>
            </p:cNvPr>
            <p:cNvSpPr/>
            <p:nvPr/>
          </p:nvSpPr>
          <p:spPr>
            <a:xfrm>
              <a:off x="4315735" y="3219186"/>
              <a:ext cx="1359753" cy="906502"/>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49" name="TextBox 48">
              <a:extLst>
                <a:ext uri="{FF2B5EF4-FFF2-40B4-BE49-F238E27FC236}">
                  <a16:creationId xmlns:a16="http://schemas.microsoft.com/office/drawing/2014/main" id="{FABFF4ED-B5C7-4E31-B10E-0B5312990F53}"/>
                </a:ext>
              </a:extLst>
            </p:cNvPr>
            <p:cNvSpPr txBox="1"/>
            <p:nvPr/>
          </p:nvSpPr>
          <p:spPr>
            <a:xfrm>
              <a:off x="4109153" y="3373121"/>
              <a:ext cx="1488536" cy="1060233"/>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SERDS</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PROTAC inhibitors</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CERAN</a:t>
              </a:r>
            </a:p>
            <a:p>
              <a:pPr marL="171450" lvl="1" indent="-171450" algn="l" defTabSz="266700">
                <a:lnSpc>
                  <a:spcPct val="90000"/>
                </a:lnSpc>
                <a:spcBef>
                  <a:spcPct val="0"/>
                </a:spcBef>
                <a:spcAft>
                  <a:spcPct val="15000"/>
                </a:spcAft>
                <a:buFont typeface="Arial" panose="020B0604020202020204" pitchFamily="34" charset="0"/>
                <a:buChar char="•"/>
              </a:pPr>
              <a:r>
                <a:rPr lang="en-US" sz="1200" dirty="0"/>
                <a:t>Other</a:t>
              </a:r>
              <a:endParaRPr lang="en-US" sz="1200" kern="1200" dirty="0"/>
            </a:p>
          </p:txBody>
        </p:sp>
      </p:grpSp>
    </p:spTree>
    <p:extLst>
      <p:ext uri="{BB962C8B-B14F-4D97-AF65-F5344CB8AC3E}">
        <p14:creationId xmlns:p14="http://schemas.microsoft.com/office/powerpoint/2010/main" val="184703053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t>Treatment after CDK 4/6 Progression</a:t>
            </a:r>
          </a:p>
        </p:txBody>
      </p:sp>
      <p:sp>
        <p:nvSpPr>
          <p:cNvPr id="2" name="Subtitle 1"/>
          <p:cNvSpPr>
            <a:spLocks noGrp="1"/>
          </p:cNvSpPr>
          <p:nvPr>
            <p:ph type="subTitle" idx="4294967295"/>
          </p:nvPr>
        </p:nvSpPr>
        <p:spPr>
          <a:xfrm>
            <a:off x="822250" y="921488"/>
            <a:ext cx="7336465" cy="3149342"/>
          </a:xfrm>
        </p:spPr>
        <p:txBody>
          <a:bodyPr/>
          <a:lstStyle/>
          <a:p>
            <a:pPr marL="0" indent="0">
              <a:buNone/>
            </a:pPr>
            <a:r>
              <a:rPr lang="en-US" dirty="0">
                <a:solidFill>
                  <a:srgbClr val="002E51"/>
                </a:solidFill>
              </a:rPr>
              <a:t>NCCN guidelines  4/2023:</a:t>
            </a:r>
          </a:p>
          <a:p>
            <a:pPr marL="0" indent="0">
              <a:buNone/>
            </a:pPr>
            <a:r>
              <a:rPr lang="en-US" dirty="0">
                <a:solidFill>
                  <a:srgbClr val="002E51"/>
                </a:solidFill>
              </a:rPr>
              <a:t>	Postmenopausal or Premenopausal/OFS</a:t>
            </a:r>
          </a:p>
          <a:p>
            <a:r>
              <a:rPr lang="en-US" dirty="0" err="1">
                <a:solidFill>
                  <a:srgbClr val="002E51"/>
                </a:solidFill>
              </a:rPr>
              <a:t>Fulvestrant</a:t>
            </a:r>
            <a:r>
              <a:rPr lang="en-US" dirty="0">
                <a:solidFill>
                  <a:srgbClr val="002E51"/>
                </a:solidFill>
              </a:rPr>
              <a:t> + CDK 4/6i if CDK4/6i not previously used</a:t>
            </a:r>
          </a:p>
          <a:p>
            <a:r>
              <a:rPr lang="en-US" dirty="0">
                <a:solidFill>
                  <a:srgbClr val="002E51"/>
                </a:solidFill>
              </a:rPr>
              <a:t>For PIK3CA mutated tumors: </a:t>
            </a:r>
            <a:r>
              <a:rPr lang="en-US" dirty="0" err="1">
                <a:solidFill>
                  <a:srgbClr val="002E51"/>
                </a:solidFill>
              </a:rPr>
              <a:t>fulvestrant</a:t>
            </a:r>
            <a:r>
              <a:rPr lang="en-US" dirty="0">
                <a:solidFill>
                  <a:srgbClr val="002E51"/>
                </a:solidFill>
              </a:rPr>
              <a:t> + </a:t>
            </a:r>
            <a:r>
              <a:rPr lang="en-US" dirty="0" err="1">
                <a:solidFill>
                  <a:srgbClr val="002E51"/>
                </a:solidFill>
              </a:rPr>
              <a:t>apelisib</a:t>
            </a:r>
            <a:endParaRPr lang="en-US" dirty="0">
              <a:solidFill>
                <a:srgbClr val="002E51"/>
              </a:solidFill>
            </a:endParaRPr>
          </a:p>
          <a:p>
            <a:r>
              <a:rPr lang="en-US" dirty="0" err="1">
                <a:solidFill>
                  <a:srgbClr val="002E51"/>
                </a:solidFill>
              </a:rPr>
              <a:t>Everolimus</a:t>
            </a:r>
            <a:r>
              <a:rPr lang="en-US" dirty="0">
                <a:solidFill>
                  <a:srgbClr val="002E51"/>
                </a:solidFill>
              </a:rPr>
              <a:t> + endocrine therapy (exemestane, </a:t>
            </a:r>
            <a:r>
              <a:rPr lang="en-US" dirty="0" err="1">
                <a:solidFill>
                  <a:srgbClr val="002E51"/>
                </a:solidFill>
              </a:rPr>
              <a:t>fulvestrant</a:t>
            </a:r>
            <a:r>
              <a:rPr lang="en-US" dirty="0">
                <a:solidFill>
                  <a:srgbClr val="002E51"/>
                </a:solidFill>
              </a:rPr>
              <a:t>, tamoxifen)</a:t>
            </a:r>
          </a:p>
        </p:txBody>
      </p:sp>
    </p:spTree>
    <p:extLst>
      <p:ext uri="{BB962C8B-B14F-4D97-AF65-F5344CB8AC3E}">
        <p14:creationId xmlns:p14="http://schemas.microsoft.com/office/powerpoint/2010/main" val="185215152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t>Treatment after CDK 4/6 Progression</a:t>
            </a:r>
          </a:p>
        </p:txBody>
      </p:sp>
      <p:sp>
        <p:nvSpPr>
          <p:cNvPr id="2" name="Subtitle 1"/>
          <p:cNvSpPr>
            <a:spLocks noGrp="1"/>
          </p:cNvSpPr>
          <p:nvPr>
            <p:ph type="subTitle" idx="4294967295"/>
          </p:nvPr>
        </p:nvSpPr>
        <p:spPr>
          <a:xfrm>
            <a:off x="822250" y="921488"/>
            <a:ext cx="7336465" cy="3149342"/>
          </a:xfrm>
        </p:spPr>
        <p:txBody>
          <a:bodyPr/>
          <a:lstStyle/>
          <a:p>
            <a:pPr marL="0" indent="0">
              <a:buNone/>
            </a:pPr>
            <a:r>
              <a:rPr lang="en-US" dirty="0">
                <a:solidFill>
                  <a:srgbClr val="002E51"/>
                </a:solidFill>
              </a:rPr>
              <a:t>Rare cases: cases that have progressed on prior systemic treatment and have “no satisfactory alternative treatment options”</a:t>
            </a:r>
          </a:p>
          <a:p>
            <a:r>
              <a:rPr lang="en-US" dirty="0">
                <a:solidFill>
                  <a:srgbClr val="002E51"/>
                </a:solidFill>
              </a:rPr>
              <a:t>NTRK fusion: </a:t>
            </a:r>
            <a:r>
              <a:rPr lang="en-US" dirty="0" err="1">
                <a:solidFill>
                  <a:srgbClr val="002E51"/>
                </a:solidFill>
              </a:rPr>
              <a:t>larotrectinib</a:t>
            </a:r>
            <a:r>
              <a:rPr lang="en-US" dirty="0">
                <a:solidFill>
                  <a:srgbClr val="002E51"/>
                </a:solidFill>
              </a:rPr>
              <a:t> or </a:t>
            </a:r>
            <a:r>
              <a:rPr lang="en-US" dirty="0" err="1">
                <a:solidFill>
                  <a:srgbClr val="002E51"/>
                </a:solidFill>
              </a:rPr>
              <a:t>entrectinib</a:t>
            </a:r>
            <a:endParaRPr lang="en-US" dirty="0">
              <a:solidFill>
                <a:srgbClr val="002E51"/>
              </a:solidFill>
            </a:endParaRPr>
          </a:p>
          <a:p>
            <a:r>
              <a:rPr lang="en-US" dirty="0">
                <a:solidFill>
                  <a:srgbClr val="002E51"/>
                </a:solidFill>
              </a:rPr>
              <a:t>MSI-H/</a:t>
            </a:r>
            <a:r>
              <a:rPr lang="en-US" dirty="0" err="1">
                <a:solidFill>
                  <a:srgbClr val="002E51"/>
                </a:solidFill>
              </a:rPr>
              <a:t>dMMR</a:t>
            </a:r>
            <a:r>
              <a:rPr lang="en-US" dirty="0">
                <a:solidFill>
                  <a:srgbClr val="002E51"/>
                </a:solidFill>
              </a:rPr>
              <a:t>: pembrolizumab, </a:t>
            </a:r>
            <a:r>
              <a:rPr lang="en-US" dirty="0" err="1">
                <a:solidFill>
                  <a:srgbClr val="002E51"/>
                </a:solidFill>
              </a:rPr>
              <a:t>dostarlimab</a:t>
            </a:r>
            <a:endParaRPr lang="en-US" dirty="0">
              <a:solidFill>
                <a:srgbClr val="002E51"/>
              </a:solidFill>
            </a:endParaRPr>
          </a:p>
          <a:p>
            <a:r>
              <a:rPr lang="en-US" dirty="0">
                <a:solidFill>
                  <a:srgbClr val="002E51"/>
                </a:solidFill>
              </a:rPr>
              <a:t>TMB-H (≥10mut/mb): pembrolizumab</a:t>
            </a:r>
          </a:p>
          <a:p>
            <a:r>
              <a:rPr lang="en-US" i="1" dirty="0">
                <a:solidFill>
                  <a:srgbClr val="002E51"/>
                </a:solidFill>
              </a:rPr>
              <a:t>RET-</a:t>
            </a:r>
            <a:r>
              <a:rPr lang="en-US" dirty="0">
                <a:solidFill>
                  <a:srgbClr val="002E51"/>
                </a:solidFill>
              </a:rPr>
              <a:t>fusion: </a:t>
            </a:r>
            <a:r>
              <a:rPr lang="en-US" dirty="0" err="1">
                <a:solidFill>
                  <a:srgbClr val="002E51"/>
                </a:solidFill>
              </a:rPr>
              <a:t>selpercatinib</a:t>
            </a:r>
            <a:endParaRPr lang="en-US" i="1" dirty="0">
              <a:solidFill>
                <a:srgbClr val="002E51"/>
              </a:solidFill>
            </a:endParaRPr>
          </a:p>
        </p:txBody>
      </p:sp>
    </p:spTree>
    <p:extLst>
      <p:ext uri="{BB962C8B-B14F-4D97-AF65-F5344CB8AC3E}">
        <p14:creationId xmlns:p14="http://schemas.microsoft.com/office/powerpoint/2010/main" val="26454876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0FE0-B36B-C140-B0AC-5C359F382501}"/>
              </a:ext>
            </a:extLst>
          </p:cNvPr>
          <p:cNvSpPr>
            <a:spLocks noGrp="1"/>
          </p:cNvSpPr>
          <p:nvPr>
            <p:ph type="title"/>
          </p:nvPr>
        </p:nvSpPr>
        <p:spPr/>
        <p:txBody>
          <a:bodyPr/>
          <a:lstStyle/>
          <a:p>
            <a:r>
              <a:rPr lang="en-US" dirty="0"/>
              <a:t>Agenda</a:t>
            </a:r>
          </a:p>
        </p:txBody>
      </p:sp>
      <p:sp>
        <p:nvSpPr>
          <p:cNvPr id="3" name="Content Placeholder 2">
            <a:extLst>
              <a:ext uri="{FF2B5EF4-FFF2-40B4-BE49-F238E27FC236}">
                <a16:creationId xmlns:a16="http://schemas.microsoft.com/office/drawing/2014/main" id="{72225A2E-9692-BE4A-9C55-CC4924A47B65}"/>
              </a:ext>
            </a:extLst>
          </p:cNvPr>
          <p:cNvSpPr>
            <a:spLocks noGrp="1"/>
          </p:cNvSpPr>
          <p:nvPr>
            <p:ph idx="1"/>
          </p:nvPr>
        </p:nvSpPr>
        <p:spPr/>
        <p:txBody>
          <a:bodyPr/>
          <a:lstStyle/>
          <a:p>
            <a:pPr>
              <a:spcBef>
                <a:spcPts val="1026"/>
              </a:spcBef>
              <a:spcAft>
                <a:spcPts val="900"/>
              </a:spcAft>
            </a:pPr>
            <a:r>
              <a:rPr lang="en-US" dirty="0"/>
              <a:t>APHINITY 8-year update</a:t>
            </a:r>
          </a:p>
          <a:p>
            <a:pPr>
              <a:spcBef>
                <a:spcPts val="1026"/>
              </a:spcBef>
              <a:spcAft>
                <a:spcPts val="900"/>
              </a:spcAft>
            </a:pPr>
            <a:r>
              <a:rPr lang="en-US" dirty="0"/>
              <a:t>What to do in patients who do not have have a </a:t>
            </a:r>
            <a:r>
              <a:rPr lang="en-US" dirty="0" err="1"/>
              <a:t>pCR</a:t>
            </a:r>
            <a:r>
              <a:rPr lang="en-US" dirty="0"/>
              <a:t> in the neoadjuvant setting?</a:t>
            </a:r>
          </a:p>
          <a:p>
            <a:pPr>
              <a:spcBef>
                <a:spcPts val="1026"/>
              </a:spcBef>
              <a:spcAft>
                <a:spcPts val="900"/>
              </a:spcAft>
            </a:pPr>
            <a:r>
              <a:rPr lang="en-US" dirty="0"/>
              <a:t>Treatment of stage I disease (and maybe some T2N0 patients)</a:t>
            </a:r>
          </a:p>
          <a:p>
            <a:pPr>
              <a:spcBef>
                <a:spcPts val="1026"/>
              </a:spcBef>
              <a:spcAft>
                <a:spcPts val="900"/>
              </a:spcAft>
            </a:pPr>
            <a:r>
              <a:rPr lang="en-US" dirty="0"/>
              <a:t>Route of administration of antibodies</a:t>
            </a:r>
          </a:p>
          <a:p>
            <a:endParaRPr lang="en-US" dirty="0"/>
          </a:p>
        </p:txBody>
      </p:sp>
    </p:spTree>
    <p:extLst>
      <p:ext uri="{BB962C8B-B14F-4D97-AF65-F5344CB8AC3E}">
        <p14:creationId xmlns:p14="http://schemas.microsoft.com/office/powerpoint/2010/main" val="3771503899"/>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b="1" dirty="0"/>
              <a:t>Treatment after CDK 4/6 Progression</a:t>
            </a:r>
          </a:p>
        </p:txBody>
      </p:sp>
      <p:sp>
        <p:nvSpPr>
          <p:cNvPr id="2" name="Subtitle 1"/>
          <p:cNvSpPr>
            <a:spLocks noGrp="1"/>
          </p:cNvSpPr>
          <p:nvPr>
            <p:ph type="subTitle" idx="4294967295"/>
          </p:nvPr>
        </p:nvSpPr>
        <p:spPr>
          <a:xfrm>
            <a:off x="822250" y="921488"/>
            <a:ext cx="7336465" cy="3149342"/>
          </a:xfrm>
        </p:spPr>
        <p:txBody>
          <a:bodyPr/>
          <a:lstStyle/>
          <a:p>
            <a:pPr marL="0" indent="0">
              <a:buNone/>
            </a:pPr>
            <a:r>
              <a:rPr lang="en-US" dirty="0">
                <a:solidFill>
                  <a:srgbClr val="002E51"/>
                </a:solidFill>
              </a:rPr>
              <a:t>Patient considerations:</a:t>
            </a:r>
          </a:p>
          <a:p>
            <a:r>
              <a:rPr lang="en-US" dirty="0">
                <a:solidFill>
                  <a:srgbClr val="002E51"/>
                </a:solidFill>
              </a:rPr>
              <a:t>Performance status</a:t>
            </a:r>
          </a:p>
          <a:p>
            <a:r>
              <a:rPr lang="en-US" dirty="0">
                <a:solidFill>
                  <a:srgbClr val="002E51"/>
                </a:solidFill>
              </a:rPr>
              <a:t>Progression free interval</a:t>
            </a:r>
          </a:p>
          <a:p>
            <a:r>
              <a:rPr lang="en-US" dirty="0">
                <a:solidFill>
                  <a:srgbClr val="002E51"/>
                </a:solidFill>
              </a:rPr>
              <a:t>Medical co-morbidity</a:t>
            </a:r>
          </a:p>
          <a:p>
            <a:r>
              <a:rPr lang="en-US" dirty="0">
                <a:solidFill>
                  <a:srgbClr val="002E51"/>
                </a:solidFill>
              </a:rPr>
              <a:t>Disease burden/competing disease prioritization</a:t>
            </a:r>
          </a:p>
          <a:p>
            <a:r>
              <a:rPr lang="en-US" dirty="0">
                <a:solidFill>
                  <a:srgbClr val="002E51"/>
                </a:solidFill>
              </a:rPr>
              <a:t>SDOH</a:t>
            </a:r>
          </a:p>
          <a:p>
            <a:r>
              <a:rPr lang="en-US" dirty="0">
                <a:solidFill>
                  <a:srgbClr val="002E51"/>
                </a:solidFill>
              </a:rPr>
              <a:t>Germline mutation status</a:t>
            </a:r>
          </a:p>
        </p:txBody>
      </p:sp>
    </p:spTree>
    <p:extLst>
      <p:ext uri="{BB962C8B-B14F-4D97-AF65-F5344CB8AC3E}">
        <p14:creationId xmlns:p14="http://schemas.microsoft.com/office/powerpoint/2010/main" val="232468595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4"/>
            <a:ext cx="9144000" cy="723141"/>
          </a:xfrm>
        </p:spPr>
        <p:txBody>
          <a:bodyPr/>
          <a:lstStyle/>
          <a:p>
            <a:r>
              <a:rPr lang="en-US" b="1" dirty="0"/>
              <a:t>Use of continued CDK 4/6i</a:t>
            </a:r>
          </a:p>
        </p:txBody>
      </p:sp>
      <p:sp>
        <p:nvSpPr>
          <p:cNvPr id="2" name="Subtitle 1"/>
          <p:cNvSpPr>
            <a:spLocks noGrp="1"/>
          </p:cNvSpPr>
          <p:nvPr>
            <p:ph type="subTitle" idx="4294967295"/>
          </p:nvPr>
        </p:nvSpPr>
        <p:spPr>
          <a:xfrm>
            <a:off x="822250" y="921488"/>
            <a:ext cx="7336465" cy="3149342"/>
          </a:xfrm>
        </p:spPr>
        <p:txBody>
          <a:bodyPr/>
          <a:lstStyle/>
          <a:p>
            <a:pPr marL="0" indent="0">
              <a:buNone/>
            </a:pPr>
            <a:r>
              <a:rPr lang="en-US" sz="1400" dirty="0">
                <a:solidFill>
                  <a:srgbClr val="002E51"/>
                </a:solidFill>
              </a:rPr>
              <a:t>Conflicting evidence: MAINTAIN Trial and PACE Trial</a:t>
            </a:r>
          </a:p>
          <a:p>
            <a:r>
              <a:rPr lang="en-US" sz="1400" b="1" dirty="0">
                <a:solidFill>
                  <a:srgbClr val="002E51"/>
                </a:solidFill>
              </a:rPr>
              <a:t>MAINTAIN Trial</a:t>
            </a:r>
            <a:r>
              <a:rPr lang="en-US" sz="1400" dirty="0">
                <a:solidFill>
                  <a:srgbClr val="002E51"/>
                </a:solidFill>
              </a:rPr>
              <a:t>: JCO 2023:41(24):4004</a:t>
            </a:r>
          </a:p>
          <a:p>
            <a:pPr lvl="1"/>
            <a:r>
              <a:rPr lang="en-US" sz="1400" dirty="0">
                <a:solidFill>
                  <a:srgbClr val="002E51"/>
                </a:solidFill>
              </a:rPr>
              <a:t>progression on ET and CDK 4/6i</a:t>
            </a:r>
          </a:p>
          <a:p>
            <a:pPr lvl="1"/>
            <a:r>
              <a:rPr lang="en-US" sz="1400" dirty="0">
                <a:solidFill>
                  <a:srgbClr val="002E51"/>
                </a:solidFill>
              </a:rPr>
              <a:t>Randomized to different ET: </a:t>
            </a:r>
            <a:r>
              <a:rPr lang="en-US" sz="1400" dirty="0" err="1">
                <a:solidFill>
                  <a:srgbClr val="002E51"/>
                </a:solidFill>
              </a:rPr>
              <a:t>fulvestrant</a:t>
            </a:r>
            <a:r>
              <a:rPr lang="en-US" sz="1400" dirty="0">
                <a:solidFill>
                  <a:srgbClr val="002E51"/>
                </a:solidFill>
              </a:rPr>
              <a:t> or exemestane alone (N=59) or paired with </a:t>
            </a:r>
            <a:r>
              <a:rPr lang="en-US" sz="1400" dirty="0" err="1">
                <a:solidFill>
                  <a:srgbClr val="002E51"/>
                </a:solidFill>
              </a:rPr>
              <a:t>ribociclib</a:t>
            </a:r>
            <a:r>
              <a:rPr lang="en-US" sz="1400" dirty="0">
                <a:solidFill>
                  <a:srgbClr val="002E51"/>
                </a:solidFill>
              </a:rPr>
              <a:t> (N=60)  Median f/u 18.2 months</a:t>
            </a:r>
          </a:p>
          <a:p>
            <a:pPr lvl="3"/>
            <a:r>
              <a:rPr lang="en-US" sz="1400" dirty="0">
                <a:solidFill>
                  <a:srgbClr val="002E51"/>
                </a:solidFill>
              </a:rPr>
              <a:t>		</a:t>
            </a:r>
            <a:r>
              <a:rPr lang="en-US" sz="1200" dirty="0">
                <a:solidFill>
                  <a:srgbClr val="002E51"/>
                </a:solidFill>
              </a:rPr>
              <a:t>	Placebo		</a:t>
            </a:r>
            <a:r>
              <a:rPr lang="en-US" sz="1200" dirty="0" err="1">
                <a:solidFill>
                  <a:srgbClr val="002E51"/>
                </a:solidFill>
              </a:rPr>
              <a:t>Ribociclib</a:t>
            </a:r>
            <a:endParaRPr lang="en-US" sz="1200" dirty="0">
              <a:solidFill>
                <a:srgbClr val="002E51"/>
              </a:solidFill>
            </a:endParaRPr>
          </a:p>
          <a:p>
            <a:pPr marL="457200" lvl="1" indent="0">
              <a:buNone/>
            </a:pPr>
            <a:r>
              <a:rPr lang="en-US" sz="1200" dirty="0">
                <a:solidFill>
                  <a:srgbClr val="002E51"/>
                </a:solidFill>
              </a:rPr>
              <a:t>	median age	  59		  55</a:t>
            </a:r>
          </a:p>
          <a:p>
            <a:pPr marL="457200" lvl="1" indent="0">
              <a:buNone/>
            </a:pPr>
            <a:r>
              <a:rPr lang="en-US" sz="1200" dirty="0">
                <a:solidFill>
                  <a:srgbClr val="002E51"/>
                </a:solidFill>
              </a:rPr>
              <a:t>	race/ethnicity white	  71.2%		  76.7%</a:t>
            </a:r>
          </a:p>
          <a:p>
            <a:pPr marL="457200" lvl="1" indent="0">
              <a:buNone/>
            </a:pPr>
            <a:r>
              <a:rPr lang="en-US" sz="1200" dirty="0">
                <a:solidFill>
                  <a:srgbClr val="002E51"/>
                </a:solidFill>
              </a:rPr>
              <a:t>	ECOG 0		  64.4%		  66.7%</a:t>
            </a:r>
          </a:p>
          <a:p>
            <a:pPr marL="457200" lvl="1" indent="0">
              <a:buNone/>
            </a:pPr>
            <a:r>
              <a:rPr lang="en-US" sz="1200" dirty="0">
                <a:solidFill>
                  <a:srgbClr val="002E51"/>
                </a:solidFill>
              </a:rPr>
              <a:t>	De novo MBC at dx	  54.2%		  35%</a:t>
            </a:r>
          </a:p>
          <a:p>
            <a:pPr marL="457200" lvl="1" indent="0">
              <a:buNone/>
            </a:pPr>
            <a:r>
              <a:rPr lang="en-US" sz="1200" dirty="0">
                <a:solidFill>
                  <a:srgbClr val="002E51"/>
                </a:solidFill>
              </a:rPr>
              <a:t>	Visceral </a:t>
            </a:r>
            <a:r>
              <a:rPr lang="en-US" sz="1200" dirty="0" err="1">
                <a:solidFill>
                  <a:srgbClr val="002E51"/>
                </a:solidFill>
              </a:rPr>
              <a:t>mets</a:t>
            </a:r>
            <a:r>
              <a:rPr lang="en-US" sz="1200" dirty="0">
                <a:solidFill>
                  <a:srgbClr val="002E51"/>
                </a:solidFill>
              </a:rPr>
              <a:t>	  	  59.3%		  60%</a:t>
            </a:r>
          </a:p>
          <a:p>
            <a:pPr marL="457200" lvl="1" indent="0">
              <a:buNone/>
            </a:pPr>
            <a:r>
              <a:rPr lang="en-US" sz="1200" dirty="0">
                <a:solidFill>
                  <a:srgbClr val="002E51"/>
                </a:solidFill>
              </a:rPr>
              <a:t>	prior ET (1/2)	  	  62.7/15.3%	  66.7/18.3%</a:t>
            </a:r>
          </a:p>
          <a:p>
            <a:pPr marL="457200" lvl="1" indent="0">
              <a:buNone/>
            </a:pPr>
            <a:r>
              <a:rPr lang="en-US" sz="1200" dirty="0">
                <a:solidFill>
                  <a:srgbClr val="002E51"/>
                </a:solidFill>
              </a:rPr>
              <a:t>	Median time prior CDKI     	  17 months	  	  18.5 months    86% </a:t>
            </a:r>
            <a:r>
              <a:rPr lang="en-US" sz="1200" dirty="0" err="1">
                <a:solidFill>
                  <a:srgbClr val="002E51"/>
                </a:solidFill>
              </a:rPr>
              <a:t>palbociclib</a:t>
            </a:r>
            <a:endParaRPr lang="en-US" sz="1200" dirty="0">
              <a:solidFill>
                <a:srgbClr val="002E51"/>
              </a:solidFill>
            </a:endParaRPr>
          </a:p>
          <a:p>
            <a:pPr lvl="1"/>
            <a:endParaRPr lang="en-US" dirty="0">
              <a:solidFill>
                <a:srgbClr val="002E51"/>
              </a:solidFill>
            </a:endParaRPr>
          </a:p>
          <a:p>
            <a:pPr lvl="1"/>
            <a:endParaRPr lang="en-US" dirty="0">
              <a:solidFill>
                <a:srgbClr val="002E51"/>
              </a:solidFill>
            </a:endParaRPr>
          </a:p>
          <a:p>
            <a:pPr marL="0" indent="0">
              <a:buNone/>
            </a:pPr>
            <a:r>
              <a:rPr lang="en-US" dirty="0">
                <a:solidFill>
                  <a:srgbClr val="002E51"/>
                </a:solidFill>
              </a:rPr>
              <a:t> 	</a:t>
            </a:r>
          </a:p>
        </p:txBody>
      </p:sp>
    </p:spTree>
    <p:extLst>
      <p:ext uri="{BB962C8B-B14F-4D97-AF65-F5344CB8AC3E}">
        <p14:creationId xmlns:p14="http://schemas.microsoft.com/office/powerpoint/2010/main" val="207376547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Shape 1"/>
          <p:cNvSpPr txBox="1"/>
          <p:nvPr/>
        </p:nvSpPr>
        <p:spPr>
          <a:xfrm>
            <a:off x="1410075" y="3487480"/>
            <a:ext cx="6486000" cy="503273"/>
          </a:xfrm>
          <a:prstGeom prst="rect">
            <a:avLst/>
          </a:prstGeom>
          <a:noFill/>
          <a:ln>
            <a:noFill/>
          </a:ln>
        </p:spPr>
        <p:txBody>
          <a:bodyPr lIns="67563" tIns="35133" rIns="67563" bIns="35133"/>
          <a:lstStyle/>
          <a:p>
            <a:r>
              <a:rPr lang="en-US" sz="901" i="1" spc="-1" baseline="-25000" dirty="0">
                <a:solidFill>
                  <a:srgbClr val="000000"/>
                </a:solidFill>
                <a:latin typeface="Arial"/>
              </a:rPr>
              <a:t>FIG 2. Kaplan-Meier estimates of PFS assessed by local review are shown for (A) </a:t>
            </a:r>
            <a:r>
              <a:rPr lang="en-US" sz="901" i="1" spc="-1" baseline="-25000" dirty="0" err="1">
                <a:solidFill>
                  <a:srgbClr val="000000"/>
                </a:solidFill>
                <a:latin typeface="Arial"/>
              </a:rPr>
              <a:t>ribociclib</a:t>
            </a:r>
            <a:r>
              <a:rPr lang="en-US" sz="901" i="1" spc="-1" baseline="-25000" dirty="0">
                <a:solidFill>
                  <a:srgbClr val="000000"/>
                </a:solidFill>
                <a:latin typeface="Arial"/>
              </a:rPr>
              <a:t> versus control in all participants regardless of endocrine therapy, (B) </a:t>
            </a:r>
            <a:r>
              <a:rPr lang="en-US" sz="901" i="1" spc="-1" baseline="-25000" dirty="0" err="1">
                <a:solidFill>
                  <a:srgbClr val="000000"/>
                </a:solidFill>
                <a:latin typeface="Arial"/>
              </a:rPr>
              <a:t>ribociclib</a:t>
            </a:r>
            <a:r>
              <a:rPr lang="en-US" sz="901" i="1" spc="-1" baseline="-25000" dirty="0">
                <a:solidFill>
                  <a:srgbClr val="000000"/>
                </a:solidFill>
                <a:latin typeface="Arial"/>
              </a:rPr>
              <a:t> versus placebo in participants with </a:t>
            </a:r>
            <a:r>
              <a:rPr lang="en-US" sz="901" i="1" spc="-1" baseline="-25000" dirty="0" err="1">
                <a:solidFill>
                  <a:srgbClr val="000000"/>
                </a:solidFill>
                <a:latin typeface="Arial"/>
              </a:rPr>
              <a:t>fulvestrant</a:t>
            </a:r>
            <a:r>
              <a:rPr lang="en-US" sz="901" i="1" spc="-1" baseline="-25000" dirty="0">
                <a:solidFill>
                  <a:srgbClr val="000000"/>
                </a:solidFill>
                <a:latin typeface="Arial"/>
              </a:rPr>
              <a:t> as endocrine therapy backbone, (C) </a:t>
            </a:r>
            <a:r>
              <a:rPr lang="en-US" sz="901" i="1" spc="-1" baseline="-25000" dirty="0" err="1">
                <a:solidFill>
                  <a:srgbClr val="000000"/>
                </a:solidFill>
                <a:latin typeface="Arial"/>
              </a:rPr>
              <a:t>ribociclib</a:t>
            </a:r>
            <a:r>
              <a:rPr lang="en-US" sz="901" i="1" spc="-1" baseline="-25000" dirty="0">
                <a:solidFill>
                  <a:srgbClr val="000000"/>
                </a:solidFill>
                <a:latin typeface="Arial"/>
              </a:rPr>
              <a:t> versus placebo in participants with exemestane as endocrine therapy backbone. ET, endocrine therapy; HR, hazard ratio; PFS, progression-free survival.</a:t>
            </a:r>
            <a:endParaRPr lang="en-US" sz="901" spc="-1" dirty="0">
              <a:solidFill>
                <a:srgbClr val="000000"/>
              </a:solidFill>
              <a:latin typeface="Arial"/>
            </a:endParaRPr>
          </a:p>
        </p:txBody>
      </p:sp>
      <p:sp>
        <p:nvSpPr>
          <p:cNvPr id="39" name="TextShape 2"/>
          <p:cNvSpPr txBox="1"/>
          <p:nvPr/>
        </p:nvSpPr>
        <p:spPr>
          <a:xfrm>
            <a:off x="1410075" y="3926959"/>
            <a:ext cx="6486000" cy="1071438"/>
          </a:xfrm>
          <a:prstGeom prst="rect">
            <a:avLst/>
          </a:prstGeom>
          <a:noFill/>
          <a:ln>
            <a:noFill/>
          </a:ln>
        </p:spPr>
        <p:txBody>
          <a:bodyPr lIns="67563" tIns="33781" rIns="67563" bIns="33781"/>
          <a:lstStyle/>
          <a:p>
            <a:r>
              <a:rPr lang="en-US" sz="601" spc="-1" dirty="0">
                <a:solidFill>
                  <a:srgbClr val="000000"/>
                </a:solidFill>
                <a:latin typeface="Arial"/>
              </a:rPr>
              <a:t>Published in: Kevin </a:t>
            </a:r>
            <a:r>
              <a:rPr lang="en-US" sz="601" spc="-1" dirty="0" err="1">
                <a:solidFill>
                  <a:srgbClr val="000000"/>
                </a:solidFill>
                <a:latin typeface="Arial"/>
              </a:rPr>
              <a:t>Kalinsky</a:t>
            </a:r>
            <a:r>
              <a:rPr lang="en-US" sz="601" spc="-1" dirty="0">
                <a:solidFill>
                  <a:srgbClr val="000000"/>
                </a:solidFill>
                <a:latin typeface="Arial"/>
              </a:rPr>
              <a:t>; Melissa K. </a:t>
            </a:r>
            <a:r>
              <a:rPr lang="en-US" sz="601" spc="-1" dirty="0" err="1">
                <a:solidFill>
                  <a:srgbClr val="000000"/>
                </a:solidFill>
                <a:latin typeface="Arial"/>
              </a:rPr>
              <a:t>Accordino</a:t>
            </a:r>
            <a:r>
              <a:rPr lang="en-US" sz="601" spc="-1" dirty="0">
                <a:solidFill>
                  <a:srgbClr val="000000"/>
                </a:solidFill>
                <a:latin typeface="Arial"/>
              </a:rPr>
              <a:t>; </a:t>
            </a:r>
            <a:r>
              <a:rPr lang="en-US" sz="601" spc="-1" dirty="0" err="1">
                <a:solidFill>
                  <a:srgbClr val="000000"/>
                </a:solidFill>
                <a:latin typeface="Arial"/>
              </a:rPr>
              <a:t>Codruta</a:t>
            </a:r>
            <a:r>
              <a:rPr lang="en-US" sz="601" spc="-1" dirty="0">
                <a:solidFill>
                  <a:srgbClr val="000000"/>
                </a:solidFill>
                <a:latin typeface="Arial"/>
              </a:rPr>
              <a:t> </a:t>
            </a:r>
            <a:r>
              <a:rPr lang="en-US" sz="601" spc="-1" dirty="0" err="1">
                <a:solidFill>
                  <a:srgbClr val="000000"/>
                </a:solidFill>
                <a:latin typeface="Arial"/>
              </a:rPr>
              <a:t>Chiuzan</a:t>
            </a:r>
            <a:r>
              <a:rPr lang="en-US" sz="601" spc="-1" dirty="0">
                <a:solidFill>
                  <a:srgbClr val="000000"/>
                </a:solidFill>
                <a:latin typeface="Arial"/>
              </a:rPr>
              <a:t>; </a:t>
            </a:r>
            <a:r>
              <a:rPr lang="en-US" sz="601" spc="-1" dirty="0" err="1">
                <a:solidFill>
                  <a:srgbClr val="000000"/>
                </a:solidFill>
                <a:latin typeface="Arial"/>
              </a:rPr>
              <a:t>Prabhjot</a:t>
            </a:r>
            <a:r>
              <a:rPr lang="en-US" sz="601" spc="-1" dirty="0">
                <a:solidFill>
                  <a:srgbClr val="000000"/>
                </a:solidFill>
                <a:latin typeface="Arial"/>
              </a:rPr>
              <a:t> S. Mundi; Elizabeth </a:t>
            </a:r>
            <a:r>
              <a:rPr lang="en-US" sz="601" spc="-1" dirty="0" err="1">
                <a:solidFill>
                  <a:srgbClr val="000000"/>
                </a:solidFill>
                <a:latin typeface="Arial"/>
              </a:rPr>
              <a:t>Sakach</a:t>
            </a:r>
            <a:r>
              <a:rPr lang="en-US" sz="601" spc="-1" dirty="0">
                <a:solidFill>
                  <a:srgbClr val="000000"/>
                </a:solidFill>
                <a:latin typeface="Arial"/>
              </a:rPr>
              <a:t>; Claire Sathe; </a:t>
            </a:r>
            <a:r>
              <a:rPr lang="en-US" sz="601" spc="-1" dirty="0" err="1">
                <a:solidFill>
                  <a:srgbClr val="000000"/>
                </a:solidFill>
                <a:latin typeface="Arial"/>
              </a:rPr>
              <a:t>Heejoon</a:t>
            </a:r>
            <a:r>
              <a:rPr lang="en-US" sz="601" spc="-1" dirty="0">
                <a:solidFill>
                  <a:srgbClr val="000000"/>
                </a:solidFill>
                <a:latin typeface="Arial"/>
              </a:rPr>
              <a:t> </a:t>
            </a:r>
            <a:r>
              <a:rPr lang="en-US" sz="601" spc="-1" dirty="0" err="1">
                <a:solidFill>
                  <a:srgbClr val="000000"/>
                </a:solidFill>
                <a:latin typeface="Arial"/>
              </a:rPr>
              <a:t>Ahn</a:t>
            </a:r>
            <a:r>
              <a:rPr lang="en-US" sz="601" spc="-1" dirty="0">
                <a:solidFill>
                  <a:srgbClr val="000000"/>
                </a:solidFill>
                <a:latin typeface="Arial"/>
              </a:rPr>
              <a:t>; Meghna S. Trivedi; Yelena </a:t>
            </a:r>
            <a:r>
              <a:rPr lang="en-US" sz="601" spc="-1" dirty="0" err="1">
                <a:solidFill>
                  <a:srgbClr val="000000"/>
                </a:solidFill>
                <a:latin typeface="Arial"/>
              </a:rPr>
              <a:t>Novik</a:t>
            </a:r>
            <a:r>
              <a:rPr lang="en-US" sz="601" spc="-1" dirty="0">
                <a:solidFill>
                  <a:srgbClr val="000000"/>
                </a:solidFill>
                <a:latin typeface="Arial"/>
              </a:rPr>
              <a:t>; Amy </a:t>
            </a:r>
            <a:r>
              <a:rPr lang="en-US" sz="601" spc="-1" dirty="0" err="1">
                <a:solidFill>
                  <a:srgbClr val="000000"/>
                </a:solidFill>
                <a:latin typeface="Arial"/>
              </a:rPr>
              <a:t>Tiersten</a:t>
            </a:r>
            <a:r>
              <a:rPr lang="en-US" sz="601" spc="-1" dirty="0">
                <a:solidFill>
                  <a:srgbClr val="000000"/>
                </a:solidFill>
                <a:latin typeface="Arial"/>
              </a:rPr>
              <a:t>; George </a:t>
            </a:r>
            <a:r>
              <a:rPr lang="en-US" sz="601" spc="-1" dirty="0" err="1">
                <a:solidFill>
                  <a:srgbClr val="000000"/>
                </a:solidFill>
                <a:latin typeface="Arial"/>
              </a:rPr>
              <a:t>Raptis</a:t>
            </a:r>
            <a:r>
              <a:rPr lang="en-US" sz="601" spc="-1" dirty="0">
                <a:solidFill>
                  <a:srgbClr val="000000"/>
                </a:solidFill>
                <a:latin typeface="Arial"/>
              </a:rPr>
              <a:t>; Lea N. Baer; Sun Y. Oh; Amelia B. </a:t>
            </a:r>
            <a:r>
              <a:rPr lang="en-US" sz="601" spc="-1" dirty="0" err="1">
                <a:solidFill>
                  <a:srgbClr val="000000"/>
                </a:solidFill>
                <a:latin typeface="Arial"/>
              </a:rPr>
              <a:t>Zelnak</a:t>
            </a:r>
            <a:r>
              <a:rPr lang="en-US" sz="601" spc="-1" dirty="0">
                <a:solidFill>
                  <a:srgbClr val="000000"/>
                </a:solidFill>
                <a:latin typeface="Arial"/>
              </a:rPr>
              <a:t>; Kari B. </a:t>
            </a:r>
            <a:r>
              <a:rPr lang="en-US" sz="601" spc="-1" dirty="0" err="1">
                <a:solidFill>
                  <a:srgbClr val="000000"/>
                </a:solidFill>
                <a:latin typeface="Arial"/>
              </a:rPr>
              <a:t>Wisinski</a:t>
            </a:r>
            <a:r>
              <a:rPr lang="en-US" sz="601" spc="-1" dirty="0">
                <a:solidFill>
                  <a:srgbClr val="000000"/>
                </a:solidFill>
                <a:latin typeface="Arial"/>
              </a:rPr>
              <a:t>; Eleni </a:t>
            </a:r>
            <a:r>
              <a:rPr lang="en-US" sz="601" spc="-1" dirty="0" err="1">
                <a:solidFill>
                  <a:srgbClr val="000000"/>
                </a:solidFill>
                <a:latin typeface="Arial"/>
              </a:rPr>
              <a:t>Andreopoulou</a:t>
            </a:r>
            <a:r>
              <a:rPr lang="en-US" sz="601" spc="-1" dirty="0">
                <a:solidFill>
                  <a:srgbClr val="000000"/>
                </a:solidFill>
                <a:latin typeface="Arial"/>
              </a:rPr>
              <a:t>; William J. </a:t>
            </a:r>
            <a:r>
              <a:rPr lang="en-US" sz="601" spc="-1" dirty="0" err="1">
                <a:solidFill>
                  <a:srgbClr val="000000"/>
                </a:solidFill>
                <a:latin typeface="Arial"/>
              </a:rPr>
              <a:t>Gradishar</a:t>
            </a:r>
            <a:r>
              <a:rPr lang="en-US" sz="601" spc="-1" dirty="0">
                <a:solidFill>
                  <a:srgbClr val="000000"/>
                </a:solidFill>
                <a:latin typeface="Arial"/>
              </a:rPr>
              <a:t>; Erica Stringer-</a:t>
            </a:r>
            <a:r>
              <a:rPr lang="en-US" sz="601" spc="-1" dirty="0" err="1">
                <a:solidFill>
                  <a:srgbClr val="000000"/>
                </a:solidFill>
                <a:latin typeface="Arial"/>
              </a:rPr>
              <a:t>Reasor</a:t>
            </a:r>
            <a:r>
              <a:rPr lang="en-US" sz="601" spc="-1" dirty="0">
                <a:solidFill>
                  <a:srgbClr val="000000"/>
                </a:solidFill>
                <a:latin typeface="Arial"/>
              </a:rPr>
              <a:t>; Sonya A. Reid; Anne O'Dea; Ruth </a:t>
            </a:r>
            <a:r>
              <a:rPr lang="en-US" sz="601" spc="-1" dirty="0" err="1">
                <a:solidFill>
                  <a:srgbClr val="000000"/>
                </a:solidFill>
                <a:latin typeface="Arial"/>
              </a:rPr>
              <a:t>O'Regan</a:t>
            </a:r>
            <a:r>
              <a:rPr lang="en-US" sz="601" spc="-1" dirty="0">
                <a:solidFill>
                  <a:srgbClr val="000000"/>
                </a:solidFill>
                <a:latin typeface="Arial"/>
              </a:rPr>
              <a:t>; Katherine D. Crew; Dawn L. Hershman; </a:t>
            </a:r>
            <a:r>
              <a:rPr lang="en-US" sz="601" i="1" spc="-1" dirty="0">
                <a:solidFill>
                  <a:srgbClr val="000000"/>
                </a:solidFill>
                <a:latin typeface="Arial"/>
              </a:rPr>
              <a:t>Journal of Clinical Oncology</a:t>
            </a:r>
            <a:r>
              <a:rPr lang="en-US" sz="601" spc="-1" dirty="0">
                <a:solidFill>
                  <a:srgbClr val="000000"/>
                </a:solidFill>
                <a:latin typeface="Arial"/>
              </a:rPr>
              <a:t> 2023 414004-4013.</a:t>
            </a:r>
          </a:p>
          <a:p>
            <a:r>
              <a:rPr lang="en-US" sz="601" spc="-1" dirty="0">
                <a:solidFill>
                  <a:srgbClr val="000000"/>
                </a:solidFill>
                <a:latin typeface="Arial"/>
              </a:rPr>
              <a:t>DOI: 10.1200/JCO.22.02392</a:t>
            </a:r>
          </a:p>
          <a:p>
            <a:r>
              <a:rPr lang="en-US" sz="601" spc="-1" dirty="0">
                <a:solidFill>
                  <a:srgbClr val="000000"/>
                </a:solidFill>
                <a:latin typeface="Arial"/>
              </a:rPr>
              <a:t>Copyright © 2023 American Society of Clinical Oncology</a:t>
            </a:r>
          </a:p>
        </p:txBody>
      </p:sp>
      <p:pic>
        <p:nvPicPr>
          <p:cNvPr id="40" name="Main graphic"/>
          <p:cNvPicPr/>
          <p:nvPr/>
        </p:nvPicPr>
        <p:blipFill>
          <a:blip r:embed="rId2"/>
          <a:stretch/>
        </p:blipFill>
        <p:spPr>
          <a:xfrm>
            <a:off x="1339702" y="164584"/>
            <a:ext cx="6166884" cy="3322896"/>
          </a:xfrm>
          <a:prstGeom prst="rect">
            <a:avLst/>
          </a:prstGeom>
          <a:ln>
            <a:noFill/>
          </a:ln>
        </p:spPr>
      </p:pic>
      <p:sp>
        <p:nvSpPr>
          <p:cNvPr id="2" name="TextBox 1">
            <a:extLst>
              <a:ext uri="{FF2B5EF4-FFF2-40B4-BE49-F238E27FC236}">
                <a16:creationId xmlns:a16="http://schemas.microsoft.com/office/drawing/2014/main" id="{FCD28457-CBD2-49B8-AFC1-EB1D6B924AF5}"/>
              </a:ext>
            </a:extLst>
          </p:cNvPr>
          <p:cNvSpPr txBox="1"/>
          <p:nvPr/>
        </p:nvSpPr>
        <p:spPr>
          <a:xfrm>
            <a:off x="1" y="772633"/>
            <a:ext cx="1155404" cy="430887"/>
          </a:xfrm>
          <a:prstGeom prst="rect">
            <a:avLst/>
          </a:prstGeom>
          <a:noFill/>
        </p:spPr>
        <p:txBody>
          <a:bodyPr wrap="square" rtlCol="0">
            <a:spAutoFit/>
          </a:bodyPr>
          <a:lstStyle/>
          <a:p>
            <a:r>
              <a:rPr lang="en-US" sz="1100" b="1" dirty="0"/>
              <a:t>MAINTAIN PFS</a:t>
            </a:r>
          </a:p>
        </p:txBody>
      </p:sp>
      <p:sp>
        <p:nvSpPr>
          <p:cNvPr id="3" name="TextBox 2">
            <a:extLst>
              <a:ext uri="{FF2B5EF4-FFF2-40B4-BE49-F238E27FC236}">
                <a16:creationId xmlns:a16="http://schemas.microsoft.com/office/drawing/2014/main" id="{551E28CC-F15E-40A7-8489-9444CF91BF7B}"/>
              </a:ext>
            </a:extLst>
          </p:cNvPr>
          <p:cNvSpPr txBox="1"/>
          <p:nvPr/>
        </p:nvSpPr>
        <p:spPr>
          <a:xfrm>
            <a:off x="1" y="1884071"/>
            <a:ext cx="950212" cy="430887"/>
          </a:xfrm>
          <a:prstGeom prst="rect">
            <a:avLst/>
          </a:prstGeom>
          <a:noFill/>
        </p:spPr>
        <p:txBody>
          <a:bodyPr wrap="square" rtlCol="0">
            <a:spAutoFit/>
          </a:bodyPr>
          <a:lstStyle/>
          <a:p>
            <a:r>
              <a:rPr lang="en-US" sz="1100" dirty="0"/>
              <a:t>JCO 2023: 41(24):4004</a:t>
            </a:r>
          </a:p>
        </p:txBody>
      </p:sp>
    </p:spTree>
  </p:cSld>
  <p:clrMapOvr>
    <a:masterClrMapping/>
  </p:clrMapOvr>
  <p:transition>
    <p:wipe dir="r"/>
  </p:transition>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Shape 1"/>
          <p:cNvSpPr txBox="1"/>
          <p:nvPr/>
        </p:nvSpPr>
        <p:spPr>
          <a:xfrm>
            <a:off x="1410075" y="3494568"/>
            <a:ext cx="6486000" cy="730102"/>
          </a:xfrm>
          <a:prstGeom prst="rect">
            <a:avLst/>
          </a:prstGeom>
          <a:noFill/>
          <a:ln>
            <a:noFill/>
          </a:ln>
        </p:spPr>
        <p:txBody>
          <a:bodyPr lIns="67563" tIns="35133" rIns="67563" bIns="35133"/>
          <a:lstStyle/>
          <a:p>
            <a:r>
              <a:rPr lang="en-US" sz="901" i="1" spc="-1" baseline="-25000" dirty="0">
                <a:solidFill>
                  <a:srgbClr val="000000"/>
                </a:solidFill>
                <a:latin typeface="Arial"/>
              </a:rPr>
              <a:t>FIG 3. Subgroup analyses of PFS in all participants regardless of endocrine therapy backbone. The P values are associated with two-way interactions tests between each subgroup and treatment variable. CDK4/6i, cyclin-dependent kinase 4/6 inhibitor; Chemo, chemotherapy; ECOG, Eastern Cooperative Oncology Group; ET, endocrine therapy; HR, hazard ratio; Met, metastases; PFS, progression-free survival.</a:t>
            </a:r>
            <a:endParaRPr lang="en-US" sz="901" spc="-1" dirty="0">
              <a:solidFill>
                <a:srgbClr val="000000"/>
              </a:solidFill>
              <a:latin typeface="Arial"/>
            </a:endParaRPr>
          </a:p>
        </p:txBody>
      </p:sp>
      <p:sp>
        <p:nvSpPr>
          <p:cNvPr id="39" name="TextShape 2"/>
          <p:cNvSpPr txBox="1"/>
          <p:nvPr/>
        </p:nvSpPr>
        <p:spPr>
          <a:xfrm>
            <a:off x="1410075" y="3870251"/>
            <a:ext cx="6486000" cy="1113430"/>
          </a:xfrm>
          <a:prstGeom prst="rect">
            <a:avLst/>
          </a:prstGeom>
          <a:noFill/>
          <a:ln>
            <a:noFill/>
          </a:ln>
        </p:spPr>
        <p:txBody>
          <a:bodyPr lIns="67563" tIns="33781" rIns="67563" bIns="33781"/>
          <a:lstStyle/>
          <a:p>
            <a:r>
              <a:rPr lang="en-US" sz="601" spc="-1" dirty="0">
                <a:solidFill>
                  <a:srgbClr val="000000"/>
                </a:solidFill>
                <a:latin typeface="Arial"/>
              </a:rPr>
              <a:t>Published in: Kevin </a:t>
            </a:r>
            <a:r>
              <a:rPr lang="en-US" sz="601" spc="-1" dirty="0" err="1">
                <a:solidFill>
                  <a:srgbClr val="000000"/>
                </a:solidFill>
                <a:latin typeface="Arial"/>
              </a:rPr>
              <a:t>Kalinsky</a:t>
            </a:r>
            <a:r>
              <a:rPr lang="en-US" sz="601" spc="-1" dirty="0">
                <a:solidFill>
                  <a:srgbClr val="000000"/>
                </a:solidFill>
                <a:latin typeface="Arial"/>
              </a:rPr>
              <a:t>; Melissa K. </a:t>
            </a:r>
            <a:r>
              <a:rPr lang="en-US" sz="601" spc="-1" dirty="0" err="1">
                <a:solidFill>
                  <a:srgbClr val="000000"/>
                </a:solidFill>
                <a:latin typeface="Arial"/>
              </a:rPr>
              <a:t>Accordino</a:t>
            </a:r>
            <a:r>
              <a:rPr lang="en-US" sz="601" spc="-1" dirty="0">
                <a:solidFill>
                  <a:srgbClr val="000000"/>
                </a:solidFill>
                <a:latin typeface="Arial"/>
              </a:rPr>
              <a:t>; </a:t>
            </a:r>
            <a:r>
              <a:rPr lang="en-US" sz="601" spc="-1" dirty="0" err="1">
                <a:solidFill>
                  <a:srgbClr val="000000"/>
                </a:solidFill>
                <a:latin typeface="Arial"/>
              </a:rPr>
              <a:t>Codruta</a:t>
            </a:r>
            <a:r>
              <a:rPr lang="en-US" sz="601" spc="-1" dirty="0">
                <a:solidFill>
                  <a:srgbClr val="000000"/>
                </a:solidFill>
                <a:latin typeface="Arial"/>
              </a:rPr>
              <a:t> </a:t>
            </a:r>
            <a:r>
              <a:rPr lang="en-US" sz="601" spc="-1" dirty="0" err="1">
                <a:solidFill>
                  <a:srgbClr val="000000"/>
                </a:solidFill>
                <a:latin typeface="Arial"/>
              </a:rPr>
              <a:t>Chiuzan</a:t>
            </a:r>
            <a:r>
              <a:rPr lang="en-US" sz="601" spc="-1" dirty="0">
                <a:solidFill>
                  <a:srgbClr val="000000"/>
                </a:solidFill>
                <a:latin typeface="Arial"/>
              </a:rPr>
              <a:t>; </a:t>
            </a:r>
            <a:r>
              <a:rPr lang="en-US" sz="601" spc="-1" dirty="0" err="1">
                <a:solidFill>
                  <a:srgbClr val="000000"/>
                </a:solidFill>
                <a:latin typeface="Arial"/>
              </a:rPr>
              <a:t>Prabhjot</a:t>
            </a:r>
            <a:r>
              <a:rPr lang="en-US" sz="601" spc="-1" dirty="0">
                <a:solidFill>
                  <a:srgbClr val="000000"/>
                </a:solidFill>
                <a:latin typeface="Arial"/>
              </a:rPr>
              <a:t> S. Mundi; Elizabeth </a:t>
            </a:r>
            <a:r>
              <a:rPr lang="en-US" sz="601" spc="-1" dirty="0" err="1">
                <a:solidFill>
                  <a:srgbClr val="000000"/>
                </a:solidFill>
                <a:latin typeface="Arial"/>
              </a:rPr>
              <a:t>Sakach</a:t>
            </a:r>
            <a:r>
              <a:rPr lang="en-US" sz="601" spc="-1" dirty="0">
                <a:solidFill>
                  <a:srgbClr val="000000"/>
                </a:solidFill>
                <a:latin typeface="Arial"/>
              </a:rPr>
              <a:t>; Claire Sathe; </a:t>
            </a:r>
            <a:r>
              <a:rPr lang="en-US" sz="601" spc="-1" dirty="0" err="1">
                <a:solidFill>
                  <a:srgbClr val="000000"/>
                </a:solidFill>
                <a:latin typeface="Arial"/>
              </a:rPr>
              <a:t>Heejoon</a:t>
            </a:r>
            <a:r>
              <a:rPr lang="en-US" sz="601" spc="-1" dirty="0">
                <a:solidFill>
                  <a:srgbClr val="000000"/>
                </a:solidFill>
                <a:latin typeface="Arial"/>
              </a:rPr>
              <a:t> </a:t>
            </a:r>
            <a:r>
              <a:rPr lang="en-US" sz="601" spc="-1" dirty="0" err="1">
                <a:solidFill>
                  <a:srgbClr val="000000"/>
                </a:solidFill>
                <a:latin typeface="Arial"/>
              </a:rPr>
              <a:t>Ahn</a:t>
            </a:r>
            <a:r>
              <a:rPr lang="en-US" sz="601" spc="-1" dirty="0">
                <a:solidFill>
                  <a:srgbClr val="000000"/>
                </a:solidFill>
                <a:latin typeface="Arial"/>
              </a:rPr>
              <a:t>; Meghna S. Trivedi; Yelena </a:t>
            </a:r>
            <a:r>
              <a:rPr lang="en-US" sz="601" spc="-1" dirty="0" err="1">
                <a:solidFill>
                  <a:srgbClr val="000000"/>
                </a:solidFill>
                <a:latin typeface="Arial"/>
              </a:rPr>
              <a:t>Novik</a:t>
            </a:r>
            <a:r>
              <a:rPr lang="en-US" sz="601" spc="-1" dirty="0">
                <a:solidFill>
                  <a:srgbClr val="000000"/>
                </a:solidFill>
                <a:latin typeface="Arial"/>
              </a:rPr>
              <a:t>; Amy </a:t>
            </a:r>
            <a:r>
              <a:rPr lang="en-US" sz="601" spc="-1" dirty="0" err="1">
                <a:solidFill>
                  <a:srgbClr val="000000"/>
                </a:solidFill>
                <a:latin typeface="Arial"/>
              </a:rPr>
              <a:t>Tiersten</a:t>
            </a:r>
            <a:r>
              <a:rPr lang="en-US" sz="601" spc="-1" dirty="0">
                <a:solidFill>
                  <a:srgbClr val="000000"/>
                </a:solidFill>
                <a:latin typeface="Arial"/>
              </a:rPr>
              <a:t>; George </a:t>
            </a:r>
            <a:r>
              <a:rPr lang="en-US" sz="601" spc="-1" dirty="0" err="1">
                <a:solidFill>
                  <a:srgbClr val="000000"/>
                </a:solidFill>
                <a:latin typeface="Arial"/>
              </a:rPr>
              <a:t>Raptis</a:t>
            </a:r>
            <a:r>
              <a:rPr lang="en-US" sz="601" spc="-1" dirty="0">
                <a:solidFill>
                  <a:srgbClr val="000000"/>
                </a:solidFill>
                <a:latin typeface="Arial"/>
              </a:rPr>
              <a:t>; Lea N. Baer; Sun Y. Oh; Amelia B. </a:t>
            </a:r>
            <a:r>
              <a:rPr lang="en-US" sz="601" spc="-1" dirty="0" err="1">
                <a:solidFill>
                  <a:srgbClr val="000000"/>
                </a:solidFill>
                <a:latin typeface="Arial"/>
              </a:rPr>
              <a:t>Zelnak</a:t>
            </a:r>
            <a:r>
              <a:rPr lang="en-US" sz="601" spc="-1" dirty="0">
                <a:solidFill>
                  <a:srgbClr val="000000"/>
                </a:solidFill>
                <a:latin typeface="Arial"/>
              </a:rPr>
              <a:t>; Kari B. </a:t>
            </a:r>
            <a:r>
              <a:rPr lang="en-US" sz="601" spc="-1" dirty="0" err="1">
                <a:solidFill>
                  <a:srgbClr val="000000"/>
                </a:solidFill>
                <a:latin typeface="Arial"/>
              </a:rPr>
              <a:t>Wisinski</a:t>
            </a:r>
            <a:r>
              <a:rPr lang="en-US" sz="601" spc="-1" dirty="0">
                <a:solidFill>
                  <a:srgbClr val="000000"/>
                </a:solidFill>
                <a:latin typeface="Arial"/>
              </a:rPr>
              <a:t>; Eleni </a:t>
            </a:r>
            <a:r>
              <a:rPr lang="en-US" sz="601" spc="-1" dirty="0" err="1">
                <a:solidFill>
                  <a:srgbClr val="000000"/>
                </a:solidFill>
                <a:latin typeface="Arial"/>
              </a:rPr>
              <a:t>Andreopoulou</a:t>
            </a:r>
            <a:r>
              <a:rPr lang="en-US" sz="601" spc="-1" dirty="0">
                <a:solidFill>
                  <a:srgbClr val="000000"/>
                </a:solidFill>
                <a:latin typeface="Arial"/>
              </a:rPr>
              <a:t>; William J. </a:t>
            </a:r>
            <a:r>
              <a:rPr lang="en-US" sz="601" spc="-1" dirty="0" err="1">
                <a:solidFill>
                  <a:srgbClr val="000000"/>
                </a:solidFill>
                <a:latin typeface="Arial"/>
              </a:rPr>
              <a:t>Gradishar</a:t>
            </a:r>
            <a:r>
              <a:rPr lang="en-US" sz="601" spc="-1" dirty="0">
                <a:solidFill>
                  <a:srgbClr val="000000"/>
                </a:solidFill>
                <a:latin typeface="Arial"/>
              </a:rPr>
              <a:t>; Erica Stringer-</a:t>
            </a:r>
            <a:r>
              <a:rPr lang="en-US" sz="601" spc="-1" dirty="0" err="1">
                <a:solidFill>
                  <a:srgbClr val="000000"/>
                </a:solidFill>
                <a:latin typeface="Arial"/>
              </a:rPr>
              <a:t>Reasor</a:t>
            </a:r>
            <a:r>
              <a:rPr lang="en-US" sz="601" spc="-1" dirty="0">
                <a:solidFill>
                  <a:srgbClr val="000000"/>
                </a:solidFill>
                <a:latin typeface="Arial"/>
              </a:rPr>
              <a:t>; Sonya A. Reid; Anne O'Dea; Ruth </a:t>
            </a:r>
            <a:r>
              <a:rPr lang="en-US" sz="601" spc="-1" dirty="0" err="1">
                <a:solidFill>
                  <a:srgbClr val="000000"/>
                </a:solidFill>
                <a:latin typeface="Arial"/>
              </a:rPr>
              <a:t>O'Regan</a:t>
            </a:r>
            <a:r>
              <a:rPr lang="en-US" sz="601" spc="-1" dirty="0">
                <a:solidFill>
                  <a:srgbClr val="000000"/>
                </a:solidFill>
                <a:latin typeface="Arial"/>
              </a:rPr>
              <a:t>; Katherine D. Crew; Dawn L. Hershman; </a:t>
            </a:r>
            <a:r>
              <a:rPr lang="en-US" sz="601" i="1" spc="-1" dirty="0">
                <a:solidFill>
                  <a:srgbClr val="000000"/>
                </a:solidFill>
                <a:latin typeface="Arial"/>
              </a:rPr>
              <a:t>Journal of Clinical Oncology</a:t>
            </a:r>
            <a:r>
              <a:rPr lang="en-US" sz="601" spc="-1" dirty="0">
                <a:solidFill>
                  <a:srgbClr val="000000"/>
                </a:solidFill>
                <a:latin typeface="Arial"/>
              </a:rPr>
              <a:t> 2023 414004-4013.</a:t>
            </a:r>
          </a:p>
          <a:p>
            <a:r>
              <a:rPr lang="en-US" sz="601" spc="-1" dirty="0">
                <a:solidFill>
                  <a:srgbClr val="000000"/>
                </a:solidFill>
                <a:latin typeface="Arial"/>
              </a:rPr>
              <a:t>DOI: 10.1200/JCO.22.02392</a:t>
            </a:r>
          </a:p>
          <a:p>
            <a:r>
              <a:rPr lang="en-US" sz="601" spc="-1" dirty="0">
                <a:solidFill>
                  <a:srgbClr val="000000"/>
                </a:solidFill>
                <a:latin typeface="Arial"/>
              </a:rPr>
              <a:t>Copyright © 2023 American Society of Clinical Oncology</a:t>
            </a:r>
          </a:p>
        </p:txBody>
      </p:sp>
      <p:pic>
        <p:nvPicPr>
          <p:cNvPr id="40" name="Main graphic"/>
          <p:cNvPicPr/>
          <p:nvPr/>
        </p:nvPicPr>
        <p:blipFill>
          <a:blip r:embed="rId2"/>
          <a:stretch/>
        </p:blipFill>
        <p:spPr>
          <a:xfrm>
            <a:off x="1545265" y="106327"/>
            <a:ext cx="5592726" cy="3281916"/>
          </a:xfrm>
          <a:prstGeom prst="rect">
            <a:avLst/>
          </a:prstGeom>
          <a:ln>
            <a:noFill/>
          </a:ln>
        </p:spPr>
      </p:pic>
      <p:sp>
        <p:nvSpPr>
          <p:cNvPr id="2" name="TextBox 1">
            <a:extLst>
              <a:ext uri="{FF2B5EF4-FFF2-40B4-BE49-F238E27FC236}">
                <a16:creationId xmlns:a16="http://schemas.microsoft.com/office/drawing/2014/main" id="{D657F1C8-16DA-4D6B-AD50-4E15B651682E}"/>
              </a:ext>
            </a:extLst>
          </p:cNvPr>
          <p:cNvSpPr txBox="1"/>
          <p:nvPr/>
        </p:nvSpPr>
        <p:spPr>
          <a:xfrm>
            <a:off x="308700" y="882858"/>
            <a:ext cx="882147" cy="600164"/>
          </a:xfrm>
          <a:prstGeom prst="rect">
            <a:avLst/>
          </a:prstGeom>
          <a:noFill/>
        </p:spPr>
        <p:txBody>
          <a:bodyPr wrap="square" rtlCol="0">
            <a:spAutoFit/>
          </a:bodyPr>
          <a:lstStyle/>
          <a:p>
            <a:r>
              <a:rPr lang="en-US" sz="1100" b="1" dirty="0"/>
              <a:t>MAINTAIN FOREST  PLOT</a:t>
            </a:r>
          </a:p>
        </p:txBody>
      </p:sp>
      <p:sp>
        <p:nvSpPr>
          <p:cNvPr id="4" name="TextBox 3">
            <a:extLst>
              <a:ext uri="{FF2B5EF4-FFF2-40B4-BE49-F238E27FC236}">
                <a16:creationId xmlns:a16="http://schemas.microsoft.com/office/drawing/2014/main" id="{285B72F4-7E08-447B-99AA-E850AC646D5D}"/>
              </a:ext>
            </a:extLst>
          </p:cNvPr>
          <p:cNvSpPr txBox="1"/>
          <p:nvPr/>
        </p:nvSpPr>
        <p:spPr>
          <a:xfrm>
            <a:off x="185432" y="2065564"/>
            <a:ext cx="1224643" cy="430887"/>
          </a:xfrm>
          <a:prstGeom prst="rect">
            <a:avLst/>
          </a:prstGeom>
          <a:noFill/>
        </p:spPr>
        <p:txBody>
          <a:bodyPr wrap="square" rtlCol="0">
            <a:spAutoFit/>
          </a:bodyPr>
          <a:lstStyle/>
          <a:p>
            <a:r>
              <a:rPr lang="en-US" sz="1100" dirty="0"/>
              <a:t>JCO 2023: 41(24):4004</a:t>
            </a:r>
          </a:p>
        </p:txBody>
      </p:sp>
    </p:spTree>
  </p:cSld>
  <p:clrMapOvr>
    <a:masterClrMapping/>
  </p:clrMapOvr>
  <p:transition>
    <p:wipe dir="r"/>
  </p:transition>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605114"/>
          </a:xfrm>
        </p:spPr>
        <p:txBody>
          <a:bodyPr/>
          <a:lstStyle/>
          <a:p>
            <a:r>
              <a:rPr lang="en-US" b="1" dirty="0"/>
              <a:t>Use of Continued CDK 4/6i</a:t>
            </a:r>
          </a:p>
        </p:txBody>
      </p:sp>
      <p:sp>
        <p:nvSpPr>
          <p:cNvPr id="2" name="Subtitle 1"/>
          <p:cNvSpPr>
            <a:spLocks noGrp="1"/>
          </p:cNvSpPr>
          <p:nvPr>
            <p:ph type="subTitle" idx="4294967295"/>
          </p:nvPr>
        </p:nvSpPr>
        <p:spPr>
          <a:xfrm>
            <a:off x="822250" y="921488"/>
            <a:ext cx="7336465" cy="3149342"/>
          </a:xfrm>
        </p:spPr>
        <p:txBody>
          <a:bodyPr/>
          <a:lstStyle/>
          <a:p>
            <a:pPr marL="0" indent="0">
              <a:buNone/>
            </a:pPr>
            <a:endParaRPr lang="en-US" dirty="0">
              <a:solidFill>
                <a:srgbClr val="002E51"/>
              </a:solidFill>
            </a:endParaRPr>
          </a:p>
        </p:txBody>
      </p:sp>
      <p:pic>
        <p:nvPicPr>
          <p:cNvPr id="5" name="Picture 4">
            <a:extLst>
              <a:ext uri="{FF2B5EF4-FFF2-40B4-BE49-F238E27FC236}">
                <a16:creationId xmlns:a16="http://schemas.microsoft.com/office/drawing/2014/main" id="{0215D7BC-4B8C-4081-8E64-A81EC4162F39}"/>
              </a:ext>
            </a:extLst>
          </p:cNvPr>
          <p:cNvPicPr/>
          <p:nvPr/>
        </p:nvPicPr>
        <p:blipFill>
          <a:blip r:embed="rId2"/>
          <a:stretch>
            <a:fillRect/>
          </a:stretch>
        </p:blipFill>
        <p:spPr>
          <a:xfrm>
            <a:off x="822250" y="888524"/>
            <a:ext cx="6721550" cy="3371215"/>
          </a:xfrm>
          <a:prstGeom prst="rect">
            <a:avLst/>
          </a:prstGeom>
        </p:spPr>
      </p:pic>
      <p:sp>
        <p:nvSpPr>
          <p:cNvPr id="3" name="TextBox 2">
            <a:extLst>
              <a:ext uri="{FF2B5EF4-FFF2-40B4-BE49-F238E27FC236}">
                <a16:creationId xmlns:a16="http://schemas.microsoft.com/office/drawing/2014/main" id="{AF549F35-B716-4E2F-A38B-A6A92FACBD3C}"/>
              </a:ext>
            </a:extLst>
          </p:cNvPr>
          <p:cNvSpPr txBox="1"/>
          <p:nvPr/>
        </p:nvSpPr>
        <p:spPr>
          <a:xfrm>
            <a:off x="0" y="1183758"/>
            <a:ext cx="737191" cy="769441"/>
          </a:xfrm>
          <a:prstGeom prst="rect">
            <a:avLst/>
          </a:prstGeom>
          <a:noFill/>
        </p:spPr>
        <p:txBody>
          <a:bodyPr wrap="square" rtlCol="0">
            <a:spAutoFit/>
          </a:bodyPr>
          <a:lstStyle/>
          <a:p>
            <a:r>
              <a:rPr lang="en-US" sz="1100" b="1" dirty="0"/>
              <a:t>Mayer SABCS 2022</a:t>
            </a:r>
          </a:p>
          <a:p>
            <a:r>
              <a:rPr lang="en-US" sz="1100" b="1" dirty="0"/>
              <a:t>GS3-06</a:t>
            </a:r>
          </a:p>
        </p:txBody>
      </p:sp>
    </p:spTree>
    <p:extLst>
      <p:ext uri="{BB962C8B-B14F-4D97-AF65-F5344CB8AC3E}">
        <p14:creationId xmlns:p14="http://schemas.microsoft.com/office/powerpoint/2010/main" val="117091780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1127176"/>
          </a:xfrm>
        </p:spPr>
        <p:txBody>
          <a:bodyPr/>
          <a:lstStyle/>
          <a:p>
            <a:r>
              <a:rPr lang="en-US" sz="3200" b="1" dirty="0"/>
              <a:t>Use of continued CDK 4/6i</a:t>
            </a:r>
            <a:br>
              <a:rPr lang="en-US" b="1" dirty="0"/>
            </a:br>
            <a:r>
              <a:rPr lang="en-US" sz="3200" b="1" dirty="0"/>
              <a:t>PACE trial</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r>
              <a:rPr lang="en-US" sz="1400" dirty="0">
                <a:solidFill>
                  <a:srgbClr val="002E51"/>
                </a:solidFill>
              </a:rPr>
              <a:t>Patent demographics:</a:t>
            </a:r>
          </a:p>
          <a:p>
            <a:pPr lvl="1"/>
            <a:r>
              <a:rPr lang="en-US" sz="1400" dirty="0">
                <a:solidFill>
                  <a:srgbClr val="002E51"/>
                </a:solidFill>
              </a:rPr>
              <a:t>218 patients</a:t>
            </a:r>
          </a:p>
          <a:p>
            <a:pPr lvl="1"/>
            <a:r>
              <a:rPr lang="en-US" sz="1400" dirty="0">
                <a:solidFill>
                  <a:srgbClr val="002E51"/>
                </a:solidFill>
              </a:rPr>
              <a:t>Median age 57 (range 25-83)</a:t>
            </a:r>
          </a:p>
          <a:p>
            <a:pPr lvl="1"/>
            <a:r>
              <a:rPr lang="en-US" sz="1400" dirty="0">
                <a:solidFill>
                  <a:srgbClr val="002E51"/>
                </a:solidFill>
              </a:rPr>
              <a:t>99% female; 80.9% postmenopausal</a:t>
            </a:r>
          </a:p>
          <a:p>
            <a:pPr lvl="1"/>
            <a:r>
              <a:rPr lang="en-US" sz="1400" dirty="0">
                <a:solidFill>
                  <a:srgbClr val="002E51"/>
                </a:solidFill>
              </a:rPr>
              <a:t>72.7% endocrine sensitive</a:t>
            </a:r>
          </a:p>
          <a:p>
            <a:pPr lvl="1"/>
            <a:r>
              <a:rPr lang="en-US" sz="1400" dirty="0">
                <a:solidFill>
                  <a:srgbClr val="002E51"/>
                </a:solidFill>
              </a:rPr>
              <a:t>90.9% prior </a:t>
            </a:r>
            <a:r>
              <a:rPr lang="en-US" sz="1400" dirty="0" err="1">
                <a:solidFill>
                  <a:srgbClr val="002E51"/>
                </a:solidFill>
              </a:rPr>
              <a:t>palbociclib</a:t>
            </a:r>
            <a:endParaRPr lang="en-US" sz="1400" dirty="0">
              <a:solidFill>
                <a:srgbClr val="002E51"/>
              </a:solidFill>
            </a:endParaRPr>
          </a:p>
          <a:p>
            <a:pPr lvl="1"/>
            <a:r>
              <a:rPr lang="en-US" sz="1400" dirty="0">
                <a:solidFill>
                  <a:srgbClr val="002E51"/>
                </a:solidFill>
              </a:rPr>
              <a:t>75.9% prior CDK 4/6i and hormonal therapy &gt;12months</a:t>
            </a:r>
          </a:p>
          <a:p>
            <a:pPr lvl="1"/>
            <a:r>
              <a:rPr lang="en-US" sz="1400" dirty="0">
                <a:solidFill>
                  <a:srgbClr val="002E51"/>
                </a:solidFill>
              </a:rPr>
              <a:t>Median follow up 23.6 months</a:t>
            </a:r>
          </a:p>
          <a:p>
            <a:pPr lvl="1"/>
            <a:r>
              <a:rPr lang="en-US" sz="1400" dirty="0">
                <a:solidFill>
                  <a:srgbClr val="002E51"/>
                </a:solidFill>
              </a:rPr>
              <a:t>De novo MBC: 50.9% (F), 36% (F+P), 37% (F+P+A)</a:t>
            </a:r>
          </a:p>
          <a:p>
            <a:pPr lvl="1"/>
            <a:r>
              <a:rPr lang="en-US" sz="1400" dirty="0">
                <a:solidFill>
                  <a:srgbClr val="002E51"/>
                </a:solidFill>
              </a:rPr>
              <a:t>Visceral disease: 52.7% (F), 63.1% (F+P), 61.1% (F+P+A)</a:t>
            </a:r>
          </a:p>
          <a:p>
            <a:pPr lvl="1"/>
            <a:r>
              <a:rPr lang="en-US" sz="1400" dirty="0">
                <a:solidFill>
                  <a:srgbClr val="002E51"/>
                </a:solidFill>
              </a:rPr>
              <a:t>Bone only: 7.3% (F), 16.2% (F+P), 14.8% (F+P+A)</a:t>
            </a:r>
          </a:p>
          <a:p>
            <a:pPr lvl="1"/>
            <a:endParaRPr lang="en-US" dirty="0">
              <a:solidFill>
                <a:srgbClr val="002E51"/>
              </a:solidFill>
            </a:endParaRPr>
          </a:p>
          <a:p>
            <a:pPr marL="0" indent="0">
              <a:buNone/>
            </a:pPr>
            <a:r>
              <a:rPr lang="en-US" dirty="0">
                <a:solidFill>
                  <a:srgbClr val="002E51"/>
                </a:solidFill>
              </a:rPr>
              <a:t> </a:t>
            </a:r>
          </a:p>
        </p:txBody>
      </p:sp>
      <p:sp>
        <p:nvSpPr>
          <p:cNvPr id="3" name="TextBox 2">
            <a:extLst>
              <a:ext uri="{FF2B5EF4-FFF2-40B4-BE49-F238E27FC236}">
                <a16:creationId xmlns:a16="http://schemas.microsoft.com/office/drawing/2014/main" id="{9436152F-DA91-444C-95C0-64DD0F182BE4}"/>
              </a:ext>
            </a:extLst>
          </p:cNvPr>
          <p:cNvSpPr txBox="1"/>
          <p:nvPr/>
        </p:nvSpPr>
        <p:spPr>
          <a:xfrm>
            <a:off x="92149" y="1701209"/>
            <a:ext cx="1041991" cy="600164"/>
          </a:xfrm>
          <a:prstGeom prst="rect">
            <a:avLst/>
          </a:prstGeom>
          <a:noFill/>
        </p:spPr>
        <p:txBody>
          <a:bodyPr wrap="square" rtlCol="0">
            <a:spAutoFit/>
          </a:bodyPr>
          <a:lstStyle/>
          <a:p>
            <a:r>
              <a:rPr lang="en-US" sz="1100" b="1" dirty="0"/>
              <a:t>Mayer SABCS 2022</a:t>
            </a:r>
          </a:p>
          <a:p>
            <a:r>
              <a:rPr lang="en-US" sz="1100" b="1" dirty="0"/>
              <a:t>GS3-06</a:t>
            </a:r>
          </a:p>
        </p:txBody>
      </p:sp>
    </p:spTree>
    <p:extLst>
      <p:ext uri="{BB962C8B-B14F-4D97-AF65-F5344CB8AC3E}">
        <p14:creationId xmlns:p14="http://schemas.microsoft.com/office/powerpoint/2010/main" val="245382319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4"/>
            <a:ext cx="9144000" cy="723141"/>
          </a:xfrm>
        </p:spPr>
        <p:txBody>
          <a:bodyPr/>
          <a:lstStyle/>
          <a:p>
            <a:r>
              <a:rPr lang="en-US" sz="3200" b="1" dirty="0"/>
              <a:t>Use of continued CDK 4/6i</a:t>
            </a:r>
          </a:p>
        </p:txBody>
      </p:sp>
      <p:sp>
        <p:nvSpPr>
          <p:cNvPr id="2" name="Subtitle 1"/>
          <p:cNvSpPr>
            <a:spLocks noGrp="1"/>
          </p:cNvSpPr>
          <p:nvPr>
            <p:ph type="subTitle" idx="4294967295"/>
          </p:nvPr>
        </p:nvSpPr>
        <p:spPr>
          <a:xfrm>
            <a:off x="822250" y="921488"/>
            <a:ext cx="7336465" cy="3149342"/>
          </a:xfrm>
        </p:spPr>
        <p:txBody>
          <a:bodyPr/>
          <a:lstStyle/>
          <a:p>
            <a:pPr marL="0" indent="0">
              <a:buNone/>
            </a:pPr>
            <a:endParaRPr lang="en-US" dirty="0">
              <a:solidFill>
                <a:srgbClr val="002E51"/>
              </a:solidFill>
            </a:endParaRPr>
          </a:p>
        </p:txBody>
      </p:sp>
      <p:pic>
        <p:nvPicPr>
          <p:cNvPr id="5" name="Picture 4">
            <a:extLst>
              <a:ext uri="{FF2B5EF4-FFF2-40B4-BE49-F238E27FC236}">
                <a16:creationId xmlns:a16="http://schemas.microsoft.com/office/drawing/2014/main" id="{ADE70EDE-B3EF-470A-B1C9-42446FB28B16}"/>
              </a:ext>
            </a:extLst>
          </p:cNvPr>
          <p:cNvPicPr/>
          <p:nvPr/>
        </p:nvPicPr>
        <p:blipFill>
          <a:blip r:embed="rId2"/>
          <a:stretch>
            <a:fillRect/>
          </a:stretch>
        </p:blipFill>
        <p:spPr>
          <a:xfrm>
            <a:off x="822250" y="779621"/>
            <a:ext cx="7336464" cy="3589020"/>
          </a:xfrm>
          <a:prstGeom prst="rect">
            <a:avLst/>
          </a:prstGeom>
        </p:spPr>
      </p:pic>
      <p:sp>
        <p:nvSpPr>
          <p:cNvPr id="3" name="TextBox 2">
            <a:extLst>
              <a:ext uri="{FF2B5EF4-FFF2-40B4-BE49-F238E27FC236}">
                <a16:creationId xmlns:a16="http://schemas.microsoft.com/office/drawing/2014/main" id="{195BE39B-A83E-4B4C-8BF7-2B0CB407FBD7}"/>
              </a:ext>
            </a:extLst>
          </p:cNvPr>
          <p:cNvSpPr txBox="1"/>
          <p:nvPr/>
        </p:nvSpPr>
        <p:spPr>
          <a:xfrm>
            <a:off x="63795" y="1545265"/>
            <a:ext cx="687571" cy="769441"/>
          </a:xfrm>
          <a:prstGeom prst="rect">
            <a:avLst/>
          </a:prstGeom>
          <a:noFill/>
        </p:spPr>
        <p:txBody>
          <a:bodyPr wrap="square" rtlCol="0">
            <a:spAutoFit/>
          </a:bodyPr>
          <a:lstStyle/>
          <a:p>
            <a:r>
              <a:rPr lang="en-US" sz="1100" b="1"/>
              <a:t>Mayer SABCS 2022</a:t>
            </a:r>
          </a:p>
          <a:p>
            <a:r>
              <a:rPr lang="en-US" sz="1100" b="1"/>
              <a:t>GS3-06</a:t>
            </a:r>
            <a:endParaRPr lang="en-US" sz="1100" b="1" dirty="0"/>
          </a:p>
        </p:txBody>
      </p:sp>
    </p:spTree>
    <p:extLst>
      <p:ext uri="{BB962C8B-B14F-4D97-AF65-F5344CB8AC3E}">
        <p14:creationId xmlns:p14="http://schemas.microsoft.com/office/powerpoint/2010/main" val="375937883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716052"/>
          </a:xfrm>
        </p:spPr>
        <p:txBody>
          <a:bodyPr/>
          <a:lstStyle/>
          <a:p>
            <a:r>
              <a:rPr lang="en-US" sz="3200" b="1" dirty="0"/>
              <a:t>Use of continued CDK 4/6i</a:t>
            </a:r>
          </a:p>
        </p:txBody>
      </p:sp>
      <p:sp>
        <p:nvSpPr>
          <p:cNvPr id="2" name="Subtitle 1"/>
          <p:cNvSpPr>
            <a:spLocks noGrp="1"/>
          </p:cNvSpPr>
          <p:nvPr>
            <p:ph type="subTitle" idx="4294967295"/>
          </p:nvPr>
        </p:nvSpPr>
        <p:spPr>
          <a:xfrm>
            <a:off x="822250" y="921488"/>
            <a:ext cx="7336465" cy="3149342"/>
          </a:xfrm>
        </p:spPr>
        <p:txBody>
          <a:bodyPr/>
          <a:lstStyle/>
          <a:p>
            <a:pPr marL="0" indent="0">
              <a:buNone/>
            </a:pPr>
            <a:endParaRPr lang="en-US" dirty="0">
              <a:solidFill>
                <a:srgbClr val="002E51"/>
              </a:solidFill>
            </a:endParaRPr>
          </a:p>
        </p:txBody>
      </p:sp>
      <p:pic>
        <p:nvPicPr>
          <p:cNvPr id="5" name="Picture 4">
            <a:extLst>
              <a:ext uri="{FF2B5EF4-FFF2-40B4-BE49-F238E27FC236}">
                <a16:creationId xmlns:a16="http://schemas.microsoft.com/office/drawing/2014/main" id="{CD38059D-2889-4941-ACA4-E4E8063862D7}"/>
              </a:ext>
            </a:extLst>
          </p:cNvPr>
          <p:cNvPicPr/>
          <p:nvPr/>
        </p:nvPicPr>
        <p:blipFill>
          <a:blip r:embed="rId2"/>
          <a:stretch>
            <a:fillRect/>
          </a:stretch>
        </p:blipFill>
        <p:spPr>
          <a:xfrm>
            <a:off x="822250" y="854551"/>
            <a:ext cx="7258494" cy="3439160"/>
          </a:xfrm>
          <a:prstGeom prst="rect">
            <a:avLst/>
          </a:prstGeom>
        </p:spPr>
      </p:pic>
      <p:sp>
        <p:nvSpPr>
          <p:cNvPr id="3" name="TextBox 2">
            <a:extLst>
              <a:ext uri="{FF2B5EF4-FFF2-40B4-BE49-F238E27FC236}">
                <a16:creationId xmlns:a16="http://schemas.microsoft.com/office/drawing/2014/main" id="{476C563D-5892-4118-AD25-B92236A0CFAE}"/>
              </a:ext>
            </a:extLst>
          </p:cNvPr>
          <p:cNvSpPr txBox="1"/>
          <p:nvPr/>
        </p:nvSpPr>
        <p:spPr>
          <a:xfrm>
            <a:off x="1" y="2076893"/>
            <a:ext cx="744278" cy="769441"/>
          </a:xfrm>
          <a:prstGeom prst="rect">
            <a:avLst/>
          </a:prstGeom>
          <a:noFill/>
        </p:spPr>
        <p:txBody>
          <a:bodyPr wrap="square" rtlCol="0">
            <a:spAutoFit/>
          </a:bodyPr>
          <a:lstStyle/>
          <a:p>
            <a:r>
              <a:rPr lang="en-US" sz="1100" b="1"/>
              <a:t>Mayer SABCS 2022</a:t>
            </a:r>
          </a:p>
          <a:p>
            <a:r>
              <a:rPr lang="en-US" sz="1100" b="1"/>
              <a:t>GS3-06</a:t>
            </a:r>
            <a:endParaRPr lang="en-US" sz="1100" b="1" dirty="0"/>
          </a:p>
        </p:txBody>
      </p:sp>
    </p:spTree>
    <p:extLst>
      <p:ext uri="{BB962C8B-B14F-4D97-AF65-F5344CB8AC3E}">
        <p14:creationId xmlns:p14="http://schemas.microsoft.com/office/powerpoint/2010/main" val="308919347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Use of continued CDK 4/6i</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036864"/>
            <a:ext cx="7336465" cy="3251601"/>
          </a:xfrm>
        </p:spPr>
        <p:txBody>
          <a:bodyPr/>
          <a:lstStyle/>
          <a:p>
            <a:pPr marL="0" indent="0">
              <a:buNone/>
            </a:pPr>
            <a:r>
              <a:rPr lang="en-US" dirty="0">
                <a:solidFill>
                  <a:srgbClr val="002E51"/>
                </a:solidFill>
              </a:rPr>
              <a:t>Issues:</a:t>
            </a:r>
          </a:p>
          <a:p>
            <a:r>
              <a:rPr lang="en-US" dirty="0">
                <a:solidFill>
                  <a:srgbClr val="002E51"/>
                </a:solidFill>
              </a:rPr>
              <a:t>Is there an intrinsic difference in CDK 4/6i</a:t>
            </a:r>
          </a:p>
          <a:p>
            <a:pPr lvl="1"/>
            <a:r>
              <a:rPr lang="en-US" dirty="0">
                <a:solidFill>
                  <a:srgbClr val="002E51"/>
                </a:solidFill>
              </a:rPr>
              <a:t>Similar mechanism of action</a:t>
            </a:r>
          </a:p>
          <a:p>
            <a:pPr lvl="1"/>
            <a:r>
              <a:rPr lang="en-US" dirty="0">
                <a:solidFill>
                  <a:srgbClr val="002E51"/>
                </a:solidFill>
              </a:rPr>
              <a:t>Different chemical, biologic and pharmacologic functions </a:t>
            </a:r>
          </a:p>
          <a:p>
            <a:pPr lvl="1"/>
            <a:r>
              <a:rPr lang="en-US" dirty="0">
                <a:solidFill>
                  <a:srgbClr val="002E51"/>
                </a:solidFill>
              </a:rPr>
              <a:t>Different acquired resistance mechanisms</a:t>
            </a:r>
          </a:p>
          <a:p>
            <a:pPr lvl="1"/>
            <a:r>
              <a:rPr lang="en-US" dirty="0">
                <a:solidFill>
                  <a:srgbClr val="002E51"/>
                </a:solidFill>
              </a:rPr>
              <a:t>Differences in study design</a:t>
            </a:r>
          </a:p>
          <a:p>
            <a:pPr lvl="1"/>
            <a:r>
              <a:rPr lang="en-US" dirty="0">
                <a:solidFill>
                  <a:srgbClr val="002E51"/>
                </a:solidFill>
              </a:rPr>
              <a:t>Differences in post study treatment/crossover</a:t>
            </a:r>
          </a:p>
          <a:p>
            <a:endParaRPr lang="en-US" dirty="0">
              <a:solidFill>
                <a:srgbClr val="002E51"/>
              </a:solidFill>
            </a:endParaRPr>
          </a:p>
          <a:p>
            <a:endParaRPr lang="en-US" dirty="0">
              <a:solidFill>
                <a:srgbClr val="002E51"/>
              </a:solidFill>
            </a:endParaRPr>
          </a:p>
        </p:txBody>
      </p:sp>
    </p:spTree>
    <p:extLst>
      <p:ext uri="{BB962C8B-B14F-4D97-AF65-F5344CB8AC3E}">
        <p14:creationId xmlns:p14="http://schemas.microsoft.com/office/powerpoint/2010/main" val="217638763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90623" y="184003"/>
            <a:ext cx="9144000" cy="780016"/>
          </a:xfrm>
        </p:spPr>
        <p:txBody>
          <a:bodyPr/>
          <a:lstStyle/>
          <a:p>
            <a:r>
              <a:rPr lang="en-US" sz="3200" b="1" dirty="0"/>
              <a:t>Use of continued CDK 4/6i</a:t>
            </a:r>
          </a:p>
        </p:txBody>
      </p:sp>
      <p:sp>
        <p:nvSpPr>
          <p:cNvPr id="2" name="Subtitle 1"/>
          <p:cNvSpPr>
            <a:spLocks noGrp="1"/>
          </p:cNvSpPr>
          <p:nvPr>
            <p:ph type="subTitle" idx="4294967295"/>
          </p:nvPr>
        </p:nvSpPr>
        <p:spPr>
          <a:xfrm>
            <a:off x="822250" y="964018"/>
            <a:ext cx="7336465" cy="3106811"/>
          </a:xfrm>
        </p:spPr>
        <p:txBody>
          <a:bodyPr/>
          <a:lstStyle/>
          <a:p>
            <a:pPr marL="0" indent="0">
              <a:buNone/>
            </a:pPr>
            <a:r>
              <a:rPr lang="en-US" sz="1800" dirty="0" err="1">
                <a:solidFill>
                  <a:srgbClr val="002E51"/>
                </a:solidFill>
              </a:rPr>
              <a:t>postMONARCH</a:t>
            </a:r>
            <a:r>
              <a:rPr lang="en-US" sz="1800" dirty="0">
                <a:solidFill>
                  <a:srgbClr val="002E51"/>
                </a:solidFill>
              </a:rPr>
              <a:t> </a:t>
            </a:r>
          </a:p>
          <a:p>
            <a:r>
              <a:rPr lang="en-US" sz="1200" dirty="0"/>
              <a:t>Phase 3, global, multicenter, randomized, double-blind, placebo-controlled study </a:t>
            </a:r>
          </a:p>
          <a:p>
            <a:r>
              <a:rPr lang="en-US" sz="1200" dirty="0"/>
              <a:t>HR+, HER2- ABC with disease progression on treatment with CDK4/6i plus an AI as initial therapy for ABC or recurrence on/after treatment with adjuvant CDK4/6i &amp; ET in the adjuvant setting. </a:t>
            </a:r>
          </a:p>
          <a:p>
            <a:r>
              <a:rPr lang="en-US" sz="1200" dirty="0"/>
              <a:t>Randomized 1:1 to receive </a:t>
            </a:r>
            <a:r>
              <a:rPr lang="en-US" sz="1200" dirty="0" err="1"/>
              <a:t>abemaciclib</a:t>
            </a:r>
            <a:r>
              <a:rPr lang="en-US" sz="1200" dirty="0"/>
              <a:t> 150 mg twice daily or placebo, plus </a:t>
            </a:r>
            <a:r>
              <a:rPr lang="en-US" sz="1200" dirty="0" err="1"/>
              <a:t>fulvestrant</a:t>
            </a:r>
            <a:r>
              <a:rPr lang="en-US" sz="1200" dirty="0"/>
              <a:t>. </a:t>
            </a:r>
          </a:p>
          <a:p>
            <a:r>
              <a:rPr lang="en-US" sz="1200" dirty="0"/>
              <a:t>Stratification factors:</a:t>
            </a:r>
          </a:p>
          <a:p>
            <a:pPr lvl="1"/>
            <a:r>
              <a:rPr lang="en-US" sz="1200" dirty="0"/>
              <a:t>geography </a:t>
            </a:r>
          </a:p>
          <a:p>
            <a:pPr lvl="1"/>
            <a:r>
              <a:rPr lang="en-US" sz="1200" dirty="0"/>
              <a:t>visceral metastasis</a:t>
            </a:r>
          </a:p>
          <a:p>
            <a:pPr lvl="1"/>
            <a:r>
              <a:rPr lang="en-US" sz="1200" dirty="0"/>
              <a:t>duration of prior CDK4/6i</a:t>
            </a:r>
          </a:p>
          <a:p>
            <a:r>
              <a:rPr lang="en-US" sz="1600" dirty="0"/>
              <a:t> </a:t>
            </a:r>
            <a:r>
              <a:rPr lang="en-US" sz="1600" dirty="0">
                <a:hlinkClick r:id="rId2"/>
              </a:rPr>
              <a:t>Clinical trial information: NCT05169567</a:t>
            </a:r>
            <a:r>
              <a:rPr lang="en-US" dirty="0">
                <a:hlinkClick r:id="rId2"/>
              </a:rPr>
              <a:t>.</a:t>
            </a:r>
            <a:br>
              <a:rPr lang="en-US" dirty="0">
                <a:solidFill>
                  <a:srgbClr val="002E51"/>
                </a:solidFill>
              </a:rPr>
            </a:br>
            <a:endParaRPr lang="en-US" dirty="0">
              <a:solidFill>
                <a:srgbClr val="002E51"/>
              </a:solidFill>
            </a:endParaRPr>
          </a:p>
        </p:txBody>
      </p:sp>
    </p:spTree>
    <p:extLst>
      <p:ext uri="{BB962C8B-B14F-4D97-AF65-F5344CB8AC3E}">
        <p14:creationId xmlns:p14="http://schemas.microsoft.com/office/powerpoint/2010/main" val="179151978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5" name="Text Placeholder 34">
            <a:extLst>
              <a:ext uri="{FF2B5EF4-FFF2-40B4-BE49-F238E27FC236}">
                <a16:creationId xmlns:a16="http://schemas.microsoft.com/office/drawing/2014/main" id="{7491D7C4-E3E4-4848-B36C-673D3CE39E63}"/>
              </a:ext>
            </a:extLst>
          </p:cNvPr>
          <p:cNvSpPr>
            <a:spLocks noGrp="1"/>
          </p:cNvSpPr>
          <p:nvPr>
            <p:ph sz="quarter" idx="14"/>
          </p:nvPr>
        </p:nvSpPr>
        <p:spPr>
          <a:xfrm>
            <a:off x="421437" y="3276379"/>
            <a:ext cx="8539480" cy="1169551"/>
          </a:xfrm>
        </p:spPr>
        <p:txBody>
          <a:bodyPr wrap="square">
            <a:spAutoFit/>
          </a:bodyPr>
          <a:lstStyle/>
          <a:p>
            <a:pPr marL="0" indent="0">
              <a:spcBef>
                <a:spcPts val="0"/>
              </a:spcBef>
              <a:buNone/>
            </a:pPr>
            <a:r>
              <a:rPr lang="en-GB" sz="1400" b="1" dirty="0">
                <a:cs typeface="Calibri" panose="020F0502020204030204" pitchFamily="34" charset="0"/>
              </a:rPr>
              <a:t>Primary endpoint: </a:t>
            </a:r>
            <a:r>
              <a:rPr lang="en-GB" sz="1400" dirty="0">
                <a:cs typeface="Calibri" panose="020F0502020204030204" pitchFamily="34" charset="0"/>
              </a:rPr>
              <a:t>IDFS (APHINITY definition differs from STEEP definition)</a:t>
            </a:r>
          </a:p>
          <a:p>
            <a:pPr marL="0" indent="0">
              <a:spcBef>
                <a:spcPts val="0"/>
              </a:spcBef>
              <a:buNone/>
            </a:pPr>
            <a:r>
              <a:rPr lang="en-GB" sz="1400" b="1" dirty="0">
                <a:cs typeface="Calibri" panose="020F0502020204030204" pitchFamily="34" charset="0"/>
              </a:rPr>
              <a:t>Secondary endpoint: </a:t>
            </a:r>
            <a:r>
              <a:rPr lang="en-GB" sz="1400" dirty="0">
                <a:cs typeface="Calibri" panose="020F0502020204030204" pitchFamily="34" charset="0"/>
              </a:rPr>
              <a:t>IDFS with 2</a:t>
            </a:r>
            <a:r>
              <a:rPr lang="en-GB" sz="1400" baseline="30000" dirty="0">
                <a:cs typeface="Calibri" panose="020F0502020204030204" pitchFamily="34" charset="0"/>
              </a:rPr>
              <a:t>nd</a:t>
            </a:r>
            <a:r>
              <a:rPr lang="en-GB" sz="1400" dirty="0">
                <a:cs typeface="Calibri" panose="020F0502020204030204" pitchFamily="34" charset="0"/>
              </a:rPr>
              <a:t> primary non-breast primary cancers included, DFS, OS, RFI, DRFI, safety, and </a:t>
            </a:r>
            <a:r>
              <a:rPr lang="en-GB" sz="1400" dirty="0" err="1">
                <a:cs typeface="Calibri" panose="020F0502020204030204" pitchFamily="34" charset="0"/>
              </a:rPr>
              <a:t>HRQoL</a:t>
            </a:r>
            <a:endParaRPr lang="en-GB" sz="1400" dirty="0">
              <a:cs typeface="Calibri" panose="020F0502020204030204" pitchFamily="34" charset="0"/>
            </a:endParaRPr>
          </a:p>
          <a:p>
            <a:pPr marL="0" indent="0">
              <a:spcBef>
                <a:spcPts val="0"/>
              </a:spcBef>
              <a:buNone/>
            </a:pPr>
            <a:r>
              <a:rPr lang="en-GB" sz="1400" b="1" dirty="0">
                <a:cs typeface="Calibri" panose="020F0502020204030204" pitchFamily="34" charset="0"/>
              </a:rPr>
              <a:t>Stratification factors: </a:t>
            </a:r>
            <a:r>
              <a:rPr lang="en-GB" sz="1400" dirty="0">
                <a:cs typeface="Calibri" panose="020F0502020204030204" pitchFamily="34" charset="0"/>
              </a:rPr>
              <a:t>nodal status, HR status, chemotherapy regimen, geographic region, Protocol version (A vs. B)</a:t>
            </a:r>
          </a:p>
          <a:p>
            <a:pPr marL="0" indent="0">
              <a:spcBef>
                <a:spcPts val="0"/>
              </a:spcBef>
              <a:buNone/>
            </a:pPr>
            <a:r>
              <a:rPr lang="en-GB" sz="1400" b="1" dirty="0">
                <a:cs typeface="Calibri" panose="020F0502020204030204" pitchFamily="34" charset="0"/>
              </a:rPr>
              <a:t>Clinical cut off date (CCOD) </a:t>
            </a:r>
            <a:r>
              <a:rPr lang="en-GB" sz="1400" dirty="0">
                <a:cs typeface="Calibri" panose="020F0502020204030204" pitchFamily="34" charset="0"/>
              </a:rPr>
              <a:t>at the time of primary analysis was 19 Dec 2016, median follow up of 45.4 months</a:t>
            </a:r>
          </a:p>
        </p:txBody>
      </p:sp>
      <p:sp>
        <p:nvSpPr>
          <p:cNvPr id="4" name="Sous-titre 3">
            <a:extLst>
              <a:ext uri="{FF2B5EF4-FFF2-40B4-BE49-F238E27FC236}">
                <a16:creationId xmlns:a16="http://schemas.microsoft.com/office/drawing/2014/main" id="{917FF9E2-4D58-4C48-A94C-DC80F90B5BC8}"/>
              </a:ext>
            </a:extLst>
          </p:cNvPr>
          <p:cNvSpPr>
            <a:spLocks noGrp="1"/>
          </p:cNvSpPr>
          <p:nvPr>
            <p:ph type="body" sz="quarter" idx="15"/>
          </p:nvPr>
        </p:nvSpPr>
        <p:spPr>
          <a:xfrm>
            <a:off x="456902" y="4231046"/>
            <a:ext cx="7371345" cy="498598"/>
          </a:xfrm>
        </p:spPr>
        <p:txBody>
          <a:bodyPr/>
          <a:lstStyle/>
          <a:p>
            <a:endParaRPr lang="en-US" dirty="0"/>
          </a:p>
          <a:p>
            <a:r>
              <a:rPr lang="en-GB" dirty="0"/>
              <a:t>DFS, disease-free survival; DRFI, distant relapse-free interval; HR, hormone receptor; </a:t>
            </a:r>
            <a:r>
              <a:rPr lang="en-GB" dirty="0" err="1"/>
              <a:t>HRQoL</a:t>
            </a:r>
            <a:r>
              <a:rPr lang="en-GB" dirty="0"/>
              <a:t>, health-related quality of life; IDFS, invasive disease-free survival; </a:t>
            </a:r>
            <a:br>
              <a:rPr lang="en-GB" dirty="0"/>
            </a:br>
            <a:r>
              <a:rPr lang="en-GB" dirty="0"/>
              <a:t>OS, overall survival; RFI, relapse-free interval.</a:t>
            </a:r>
          </a:p>
          <a:p>
            <a:r>
              <a:rPr lang="en-GB" dirty="0"/>
              <a:t>				</a:t>
            </a:r>
          </a:p>
        </p:txBody>
      </p:sp>
      <p:sp>
        <p:nvSpPr>
          <p:cNvPr id="21" name="Title 20">
            <a:extLst>
              <a:ext uri="{FF2B5EF4-FFF2-40B4-BE49-F238E27FC236}">
                <a16:creationId xmlns:a16="http://schemas.microsoft.com/office/drawing/2014/main" id="{D93824CE-8737-427E-9A9B-D5AA79022C5A}"/>
              </a:ext>
            </a:extLst>
          </p:cNvPr>
          <p:cNvSpPr>
            <a:spLocks noGrp="1"/>
          </p:cNvSpPr>
          <p:nvPr>
            <p:ph type="title"/>
          </p:nvPr>
        </p:nvSpPr>
        <p:spPr>
          <a:xfrm>
            <a:off x="421438" y="266125"/>
            <a:ext cx="6728263" cy="423863"/>
          </a:xfrm>
        </p:spPr>
        <p:txBody>
          <a:bodyPr anchor="t"/>
          <a:lstStyle/>
          <a:p>
            <a:r>
              <a:rPr lang="en-US" sz="2000" dirty="0"/>
              <a:t>APHINITY: A phase III adjuvant study investigating the benefit of </a:t>
            </a:r>
            <a:r>
              <a:rPr lang="en-US" sz="2000" dirty="0" err="1"/>
              <a:t>pertuzumab</a:t>
            </a:r>
            <a:r>
              <a:rPr lang="en-US" sz="2000" dirty="0"/>
              <a:t> when added to trastuzumab +chemotherapy</a:t>
            </a:r>
            <a:endParaRPr lang="en-GB" sz="2000" dirty="0"/>
          </a:p>
        </p:txBody>
      </p:sp>
      <p:grpSp>
        <p:nvGrpSpPr>
          <p:cNvPr id="2" name="Group 1">
            <a:extLst>
              <a:ext uri="{FF2B5EF4-FFF2-40B4-BE49-F238E27FC236}">
                <a16:creationId xmlns:a16="http://schemas.microsoft.com/office/drawing/2014/main" id="{EED32B7E-F367-2F3E-3063-33CE3789A6A2}"/>
              </a:ext>
            </a:extLst>
          </p:cNvPr>
          <p:cNvGrpSpPr/>
          <p:nvPr/>
        </p:nvGrpSpPr>
        <p:grpSpPr>
          <a:xfrm>
            <a:off x="421438" y="1163318"/>
            <a:ext cx="8407400" cy="1724955"/>
            <a:chOff x="421437" y="1507837"/>
            <a:chExt cx="8407400" cy="1724954"/>
          </a:xfrm>
        </p:grpSpPr>
        <p:grpSp>
          <p:nvGrpSpPr>
            <p:cNvPr id="25" name="Group 24">
              <a:extLst>
                <a:ext uri="{FF2B5EF4-FFF2-40B4-BE49-F238E27FC236}">
                  <a16:creationId xmlns:a16="http://schemas.microsoft.com/office/drawing/2014/main" id="{9635E67E-FA7C-4233-9310-319784CBBDDF}"/>
                </a:ext>
              </a:extLst>
            </p:cNvPr>
            <p:cNvGrpSpPr/>
            <p:nvPr/>
          </p:nvGrpSpPr>
          <p:grpSpPr>
            <a:xfrm>
              <a:off x="3968654" y="1577081"/>
              <a:ext cx="4046116" cy="987292"/>
              <a:chOff x="3915517" y="1611371"/>
              <a:chExt cx="4046116" cy="987292"/>
            </a:xfrm>
          </p:grpSpPr>
          <p:sp>
            <p:nvSpPr>
              <p:cNvPr id="7" name="AutoShape 4">
                <a:extLst>
                  <a:ext uri="{FF2B5EF4-FFF2-40B4-BE49-F238E27FC236}">
                    <a16:creationId xmlns:a16="http://schemas.microsoft.com/office/drawing/2014/main" id="{C6B4ACA2-0ABB-49C1-8C47-7EA72078F5D8}"/>
                  </a:ext>
                </a:extLst>
              </p:cNvPr>
              <p:cNvSpPr>
                <a:spLocks noChangeArrowheads="1"/>
              </p:cNvSpPr>
              <p:nvPr/>
            </p:nvSpPr>
            <p:spPr bwMode="gray">
              <a:xfrm>
                <a:off x="3915517" y="2155936"/>
                <a:ext cx="4046116" cy="442727"/>
              </a:xfrm>
              <a:prstGeom prst="roundRect">
                <a:avLst/>
              </a:prstGeom>
              <a:solidFill>
                <a:srgbClr val="0070C0"/>
              </a:solidFill>
              <a:ln w="19050">
                <a:noFill/>
              </a:ln>
              <a:effectLst/>
            </p:spPr>
            <p:txBody>
              <a:bodyPr lIns="24000" tIns="59267" rIns="24000" bIns="59267" anchor="ctr"/>
              <a:lstStyle/>
              <a:p>
                <a:pPr algn="ctr" defTabSz="1184749" fontAlgn="auto">
                  <a:spcBef>
                    <a:spcPts val="0"/>
                  </a:spcBef>
                  <a:spcAft>
                    <a:spcPts val="0"/>
                  </a:spcAft>
                  <a:defRPr/>
                </a:pPr>
                <a:r>
                  <a:rPr lang="en-US" sz="1100" kern="0" dirty="0">
                    <a:solidFill>
                      <a:srgbClr val="FFFFFF"/>
                    </a:solidFill>
                    <a:latin typeface="Calibri"/>
                    <a:ea typeface="Arial Unicode MS" pitchFamily="34" charset="-128"/>
                    <a:cs typeface="Arial Unicode MS" pitchFamily="34" charset="-128"/>
                  </a:rPr>
                  <a:t>Chemotherapy* + </a:t>
                </a:r>
                <a:r>
                  <a:rPr lang="en-US" sz="1100" kern="0" dirty="0" err="1">
                    <a:solidFill>
                      <a:srgbClr val="FFFFFF"/>
                    </a:solidFill>
                    <a:latin typeface="Calibri"/>
                    <a:ea typeface="Arial Unicode MS" pitchFamily="34" charset="-128"/>
                    <a:cs typeface="Arial Unicode MS" pitchFamily="34" charset="-128"/>
                  </a:rPr>
                  <a:t>trastuzumab</a:t>
                </a:r>
                <a:r>
                  <a:rPr lang="en-US" sz="1100" b="1" kern="0" dirty="0">
                    <a:solidFill>
                      <a:srgbClr val="FFFFFF"/>
                    </a:solidFill>
                    <a:latin typeface="Calibri"/>
                    <a:ea typeface="Arial Unicode MS" pitchFamily="34" charset="-128"/>
                    <a:cs typeface="Arial Unicode MS" pitchFamily="34" charset="-128"/>
                  </a:rPr>
                  <a:t> </a:t>
                </a:r>
                <a:br>
                  <a:rPr lang="en-US" sz="1100" b="1" kern="0" dirty="0">
                    <a:solidFill>
                      <a:srgbClr val="FFFFFF"/>
                    </a:solidFill>
                    <a:latin typeface="Calibri"/>
                    <a:ea typeface="Arial Unicode MS" pitchFamily="34" charset="-128"/>
                    <a:cs typeface="Arial Unicode MS" pitchFamily="34" charset="-128"/>
                  </a:rPr>
                </a:br>
                <a:r>
                  <a:rPr lang="en-US" sz="1100" b="1" kern="0" dirty="0">
                    <a:solidFill>
                      <a:srgbClr val="FFFFFF"/>
                    </a:solidFill>
                    <a:latin typeface="Calibri"/>
                    <a:ea typeface="Arial Unicode MS" pitchFamily="34" charset="-128"/>
                    <a:cs typeface="Arial Unicode MS" pitchFamily="34" charset="-128"/>
                  </a:rPr>
                  <a:t>+ placebo (N = 2405)</a:t>
                </a:r>
              </a:p>
            </p:txBody>
          </p:sp>
          <p:sp>
            <p:nvSpPr>
              <p:cNvPr id="8" name="AutoShape 3">
                <a:extLst>
                  <a:ext uri="{FF2B5EF4-FFF2-40B4-BE49-F238E27FC236}">
                    <a16:creationId xmlns:a16="http://schemas.microsoft.com/office/drawing/2014/main" id="{CC24597D-8336-4521-915A-57476B013D42}"/>
                  </a:ext>
                </a:extLst>
              </p:cNvPr>
              <p:cNvSpPr>
                <a:spLocks noChangeArrowheads="1"/>
              </p:cNvSpPr>
              <p:nvPr/>
            </p:nvSpPr>
            <p:spPr bwMode="gray">
              <a:xfrm>
                <a:off x="3915517" y="1611371"/>
                <a:ext cx="4046116" cy="443416"/>
              </a:xfrm>
              <a:prstGeom prst="roundRect">
                <a:avLst/>
              </a:prstGeom>
              <a:solidFill>
                <a:srgbClr val="FF0000"/>
              </a:solidFill>
              <a:ln w="19050">
                <a:noFill/>
              </a:ln>
              <a:effectLst/>
            </p:spPr>
            <p:txBody>
              <a:bodyPr lIns="24000" tIns="59267" rIns="24000" bIns="59267" anchor="ctr"/>
              <a:lstStyle/>
              <a:p>
                <a:pPr algn="ctr" defTabSz="1184749" fontAlgn="auto">
                  <a:spcBef>
                    <a:spcPts val="0"/>
                  </a:spcBef>
                  <a:spcAft>
                    <a:spcPts val="0"/>
                  </a:spcAft>
                  <a:defRPr/>
                </a:pPr>
                <a:r>
                  <a:rPr lang="en-US" sz="1100" kern="0" dirty="0">
                    <a:solidFill>
                      <a:srgbClr val="FFFFFF"/>
                    </a:solidFill>
                    <a:latin typeface="Calibri"/>
                    <a:ea typeface="Arial Unicode MS" pitchFamily="34" charset="-128"/>
                    <a:cs typeface="Arial Unicode MS" pitchFamily="34" charset="-128"/>
                  </a:rPr>
                  <a:t>Chemotherapy* + trastuzumab </a:t>
                </a:r>
                <a:br>
                  <a:rPr lang="en-US" sz="1100" b="1" kern="0" dirty="0">
                    <a:solidFill>
                      <a:srgbClr val="FFFFFF"/>
                    </a:solidFill>
                    <a:latin typeface="Calibri"/>
                    <a:ea typeface="Arial Unicode MS" pitchFamily="34" charset="-128"/>
                    <a:cs typeface="Arial Unicode MS" pitchFamily="34" charset="-128"/>
                  </a:rPr>
                </a:br>
                <a:r>
                  <a:rPr lang="en-US" sz="1100" b="1" kern="0" dirty="0">
                    <a:solidFill>
                      <a:srgbClr val="FFFFFF"/>
                    </a:solidFill>
                    <a:latin typeface="Calibri"/>
                    <a:ea typeface="Arial Unicode MS" pitchFamily="34" charset="-128"/>
                    <a:cs typeface="Arial Unicode MS" pitchFamily="34" charset="-128"/>
                  </a:rPr>
                  <a:t>+ pertuzumab (N = 2400)</a:t>
                </a:r>
              </a:p>
            </p:txBody>
          </p:sp>
        </p:grpSp>
        <p:sp>
          <p:nvSpPr>
            <p:cNvPr id="10" name="Text Box 68">
              <a:extLst>
                <a:ext uri="{FF2B5EF4-FFF2-40B4-BE49-F238E27FC236}">
                  <a16:creationId xmlns:a16="http://schemas.microsoft.com/office/drawing/2014/main" id="{16A0CE08-6FB9-4E56-A0AB-506E50E3A557}"/>
                </a:ext>
              </a:extLst>
            </p:cNvPr>
            <p:cNvSpPr txBox="1">
              <a:spLocks noChangeArrowheads="1"/>
            </p:cNvSpPr>
            <p:nvPr/>
          </p:nvSpPr>
          <p:spPr bwMode="gray">
            <a:xfrm>
              <a:off x="1627221" y="2838646"/>
              <a:ext cx="1569340" cy="262764"/>
            </a:xfrm>
            <a:prstGeom prst="rect">
              <a:avLst/>
            </a:prstGeom>
            <a:noFill/>
            <a:ln w="19050">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0" tIns="0" rIns="0" bIns="0" anchor="ctr">
              <a:spAutoFit/>
            </a:bodyPr>
            <a:lstStyle>
              <a:lvl1pPr algn="l">
                <a:defRPr>
                  <a:solidFill>
                    <a:schemeClr val="tx1"/>
                  </a:solidFill>
                  <a:latin typeface="Calibri" charset="0"/>
                  <a:ea typeface="ＭＳ Ｐゴシック" charset="0"/>
                </a:defRPr>
              </a:lvl1pPr>
              <a:lvl2pPr marL="742950" indent="-285750" algn="l">
                <a:defRPr>
                  <a:solidFill>
                    <a:schemeClr val="tx1"/>
                  </a:solidFill>
                  <a:latin typeface="Calibri" charset="0"/>
                  <a:ea typeface="ＭＳ Ｐゴシック" charset="0"/>
                </a:defRPr>
              </a:lvl2pPr>
              <a:lvl3pPr marL="1143000" indent="-228600" algn="l">
                <a:defRPr>
                  <a:solidFill>
                    <a:schemeClr val="tx1"/>
                  </a:solidFill>
                  <a:latin typeface="Calibri" charset="0"/>
                  <a:ea typeface="ＭＳ Ｐゴシック" charset="0"/>
                </a:defRPr>
              </a:lvl3pPr>
              <a:lvl4pPr marL="1600200" indent="-228600" algn="l">
                <a:defRPr>
                  <a:solidFill>
                    <a:schemeClr val="tx1"/>
                  </a:solidFill>
                  <a:latin typeface="Calibri" charset="0"/>
                  <a:ea typeface="ＭＳ Ｐゴシック" charset="0"/>
                </a:defRPr>
              </a:lvl4pPr>
              <a:lvl5pPr marL="2057400" indent="-228600" algn="l">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defTabSz="1214268" fontAlgn="auto">
                <a:lnSpc>
                  <a:spcPct val="85000"/>
                </a:lnSpc>
                <a:spcBef>
                  <a:spcPts val="0"/>
                </a:spcBef>
                <a:spcAft>
                  <a:spcPts val="0"/>
                </a:spcAft>
                <a:defRPr/>
              </a:pPr>
              <a:r>
                <a:rPr lang="en-US" sz="1000" kern="0" dirty="0">
                  <a:solidFill>
                    <a:srgbClr val="000000"/>
                  </a:solidFill>
                  <a:latin typeface="Calibri"/>
                  <a:ea typeface="ヒラギノ角ゴ Pro W3" charset="0"/>
                  <a:cs typeface="Times New Roman" charset="0"/>
                </a:rPr>
                <a:t>Randomization and treatment</a:t>
              </a:r>
            </a:p>
            <a:p>
              <a:pPr algn="ctr" defTabSz="1214268" fontAlgn="auto">
                <a:lnSpc>
                  <a:spcPct val="85000"/>
                </a:lnSpc>
                <a:spcBef>
                  <a:spcPts val="0"/>
                </a:spcBef>
                <a:spcAft>
                  <a:spcPts val="0"/>
                </a:spcAft>
                <a:defRPr/>
              </a:pPr>
              <a:r>
                <a:rPr lang="en-US" sz="1000" kern="0" dirty="0">
                  <a:solidFill>
                    <a:srgbClr val="000000"/>
                  </a:solidFill>
                  <a:latin typeface="Calibri"/>
                  <a:ea typeface="ヒラギノ角ゴ Pro W3" charset="0"/>
                  <a:cs typeface="Times New Roman" charset="0"/>
                </a:rPr>
                <a:t>within </a:t>
              </a:r>
              <a:r>
                <a:rPr lang="en-US" sz="1000" b="1" kern="0" dirty="0">
                  <a:solidFill>
                    <a:srgbClr val="000000"/>
                  </a:solidFill>
                  <a:latin typeface="Calibri"/>
                  <a:ea typeface="ヒラギノ角ゴ Pro W3" charset="0"/>
                  <a:cs typeface="Times New Roman" charset="0"/>
                </a:rPr>
                <a:t>8 weeks</a:t>
              </a:r>
              <a:r>
                <a:rPr lang="en-US" sz="1000" kern="0" dirty="0">
                  <a:solidFill>
                    <a:srgbClr val="000000"/>
                  </a:solidFill>
                  <a:latin typeface="Calibri"/>
                  <a:ea typeface="ヒラギノ角ゴ Pro W3" charset="0"/>
                  <a:cs typeface="Times New Roman" charset="0"/>
                </a:rPr>
                <a:t> of surgery</a:t>
              </a:r>
            </a:p>
          </p:txBody>
        </p:sp>
        <p:sp>
          <p:nvSpPr>
            <p:cNvPr id="13" name="Text Box 82">
              <a:extLst>
                <a:ext uri="{FF2B5EF4-FFF2-40B4-BE49-F238E27FC236}">
                  <a16:creationId xmlns:a16="http://schemas.microsoft.com/office/drawing/2014/main" id="{91F2F70A-EC18-4B2C-9956-5306F1EBEB58}"/>
                </a:ext>
              </a:extLst>
            </p:cNvPr>
            <p:cNvSpPr txBox="1">
              <a:spLocks noChangeArrowheads="1"/>
            </p:cNvSpPr>
            <p:nvPr/>
          </p:nvSpPr>
          <p:spPr bwMode="gray">
            <a:xfrm>
              <a:off x="3824811" y="2839222"/>
              <a:ext cx="4439764" cy="393569"/>
            </a:xfrm>
            <a:prstGeom prst="rect">
              <a:avLst/>
            </a:prstGeom>
            <a:noFill/>
            <a:ln w="19050">
              <a:noFill/>
            </a:ln>
            <a:effectLst/>
            <a:extLs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lIns="0" tIns="0" rIns="0" bIns="0" anchor="t">
              <a:spAutoFit/>
            </a:bodyPr>
            <a:lstStyle>
              <a:lvl1pPr algn="l">
                <a:defRPr>
                  <a:solidFill>
                    <a:schemeClr val="tx1"/>
                  </a:solidFill>
                  <a:latin typeface="Calibri" charset="0"/>
                  <a:ea typeface="ＭＳ Ｐゴシック" charset="0"/>
                </a:defRPr>
              </a:lvl1pPr>
              <a:lvl2pPr marL="742950" indent="-285750" algn="l">
                <a:defRPr>
                  <a:solidFill>
                    <a:schemeClr val="tx1"/>
                  </a:solidFill>
                  <a:latin typeface="Calibri" charset="0"/>
                  <a:ea typeface="ＭＳ Ｐゴシック" charset="0"/>
                </a:defRPr>
              </a:lvl2pPr>
              <a:lvl3pPr marL="1143000" indent="-228600" algn="l">
                <a:defRPr>
                  <a:solidFill>
                    <a:schemeClr val="tx1"/>
                  </a:solidFill>
                  <a:latin typeface="Calibri" charset="0"/>
                  <a:ea typeface="ＭＳ Ｐゴシック" charset="0"/>
                </a:defRPr>
              </a:lvl3pPr>
              <a:lvl4pPr marL="1600200" indent="-228600" algn="l">
                <a:defRPr>
                  <a:solidFill>
                    <a:schemeClr val="tx1"/>
                  </a:solidFill>
                  <a:latin typeface="Calibri" charset="0"/>
                  <a:ea typeface="ＭＳ Ｐゴシック" charset="0"/>
                </a:defRPr>
              </a:lvl4pPr>
              <a:lvl5pPr marL="2057400" indent="-228600" algn="l">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defTabSz="1214268" fontAlgn="auto">
                <a:lnSpc>
                  <a:spcPct val="85000"/>
                </a:lnSpc>
                <a:spcBef>
                  <a:spcPts val="0"/>
                </a:spcBef>
                <a:spcAft>
                  <a:spcPts val="0"/>
                </a:spcAft>
                <a:defRPr/>
              </a:pPr>
              <a:r>
                <a:rPr lang="en-US" sz="1000" b="1" kern="0" dirty="0">
                  <a:solidFill>
                    <a:srgbClr val="000000"/>
                  </a:solidFill>
                  <a:latin typeface="Calibri"/>
                  <a:ea typeface="ヒラギノ角ゴ Pro W3" charset="0"/>
                  <a:cs typeface="Times New Roman" charset="0"/>
                </a:rPr>
                <a:t>Anti-HER2 therapy for a total of 1 year (52 weeks) (concurrent with start of </a:t>
              </a:r>
              <a:r>
                <a:rPr lang="en-US" sz="1000" b="1" kern="0" dirty="0" err="1">
                  <a:solidFill>
                    <a:srgbClr val="000000"/>
                  </a:solidFill>
                  <a:latin typeface="Calibri"/>
                  <a:ea typeface="ヒラギノ角ゴ Pro W3" charset="0"/>
                  <a:cs typeface="Times New Roman" charset="0"/>
                </a:rPr>
                <a:t>taxane</a:t>
              </a:r>
              <a:r>
                <a:rPr lang="en-US" sz="1000" b="1" kern="0" dirty="0">
                  <a:solidFill>
                    <a:srgbClr val="000000"/>
                  </a:solidFill>
                  <a:latin typeface="Calibri"/>
                  <a:ea typeface="ヒラギノ角ゴ Pro W3" charset="0"/>
                  <a:cs typeface="Times New Roman" charset="0"/>
                </a:rPr>
                <a:t>)</a:t>
              </a:r>
              <a:br>
                <a:rPr lang="en-US" sz="1000" b="1" kern="0" dirty="0">
                  <a:solidFill>
                    <a:srgbClr val="000000"/>
                  </a:solidFill>
                  <a:latin typeface="Calibri"/>
                  <a:ea typeface="ヒラギノ角ゴ Pro W3" charset="0"/>
                  <a:cs typeface="Times New Roman" charset="0"/>
                </a:rPr>
              </a:br>
              <a:r>
                <a:rPr lang="en-US" sz="1000" kern="0" dirty="0">
                  <a:solidFill>
                    <a:srgbClr val="000000"/>
                  </a:solidFill>
                  <a:latin typeface="Calibri"/>
                  <a:ea typeface="Arial Unicode MS" charset="0"/>
                  <a:cs typeface="Times New Roman" charset="0"/>
                </a:rPr>
                <a:t>Radiotherapy and/or endocrine therapy may be started at the end of adjuvant chemotherapy</a:t>
              </a:r>
            </a:p>
          </p:txBody>
        </p:sp>
        <p:sp>
          <p:nvSpPr>
            <p:cNvPr id="15" name="Rectangle 7">
              <a:extLst>
                <a:ext uri="{FF2B5EF4-FFF2-40B4-BE49-F238E27FC236}">
                  <a16:creationId xmlns:a16="http://schemas.microsoft.com/office/drawing/2014/main" id="{3B473F9D-C1E2-4E6F-A03D-B3E392BBC14D}"/>
                </a:ext>
              </a:extLst>
            </p:cNvPr>
            <p:cNvSpPr>
              <a:spLocks noChangeArrowheads="1"/>
            </p:cNvSpPr>
            <p:nvPr/>
          </p:nvSpPr>
          <p:spPr bwMode="gray">
            <a:xfrm>
              <a:off x="8092236" y="1577081"/>
              <a:ext cx="736601" cy="987292"/>
            </a:xfrm>
            <a:prstGeom prst="roundRect">
              <a:avLst/>
            </a:prstGeom>
            <a:solidFill>
              <a:schemeClr val="bg1">
                <a:lumMod val="85000"/>
              </a:schemeClr>
            </a:solidFill>
            <a:ln w="19050" cap="flat" cmpd="sng" algn="ctr">
              <a:noFill/>
              <a:prstDash val="solid"/>
              <a:round/>
              <a:headEnd type="none" w="med" len="med"/>
              <a:tailEnd type="none" w="med" len="med"/>
            </a:ln>
            <a:effectLst/>
          </p:spPr>
          <p:txBody>
            <a:bodyPr vert="horz" wrap="none" lIns="0" tIns="0" rIns="0" bIns="0" numCol="1" rtlCol="0" anchor="ctr" anchorCtr="0" compatLnSpc="1">
              <a:prstTxWarp prst="textNoShape">
                <a:avLst/>
              </a:prstTxWarp>
            </a:bodyPr>
            <a:lstStyle/>
            <a:p>
              <a:pPr algn="ctr" defTabSz="1214268" fontAlgn="auto">
                <a:spcBef>
                  <a:spcPts val="0"/>
                </a:spcBef>
                <a:spcAft>
                  <a:spcPts val="0"/>
                </a:spcAft>
                <a:defRPr/>
              </a:pPr>
              <a:r>
                <a:rPr lang="pl-PL" sz="1100" b="1" kern="0" dirty="0">
                  <a:solidFill>
                    <a:sysClr val="windowText" lastClr="000000"/>
                  </a:solidFill>
                  <a:latin typeface="Calibri"/>
                  <a:cs typeface="+mn-cs"/>
                </a:rPr>
                <a:t>FOLLOW-UP</a:t>
              </a:r>
              <a:br>
                <a:rPr lang="en-GB" sz="1100" b="1" kern="0" dirty="0">
                  <a:solidFill>
                    <a:sysClr val="windowText" lastClr="000000"/>
                  </a:solidFill>
                  <a:latin typeface="Calibri"/>
                  <a:cs typeface="+mn-cs"/>
                </a:rPr>
              </a:br>
              <a:r>
                <a:rPr lang="pt-BR" sz="1100" b="1" kern="0" dirty="0">
                  <a:solidFill>
                    <a:sysClr val="windowText" lastClr="000000"/>
                  </a:solidFill>
                  <a:latin typeface="Calibri"/>
                  <a:cs typeface="+mn-cs"/>
                </a:rPr>
                <a:t>10 YEARS</a:t>
              </a:r>
              <a:endParaRPr lang="pl-PL" sz="1100" b="1" kern="0" dirty="0">
                <a:solidFill>
                  <a:sysClr val="windowText" lastClr="000000"/>
                </a:solidFill>
                <a:latin typeface="Calibri"/>
                <a:cs typeface="+mn-cs"/>
              </a:endParaRPr>
            </a:p>
          </p:txBody>
        </p:sp>
        <p:sp>
          <p:nvSpPr>
            <p:cNvPr id="16" name="Oval 15">
              <a:extLst>
                <a:ext uri="{FF2B5EF4-FFF2-40B4-BE49-F238E27FC236}">
                  <a16:creationId xmlns:a16="http://schemas.microsoft.com/office/drawing/2014/main" id="{48D5D297-96B4-43C2-B5AE-74FDC2C219BE}"/>
                </a:ext>
              </a:extLst>
            </p:cNvPr>
            <p:cNvSpPr>
              <a:spLocks noChangeArrowheads="1"/>
            </p:cNvSpPr>
            <p:nvPr/>
          </p:nvSpPr>
          <p:spPr bwMode="auto">
            <a:xfrm>
              <a:off x="2977694" y="1907738"/>
              <a:ext cx="324646" cy="325978"/>
            </a:xfrm>
            <a:prstGeom prst="ellipse">
              <a:avLst/>
            </a:prstGeom>
            <a:solidFill>
              <a:srgbClr val="FFFFFF"/>
            </a:solidFill>
            <a:ln w="19050">
              <a:solidFill>
                <a:srgbClr val="000000"/>
              </a:solidFill>
              <a:round/>
              <a:headEnd/>
              <a:tailEnd/>
            </a:ln>
          </p:spPr>
          <p:txBody>
            <a:bodyPr lIns="0" tIns="0" rIns="0" bIns="0" anchor="ctr"/>
            <a:lstStyle/>
            <a:p>
              <a:pPr algn="ctr" defTabSz="1214268" fontAlgn="auto">
                <a:spcBef>
                  <a:spcPts val="0"/>
                </a:spcBef>
                <a:spcAft>
                  <a:spcPts val="0"/>
                </a:spcAft>
                <a:defRPr/>
              </a:pPr>
              <a:r>
                <a:rPr lang="en-US" sz="1400" b="1" kern="0" dirty="0">
                  <a:solidFill>
                    <a:srgbClr val="000000"/>
                  </a:solidFill>
                  <a:latin typeface="Calibri"/>
                  <a:cs typeface="+mn-cs"/>
                </a:rPr>
                <a:t>R</a:t>
              </a:r>
            </a:p>
          </p:txBody>
        </p:sp>
        <p:sp>
          <p:nvSpPr>
            <p:cNvPr id="17" name="Rectangle 77">
              <a:extLst>
                <a:ext uri="{FF2B5EF4-FFF2-40B4-BE49-F238E27FC236}">
                  <a16:creationId xmlns:a16="http://schemas.microsoft.com/office/drawing/2014/main" id="{09784D25-8D2F-4755-A2AB-1A9248D84DF9}"/>
                </a:ext>
              </a:extLst>
            </p:cNvPr>
            <p:cNvSpPr>
              <a:spLocks noChangeArrowheads="1"/>
            </p:cNvSpPr>
            <p:nvPr/>
          </p:nvSpPr>
          <p:spPr bwMode="gray">
            <a:xfrm>
              <a:off x="421437" y="1507837"/>
              <a:ext cx="363220" cy="1125780"/>
            </a:xfrm>
            <a:prstGeom prst="roundRect">
              <a:avLst/>
            </a:prstGeom>
            <a:solidFill>
              <a:srgbClr val="FFFFFF">
                <a:lumMod val="75000"/>
              </a:srgbClr>
            </a:solidFill>
            <a:ln w="19050">
              <a:noFill/>
            </a:ln>
            <a:effectLst/>
          </p:spPr>
          <p:txBody>
            <a:bodyPr lIns="24000" tIns="59267" rIns="24000" bIns="59267" anchor="ctr"/>
            <a:lstStyle/>
            <a:p>
              <a:pPr algn="ctr" defTabSz="1184749" fontAlgn="auto">
                <a:spcBef>
                  <a:spcPts val="0"/>
                </a:spcBef>
                <a:spcAft>
                  <a:spcPts val="0"/>
                </a:spcAft>
                <a:defRPr/>
              </a:pPr>
              <a:r>
                <a:rPr lang="en-US" sz="1000" b="1" kern="0" dirty="0">
                  <a:solidFill>
                    <a:srgbClr val="000000"/>
                  </a:solidFill>
                  <a:latin typeface="Calibri"/>
                  <a:ea typeface="Arial Unicode MS" pitchFamily="34" charset="-128"/>
                  <a:cs typeface="Arial Unicode MS" pitchFamily="34" charset="-128"/>
                </a:rPr>
                <a:t>S</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U</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R</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G</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E</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R</a:t>
              </a:r>
              <a:br>
                <a:rPr lang="en-US" sz="1000" b="1" kern="0" dirty="0">
                  <a:solidFill>
                    <a:srgbClr val="000000"/>
                  </a:solidFill>
                  <a:latin typeface="Calibri"/>
                  <a:ea typeface="Arial Unicode MS" pitchFamily="34" charset="-128"/>
                  <a:cs typeface="Arial Unicode MS" pitchFamily="34" charset="-128"/>
                </a:rPr>
              </a:br>
              <a:r>
                <a:rPr lang="en-US" sz="1000" b="1" kern="0" dirty="0">
                  <a:solidFill>
                    <a:srgbClr val="000000"/>
                  </a:solidFill>
                  <a:latin typeface="Calibri"/>
                  <a:ea typeface="Arial Unicode MS" pitchFamily="34" charset="-128"/>
                  <a:cs typeface="Arial Unicode MS" pitchFamily="34" charset="-128"/>
                </a:rPr>
                <a:t>Y</a:t>
              </a:r>
            </a:p>
          </p:txBody>
        </p:sp>
        <p:sp>
          <p:nvSpPr>
            <p:cNvPr id="18" name="Line 73">
              <a:extLst>
                <a:ext uri="{FF2B5EF4-FFF2-40B4-BE49-F238E27FC236}">
                  <a16:creationId xmlns:a16="http://schemas.microsoft.com/office/drawing/2014/main" id="{FDA9224B-12E7-4318-8F64-AFA7BF4C84B3}"/>
                </a:ext>
              </a:extLst>
            </p:cNvPr>
            <p:cNvSpPr>
              <a:spLocks noChangeShapeType="1"/>
            </p:cNvSpPr>
            <p:nvPr/>
          </p:nvSpPr>
          <p:spPr bwMode="gray">
            <a:xfrm flipV="1">
              <a:off x="1021905" y="2701564"/>
              <a:ext cx="2763664" cy="1120"/>
            </a:xfrm>
            <a:prstGeom prst="line">
              <a:avLst/>
            </a:prstGeom>
            <a:noFill/>
            <a:ln w="19050">
              <a:solidFill>
                <a:srgbClr val="000000"/>
              </a:solidFill>
              <a:round/>
              <a:headEnd type="triangle" w="lg" len="lg"/>
              <a:tailEnd type="triangle" w="lg" len="lg"/>
            </a:ln>
            <a:extLst>
              <a:ext uri="{909E8E84-426E-40dd-AFC4-6F175D3DCCD1}">
                <a14:hiddenFill xmlns:a14="http://schemas.microsoft.com/office/drawing/2010/main" xmlns="">
                  <a:noFill/>
                </a14:hiddenFill>
              </a:ext>
            </a:extLst>
          </p:spPr>
          <p:txBody>
            <a:bodyPr wrap="square" lIns="0" tIns="0" rIns="0" bIns="0">
              <a:spAutoFit/>
            </a:bodyPr>
            <a:lstStyle/>
            <a:p>
              <a:pPr algn="ctr" defTabSz="1214268" fontAlgn="auto">
                <a:spcBef>
                  <a:spcPts val="0"/>
                </a:spcBef>
                <a:spcAft>
                  <a:spcPts val="0"/>
                </a:spcAft>
                <a:defRPr/>
              </a:pPr>
              <a:endParaRPr lang="en-US" sz="1400" kern="0">
                <a:solidFill>
                  <a:srgbClr val="000000"/>
                </a:solidFill>
                <a:latin typeface="Calibri"/>
                <a:cs typeface="+mn-cs"/>
              </a:endParaRPr>
            </a:p>
          </p:txBody>
        </p:sp>
        <p:sp>
          <p:nvSpPr>
            <p:cNvPr id="19" name="Line 73">
              <a:extLst>
                <a:ext uri="{FF2B5EF4-FFF2-40B4-BE49-F238E27FC236}">
                  <a16:creationId xmlns:a16="http://schemas.microsoft.com/office/drawing/2014/main" id="{E8292E61-1509-4C43-A544-E67868B3D270}"/>
                </a:ext>
              </a:extLst>
            </p:cNvPr>
            <p:cNvSpPr>
              <a:spLocks noChangeShapeType="1"/>
            </p:cNvSpPr>
            <p:nvPr/>
          </p:nvSpPr>
          <p:spPr bwMode="gray">
            <a:xfrm>
              <a:off x="3963409" y="2702123"/>
              <a:ext cx="4056577" cy="0"/>
            </a:xfrm>
            <a:prstGeom prst="line">
              <a:avLst/>
            </a:prstGeom>
            <a:noFill/>
            <a:ln w="19050">
              <a:solidFill>
                <a:srgbClr val="000000"/>
              </a:solidFill>
              <a:round/>
              <a:headEnd type="triangle" w="lg" len="lg"/>
              <a:tailEnd type="triangle" w="lg" len="lg"/>
            </a:ln>
            <a:extLst>
              <a:ext uri="{909E8E84-426E-40dd-AFC4-6F175D3DCCD1}">
                <a14:hiddenFill xmlns:a14="http://schemas.microsoft.com/office/drawing/2010/main" xmlns="">
                  <a:noFill/>
                </a14:hiddenFill>
              </a:ext>
            </a:extLst>
          </p:spPr>
          <p:txBody>
            <a:bodyPr wrap="square" lIns="0" tIns="0" rIns="0" bIns="0">
              <a:spAutoFit/>
            </a:bodyPr>
            <a:lstStyle/>
            <a:p>
              <a:pPr algn="ctr" defTabSz="1214268" fontAlgn="auto">
                <a:spcBef>
                  <a:spcPts val="0"/>
                </a:spcBef>
                <a:spcAft>
                  <a:spcPts val="0"/>
                </a:spcAft>
                <a:defRPr/>
              </a:pPr>
              <a:endParaRPr lang="en-US" sz="1400" kern="0">
                <a:solidFill>
                  <a:srgbClr val="000000"/>
                </a:solidFill>
                <a:latin typeface="Calibri"/>
                <a:cs typeface="+mn-cs"/>
              </a:endParaRPr>
            </a:p>
          </p:txBody>
        </p:sp>
        <p:cxnSp>
          <p:nvCxnSpPr>
            <p:cNvPr id="3" name="Straight Arrow Connector 2">
              <a:extLst>
                <a:ext uri="{FF2B5EF4-FFF2-40B4-BE49-F238E27FC236}">
                  <a16:creationId xmlns:a16="http://schemas.microsoft.com/office/drawing/2014/main" id="{3816BF24-892E-4FA4-A108-FE63957911F8}"/>
                </a:ext>
              </a:extLst>
            </p:cNvPr>
            <p:cNvCxnSpPr>
              <a:cxnSpLocks/>
              <a:stCxn id="17" idx="3"/>
              <a:endCxn id="16" idx="2"/>
            </p:cNvCxnSpPr>
            <p:nvPr/>
          </p:nvCxnSpPr>
          <p:spPr>
            <a:xfrm>
              <a:off x="784657" y="2070727"/>
              <a:ext cx="2193037" cy="0"/>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14" name="TextBox 11">
              <a:extLst>
                <a:ext uri="{FF2B5EF4-FFF2-40B4-BE49-F238E27FC236}">
                  <a16:creationId xmlns:a16="http://schemas.microsoft.com/office/drawing/2014/main" id="{4722D7DB-9596-4E36-B122-6B32F193E14F}"/>
                </a:ext>
              </a:extLst>
            </p:cNvPr>
            <p:cNvSpPr>
              <a:spLocks noChangeArrowheads="1"/>
            </p:cNvSpPr>
            <p:nvPr/>
          </p:nvSpPr>
          <p:spPr bwMode="gray">
            <a:xfrm>
              <a:off x="1164914" y="1684936"/>
              <a:ext cx="1578459" cy="771583"/>
            </a:xfrm>
            <a:prstGeom prst="roundRect">
              <a:avLst/>
            </a:prstGeom>
            <a:solidFill>
              <a:srgbClr val="FFFFFF"/>
            </a:solidFill>
            <a:ln w="19050">
              <a:solidFill>
                <a:srgbClr val="000000"/>
              </a:solidFill>
              <a:round/>
              <a:headEnd/>
              <a:tailEnd/>
            </a:ln>
          </p:spPr>
          <p:txBody>
            <a:bodyPr lIns="0" tIns="59267" rIns="0" bIns="59267" anchor="ctr"/>
            <a:lstStyle/>
            <a:p>
              <a:pPr algn="ctr" defTabSz="1184749" fontAlgn="auto">
                <a:spcBef>
                  <a:spcPts val="0"/>
                </a:spcBef>
                <a:spcAft>
                  <a:spcPts val="0"/>
                </a:spcAft>
                <a:tabLst>
                  <a:tab pos="151751" algn="l"/>
                  <a:tab pos="1517771" algn="ctr"/>
                </a:tabLst>
                <a:defRPr/>
              </a:pPr>
              <a:r>
                <a:rPr lang="en-US" sz="1100" b="1" kern="0" dirty="0">
                  <a:solidFill>
                    <a:srgbClr val="000000"/>
                  </a:solidFill>
                  <a:latin typeface="Calibri"/>
                  <a:ea typeface="Arial Unicode MS" pitchFamily="34" charset="-128"/>
                  <a:cs typeface="Arial Unicode MS" pitchFamily="34" charset="-128"/>
                </a:rPr>
                <a:t>Central confirmation</a:t>
              </a:r>
              <a:br>
                <a:rPr lang="en-US" sz="1100" b="1" kern="0" dirty="0">
                  <a:solidFill>
                    <a:srgbClr val="000000"/>
                  </a:solidFill>
                  <a:latin typeface="Calibri"/>
                  <a:ea typeface="Arial Unicode MS" pitchFamily="34" charset="-128"/>
                  <a:cs typeface="Arial Unicode MS" pitchFamily="34" charset="-128"/>
                </a:rPr>
              </a:br>
              <a:r>
                <a:rPr lang="en-US" sz="1100" b="1" kern="0" dirty="0">
                  <a:solidFill>
                    <a:srgbClr val="000000"/>
                  </a:solidFill>
                  <a:latin typeface="Calibri"/>
                  <a:ea typeface="Arial Unicode MS" pitchFamily="34" charset="-128"/>
                  <a:cs typeface="Arial Unicode MS" pitchFamily="34" charset="-128"/>
                </a:rPr>
                <a:t>of HER2 status</a:t>
              </a:r>
            </a:p>
            <a:p>
              <a:pPr algn="ctr" defTabSz="1184749" fontAlgn="auto">
                <a:spcBef>
                  <a:spcPts val="0"/>
                </a:spcBef>
                <a:spcAft>
                  <a:spcPts val="0"/>
                </a:spcAft>
                <a:tabLst>
                  <a:tab pos="151751" algn="l"/>
                  <a:tab pos="1517771" algn="ctr"/>
                </a:tabLst>
                <a:defRPr/>
              </a:pPr>
              <a:r>
                <a:rPr lang="en-US" sz="1100" b="1" kern="0" dirty="0">
                  <a:solidFill>
                    <a:srgbClr val="000000"/>
                  </a:solidFill>
                  <a:latin typeface="Calibri"/>
                  <a:ea typeface="Arial Unicode MS" pitchFamily="34" charset="-128"/>
                  <a:cs typeface="Arial Unicode MS" pitchFamily="34" charset="-128"/>
                </a:rPr>
                <a:t>(N = 4805) </a:t>
              </a:r>
            </a:p>
          </p:txBody>
        </p:sp>
        <p:cxnSp>
          <p:nvCxnSpPr>
            <p:cNvPr id="28" name="Straight Arrow Connector 27">
              <a:extLst>
                <a:ext uri="{FF2B5EF4-FFF2-40B4-BE49-F238E27FC236}">
                  <a16:creationId xmlns:a16="http://schemas.microsoft.com/office/drawing/2014/main" id="{71D51D25-9541-4051-8425-0B8B6F04DD57}"/>
                </a:ext>
              </a:extLst>
            </p:cNvPr>
            <p:cNvCxnSpPr>
              <a:cxnSpLocks/>
              <a:stCxn id="16" idx="6"/>
              <a:endCxn id="8" idx="1"/>
            </p:cNvCxnSpPr>
            <p:nvPr/>
          </p:nvCxnSpPr>
          <p:spPr>
            <a:xfrm flipV="1">
              <a:off x="3302340" y="1798789"/>
              <a:ext cx="666314" cy="271938"/>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D6B7279C-27F9-4F79-958F-AE33BA6A61CB}"/>
                </a:ext>
              </a:extLst>
            </p:cNvPr>
            <p:cNvCxnSpPr>
              <a:cxnSpLocks/>
              <a:stCxn id="16" idx="6"/>
              <a:endCxn id="7" idx="1"/>
            </p:cNvCxnSpPr>
            <p:nvPr/>
          </p:nvCxnSpPr>
          <p:spPr>
            <a:xfrm>
              <a:off x="3302340" y="2070727"/>
              <a:ext cx="666314" cy="272283"/>
            </a:xfrm>
            <a:prstGeom prst="straightConnector1">
              <a:avLst/>
            </a:prstGeom>
            <a:ln>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grpSp>
      <p:sp>
        <p:nvSpPr>
          <p:cNvPr id="22" name="TextBox 21">
            <a:extLst>
              <a:ext uri="{FF2B5EF4-FFF2-40B4-BE49-F238E27FC236}">
                <a16:creationId xmlns:a16="http://schemas.microsoft.com/office/drawing/2014/main" id="{5BCF63A1-88C5-A38F-5260-D59C57A89793}"/>
              </a:ext>
            </a:extLst>
          </p:cNvPr>
          <p:cNvSpPr txBox="1"/>
          <p:nvPr/>
        </p:nvSpPr>
        <p:spPr>
          <a:xfrm>
            <a:off x="4638041" y="2794800"/>
            <a:ext cx="3270178" cy="461665"/>
          </a:xfrm>
          <a:prstGeom prst="rect">
            <a:avLst/>
          </a:prstGeom>
          <a:noFill/>
        </p:spPr>
        <p:txBody>
          <a:bodyPr wrap="square">
            <a:spAutoFit/>
          </a:bodyPr>
          <a:lstStyle/>
          <a:p>
            <a:pPr defTabSz="685800" fontAlgn="auto">
              <a:spcBef>
                <a:spcPts val="0"/>
              </a:spcBef>
              <a:spcAft>
                <a:spcPts val="0"/>
              </a:spcAft>
            </a:pPr>
            <a:r>
              <a:rPr lang="en-US" sz="800" dirty="0">
                <a:solidFill>
                  <a:prstClr val="black"/>
                </a:solidFill>
                <a:latin typeface="Calibri"/>
                <a:ea typeface="+mn-ea"/>
                <a:cs typeface="+mn-cs"/>
              </a:rPr>
              <a:t>*Standard anthracycline or non-anthracycline (TCH) regimens were allowed: </a:t>
            </a:r>
          </a:p>
          <a:p>
            <a:pPr defTabSz="685800" fontAlgn="auto">
              <a:spcBef>
                <a:spcPts val="0"/>
              </a:spcBef>
              <a:spcAft>
                <a:spcPts val="0"/>
              </a:spcAft>
            </a:pPr>
            <a:r>
              <a:rPr lang="en-US" sz="800" dirty="0">
                <a:solidFill>
                  <a:prstClr val="black"/>
                </a:solidFill>
                <a:latin typeface="Calibri"/>
                <a:ea typeface="+mn-ea"/>
                <a:cs typeface="+mn-cs"/>
              </a:rPr>
              <a:t>3–4 x FEC (or FAC) → 3–4 x TH; 4 x AC (or EC) → 4 x TH; 6 x TCH.</a:t>
            </a:r>
          </a:p>
        </p:txBody>
      </p:sp>
      <p:sp>
        <p:nvSpPr>
          <p:cNvPr id="23" name="TextBox 22">
            <a:extLst>
              <a:ext uri="{FF2B5EF4-FFF2-40B4-BE49-F238E27FC236}">
                <a16:creationId xmlns:a16="http://schemas.microsoft.com/office/drawing/2014/main" id="{4C7A3221-51F7-B3E2-5B99-9F566FFDFC96}"/>
              </a:ext>
            </a:extLst>
          </p:cNvPr>
          <p:cNvSpPr txBox="1"/>
          <p:nvPr/>
        </p:nvSpPr>
        <p:spPr>
          <a:xfrm>
            <a:off x="1243689" y="2832726"/>
            <a:ext cx="3278221" cy="338554"/>
          </a:xfrm>
          <a:prstGeom prst="rect">
            <a:avLst/>
          </a:prstGeom>
          <a:noFill/>
        </p:spPr>
        <p:txBody>
          <a:bodyPr wrap="square">
            <a:spAutoFit/>
          </a:bodyPr>
          <a:lstStyle/>
          <a:p>
            <a:pPr defTabSz="685800" fontAlgn="auto">
              <a:spcBef>
                <a:spcPts val="0"/>
              </a:spcBef>
              <a:spcAft>
                <a:spcPts val="0"/>
              </a:spcAft>
            </a:pPr>
            <a:r>
              <a:rPr lang="en-GB" sz="800" dirty="0">
                <a:solidFill>
                  <a:prstClr val="black"/>
                </a:solidFill>
                <a:latin typeface="Calibri"/>
                <a:ea typeface="+mn-ea"/>
                <a:cs typeface="+mn-cs"/>
              </a:rPr>
              <a:t>Adapted from von </a:t>
            </a:r>
            <a:r>
              <a:rPr lang="en-GB" sz="800" dirty="0" err="1">
                <a:solidFill>
                  <a:prstClr val="black"/>
                </a:solidFill>
                <a:latin typeface="Calibri"/>
                <a:ea typeface="+mn-ea"/>
                <a:cs typeface="+mn-cs"/>
              </a:rPr>
              <a:t>Minckwitz</a:t>
            </a:r>
            <a:r>
              <a:rPr lang="en-GB" sz="800" dirty="0">
                <a:solidFill>
                  <a:prstClr val="black"/>
                </a:solidFill>
                <a:latin typeface="Calibri"/>
                <a:ea typeface="+mn-ea"/>
                <a:cs typeface="+mn-cs"/>
              </a:rPr>
              <a:t> et al. N </a:t>
            </a:r>
            <a:r>
              <a:rPr lang="en-GB" sz="800" dirty="0" err="1">
                <a:solidFill>
                  <a:prstClr val="black"/>
                </a:solidFill>
                <a:latin typeface="Calibri"/>
                <a:ea typeface="+mn-ea"/>
                <a:cs typeface="+mn-cs"/>
              </a:rPr>
              <a:t>Engl</a:t>
            </a:r>
            <a:r>
              <a:rPr lang="en-GB" sz="800" dirty="0">
                <a:solidFill>
                  <a:prstClr val="black"/>
                </a:solidFill>
                <a:latin typeface="Calibri"/>
                <a:ea typeface="+mn-ea"/>
                <a:cs typeface="+mn-cs"/>
              </a:rPr>
              <a:t> J Med 2017; www.clinicaltrials.gov/ct2/show/NCT01358877</a:t>
            </a:r>
            <a:endParaRPr lang="en-BE" sz="800" dirty="0">
              <a:solidFill>
                <a:prstClr val="black"/>
              </a:solidFill>
              <a:latin typeface="Calibri"/>
              <a:ea typeface="+mn-ea"/>
              <a:cs typeface="+mn-cs"/>
            </a:endParaRPr>
          </a:p>
        </p:txBody>
      </p:sp>
    </p:spTree>
    <p:extLst>
      <p:ext uri="{BB962C8B-B14F-4D97-AF65-F5344CB8AC3E}">
        <p14:creationId xmlns:p14="http://schemas.microsoft.com/office/powerpoint/2010/main" val="388768774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794024"/>
          </a:xfrm>
        </p:spPr>
        <p:txBody>
          <a:bodyPr/>
          <a:lstStyle/>
          <a:p>
            <a:r>
              <a:rPr lang="en-US" b="1" dirty="0"/>
              <a:t>Treatment after CDK 4/6 Progression</a:t>
            </a:r>
            <a:br>
              <a:rPr lang="en-US" b="1" dirty="0"/>
            </a:br>
            <a:r>
              <a:rPr lang="en-US" b="1" dirty="0"/>
              <a:t>ESR1 mutation</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ESR1m: </a:t>
            </a:r>
          </a:p>
          <a:p>
            <a:pPr lvl="1" indent="-342900"/>
            <a:r>
              <a:rPr lang="en-US" dirty="0">
                <a:solidFill>
                  <a:srgbClr val="002E51"/>
                </a:solidFill>
              </a:rPr>
              <a:t>mediates resistance to AI, but not to SERD</a:t>
            </a:r>
          </a:p>
          <a:p>
            <a:pPr lvl="1" indent="-342900"/>
            <a:r>
              <a:rPr lang="en-US" dirty="0">
                <a:solidFill>
                  <a:srgbClr val="002E51"/>
                </a:solidFill>
              </a:rPr>
              <a:t>Estrogen independent, ER mediated signaling</a:t>
            </a:r>
          </a:p>
          <a:p>
            <a:pPr lvl="1" indent="-342900"/>
            <a:r>
              <a:rPr lang="en-US" dirty="0">
                <a:solidFill>
                  <a:srgbClr val="002E51"/>
                </a:solidFill>
              </a:rPr>
              <a:t>Usually associated with other genomic abnormalities</a:t>
            </a:r>
          </a:p>
        </p:txBody>
      </p:sp>
    </p:spTree>
    <p:extLst>
      <p:ext uri="{BB962C8B-B14F-4D97-AF65-F5344CB8AC3E}">
        <p14:creationId xmlns:p14="http://schemas.microsoft.com/office/powerpoint/2010/main" val="2413723535"/>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297837"/>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a:extLst>
              <a:ext uri="{FF2B5EF4-FFF2-40B4-BE49-F238E27FC236}">
                <a16:creationId xmlns:a16="http://schemas.microsoft.com/office/drawing/2014/main" id="{878DB2EC-5952-45F4-B1AA-76A86BF0F0F1}"/>
              </a:ext>
            </a:extLst>
          </p:cNvPr>
          <p:cNvPicPr/>
          <p:nvPr/>
        </p:nvPicPr>
        <p:blipFill>
          <a:blip r:embed="rId2"/>
          <a:stretch>
            <a:fillRect/>
          </a:stretch>
        </p:blipFill>
        <p:spPr>
          <a:xfrm>
            <a:off x="822250" y="425303"/>
            <a:ext cx="7336464" cy="3861742"/>
          </a:xfrm>
          <a:prstGeom prst="rect">
            <a:avLst/>
          </a:prstGeom>
        </p:spPr>
      </p:pic>
      <p:sp>
        <p:nvSpPr>
          <p:cNvPr id="3" name="TextBox 2">
            <a:extLst>
              <a:ext uri="{FF2B5EF4-FFF2-40B4-BE49-F238E27FC236}">
                <a16:creationId xmlns:a16="http://schemas.microsoft.com/office/drawing/2014/main" id="{3B446E5C-4B05-44F4-9082-A28E4DC23A28}"/>
              </a:ext>
            </a:extLst>
          </p:cNvPr>
          <p:cNvSpPr txBox="1"/>
          <p:nvPr/>
        </p:nvSpPr>
        <p:spPr>
          <a:xfrm>
            <a:off x="92149" y="1648288"/>
            <a:ext cx="985285" cy="707886"/>
          </a:xfrm>
          <a:prstGeom prst="rect">
            <a:avLst/>
          </a:prstGeom>
          <a:noFill/>
        </p:spPr>
        <p:txBody>
          <a:bodyPr wrap="square" rtlCol="0">
            <a:spAutoFit/>
          </a:bodyPr>
          <a:lstStyle/>
          <a:p>
            <a:r>
              <a:rPr lang="en-US" sz="1000" b="1" dirty="0" err="1"/>
              <a:t>Kaklamani</a:t>
            </a:r>
            <a:r>
              <a:rPr lang="en-US" sz="1000" b="1" dirty="0"/>
              <a:t>,</a:t>
            </a:r>
          </a:p>
          <a:p>
            <a:r>
              <a:rPr lang="en-US" sz="1000" b="1" dirty="0"/>
              <a:t>SABCS</a:t>
            </a:r>
          </a:p>
          <a:p>
            <a:r>
              <a:rPr lang="en-US" sz="1000" b="1" dirty="0"/>
              <a:t>2022</a:t>
            </a:r>
          </a:p>
          <a:p>
            <a:r>
              <a:rPr lang="en-US" sz="1000" b="1" dirty="0"/>
              <a:t>GS3-01</a:t>
            </a:r>
          </a:p>
        </p:txBody>
      </p:sp>
    </p:spTree>
    <p:extLst>
      <p:ext uri="{BB962C8B-B14F-4D97-AF65-F5344CB8AC3E}">
        <p14:creationId xmlns:p14="http://schemas.microsoft.com/office/powerpoint/2010/main" val="187711165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
            <a:ext cx="9144000" cy="800986"/>
          </a:xfrm>
        </p:spPr>
        <p:txBody>
          <a:bodyPr/>
          <a:lstStyle/>
          <a:p>
            <a:r>
              <a:rPr lang="en-US" sz="2400" b="1" dirty="0"/>
              <a:t>Treatment after CDK 4/6 Progression</a:t>
            </a:r>
            <a:br>
              <a:rPr lang="en-US" sz="2400" b="1" dirty="0"/>
            </a:br>
            <a:r>
              <a:rPr lang="en-US" sz="2400" b="1" dirty="0"/>
              <a:t>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a:extLst>
              <a:ext uri="{FF2B5EF4-FFF2-40B4-BE49-F238E27FC236}">
                <a16:creationId xmlns:a16="http://schemas.microsoft.com/office/drawing/2014/main" id="{27C23B08-5017-44FC-83EE-2992DFA8061A}"/>
              </a:ext>
            </a:extLst>
          </p:cNvPr>
          <p:cNvPicPr/>
          <p:nvPr/>
        </p:nvPicPr>
        <p:blipFill>
          <a:blip r:embed="rId2"/>
          <a:stretch>
            <a:fillRect/>
          </a:stretch>
        </p:blipFill>
        <p:spPr>
          <a:xfrm>
            <a:off x="822250" y="858996"/>
            <a:ext cx="6989136" cy="3430270"/>
          </a:xfrm>
          <a:prstGeom prst="rect">
            <a:avLst/>
          </a:prstGeom>
        </p:spPr>
      </p:pic>
      <p:sp>
        <p:nvSpPr>
          <p:cNvPr id="6" name="TextBox 5">
            <a:extLst>
              <a:ext uri="{FF2B5EF4-FFF2-40B4-BE49-F238E27FC236}">
                <a16:creationId xmlns:a16="http://schemas.microsoft.com/office/drawing/2014/main" id="{BD4189B8-EADA-42BD-8155-60E25A6E85D8}"/>
              </a:ext>
            </a:extLst>
          </p:cNvPr>
          <p:cNvSpPr txBox="1"/>
          <p:nvPr/>
        </p:nvSpPr>
        <p:spPr>
          <a:xfrm>
            <a:off x="0" y="1835888"/>
            <a:ext cx="822249" cy="707886"/>
          </a:xfrm>
          <a:prstGeom prst="rect">
            <a:avLst/>
          </a:prstGeom>
          <a:noFill/>
        </p:spPr>
        <p:txBody>
          <a:bodyPr wrap="square" rtlCol="0">
            <a:spAutoFit/>
          </a:bodyPr>
          <a:lstStyle/>
          <a:p>
            <a:r>
              <a:rPr lang="en-US" sz="1000" b="1" dirty="0" err="1"/>
              <a:t>Kaklamani</a:t>
            </a:r>
            <a:endParaRPr lang="en-US" sz="1000" b="1" dirty="0"/>
          </a:p>
          <a:p>
            <a:r>
              <a:rPr lang="en-US" sz="1000" b="1" dirty="0"/>
              <a:t>SABCS</a:t>
            </a:r>
          </a:p>
          <a:p>
            <a:r>
              <a:rPr lang="en-US" sz="1000" b="1" dirty="0"/>
              <a:t>2022</a:t>
            </a:r>
          </a:p>
          <a:p>
            <a:r>
              <a:rPr lang="en-US" sz="1000" b="1" dirty="0"/>
              <a:t>GS3-01</a:t>
            </a:r>
          </a:p>
        </p:txBody>
      </p:sp>
    </p:spTree>
    <p:extLst>
      <p:ext uri="{BB962C8B-B14F-4D97-AF65-F5344CB8AC3E}">
        <p14:creationId xmlns:p14="http://schemas.microsoft.com/office/powerpoint/2010/main" val="4155525067"/>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303914" y="10129"/>
            <a:ext cx="9144000" cy="673521"/>
          </a:xfrm>
        </p:spPr>
        <p:txBody>
          <a:bodyPr/>
          <a:lstStyle/>
          <a:p>
            <a:r>
              <a:rPr lang="en-US" sz="2000" b="1" dirty="0"/>
              <a:t>Treatment after CDK 4/6 Progression: ESR1m</a:t>
            </a:r>
            <a:br>
              <a:rPr lang="en-US" b="1" dirty="0"/>
            </a:br>
            <a:r>
              <a:rPr lang="en-US" sz="1800" b="1" dirty="0"/>
              <a:t>EMERALD Trial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6" name="Picture 5">
            <a:extLst>
              <a:ext uri="{FF2B5EF4-FFF2-40B4-BE49-F238E27FC236}">
                <a16:creationId xmlns:a16="http://schemas.microsoft.com/office/drawing/2014/main" id="{A6C90963-A16C-445B-A77D-9D084AEF8FD2}"/>
              </a:ext>
            </a:extLst>
          </p:cNvPr>
          <p:cNvPicPr/>
          <p:nvPr/>
        </p:nvPicPr>
        <p:blipFill>
          <a:blip r:embed="rId3"/>
          <a:stretch>
            <a:fillRect/>
          </a:stretch>
        </p:blipFill>
        <p:spPr>
          <a:xfrm>
            <a:off x="878958" y="911701"/>
            <a:ext cx="6664842" cy="3324860"/>
          </a:xfrm>
          <a:prstGeom prst="rect">
            <a:avLst/>
          </a:prstGeom>
        </p:spPr>
      </p:pic>
      <p:sp>
        <p:nvSpPr>
          <p:cNvPr id="3" name="TextBox 2">
            <a:extLst>
              <a:ext uri="{FF2B5EF4-FFF2-40B4-BE49-F238E27FC236}">
                <a16:creationId xmlns:a16="http://schemas.microsoft.com/office/drawing/2014/main" id="{3783CFBF-87BF-4EAC-9609-BD4CE96653EA}"/>
              </a:ext>
            </a:extLst>
          </p:cNvPr>
          <p:cNvSpPr txBox="1"/>
          <p:nvPr/>
        </p:nvSpPr>
        <p:spPr>
          <a:xfrm>
            <a:off x="-56707" y="1424763"/>
            <a:ext cx="878957" cy="707886"/>
          </a:xfrm>
          <a:prstGeom prst="rect">
            <a:avLst/>
          </a:prstGeom>
          <a:noFill/>
        </p:spPr>
        <p:txBody>
          <a:bodyPr wrap="square" rtlCol="0">
            <a:spAutoFit/>
          </a:bodyPr>
          <a:lstStyle/>
          <a:p>
            <a:r>
              <a:rPr lang="en-US" sz="1000" b="1"/>
              <a:t>Kaklamani,</a:t>
            </a:r>
          </a:p>
          <a:p>
            <a:r>
              <a:rPr lang="en-US" sz="1000" b="1"/>
              <a:t>SABCS</a:t>
            </a:r>
          </a:p>
          <a:p>
            <a:r>
              <a:rPr lang="en-US" sz="1000" b="1"/>
              <a:t>2022</a:t>
            </a:r>
          </a:p>
          <a:p>
            <a:r>
              <a:rPr lang="en-US" sz="1000" b="1"/>
              <a:t>GS3-01</a:t>
            </a:r>
            <a:endParaRPr lang="en-US" sz="1000" b="1" dirty="0"/>
          </a:p>
        </p:txBody>
      </p:sp>
    </p:spTree>
    <p:extLst>
      <p:ext uri="{BB962C8B-B14F-4D97-AF65-F5344CB8AC3E}">
        <p14:creationId xmlns:p14="http://schemas.microsoft.com/office/powerpoint/2010/main" val="417561102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sz="2400" b="1" dirty="0"/>
              <a:t>Treatment after CDK 4/6 Progression: 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3" name="Picture 2">
            <a:extLst>
              <a:ext uri="{FF2B5EF4-FFF2-40B4-BE49-F238E27FC236}">
                <a16:creationId xmlns:a16="http://schemas.microsoft.com/office/drawing/2014/main" id="{9E9843F9-D10D-443E-9E05-F4497D7ACAEE}"/>
              </a:ext>
            </a:extLst>
          </p:cNvPr>
          <p:cNvPicPr>
            <a:picLocks noChangeAspect="1"/>
          </p:cNvPicPr>
          <p:nvPr/>
        </p:nvPicPr>
        <p:blipFill>
          <a:blip r:embed="rId2"/>
          <a:stretch>
            <a:fillRect/>
          </a:stretch>
        </p:blipFill>
        <p:spPr>
          <a:xfrm>
            <a:off x="882500" y="569174"/>
            <a:ext cx="7215963" cy="3657601"/>
          </a:xfrm>
          <a:prstGeom prst="rect">
            <a:avLst/>
          </a:prstGeom>
        </p:spPr>
      </p:pic>
      <p:sp>
        <p:nvSpPr>
          <p:cNvPr id="5" name="TextBox 4">
            <a:extLst>
              <a:ext uri="{FF2B5EF4-FFF2-40B4-BE49-F238E27FC236}">
                <a16:creationId xmlns:a16="http://schemas.microsoft.com/office/drawing/2014/main" id="{EB686234-043F-4E8D-8005-B506B77F1BC5}"/>
              </a:ext>
            </a:extLst>
          </p:cNvPr>
          <p:cNvSpPr txBox="1"/>
          <p:nvPr/>
        </p:nvSpPr>
        <p:spPr>
          <a:xfrm>
            <a:off x="92149" y="1944560"/>
            <a:ext cx="730101" cy="400110"/>
          </a:xfrm>
          <a:prstGeom prst="rect">
            <a:avLst/>
          </a:prstGeom>
          <a:noFill/>
        </p:spPr>
        <p:txBody>
          <a:bodyPr wrap="square" rtlCol="0">
            <a:spAutoFit/>
          </a:bodyPr>
          <a:lstStyle/>
          <a:p>
            <a:r>
              <a:rPr lang="en-US" sz="1000" b="1" dirty="0"/>
              <a:t>JCO: 40:3246</a:t>
            </a:r>
          </a:p>
        </p:txBody>
      </p:sp>
    </p:spTree>
    <p:extLst>
      <p:ext uri="{BB962C8B-B14F-4D97-AF65-F5344CB8AC3E}">
        <p14:creationId xmlns:p14="http://schemas.microsoft.com/office/powerpoint/2010/main" val="177573709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TextShape 1"/>
          <p:cNvSpPr txBox="1"/>
          <p:nvPr/>
        </p:nvSpPr>
        <p:spPr>
          <a:xfrm>
            <a:off x="1410075" y="3219218"/>
            <a:ext cx="6486000" cy="537527"/>
          </a:xfrm>
          <a:prstGeom prst="rect">
            <a:avLst/>
          </a:prstGeom>
          <a:noFill/>
          <a:ln>
            <a:noFill/>
          </a:ln>
        </p:spPr>
        <p:txBody>
          <a:bodyPr lIns="67563" tIns="35133" rIns="67563" bIns="35133"/>
          <a:lstStyle/>
          <a:p>
            <a:r>
              <a:rPr lang="en-US" sz="901" i="1" spc="-1" baseline="-25000">
                <a:solidFill>
                  <a:srgbClr val="000000"/>
                </a:solidFill>
                <a:latin typeface="Arial"/>
              </a:rPr>
              <a:t>FIG 2. Subgroup analysis of PFS in all patients. PFS, as assessed by blinded independent central review, in clinically relevant subgroups of patients with ER-positive/HER2-negative advanced breast cancer. Interaction P values were all nonsignificant indicating that elacestrant benefit on PFS is independent of subgroup. aNonstratified analysis. bIn the advanced setting. ECOG, Eastern Cooperative Oncology Group; ER, estrogen receptor; HER2, human epidermal growth factor receptor 2; HR, hazard ratio; PFS, progression-free survival; SOC, standard of care.</a:t>
            </a:r>
            <a:endParaRPr lang="en-US" sz="901" spc="-1">
              <a:solidFill>
                <a:srgbClr val="000000"/>
              </a:solidFill>
              <a:latin typeface="Arial"/>
            </a:endParaRPr>
          </a:p>
        </p:txBody>
      </p:sp>
      <p:sp>
        <p:nvSpPr>
          <p:cNvPr id="39" name="TextShape 2"/>
          <p:cNvSpPr txBox="1"/>
          <p:nvPr/>
        </p:nvSpPr>
        <p:spPr>
          <a:xfrm>
            <a:off x="1410075" y="3756745"/>
            <a:ext cx="6486000" cy="1318280"/>
          </a:xfrm>
          <a:prstGeom prst="rect">
            <a:avLst/>
          </a:prstGeom>
          <a:noFill/>
          <a:ln>
            <a:noFill/>
          </a:ln>
        </p:spPr>
        <p:txBody>
          <a:bodyPr lIns="67563" tIns="33781" rIns="67563" bIns="33781"/>
          <a:lstStyle/>
          <a:p>
            <a:r>
              <a:rPr lang="en-US" sz="601" spc="-1" dirty="0">
                <a:solidFill>
                  <a:srgbClr val="000000"/>
                </a:solidFill>
                <a:latin typeface="Arial"/>
              </a:rPr>
              <a:t>Published in: Francois-Clement </a:t>
            </a:r>
            <a:r>
              <a:rPr lang="en-US" sz="601" spc="-1" dirty="0" err="1">
                <a:solidFill>
                  <a:srgbClr val="000000"/>
                </a:solidFill>
                <a:latin typeface="Arial"/>
              </a:rPr>
              <a:t>Bidard</a:t>
            </a:r>
            <a:r>
              <a:rPr lang="en-US" sz="601" spc="-1" dirty="0">
                <a:solidFill>
                  <a:srgbClr val="000000"/>
                </a:solidFill>
                <a:latin typeface="Arial"/>
              </a:rPr>
              <a:t>; Virginia G. </a:t>
            </a:r>
            <a:r>
              <a:rPr lang="en-US" sz="601" spc="-1" dirty="0" err="1">
                <a:solidFill>
                  <a:srgbClr val="000000"/>
                </a:solidFill>
                <a:latin typeface="Arial"/>
              </a:rPr>
              <a:t>Kaklamani</a:t>
            </a:r>
            <a:r>
              <a:rPr lang="en-US" sz="601" spc="-1" dirty="0">
                <a:solidFill>
                  <a:srgbClr val="000000"/>
                </a:solidFill>
                <a:latin typeface="Arial"/>
              </a:rPr>
              <a:t>; Patrick Neven; Guillermo </a:t>
            </a:r>
            <a:r>
              <a:rPr lang="en-US" sz="601" spc="-1" dirty="0" err="1">
                <a:solidFill>
                  <a:srgbClr val="000000"/>
                </a:solidFill>
                <a:latin typeface="Arial"/>
              </a:rPr>
              <a:t>Streich</a:t>
            </a:r>
            <a:r>
              <a:rPr lang="en-US" sz="601" spc="-1" dirty="0">
                <a:solidFill>
                  <a:srgbClr val="000000"/>
                </a:solidFill>
                <a:latin typeface="Arial"/>
              </a:rPr>
              <a:t>; Alberto J. Montero; Frédéric Forget; Marie-Ange </a:t>
            </a:r>
            <a:r>
              <a:rPr lang="en-US" sz="601" spc="-1" dirty="0" err="1">
                <a:solidFill>
                  <a:srgbClr val="000000"/>
                </a:solidFill>
                <a:latin typeface="Arial"/>
              </a:rPr>
              <a:t>Mouret-Reynier</a:t>
            </a:r>
            <a:r>
              <a:rPr lang="en-US" sz="601" spc="-1" dirty="0">
                <a:solidFill>
                  <a:srgbClr val="000000"/>
                </a:solidFill>
                <a:latin typeface="Arial"/>
              </a:rPr>
              <a:t>; </a:t>
            </a:r>
            <a:r>
              <a:rPr lang="en-US" sz="601" spc="-1" dirty="0" err="1">
                <a:solidFill>
                  <a:srgbClr val="000000"/>
                </a:solidFill>
                <a:latin typeface="Arial"/>
              </a:rPr>
              <a:t>Joo</a:t>
            </a:r>
            <a:r>
              <a:rPr lang="en-US" sz="601" spc="-1" dirty="0">
                <a:solidFill>
                  <a:srgbClr val="000000"/>
                </a:solidFill>
                <a:latin typeface="Arial"/>
              </a:rPr>
              <a:t> Hyuk Sohn; </a:t>
            </a:r>
            <a:r>
              <a:rPr lang="en-US" sz="601" spc="-1" dirty="0" err="1">
                <a:solidFill>
                  <a:srgbClr val="000000"/>
                </a:solidFill>
                <a:latin typeface="Arial"/>
              </a:rPr>
              <a:t>Donatienne</a:t>
            </a:r>
            <a:r>
              <a:rPr lang="en-US" sz="601" spc="-1" dirty="0">
                <a:solidFill>
                  <a:srgbClr val="000000"/>
                </a:solidFill>
                <a:latin typeface="Arial"/>
              </a:rPr>
              <a:t> Taylor; Kathleen K. </a:t>
            </a:r>
            <a:r>
              <a:rPr lang="en-US" sz="601" spc="-1" dirty="0" err="1">
                <a:solidFill>
                  <a:srgbClr val="000000"/>
                </a:solidFill>
                <a:latin typeface="Arial"/>
              </a:rPr>
              <a:t>Harnden</a:t>
            </a:r>
            <a:r>
              <a:rPr lang="en-US" sz="601" spc="-1" dirty="0">
                <a:solidFill>
                  <a:srgbClr val="000000"/>
                </a:solidFill>
                <a:latin typeface="Arial"/>
              </a:rPr>
              <a:t>; Hung </a:t>
            </a:r>
            <a:r>
              <a:rPr lang="en-US" sz="601" spc="-1" dirty="0" err="1">
                <a:solidFill>
                  <a:srgbClr val="000000"/>
                </a:solidFill>
                <a:latin typeface="Arial"/>
              </a:rPr>
              <a:t>Khong</a:t>
            </a:r>
            <a:r>
              <a:rPr lang="en-US" sz="601" spc="-1" dirty="0">
                <a:solidFill>
                  <a:srgbClr val="000000"/>
                </a:solidFill>
                <a:latin typeface="Arial"/>
              </a:rPr>
              <a:t>; </a:t>
            </a:r>
            <a:r>
              <a:rPr lang="en-US" sz="601" spc="-1" dirty="0" err="1">
                <a:solidFill>
                  <a:srgbClr val="000000"/>
                </a:solidFill>
                <a:latin typeface="Arial"/>
              </a:rPr>
              <a:t>Judit</a:t>
            </a:r>
            <a:r>
              <a:rPr lang="en-US" sz="601" spc="-1" dirty="0">
                <a:solidFill>
                  <a:srgbClr val="000000"/>
                </a:solidFill>
                <a:latin typeface="Arial"/>
              </a:rPr>
              <a:t> Kocsis; Florence </a:t>
            </a:r>
            <a:r>
              <a:rPr lang="en-US" sz="601" spc="-1" dirty="0" err="1">
                <a:solidFill>
                  <a:srgbClr val="000000"/>
                </a:solidFill>
                <a:latin typeface="Arial"/>
              </a:rPr>
              <a:t>Dalenc</a:t>
            </a:r>
            <a:r>
              <a:rPr lang="en-US" sz="601" spc="-1" dirty="0">
                <a:solidFill>
                  <a:srgbClr val="000000"/>
                </a:solidFill>
                <a:latin typeface="Arial"/>
              </a:rPr>
              <a:t>; Patrick M. Dillon; Sunil </a:t>
            </a:r>
            <a:r>
              <a:rPr lang="en-US" sz="601" spc="-1" dirty="0" err="1">
                <a:solidFill>
                  <a:srgbClr val="000000"/>
                </a:solidFill>
                <a:latin typeface="Arial"/>
              </a:rPr>
              <a:t>Babu</a:t>
            </a:r>
            <a:r>
              <a:rPr lang="en-US" sz="601" spc="-1" dirty="0">
                <a:solidFill>
                  <a:srgbClr val="000000"/>
                </a:solidFill>
                <a:latin typeface="Arial"/>
              </a:rPr>
              <a:t>; Simon Waters; Ines </a:t>
            </a:r>
            <a:r>
              <a:rPr lang="en-US" sz="601" spc="-1" dirty="0" err="1">
                <a:solidFill>
                  <a:srgbClr val="000000"/>
                </a:solidFill>
                <a:latin typeface="Arial"/>
              </a:rPr>
              <a:t>Deleu</a:t>
            </a:r>
            <a:r>
              <a:rPr lang="en-US" sz="601" spc="-1" dirty="0">
                <a:solidFill>
                  <a:srgbClr val="000000"/>
                </a:solidFill>
                <a:latin typeface="Arial"/>
              </a:rPr>
              <a:t>; José A. García </a:t>
            </a:r>
            <a:r>
              <a:rPr lang="en-US" sz="601" spc="-1" dirty="0" err="1">
                <a:solidFill>
                  <a:srgbClr val="000000"/>
                </a:solidFill>
                <a:latin typeface="Arial"/>
              </a:rPr>
              <a:t>Sáenz</a:t>
            </a:r>
            <a:r>
              <a:rPr lang="en-US" sz="601" spc="-1" dirty="0">
                <a:solidFill>
                  <a:srgbClr val="000000"/>
                </a:solidFill>
                <a:latin typeface="Arial"/>
              </a:rPr>
              <a:t>; Emilio Bria; Marina </a:t>
            </a:r>
            <a:r>
              <a:rPr lang="en-US" sz="601" spc="-1" dirty="0" err="1">
                <a:solidFill>
                  <a:srgbClr val="000000"/>
                </a:solidFill>
                <a:latin typeface="Arial"/>
              </a:rPr>
              <a:t>Cazzaniga</a:t>
            </a:r>
            <a:r>
              <a:rPr lang="en-US" sz="601" spc="-1" dirty="0">
                <a:solidFill>
                  <a:srgbClr val="000000"/>
                </a:solidFill>
                <a:latin typeface="Arial"/>
              </a:rPr>
              <a:t>; Janice Lu; Philippe </a:t>
            </a:r>
            <a:r>
              <a:rPr lang="en-US" sz="601" spc="-1" dirty="0" err="1">
                <a:solidFill>
                  <a:srgbClr val="000000"/>
                </a:solidFill>
                <a:latin typeface="Arial"/>
              </a:rPr>
              <a:t>Aftimos</a:t>
            </a:r>
            <a:r>
              <a:rPr lang="en-US" sz="601" spc="-1" dirty="0">
                <a:solidFill>
                  <a:srgbClr val="000000"/>
                </a:solidFill>
                <a:latin typeface="Arial"/>
              </a:rPr>
              <a:t>; Javier Cortés; Shubin Liu; Giulia </a:t>
            </a:r>
            <a:r>
              <a:rPr lang="en-US" sz="601" spc="-1" dirty="0" err="1">
                <a:solidFill>
                  <a:srgbClr val="000000"/>
                </a:solidFill>
                <a:latin typeface="Arial"/>
              </a:rPr>
              <a:t>Tonini</a:t>
            </a:r>
            <a:r>
              <a:rPr lang="en-US" sz="601" spc="-1" dirty="0">
                <a:solidFill>
                  <a:srgbClr val="000000"/>
                </a:solidFill>
                <a:latin typeface="Arial"/>
              </a:rPr>
              <a:t>; Dirk Laurent; Nassir </a:t>
            </a:r>
            <a:r>
              <a:rPr lang="en-US" sz="601" spc="-1" dirty="0" err="1">
                <a:solidFill>
                  <a:srgbClr val="000000"/>
                </a:solidFill>
                <a:latin typeface="Arial"/>
              </a:rPr>
              <a:t>Habboubi</a:t>
            </a:r>
            <a:r>
              <a:rPr lang="en-US" sz="601" spc="-1" dirty="0">
                <a:solidFill>
                  <a:srgbClr val="000000"/>
                </a:solidFill>
                <a:latin typeface="Arial"/>
              </a:rPr>
              <a:t>; Maureen G. </a:t>
            </a:r>
            <a:r>
              <a:rPr lang="en-US" sz="601" spc="-1" dirty="0" err="1">
                <a:solidFill>
                  <a:srgbClr val="000000"/>
                </a:solidFill>
                <a:latin typeface="Arial"/>
              </a:rPr>
              <a:t>Conlan</a:t>
            </a:r>
            <a:r>
              <a:rPr lang="en-US" sz="601" spc="-1" dirty="0">
                <a:solidFill>
                  <a:srgbClr val="000000"/>
                </a:solidFill>
                <a:latin typeface="Arial"/>
              </a:rPr>
              <a:t>; Aditya </a:t>
            </a:r>
            <a:r>
              <a:rPr lang="en-US" sz="601" spc="-1" dirty="0" err="1">
                <a:solidFill>
                  <a:srgbClr val="000000"/>
                </a:solidFill>
                <a:latin typeface="Arial"/>
              </a:rPr>
              <a:t>Bardia</a:t>
            </a:r>
            <a:r>
              <a:rPr lang="en-US" sz="601" spc="-1" dirty="0">
                <a:solidFill>
                  <a:srgbClr val="000000"/>
                </a:solidFill>
                <a:latin typeface="Arial"/>
              </a:rPr>
              <a:t>; </a:t>
            </a:r>
            <a:r>
              <a:rPr lang="en-US" sz="601" i="1" spc="-1" dirty="0">
                <a:solidFill>
                  <a:srgbClr val="000000"/>
                </a:solidFill>
                <a:latin typeface="Arial"/>
              </a:rPr>
              <a:t>Journal of Clinical Oncology</a:t>
            </a:r>
            <a:r>
              <a:rPr lang="en-US" sz="601" spc="-1" dirty="0">
                <a:solidFill>
                  <a:srgbClr val="000000"/>
                </a:solidFill>
                <a:latin typeface="Arial"/>
              </a:rPr>
              <a:t> 2022 403246-3256.</a:t>
            </a:r>
          </a:p>
          <a:p>
            <a:r>
              <a:rPr lang="en-US" sz="601" spc="-1" dirty="0">
                <a:solidFill>
                  <a:srgbClr val="000000"/>
                </a:solidFill>
                <a:latin typeface="Arial"/>
              </a:rPr>
              <a:t>DOI: 10.1200/JCO.22.00338</a:t>
            </a:r>
          </a:p>
          <a:p>
            <a:r>
              <a:rPr lang="en-US" sz="601" spc="-1" dirty="0">
                <a:solidFill>
                  <a:srgbClr val="000000"/>
                </a:solidFill>
                <a:latin typeface="Arial"/>
              </a:rPr>
              <a:t>Copyright © 2022 American Society of Clinical Oncology</a:t>
            </a:r>
          </a:p>
        </p:txBody>
      </p:sp>
      <p:pic>
        <p:nvPicPr>
          <p:cNvPr id="40" name="Main graphic"/>
          <p:cNvPicPr/>
          <p:nvPr/>
        </p:nvPicPr>
        <p:blipFill>
          <a:blip r:embed="rId2"/>
          <a:stretch/>
        </p:blipFill>
        <p:spPr>
          <a:xfrm>
            <a:off x="971107" y="354419"/>
            <a:ext cx="6748130" cy="2792818"/>
          </a:xfrm>
          <a:prstGeom prst="rect">
            <a:avLst/>
          </a:prstGeom>
          <a:ln>
            <a:noFill/>
          </a:ln>
        </p:spPr>
      </p:pic>
      <p:sp>
        <p:nvSpPr>
          <p:cNvPr id="2" name="TextBox 1">
            <a:extLst>
              <a:ext uri="{FF2B5EF4-FFF2-40B4-BE49-F238E27FC236}">
                <a16:creationId xmlns:a16="http://schemas.microsoft.com/office/drawing/2014/main" id="{DB2850C0-B5B4-4FDF-B0B5-C70F3363EFED}"/>
              </a:ext>
            </a:extLst>
          </p:cNvPr>
          <p:cNvSpPr txBox="1"/>
          <p:nvPr/>
        </p:nvSpPr>
        <p:spPr>
          <a:xfrm>
            <a:off x="63795" y="2041451"/>
            <a:ext cx="793897" cy="430887"/>
          </a:xfrm>
          <a:prstGeom prst="rect">
            <a:avLst/>
          </a:prstGeom>
          <a:noFill/>
        </p:spPr>
        <p:txBody>
          <a:bodyPr wrap="square" rtlCol="0">
            <a:spAutoFit/>
          </a:bodyPr>
          <a:lstStyle/>
          <a:p>
            <a:r>
              <a:rPr lang="en-US" sz="1100" b="1" dirty="0"/>
              <a:t>JCO: 40:3246</a:t>
            </a:r>
          </a:p>
        </p:txBody>
      </p:sp>
    </p:spTree>
  </p:cSld>
  <p:clrMapOvr>
    <a:masterClrMapping/>
  </p:clrMapOvr>
  <p:transition>
    <p:wipe dir="r"/>
  </p:transition>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sz="2400" b="1" dirty="0"/>
              <a:t>Treatment after CDK 4/6 Progression: 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a:extLst>
              <a:ext uri="{FF2B5EF4-FFF2-40B4-BE49-F238E27FC236}">
                <a16:creationId xmlns:a16="http://schemas.microsoft.com/office/drawing/2014/main" id="{DA346CF8-872A-4869-972A-B9F89E8347A4}"/>
              </a:ext>
            </a:extLst>
          </p:cNvPr>
          <p:cNvPicPr/>
          <p:nvPr/>
        </p:nvPicPr>
        <p:blipFill>
          <a:blip r:embed="rId2"/>
          <a:stretch>
            <a:fillRect/>
          </a:stretch>
        </p:blipFill>
        <p:spPr>
          <a:xfrm>
            <a:off x="822250" y="898684"/>
            <a:ext cx="7223052" cy="3350895"/>
          </a:xfrm>
          <a:prstGeom prst="rect">
            <a:avLst/>
          </a:prstGeom>
        </p:spPr>
      </p:pic>
      <p:sp>
        <p:nvSpPr>
          <p:cNvPr id="3" name="TextBox 2">
            <a:extLst>
              <a:ext uri="{FF2B5EF4-FFF2-40B4-BE49-F238E27FC236}">
                <a16:creationId xmlns:a16="http://schemas.microsoft.com/office/drawing/2014/main" id="{60001710-BF78-425B-918F-A1354C06BDF5}"/>
              </a:ext>
            </a:extLst>
          </p:cNvPr>
          <p:cNvSpPr txBox="1"/>
          <p:nvPr/>
        </p:nvSpPr>
        <p:spPr>
          <a:xfrm>
            <a:off x="92149" y="2140688"/>
            <a:ext cx="893136" cy="769441"/>
          </a:xfrm>
          <a:prstGeom prst="rect">
            <a:avLst/>
          </a:prstGeom>
          <a:noFill/>
        </p:spPr>
        <p:txBody>
          <a:bodyPr wrap="square" rtlCol="0">
            <a:spAutoFit/>
          </a:bodyPr>
          <a:lstStyle/>
          <a:p>
            <a:r>
              <a:rPr lang="en-US" sz="1100" b="1"/>
              <a:t>Kaklamani</a:t>
            </a:r>
          </a:p>
          <a:p>
            <a:r>
              <a:rPr lang="en-US" sz="1100" b="1"/>
              <a:t>SABCS</a:t>
            </a:r>
          </a:p>
          <a:p>
            <a:r>
              <a:rPr lang="en-US" sz="1100" b="1"/>
              <a:t>2022</a:t>
            </a:r>
          </a:p>
          <a:p>
            <a:r>
              <a:rPr lang="en-US" sz="1100" b="1"/>
              <a:t>GS3-01</a:t>
            </a:r>
            <a:endParaRPr lang="en-US" sz="1100" b="1" dirty="0"/>
          </a:p>
        </p:txBody>
      </p:sp>
    </p:spTree>
    <p:extLst>
      <p:ext uri="{BB962C8B-B14F-4D97-AF65-F5344CB8AC3E}">
        <p14:creationId xmlns:p14="http://schemas.microsoft.com/office/powerpoint/2010/main" val="3116533813"/>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6"/>
            <a:ext cx="9144000" cy="503400"/>
          </a:xfrm>
        </p:spPr>
        <p:txBody>
          <a:bodyPr/>
          <a:lstStyle/>
          <a:p>
            <a:r>
              <a:rPr lang="en-US" sz="2400" b="1" dirty="0"/>
              <a:t>Treatment after CDK 4/6 Progression: 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6" name="Picture 5">
            <a:extLst>
              <a:ext uri="{FF2B5EF4-FFF2-40B4-BE49-F238E27FC236}">
                <a16:creationId xmlns:a16="http://schemas.microsoft.com/office/drawing/2014/main" id="{82E7B7C1-3970-43CC-9181-5C4CFEB25C76}"/>
              </a:ext>
            </a:extLst>
          </p:cNvPr>
          <p:cNvPicPr/>
          <p:nvPr/>
        </p:nvPicPr>
        <p:blipFill>
          <a:blip r:embed="rId2"/>
          <a:stretch>
            <a:fillRect/>
          </a:stretch>
        </p:blipFill>
        <p:spPr>
          <a:xfrm>
            <a:off x="978195" y="630866"/>
            <a:ext cx="7166345" cy="3634905"/>
          </a:xfrm>
          <a:prstGeom prst="rect">
            <a:avLst/>
          </a:prstGeom>
        </p:spPr>
      </p:pic>
      <p:sp>
        <p:nvSpPr>
          <p:cNvPr id="5" name="TextBox 4">
            <a:extLst>
              <a:ext uri="{FF2B5EF4-FFF2-40B4-BE49-F238E27FC236}">
                <a16:creationId xmlns:a16="http://schemas.microsoft.com/office/drawing/2014/main" id="{02CA26D1-9725-4C10-BA0C-5482B067B281}"/>
              </a:ext>
            </a:extLst>
          </p:cNvPr>
          <p:cNvSpPr txBox="1"/>
          <p:nvPr/>
        </p:nvSpPr>
        <p:spPr>
          <a:xfrm>
            <a:off x="1" y="1906772"/>
            <a:ext cx="822250" cy="707886"/>
          </a:xfrm>
          <a:prstGeom prst="rect">
            <a:avLst/>
          </a:prstGeom>
          <a:noFill/>
        </p:spPr>
        <p:txBody>
          <a:bodyPr wrap="square" rtlCol="0">
            <a:spAutoFit/>
          </a:bodyPr>
          <a:lstStyle/>
          <a:p>
            <a:r>
              <a:rPr lang="en-US" sz="1000" b="1"/>
              <a:t>Kaklamani</a:t>
            </a:r>
          </a:p>
          <a:p>
            <a:r>
              <a:rPr lang="en-US" sz="1000" b="1"/>
              <a:t>SABCS</a:t>
            </a:r>
          </a:p>
          <a:p>
            <a:r>
              <a:rPr lang="en-US" sz="1000" b="1"/>
              <a:t>2022</a:t>
            </a:r>
          </a:p>
          <a:p>
            <a:r>
              <a:rPr lang="en-US" sz="1000" b="1"/>
              <a:t>GS3-01</a:t>
            </a:r>
            <a:endParaRPr lang="en-US" sz="1000" b="1" dirty="0"/>
          </a:p>
        </p:txBody>
      </p:sp>
    </p:spTree>
    <p:extLst>
      <p:ext uri="{BB962C8B-B14F-4D97-AF65-F5344CB8AC3E}">
        <p14:creationId xmlns:p14="http://schemas.microsoft.com/office/powerpoint/2010/main" val="315403997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sz="2400" b="1" dirty="0"/>
              <a:t>Treatment after CDK 4/6 Progression: 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3" name="Picture 2">
            <a:extLst>
              <a:ext uri="{FF2B5EF4-FFF2-40B4-BE49-F238E27FC236}">
                <a16:creationId xmlns:a16="http://schemas.microsoft.com/office/drawing/2014/main" id="{6E648082-05DC-4F85-A632-5568901C1906}"/>
              </a:ext>
            </a:extLst>
          </p:cNvPr>
          <p:cNvPicPr>
            <a:picLocks noChangeAspect="1"/>
          </p:cNvPicPr>
          <p:nvPr/>
        </p:nvPicPr>
        <p:blipFill>
          <a:blip r:embed="rId2"/>
          <a:stretch>
            <a:fillRect/>
          </a:stretch>
        </p:blipFill>
        <p:spPr>
          <a:xfrm>
            <a:off x="616688" y="800985"/>
            <a:ext cx="8146312" cy="3537099"/>
          </a:xfrm>
          <a:prstGeom prst="rect">
            <a:avLst/>
          </a:prstGeom>
        </p:spPr>
      </p:pic>
      <p:sp>
        <p:nvSpPr>
          <p:cNvPr id="5" name="TextBox 4">
            <a:extLst>
              <a:ext uri="{FF2B5EF4-FFF2-40B4-BE49-F238E27FC236}">
                <a16:creationId xmlns:a16="http://schemas.microsoft.com/office/drawing/2014/main" id="{593E6C01-708E-4D36-9FB3-5D9707AC4180}"/>
              </a:ext>
            </a:extLst>
          </p:cNvPr>
          <p:cNvSpPr txBox="1"/>
          <p:nvPr/>
        </p:nvSpPr>
        <p:spPr>
          <a:xfrm>
            <a:off x="46560" y="3468822"/>
            <a:ext cx="655190" cy="400110"/>
          </a:xfrm>
          <a:prstGeom prst="rect">
            <a:avLst/>
          </a:prstGeom>
          <a:noFill/>
        </p:spPr>
        <p:txBody>
          <a:bodyPr wrap="square" rtlCol="0">
            <a:spAutoFit/>
          </a:bodyPr>
          <a:lstStyle/>
          <a:p>
            <a:r>
              <a:rPr lang="en-US" sz="1000" dirty="0"/>
              <a:t>JCO 40: 3246</a:t>
            </a:r>
          </a:p>
        </p:txBody>
      </p:sp>
    </p:spTree>
    <p:extLst>
      <p:ext uri="{BB962C8B-B14F-4D97-AF65-F5344CB8AC3E}">
        <p14:creationId xmlns:p14="http://schemas.microsoft.com/office/powerpoint/2010/main" val="251290880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sz="2400" b="1" dirty="0"/>
              <a:t>Treatment after CDK 4/6 Progression: ESR1m</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986602"/>
            <a:ext cx="7336465" cy="3301863"/>
          </a:xfrm>
        </p:spPr>
        <p:txBody>
          <a:bodyPr/>
          <a:lstStyle/>
          <a:p>
            <a:pPr marL="0" indent="0">
              <a:buNone/>
            </a:pPr>
            <a:r>
              <a:rPr lang="en-US" dirty="0" err="1"/>
              <a:t>Elacestrant</a:t>
            </a:r>
            <a:r>
              <a:rPr lang="en-US" dirty="0"/>
              <a:t> toxicity:</a:t>
            </a:r>
          </a:p>
          <a:p>
            <a:r>
              <a:rPr lang="en-US" dirty="0"/>
              <a:t>Hypercholesterolemia (30% incidence) and hypertriglyceridemia (27%) may occur.</a:t>
            </a:r>
          </a:p>
          <a:p>
            <a:r>
              <a:rPr lang="en-US" dirty="0"/>
              <a:t>Incidence of Grade 3 and 4 hypercholesterolemia and hypertriglyceridemia  0.9% and 2.2%</a:t>
            </a:r>
          </a:p>
          <a:p>
            <a:r>
              <a:rPr lang="en-US" dirty="0">
                <a:solidFill>
                  <a:srgbClr val="002E51"/>
                </a:solidFill>
              </a:rPr>
              <a:t>Serious AE 12%; AE -&gt;discontinuation 6%</a:t>
            </a:r>
          </a:p>
          <a:p>
            <a:r>
              <a:rPr lang="en-US" dirty="0">
                <a:solidFill>
                  <a:srgbClr val="002E51"/>
                </a:solidFill>
              </a:rPr>
              <a:t>Dose interruptions in 15%</a:t>
            </a:r>
          </a:p>
          <a:p>
            <a:r>
              <a:rPr lang="en-US" dirty="0">
                <a:solidFill>
                  <a:srgbClr val="002E51"/>
                </a:solidFill>
              </a:rPr>
              <a:t>Dose reductions in 3%</a:t>
            </a:r>
          </a:p>
        </p:txBody>
      </p:sp>
      <p:sp>
        <p:nvSpPr>
          <p:cNvPr id="3" name="Rectangle 2">
            <a:extLst>
              <a:ext uri="{FF2B5EF4-FFF2-40B4-BE49-F238E27FC236}">
                <a16:creationId xmlns:a16="http://schemas.microsoft.com/office/drawing/2014/main" id="{0B2CA480-4529-42DE-BF3B-0FA009BC45AE}"/>
              </a:ext>
            </a:extLst>
          </p:cNvPr>
          <p:cNvSpPr/>
          <p:nvPr/>
        </p:nvSpPr>
        <p:spPr>
          <a:xfrm>
            <a:off x="2286000" y="-58151"/>
            <a:ext cx="4572000" cy="461665"/>
          </a:xfrm>
          <a:prstGeom prst="rect">
            <a:avLst/>
          </a:prstGeom>
        </p:spPr>
        <p:txBody>
          <a:bodyPr>
            <a:spAutoFit/>
          </a:bodyPr>
          <a:lstStyle/>
          <a:p>
            <a:r>
              <a:rPr lang="en-US" dirty="0"/>
              <a:t>.</a:t>
            </a:r>
          </a:p>
        </p:txBody>
      </p:sp>
    </p:spTree>
    <p:extLst>
      <p:ext uri="{BB962C8B-B14F-4D97-AF65-F5344CB8AC3E}">
        <p14:creationId xmlns:p14="http://schemas.microsoft.com/office/powerpoint/2010/main" val="404300049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7">
            <a:extLst>
              <a:ext uri="{FF2B5EF4-FFF2-40B4-BE49-F238E27FC236}">
                <a16:creationId xmlns:a16="http://schemas.microsoft.com/office/drawing/2014/main" id="{713B3AC6-1783-9DDC-3147-407E6468DE1B}"/>
              </a:ext>
            </a:extLst>
          </p:cNvPr>
          <p:cNvSpPr>
            <a:spLocks noGrp="1"/>
          </p:cNvSpPr>
          <p:nvPr>
            <p:ph type="ctrTitle"/>
          </p:nvPr>
        </p:nvSpPr>
        <p:spPr>
          <a:xfrm>
            <a:off x="406935" y="283830"/>
            <a:ext cx="2559762" cy="432000"/>
          </a:xfrm>
        </p:spPr>
        <p:txBody>
          <a:bodyPr/>
          <a:lstStyle/>
          <a:p>
            <a:r>
              <a:rPr lang="en-US" sz="2100" b="0" cap="none" dirty="0"/>
              <a:t>Baseline characteristics were balanced between 2 arms in APHINITY</a:t>
            </a:r>
            <a:endParaRPr lang="en-BE" sz="2100" b="0" cap="none" dirty="0"/>
          </a:p>
        </p:txBody>
      </p:sp>
      <p:graphicFrame>
        <p:nvGraphicFramePr>
          <p:cNvPr id="14" name="Content Placeholder 10">
            <a:extLst>
              <a:ext uri="{FF2B5EF4-FFF2-40B4-BE49-F238E27FC236}">
                <a16:creationId xmlns:a16="http://schemas.microsoft.com/office/drawing/2014/main" id="{809208B9-1B4F-C3EB-0E82-C063D5F95776}"/>
              </a:ext>
            </a:extLst>
          </p:cNvPr>
          <p:cNvGraphicFramePr>
            <a:graphicFrameLocks noGrp="1"/>
          </p:cNvGraphicFramePr>
          <p:nvPr/>
        </p:nvGraphicFramePr>
        <p:xfrm>
          <a:off x="2799711" y="54263"/>
          <a:ext cx="5937354" cy="4869929"/>
        </p:xfrm>
        <a:graphic>
          <a:graphicData uri="http://schemas.openxmlformats.org/drawingml/2006/table">
            <a:tbl>
              <a:tblPr>
                <a:tableStyleId>{5940675A-B579-460E-94D1-54222C63F5DA}</a:tableStyleId>
              </a:tblPr>
              <a:tblGrid>
                <a:gridCol w="3146164">
                  <a:extLst>
                    <a:ext uri="{9D8B030D-6E8A-4147-A177-3AD203B41FA5}">
                      <a16:colId xmlns:a16="http://schemas.microsoft.com/office/drawing/2014/main" val="20000"/>
                    </a:ext>
                  </a:extLst>
                </a:gridCol>
                <a:gridCol w="1630013">
                  <a:extLst>
                    <a:ext uri="{9D8B030D-6E8A-4147-A177-3AD203B41FA5}">
                      <a16:colId xmlns:a16="http://schemas.microsoft.com/office/drawing/2014/main" val="20001"/>
                    </a:ext>
                  </a:extLst>
                </a:gridCol>
                <a:gridCol w="1161177">
                  <a:extLst>
                    <a:ext uri="{9D8B030D-6E8A-4147-A177-3AD203B41FA5}">
                      <a16:colId xmlns:a16="http://schemas.microsoft.com/office/drawing/2014/main" val="20002"/>
                    </a:ext>
                  </a:extLst>
                </a:gridCol>
              </a:tblGrid>
              <a:tr h="430529">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1217613" rtl="0" eaLnBrk="1" fontAlgn="base" latinLnBrk="0" hangingPunct="1">
                        <a:lnSpc>
                          <a:spcPct val="90000"/>
                        </a:lnSpc>
                        <a:spcBef>
                          <a:spcPct val="0"/>
                        </a:spcBef>
                        <a:spcAft>
                          <a:spcPct val="0"/>
                        </a:spcAft>
                        <a:buClrTx/>
                        <a:buSzTx/>
                        <a:buFontTx/>
                        <a:buNone/>
                        <a:tabLst/>
                      </a:pPr>
                      <a:endParaRPr kumimoji="0" lang="en-029" altLang="en-US" sz="1100" b="1"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100" b="1" u="none" strike="noStrike" cap="none" normalizeH="0" baseline="0" dirty="0" err="1">
                          <a:ln>
                            <a:noFill/>
                          </a:ln>
                          <a:solidFill>
                            <a:srgbClr val="002060"/>
                          </a:solidFill>
                          <a:effectLst/>
                          <a:latin typeface="+mn-lt"/>
                        </a:rPr>
                        <a:t>Pertuzumab</a:t>
                      </a:r>
                      <a:endParaRPr kumimoji="0" lang="en-029" altLang="en-US" sz="1100" b="1"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100" b="1" u="none" strike="noStrike" cap="none" normalizeH="0" baseline="0" dirty="0">
                          <a:ln>
                            <a:noFill/>
                          </a:ln>
                          <a:solidFill>
                            <a:srgbClr val="002060"/>
                          </a:solidFill>
                          <a:effectLst/>
                          <a:latin typeface="+mn-lt"/>
                        </a:rPr>
                        <a:t>n=2400</a:t>
                      </a:r>
                      <a:endParaRPr kumimoji="0" lang="en-029" altLang="en-US" sz="1100" b="1"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100" b="1" u="none" strike="noStrike" cap="none" normalizeH="0" baseline="0" dirty="0">
                          <a:ln>
                            <a:noFill/>
                          </a:ln>
                          <a:solidFill>
                            <a:srgbClr val="002060"/>
                          </a:solidFill>
                          <a:effectLst/>
                          <a:latin typeface="+mn-lt"/>
                        </a:rPr>
                        <a:t>Placebo</a:t>
                      </a: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100" b="1" u="none" strike="noStrike" cap="none" normalizeH="0" baseline="0" dirty="0">
                          <a:ln>
                            <a:noFill/>
                          </a:ln>
                          <a:solidFill>
                            <a:srgbClr val="002060"/>
                          </a:solidFill>
                          <a:effectLst/>
                          <a:latin typeface="+mn-lt"/>
                        </a:rPr>
                        <a:t>n=2404*</a:t>
                      </a:r>
                      <a:endParaRPr kumimoji="0" lang="en-029" altLang="en-US" sz="1100" b="1"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extLst>
                  <a:ext uri="{0D108BD9-81ED-4DB2-BD59-A6C34878D82A}">
                    <a16:rowId xmlns:a16="http://schemas.microsoft.com/office/drawing/2014/main" val="10000"/>
                  </a:ext>
                </a:extLst>
              </a:tr>
              <a:tr h="998218">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4926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100" b="1" u="none" strike="noStrike" cap="none" normalizeH="0" baseline="0" dirty="0">
                          <a:ln>
                            <a:noFill/>
                          </a:ln>
                          <a:solidFill>
                            <a:srgbClr val="002060"/>
                          </a:solidFill>
                          <a:effectLst/>
                          <a:latin typeface="+mn-lt"/>
                        </a:rPr>
                        <a:t>Nodal status, n (%)</a:t>
                      </a:r>
                    </a:p>
                    <a:p>
                      <a:pPr marL="44926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0 positive nodes and T ≤1 cm*</a:t>
                      </a:r>
                    </a:p>
                    <a:p>
                      <a:pPr marL="44926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0 positive nodes and T &gt;1 cm*</a:t>
                      </a:r>
                    </a:p>
                    <a:p>
                      <a:pPr marL="44926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1–3 positive nodes</a:t>
                      </a:r>
                    </a:p>
                    <a:p>
                      <a:pPr marL="44926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 4 positive nodes</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90 (3.8)</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807 (33.6)</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907 (37.8)</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596 (24.8)</a:t>
                      </a:r>
                      <a:endParaRPr kumimoji="0" lang="en-029" altLang="en-US" sz="11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84 (3.5)</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818 (34.0)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900 (37.4)</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602 (25.0)</a:t>
                      </a:r>
                      <a:endParaRPr kumimoji="0" lang="en-029" altLang="en-US" sz="11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extLst>
                  <a:ext uri="{0D108BD9-81ED-4DB2-BD59-A6C34878D82A}">
                    <a16:rowId xmlns:a16="http://schemas.microsoft.com/office/drawing/2014/main" val="10001"/>
                  </a:ext>
                </a:extLst>
              </a:tr>
              <a:tr h="801622">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50850">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100" b="1" u="none" strike="noStrike" cap="none" normalizeH="0" baseline="0" dirty="0">
                          <a:ln>
                            <a:noFill/>
                          </a:ln>
                          <a:solidFill>
                            <a:srgbClr val="002060"/>
                          </a:solidFill>
                          <a:effectLst/>
                          <a:latin typeface="+mn-lt"/>
                        </a:rPr>
                        <a:t>Adjuvant chemotherapy regimen (randomised), n (%)</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Anthracycline-containing regimen</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Non-anthracycline-containing regimen</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1865 (77.7)</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535 (22.3)</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1877 (78.1)</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527 (21.9)</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extLst>
                  <a:ext uri="{0D108BD9-81ED-4DB2-BD59-A6C34878D82A}">
                    <a16:rowId xmlns:a16="http://schemas.microsoft.com/office/drawing/2014/main" val="10002"/>
                  </a:ext>
                </a:extLst>
              </a:tr>
              <a:tr h="650746">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50850">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100" b="1" u="none" strike="noStrike" cap="none" normalizeH="0" baseline="0" dirty="0">
                          <a:ln>
                            <a:noFill/>
                          </a:ln>
                          <a:solidFill>
                            <a:srgbClr val="002060"/>
                          </a:solidFill>
                          <a:effectLst/>
                          <a:latin typeface="+mn-lt"/>
                        </a:rPr>
                        <a:t>Hormone receptor status (central), n (%)</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Negative (ER- and </a:t>
                      </a:r>
                      <a:r>
                        <a:rPr kumimoji="0" lang="en-029" altLang="en-US" sz="1100" b="0" u="none" strike="noStrike" cap="none" normalizeH="0" baseline="0" dirty="0" err="1">
                          <a:ln>
                            <a:noFill/>
                          </a:ln>
                          <a:solidFill>
                            <a:srgbClr val="002060"/>
                          </a:solidFill>
                          <a:effectLst/>
                          <a:latin typeface="+mn-lt"/>
                        </a:rPr>
                        <a:t>PgR</a:t>
                      </a:r>
                      <a:r>
                        <a:rPr kumimoji="0" lang="en-029" altLang="en-US" sz="1100" b="0" u="none" strike="noStrike" cap="none" normalizeH="0" baseline="0" dirty="0">
                          <a:ln>
                            <a:noFill/>
                          </a:ln>
                          <a:solidFill>
                            <a:srgbClr val="002060"/>
                          </a:solidFill>
                          <a:effectLst/>
                          <a:latin typeface="+mn-lt"/>
                        </a:rPr>
                        <a:t>-negative)</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Positive (ER- and/or </a:t>
                      </a:r>
                      <a:r>
                        <a:rPr kumimoji="0" lang="en-029" altLang="en-US" sz="1100" b="0" u="none" strike="noStrike" cap="none" normalizeH="0" baseline="0" dirty="0" err="1">
                          <a:ln>
                            <a:noFill/>
                          </a:ln>
                          <a:solidFill>
                            <a:srgbClr val="002060"/>
                          </a:solidFill>
                          <a:effectLst/>
                          <a:latin typeface="+mn-lt"/>
                        </a:rPr>
                        <a:t>PgR</a:t>
                      </a:r>
                      <a:r>
                        <a:rPr kumimoji="0" lang="en-029" altLang="en-US" sz="1100" b="0" u="none" strike="noStrike" cap="none" normalizeH="0" baseline="0" dirty="0">
                          <a:ln>
                            <a:noFill/>
                          </a:ln>
                          <a:solidFill>
                            <a:srgbClr val="002060"/>
                          </a:solidFill>
                          <a:effectLst/>
                          <a:latin typeface="+mn-lt"/>
                        </a:rPr>
                        <a:t>-positive)</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864 (36.0)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1536 (64.0)</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C00000"/>
                          </a:solidFill>
                          <a:effectLst/>
                          <a:latin typeface="+mn-lt"/>
                        </a:rPr>
                        <a:t>858 (35.7)</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1546 (64.3)</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T="60959" marB="60959" horzOverflow="overflow"/>
                </a:tc>
                <a:extLst>
                  <a:ext uri="{0D108BD9-81ED-4DB2-BD59-A6C34878D82A}">
                    <a16:rowId xmlns:a16="http://schemas.microsoft.com/office/drawing/2014/main" val="10003"/>
                  </a:ext>
                </a:extLst>
              </a:tr>
              <a:tr h="1338070">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6080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100" b="1" u="none" strike="noStrike" cap="none" normalizeH="0" baseline="0" dirty="0">
                          <a:ln>
                            <a:noFill/>
                          </a:ln>
                          <a:solidFill>
                            <a:srgbClr val="002060"/>
                          </a:solidFill>
                          <a:effectLst/>
                          <a:latin typeface="+mn-lt"/>
                        </a:rPr>
                        <a:t>Geographical region, n (%)</a:t>
                      </a:r>
                    </a:p>
                    <a:p>
                      <a:pPr marL="60801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USA</a:t>
                      </a:r>
                    </a:p>
                    <a:p>
                      <a:pPr marL="60801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Canada/Western Europe/Australia – New Zealand/South Africa</a:t>
                      </a:r>
                    </a:p>
                    <a:p>
                      <a:pPr marL="60801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Eastern Europe</a:t>
                      </a:r>
                    </a:p>
                    <a:p>
                      <a:pPr marL="60801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Asia Pacific</a:t>
                      </a:r>
                    </a:p>
                    <a:p>
                      <a:pPr marL="608013"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Latin America</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296 (12.3)</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1294 (53.9)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200 (8.3)</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550 (22.9)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60 (2.5)</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002060"/>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294 (12.2)</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1289 (53.6)</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200 (8.3)</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557 (23.2)</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002060"/>
                          </a:solidFill>
                          <a:effectLst/>
                          <a:latin typeface="+mn-lt"/>
                        </a:rPr>
                        <a:t>64 (2.7)</a:t>
                      </a:r>
                      <a:endParaRPr kumimoji="0" lang="en-029" altLang="en-US" sz="1100" b="0" i="0" u="none" strike="noStrike" cap="none" normalizeH="0" baseline="0" dirty="0">
                        <a:ln>
                          <a:noFill/>
                        </a:ln>
                        <a:solidFill>
                          <a:srgbClr val="002060"/>
                        </a:solidFill>
                        <a:effectLst/>
                        <a:latin typeface="+mn-lt"/>
                        <a:ea typeface="MS PGothic" panose="020B0600070205080204" pitchFamily="34" charset="-128"/>
                        <a:cs typeface="Arial" panose="020B0604020202020204" pitchFamily="34" charset="0"/>
                      </a:endParaRPr>
                    </a:p>
                  </a:txBody>
                  <a:tcPr marL="68580" marR="68580" marT="45719" marB="45719" horzOverflow="overflow"/>
                </a:tc>
                <a:extLst>
                  <a:ext uri="{0D108BD9-81ED-4DB2-BD59-A6C34878D82A}">
                    <a16:rowId xmlns:a16="http://schemas.microsoft.com/office/drawing/2014/main" val="10004"/>
                  </a:ext>
                </a:extLst>
              </a:tr>
              <a:tr h="650746">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50850">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100" b="1" u="none" strike="noStrike" cap="none" normalizeH="0" baseline="0" dirty="0">
                          <a:ln>
                            <a:noFill/>
                          </a:ln>
                          <a:solidFill>
                            <a:srgbClr val="585A78"/>
                          </a:solidFill>
                          <a:effectLst/>
                          <a:latin typeface="+mn-lt"/>
                        </a:rPr>
                        <a:t>Protocol Version, n (%)</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Protocol A</a:t>
                      </a:r>
                    </a:p>
                    <a:p>
                      <a:pPr marL="450850" marR="0" lvl="1" indent="0" algn="l" defTabSz="914400"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Protocol Amendment B</a:t>
                      </a:r>
                      <a:endParaRPr kumimoji="0" lang="en-029" altLang="en-US" sz="1100" b="0" i="0" u="none" strike="noStrike" cap="none" normalizeH="0" baseline="0" dirty="0">
                        <a:ln>
                          <a:noFill/>
                        </a:ln>
                        <a:solidFill>
                          <a:srgbClr val="585A78"/>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585A78"/>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1828 (76.2)</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572 (23.8)</a:t>
                      </a:r>
                      <a:endParaRPr kumimoji="0" lang="en-029" altLang="en-US" sz="1100" b="0" i="0" u="none" strike="noStrike" cap="none" normalizeH="0" baseline="0" dirty="0">
                        <a:ln>
                          <a:noFill/>
                        </a:ln>
                        <a:solidFill>
                          <a:srgbClr val="585A78"/>
                        </a:solidFill>
                        <a:effectLst/>
                        <a:latin typeface="+mn-lt"/>
                        <a:ea typeface="MS PGothic" panose="020B0600070205080204" pitchFamily="34" charset="-128"/>
                        <a:cs typeface="Arial" panose="020B0604020202020204" pitchFamily="34" charset="0"/>
                      </a:endParaRPr>
                    </a:p>
                  </a:txBody>
                  <a:tcPr marT="60959" marB="60959" horzOverflow="overflow"/>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100" b="0" u="none" strike="noStrike" cap="none" normalizeH="0" baseline="0" dirty="0">
                        <a:ln>
                          <a:noFill/>
                        </a:ln>
                        <a:solidFill>
                          <a:srgbClr val="585A78"/>
                        </a:solidFill>
                        <a:effectLst/>
                        <a:latin typeface="+mn-lt"/>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1827 (76.0)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100" b="0" u="none" strike="noStrike" cap="none" normalizeH="0" baseline="0" dirty="0">
                          <a:ln>
                            <a:noFill/>
                          </a:ln>
                          <a:solidFill>
                            <a:srgbClr val="585A78"/>
                          </a:solidFill>
                          <a:effectLst/>
                          <a:latin typeface="+mn-lt"/>
                        </a:rPr>
                        <a:t>577 (24.0)</a:t>
                      </a:r>
                      <a:endParaRPr kumimoji="0" lang="en-029" altLang="en-US" sz="1100" b="0" i="0" u="none" strike="noStrike" cap="none" normalizeH="0" baseline="0" dirty="0">
                        <a:ln>
                          <a:noFill/>
                        </a:ln>
                        <a:solidFill>
                          <a:srgbClr val="585A78"/>
                        </a:solidFill>
                        <a:effectLst/>
                        <a:latin typeface="+mn-lt"/>
                        <a:ea typeface="MS PGothic" panose="020B0600070205080204" pitchFamily="34" charset="-128"/>
                        <a:cs typeface="Arial" panose="020B0604020202020204" pitchFamily="34" charset="0"/>
                      </a:endParaRPr>
                    </a:p>
                  </a:txBody>
                  <a:tcPr marT="60959" marB="60959" horzOverflow="overflow"/>
                </a:tc>
                <a:extLst>
                  <a:ext uri="{0D108BD9-81ED-4DB2-BD59-A6C34878D82A}">
                    <a16:rowId xmlns:a16="http://schemas.microsoft.com/office/drawing/2014/main" val="10005"/>
                  </a:ext>
                </a:extLst>
              </a:tr>
            </a:tbl>
          </a:graphicData>
        </a:graphic>
      </p:graphicFrame>
      <p:sp>
        <p:nvSpPr>
          <p:cNvPr id="28" name="TextBox 27">
            <a:extLst>
              <a:ext uri="{FF2B5EF4-FFF2-40B4-BE49-F238E27FC236}">
                <a16:creationId xmlns:a16="http://schemas.microsoft.com/office/drawing/2014/main" id="{B94908DE-3A78-B4AB-9C15-21DC966DBF93}"/>
              </a:ext>
            </a:extLst>
          </p:cNvPr>
          <p:cNvSpPr txBox="1"/>
          <p:nvPr/>
        </p:nvSpPr>
        <p:spPr>
          <a:xfrm>
            <a:off x="2697805" y="4766458"/>
            <a:ext cx="4954621" cy="432000"/>
          </a:xfrm>
          <a:prstGeom prst="rect">
            <a:avLst/>
          </a:prstGeom>
        </p:spPr>
        <p:txBody>
          <a:bodyPr wrap="square" rtlCol="0" anchor="t">
            <a:noAutofit/>
          </a:bodyPr>
          <a:lstStyle/>
          <a:p>
            <a:pPr defTabSz="685800" fontAlgn="auto">
              <a:spcBef>
                <a:spcPts val="0"/>
              </a:spcBef>
              <a:spcAft>
                <a:spcPts val="0"/>
              </a:spcAft>
            </a:pPr>
            <a:r>
              <a:rPr lang="en-US" sz="900" dirty="0">
                <a:solidFill>
                  <a:prstClr val="black"/>
                </a:solidFill>
                <a:latin typeface="Calibri"/>
                <a:ea typeface="+mn-ea"/>
                <a:cs typeface="+mn-cs"/>
              </a:rPr>
              <a:t>*One patient was excluded from the ITT population due to falsification of personal information.</a:t>
            </a:r>
            <a:endParaRPr lang="en-BE" sz="900" dirty="0">
              <a:solidFill>
                <a:prstClr val="black"/>
              </a:solidFill>
              <a:latin typeface="Calibri"/>
              <a:ea typeface="+mn-ea"/>
              <a:cs typeface="+mn-cs"/>
            </a:endParaRPr>
          </a:p>
        </p:txBody>
      </p:sp>
    </p:spTree>
    <p:extLst>
      <p:ext uri="{BB962C8B-B14F-4D97-AF65-F5344CB8AC3E}">
        <p14:creationId xmlns:p14="http://schemas.microsoft.com/office/powerpoint/2010/main" val="78328225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843642"/>
          </a:xfrm>
        </p:spPr>
        <p:txBody>
          <a:bodyPr/>
          <a:lstStyle/>
          <a:p>
            <a:r>
              <a:rPr lang="en-US" sz="2400" b="1" dirty="0"/>
              <a:t>Treatment after CDK 4/6 Progression</a:t>
            </a:r>
            <a:br>
              <a:rPr lang="en-US" b="1" dirty="0"/>
            </a:br>
            <a:r>
              <a:rPr lang="en-US" sz="2400" b="1" dirty="0"/>
              <a:t>PIK3CA mutations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sz="1400" dirty="0">
                <a:solidFill>
                  <a:srgbClr val="002E51"/>
                </a:solidFill>
              </a:rPr>
              <a:t>PIK3CA: </a:t>
            </a:r>
          </a:p>
          <a:p>
            <a:pPr marL="0" indent="0">
              <a:buNone/>
            </a:pPr>
            <a:r>
              <a:rPr lang="en-US" sz="1400" dirty="0">
                <a:solidFill>
                  <a:srgbClr val="002E51"/>
                </a:solidFill>
              </a:rPr>
              <a:t>-phosphoinositide 3-kinase/protein kinase B</a:t>
            </a:r>
          </a:p>
          <a:p>
            <a:pPr marL="0" indent="0">
              <a:buNone/>
            </a:pPr>
            <a:r>
              <a:rPr lang="en-US" sz="1400" dirty="0">
                <a:solidFill>
                  <a:srgbClr val="002E51"/>
                </a:solidFill>
              </a:rPr>
              <a:t>-target of rapamycin (PI3K/AKT/mTOR) signaling pathway </a:t>
            </a:r>
          </a:p>
          <a:p>
            <a:pPr marL="0" indent="0">
              <a:buNone/>
            </a:pPr>
            <a:r>
              <a:rPr lang="en-US" sz="1400" dirty="0">
                <a:solidFill>
                  <a:srgbClr val="002E51"/>
                </a:solidFill>
              </a:rPr>
              <a:t>-mediates cell growth, survival, and angiogenesis. </a:t>
            </a:r>
          </a:p>
          <a:p>
            <a:pPr marL="0" indent="0">
              <a:buNone/>
            </a:pPr>
            <a:r>
              <a:rPr lang="en-US" sz="1400" dirty="0">
                <a:solidFill>
                  <a:srgbClr val="002E51"/>
                </a:solidFill>
              </a:rPr>
              <a:t>-mutations in PIK3CA, which encodes the alpha isoform of the catalytic subunit of PI3K, are detected in ~28-46 percent of ER+ breast cancer</a:t>
            </a:r>
          </a:p>
          <a:p>
            <a:pPr marL="0" indent="0">
              <a:buNone/>
            </a:pPr>
            <a:endParaRPr lang="en-US" sz="1400" dirty="0">
              <a:solidFill>
                <a:srgbClr val="002E51"/>
              </a:solidFill>
            </a:endParaRPr>
          </a:p>
          <a:p>
            <a:pPr marL="0" indent="0">
              <a:buNone/>
            </a:pPr>
            <a:r>
              <a:rPr lang="en-US" sz="1400" dirty="0">
                <a:solidFill>
                  <a:srgbClr val="002E51"/>
                </a:solidFill>
              </a:rPr>
              <a:t>Treatment options:</a:t>
            </a:r>
          </a:p>
          <a:p>
            <a:pPr marL="0" indent="0">
              <a:buNone/>
            </a:pPr>
            <a:r>
              <a:rPr lang="en-US" sz="1400" dirty="0">
                <a:solidFill>
                  <a:srgbClr val="002E51"/>
                </a:solidFill>
              </a:rPr>
              <a:t>-</a:t>
            </a:r>
            <a:r>
              <a:rPr lang="en-US" sz="1400" dirty="0" err="1">
                <a:solidFill>
                  <a:srgbClr val="002E51"/>
                </a:solidFill>
              </a:rPr>
              <a:t>fulvestrant</a:t>
            </a:r>
            <a:r>
              <a:rPr lang="en-US" sz="1400" dirty="0">
                <a:solidFill>
                  <a:srgbClr val="002E51"/>
                </a:solidFill>
              </a:rPr>
              <a:t> + </a:t>
            </a:r>
            <a:r>
              <a:rPr lang="en-US" sz="1400" dirty="0" err="1">
                <a:solidFill>
                  <a:srgbClr val="002E51"/>
                </a:solidFill>
              </a:rPr>
              <a:t>apelisib</a:t>
            </a:r>
            <a:endParaRPr lang="en-US" sz="1400" dirty="0">
              <a:solidFill>
                <a:srgbClr val="002E51"/>
              </a:solidFill>
            </a:endParaRPr>
          </a:p>
          <a:p>
            <a:pPr marL="0" indent="0">
              <a:buNone/>
            </a:pPr>
            <a:r>
              <a:rPr lang="en-US" sz="1400" dirty="0">
                <a:solidFill>
                  <a:srgbClr val="002E51"/>
                </a:solidFill>
              </a:rPr>
              <a:t>-</a:t>
            </a:r>
            <a:r>
              <a:rPr lang="en-US" sz="1400" dirty="0" err="1">
                <a:solidFill>
                  <a:srgbClr val="002E51"/>
                </a:solidFill>
              </a:rPr>
              <a:t>fulvestrant</a:t>
            </a:r>
            <a:r>
              <a:rPr lang="en-US" sz="1400" dirty="0">
                <a:solidFill>
                  <a:srgbClr val="002E51"/>
                </a:solidFill>
              </a:rPr>
              <a:t> + </a:t>
            </a:r>
            <a:r>
              <a:rPr lang="en-US" sz="1400" dirty="0" err="1">
                <a:solidFill>
                  <a:srgbClr val="002E51"/>
                </a:solidFill>
              </a:rPr>
              <a:t>capivasertib</a:t>
            </a:r>
            <a:endParaRPr lang="en-US" sz="1400" dirty="0">
              <a:solidFill>
                <a:srgbClr val="002E51"/>
              </a:solidFill>
            </a:endParaRPr>
          </a:p>
          <a:p>
            <a:pPr marL="0" indent="0">
              <a:buNone/>
            </a:pPr>
            <a:r>
              <a:rPr lang="en-US" sz="1400" dirty="0">
                <a:solidFill>
                  <a:srgbClr val="002E51"/>
                </a:solidFill>
              </a:rPr>
              <a:t>-exemestane + </a:t>
            </a:r>
            <a:r>
              <a:rPr lang="en-US" sz="1400" dirty="0" err="1">
                <a:solidFill>
                  <a:srgbClr val="002E51"/>
                </a:solidFill>
              </a:rPr>
              <a:t>everolimus</a:t>
            </a:r>
            <a:r>
              <a:rPr lang="en-US" sz="1400" dirty="0">
                <a:solidFill>
                  <a:srgbClr val="002E51"/>
                </a:solidFill>
              </a:rPr>
              <a:t> (AKT/mTOR pathway)</a:t>
            </a:r>
          </a:p>
        </p:txBody>
      </p:sp>
    </p:spTree>
    <p:extLst>
      <p:ext uri="{BB962C8B-B14F-4D97-AF65-F5344CB8AC3E}">
        <p14:creationId xmlns:p14="http://schemas.microsoft.com/office/powerpoint/2010/main" val="169135316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1060535"/>
          </a:xfrm>
        </p:spPr>
        <p:txBody>
          <a:bodyPr/>
          <a:lstStyle/>
          <a:p>
            <a:r>
              <a:rPr lang="en-US" sz="2800" b="1" dirty="0"/>
              <a:t>Treatment after CDK 4/6 Progression</a:t>
            </a:r>
            <a:br>
              <a:rPr lang="en-US" b="1" dirty="0"/>
            </a:br>
            <a:r>
              <a:rPr lang="en-US" b="1" dirty="0"/>
              <a:t> </a:t>
            </a:r>
            <a:r>
              <a:rPr lang="en-US" sz="2400" b="1" dirty="0"/>
              <a:t>PIK3CA mutations</a:t>
            </a:r>
            <a:br>
              <a:rPr lang="en-US" b="1" dirty="0"/>
            </a:br>
            <a:endParaRPr lang="en-US" b="1" dirty="0"/>
          </a:p>
        </p:txBody>
      </p:sp>
      <mc:AlternateContent xmlns:mc="http://schemas.openxmlformats.org/markup-compatibility/2006" xmlns:a14="http://schemas.microsoft.com/office/drawing/2010/main">
        <mc:Choice Requires="a14">
          <p:sp>
            <p:nvSpPr>
              <p:cNvPr id="2" name="Subtitle 1"/>
              <p:cNvSpPr>
                <a:spLocks noGrp="1"/>
              </p:cNvSpPr>
              <p:nvPr>
                <p:ph type="subTitle" idx="4294967295"/>
              </p:nvPr>
            </p:nvSpPr>
            <p:spPr>
              <a:xfrm>
                <a:off x="822250" y="1254641"/>
                <a:ext cx="7336465" cy="3033824"/>
              </a:xfrm>
            </p:spPr>
            <p:txBody>
              <a:bodyPr/>
              <a:lstStyle/>
              <a:p>
                <a:pPr marL="0" indent="0">
                  <a:buNone/>
                </a:pPr>
                <a14:m>
                  <m:oMath xmlns:m="http://schemas.openxmlformats.org/officeDocument/2006/math">
                    <m:r>
                      <m:rPr>
                        <m:sty m:val="p"/>
                      </m:rPr>
                      <a:rPr lang="el-GR" i="1" smtClean="0">
                        <a:solidFill>
                          <a:srgbClr val="002E51"/>
                        </a:solidFill>
                        <a:latin typeface="Cambria Math" panose="02040503050406030204" pitchFamily="18" charset="0"/>
                      </a:rPr>
                      <m:t>α</m:t>
                    </m:r>
                  </m:oMath>
                </a14:m>
                <a:r>
                  <a:rPr lang="en-US" dirty="0">
                    <a:solidFill>
                      <a:srgbClr val="002E51"/>
                    </a:solidFill>
                  </a:rPr>
                  <a:t> Solar-1 Trial: </a:t>
                </a:r>
                <a:r>
                  <a:rPr lang="en-US" dirty="0"/>
                  <a:t>NEJM:2019; 380: 1929</a:t>
                </a:r>
                <a:endParaRPr lang="en-US" dirty="0">
                  <a:solidFill>
                    <a:srgbClr val="002E51"/>
                  </a:solidFill>
                </a:endParaRPr>
              </a:p>
              <a:p>
                <a:r>
                  <a:rPr lang="en-US" dirty="0" err="1">
                    <a:solidFill>
                      <a:srgbClr val="002E51"/>
                    </a:solidFill>
                  </a:rPr>
                  <a:t>Apelisib</a:t>
                </a:r>
                <a:r>
                  <a:rPr lang="en-US" dirty="0">
                    <a:solidFill>
                      <a:srgbClr val="002E51"/>
                    </a:solidFill>
                  </a:rPr>
                  <a:t>: “orally, bioavailable, </a:t>
                </a:r>
                <a:r>
                  <a:rPr lang="el-GR" dirty="0">
                    <a:solidFill>
                      <a:srgbClr val="002E51"/>
                    </a:solidFill>
                  </a:rPr>
                  <a:t>α</a:t>
                </a:r>
                <a:r>
                  <a:rPr lang="en-US" dirty="0">
                    <a:solidFill>
                      <a:srgbClr val="002E51"/>
                    </a:solidFill>
                  </a:rPr>
                  <a:t> selective, PI3K inhibitor that is 50x more potent against PI3K</a:t>
                </a:r>
                <a:r>
                  <a:rPr lang="el-GR" dirty="0">
                    <a:solidFill>
                      <a:srgbClr val="002E51"/>
                    </a:solidFill>
                  </a:rPr>
                  <a:t>α</a:t>
                </a:r>
                <a:r>
                  <a:rPr lang="en-US" dirty="0">
                    <a:solidFill>
                      <a:srgbClr val="002E51"/>
                    </a:solidFill>
                  </a:rPr>
                  <a:t> than other isoforms. In preclinical models, </a:t>
                </a:r>
                <a:r>
                  <a:rPr lang="en-US" dirty="0" err="1">
                    <a:solidFill>
                      <a:srgbClr val="002E51"/>
                    </a:solidFill>
                  </a:rPr>
                  <a:t>apelisib</a:t>
                </a:r>
                <a:r>
                  <a:rPr lang="en-US" dirty="0">
                    <a:solidFill>
                      <a:srgbClr val="002E51"/>
                    </a:solidFill>
                  </a:rPr>
                  <a:t> demonstrated a dual mechanism of action by inhibiting PI3K and inducing p110</a:t>
                </a:r>
                <a:r>
                  <a:rPr lang="el-GR" dirty="0">
                    <a:solidFill>
                      <a:srgbClr val="002E51"/>
                    </a:solidFill>
                  </a:rPr>
                  <a:t>α</a:t>
                </a:r>
                <a:r>
                  <a:rPr lang="en-US" dirty="0">
                    <a:solidFill>
                      <a:srgbClr val="002E51"/>
                    </a:solidFill>
                  </a:rPr>
                  <a:t> degradation in a dose dependent manner” (Andre, Ann Oncol 32(2): 208, 2021) </a:t>
                </a:r>
              </a:p>
            </p:txBody>
          </p:sp>
        </mc:Choice>
        <mc:Fallback xmlns="">
          <p:sp>
            <p:nvSpPr>
              <p:cNvPr id="2" name="Subtitle 1"/>
              <p:cNvSpPr>
                <a:spLocks noGrp="1" noRot="1" noChangeAspect="1" noMove="1" noResize="1" noEditPoints="1" noAdjustHandles="1" noChangeArrowheads="1" noChangeShapeType="1" noTextEdit="1"/>
              </p:cNvSpPr>
              <p:nvPr>
                <p:ph type="subTitle" idx="4294967295"/>
              </p:nvPr>
            </p:nvSpPr>
            <p:spPr>
              <a:xfrm>
                <a:off x="822250" y="1254641"/>
                <a:ext cx="7336465" cy="3033824"/>
              </a:xfrm>
              <a:blipFill>
                <a:blip r:embed="rId2"/>
                <a:stretch>
                  <a:fillRect l="-1164" t="-1408" r="-1247" b="-6841"/>
                </a:stretch>
              </a:blipFill>
            </p:spPr>
            <p:txBody>
              <a:bodyPr/>
              <a:lstStyle/>
              <a:p>
                <a:r>
                  <a:rPr lang="en-US">
                    <a:noFill/>
                  </a:rPr>
                  <a:t> </a:t>
                </a:r>
              </a:p>
            </p:txBody>
          </p:sp>
        </mc:Fallback>
      </mc:AlternateContent>
    </p:spTree>
    <p:extLst>
      <p:ext uri="{BB962C8B-B14F-4D97-AF65-F5344CB8AC3E}">
        <p14:creationId xmlns:p14="http://schemas.microsoft.com/office/powerpoint/2010/main" val="2799856577"/>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732333"/>
          </a:xfrm>
        </p:spPr>
        <p:txBody>
          <a:bodyPr/>
          <a:lstStyle/>
          <a:p>
            <a:r>
              <a:rPr lang="en-US" sz="2400" b="1" dirty="0"/>
              <a:t>Treatment after CDK 4/6 Progression</a:t>
            </a:r>
            <a:br>
              <a:rPr lang="en-US" sz="2400" b="1" dirty="0"/>
            </a:br>
            <a:r>
              <a:rPr lang="en-US" sz="2400" b="1" dirty="0"/>
              <a:t>PIK3CA mutations</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SOLAR1: </a:t>
            </a:r>
            <a:r>
              <a:rPr lang="en-US" dirty="0"/>
              <a:t>NEJM:2019; 380: 1929</a:t>
            </a:r>
            <a:endParaRPr lang="en-US" dirty="0">
              <a:solidFill>
                <a:srgbClr val="002E51"/>
              </a:solidFill>
            </a:endParaRPr>
          </a:p>
          <a:p>
            <a:pPr marL="0" indent="0">
              <a:buNone/>
            </a:pPr>
            <a:r>
              <a:rPr lang="en-US" dirty="0">
                <a:solidFill>
                  <a:srgbClr val="002E51"/>
                </a:solidFill>
              </a:rPr>
              <a:t>-randomized multinational trial, progressed on or after AI</a:t>
            </a:r>
          </a:p>
          <a:p>
            <a:pPr marL="0" indent="0">
              <a:buNone/>
            </a:pPr>
            <a:r>
              <a:rPr lang="en-US" dirty="0">
                <a:solidFill>
                  <a:srgbClr val="002E51"/>
                </a:solidFill>
              </a:rPr>
              <a:t>-</a:t>
            </a:r>
            <a:r>
              <a:rPr lang="en-US" dirty="0" err="1">
                <a:solidFill>
                  <a:srgbClr val="002E51"/>
                </a:solidFill>
              </a:rPr>
              <a:t>apelisib</a:t>
            </a:r>
            <a:r>
              <a:rPr lang="en-US" dirty="0">
                <a:solidFill>
                  <a:srgbClr val="002E51"/>
                </a:solidFill>
              </a:rPr>
              <a:t>/</a:t>
            </a:r>
            <a:r>
              <a:rPr lang="en-US" dirty="0" err="1">
                <a:solidFill>
                  <a:srgbClr val="002E51"/>
                </a:solidFill>
              </a:rPr>
              <a:t>fulvestrant</a:t>
            </a:r>
            <a:r>
              <a:rPr lang="en-US" dirty="0">
                <a:solidFill>
                  <a:srgbClr val="002E51"/>
                </a:solidFill>
              </a:rPr>
              <a:t> vs placebo/</a:t>
            </a:r>
            <a:r>
              <a:rPr lang="en-US" dirty="0" err="1">
                <a:solidFill>
                  <a:srgbClr val="002E51"/>
                </a:solidFill>
              </a:rPr>
              <a:t>fulvestrant</a:t>
            </a:r>
            <a:endParaRPr lang="en-US" dirty="0">
              <a:solidFill>
                <a:srgbClr val="002E51"/>
              </a:solidFill>
            </a:endParaRPr>
          </a:p>
          <a:p>
            <a:pPr marL="0" indent="0">
              <a:buNone/>
            </a:pPr>
            <a:r>
              <a:rPr lang="en-US" dirty="0">
                <a:solidFill>
                  <a:srgbClr val="002E51"/>
                </a:solidFill>
              </a:rPr>
              <a:t>-2 cohorts: PIK3CA mutated vs PIK3CA wild type</a:t>
            </a:r>
          </a:p>
          <a:p>
            <a:pPr marL="0" indent="0">
              <a:buNone/>
            </a:pPr>
            <a:r>
              <a:rPr lang="en-US" dirty="0">
                <a:solidFill>
                  <a:srgbClr val="002E51"/>
                </a:solidFill>
              </a:rPr>
              <a:t>-stratified by presence of lung, liver metastases, prior CDK 4/6i</a:t>
            </a:r>
          </a:p>
        </p:txBody>
      </p:sp>
    </p:spTree>
    <p:extLst>
      <p:ext uri="{BB962C8B-B14F-4D97-AF65-F5344CB8AC3E}">
        <p14:creationId xmlns:p14="http://schemas.microsoft.com/office/powerpoint/2010/main" val="224606763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E298A50E-B0D1-446B-A67F-2C6A7CA609CB}"/>
              </a:ext>
            </a:extLst>
          </p:cNvPr>
          <p:cNvPicPr>
            <a:picLocks noChangeAspect="1"/>
          </p:cNvPicPr>
          <p:nvPr/>
        </p:nvPicPr>
        <p:blipFill>
          <a:blip r:embed="rId2" cstate="print"/>
          <a:stretch>
            <a:fillRect/>
          </a:stretch>
        </p:blipFill>
        <p:spPr>
          <a:xfrm>
            <a:off x="283535" y="70884"/>
            <a:ext cx="8222512" cy="4295554"/>
          </a:xfrm>
          <a:prstGeom prst="rect">
            <a:avLst/>
          </a:prstGeom>
        </p:spPr>
      </p:pic>
    </p:spTree>
    <p:extLst>
      <p:ext uri="{BB962C8B-B14F-4D97-AF65-F5344CB8AC3E}">
        <p14:creationId xmlns:p14="http://schemas.microsoft.com/office/powerpoint/2010/main" val="530089412"/>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1" name="Text Box 1"/>
          <p:cNvSpPr txBox="1">
            <a:spLocks noChangeArrowheads="1"/>
          </p:cNvSpPr>
          <p:nvPr/>
        </p:nvSpPr>
        <p:spPr bwMode="auto">
          <a:xfrm>
            <a:off x="1383797" y="286496"/>
            <a:ext cx="6377489" cy="162737"/>
          </a:xfrm>
          <a:prstGeom prst="rect">
            <a:avLst/>
          </a:prstGeom>
          <a:noFill/>
          <a:ln w="9525">
            <a:noFill/>
            <a:miter lim="800000"/>
            <a:headEnd/>
            <a:tailEnd/>
          </a:ln>
        </p:spPr>
        <p:txBody>
          <a:bodyPr lIns="0" tIns="0" rIns="0" bIns="0">
            <a:spAutoFit/>
          </a:bodyPr>
          <a:lstStyle/>
          <a:p>
            <a:pPr algn="ctr">
              <a:lnSpc>
                <a:spcPct val="97000"/>
              </a:lnSpc>
              <a:buClr>
                <a:srgbClr val="FFFFFF"/>
              </a:buClr>
              <a:buSzPct val="45000"/>
              <a:tabLst>
                <a:tab pos="492976" algn="l"/>
                <a:tab pos="985952" algn="l"/>
                <a:tab pos="1478928" algn="l"/>
                <a:tab pos="1971904" algn="l"/>
                <a:tab pos="2464880" algn="l"/>
                <a:tab pos="2957855" algn="l"/>
                <a:tab pos="3450831" algn="l"/>
                <a:tab pos="3943807" algn="l"/>
                <a:tab pos="4436783" algn="l"/>
                <a:tab pos="4929759" algn="l"/>
                <a:tab pos="5422735" algn="l"/>
                <a:tab pos="5915711" algn="l"/>
              </a:tabLst>
            </a:pPr>
            <a:r>
              <a:rPr lang="en-GB" sz="1090" b="1" dirty="0" err="1">
                <a:solidFill>
                  <a:srgbClr val="FFFFFF"/>
                </a:solidFill>
              </a:rPr>
              <a:t>Kaplan–Meier Analysis of Progression-free Survival.</a:t>
            </a:r>
            <a:endParaRPr lang="en-GB" sz="1090" b="1" dirty="0">
              <a:solidFill>
                <a:srgbClr val="FFFFFF"/>
              </a:solidFill>
            </a:endParaRPr>
          </a:p>
        </p:txBody>
      </p:sp>
      <p:pic>
        <p:nvPicPr>
          <p:cNvPr id="5122" name="Picture 2"/>
          <p:cNvPicPr>
            <a:picLocks noChangeAspect="1" noChangeArrowheads="1"/>
          </p:cNvPicPr>
          <p:nvPr/>
        </p:nvPicPr>
        <p:blipFill>
          <a:blip r:embed="rId3" cstate="print"/>
          <a:srcRect/>
          <a:stretch>
            <a:fillRect/>
          </a:stretch>
        </p:blipFill>
        <p:spPr bwMode="auto">
          <a:xfrm>
            <a:off x="5877986" y="4707168"/>
            <a:ext cx="1926544" cy="324334"/>
          </a:xfrm>
          <a:prstGeom prst="rect">
            <a:avLst/>
          </a:prstGeom>
          <a:noFill/>
        </p:spPr>
      </p:pic>
      <p:sp>
        <p:nvSpPr>
          <p:cNvPr id="5124" name="Text Box 4"/>
          <p:cNvSpPr txBox="1">
            <a:spLocks noChangeArrowheads="1"/>
          </p:cNvSpPr>
          <p:nvPr/>
        </p:nvSpPr>
        <p:spPr bwMode="auto">
          <a:xfrm>
            <a:off x="2864937" y="4483378"/>
            <a:ext cx="3398991" cy="121956"/>
          </a:xfrm>
          <a:prstGeom prst="rect">
            <a:avLst/>
          </a:prstGeom>
          <a:noFill/>
          <a:ln w="9525">
            <a:noFill/>
            <a:miter lim="800000"/>
            <a:headEnd/>
            <a:tailEnd/>
          </a:ln>
        </p:spPr>
        <p:txBody>
          <a:bodyPr lIns="0" tIns="0" rIns="0" bIns="0">
            <a:spAutoFit/>
          </a:bodyPr>
          <a:lstStyle/>
          <a:p>
            <a:pPr>
              <a:lnSpc>
                <a:spcPct val="97000"/>
              </a:lnSpc>
              <a:buClr>
                <a:srgbClr val="FFFFFF"/>
              </a:buClr>
              <a:buSzPct val="45000"/>
              <a:tabLst>
                <a:tab pos="492976" algn="l"/>
                <a:tab pos="985952" algn="l"/>
                <a:tab pos="1478928" algn="l"/>
                <a:tab pos="1971904" algn="l"/>
                <a:tab pos="2464880" algn="l"/>
              </a:tabLst>
            </a:pPr>
            <a:r>
              <a:rPr lang="en-GB" sz="817" b="1">
                <a:solidFill>
                  <a:srgbClr val="FFFFFF"/>
                </a:solidFill>
              </a:rPr>
              <a:t>André F et al. N Engl J Med 2019;380:1929-1940</a:t>
            </a:r>
            <a:endParaRPr lang="en-GB" sz="817" b="1" dirty="0">
              <a:solidFill>
                <a:srgbClr val="FFFFFF"/>
              </a:solidFill>
            </a:endParaRPr>
          </a:p>
        </p:txBody>
      </p:sp>
      <p:pic>
        <p:nvPicPr>
          <p:cNvPr id="6" name="Picture 5" descr="Image"/>
          <p:cNvPicPr>
            <a:picLocks noChangeAspect="1"/>
          </p:cNvPicPr>
          <p:nvPr/>
        </p:nvPicPr>
        <p:blipFill>
          <a:blip r:embed="rId4" cstate="print"/>
          <a:stretch>
            <a:fillRect/>
          </a:stretch>
        </p:blipFill>
        <p:spPr>
          <a:xfrm>
            <a:off x="2412997" y="116761"/>
            <a:ext cx="4047689" cy="4014022"/>
          </a:xfrm>
          <a:prstGeom prst="rect">
            <a:avLst/>
          </a:prstGeom>
        </p:spPr>
      </p:pic>
      <p:sp>
        <p:nvSpPr>
          <p:cNvPr id="2" name="TextBox 1">
            <a:extLst>
              <a:ext uri="{FF2B5EF4-FFF2-40B4-BE49-F238E27FC236}">
                <a16:creationId xmlns:a16="http://schemas.microsoft.com/office/drawing/2014/main" id="{DCC18E4C-A3F4-427F-BC1C-31E8D78470E0}"/>
              </a:ext>
            </a:extLst>
          </p:cNvPr>
          <p:cNvSpPr txBox="1"/>
          <p:nvPr/>
        </p:nvSpPr>
        <p:spPr>
          <a:xfrm>
            <a:off x="226828" y="559981"/>
            <a:ext cx="1630325" cy="738664"/>
          </a:xfrm>
          <a:prstGeom prst="rect">
            <a:avLst/>
          </a:prstGeom>
          <a:noFill/>
        </p:spPr>
        <p:txBody>
          <a:bodyPr wrap="square" rtlCol="0">
            <a:spAutoFit/>
          </a:bodyPr>
          <a:lstStyle/>
          <a:p>
            <a:r>
              <a:rPr lang="en-US" sz="1400" b="1" dirty="0"/>
              <a:t>Solar 1 results</a:t>
            </a:r>
          </a:p>
          <a:p>
            <a:r>
              <a:rPr lang="en-US" sz="1400" dirty="0"/>
              <a:t>NEJM:2019; 380: 1929</a:t>
            </a:r>
          </a:p>
        </p:txBody>
      </p:sp>
    </p:spTree>
  </p:cSld>
  <p:clrMapOvr>
    <a:masterClrMapping/>
  </p:clrMapOvr>
  <p:transition spd="med"/>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87AFC1D7-3F50-4617-AF40-0667DB8B2F58}"/>
              </a:ext>
            </a:extLst>
          </p:cNvPr>
          <p:cNvPicPr>
            <a:picLocks noChangeAspect="1"/>
          </p:cNvPicPr>
          <p:nvPr/>
        </p:nvPicPr>
        <p:blipFill>
          <a:blip r:embed="rId2" cstate="print"/>
          <a:stretch>
            <a:fillRect/>
          </a:stretch>
        </p:blipFill>
        <p:spPr>
          <a:xfrm>
            <a:off x="1360800" y="215999"/>
            <a:ext cx="5723999" cy="4072465"/>
          </a:xfrm>
          <a:prstGeom prst="rect">
            <a:avLst/>
          </a:prstGeom>
        </p:spPr>
      </p:pic>
      <p:sp>
        <p:nvSpPr>
          <p:cNvPr id="3" name="TextBox 2">
            <a:extLst>
              <a:ext uri="{FF2B5EF4-FFF2-40B4-BE49-F238E27FC236}">
                <a16:creationId xmlns:a16="http://schemas.microsoft.com/office/drawing/2014/main" id="{8DB702A1-B68C-4260-AD6B-F4FCEF9A4852}"/>
              </a:ext>
            </a:extLst>
          </p:cNvPr>
          <p:cNvSpPr txBox="1"/>
          <p:nvPr/>
        </p:nvSpPr>
        <p:spPr>
          <a:xfrm>
            <a:off x="1" y="1254641"/>
            <a:ext cx="1252800" cy="646331"/>
          </a:xfrm>
          <a:prstGeom prst="rect">
            <a:avLst/>
          </a:prstGeom>
          <a:noFill/>
        </p:spPr>
        <p:txBody>
          <a:bodyPr wrap="square" rtlCol="0">
            <a:spAutoFit/>
          </a:bodyPr>
          <a:lstStyle/>
          <a:p>
            <a:r>
              <a:rPr lang="en-US" sz="1200" b="1"/>
              <a:t>Solar 1 results</a:t>
            </a:r>
          </a:p>
          <a:p>
            <a:r>
              <a:rPr lang="en-US" sz="1200"/>
              <a:t>NEJM:2019; 380: 1929</a:t>
            </a:r>
            <a:endParaRPr lang="en-US" sz="1200" dirty="0"/>
          </a:p>
        </p:txBody>
      </p:sp>
    </p:spTree>
    <p:extLst>
      <p:ext uri="{BB962C8B-B14F-4D97-AF65-F5344CB8AC3E}">
        <p14:creationId xmlns:p14="http://schemas.microsoft.com/office/powerpoint/2010/main" val="2112175205"/>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rot="15024064">
            <a:off x="135219" y="785648"/>
            <a:ext cx="9144000" cy="45719"/>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3" name="Picture 2">
            <a:extLst>
              <a:ext uri="{FF2B5EF4-FFF2-40B4-BE49-F238E27FC236}">
                <a16:creationId xmlns:a16="http://schemas.microsoft.com/office/drawing/2014/main" id="{51C7417B-C3FC-4641-832F-9911A3A07DF2}"/>
              </a:ext>
            </a:extLst>
          </p:cNvPr>
          <p:cNvPicPr>
            <a:picLocks noChangeAspect="1"/>
          </p:cNvPicPr>
          <p:nvPr/>
        </p:nvPicPr>
        <p:blipFill>
          <a:blip r:embed="rId2"/>
          <a:stretch>
            <a:fillRect/>
          </a:stretch>
        </p:blipFill>
        <p:spPr>
          <a:xfrm>
            <a:off x="1219423" y="65377"/>
            <a:ext cx="6354977" cy="4345488"/>
          </a:xfrm>
          <a:prstGeom prst="rect">
            <a:avLst/>
          </a:prstGeom>
        </p:spPr>
      </p:pic>
      <p:sp>
        <p:nvSpPr>
          <p:cNvPr id="6" name="TextBox 5">
            <a:extLst>
              <a:ext uri="{FF2B5EF4-FFF2-40B4-BE49-F238E27FC236}">
                <a16:creationId xmlns:a16="http://schemas.microsoft.com/office/drawing/2014/main" id="{17D8B230-A7B2-4DA7-BD4F-DA1AB6042EA9}"/>
              </a:ext>
            </a:extLst>
          </p:cNvPr>
          <p:cNvSpPr txBox="1"/>
          <p:nvPr/>
        </p:nvSpPr>
        <p:spPr>
          <a:xfrm>
            <a:off x="86400" y="1375200"/>
            <a:ext cx="1051200" cy="1246800"/>
          </a:xfrm>
          <a:prstGeom prst="rect">
            <a:avLst/>
          </a:prstGeom>
          <a:noFill/>
        </p:spPr>
        <p:txBody>
          <a:bodyPr wrap="square" rtlCol="0">
            <a:spAutoFit/>
          </a:bodyPr>
          <a:lstStyle/>
          <a:p>
            <a:endParaRPr lang="en-US" dirty="0"/>
          </a:p>
        </p:txBody>
      </p:sp>
      <p:sp>
        <p:nvSpPr>
          <p:cNvPr id="7" name="TextBox 6">
            <a:extLst>
              <a:ext uri="{FF2B5EF4-FFF2-40B4-BE49-F238E27FC236}">
                <a16:creationId xmlns:a16="http://schemas.microsoft.com/office/drawing/2014/main" id="{D7136ADC-ED1E-438A-9C78-FFEC7C46B807}"/>
              </a:ext>
            </a:extLst>
          </p:cNvPr>
          <p:cNvSpPr txBox="1"/>
          <p:nvPr/>
        </p:nvSpPr>
        <p:spPr>
          <a:xfrm>
            <a:off x="86400" y="1254641"/>
            <a:ext cx="1051200" cy="646331"/>
          </a:xfrm>
          <a:prstGeom prst="rect">
            <a:avLst/>
          </a:prstGeom>
          <a:noFill/>
        </p:spPr>
        <p:txBody>
          <a:bodyPr wrap="square" rtlCol="0">
            <a:spAutoFit/>
          </a:bodyPr>
          <a:lstStyle/>
          <a:p>
            <a:r>
              <a:rPr lang="en-US" sz="1200" dirty="0">
                <a:solidFill>
                  <a:srgbClr val="002E51"/>
                </a:solidFill>
              </a:rPr>
              <a:t>Andre, Ann Oncol 32(2): 208, 2021</a:t>
            </a:r>
            <a:endParaRPr lang="en-US" dirty="0"/>
          </a:p>
        </p:txBody>
      </p:sp>
    </p:spTree>
    <p:extLst>
      <p:ext uri="{BB962C8B-B14F-4D97-AF65-F5344CB8AC3E}">
        <p14:creationId xmlns:p14="http://schemas.microsoft.com/office/powerpoint/2010/main" val="152543362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732333"/>
          </a:xfrm>
        </p:spPr>
        <p:txBody>
          <a:bodyPr/>
          <a:lstStyle/>
          <a:p>
            <a:r>
              <a:rPr lang="en-US" sz="2400" b="1" dirty="0"/>
              <a:t>Treatment after CDK 4/6 Progression</a:t>
            </a:r>
            <a:br>
              <a:rPr lang="en-US" sz="2400" b="1" dirty="0"/>
            </a:br>
            <a:r>
              <a:rPr lang="en-US" sz="900" dirty="0"/>
              <a:t> </a:t>
            </a:r>
            <a:r>
              <a:rPr lang="en-US" sz="2400" b="1" dirty="0"/>
              <a:t>PIK3CA mutations</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903767" y="859798"/>
            <a:ext cx="7336465" cy="3316465"/>
          </a:xfrm>
        </p:spPr>
        <p:txBody>
          <a:bodyPr/>
          <a:lstStyle/>
          <a:p>
            <a:pPr marL="0" indent="0">
              <a:buNone/>
            </a:pPr>
            <a:r>
              <a:rPr lang="en-US" sz="1600" dirty="0" err="1">
                <a:solidFill>
                  <a:srgbClr val="002E51"/>
                </a:solidFill>
              </a:rPr>
              <a:t>Capivasertib</a:t>
            </a:r>
            <a:r>
              <a:rPr lang="en-US" sz="1600" dirty="0">
                <a:solidFill>
                  <a:srgbClr val="002E51"/>
                </a:solidFill>
              </a:rPr>
              <a:t>: orally bioavailable small molecule inhibitor of all 3 AKT isoforms, dephosphorylates downstream targets, antiproliferative activity in cell lines, synergy with ET in preclinical models</a:t>
            </a:r>
          </a:p>
          <a:p>
            <a:pPr marL="0" indent="0">
              <a:buNone/>
            </a:pPr>
            <a:endParaRPr lang="en-US" sz="1600" dirty="0">
              <a:solidFill>
                <a:srgbClr val="002E51"/>
              </a:solidFill>
            </a:endParaRPr>
          </a:p>
          <a:p>
            <a:r>
              <a:rPr lang="en-US" sz="1600" dirty="0" err="1">
                <a:solidFill>
                  <a:srgbClr val="002E51"/>
                </a:solidFill>
              </a:rPr>
              <a:t>Faktion</a:t>
            </a:r>
            <a:r>
              <a:rPr lang="en-US" sz="1600" dirty="0">
                <a:solidFill>
                  <a:srgbClr val="002E51"/>
                </a:solidFill>
              </a:rPr>
              <a:t>: Phase II randomized double blind placebo controlled clinical trial</a:t>
            </a:r>
          </a:p>
          <a:p>
            <a:pPr lvl="1"/>
            <a:r>
              <a:rPr lang="en-US" sz="1600" dirty="0">
                <a:solidFill>
                  <a:srgbClr val="002E51"/>
                </a:solidFill>
              </a:rPr>
              <a:t>Postmenopausal women, &gt;18 </a:t>
            </a:r>
          </a:p>
          <a:p>
            <a:pPr lvl="1"/>
            <a:r>
              <a:rPr lang="en-US" sz="1600" dirty="0">
                <a:solidFill>
                  <a:srgbClr val="002E51"/>
                </a:solidFill>
              </a:rPr>
              <a:t>ECOG 0-2 </a:t>
            </a:r>
          </a:p>
          <a:p>
            <a:pPr lvl="1"/>
            <a:r>
              <a:rPr lang="en-US" sz="1600" dirty="0">
                <a:solidFill>
                  <a:srgbClr val="002E51"/>
                </a:solidFill>
              </a:rPr>
              <a:t>Relapse or progression on AI</a:t>
            </a:r>
          </a:p>
          <a:p>
            <a:pPr lvl="1"/>
            <a:r>
              <a:rPr lang="en-US" sz="1600" dirty="0" err="1">
                <a:solidFill>
                  <a:srgbClr val="002E51"/>
                </a:solidFill>
              </a:rPr>
              <a:t>Fulvestrant</a:t>
            </a:r>
            <a:r>
              <a:rPr lang="en-US" sz="1600" dirty="0">
                <a:solidFill>
                  <a:srgbClr val="002E51"/>
                </a:solidFill>
              </a:rPr>
              <a:t>/placebo vs. </a:t>
            </a:r>
            <a:r>
              <a:rPr lang="en-US" sz="1600" dirty="0" err="1">
                <a:solidFill>
                  <a:srgbClr val="002E51"/>
                </a:solidFill>
              </a:rPr>
              <a:t>fulvestrant</a:t>
            </a:r>
            <a:r>
              <a:rPr lang="en-US" sz="1600" dirty="0">
                <a:solidFill>
                  <a:srgbClr val="002E51"/>
                </a:solidFill>
              </a:rPr>
              <a:t>/</a:t>
            </a:r>
            <a:r>
              <a:rPr lang="en-US" sz="1600" dirty="0" err="1">
                <a:solidFill>
                  <a:srgbClr val="002E51"/>
                </a:solidFill>
              </a:rPr>
              <a:t>capivasertib</a:t>
            </a:r>
            <a:endParaRPr lang="en-US" sz="1600" dirty="0">
              <a:solidFill>
                <a:srgbClr val="002E51"/>
              </a:solidFill>
            </a:endParaRPr>
          </a:p>
          <a:p>
            <a:pPr lvl="1"/>
            <a:r>
              <a:rPr lang="en-US" sz="1600" dirty="0">
                <a:solidFill>
                  <a:srgbClr val="002E51"/>
                </a:solidFill>
              </a:rPr>
              <a:t>Primary endpoint: PFS in ITT population</a:t>
            </a:r>
          </a:p>
          <a:p>
            <a:pPr lvl="1"/>
            <a:r>
              <a:rPr lang="en-US" sz="1600" dirty="0">
                <a:solidFill>
                  <a:srgbClr val="002E51"/>
                </a:solidFill>
              </a:rPr>
              <a:t>Secondary endpoints: OS, safety in ITT, PFS based on  PI3K/AKT/PTEN pathway status </a:t>
            </a:r>
          </a:p>
          <a:p>
            <a:pPr marL="0" indent="0">
              <a:buNone/>
            </a:pPr>
            <a:endParaRPr lang="en-US" dirty="0">
              <a:solidFill>
                <a:srgbClr val="002E51"/>
              </a:solidFill>
            </a:endParaRPr>
          </a:p>
        </p:txBody>
      </p:sp>
      <p:sp>
        <p:nvSpPr>
          <p:cNvPr id="3" name="TextBox 2">
            <a:extLst>
              <a:ext uri="{FF2B5EF4-FFF2-40B4-BE49-F238E27FC236}">
                <a16:creationId xmlns:a16="http://schemas.microsoft.com/office/drawing/2014/main" id="{0FBB078D-7C52-43D2-A54D-E9CE3D3B5FC0}"/>
              </a:ext>
            </a:extLst>
          </p:cNvPr>
          <p:cNvSpPr txBox="1"/>
          <p:nvPr/>
        </p:nvSpPr>
        <p:spPr>
          <a:xfrm>
            <a:off x="0" y="2750400"/>
            <a:ext cx="1080000" cy="1169551"/>
          </a:xfrm>
          <a:prstGeom prst="rect">
            <a:avLst/>
          </a:prstGeom>
          <a:noFill/>
        </p:spPr>
        <p:txBody>
          <a:bodyPr wrap="square" rtlCol="0">
            <a:spAutoFit/>
          </a:bodyPr>
          <a:lstStyle/>
          <a:p>
            <a:r>
              <a:rPr lang="en-US" sz="1400" dirty="0"/>
              <a:t>Howell, SJ, </a:t>
            </a:r>
          </a:p>
          <a:p>
            <a:r>
              <a:rPr lang="en-US" sz="1400" dirty="0"/>
              <a:t>Lancet </a:t>
            </a:r>
          </a:p>
          <a:p>
            <a:r>
              <a:rPr lang="en-US" sz="1400" dirty="0"/>
              <a:t>Oncology, </a:t>
            </a:r>
          </a:p>
          <a:p>
            <a:r>
              <a:rPr lang="en-US" sz="1400" dirty="0"/>
              <a:t>23: 851, 2022</a:t>
            </a:r>
          </a:p>
        </p:txBody>
      </p:sp>
    </p:spTree>
    <p:extLst>
      <p:ext uri="{BB962C8B-B14F-4D97-AF65-F5344CB8AC3E}">
        <p14:creationId xmlns:p14="http://schemas.microsoft.com/office/powerpoint/2010/main" val="226033450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sz="2000" b="1" dirty="0"/>
              <a:t>Treatment after CDK 4/6 Progression</a:t>
            </a:r>
            <a:br>
              <a:rPr lang="en-US" b="1" dirty="0"/>
            </a:br>
            <a:r>
              <a:rPr lang="en-US" sz="2000" b="1" dirty="0"/>
              <a:t>PIK3CA mutations </a:t>
            </a:r>
            <a:br>
              <a:rPr lang="en-US" b="1" dirty="0"/>
            </a:br>
            <a:endParaRPr lang="en-US" b="1" dirty="0"/>
          </a:p>
        </p:txBody>
      </p:sp>
      <p:sp>
        <p:nvSpPr>
          <p:cNvPr id="2" name="Subtitle 1"/>
          <p:cNvSpPr>
            <a:spLocks noGrp="1"/>
          </p:cNvSpPr>
          <p:nvPr>
            <p:ph type="subTitle" idx="4294967295"/>
          </p:nvPr>
        </p:nvSpPr>
        <p:spPr>
          <a:xfrm>
            <a:off x="822250" y="943200"/>
            <a:ext cx="7336465" cy="3345265"/>
          </a:xfrm>
        </p:spPr>
        <p:txBody>
          <a:bodyPr/>
          <a:lstStyle/>
          <a:p>
            <a:pPr marL="0" indent="0">
              <a:buNone/>
            </a:pPr>
            <a:r>
              <a:rPr lang="en-US" sz="1800" dirty="0">
                <a:solidFill>
                  <a:srgbClr val="002E51"/>
                </a:solidFill>
              </a:rPr>
              <a:t> </a:t>
            </a:r>
            <a:r>
              <a:rPr lang="en-US" sz="1800" dirty="0" err="1">
                <a:solidFill>
                  <a:srgbClr val="002E51"/>
                </a:solidFill>
              </a:rPr>
              <a:t>Faktion</a:t>
            </a:r>
            <a:endParaRPr lang="en-US" sz="1800" dirty="0">
              <a:solidFill>
                <a:srgbClr val="002E51"/>
              </a:solidFill>
            </a:endParaRPr>
          </a:p>
          <a:p>
            <a:r>
              <a:rPr lang="en-US" sz="1800" dirty="0">
                <a:solidFill>
                  <a:srgbClr val="002E51"/>
                </a:solidFill>
              </a:rPr>
              <a:t>144 patients: </a:t>
            </a:r>
            <a:r>
              <a:rPr lang="en-US" sz="1800" dirty="0" err="1">
                <a:solidFill>
                  <a:srgbClr val="002E51"/>
                </a:solidFill>
              </a:rPr>
              <a:t>fulvestrant</a:t>
            </a:r>
            <a:r>
              <a:rPr lang="en-US" sz="1800" dirty="0">
                <a:solidFill>
                  <a:srgbClr val="002E51"/>
                </a:solidFill>
              </a:rPr>
              <a:t>/</a:t>
            </a:r>
            <a:r>
              <a:rPr lang="en-US" sz="1800" dirty="0" err="1">
                <a:solidFill>
                  <a:srgbClr val="002E51"/>
                </a:solidFill>
              </a:rPr>
              <a:t>capivadertib</a:t>
            </a:r>
            <a:r>
              <a:rPr lang="en-US" sz="1800" dirty="0">
                <a:solidFill>
                  <a:srgbClr val="002E51"/>
                </a:solidFill>
              </a:rPr>
              <a:t>: 69</a:t>
            </a:r>
          </a:p>
          <a:p>
            <a:pPr marL="0" indent="0">
              <a:buNone/>
            </a:pPr>
            <a:r>
              <a:rPr lang="en-US" sz="1800" dirty="0">
                <a:solidFill>
                  <a:srgbClr val="002E51"/>
                </a:solidFill>
              </a:rPr>
              <a:t>     </a:t>
            </a:r>
            <a:r>
              <a:rPr lang="en-US" sz="1800" dirty="0" err="1">
                <a:solidFill>
                  <a:srgbClr val="002E51"/>
                </a:solidFill>
              </a:rPr>
              <a:t>fulvestrant</a:t>
            </a:r>
            <a:r>
              <a:rPr lang="en-US" sz="1800" dirty="0">
                <a:solidFill>
                  <a:srgbClr val="002E51"/>
                </a:solidFill>
              </a:rPr>
              <a:t>/placebo: 71</a:t>
            </a:r>
          </a:p>
          <a:p>
            <a:r>
              <a:rPr lang="en-US" sz="1800" dirty="0">
                <a:solidFill>
                  <a:srgbClr val="002E51"/>
                </a:solidFill>
              </a:rPr>
              <a:t>Median follow-up: 50 months</a:t>
            </a:r>
          </a:p>
          <a:p>
            <a:r>
              <a:rPr lang="en-US" sz="1800" dirty="0">
                <a:solidFill>
                  <a:srgbClr val="002E51"/>
                </a:solidFill>
              </a:rPr>
              <a:t>Results</a:t>
            </a:r>
          </a:p>
          <a:p>
            <a:pPr lvl="1"/>
            <a:r>
              <a:rPr lang="en-US" sz="1800" dirty="0">
                <a:solidFill>
                  <a:srgbClr val="002E51"/>
                </a:solidFill>
              </a:rPr>
              <a:t>Median PFS: FC vs FP:  10.4 vs 4.8 months</a:t>
            </a:r>
          </a:p>
          <a:p>
            <a:pPr lvl="1"/>
            <a:r>
              <a:rPr lang="en-US" sz="1800" dirty="0">
                <a:solidFill>
                  <a:srgbClr val="002E51"/>
                </a:solidFill>
              </a:rPr>
              <a:t>Medan PFS: pathway altered (N=76): FC vs FP: 12 vs 4.6 months</a:t>
            </a:r>
          </a:p>
          <a:p>
            <a:pPr lvl="1"/>
            <a:r>
              <a:rPr lang="en-US" sz="1800" dirty="0">
                <a:solidFill>
                  <a:srgbClr val="002E51"/>
                </a:solidFill>
              </a:rPr>
              <a:t>Median OS: FC vs FP: 29.3 vs 23.4 months</a:t>
            </a:r>
          </a:p>
          <a:p>
            <a:pPr lvl="1"/>
            <a:r>
              <a:rPr lang="en-US" sz="1800" dirty="0">
                <a:solidFill>
                  <a:srgbClr val="002E51"/>
                </a:solidFill>
              </a:rPr>
              <a:t>Medan OS pathway altered; FC vs FP: 38.9 vs 20 months</a:t>
            </a:r>
          </a:p>
          <a:p>
            <a:pPr lvl="1"/>
            <a:endParaRPr lang="en-US" dirty="0">
              <a:solidFill>
                <a:srgbClr val="002E51"/>
              </a:solidFill>
            </a:endParaRPr>
          </a:p>
        </p:txBody>
      </p:sp>
      <p:sp>
        <p:nvSpPr>
          <p:cNvPr id="3" name="TextBox 2">
            <a:extLst>
              <a:ext uri="{FF2B5EF4-FFF2-40B4-BE49-F238E27FC236}">
                <a16:creationId xmlns:a16="http://schemas.microsoft.com/office/drawing/2014/main" id="{99BFAB78-0498-4C62-A15A-CA253447D53E}"/>
              </a:ext>
            </a:extLst>
          </p:cNvPr>
          <p:cNvSpPr txBox="1"/>
          <p:nvPr/>
        </p:nvSpPr>
        <p:spPr>
          <a:xfrm>
            <a:off x="-57600" y="1450599"/>
            <a:ext cx="979200" cy="1015663"/>
          </a:xfrm>
          <a:prstGeom prst="rect">
            <a:avLst/>
          </a:prstGeom>
          <a:noFill/>
        </p:spPr>
        <p:txBody>
          <a:bodyPr wrap="square" rtlCol="0">
            <a:spAutoFit/>
          </a:bodyPr>
          <a:lstStyle/>
          <a:p>
            <a:r>
              <a:rPr lang="en-US" sz="1200" dirty="0"/>
              <a:t>Howell, SJ, </a:t>
            </a:r>
          </a:p>
          <a:p>
            <a:r>
              <a:rPr lang="en-US" sz="1200" dirty="0"/>
              <a:t>Lancet </a:t>
            </a:r>
          </a:p>
          <a:p>
            <a:r>
              <a:rPr lang="en-US" sz="1200" dirty="0"/>
              <a:t>Oncology, </a:t>
            </a:r>
          </a:p>
          <a:p>
            <a:r>
              <a:rPr lang="en-US" sz="1200" dirty="0"/>
              <a:t>23: 851, 2022</a:t>
            </a:r>
          </a:p>
        </p:txBody>
      </p:sp>
    </p:spTree>
    <p:extLst>
      <p:ext uri="{BB962C8B-B14F-4D97-AF65-F5344CB8AC3E}">
        <p14:creationId xmlns:p14="http://schemas.microsoft.com/office/powerpoint/2010/main" val="61651378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808535"/>
          </a:xfrm>
        </p:spPr>
        <p:txBody>
          <a:bodyPr/>
          <a:lstStyle/>
          <a:p>
            <a:r>
              <a:rPr lang="en-US" sz="2400" b="1" dirty="0"/>
              <a:t>Treatment after CDK 4/6 Progression</a:t>
            </a:r>
            <a:br>
              <a:rPr lang="en-US" sz="2400" b="1" dirty="0"/>
            </a:br>
            <a:r>
              <a:rPr lang="en-US" sz="2400" b="1" dirty="0"/>
              <a:t>PIK3CA mutations</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044000"/>
            <a:ext cx="7336465" cy="3244465"/>
          </a:xfrm>
        </p:spPr>
        <p:txBody>
          <a:bodyPr/>
          <a:lstStyle/>
          <a:p>
            <a:pPr marL="0" indent="0">
              <a:buNone/>
            </a:pPr>
            <a:r>
              <a:rPr lang="en-US" dirty="0">
                <a:solidFill>
                  <a:srgbClr val="002E51"/>
                </a:solidFill>
              </a:rPr>
              <a:t> </a:t>
            </a:r>
            <a:r>
              <a:rPr lang="en-US" dirty="0" err="1">
                <a:solidFill>
                  <a:srgbClr val="002E51"/>
                </a:solidFill>
              </a:rPr>
              <a:t>CAPitello</a:t>
            </a:r>
            <a:r>
              <a:rPr lang="en-US" dirty="0">
                <a:solidFill>
                  <a:srgbClr val="002E51"/>
                </a:solidFill>
              </a:rPr>
              <a:t> 291</a:t>
            </a:r>
          </a:p>
          <a:p>
            <a:r>
              <a:rPr lang="en-US" sz="1400" dirty="0">
                <a:solidFill>
                  <a:srgbClr val="002E51"/>
                </a:solidFill>
              </a:rPr>
              <a:t>Randomized double blind placebo controlled trial: </a:t>
            </a:r>
            <a:r>
              <a:rPr lang="en-US" sz="1400" dirty="0" err="1">
                <a:solidFill>
                  <a:srgbClr val="002E51"/>
                </a:solidFill>
              </a:rPr>
              <a:t>fulvestrant</a:t>
            </a:r>
            <a:r>
              <a:rPr lang="en-US" sz="1400" dirty="0">
                <a:solidFill>
                  <a:srgbClr val="002E51"/>
                </a:solidFill>
              </a:rPr>
              <a:t>/</a:t>
            </a:r>
            <a:r>
              <a:rPr lang="en-US" sz="1400" dirty="0" err="1">
                <a:solidFill>
                  <a:srgbClr val="002E51"/>
                </a:solidFill>
              </a:rPr>
              <a:t>capivasertib</a:t>
            </a:r>
            <a:r>
              <a:rPr lang="en-US" sz="1400" dirty="0">
                <a:solidFill>
                  <a:srgbClr val="002E51"/>
                </a:solidFill>
              </a:rPr>
              <a:t> vs </a:t>
            </a:r>
            <a:r>
              <a:rPr lang="en-US" sz="1400" dirty="0" err="1">
                <a:solidFill>
                  <a:srgbClr val="002E51"/>
                </a:solidFill>
              </a:rPr>
              <a:t>fulvestrant</a:t>
            </a:r>
            <a:r>
              <a:rPr lang="en-US" sz="1400" dirty="0">
                <a:solidFill>
                  <a:srgbClr val="002E51"/>
                </a:solidFill>
              </a:rPr>
              <a:t>/placebo</a:t>
            </a:r>
          </a:p>
          <a:p>
            <a:pPr lvl="1"/>
            <a:r>
              <a:rPr lang="en-US" sz="1000" dirty="0">
                <a:solidFill>
                  <a:srgbClr val="002E51"/>
                </a:solidFill>
              </a:rPr>
              <a:t>Pre-, peri- and postmenopausal women or men ≥ 18</a:t>
            </a:r>
          </a:p>
          <a:p>
            <a:pPr lvl="1"/>
            <a:r>
              <a:rPr lang="en-US" sz="1000" dirty="0">
                <a:solidFill>
                  <a:srgbClr val="002E51"/>
                </a:solidFill>
              </a:rPr>
              <a:t>HR+ HER2 negative locally advanced or metastatic breast cancer</a:t>
            </a:r>
          </a:p>
          <a:p>
            <a:pPr lvl="1"/>
            <a:r>
              <a:rPr lang="en-US" sz="1000" dirty="0">
                <a:solidFill>
                  <a:srgbClr val="002E51"/>
                </a:solidFill>
              </a:rPr>
              <a:t>Disease progression on an AI w/ or w/o CDK 4/6i for MBC, during or w/I 12 months of adjuvant AI</a:t>
            </a:r>
          </a:p>
          <a:p>
            <a:pPr lvl="1"/>
            <a:r>
              <a:rPr lang="en-US" sz="1000" dirty="0">
                <a:solidFill>
                  <a:srgbClr val="002E51"/>
                </a:solidFill>
              </a:rPr>
              <a:t>Up to 2 lines prior endocrine therapy and one line of chemotherapy for MBC</a:t>
            </a:r>
          </a:p>
          <a:p>
            <a:pPr lvl="1"/>
            <a:r>
              <a:rPr lang="en-US" sz="1000" dirty="0">
                <a:solidFill>
                  <a:srgbClr val="002E51"/>
                </a:solidFill>
              </a:rPr>
              <a:t>Required enrollment of a minimum of 51% of patient with prior CDK 4/6 exposure</a:t>
            </a:r>
          </a:p>
          <a:p>
            <a:pPr lvl="1"/>
            <a:r>
              <a:rPr lang="en-US" sz="1000" dirty="0">
                <a:solidFill>
                  <a:srgbClr val="002E51"/>
                </a:solidFill>
              </a:rPr>
              <a:t>Measurable disease or at least one mixed lytic/</a:t>
            </a:r>
            <a:r>
              <a:rPr lang="en-US" sz="1000" dirty="0" err="1">
                <a:solidFill>
                  <a:srgbClr val="002E51"/>
                </a:solidFill>
              </a:rPr>
              <a:t>blastic</a:t>
            </a:r>
            <a:r>
              <a:rPr lang="en-US" sz="1000" dirty="0">
                <a:solidFill>
                  <a:srgbClr val="002E51"/>
                </a:solidFill>
              </a:rPr>
              <a:t> bone lesion with an identifiable soft tissue component</a:t>
            </a:r>
          </a:p>
          <a:p>
            <a:pPr lvl="1"/>
            <a:r>
              <a:rPr lang="en-US" sz="1000" dirty="0">
                <a:solidFill>
                  <a:srgbClr val="002E51"/>
                </a:solidFill>
              </a:rPr>
              <a:t>ECOG 0-1</a:t>
            </a:r>
          </a:p>
          <a:p>
            <a:pPr lvl="1"/>
            <a:r>
              <a:rPr lang="en-US" sz="1000" dirty="0">
                <a:solidFill>
                  <a:srgbClr val="002E51"/>
                </a:solidFill>
              </a:rPr>
              <a:t>Available tumor tissue</a:t>
            </a:r>
          </a:p>
        </p:txBody>
      </p:sp>
      <p:sp>
        <p:nvSpPr>
          <p:cNvPr id="3" name="Rectangle 2">
            <a:extLst>
              <a:ext uri="{FF2B5EF4-FFF2-40B4-BE49-F238E27FC236}">
                <a16:creationId xmlns:a16="http://schemas.microsoft.com/office/drawing/2014/main" id="{76321019-D340-4981-A98E-375D06AB3A2E}"/>
              </a:ext>
            </a:extLst>
          </p:cNvPr>
          <p:cNvSpPr/>
          <p:nvPr/>
        </p:nvSpPr>
        <p:spPr>
          <a:xfrm>
            <a:off x="3588796" y="2342506"/>
            <a:ext cx="269626" cy="461665"/>
          </a:xfrm>
          <a:prstGeom prst="rect">
            <a:avLst/>
          </a:prstGeom>
        </p:spPr>
        <p:txBody>
          <a:bodyPr wrap="none">
            <a:spAutoFit/>
          </a:bodyPr>
          <a:lstStyle/>
          <a:p>
            <a:r>
              <a:rPr lang="en-US" b="1" dirty="0"/>
              <a:t> </a:t>
            </a:r>
            <a:endParaRPr lang="en-US" dirty="0"/>
          </a:p>
        </p:txBody>
      </p:sp>
      <p:sp>
        <p:nvSpPr>
          <p:cNvPr id="7" name="TextBox 6">
            <a:extLst>
              <a:ext uri="{FF2B5EF4-FFF2-40B4-BE49-F238E27FC236}">
                <a16:creationId xmlns:a16="http://schemas.microsoft.com/office/drawing/2014/main" id="{0D9CC0DE-F788-4D48-964B-86B796C3A604}"/>
              </a:ext>
            </a:extLst>
          </p:cNvPr>
          <p:cNvSpPr txBox="1"/>
          <p:nvPr/>
        </p:nvSpPr>
        <p:spPr>
          <a:xfrm>
            <a:off x="1" y="2139043"/>
            <a:ext cx="889906" cy="830997"/>
          </a:xfrm>
          <a:prstGeom prst="rect">
            <a:avLst/>
          </a:prstGeom>
          <a:noFill/>
        </p:spPr>
        <p:txBody>
          <a:bodyPr wrap="square" rtlCol="0">
            <a:spAutoFit/>
          </a:bodyPr>
          <a:lstStyle/>
          <a:p>
            <a:r>
              <a:rPr lang="en-US" sz="1200" dirty="0"/>
              <a:t>Turner, NEJM 388:2058, 2023</a:t>
            </a:r>
          </a:p>
        </p:txBody>
      </p:sp>
    </p:spTree>
    <p:extLst>
      <p:ext uri="{BB962C8B-B14F-4D97-AF65-F5344CB8AC3E}">
        <p14:creationId xmlns:p14="http://schemas.microsoft.com/office/powerpoint/2010/main" val="111588884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re 3">
            <a:extLst>
              <a:ext uri="{FF2B5EF4-FFF2-40B4-BE49-F238E27FC236}">
                <a16:creationId xmlns:a16="http://schemas.microsoft.com/office/drawing/2014/main" id="{DD794B44-E19A-5543-B781-F7138627A1F3}"/>
              </a:ext>
            </a:extLst>
          </p:cNvPr>
          <p:cNvSpPr>
            <a:spLocks noGrp="1"/>
          </p:cNvSpPr>
          <p:nvPr>
            <p:ph type="title"/>
          </p:nvPr>
        </p:nvSpPr>
        <p:spPr>
          <a:xfrm>
            <a:off x="928337" y="399709"/>
            <a:ext cx="6938133" cy="423863"/>
          </a:xfrm>
        </p:spPr>
        <p:txBody>
          <a:bodyPr>
            <a:noAutofit/>
          </a:bodyPr>
          <a:lstStyle/>
          <a:p>
            <a:r>
              <a:rPr lang="en-US" sz="2100" dirty="0">
                <a:solidFill>
                  <a:srgbClr val="002060"/>
                </a:solidFill>
              </a:rPr>
              <a:t>APHINITY I</a:t>
            </a:r>
            <a:r>
              <a:rPr lang="en-US" sz="2100" dirty="0" err="1">
                <a:solidFill>
                  <a:srgbClr val="002060"/>
                </a:solidFill>
              </a:rPr>
              <a:t>nterim</a:t>
            </a:r>
            <a:r>
              <a:rPr lang="en-US" sz="2100" dirty="0">
                <a:solidFill>
                  <a:srgbClr val="002060"/>
                </a:solidFill>
              </a:rPr>
              <a:t> Overall Survival analysis at 8.4 years median FU: Overall Survival by treatment regimen (ITT population) </a:t>
            </a:r>
            <a:endParaRPr lang="fr-FR" sz="2100" dirty="0">
              <a:solidFill>
                <a:srgbClr val="002060"/>
              </a:solidFill>
            </a:endParaRPr>
          </a:p>
        </p:txBody>
      </p:sp>
      <p:graphicFrame>
        <p:nvGraphicFramePr>
          <p:cNvPr id="212" name="Table 5">
            <a:extLst>
              <a:ext uri="{FF2B5EF4-FFF2-40B4-BE49-F238E27FC236}">
                <a16:creationId xmlns:a16="http://schemas.microsoft.com/office/drawing/2014/main" id="{F916A4D2-4A5F-4B42-A7E1-64A2D5013059}"/>
              </a:ext>
            </a:extLst>
          </p:cNvPr>
          <p:cNvGraphicFramePr>
            <a:graphicFrameLocks noGrp="1"/>
          </p:cNvGraphicFramePr>
          <p:nvPr/>
        </p:nvGraphicFramePr>
        <p:xfrm>
          <a:off x="1635459" y="1900536"/>
          <a:ext cx="4567318" cy="2124362"/>
        </p:xfrm>
        <a:graphic>
          <a:graphicData uri="http://schemas.openxmlformats.org/drawingml/2006/table">
            <a:tbl>
              <a:tblPr firstRow="1" bandRow="1">
                <a:tableStyleId>{B301B821-A1FF-4177-AEE7-76D212191A09}</a:tableStyleId>
              </a:tblPr>
              <a:tblGrid>
                <a:gridCol w="1625764">
                  <a:extLst>
                    <a:ext uri="{9D8B030D-6E8A-4147-A177-3AD203B41FA5}">
                      <a16:colId xmlns:a16="http://schemas.microsoft.com/office/drawing/2014/main" val="1096159417"/>
                    </a:ext>
                  </a:extLst>
                </a:gridCol>
                <a:gridCol w="1436717">
                  <a:extLst>
                    <a:ext uri="{9D8B030D-6E8A-4147-A177-3AD203B41FA5}">
                      <a16:colId xmlns:a16="http://schemas.microsoft.com/office/drawing/2014/main" val="1121542360"/>
                    </a:ext>
                  </a:extLst>
                </a:gridCol>
                <a:gridCol w="1504837">
                  <a:extLst>
                    <a:ext uri="{9D8B030D-6E8A-4147-A177-3AD203B41FA5}">
                      <a16:colId xmlns:a16="http://schemas.microsoft.com/office/drawing/2014/main" val="3371436742"/>
                    </a:ext>
                  </a:extLst>
                </a:gridCol>
              </a:tblGrid>
              <a:tr h="376800">
                <a:tc>
                  <a:txBody>
                    <a:bodyPr/>
                    <a:lstStyle/>
                    <a:p>
                      <a:pPr algn="ctr"/>
                      <a:endParaRPr lang="en-GB" sz="10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Pertuzumab</a:t>
                      </a:r>
                    </a:p>
                    <a:p>
                      <a:pPr algn="ctr"/>
                      <a:r>
                        <a:rPr lang="en-GB" sz="1000" dirty="0"/>
                        <a:t>(n = 2400)</a:t>
                      </a:r>
                    </a:p>
                  </a:txBody>
                  <a:tcPr marL="36000" marR="36000" marT="36000" marB="36000">
                    <a:lnL w="12700" cap="flat" cmpd="sng" algn="ctr">
                      <a:no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en-GB" sz="1000" dirty="0"/>
                        <a:t>Placebo</a:t>
                      </a:r>
                    </a:p>
                    <a:p>
                      <a:pPr algn="ctr"/>
                      <a:r>
                        <a:rPr lang="en-GB" sz="1000" dirty="0"/>
                        <a:t>(n = 2404)</a:t>
                      </a:r>
                    </a:p>
                  </a:txBody>
                  <a:tcPr marL="36000" marR="36000" marT="36000" marB="36000">
                    <a:lnL w="12700" cap="flat" cmpd="sng" algn="ctr">
                      <a:solidFill>
                        <a:schemeClr val="accent5"/>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a16="http://schemas.microsoft.com/office/drawing/2014/main" val="2825380425"/>
                  </a:ext>
                </a:extLst>
              </a:tr>
              <a:tr h="224400">
                <a:tc>
                  <a:txBody>
                    <a:bodyPr/>
                    <a:lstStyle/>
                    <a:p>
                      <a:pPr algn="l"/>
                      <a:r>
                        <a:rPr lang="en-GB" sz="1000" b="1" dirty="0"/>
                        <a:t>Events, 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000" dirty="0"/>
                        <a:t>168 (7.0)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202 (8.4)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2592401"/>
                  </a:ext>
                </a:extLst>
              </a:tr>
              <a:tr h="224400">
                <a:tc>
                  <a:txBody>
                    <a:bodyPr/>
                    <a:lstStyle/>
                    <a:p>
                      <a:pPr algn="l"/>
                      <a:r>
                        <a:rPr lang="en-GB" sz="1000" b="1" dirty="0">
                          <a:solidFill>
                            <a:srgbClr val="FF0000"/>
                          </a:solidFill>
                        </a:rPr>
                        <a:t>Adjusted HR (95% CI)</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0.83 (0.68, 1.02)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lnL>
                      <a:noFill/>
                    </a:lnL>
                    <a:lnT w="12700" cap="flat" cmpd="sng" algn="ctr">
                      <a:solidFill>
                        <a:schemeClr val="accent5"/>
                      </a:solidFill>
                      <a:prstDash val="solid"/>
                      <a:round/>
                      <a:headEnd type="none" w="med" len="med"/>
                      <a:tailEnd type="none" w="med" len="med"/>
                    </a:lnT>
                  </a:tcPr>
                </a:tc>
                <a:extLst>
                  <a:ext uri="{0D108BD9-81ED-4DB2-BD59-A6C34878D82A}">
                    <a16:rowId xmlns:a16="http://schemas.microsoft.com/office/drawing/2014/main" val="1902976880"/>
                  </a:ext>
                </a:extLst>
              </a:tr>
              <a:tr h="224400">
                <a:tc>
                  <a:txBody>
                    <a:bodyPr/>
                    <a:lstStyle/>
                    <a:p>
                      <a:pPr algn="l"/>
                      <a:r>
                        <a:rPr lang="en-GB" sz="1000" b="1" dirty="0"/>
                        <a:t>p-value</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b="1" dirty="0"/>
                        <a:t>0.078</a:t>
                      </a:r>
                    </a:p>
                  </a:txBody>
                  <a:tcPr marL="36000" marR="36000" marT="36000" marB="36000" anchor="ctr">
                    <a:lnL>
                      <a:noFill/>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noFill/>
                  </a:tcPr>
                </a:tc>
                <a:tc hMerge="1">
                  <a:txBody>
                    <a:bodyPr/>
                    <a:lstStyle/>
                    <a:p>
                      <a:endParaRPr lang="en-GB"/>
                    </a:p>
                  </a:txBody>
                  <a:tcPr>
                    <a:lnL>
                      <a:noFill/>
                    </a:lnL>
                  </a:tcPr>
                </a:tc>
                <a:extLst>
                  <a:ext uri="{0D108BD9-81ED-4DB2-BD59-A6C34878D82A}">
                    <a16:rowId xmlns:a16="http://schemas.microsoft.com/office/drawing/2014/main" val="4041325068"/>
                  </a:ext>
                </a:extLst>
              </a:tr>
              <a:tr h="224400">
                <a:tc>
                  <a:txBody>
                    <a:bodyPr/>
                    <a:lstStyle/>
                    <a:p>
                      <a:pPr algn="l"/>
                      <a:r>
                        <a:rPr lang="en-GB" sz="1000" b="0" dirty="0"/>
                        <a:t>Median FU, years</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8.4</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tcPr>
                </a:tc>
                <a:extLst>
                  <a:ext uri="{0D108BD9-81ED-4DB2-BD59-A6C34878D82A}">
                    <a16:rowId xmlns:a16="http://schemas.microsoft.com/office/drawing/2014/main" val="2986435148"/>
                  </a:ext>
                </a:extLst>
              </a:tr>
              <a:tr h="248762">
                <a:tc gridSpan="3">
                  <a:txBody>
                    <a:bodyPr/>
                    <a:lstStyle/>
                    <a:p>
                      <a:pPr algn="l"/>
                      <a:r>
                        <a:rPr lang="en-GB" sz="1000" b="1" dirty="0"/>
                        <a:t>8 year duration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lnL>
                      <a:noFill/>
                    </a:lnL>
                  </a:tcPr>
                </a:tc>
                <a:extLst>
                  <a:ext uri="{0D108BD9-81ED-4DB2-BD59-A6C34878D82A}">
                    <a16:rowId xmlns:a16="http://schemas.microsoft.com/office/drawing/2014/main" val="1350156930"/>
                  </a:ext>
                </a:extLst>
              </a:tr>
              <a:tr h="376800">
                <a:tc>
                  <a:txBody>
                    <a:bodyPr/>
                    <a:lstStyle/>
                    <a:p>
                      <a:pPr algn="l"/>
                      <a:r>
                        <a:rPr lang="en-GB" sz="1000" b="0" dirty="0"/>
                        <a:t>Difference in event free rate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0.7</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tcPr>
                </a:tc>
                <a:extLst>
                  <a:ext uri="{0D108BD9-81ED-4DB2-BD59-A6C34878D82A}">
                    <a16:rowId xmlns:a16="http://schemas.microsoft.com/office/drawing/2014/main" val="145784026"/>
                  </a:ext>
                </a:extLst>
              </a:tr>
              <a:tr h="224400">
                <a:tc>
                  <a:txBody>
                    <a:bodyPr/>
                    <a:lstStyle/>
                    <a:p>
                      <a:pPr algn="l"/>
                      <a:r>
                        <a:rPr lang="en-GB" sz="1000" b="0" dirty="0"/>
                        <a:t>95% CI for difference</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(-0.8, 2.3)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tcPr>
                </a:tc>
                <a:extLst>
                  <a:ext uri="{0D108BD9-81ED-4DB2-BD59-A6C34878D82A}">
                    <a16:rowId xmlns:a16="http://schemas.microsoft.com/office/drawing/2014/main" val="548549513"/>
                  </a:ext>
                </a:extLst>
              </a:tr>
            </a:tbl>
          </a:graphicData>
        </a:graphic>
      </p:graphicFrame>
      <p:grpSp>
        <p:nvGrpSpPr>
          <p:cNvPr id="5" name="Group 4">
            <a:extLst>
              <a:ext uri="{FF2B5EF4-FFF2-40B4-BE49-F238E27FC236}">
                <a16:creationId xmlns:a16="http://schemas.microsoft.com/office/drawing/2014/main" id="{032E35A0-03D7-CD2B-311E-4C7F1A1183E7}"/>
              </a:ext>
            </a:extLst>
          </p:cNvPr>
          <p:cNvGrpSpPr/>
          <p:nvPr/>
        </p:nvGrpSpPr>
        <p:grpSpPr>
          <a:xfrm>
            <a:off x="839684" y="1326290"/>
            <a:ext cx="7024903" cy="3347415"/>
            <a:chOff x="992438" y="1321617"/>
            <a:chExt cx="7024903" cy="3347415"/>
          </a:xfrm>
        </p:grpSpPr>
        <p:grpSp>
          <p:nvGrpSpPr>
            <p:cNvPr id="3" name="Group 2">
              <a:extLst>
                <a:ext uri="{FF2B5EF4-FFF2-40B4-BE49-F238E27FC236}">
                  <a16:creationId xmlns:a16="http://schemas.microsoft.com/office/drawing/2014/main" id="{FCD7206C-AA4D-8C68-6BD7-1FB09F87BF93}"/>
                </a:ext>
              </a:extLst>
            </p:cNvPr>
            <p:cNvGrpSpPr/>
            <p:nvPr/>
          </p:nvGrpSpPr>
          <p:grpSpPr>
            <a:xfrm>
              <a:off x="992438" y="1383032"/>
              <a:ext cx="7024903" cy="3286000"/>
              <a:chOff x="988898" y="1391574"/>
              <a:chExt cx="7024903" cy="3286000"/>
            </a:xfrm>
          </p:grpSpPr>
          <p:sp>
            <p:nvSpPr>
              <p:cNvPr id="73" name="Rectangle: Rounded Corners 72">
                <a:extLst>
                  <a:ext uri="{FF2B5EF4-FFF2-40B4-BE49-F238E27FC236}">
                    <a16:creationId xmlns:a16="http://schemas.microsoft.com/office/drawing/2014/main" id="{E3F6C2BF-5387-484B-B9BE-CEB5DC8F5F9C}"/>
                  </a:ext>
                </a:extLst>
              </p:cNvPr>
              <p:cNvSpPr/>
              <p:nvPr/>
            </p:nvSpPr>
            <p:spPr>
              <a:xfrm>
                <a:off x="7307728" y="1473701"/>
                <a:ext cx="706073" cy="408623"/>
              </a:xfrm>
              <a:prstGeom prst="round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wrap="square" rtlCol="0" anchor="ctr">
                <a:spAutoFit/>
              </a:bodyPr>
              <a:lstStyle/>
              <a:p>
                <a:pPr algn="ctr" defTabSz="685800" fontAlgn="auto">
                  <a:spcBef>
                    <a:spcPts val="0"/>
                  </a:spcBef>
                  <a:spcAft>
                    <a:spcPts val="0"/>
                  </a:spcAft>
                </a:pPr>
                <a:endParaRPr lang="en-GB" sz="1800" dirty="0">
                  <a:solidFill>
                    <a:prstClr val="black"/>
                  </a:solidFill>
                  <a:latin typeface="Calibri"/>
                </a:endParaRPr>
              </a:p>
            </p:txBody>
          </p:sp>
          <p:sp>
            <p:nvSpPr>
              <p:cNvPr id="74" name="Freeform: Shape 73">
                <a:extLst>
                  <a:ext uri="{FF2B5EF4-FFF2-40B4-BE49-F238E27FC236}">
                    <a16:creationId xmlns:a16="http://schemas.microsoft.com/office/drawing/2014/main" id="{2BC72129-5E98-490C-AFE6-36CD1F36A66A}"/>
                  </a:ext>
                </a:extLst>
              </p:cNvPr>
              <p:cNvSpPr/>
              <p:nvPr/>
            </p:nvSpPr>
            <p:spPr>
              <a:xfrm>
                <a:off x="1631533" y="1468518"/>
                <a:ext cx="6237341" cy="2450496"/>
              </a:xfrm>
              <a:custGeom>
                <a:avLst/>
                <a:gdLst>
                  <a:gd name="connsiteX0" fmla="*/ 0 w 6237341"/>
                  <a:gd name="connsiteY0" fmla="*/ 0 h 2911527"/>
                  <a:gd name="connsiteX1" fmla="*/ 0 w 6237341"/>
                  <a:gd name="connsiteY1" fmla="*/ 2911527 h 2911527"/>
                  <a:gd name="connsiteX2" fmla="*/ 5370500 w 6237341"/>
                  <a:gd name="connsiteY2" fmla="*/ 2911527 h 2911527"/>
                  <a:gd name="connsiteX3" fmla="*/ 6237342 w 6237341"/>
                  <a:gd name="connsiteY3" fmla="*/ 2911527 h 2911527"/>
                </a:gdLst>
                <a:ahLst/>
                <a:cxnLst>
                  <a:cxn ang="0">
                    <a:pos x="connsiteX0" y="connsiteY0"/>
                  </a:cxn>
                  <a:cxn ang="0">
                    <a:pos x="connsiteX1" y="connsiteY1"/>
                  </a:cxn>
                  <a:cxn ang="0">
                    <a:pos x="connsiteX2" y="connsiteY2"/>
                  </a:cxn>
                  <a:cxn ang="0">
                    <a:pos x="connsiteX3" y="connsiteY3"/>
                  </a:cxn>
                </a:cxnLst>
                <a:rect l="l" t="t" r="r" b="b"/>
                <a:pathLst>
                  <a:path w="6237341" h="2911527">
                    <a:moveTo>
                      <a:pt x="0" y="0"/>
                    </a:moveTo>
                    <a:lnTo>
                      <a:pt x="0" y="2911527"/>
                    </a:lnTo>
                    <a:lnTo>
                      <a:pt x="5370500" y="2911527"/>
                    </a:lnTo>
                    <a:lnTo>
                      <a:pt x="6237342" y="2911527"/>
                    </a:lnTo>
                  </a:path>
                </a:pathLst>
              </a:custGeom>
              <a:noFill/>
              <a:ln w="19050" cap="sq">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nvGrpSpPr>
              <p:cNvPr id="75" name="Group 74">
                <a:extLst>
                  <a:ext uri="{FF2B5EF4-FFF2-40B4-BE49-F238E27FC236}">
                    <a16:creationId xmlns:a16="http://schemas.microsoft.com/office/drawing/2014/main" id="{C0006C4C-6BC3-4D9D-B16C-C5B1D603F5B9}"/>
                  </a:ext>
                </a:extLst>
              </p:cNvPr>
              <p:cNvGrpSpPr/>
              <p:nvPr/>
            </p:nvGrpSpPr>
            <p:grpSpPr>
              <a:xfrm>
                <a:off x="1631533" y="3918793"/>
                <a:ext cx="6007687" cy="50593"/>
                <a:chOff x="1481805" y="3997764"/>
                <a:chExt cx="6007687" cy="60112"/>
              </a:xfrm>
            </p:grpSpPr>
            <p:sp>
              <p:nvSpPr>
                <p:cNvPr id="76" name="Freeform: Shape 75">
                  <a:extLst>
                    <a:ext uri="{FF2B5EF4-FFF2-40B4-BE49-F238E27FC236}">
                      <a16:creationId xmlns:a16="http://schemas.microsoft.com/office/drawing/2014/main" id="{454C8167-5631-4BB1-BB07-8A07923C3C52}"/>
                    </a:ext>
                  </a:extLst>
                </p:cNvPr>
                <p:cNvSpPr/>
                <p:nvPr/>
              </p:nvSpPr>
              <p:spPr>
                <a:xfrm>
                  <a:off x="448126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77" name="Freeform: Shape 76">
                  <a:extLst>
                    <a:ext uri="{FF2B5EF4-FFF2-40B4-BE49-F238E27FC236}">
                      <a16:creationId xmlns:a16="http://schemas.microsoft.com/office/drawing/2014/main" id="{0AB7BCB9-4886-4D28-9CF3-2EF134421263}"/>
                    </a:ext>
                  </a:extLst>
                </p:cNvPr>
                <p:cNvSpPr/>
                <p:nvPr/>
              </p:nvSpPr>
              <p:spPr>
                <a:xfrm>
                  <a:off x="148180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78" name="Freeform: Shape 77">
                  <a:extLst>
                    <a:ext uri="{FF2B5EF4-FFF2-40B4-BE49-F238E27FC236}">
                      <a16:creationId xmlns:a16="http://schemas.microsoft.com/office/drawing/2014/main" id="{63A82C2D-B703-4D5B-946E-BDB41873DB14}"/>
                    </a:ext>
                  </a:extLst>
                </p:cNvPr>
                <p:cNvSpPr/>
                <p:nvPr/>
              </p:nvSpPr>
              <p:spPr>
                <a:xfrm>
                  <a:off x="185669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79" name="Freeform: Shape 78">
                  <a:extLst>
                    <a:ext uri="{FF2B5EF4-FFF2-40B4-BE49-F238E27FC236}">
                      <a16:creationId xmlns:a16="http://schemas.microsoft.com/office/drawing/2014/main" id="{A49E40D4-ADFC-496E-BF8C-DA4945009D9E}"/>
                    </a:ext>
                  </a:extLst>
                </p:cNvPr>
                <p:cNvSpPr/>
                <p:nvPr/>
              </p:nvSpPr>
              <p:spPr>
                <a:xfrm>
                  <a:off x="223166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80" name="Freeform: Shape 79">
                  <a:extLst>
                    <a:ext uri="{FF2B5EF4-FFF2-40B4-BE49-F238E27FC236}">
                      <a16:creationId xmlns:a16="http://schemas.microsoft.com/office/drawing/2014/main" id="{266EE8EA-F453-47FF-9D49-F6A39ADA28FF}"/>
                    </a:ext>
                  </a:extLst>
                </p:cNvPr>
                <p:cNvSpPr/>
                <p:nvPr/>
              </p:nvSpPr>
              <p:spPr>
                <a:xfrm>
                  <a:off x="260655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81" name="Freeform: Shape 80">
                  <a:extLst>
                    <a:ext uri="{FF2B5EF4-FFF2-40B4-BE49-F238E27FC236}">
                      <a16:creationId xmlns:a16="http://schemas.microsoft.com/office/drawing/2014/main" id="{16A1A343-041D-41DF-A33C-58029552A472}"/>
                    </a:ext>
                  </a:extLst>
                </p:cNvPr>
                <p:cNvSpPr/>
                <p:nvPr/>
              </p:nvSpPr>
              <p:spPr>
                <a:xfrm>
                  <a:off x="298153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84" name="Freeform: Shape 83">
                  <a:extLst>
                    <a:ext uri="{FF2B5EF4-FFF2-40B4-BE49-F238E27FC236}">
                      <a16:creationId xmlns:a16="http://schemas.microsoft.com/office/drawing/2014/main" id="{DE2496A8-9296-47C6-A682-553011F3C71B}"/>
                    </a:ext>
                  </a:extLst>
                </p:cNvPr>
                <p:cNvSpPr/>
                <p:nvPr/>
              </p:nvSpPr>
              <p:spPr>
                <a:xfrm>
                  <a:off x="335642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2" name="Freeform: Shape 101">
                  <a:extLst>
                    <a:ext uri="{FF2B5EF4-FFF2-40B4-BE49-F238E27FC236}">
                      <a16:creationId xmlns:a16="http://schemas.microsoft.com/office/drawing/2014/main" id="{FD60318A-FD0A-4852-ADD1-2164185F0EEC}"/>
                    </a:ext>
                  </a:extLst>
                </p:cNvPr>
                <p:cNvSpPr/>
                <p:nvPr/>
              </p:nvSpPr>
              <p:spPr>
                <a:xfrm>
                  <a:off x="373139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26" name="Freeform: Shape 125">
                  <a:extLst>
                    <a:ext uri="{FF2B5EF4-FFF2-40B4-BE49-F238E27FC236}">
                      <a16:creationId xmlns:a16="http://schemas.microsoft.com/office/drawing/2014/main" id="{4D0C8830-B2DE-48C6-80DB-D11A0566F10B}"/>
                    </a:ext>
                  </a:extLst>
                </p:cNvPr>
                <p:cNvSpPr/>
                <p:nvPr/>
              </p:nvSpPr>
              <p:spPr>
                <a:xfrm>
                  <a:off x="410628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36" name="Freeform: Shape 135">
                  <a:extLst>
                    <a:ext uri="{FF2B5EF4-FFF2-40B4-BE49-F238E27FC236}">
                      <a16:creationId xmlns:a16="http://schemas.microsoft.com/office/drawing/2014/main" id="{C9C9A71C-61A7-4798-B91B-4C559E5416DB}"/>
                    </a:ext>
                  </a:extLst>
                </p:cNvPr>
                <p:cNvSpPr/>
                <p:nvPr/>
              </p:nvSpPr>
              <p:spPr>
                <a:xfrm>
                  <a:off x="485614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3" name="Freeform: Shape 152">
                  <a:extLst>
                    <a:ext uri="{FF2B5EF4-FFF2-40B4-BE49-F238E27FC236}">
                      <a16:creationId xmlns:a16="http://schemas.microsoft.com/office/drawing/2014/main" id="{785CCBF7-CE64-4173-BBC0-6203F2776E4A}"/>
                    </a:ext>
                  </a:extLst>
                </p:cNvPr>
                <p:cNvSpPr/>
                <p:nvPr/>
              </p:nvSpPr>
              <p:spPr>
                <a:xfrm>
                  <a:off x="523112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4" name="Freeform: Shape 153">
                  <a:extLst>
                    <a:ext uri="{FF2B5EF4-FFF2-40B4-BE49-F238E27FC236}">
                      <a16:creationId xmlns:a16="http://schemas.microsoft.com/office/drawing/2014/main" id="{81D5625B-42BC-4248-BDB5-A0E6BA519BD1}"/>
                    </a:ext>
                  </a:extLst>
                </p:cNvPr>
                <p:cNvSpPr/>
                <p:nvPr/>
              </p:nvSpPr>
              <p:spPr>
                <a:xfrm>
                  <a:off x="560610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5" name="Freeform: Shape 154">
                  <a:extLst>
                    <a:ext uri="{FF2B5EF4-FFF2-40B4-BE49-F238E27FC236}">
                      <a16:creationId xmlns:a16="http://schemas.microsoft.com/office/drawing/2014/main" id="{73A97793-BFDC-4927-9395-CB2B6A2673A6}"/>
                    </a:ext>
                  </a:extLst>
                </p:cNvPr>
                <p:cNvSpPr/>
                <p:nvPr/>
              </p:nvSpPr>
              <p:spPr>
                <a:xfrm>
                  <a:off x="598098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6" name="Freeform: Shape 155">
                  <a:extLst>
                    <a:ext uri="{FF2B5EF4-FFF2-40B4-BE49-F238E27FC236}">
                      <a16:creationId xmlns:a16="http://schemas.microsoft.com/office/drawing/2014/main" id="{3309FADF-0141-4B46-B839-0D14B1438D53}"/>
                    </a:ext>
                  </a:extLst>
                </p:cNvPr>
                <p:cNvSpPr/>
                <p:nvPr/>
              </p:nvSpPr>
              <p:spPr>
                <a:xfrm>
                  <a:off x="635596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7" name="Freeform: Shape 156">
                  <a:extLst>
                    <a:ext uri="{FF2B5EF4-FFF2-40B4-BE49-F238E27FC236}">
                      <a16:creationId xmlns:a16="http://schemas.microsoft.com/office/drawing/2014/main" id="{4D776BFE-0568-4B8B-AEB2-05AD210323C2}"/>
                    </a:ext>
                  </a:extLst>
                </p:cNvPr>
                <p:cNvSpPr/>
                <p:nvPr/>
              </p:nvSpPr>
              <p:spPr>
                <a:xfrm>
                  <a:off x="673085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59" name="Freeform: Shape 158">
                  <a:extLst>
                    <a:ext uri="{FF2B5EF4-FFF2-40B4-BE49-F238E27FC236}">
                      <a16:creationId xmlns:a16="http://schemas.microsoft.com/office/drawing/2014/main" id="{80674FF8-6708-49F6-B350-95DBF4307F83}"/>
                    </a:ext>
                  </a:extLst>
                </p:cNvPr>
                <p:cNvSpPr/>
                <p:nvPr/>
              </p:nvSpPr>
              <p:spPr>
                <a:xfrm>
                  <a:off x="710582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0" name="Freeform: Shape 159">
                  <a:extLst>
                    <a:ext uri="{FF2B5EF4-FFF2-40B4-BE49-F238E27FC236}">
                      <a16:creationId xmlns:a16="http://schemas.microsoft.com/office/drawing/2014/main" id="{71AA373F-438B-4ADF-A74C-0A4C81E89EA4}"/>
                    </a:ext>
                  </a:extLst>
                </p:cNvPr>
                <p:cNvSpPr/>
                <p:nvPr/>
              </p:nvSpPr>
              <p:spPr>
                <a:xfrm>
                  <a:off x="748071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nvGrpSpPr>
              <p:cNvPr id="162" name="Group 161">
                <a:extLst>
                  <a:ext uri="{FF2B5EF4-FFF2-40B4-BE49-F238E27FC236}">
                    <a16:creationId xmlns:a16="http://schemas.microsoft.com/office/drawing/2014/main" id="{89FADF8A-E258-4D81-98AC-A3E20580DC6F}"/>
                  </a:ext>
                </a:extLst>
              </p:cNvPr>
              <p:cNvGrpSpPr/>
              <p:nvPr/>
            </p:nvGrpSpPr>
            <p:grpSpPr>
              <a:xfrm>
                <a:off x="1571334" y="1468518"/>
                <a:ext cx="60199" cy="2457882"/>
                <a:chOff x="1421606" y="1086500"/>
                <a:chExt cx="60199" cy="2920302"/>
              </a:xfrm>
            </p:grpSpPr>
            <p:sp>
              <p:nvSpPr>
                <p:cNvPr id="163" name="Freeform: Shape 162">
                  <a:extLst>
                    <a:ext uri="{FF2B5EF4-FFF2-40B4-BE49-F238E27FC236}">
                      <a16:creationId xmlns:a16="http://schemas.microsoft.com/office/drawing/2014/main" id="{12BD39ED-2BD3-49D7-BDF3-465F99904D0F}"/>
                    </a:ext>
                  </a:extLst>
                </p:cNvPr>
                <p:cNvSpPr/>
                <p:nvPr/>
              </p:nvSpPr>
              <p:spPr>
                <a:xfrm>
                  <a:off x="1421606" y="1669718"/>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4" name="Freeform: Shape 163">
                  <a:extLst>
                    <a:ext uri="{FF2B5EF4-FFF2-40B4-BE49-F238E27FC236}">
                      <a16:creationId xmlns:a16="http://schemas.microsoft.com/office/drawing/2014/main" id="{BEE97261-CC8C-41C6-B78B-C8FA5527E92D}"/>
                    </a:ext>
                  </a:extLst>
                </p:cNvPr>
                <p:cNvSpPr/>
                <p:nvPr/>
              </p:nvSpPr>
              <p:spPr>
                <a:xfrm>
                  <a:off x="1421606" y="2252936"/>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5" name="Freeform: Shape 164">
                  <a:extLst>
                    <a:ext uri="{FF2B5EF4-FFF2-40B4-BE49-F238E27FC236}">
                      <a16:creationId xmlns:a16="http://schemas.microsoft.com/office/drawing/2014/main" id="{C3DACFB2-5A55-4A38-82A5-42DDD3D1BF69}"/>
                    </a:ext>
                  </a:extLst>
                </p:cNvPr>
                <p:cNvSpPr/>
                <p:nvPr/>
              </p:nvSpPr>
              <p:spPr>
                <a:xfrm>
                  <a:off x="1421606" y="2836155"/>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6" name="Freeform: Shape 165">
                  <a:extLst>
                    <a:ext uri="{FF2B5EF4-FFF2-40B4-BE49-F238E27FC236}">
                      <a16:creationId xmlns:a16="http://schemas.microsoft.com/office/drawing/2014/main" id="{76978239-EA0B-42D4-9502-6CE9C59C4545}"/>
                    </a:ext>
                  </a:extLst>
                </p:cNvPr>
                <p:cNvSpPr/>
                <p:nvPr/>
              </p:nvSpPr>
              <p:spPr>
                <a:xfrm>
                  <a:off x="1421606" y="341946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7" name="Freeform: Shape 166">
                  <a:extLst>
                    <a:ext uri="{FF2B5EF4-FFF2-40B4-BE49-F238E27FC236}">
                      <a16:creationId xmlns:a16="http://schemas.microsoft.com/office/drawing/2014/main" id="{C9332A9B-0468-4B83-9BAA-8293BA3256B1}"/>
                    </a:ext>
                  </a:extLst>
                </p:cNvPr>
                <p:cNvSpPr/>
                <p:nvPr/>
              </p:nvSpPr>
              <p:spPr>
                <a:xfrm>
                  <a:off x="1421606" y="3998027"/>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68" name="Freeform: Shape 167">
                  <a:extLst>
                    <a:ext uri="{FF2B5EF4-FFF2-40B4-BE49-F238E27FC236}">
                      <a16:creationId xmlns:a16="http://schemas.microsoft.com/office/drawing/2014/main" id="{9F5AE348-8425-49B4-BF6C-7909C5DD752E}"/>
                    </a:ext>
                  </a:extLst>
                </p:cNvPr>
                <p:cNvSpPr/>
                <p:nvPr/>
              </p:nvSpPr>
              <p:spPr>
                <a:xfrm>
                  <a:off x="1421606" y="108650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sp>
            <p:nvSpPr>
              <p:cNvPr id="169" name="TextBox 168">
                <a:extLst>
                  <a:ext uri="{FF2B5EF4-FFF2-40B4-BE49-F238E27FC236}">
                    <a16:creationId xmlns:a16="http://schemas.microsoft.com/office/drawing/2014/main" id="{9E4E11D5-54E6-44DD-AA7A-DC39C0DC6452}"/>
                  </a:ext>
                </a:extLst>
              </p:cNvPr>
              <p:cNvSpPr txBox="1"/>
              <p:nvPr/>
            </p:nvSpPr>
            <p:spPr>
              <a:xfrm>
                <a:off x="1325522" y="1391574"/>
                <a:ext cx="173125"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100</a:t>
                </a:r>
              </a:p>
            </p:txBody>
          </p:sp>
          <p:sp>
            <p:nvSpPr>
              <p:cNvPr id="170" name="TextBox 169">
                <a:extLst>
                  <a:ext uri="{FF2B5EF4-FFF2-40B4-BE49-F238E27FC236}">
                    <a16:creationId xmlns:a16="http://schemas.microsoft.com/office/drawing/2014/main" id="{236CE101-395B-4CED-8C13-E5F3C0152D38}"/>
                  </a:ext>
                </a:extLst>
              </p:cNvPr>
              <p:cNvSpPr txBox="1"/>
              <p:nvPr/>
            </p:nvSpPr>
            <p:spPr>
              <a:xfrm>
                <a:off x="1383232" y="1882442"/>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80</a:t>
                </a:r>
              </a:p>
            </p:txBody>
          </p:sp>
          <p:sp>
            <p:nvSpPr>
              <p:cNvPr id="171" name="TextBox 170">
                <a:extLst>
                  <a:ext uri="{FF2B5EF4-FFF2-40B4-BE49-F238E27FC236}">
                    <a16:creationId xmlns:a16="http://schemas.microsoft.com/office/drawing/2014/main" id="{3DFC0D73-146B-4606-BDF0-13BD8DC33DDC}"/>
                  </a:ext>
                </a:extLst>
              </p:cNvPr>
              <p:cNvSpPr txBox="1"/>
              <p:nvPr/>
            </p:nvSpPr>
            <p:spPr>
              <a:xfrm>
                <a:off x="1383232" y="2380694"/>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60</a:t>
                </a:r>
              </a:p>
            </p:txBody>
          </p:sp>
          <p:sp>
            <p:nvSpPr>
              <p:cNvPr id="172" name="TextBox 171">
                <a:extLst>
                  <a:ext uri="{FF2B5EF4-FFF2-40B4-BE49-F238E27FC236}">
                    <a16:creationId xmlns:a16="http://schemas.microsoft.com/office/drawing/2014/main" id="{24DF4903-C6A7-4F75-A75A-E34FADA16FA4}"/>
                  </a:ext>
                </a:extLst>
              </p:cNvPr>
              <p:cNvSpPr txBox="1"/>
              <p:nvPr/>
            </p:nvSpPr>
            <p:spPr>
              <a:xfrm>
                <a:off x="1383232" y="2864177"/>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40</a:t>
                </a:r>
              </a:p>
            </p:txBody>
          </p:sp>
          <p:sp>
            <p:nvSpPr>
              <p:cNvPr id="173" name="TextBox 172">
                <a:extLst>
                  <a:ext uri="{FF2B5EF4-FFF2-40B4-BE49-F238E27FC236}">
                    <a16:creationId xmlns:a16="http://schemas.microsoft.com/office/drawing/2014/main" id="{AA9A92F9-4BF8-4176-A055-7C22504DDAF6}"/>
                  </a:ext>
                </a:extLst>
              </p:cNvPr>
              <p:cNvSpPr txBox="1"/>
              <p:nvPr/>
            </p:nvSpPr>
            <p:spPr>
              <a:xfrm>
                <a:off x="1383232" y="3347661"/>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20</a:t>
                </a:r>
              </a:p>
            </p:txBody>
          </p:sp>
          <p:sp>
            <p:nvSpPr>
              <p:cNvPr id="174" name="TextBox 173">
                <a:extLst>
                  <a:ext uri="{FF2B5EF4-FFF2-40B4-BE49-F238E27FC236}">
                    <a16:creationId xmlns:a16="http://schemas.microsoft.com/office/drawing/2014/main" id="{75504673-0720-4F15-BCE8-0D18318D0156}"/>
                  </a:ext>
                </a:extLst>
              </p:cNvPr>
              <p:cNvSpPr txBox="1"/>
              <p:nvPr/>
            </p:nvSpPr>
            <p:spPr>
              <a:xfrm>
                <a:off x="1440939" y="3831142"/>
                <a:ext cx="57709"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0</a:t>
                </a:r>
              </a:p>
            </p:txBody>
          </p:sp>
          <p:sp>
            <p:nvSpPr>
              <p:cNvPr id="175" name="TextBox 174">
                <a:extLst>
                  <a:ext uri="{FF2B5EF4-FFF2-40B4-BE49-F238E27FC236}">
                    <a16:creationId xmlns:a16="http://schemas.microsoft.com/office/drawing/2014/main" id="{60106415-9225-4EB8-AF0D-73DF6E0D45D5}"/>
                  </a:ext>
                </a:extLst>
              </p:cNvPr>
              <p:cNvSpPr txBox="1"/>
              <p:nvPr/>
            </p:nvSpPr>
            <p:spPr>
              <a:xfrm>
                <a:off x="1597425"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0</a:t>
                </a:r>
              </a:p>
            </p:txBody>
          </p:sp>
          <p:sp>
            <p:nvSpPr>
              <p:cNvPr id="176" name="TextBox 175">
                <a:extLst>
                  <a:ext uri="{FF2B5EF4-FFF2-40B4-BE49-F238E27FC236}">
                    <a16:creationId xmlns:a16="http://schemas.microsoft.com/office/drawing/2014/main" id="{CCAB5DD5-14E9-4783-84F3-F75F1C23D54B}"/>
                  </a:ext>
                </a:extLst>
              </p:cNvPr>
              <p:cNvSpPr txBox="1"/>
              <p:nvPr/>
            </p:nvSpPr>
            <p:spPr>
              <a:xfrm>
                <a:off x="2322969" y="4006363"/>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1</a:t>
                </a:r>
              </a:p>
            </p:txBody>
          </p:sp>
          <p:sp>
            <p:nvSpPr>
              <p:cNvPr id="177" name="TextBox 176">
                <a:extLst>
                  <a:ext uri="{FF2B5EF4-FFF2-40B4-BE49-F238E27FC236}">
                    <a16:creationId xmlns:a16="http://schemas.microsoft.com/office/drawing/2014/main" id="{868E1F8F-FDCB-4814-9676-53C0E97233FB}"/>
                  </a:ext>
                </a:extLst>
              </p:cNvPr>
              <p:cNvSpPr txBox="1"/>
              <p:nvPr/>
            </p:nvSpPr>
            <p:spPr>
              <a:xfrm>
                <a:off x="3098618"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2</a:t>
                </a:r>
              </a:p>
            </p:txBody>
          </p:sp>
          <p:sp>
            <p:nvSpPr>
              <p:cNvPr id="178" name="TextBox 177">
                <a:extLst>
                  <a:ext uri="{FF2B5EF4-FFF2-40B4-BE49-F238E27FC236}">
                    <a16:creationId xmlns:a16="http://schemas.microsoft.com/office/drawing/2014/main" id="{45BA9B63-D61C-48E8-BF90-267B3A8A4FBD}"/>
                  </a:ext>
                </a:extLst>
              </p:cNvPr>
              <p:cNvSpPr txBox="1"/>
              <p:nvPr/>
            </p:nvSpPr>
            <p:spPr>
              <a:xfrm>
                <a:off x="3849008"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3</a:t>
                </a:r>
              </a:p>
            </p:txBody>
          </p:sp>
          <p:sp>
            <p:nvSpPr>
              <p:cNvPr id="179" name="TextBox 178">
                <a:extLst>
                  <a:ext uri="{FF2B5EF4-FFF2-40B4-BE49-F238E27FC236}">
                    <a16:creationId xmlns:a16="http://schemas.microsoft.com/office/drawing/2014/main" id="{C24DFFAD-3606-47EB-9CAC-503556BB9B95}"/>
                  </a:ext>
                </a:extLst>
              </p:cNvPr>
              <p:cNvSpPr txBox="1"/>
              <p:nvPr/>
            </p:nvSpPr>
            <p:spPr>
              <a:xfrm>
                <a:off x="4599399"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4</a:t>
                </a:r>
              </a:p>
            </p:txBody>
          </p:sp>
          <p:sp>
            <p:nvSpPr>
              <p:cNvPr id="180" name="TextBox 179">
                <a:extLst>
                  <a:ext uri="{FF2B5EF4-FFF2-40B4-BE49-F238E27FC236}">
                    <a16:creationId xmlns:a16="http://schemas.microsoft.com/office/drawing/2014/main" id="{2C7DBC5B-626B-4D18-84C4-3D6C4C8DE760}"/>
                  </a:ext>
                </a:extLst>
              </p:cNvPr>
              <p:cNvSpPr txBox="1"/>
              <p:nvPr/>
            </p:nvSpPr>
            <p:spPr>
              <a:xfrm>
                <a:off x="5324942" y="4006363"/>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5</a:t>
                </a:r>
              </a:p>
            </p:txBody>
          </p:sp>
          <p:sp>
            <p:nvSpPr>
              <p:cNvPr id="181" name="TextBox 180">
                <a:extLst>
                  <a:ext uri="{FF2B5EF4-FFF2-40B4-BE49-F238E27FC236}">
                    <a16:creationId xmlns:a16="http://schemas.microsoft.com/office/drawing/2014/main" id="{F4D2E761-09B3-4E35-BD58-19E49F4B2AFF}"/>
                  </a:ext>
                </a:extLst>
              </p:cNvPr>
              <p:cNvSpPr txBox="1"/>
              <p:nvPr/>
            </p:nvSpPr>
            <p:spPr>
              <a:xfrm>
                <a:off x="6100179"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6</a:t>
                </a:r>
              </a:p>
            </p:txBody>
          </p:sp>
          <p:sp>
            <p:nvSpPr>
              <p:cNvPr id="182" name="TextBox 181">
                <a:extLst>
                  <a:ext uri="{FF2B5EF4-FFF2-40B4-BE49-F238E27FC236}">
                    <a16:creationId xmlns:a16="http://schemas.microsoft.com/office/drawing/2014/main" id="{B7BDFC74-C21E-48A7-95F9-3E48B2C71E95}"/>
                  </a:ext>
                </a:extLst>
              </p:cNvPr>
              <p:cNvSpPr txBox="1"/>
              <p:nvPr/>
            </p:nvSpPr>
            <p:spPr>
              <a:xfrm>
                <a:off x="6825722" y="4006363"/>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7</a:t>
                </a:r>
              </a:p>
            </p:txBody>
          </p:sp>
          <p:sp>
            <p:nvSpPr>
              <p:cNvPr id="183" name="TextBox 182">
                <a:extLst>
                  <a:ext uri="{FF2B5EF4-FFF2-40B4-BE49-F238E27FC236}">
                    <a16:creationId xmlns:a16="http://schemas.microsoft.com/office/drawing/2014/main" id="{4FC15A40-6715-4D1A-89CD-9ABE56382560}"/>
                  </a:ext>
                </a:extLst>
              </p:cNvPr>
              <p:cNvSpPr txBox="1"/>
              <p:nvPr/>
            </p:nvSpPr>
            <p:spPr>
              <a:xfrm>
                <a:off x="7606358" y="4006363"/>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8</a:t>
                </a:r>
              </a:p>
            </p:txBody>
          </p:sp>
          <p:sp>
            <p:nvSpPr>
              <p:cNvPr id="184" name="TextBox 183">
                <a:extLst>
                  <a:ext uri="{FF2B5EF4-FFF2-40B4-BE49-F238E27FC236}">
                    <a16:creationId xmlns:a16="http://schemas.microsoft.com/office/drawing/2014/main" id="{DF6D0ADA-4ED6-41F4-AC11-39D329CFD10A}"/>
                  </a:ext>
                </a:extLst>
              </p:cNvPr>
              <p:cNvSpPr txBox="1"/>
              <p:nvPr/>
            </p:nvSpPr>
            <p:spPr>
              <a:xfrm>
                <a:off x="4057709" y="4173332"/>
                <a:ext cx="1384996"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Years from randomisation</a:t>
                </a:r>
              </a:p>
            </p:txBody>
          </p:sp>
          <p:sp>
            <p:nvSpPr>
              <p:cNvPr id="185" name="TextBox 184">
                <a:extLst>
                  <a:ext uri="{FF2B5EF4-FFF2-40B4-BE49-F238E27FC236}">
                    <a16:creationId xmlns:a16="http://schemas.microsoft.com/office/drawing/2014/main" id="{98EDB64D-7613-43BC-952D-1FC9445E7B19}"/>
                  </a:ext>
                </a:extLst>
              </p:cNvPr>
              <p:cNvSpPr txBox="1"/>
              <p:nvPr/>
            </p:nvSpPr>
            <p:spPr>
              <a:xfrm rot="16200000">
                <a:off x="552079" y="2616822"/>
                <a:ext cx="1027525"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Overall survival (%)</a:t>
                </a:r>
              </a:p>
            </p:txBody>
          </p:sp>
          <p:grpSp>
            <p:nvGrpSpPr>
              <p:cNvPr id="186" name="Group 185">
                <a:extLst>
                  <a:ext uri="{FF2B5EF4-FFF2-40B4-BE49-F238E27FC236}">
                    <a16:creationId xmlns:a16="http://schemas.microsoft.com/office/drawing/2014/main" id="{93245C4A-2A29-4456-A275-4B58C339865C}"/>
                  </a:ext>
                </a:extLst>
              </p:cNvPr>
              <p:cNvGrpSpPr/>
              <p:nvPr/>
            </p:nvGrpSpPr>
            <p:grpSpPr>
              <a:xfrm>
                <a:off x="1498843" y="4372484"/>
                <a:ext cx="6271824" cy="153888"/>
                <a:chOff x="1554036" y="4300093"/>
                <a:chExt cx="6271824" cy="182841"/>
              </a:xfrm>
            </p:grpSpPr>
            <p:sp>
              <p:nvSpPr>
                <p:cNvPr id="187" name="TextBox 186">
                  <a:extLst>
                    <a:ext uri="{FF2B5EF4-FFF2-40B4-BE49-F238E27FC236}">
                      <a16:creationId xmlns:a16="http://schemas.microsoft.com/office/drawing/2014/main" id="{DF68BE90-D493-4197-851C-52F7516E97D2}"/>
                    </a:ext>
                  </a:extLst>
                </p:cNvPr>
                <p:cNvSpPr txBox="1"/>
                <p:nvPr/>
              </p:nvSpPr>
              <p:spPr>
                <a:xfrm>
                  <a:off x="1554036"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2400</a:t>
                  </a:r>
                </a:p>
              </p:txBody>
            </p:sp>
            <p:sp>
              <p:nvSpPr>
                <p:cNvPr id="188" name="TextBox 187">
                  <a:extLst>
                    <a:ext uri="{FF2B5EF4-FFF2-40B4-BE49-F238E27FC236}">
                      <a16:creationId xmlns:a16="http://schemas.microsoft.com/office/drawing/2014/main" id="{F5D8C374-6E26-4CC7-ADFF-245122557681}"/>
                    </a:ext>
                  </a:extLst>
                </p:cNvPr>
                <p:cNvSpPr txBox="1"/>
                <p:nvPr/>
              </p:nvSpPr>
              <p:spPr>
                <a:xfrm>
                  <a:off x="2304425"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2304</a:t>
                  </a:r>
                </a:p>
              </p:txBody>
            </p:sp>
            <p:sp>
              <p:nvSpPr>
                <p:cNvPr id="189" name="TextBox 188">
                  <a:extLst>
                    <a:ext uri="{FF2B5EF4-FFF2-40B4-BE49-F238E27FC236}">
                      <a16:creationId xmlns:a16="http://schemas.microsoft.com/office/drawing/2014/main" id="{882D16F1-0E57-4FAF-B3D2-90CEF6F3E200}"/>
                    </a:ext>
                  </a:extLst>
                </p:cNvPr>
                <p:cNvSpPr txBox="1"/>
                <p:nvPr/>
              </p:nvSpPr>
              <p:spPr>
                <a:xfrm>
                  <a:off x="3055229"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2261</a:t>
                  </a:r>
                </a:p>
              </p:txBody>
            </p:sp>
            <p:sp>
              <p:nvSpPr>
                <p:cNvPr id="190" name="TextBox 189">
                  <a:extLst>
                    <a:ext uri="{FF2B5EF4-FFF2-40B4-BE49-F238E27FC236}">
                      <a16:creationId xmlns:a16="http://schemas.microsoft.com/office/drawing/2014/main" id="{96C403E2-F4F9-4510-BE5D-31D94D44B48C}"/>
                    </a:ext>
                  </a:extLst>
                </p:cNvPr>
                <p:cNvSpPr txBox="1"/>
                <p:nvPr/>
              </p:nvSpPr>
              <p:spPr>
                <a:xfrm>
                  <a:off x="3805619"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2216</a:t>
                  </a:r>
                </a:p>
              </p:txBody>
            </p:sp>
            <p:sp>
              <p:nvSpPr>
                <p:cNvPr id="191" name="TextBox 190">
                  <a:extLst>
                    <a:ext uri="{FF2B5EF4-FFF2-40B4-BE49-F238E27FC236}">
                      <a16:creationId xmlns:a16="http://schemas.microsoft.com/office/drawing/2014/main" id="{221F5F2E-E7B0-4FA0-8C50-244DBDC5DE16}"/>
                    </a:ext>
                  </a:extLst>
                </p:cNvPr>
                <p:cNvSpPr txBox="1"/>
                <p:nvPr/>
              </p:nvSpPr>
              <p:spPr>
                <a:xfrm>
                  <a:off x="4556009"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2161</a:t>
                  </a:r>
                </a:p>
              </p:txBody>
            </p:sp>
            <p:sp>
              <p:nvSpPr>
                <p:cNvPr id="192" name="TextBox 191">
                  <a:extLst>
                    <a:ext uri="{FF2B5EF4-FFF2-40B4-BE49-F238E27FC236}">
                      <a16:creationId xmlns:a16="http://schemas.microsoft.com/office/drawing/2014/main" id="{990A1B04-ED4E-4582-8C9E-56BA3368245E}"/>
                    </a:ext>
                  </a:extLst>
                </p:cNvPr>
                <p:cNvSpPr txBox="1"/>
                <p:nvPr/>
              </p:nvSpPr>
              <p:spPr>
                <a:xfrm>
                  <a:off x="5306398"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2108</a:t>
                  </a:r>
                </a:p>
              </p:txBody>
            </p:sp>
            <p:sp>
              <p:nvSpPr>
                <p:cNvPr id="193" name="TextBox 192">
                  <a:extLst>
                    <a:ext uri="{FF2B5EF4-FFF2-40B4-BE49-F238E27FC236}">
                      <a16:creationId xmlns:a16="http://schemas.microsoft.com/office/drawing/2014/main" id="{AA94870A-C447-4A0A-BC34-BA7F23EB334A}"/>
                    </a:ext>
                  </a:extLst>
                </p:cNvPr>
                <p:cNvSpPr txBox="1"/>
                <p:nvPr/>
              </p:nvSpPr>
              <p:spPr>
                <a:xfrm>
                  <a:off x="6056788"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2071</a:t>
                  </a:r>
                </a:p>
              </p:txBody>
            </p:sp>
            <p:sp>
              <p:nvSpPr>
                <p:cNvPr id="194" name="TextBox 193">
                  <a:extLst>
                    <a:ext uri="{FF2B5EF4-FFF2-40B4-BE49-F238E27FC236}">
                      <a16:creationId xmlns:a16="http://schemas.microsoft.com/office/drawing/2014/main" id="{8C8F3029-E97D-4F24-A304-CEB22816D9AA}"/>
                    </a:ext>
                  </a:extLst>
                </p:cNvPr>
                <p:cNvSpPr txBox="1"/>
                <p:nvPr/>
              </p:nvSpPr>
              <p:spPr>
                <a:xfrm>
                  <a:off x="6807178"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2004</a:t>
                  </a:r>
                </a:p>
              </p:txBody>
            </p:sp>
            <p:sp>
              <p:nvSpPr>
                <p:cNvPr id="195" name="TextBox 194">
                  <a:extLst>
                    <a:ext uri="{FF2B5EF4-FFF2-40B4-BE49-F238E27FC236}">
                      <a16:creationId xmlns:a16="http://schemas.microsoft.com/office/drawing/2014/main" id="{080B8EAC-EF20-4FDD-84F4-759A78285831}"/>
                    </a:ext>
                  </a:extLst>
                </p:cNvPr>
                <p:cNvSpPr txBox="1"/>
                <p:nvPr/>
              </p:nvSpPr>
              <p:spPr>
                <a:xfrm>
                  <a:off x="7562968" y="4300093"/>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1827</a:t>
                  </a:r>
                </a:p>
              </p:txBody>
            </p:sp>
          </p:grpSp>
          <p:grpSp>
            <p:nvGrpSpPr>
              <p:cNvPr id="196" name="Group 195">
                <a:extLst>
                  <a:ext uri="{FF2B5EF4-FFF2-40B4-BE49-F238E27FC236}">
                    <a16:creationId xmlns:a16="http://schemas.microsoft.com/office/drawing/2014/main" id="{D3D1C437-94F5-494E-87B2-E3EB64F278A6}"/>
                  </a:ext>
                </a:extLst>
              </p:cNvPr>
              <p:cNvGrpSpPr/>
              <p:nvPr/>
            </p:nvGrpSpPr>
            <p:grpSpPr>
              <a:xfrm>
                <a:off x="1498843" y="4523686"/>
                <a:ext cx="6271824" cy="153888"/>
                <a:chOff x="1554036" y="4479742"/>
                <a:chExt cx="6271824" cy="182841"/>
              </a:xfrm>
            </p:grpSpPr>
            <p:sp>
              <p:nvSpPr>
                <p:cNvPr id="197" name="TextBox 196">
                  <a:extLst>
                    <a:ext uri="{FF2B5EF4-FFF2-40B4-BE49-F238E27FC236}">
                      <a16:creationId xmlns:a16="http://schemas.microsoft.com/office/drawing/2014/main" id="{D43EE92A-2DC2-42B6-92C3-B6E3FF470A4F}"/>
                    </a:ext>
                  </a:extLst>
                </p:cNvPr>
                <p:cNvSpPr txBox="1"/>
                <p:nvPr/>
              </p:nvSpPr>
              <p:spPr>
                <a:xfrm>
                  <a:off x="1554036"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2404</a:t>
                  </a:r>
                </a:p>
              </p:txBody>
            </p:sp>
            <p:sp>
              <p:nvSpPr>
                <p:cNvPr id="198" name="TextBox 197">
                  <a:extLst>
                    <a:ext uri="{FF2B5EF4-FFF2-40B4-BE49-F238E27FC236}">
                      <a16:creationId xmlns:a16="http://schemas.microsoft.com/office/drawing/2014/main" id="{E4F68912-98AC-4D93-8B0A-198EF6C80CCB}"/>
                    </a:ext>
                  </a:extLst>
                </p:cNvPr>
                <p:cNvSpPr txBox="1"/>
                <p:nvPr/>
              </p:nvSpPr>
              <p:spPr>
                <a:xfrm>
                  <a:off x="2304425"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2339</a:t>
                  </a:r>
                </a:p>
              </p:txBody>
            </p:sp>
            <p:sp>
              <p:nvSpPr>
                <p:cNvPr id="199" name="TextBox 198">
                  <a:extLst>
                    <a:ext uri="{FF2B5EF4-FFF2-40B4-BE49-F238E27FC236}">
                      <a16:creationId xmlns:a16="http://schemas.microsoft.com/office/drawing/2014/main" id="{DB508BBF-7320-4D71-A17C-DB8CCB8E0D65}"/>
                    </a:ext>
                  </a:extLst>
                </p:cNvPr>
                <p:cNvSpPr txBox="1"/>
                <p:nvPr/>
              </p:nvSpPr>
              <p:spPr>
                <a:xfrm>
                  <a:off x="3055229"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2292</a:t>
                  </a:r>
                </a:p>
              </p:txBody>
            </p:sp>
            <p:sp>
              <p:nvSpPr>
                <p:cNvPr id="200" name="TextBox 199">
                  <a:extLst>
                    <a:ext uri="{FF2B5EF4-FFF2-40B4-BE49-F238E27FC236}">
                      <a16:creationId xmlns:a16="http://schemas.microsoft.com/office/drawing/2014/main" id="{B2DB7854-A142-4AA5-86F4-505B7EF9986A}"/>
                    </a:ext>
                  </a:extLst>
                </p:cNvPr>
                <p:cNvSpPr txBox="1"/>
                <p:nvPr/>
              </p:nvSpPr>
              <p:spPr>
                <a:xfrm>
                  <a:off x="3805620"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2241</a:t>
                  </a:r>
                </a:p>
              </p:txBody>
            </p:sp>
            <p:sp>
              <p:nvSpPr>
                <p:cNvPr id="201" name="TextBox 200">
                  <a:extLst>
                    <a:ext uri="{FF2B5EF4-FFF2-40B4-BE49-F238E27FC236}">
                      <a16:creationId xmlns:a16="http://schemas.microsoft.com/office/drawing/2014/main" id="{6B174970-C71B-4CCC-96D4-EBB5AFEA54AC}"/>
                    </a:ext>
                  </a:extLst>
                </p:cNvPr>
                <p:cNvSpPr txBox="1"/>
                <p:nvPr/>
              </p:nvSpPr>
              <p:spPr>
                <a:xfrm>
                  <a:off x="4556009"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2169</a:t>
                  </a:r>
                </a:p>
              </p:txBody>
            </p:sp>
            <p:sp>
              <p:nvSpPr>
                <p:cNvPr id="202" name="TextBox 201">
                  <a:extLst>
                    <a:ext uri="{FF2B5EF4-FFF2-40B4-BE49-F238E27FC236}">
                      <a16:creationId xmlns:a16="http://schemas.microsoft.com/office/drawing/2014/main" id="{C273731E-5A1A-460E-89EC-CE0D1755723D}"/>
                    </a:ext>
                  </a:extLst>
                </p:cNvPr>
                <p:cNvSpPr txBox="1"/>
                <p:nvPr/>
              </p:nvSpPr>
              <p:spPr>
                <a:xfrm>
                  <a:off x="5306398"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2125</a:t>
                  </a:r>
                </a:p>
              </p:txBody>
            </p:sp>
            <p:sp>
              <p:nvSpPr>
                <p:cNvPr id="203" name="TextBox 202">
                  <a:extLst>
                    <a:ext uri="{FF2B5EF4-FFF2-40B4-BE49-F238E27FC236}">
                      <a16:creationId xmlns:a16="http://schemas.microsoft.com/office/drawing/2014/main" id="{DE42A0E2-3A20-4A4A-8728-53C7B5526E6B}"/>
                    </a:ext>
                  </a:extLst>
                </p:cNvPr>
                <p:cNvSpPr txBox="1"/>
                <p:nvPr/>
              </p:nvSpPr>
              <p:spPr>
                <a:xfrm>
                  <a:off x="6056788"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2058</a:t>
                  </a:r>
                </a:p>
              </p:txBody>
            </p:sp>
            <p:sp>
              <p:nvSpPr>
                <p:cNvPr id="204" name="TextBox 203">
                  <a:extLst>
                    <a:ext uri="{FF2B5EF4-FFF2-40B4-BE49-F238E27FC236}">
                      <a16:creationId xmlns:a16="http://schemas.microsoft.com/office/drawing/2014/main" id="{AB753C30-091F-4A10-ABAA-57BA62C6EC7D}"/>
                    </a:ext>
                  </a:extLst>
                </p:cNvPr>
                <p:cNvSpPr txBox="1"/>
                <p:nvPr/>
              </p:nvSpPr>
              <p:spPr>
                <a:xfrm>
                  <a:off x="6807178"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1988</a:t>
                  </a:r>
                </a:p>
              </p:txBody>
            </p:sp>
            <p:sp>
              <p:nvSpPr>
                <p:cNvPr id="205" name="TextBox 204">
                  <a:extLst>
                    <a:ext uri="{FF2B5EF4-FFF2-40B4-BE49-F238E27FC236}">
                      <a16:creationId xmlns:a16="http://schemas.microsoft.com/office/drawing/2014/main" id="{F73878CD-C0A0-4808-8216-9D10F76777F0}"/>
                    </a:ext>
                  </a:extLst>
                </p:cNvPr>
                <p:cNvSpPr txBox="1"/>
                <p:nvPr/>
              </p:nvSpPr>
              <p:spPr>
                <a:xfrm>
                  <a:off x="7562968" y="4479742"/>
                  <a:ext cx="262892" cy="18284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1834</a:t>
                  </a:r>
                </a:p>
              </p:txBody>
            </p:sp>
          </p:grpSp>
          <p:sp>
            <p:nvSpPr>
              <p:cNvPr id="206" name="TextBox 205">
                <a:extLst>
                  <a:ext uri="{FF2B5EF4-FFF2-40B4-BE49-F238E27FC236}">
                    <a16:creationId xmlns:a16="http://schemas.microsoft.com/office/drawing/2014/main" id="{C23A48FB-CF2A-463D-80B2-37AE04664376}"/>
                  </a:ext>
                </a:extLst>
              </p:cNvPr>
              <p:cNvSpPr txBox="1"/>
              <p:nvPr/>
            </p:nvSpPr>
            <p:spPr>
              <a:xfrm>
                <a:off x="1346387" y="4204616"/>
                <a:ext cx="114614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No. of patients at risk</a:t>
                </a:r>
              </a:p>
            </p:txBody>
          </p:sp>
          <p:sp>
            <p:nvSpPr>
              <p:cNvPr id="207" name="Freeform: Shape 206">
                <a:extLst>
                  <a:ext uri="{FF2B5EF4-FFF2-40B4-BE49-F238E27FC236}">
                    <a16:creationId xmlns:a16="http://schemas.microsoft.com/office/drawing/2014/main" id="{438B979C-D63D-4F55-B356-31A83A41DDD4}"/>
                  </a:ext>
                </a:extLst>
              </p:cNvPr>
              <p:cNvSpPr/>
              <p:nvPr/>
            </p:nvSpPr>
            <p:spPr>
              <a:xfrm>
                <a:off x="1631533" y="1469560"/>
                <a:ext cx="6235875" cy="248118"/>
              </a:xfrm>
              <a:custGeom>
                <a:avLst/>
                <a:gdLst>
                  <a:gd name="connsiteX0" fmla="*/ 0 w 6269549"/>
                  <a:gd name="connsiteY0" fmla="*/ 0 h 294798"/>
                  <a:gd name="connsiteX1" fmla="*/ 146837 w 6269549"/>
                  <a:gd name="connsiteY1" fmla="*/ 0 h 294798"/>
                  <a:gd name="connsiteX2" fmla="*/ 146837 w 6269549"/>
                  <a:gd name="connsiteY2" fmla="*/ 6572 h 294798"/>
                  <a:gd name="connsiteX3" fmla="*/ 204394 w 6269549"/>
                  <a:gd name="connsiteY3" fmla="*/ 6572 h 294798"/>
                  <a:gd name="connsiteX4" fmla="*/ 204394 w 6269549"/>
                  <a:gd name="connsiteY4" fmla="*/ 13145 h 294798"/>
                  <a:gd name="connsiteX5" fmla="*/ 376407 w 6269549"/>
                  <a:gd name="connsiteY5" fmla="*/ 13145 h 294798"/>
                  <a:gd name="connsiteX6" fmla="*/ 376407 w 6269549"/>
                  <a:gd name="connsiteY6" fmla="*/ 19717 h 294798"/>
                  <a:gd name="connsiteX7" fmla="*/ 826161 w 6269549"/>
                  <a:gd name="connsiteY7" fmla="*/ 19717 h 294798"/>
                  <a:gd name="connsiteX8" fmla="*/ 826161 w 6269549"/>
                  <a:gd name="connsiteY8" fmla="*/ 25337 h 294798"/>
                  <a:gd name="connsiteX9" fmla="*/ 1099607 w 6269549"/>
                  <a:gd name="connsiteY9" fmla="*/ 25337 h 294798"/>
                  <a:gd name="connsiteX10" fmla="*/ 1124783 w 6269549"/>
                  <a:gd name="connsiteY10" fmla="*/ 25337 h 294798"/>
                  <a:gd name="connsiteX11" fmla="*/ 1124783 w 6269549"/>
                  <a:gd name="connsiteY11" fmla="*/ 30099 h 294798"/>
                  <a:gd name="connsiteX12" fmla="*/ 1228399 w 6269549"/>
                  <a:gd name="connsiteY12" fmla="*/ 30099 h 294798"/>
                  <a:gd name="connsiteX13" fmla="*/ 1228399 w 6269549"/>
                  <a:gd name="connsiteY13" fmla="*/ 38576 h 294798"/>
                  <a:gd name="connsiteX14" fmla="*/ 1442179 w 6269549"/>
                  <a:gd name="connsiteY14" fmla="*/ 38576 h 294798"/>
                  <a:gd name="connsiteX15" fmla="*/ 1485328 w 6269549"/>
                  <a:gd name="connsiteY15" fmla="*/ 38576 h 294798"/>
                  <a:gd name="connsiteX16" fmla="*/ 1485328 w 6269549"/>
                  <a:gd name="connsiteY16" fmla="*/ 47054 h 294798"/>
                  <a:gd name="connsiteX17" fmla="*/ 1540046 w 6269549"/>
                  <a:gd name="connsiteY17" fmla="*/ 47054 h 294798"/>
                  <a:gd name="connsiteX18" fmla="*/ 1540046 w 6269549"/>
                  <a:gd name="connsiteY18" fmla="*/ 51816 h 294798"/>
                  <a:gd name="connsiteX19" fmla="*/ 1678953 w 6269549"/>
                  <a:gd name="connsiteY19" fmla="*/ 51816 h 294798"/>
                  <a:gd name="connsiteX20" fmla="*/ 1678953 w 6269549"/>
                  <a:gd name="connsiteY20" fmla="*/ 58388 h 294798"/>
                  <a:gd name="connsiteX21" fmla="*/ 1789044 w 6269549"/>
                  <a:gd name="connsiteY21" fmla="*/ 58388 h 294798"/>
                  <a:gd name="connsiteX22" fmla="*/ 1789044 w 6269549"/>
                  <a:gd name="connsiteY22" fmla="*/ 65913 h 294798"/>
                  <a:gd name="connsiteX23" fmla="*/ 1835831 w 6269549"/>
                  <a:gd name="connsiteY23" fmla="*/ 65913 h 294798"/>
                  <a:gd name="connsiteX24" fmla="*/ 1835831 w 6269549"/>
                  <a:gd name="connsiteY24" fmla="*/ 71533 h 294798"/>
                  <a:gd name="connsiteX25" fmla="*/ 1945195 w 6269549"/>
                  <a:gd name="connsiteY25" fmla="*/ 71533 h 294798"/>
                  <a:gd name="connsiteX26" fmla="*/ 1945195 w 6269549"/>
                  <a:gd name="connsiteY26" fmla="*/ 79058 h 294798"/>
                  <a:gd name="connsiteX27" fmla="*/ 2089850 w 6269549"/>
                  <a:gd name="connsiteY27" fmla="*/ 79058 h 294798"/>
                  <a:gd name="connsiteX28" fmla="*/ 2089850 w 6269549"/>
                  <a:gd name="connsiteY28" fmla="*/ 83820 h 294798"/>
                  <a:gd name="connsiteX29" fmla="*/ 2240981 w 6269549"/>
                  <a:gd name="connsiteY29" fmla="*/ 83820 h 294798"/>
                  <a:gd name="connsiteX30" fmla="*/ 2240981 w 6269549"/>
                  <a:gd name="connsiteY30" fmla="*/ 91345 h 294798"/>
                  <a:gd name="connsiteX31" fmla="*/ 2310761 w 6269549"/>
                  <a:gd name="connsiteY31" fmla="*/ 91345 h 294798"/>
                  <a:gd name="connsiteX32" fmla="*/ 2310761 w 6269549"/>
                  <a:gd name="connsiteY32" fmla="*/ 96965 h 294798"/>
                  <a:gd name="connsiteX33" fmla="*/ 2376976 w 6269549"/>
                  <a:gd name="connsiteY33" fmla="*/ 96965 h 294798"/>
                  <a:gd name="connsiteX34" fmla="*/ 2376976 w 6269549"/>
                  <a:gd name="connsiteY34" fmla="*/ 101727 h 294798"/>
                  <a:gd name="connsiteX35" fmla="*/ 2486340 w 6269549"/>
                  <a:gd name="connsiteY35" fmla="*/ 101727 h 294798"/>
                  <a:gd name="connsiteX36" fmla="*/ 2486340 w 6269549"/>
                  <a:gd name="connsiteY36" fmla="*/ 108299 h 294798"/>
                  <a:gd name="connsiteX37" fmla="*/ 2662647 w 6269549"/>
                  <a:gd name="connsiteY37" fmla="*/ 108299 h 294798"/>
                  <a:gd name="connsiteX38" fmla="*/ 2662647 w 6269549"/>
                  <a:gd name="connsiteY38" fmla="*/ 118682 h 294798"/>
                  <a:gd name="connsiteX39" fmla="*/ 2805191 w 6269549"/>
                  <a:gd name="connsiteY39" fmla="*/ 118682 h 294798"/>
                  <a:gd name="connsiteX40" fmla="*/ 2805191 w 6269549"/>
                  <a:gd name="connsiteY40" fmla="*/ 127159 h 294798"/>
                  <a:gd name="connsiteX41" fmla="*/ 2900148 w 6269549"/>
                  <a:gd name="connsiteY41" fmla="*/ 127159 h 294798"/>
                  <a:gd name="connsiteX42" fmla="*/ 2900148 w 6269549"/>
                  <a:gd name="connsiteY42" fmla="*/ 132779 h 294798"/>
                  <a:gd name="connsiteX43" fmla="*/ 3029668 w 6269549"/>
                  <a:gd name="connsiteY43" fmla="*/ 132779 h 294798"/>
                  <a:gd name="connsiteX44" fmla="*/ 3029668 w 6269549"/>
                  <a:gd name="connsiteY44" fmla="*/ 140303 h 294798"/>
                  <a:gd name="connsiteX45" fmla="*/ 3115311 w 6269549"/>
                  <a:gd name="connsiteY45" fmla="*/ 140303 h 294798"/>
                  <a:gd name="connsiteX46" fmla="*/ 3115311 w 6269549"/>
                  <a:gd name="connsiteY46" fmla="*/ 145066 h 294798"/>
                  <a:gd name="connsiteX47" fmla="*/ 3229768 w 6269549"/>
                  <a:gd name="connsiteY47" fmla="*/ 145066 h 294798"/>
                  <a:gd name="connsiteX48" fmla="*/ 3229768 w 6269549"/>
                  <a:gd name="connsiteY48" fmla="*/ 149733 h 294798"/>
                  <a:gd name="connsiteX49" fmla="*/ 3293800 w 6269549"/>
                  <a:gd name="connsiteY49" fmla="*/ 149733 h 294798"/>
                  <a:gd name="connsiteX50" fmla="*/ 3293800 w 6269549"/>
                  <a:gd name="connsiteY50" fmla="*/ 155353 h 294798"/>
                  <a:gd name="connsiteX51" fmla="*/ 3347791 w 6269549"/>
                  <a:gd name="connsiteY51" fmla="*/ 155353 h 294798"/>
                  <a:gd name="connsiteX52" fmla="*/ 3347791 w 6269549"/>
                  <a:gd name="connsiteY52" fmla="*/ 161068 h 294798"/>
                  <a:gd name="connsiteX53" fmla="*/ 3397416 w 6269549"/>
                  <a:gd name="connsiteY53" fmla="*/ 161068 h 294798"/>
                  <a:gd name="connsiteX54" fmla="*/ 3397416 w 6269549"/>
                  <a:gd name="connsiteY54" fmla="*/ 167640 h 294798"/>
                  <a:gd name="connsiteX55" fmla="*/ 3612579 w 6269549"/>
                  <a:gd name="connsiteY55" fmla="*/ 167640 h 294798"/>
                  <a:gd name="connsiteX56" fmla="*/ 3612579 w 6269549"/>
                  <a:gd name="connsiteY56" fmla="*/ 173260 h 294798"/>
                  <a:gd name="connsiteX57" fmla="*/ 3713356 w 6269549"/>
                  <a:gd name="connsiteY57" fmla="*/ 173260 h 294798"/>
                  <a:gd name="connsiteX58" fmla="*/ 3713356 w 6269549"/>
                  <a:gd name="connsiteY58" fmla="*/ 178022 h 294798"/>
                  <a:gd name="connsiteX59" fmla="*/ 3859466 w 6269549"/>
                  <a:gd name="connsiteY59" fmla="*/ 178022 h 294798"/>
                  <a:gd name="connsiteX60" fmla="*/ 3859466 w 6269549"/>
                  <a:gd name="connsiteY60" fmla="*/ 182690 h 294798"/>
                  <a:gd name="connsiteX61" fmla="*/ 4042249 w 6269549"/>
                  <a:gd name="connsiteY61" fmla="*/ 182690 h 294798"/>
                  <a:gd name="connsiteX62" fmla="*/ 4042249 w 6269549"/>
                  <a:gd name="connsiteY62" fmla="*/ 194977 h 294798"/>
                  <a:gd name="connsiteX63" fmla="*/ 4119961 w 6269549"/>
                  <a:gd name="connsiteY63" fmla="*/ 194977 h 294798"/>
                  <a:gd name="connsiteX64" fmla="*/ 4119961 w 6269549"/>
                  <a:gd name="connsiteY64" fmla="*/ 200597 h 294798"/>
                  <a:gd name="connsiteX65" fmla="*/ 4184721 w 6269549"/>
                  <a:gd name="connsiteY65" fmla="*/ 200597 h 294798"/>
                  <a:gd name="connsiteX66" fmla="*/ 4184721 w 6269549"/>
                  <a:gd name="connsiteY66" fmla="*/ 207169 h 294798"/>
                  <a:gd name="connsiteX67" fmla="*/ 4415018 w 6269549"/>
                  <a:gd name="connsiteY67" fmla="*/ 207169 h 294798"/>
                  <a:gd name="connsiteX68" fmla="*/ 4415018 w 6269549"/>
                  <a:gd name="connsiteY68" fmla="*/ 212884 h 294798"/>
                  <a:gd name="connsiteX69" fmla="*/ 4588415 w 6269549"/>
                  <a:gd name="connsiteY69" fmla="*/ 212884 h 294798"/>
                  <a:gd name="connsiteX70" fmla="*/ 4588415 w 6269549"/>
                  <a:gd name="connsiteY70" fmla="*/ 218504 h 294798"/>
                  <a:gd name="connsiteX71" fmla="*/ 4657540 w 6269549"/>
                  <a:gd name="connsiteY71" fmla="*/ 218504 h 294798"/>
                  <a:gd name="connsiteX72" fmla="*/ 4688465 w 6269549"/>
                  <a:gd name="connsiteY72" fmla="*/ 218504 h 294798"/>
                  <a:gd name="connsiteX73" fmla="*/ 4688465 w 6269549"/>
                  <a:gd name="connsiteY73" fmla="*/ 223266 h 294798"/>
                  <a:gd name="connsiteX74" fmla="*/ 4835302 w 6269549"/>
                  <a:gd name="connsiteY74" fmla="*/ 223266 h 294798"/>
                  <a:gd name="connsiteX75" fmla="*/ 4835302 w 6269549"/>
                  <a:gd name="connsiteY75" fmla="*/ 234506 h 294798"/>
                  <a:gd name="connsiteX76" fmla="*/ 4918035 w 6269549"/>
                  <a:gd name="connsiteY76" fmla="*/ 234506 h 294798"/>
                  <a:gd name="connsiteX77" fmla="*/ 4918035 w 6269549"/>
                  <a:gd name="connsiteY77" fmla="*/ 241078 h 294798"/>
                  <a:gd name="connsiteX78" fmla="*/ 5098635 w 6269549"/>
                  <a:gd name="connsiteY78" fmla="*/ 241078 h 294798"/>
                  <a:gd name="connsiteX79" fmla="*/ 5098635 w 6269549"/>
                  <a:gd name="connsiteY79" fmla="*/ 248603 h 294798"/>
                  <a:gd name="connsiteX80" fmla="*/ 5281490 w 6269549"/>
                  <a:gd name="connsiteY80" fmla="*/ 248603 h 294798"/>
                  <a:gd name="connsiteX81" fmla="*/ 5281490 w 6269549"/>
                  <a:gd name="connsiteY81" fmla="*/ 253365 h 294798"/>
                  <a:gd name="connsiteX82" fmla="*/ 5332570 w 6269549"/>
                  <a:gd name="connsiteY82" fmla="*/ 253365 h 294798"/>
                  <a:gd name="connsiteX83" fmla="*/ 5332570 w 6269549"/>
                  <a:gd name="connsiteY83" fmla="*/ 258985 h 294798"/>
                  <a:gd name="connsiteX84" fmla="*/ 5501673 w 6269549"/>
                  <a:gd name="connsiteY84" fmla="*/ 258985 h 294798"/>
                  <a:gd name="connsiteX85" fmla="*/ 5501673 w 6269549"/>
                  <a:gd name="connsiteY85" fmla="*/ 264700 h 294798"/>
                  <a:gd name="connsiteX86" fmla="*/ 5599541 w 6269549"/>
                  <a:gd name="connsiteY86" fmla="*/ 264700 h 294798"/>
                  <a:gd name="connsiteX87" fmla="*/ 5599541 w 6269549"/>
                  <a:gd name="connsiteY87" fmla="*/ 272225 h 294798"/>
                  <a:gd name="connsiteX88" fmla="*/ 5786617 w 6269549"/>
                  <a:gd name="connsiteY88" fmla="*/ 272225 h 294798"/>
                  <a:gd name="connsiteX89" fmla="*/ 5786617 w 6269549"/>
                  <a:gd name="connsiteY89" fmla="*/ 276892 h 294798"/>
                  <a:gd name="connsiteX90" fmla="*/ 5823362 w 6269549"/>
                  <a:gd name="connsiteY90" fmla="*/ 276892 h 294798"/>
                  <a:gd name="connsiteX91" fmla="*/ 5823362 w 6269549"/>
                  <a:gd name="connsiteY91" fmla="*/ 281654 h 294798"/>
                  <a:gd name="connsiteX92" fmla="*/ 5886667 w 6269549"/>
                  <a:gd name="connsiteY92" fmla="*/ 281654 h 294798"/>
                  <a:gd name="connsiteX93" fmla="*/ 5886667 w 6269549"/>
                  <a:gd name="connsiteY93" fmla="*/ 288227 h 294798"/>
                  <a:gd name="connsiteX94" fmla="*/ 6145779 w 6269549"/>
                  <a:gd name="connsiteY94" fmla="*/ 288227 h 294798"/>
                  <a:gd name="connsiteX95" fmla="*/ 6145779 w 6269549"/>
                  <a:gd name="connsiteY95" fmla="*/ 294799 h 294798"/>
                  <a:gd name="connsiteX96" fmla="*/ 6269550 w 6269549"/>
                  <a:gd name="connsiteY96" fmla="*/ 294799 h 29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269549" h="294798">
                    <a:moveTo>
                      <a:pt x="0" y="0"/>
                    </a:moveTo>
                    <a:lnTo>
                      <a:pt x="146837" y="0"/>
                    </a:lnTo>
                    <a:lnTo>
                      <a:pt x="146837" y="6572"/>
                    </a:lnTo>
                    <a:lnTo>
                      <a:pt x="204394" y="6572"/>
                    </a:lnTo>
                    <a:lnTo>
                      <a:pt x="204394" y="13145"/>
                    </a:lnTo>
                    <a:lnTo>
                      <a:pt x="376407" y="13145"/>
                    </a:lnTo>
                    <a:lnTo>
                      <a:pt x="376407" y="19717"/>
                    </a:lnTo>
                    <a:lnTo>
                      <a:pt x="826161" y="19717"/>
                    </a:lnTo>
                    <a:lnTo>
                      <a:pt x="826161" y="25337"/>
                    </a:lnTo>
                    <a:lnTo>
                      <a:pt x="1099607" y="25337"/>
                    </a:lnTo>
                    <a:lnTo>
                      <a:pt x="1124783" y="25337"/>
                    </a:lnTo>
                    <a:lnTo>
                      <a:pt x="1124783" y="30099"/>
                    </a:lnTo>
                    <a:lnTo>
                      <a:pt x="1228399" y="30099"/>
                    </a:lnTo>
                    <a:lnTo>
                      <a:pt x="1228399" y="38576"/>
                    </a:lnTo>
                    <a:lnTo>
                      <a:pt x="1442179" y="38576"/>
                    </a:lnTo>
                    <a:lnTo>
                      <a:pt x="1485328" y="38576"/>
                    </a:lnTo>
                    <a:lnTo>
                      <a:pt x="1485328" y="47054"/>
                    </a:lnTo>
                    <a:lnTo>
                      <a:pt x="1540046" y="47054"/>
                    </a:lnTo>
                    <a:lnTo>
                      <a:pt x="1540046" y="51816"/>
                    </a:lnTo>
                    <a:lnTo>
                      <a:pt x="1678953" y="51816"/>
                    </a:lnTo>
                    <a:lnTo>
                      <a:pt x="1678953" y="58388"/>
                    </a:lnTo>
                    <a:lnTo>
                      <a:pt x="1789044" y="58388"/>
                    </a:lnTo>
                    <a:lnTo>
                      <a:pt x="1789044" y="65913"/>
                    </a:lnTo>
                    <a:lnTo>
                      <a:pt x="1835831" y="65913"/>
                    </a:lnTo>
                    <a:lnTo>
                      <a:pt x="1835831" y="71533"/>
                    </a:lnTo>
                    <a:lnTo>
                      <a:pt x="1945195" y="71533"/>
                    </a:lnTo>
                    <a:lnTo>
                      <a:pt x="1945195" y="79058"/>
                    </a:lnTo>
                    <a:lnTo>
                      <a:pt x="2089850" y="79058"/>
                    </a:lnTo>
                    <a:lnTo>
                      <a:pt x="2089850" y="83820"/>
                    </a:lnTo>
                    <a:lnTo>
                      <a:pt x="2240981" y="83820"/>
                    </a:lnTo>
                    <a:lnTo>
                      <a:pt x="2240981" y="91345"/>
                    </a:lnTo>
                    <a:lnTo>
                      <a:pt x="2310761" y="91345"/>
                    </a:lnTo>
                    <a:lnTo>
                      <a:pt x="2310761" y="96965"/>
                    </a:lnTo>
                    <a:lnTo>
                      <a:pt x="2376976" y="96965"/>
                    </a:lnTo>
                    <a:lnTo>
                      <a:pt x="2376976" y="101727"/>
                    </a:lnTo>
                    <a:lnTo>
                      <a:pt x="2486340" y="101727"/>
                    </a:lnTo>
                    <a:lnTo>
                      <a:pt x="2486340" y="108299"/>
                    </a:lnTo>
                    <a:lnTo>
                      <a:pt x="2662647" y="108299"/>
                    </a:lnTo>
                    <a:lnTo>
                      <a:pt x="2662647" y="118682"/>
                    </a:lnTo>
                    <a:lnTo>
                      <a:pt x="2805191" y="118682"/>
                    </a:lnTo>
                    <a:lnTo>
                      <a:pt x="2805191" y="127159"/>
                    </a:lnTo>
                    <a:lnTo>
                      <a:pt x="2900148" y="127159"/>
                    </a:lnTo>
                    <a:lnTo>
                      <a:pt x="2900148" y="132779"/>
                    </a:lnTo>
                    <a:lnTo>
                      <a:pt x="3029668" y="132779"/>
                    </a:lnTo>
                    <a:lnTo>
                      <a:pt x="3029668" y="140303"/>
                    </a:lnTo>
                    <a:lnTo>
                      <a:pt x="3115311" y="140303"/>
                    </a:lnTo>
                    <a:lnTo>
                      <a:pt x="3115311" y="145066"/>
                    </a:lnTo>
                    <a:lnTo>
                      <a:pt x="3229768" y="145066"/>
                    </a:lnTo>
                    <a:lnTo>
                      <a:pt x="3229768" y="149733"/>
                    </a:lnTo>
                    <a:lnTo>
                      <a:pt x="3293800" y="149733"/>
                    </a:lnTo>
                    <a:lnTo>
                      <a:pt x="3293800" y="155353"/>
                    </a:lnTo>
                    <a:lnTo>
                      <a:pt x="3347791" y="155353"/>
                    </a:lnTo>
                    <a:lnTo>
                      <a:pt x="3347791" y="161068"/>
                    </a:lnTo>
                    <a:lnTo>
                      <a:pt x="3397416" y="161068"/>
                    </a:lnTo>
                    <a:lnTo>
                      <a:pt x="3397416" y="167640"/>
                    </a:lnTo>
                    <a:lnTo>
                      <a:pt x="3612579" y="167640"/>
                    </a:lnTo>
                    <a:lnTo>
                      <a:pt x="3612579" y="173260"/>
                    </a:lnTo>
                    <a:lnTo>
                      <a:pt x="3713356" y="173260"/>
                    </a:lnTo>
                    <a:lnTo>
                      <a:pt x="3713356" y="178022"/>
                    </a:lnTo>
                    <a:lnTo>
                      <a:pt x="3859466" y="178022"/>
                    </a:lnTo>
                    <a:lnTo>
                      <a:pt x="3859466" y="182690"/>
                    </a:lnTo>
                    <a:lnTo>
                      <a:pt x="4042249" y="182690"/>
                    </a:lnTo>
                    <a:lnTo>
                      <a:pt x="4042249" y="194977"/>
                    </a:lnTo>
                    <a:lnTo>
                      <a:pt x="4119961" y="194977"/>
                    </a:lnTo>
                    <a:lnTo>
                      <a:pt x="4119961" y="200597"/>
                    </a:lnTo>
                    <a:lnTo>
                      <a:pt x="4184721" y="200597"/>
                    </a:lnTo>
                    <a:lnTo>
                      <a:pt x="4184721" y="207169"/>
                    </a:lnTo>
                    <a:lnTo>
                      <a:pt x="4415018" y="207169"/>
                    </a:lnTo>
                    <a:lnTo>
                      <a:pt x="4415018" y="212884"/>
                    </a:lnTo>
                    <a:lnTo>
                      <a:pt x="4588415" y="212884"/>
                    </a:lnTo>
                    <a:lnTo>
                      <a:pt x="4588415" y="218504"/>
                    </a:lnTo>
                    <a:lnTo>
                      <a:pt x="4657540" y="218504"/>
                    </a:lnTo>
                    <a:lnTo>
                      <a:pt x="4688465" y="218504"/>
                    </a:lnTo>
                    <a:lnTo>
                      <a:pt x="4688465" y="223266"/>
                    </a:lnTo>
                    <a:lnTo>
                      <a:pt x="4835302" y="223266"/>
                    </a:lnTo>
                    <a:lnTo>
                      <a:pt x="4835302" y="234506"/>
                    </a:lnTo>
                    <a:lnTo>
                      <a:pt x="4918035" y="234506"/>
                    </a:lnTo>
                    <a:lnTo>
                      <a:pt x="4918035" y="241078"/>
                    </a:lnTo>
                    <a:lnTo>
                      <a:pt x="5098635" y="241078"/>
                    </a:lnTo>
                    <a:lnTo>
                      <a:pt x="5098635" y="248603"/>
                    </a:lnTo>
                    <a:lnTo>
                      <a:pt x="5281490" y="248603"/>
                    </a:lnTo>
                    <a:lnTo>
                      <a:pt x="5281490" y="253365"/>
                    </a:lnTo>
                    <a:lnTo>
                      <a:pt x="5332570" y="253365"/>
                    </a:lnTo>
                    <a:lnTo>
                      <a:pt x="5332570" y="258985"/>
                    </a:lnTo>
                    <a:lnTo>
                      <a:pt x="5501673" y="258985"/>
                    </a:lnTo>
                    <a:lnTo>
                      <a:pt x="5501673" y="264700"/>
                    </a:lnTo>
                    <a:lnTo>
                      <a:pt x="5599541" y="264700"/>
                    </a:lnTo>
                    <a:lnTo>
                      <a:pt x="5599541" y="272225"/>
                    </a:lnTo>
                    <a:lnTo>
                      <a:pt x="5786617" y="272225"/>
                    </a:lnTo>
                    <a:lnTo>
                      <a:pt x="5786617" y="276892"/>
                    </a:lnTo>
                    <a:lnTo>
                      <a:pt x="5823362" y="276892"/>
                    </a:lnTo>
                    <a:lnTo>
                      <a:pt x="5823362" y="281654"/>
                    </a:lnTo>
                    <a:lnTo>
                      <a:pt x="5886667" y="281654"/>
                    </a:lnTo>
                    <a:lnTo>
                      <a:pt x="5886667" y="288227"/>
                    </a:lnTo>
                    <a:lnTo>
                      <a:pt x="6145779" y="288227"/>
                    </a:lnTo>
                    <a:lnTo>
                      <a:pt x="6145779" y="294799"/>
                    </a:lnTo>
                    <a:lnTo>
                      <a:pt x="6269550" y="294799"/>
                    </a:lnTo>
                  </a:path>
                </a:pathLst>
              </a:custGeom>
              <a:noFill/>
              <a:ln w="19050" cap="flat">
                <a:solidFill>
                  <a:srgbClr val="FF0000"/>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8" name="Freeform: Shape 207">
                <a:extLst>
                  <a:ext uri="{FF2B5EF4-FFF2-40B4-BE49-F238E27FC236}">
                    <a16:creationId xmlns:a16="http://schemas.microsoft.com/office/drawing/2014/main" id="{F2C3D1C0-379D-4193-BB47-9B71D1CB52CA}"/>
                  </a:ext>
                </a:extLst>
              </p:cNvPr>
              <p:cNvSpPr/>
              <p:nvPr/>
            </p:nvSpPr>
            <p:spPr>
              <a:xfrm>
                <a:off x="1631532" y="1469560"/>
                <a:ext cx="6240455" cy="282190"/>
              </a:xfrm>
              <a:custGeom>
                <a:avLst/>
                <a:gdLst>
                  <a:gd name="connsiteX0" fmla="*/ 0 w 6265256"/>
                  <a:gd name="connsiteY0" fmla="*/ 0 h 335280"/>
                  <a:gd name="connsiteX1" fmla="*/ 130320 w 6265256"/>
                  <a:gd name="connsiteY1" fmla="*/ 0 h 335280"/>
                  <a:gd name="connsiteX2" fmla="*/ 130320 w 6265256"/>
                  <a:gd name="connsiteY2" fmla="*/ 6572 h 335280"/>
                  <a:gd name="connsiteX3" fmla="*/ 196462 w 6265256"/>
                  <a:gd name="connsiteY3" fmla="*/ 6572 h 335280"/>
                  <a:gd name="connsiteX4" fmla="*/ 196462 w 6265256"/>
                  <a:gd name="connsiteY4" fmla="*/ 13145 h 335280"/>
                  <a:gd name="connsiteX5" fmla="*/ 689437 w 6265256"/>
                  <a:gd name="connsiteY5" fmla="*/ 13145 h 335280"/>
                  <a:gd name="connsiteX6" fmla="*/ 802440 w 6265256"/>
                  <a:gd name="connsiteY6" fmla="*/ 13145 h 335280"/>
                  <a:gd name="connsiteX7" fmla="*/ 802440 w 6265256"/>
                  <a:gd name="connsiteY7" fmla="*/ 19717 h 335280"/>
                  <a:gd name="connsiteX8" fmla="*/ 976563 w 6265256"/>
                  <a:gd name="connsiteY8" fmla="*/ 19717 h 335280"/>
                  <a:gd name="connsiteX9" fmla="*/ 976563 w 6265256"/>
                  <a:gd name="connsiteY9" fmla="*/ 25337 h 335280"/>
                  <a:gd name="connsiteX10" fmla="*/ 1228472 w 6265256"/>
                  <a:gd name="connsiteY10" fmla="*/ 25337 h 335280"/>
                  <a:gd name="connsiteX11" fmla="*/ 1228472 w 6265256"/>
                  <a:gd name="connsiteY11" fmla="*/ 31052 h 335280"/>
                  <a:gd name="connsiteX12" fmla="*/ 1381712 w 6265256"/>
                  <a:gd name="connsiteY12" fmla="*/ 31052 h 335280"/>
                  <a:gd name="connsiteX13" fmla="*/ 1473831 w 6265256"/>
                  <a:gd name="connsiteY13" fmla="*/ 31052 h 335280"/>
                  <a:gd name="connsiteX14" fmla="*/ 1473831 w 6265256"/>
                  <a:gd name="connsiteY14" fmla="*/ 38576 h 335280"/>
                  <a:gd name="connsiteX15" fmla="*/ 1488239 w 6265256"/>
                  <a:gd name="connsiteY15" fmla="*/ 38576 h 335280"/>
                  <a:gd name="connsiteX16" fmla="*/ 1488239 w 6265256"/>
                  <a:gd name="connsiteY16" fmla="*/ 47054 h 335280"/>
                  <a:gd name="connsiteX17" fmla="*/ 1645117 w 6265256"/>
                  <a:gd name="connsiteY17" fmla="*/ 47054 h 335280"/>
                  <a:gd name="connsiteX18" fmla="*/ 1719264 w 6265256"/>
                  <a:gd name="connsiteY18" fmla="*/ 47054 h 335280"/>
                  <a:gd name="connsiteX19" fmla="*/ 1719264 w 6265256"/>
                  <a:gd name="connsiteY19" fmla="*/ 53626 h 335280"/>
                  <a:gd name="connsiteX20" fmla="*/ 1802724 w 6265256"/>
                  <a:gd name="connsiteY20" fmla="*/ 53626 h 335280"/>
                  <a:gd name="connsiteX21" fmla="*/ 1802724 w 6265256"/>
                  <a:gd name="connsiteY21" fmla="*/ 65913 h 335280"/>
                  <a:gd name="connsiteX22" fmla="*/ 1923657 w 6265256"/>
                  <a:gd name="connsiteY22" fmla="*/ 65913 h 335280"/>
                  <a:gd name="connsiteX23" fmla="*/ 1969717 w 6265256"/>
                  <a:gd name="connsiteY23" fmla="*/ 65913 h 335280"/>
                  <a:gd name="connsiteX24" fmla="*/ 1969717 w 6265256"/>
                  <a:gd name="connsiteY24" fmla="*/ 71533 h 335280"/>
                  <a:gd name="connsiteX25" fmla="*/ 2020069 w 6265256"/>
                  <a:gd name="connsiteY25" fmla="*/ 71533 h 335280"/>
                  <a:gd name="connsiteX26" fmla="*/ 2125868 w 6265256"/>
                  <a:gd name="connsiteY26" fmla="*/ 71533 h 335280"/>
                  <a:gd name="connsiteX27" fmla="*/ 2125868 w 6265256"/>
                  <a:gd name="connsiteY27" fmla="*/ 80010 h 335280"/>
                  <a:gd name="connsiteX28" fmla="*/ 2182697 w 6265256"/>
                  <a:gd name="connsiteY28" fmla="*/ 80010 h 335280"/>
                  <a:gd name="connsiteX29" fmla="*/ 2229484 w 6265256"/>
                  <a:gd name="connsiteY29" fmla="*/ 80010 h 335280"/>
                  <a:gd name="connsiteX30" fmla="*/ 2229484 w 6265256"/>
                  <a:gd name="connsiteY30" fmla="*/ 91345 h 335280"/>
                  <a:gd name="connsiteX31" fmla="*/ 2343869 w 6265256"/>
                  <a:gd name="connsiteY31" fmla="*/ 91345 h 335280"/>
                  <a:gd name="connsiteX32" fmla="*/ 2343869 w 6265256"/>
                  <a:gd name="connsiteY32" fmla="*/ 102584 h 335280"/>
                  <a:gd name="connsiteX33" fmla="*/ 2396404 w 6265256"/>
                  <a:gd name="connsiteY33" fmla="*/ 102584 h 335280"/>
                  <a:gd name="connsiteX34" fmla="*/ 2396404 w 6265256"/>
                  <a:gd name="connsiteY34" fmla="*/ 108299 h 335280"/>
                  <a:gd name="connsiteX35" fmla="*/ 2562669 w 6265256"/>
                  <a:gd name="connsiteY35" fmla="*/ 108299 h 335280"/>
                  <a:gd name="connsiteX36" fmla="*/ 2562669 w 6265256"/>
                  <a:gd name="connsiteY36" fmla="*/ 120491 h 335280"/>
                  <a:gd name="connsiteX37" fmla="*/ 2618115 w 6265256"/>
                  <a:gd name="connsiteY37" fmla="*/ 120491 h 335280"/>
                  <a:gd name="connsiteX38" fmla="*/ 2654788 w 6265256"/>
                  <a:gd name="connsiteY38" fmla="*/ 120491 h 335280"/>
                  <a:gd name="connsiteX39" fmla="*/ 2654788 w 6265256"/>
                  <a:gd name="connsiteY39" fmla="*/ 127159 h 335280"/>
                  <a:gd name="connsiteX40" fmla="*/ 2718820 w 6265256"/>
                  <a:gd name="connsiteY40" fmla="*/ 127159 h 335280"/>
                  <a:gd name="connsiteX41" fmla="*/ 2718820 w 6265256"/>
                  <a:gd name="connsiteY41" fmla="*/ 135636 h 335280"/>
                  <a:gd name="connsiteX42" fmla="*/ 2771356 w 6265256"/>
                  <a:gd name="connsiteY42" fmla="*/ 135636 h 335280"/>
                  <a:gd name="connsiteX43" fmla="*/ 2771356 w 6265256"/>
                  <a:gd name="connsiteY43" fmla="*/ 147352 h 335280"/>
                  <a:gd name="connsiteX44" fmla="*/ 2876427 w 6265256"/>
                  <a:gd name="connsiteY44" fmla="*/ 147352 h 335280"/>
                  <a:gd name="connsiteX45" fmla="*/ 2876427 w 6265256"/>
                  <a:gd name="connsiteY45" fmla="*/ 153543 h 335280"/>
                  <a:gd name="connsiteX46" fmla="*/ 2928962 w 6265256"/>
                  <a:gd name="connsiteY46" fmla="*/ 153543 h 335280"/>
                  <a:gd name="connsiteX47" fmla="*/ 2928962 w 6265256"/>
                  <a:gd name="connsiteY47" fmla="*/ 158210 h 335280"/>
                  <a:gd name="connsiteX48" fmla="*/ 3035489 w 6265256"/>
                  <a:gd name="connsiteY48" fmla="*/ 158210 h 335280"/>
                  <a:gd name="connsiteX49" fmla="*/ 3035489 w 6265256"/>
                  <a:gd name="connsiteY49" fmla="*/ 164783 h 335280"/>
                  <a:gd name="connsiteX50" fmla="*/ 3218272 w 6265256"/>
                  <a:gd name="connsiteY50" fmla="*/ 164783 h 335280"/>
                  <a:gd name="connsiteX51" fmla="*/ 3218272 w 6265256"/>
                  <a:gd name="connsiteY51" fmla="*/ 172307 h 335280"/>
                  <a:gd name="connsiteX52" fmla="*/ 3547164 w 6265256"/>
                  <a:gd name="connsiteY52" fmla="*/ 172307 h 335280"/>
                  <a:gd name="connsiteX53" fmla="*/ 3547164 w 6265256"/>
                  <a:gd name="connsiteY53" fmla="*/ 180785 h 335280"/>
                  <a:gd name="connsiteX54" fmla="*/ 3642121 w 6265256"/>
                  <a:gd name="connsiteY54" fmla="*/ 180785 h 335280"/>
                  <a:gd name="connsiteX55" fmla="*/ 3642121 w 6265256"/>
                  <a:gd name="connsiteY55" fmla="*/ 188405 h 335280"/>
                  <a:gd name="connsiteX56" fmla="*/ 3697567 w 6265256"/>
                  <a:gd name="connsiteY56" fmla="*/ 188405 h 335280"/>
                  <a:gd name="connsiteX57" fmla="*/ 3697567 w 6265256"/>
                  <a:gd name="connsiteY57" fmla="*/ 198692 h 335280"/>
                  <a:gd name="connsiteX58" fmla="*/ 3984693 w 6265256"/>
                  <a:gd name="connsiteY58" fmla="*/ 198692 h 335280"/>
                  <a:gd name="connsiteX59" fmla="*/ 3984693 w 6265256"/>
                  <a:gd name="connsiteY59" fmla="*/ 211931 h 335280"/>
                  <a:gd name="connsiteX60" fmla="*/ 4027114 w 6265256"/>
                  <a:gd name="connsiteY60" fmla="*/ 211931 h 335280"/>
                  <a:gd name="connsiteX61" fmla="*/ 4027114 w 6265256"/>
                  <a:gd name="connsiteY61" fmla="*/ 223266 h 335280"/>
                  <a:gd name="connsiteX62" fmla="*/ 4058839 w 6265256"/>
                  <a:gd name="connsiteY62" fmla="*/ 223266 h 335280"/>
                  <a:gd name="connsiteX63" fmla="*/ 4135823 w 6265256"/>
                  <a:gd name="connsiteY63" fmla="*/ 223266 h 335280"/>
                  <a:gd name="connsiteX64" fmla="*/ 4189086 w 6265256"/>
                  <a:gd name="connsiteY64" fmla="*/ 223266 h 335280"/>
                  <a:gd name="connsiteX65" fmla="*/ 4248753 w 6265256"/>
                  <a:gd name="connsiteY65" fmla="*/ 223266 h 335280"/>
                  <a:gd name="connsiteX66" fmla="*/ 4248753 w 6265256"/>
                  <a:gd name="connsiteY66" fmla="*/ 234506 h 335280"/>
                  <a:gd name="connsiteX67" fmla="*/ 4348076 w 6265256"/>
                  <a:gd name="connsiteY67" fmla="*/ 234506 h 335280"/>
                  <a:gd name="connsiteX68" fmla="*/ 4348076 w 6265256"/>
                  <a:gd name="connsiteY68" fmla="*/ 240125 h 335280"/>
                  <a:gd name="connsiteX69" fmla="*/ 4576918 w 6265256"/>
                  <a:gd name="connsiteY69" fmla="*/ 240125 h 335280"/>
                  <a:gd name="connsiteX70" fmla="*/ 4576918 w 6265256"/>
                  <a:gd name="connsiteY70" fmla="*/ 248603 h 335280"/>
                  <a:gd name="connsiteX71" fmla="*/ 4687810 w 6265256"/>
                  <a:gd name="connsiteY71" fmla="*/ 248603 h 335280"/>
                  <a:gd name="connsiteX72" fmla="*/ 4797901 w 6265256"/>
                  <a:gd name="connsiteY72" fmla="*/ 248603 h 335280"/>
                  <a:gd name="connsiteX73" fmla="*/ 4797901 w 6265256"/>
                  <a:gd name="connsiteY73" fmla="*/ 261842 h 335280"/>
                  <a:gd name="connsiteX74" fmla="*/ 5013792 w 6265256"/>
                  <a:gd name="connsiteY74" fmla="*/ 261842 h 335280"/>
                  <a:gd name="connsiteX75" fmla="*/ 5013792 w 6265256"/>
                  <a:gd name="connsiteY75" fmla="*/ 273177 h 335280"/>
                  <a:gd name="connsiteX76" fmla="*/ 5126721 w 6265256"/>
                  <a:gd name="connsiteY76" fmla="*/ 273177 h 335280"/>
                  <a:gd name="connsiteX77" fmla="*/ 5126721 w 6265256"/>
                  <a:gd name="connsiteY77" fmla="*/ 283464 h 335280"/>
                  <a:gd name="connsiteX78" fmla="*/ 5184350 w 6265256"/>
                  <a:gd name="connsiteY78" fmla="*/ 283464 h 335280"/>
                  <a:gd name="connsiteX79" fmla="*/ 5272104 w 6265256"/>
                  <a:gd name="connsiteY79" fmla="*/ 283464 h 335280"/>
                  <a:gd name="connsiteX80" fmla="*/ 5272104 w 6265256"/>
                  <a:gd name="connsiteY80" fmla="*/ 289179 h 335280"/>
                  <a:gd name="connsiteX81" fmla="*/ 5455614 w 6265256"/>
                  <a:gd name="connsiteY81" fmla="*/ 289179 h 335280"/>
                  <a:gd name="connsiteX82" fmla="*/ 5565051 w 6265256"/>
                  <a:gd name="connsiteY82" fmla="*/ 289179 h 335280"/>
                  <a:gd name="connsiteX83" fmla="*/ 5565051 w 6265256"/>
                  <a:gd name="connsiteY83" fmla="*/ 299561 h 335280"/>
                  <a:gd name="connsiteX84" fmla="*/ 5629810 w 6265256"/>
                  <a:gd name="connsiteY84" fmla="*/ 299561 h 335280"/>
                  <a:gd name="connsiteX85" fmla="*/ 5629810 w 6265256"/>
                  <a:gd name="connsiteY85" fmla="*/ 308896 h 335280"/>
                  <a:gd name="connsiteX86" fmla="*/ 5740630 w 6265256"/>
                  <a:gd name="connsiteY86" fmla="*/ 308896 h 335280"/>
                  <a:gd name="connsiteX87" fmla="*/ 5786689 w 6265256"/>
                  <a:gd name="connsiteY87" fmla="*/ 308896 h 335280"/>
                  <a:gd name="connsiteX88" fmla="*/ 5854287 w 6265256"/>
                  <a:gd name="connsiteY88" fmla="*/ 308896 h 335280"/>
                  <a:gd name="connsiteX89" fmla="*/ 5854287 w 6265256"/>
                  <a:gd name="connsiteY89" fmla="*/ 315563 h 335280"/>
                  <a:gd name="connsiteX90" fmla="*/ 6070177 w 6265256"/>
                  <a:gd name="connsiteY90" fmla="*/ 315563 h 335280"/>
                  <a:gd name="connsiteX91" fmla="*/ 6070177 w 6265256"/>
                  <a:gd name="connsiteY91" fmla="*/ 327755 h 335280"/>
                  <a:gd name="connsiteX92" fmla="*/ 6115509 w 6265256"/>
                  <a:gd name="connsiteY92" fmla="*/ 327755 h 335280"/>
                  <a:gd name="connsiteX93" fmla="*/ 6115509 w 6265256"/>
                  <a:gd name="connsiteY93" fmla="*/ 335280 h 335280"/>
                  <a:gd name="connsiteX94" fmla="*/ 6265257 w 6265256"/>
                  <a:gd name="connsiteY94" fmla="*/ 335280 h 335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6265256" h="335280">
                    <a:moveTo>
                      <a:pt x="0" y="0"/>
                    </a:moveTo>
                    <a:lnTo>
                      <a:pt x="130320" y="0"/>
                    </a:lnTo>
                    <a:lnTo>
                      <a:pt x="130320" y="6572"/>
                    </a:lnTo>
                    <a:lnTo>
                      <a:pt x="196462" y="6572"/>
                    </a:lnTo>
                    <a:lnTo>
                      <a:pt x="196462" y="13145"/>
                    </a:lnTo>
                    <a:lnTo>
                      <a:pt x="689437" y="13145"/>
                    </a:lnTo>
                    <a:lnTo>
                      <a:pt x="802440" y="13145"/>
                    </a:lnTo>
                    <a:lnTo>
                      <a:pt x="802440" y="19717"/>
                    </a:lnTo>
                    <a:lnTo>
                      <a:pt x="976563" y="19717"/>
                    </a:lnTo>
                    <a:lnTo>
                      <a:pt x="976563" y="25337"/>
                    </a:lnTo>
                    <a:lnTo>
                      <a:pt x="1228472" y="25337"/>
                    </a:lnTo>
                    <a:lnTo>
                      <a:pt x="1228472" y="31052"/>
                    </a:lnTo>
                    <a:lnTo>
                      <a:pt x="1381712" y="31052"/>
                    </a:lnTo>
                    <a:lnTo>
                      <a:pt x="1473831" y="31052"/>
                    </a:lnTo>
                    <a:lnTo>
                      <a:pt x="1473831" y="38576"/>
                    </a:lnTo>
                    <a:lnTo>
                      <a:pt x="1488239" y="38576"/>
                    </a:lnTo>
                    <a:lnTo>
                      <a:pt x="1488239" y="47054"/>
                    </a:lnTo>
                    <a:lnTo>
                      <a:pt x="1645117" y="47054"/>
                    </a:lnTo>
                    <a:lnTo>
                      <a:pt x="1719264" y="47054"/>
                    </a:lnTo>
                    <a:lnTo>
                      <a:pt x="1719264" y="53626"/>
                    </a:lnTo>
                    <a:lnTo>
                      <a:pt x="1802724" y="53626"/>
                    </a:lnTo>
                    <a:lnTo>
                      <a:pt x="1802724" y="65913"/>
                    </a:lnTo>
                    <a:lnTo>
                      <a:pt x="1923657" y="65913"/>
                    </a:lnTo>
                    <a:lnTo>
                      <a:pt x="1969717" y="65913"/>
                    </a:lnTo>
                    <a:lnTo>
                      <a:pt x="1969717" y="71533"/>
                    </a:lnTo>
                    <a:lnTo>
                      <a:pt x="2020069" y="71533"/>
                    </a:lnTo>
                    <a:lnTo>
                      <a:pt x="2125868" y="71533"/>
                    </a:lnTo>
                    <a:lnTo>
                      <a:pt x="2125868" y="80010"/>
                    </a:lnTo>
                    <a:lnTo>
                      <a:pt x="2182697" y="80010"/>
                    </a:lnTo>
                    <a:lnTo>
                      <a:pt x="2229484" y="80010"/>
                    </a:lnTo>
                    <a:lnTo>
                      <a:pt x="2229484" y="91345"/>
                    </a:lnTo>
                    <a:lnTo>
                      <a:pt x="2343869" y="91345"/>
                    </a:lnTo>
                    <a:lnTo>
                      <a:pt x="2343869" y="102584"/>
                    </a:lnTo>
                    <a:lnTo>
                      <a:pt x="2396404" y="102584"/>
                    </a:lnTo>
                    <a:lnTo>
                      <a:pt x="2396404" y="108299"/>
                    </a:lnTo>
                    <a:lnTo>
                      <a:pt x="2562669" y="108299"/>
                    </a:lnTo>
                    <a:lnTo>
                      <a:pt x="2562669" y="120491"/>
                    </a:lnTo>
                    <a:lnTo>
                      <a:pt x="2618115" y="120491"/>
                    </a:lnTo>
                    <a:lnTo>
                      <a:pt x="2654788" y="120491"/>
                    </a:lnTo>
                    <a:lnTo>
                      <a:pt x="2654788" y="127159"/>
                    </a:lnTo>
                    <a:lnTo>
                      <a:pt x="2718820" y="127159"/>
                    </a:lnTo>
                    <a:lnTo>
                      <a:pt x="2718820" y="135636"/>
                    </a:lnTo>
                    <a:lnTo>
                      <a:pt x="2771356" y="135636"/>
                    </a:lnTo>
                    <a:lnTo>
                      <a:pt x="2771356" y="147352"/>
                    </a:lnTo>
                    <a:lnTo>
                      <a:pt x="2876427" y="147352"/>
                    </a:lnTo>
                    <a:lnTo>
                      <a:pt x="2876427" y="153543"/>
                    </a:lnTo>
                    <a:lnTo>
                      <a:pt x="2928962" y="153543"/>
                    </a:lnTo>
                    <a:lnTo>
                      <a:pt x="2928962" y="158210"/>
                    </a:lnTo>
                    <a:lnTo>
                      <a:pt x="3035489" y="158210"/>
                    </a:lnTo>
                    <a:lnTo>
                      <a:pt x="3035489" y="164783"/>
                    </a:lnTo>
                    <a:lnTo>
                      <a:pt x="3218272" y="164783"/>
                    </a:lnTo>
                    <a:lnTo>
                      <a:pt x="3218272" y="172307"/>
                    </a:lnTo>
                    <a:lnTo>
                      <a:pt x="3547164" y="172307"/>
                    </a:lnTo>
                    <a:lnTo>
                      <a:pt x="3547164" y="180785"/>
                    </a:lnTo>
                    <a:lnTo>
                      <a:pt x="3642121" y="180785"/>
                    </a:lnTo>
                    <a:lnTo>
                      <a:pt x="3642121" y="188405"/>
                    </a:lnTo>
                    <a:lnTo>
                      <a:pt x="3697567" y="188405"/>
                    </a:lnTo>
                    <a:lnTo>
                      <a:pt x="3697567" y="198692"/>
                    </a:lnTo>
                    <a:lnTo>
                      <a:pt x="3984693" y="198692"/>
                    </a:lnTo>
                    <a:lnTo>
                      <a:pt x="3984693" y="211931"/>
                    </a:lnTo>
                    <a:lnTo>
                      <a:pt x="4027114" y="211931"/>
                    </a:lnTo>
                    <a:lnTo>
                      <a:pt x="4027114" y="223266"/>
                    </a:lnTo>
                    <a:lnTo>
                      <a:pt x="4058839" y="223266"/>
                    </a:lnTo>
                    <a:lnTo>
                      <a:pt x="4135823" y="223266"/>
                    </a:lnTo>
                    <a:lnTo>
                      <a:pt x="4189086" y="223266"/>
                    </a:lnTo>
                    <a:lnTo>
                      <a:pt x="4248753" y="223266"/>
                    </a:lnTo>
                    <a:lnTo>
                      <a:pt x="4248753" y="234506"/>
                    </a:lnTo>
                    <a:lnTo>
                      <a:pt x="4348076" y="234506"/>
                    </a:lnTo>
                    <a:lnTo>
                      <a:pt x="4348076" y="240125"/>
                    </a:lnTo>
                    <a:lnTo>
                      <a:pt x="4576918" y="240125"/>
                    </a:lnTo>
                    <a:lnTo>
                      <a:pt x="4576918" y="248603"/>
                    </a:lnTo>
                    <a:lnTo>
                      <a:pt x="4687810" y="248603"/>
                    </a:lnTo>
                    <a:lnTo>
                      <a:pt x="4797901" y="248603"/>
                    </a:lnTo>
                    <a:lnTo>
                      <a:pt x="4797901" y="261842"/>
                    </a:lnTo>
                    <a:lnTo>
                      <a:pt x="5013792" y="261842"/>
                    </a:lnTo>
                    <a:lnTo>
                      <a:pt x="5013792" y="273177"/>
                    </a:lnTo>
                    <a:lnTo>
                      <a:pt x="5126721" y="273177"/>
                    </a:lnTo>
                    <a:lnTo>
                      <a:pt x="5126721" y="283464"/>
                    </a:lnTo>
                    <a:lnTo>
                      <a:pt x="5184350" y="283464"/>
                    </a:lnTo>
                    <a:lnTo>
                      <a:pt x="5272104" y="283464"/>
                    </a:lnTo>
                    <a:lnTo>
                      <a:pt x="5272104" y="289179"/>
                    </a:lnTo>
                    <a:lnTo>
                      <a:pt x="5455614" y="289179"/>
                    </a:lnTo>
                    <a:lnTo>
                      <a:pt x="5565051" y="289179"/>
                    </a:lnTo>
                    <a:lnTo>
                      <a:pt x="5565051" y="299561"/>
                    </a:lnTo>
                    <a:lnTo>
                      <a:pt x="5629810" y="299561"/>
                    </a:lnTo>
                    <a:lnTo>
                      <a:pt x="5629810" y="308896"/>
                    </a:lnTo>
                    <a:lnTo>
                      <a:pt x="5740630" y="308896"/>
                    </a:lnTo>
                    <a:lnTo>
                      <a:pt x="5786689" y="308896"/>
                    </a:lnTo>
                    <a:lnTo>
                      <a:pt x="5854287" y="308896"/>
                    </a:lnTo>
                    <a:lnTo>
                      <a:pt x="5854287" y="315563"/>
                    </a:lnTo>
                    <a:lnTo>
                      <a:pt x="6070177" y="315563"/>
                    </a:lnTo>
                    <a:lnTo>
                      <a:pt x="6070177" y="327755"/>
                    </a:lnTo>
                    <a:lnTo>
                      <a:pt x="6115509" y="327755"/>
                    </a:lnTo>
                    <a:lnTo>
                      <a:pt x="6115509" y="335280"/>
                    </a:lnTo>
                    <a:lnTo>
                      <a:pt x="6265257" y="335280"/>
                    </a:lnTo>
                  </a:path>
                </a:pathLst>
              </a:custGeom>
              <a:noFill/>
              <a:ln w="19050" cap="flat">
                <a:solidFill>
                  <a:srgbClr val="0000FF"/>
                </a:solidFill>
                <a:prstDash val="dashDot"/>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0" name="TextBox 209">
                <a:extLst>
                  <a:ext uri="{FF2B5EF4-FFF2-40B4-BE49-F238E27FC236}">
                    <a16:creationId xmlns:a16="http://schemas.microsoft.com/office/drawing/2014/main" id="{D7662B00-52D1-4B38-A155-F63CD7C735CB}"/>
                  </a:ext>
                </a:extLst>
              </p:cNvPr>
              <p:cNvSpPr txBox="1"/>
              <p:nvPr/>
            </p:nvSpPr>
            <p:spPr>
              <a:xfrm>
                <a:off x="7353124" y="1495546"/>
                <a:ext cx="587337" cy="261610"/>
              </a:xfrm>
              <a:prstGeom prst="rect">
                <a:avLst/>
              </a:prstGeom>
              <a:noFill/>
            </p:spPr>
            <p:txBody>
              <a:bodyPr wrap="square" rtlCol="0">
                <a:spAutoFit/>
              </a:bodyPr>
              <a:lstStyle/>
              <a:p>
                <a:pPr algn="ctr" defTabSz="457189" fontAlgn="auto">
                  <a:spcBef>
                    <a:spcPts val="0"/>
                  </a:spcBef>
                  <a:spcAft>
                    <a:spcPts val="0"/>
                  </a:spcAft>
                </a:pPr>
                <a:r>
                  <a:rPr lang="en-GB" sz="1100" dirty="0">
                    <a:solidFill>
                      <a:srgbClr val="FF0000"/>
                    </a:solidFill>
                    <a:latin typeface="Arial Narrow"/>
                    <a:ea typeface="+mn-ea"/>
                    <a:cs typeface="Arial Narrow"/>
                  </a:rPr>
                  <a:t>92.7%</a:t>
                </a:r>
              </a:p>
            </p:txBody>
          </p:sp>
          <p:sp>
            <p:nvSpPr>
              <p:cNvPr id="211" name="TextBox 210">
                <a:extLst>
                  <a:ext uri="{FF2B5EF4-FFF2-40B4-BE49-F238E27FC236}">
                    <a16:creationId xmlns:a16="http://schemas.microsoft.com/office/drawing/2014/main" id="{FE1F04E0-DF8E-4F53-A239-B3D02EF70C49}"/>
                  </a:ext>
                </a:extLst>
              </p:cNvPr>
              <p:cNvSpPr txBox="1"/>
              <p:nvPr/>
            </p:nvSpPr>
            <p:spPr>
              <a:xfrm>
                <a:off x="7342228" y="1725027"/>
                <a:ext cx="587337" cy="261610"/>
              </a:xfrm>
              <a:prstGeom prst="rect">
                <a:avLst/>
              </a:prstGeom>
              <a:noFill/>
            </p:spPr>
            <p:txBody>
              <a:bodyPr wrap="square" rtlCol="0">
                <a:spAutoFit/>
              </a:bodyPr>
              <a:lstStyle/>
              <a:p>
                <a:pPr algn="ctr" defTabSz="457189" fontAlgn="auto">
                  <a:spcBef>
                    <a:spcPts val="0"/>
                  </a:spcBef>
                  <a:spcAft>
                    <a:spcPts val="0"/>
                  </a:spcAft>
                </a:pPr>
                <a:r>
                  <a:rPr lang="en-GB" sz="1100" dirty="0">
                    <a:solidFill>
                      <a:srgbClr val="0000FF"/>
                    </a:solidFill>
                    <a:latin typeface="Arial Narrow"/>
                    <a:ea typeface="+mn-ea"/>
                    <a:cs typeface="Arial Narrow"/>
                  </a:rPr>
                  <a:t>92.0%</a:t>
                </a:r>
              </a:p>
            </p:txBody>
          </p:sp>
        </p:grpSp>
        <p:sp>
          <p:nvSpPr>
            <p:cNvPr id="82" name="TextBox 81">
              <a:extLst>
                <a:ext uri="{FF2B5EF4-FFF2-40B4-BE49-F238E27FC236}">
                  <a16:creationId xmlns:a16="http://schemas.microsoft.com/office/drawing/2014/main" id="{675B6844-781B-4EDB-A39E-5DAF2B96A3DD}"/>
                </a:ext>
              </a:extLst>
            </p:cNvPr>
            <p:cNvSpPr txBox="1"/>
            <p:nvPr/>
          </p:nvSpPr>
          <p:spPr>
            <a:xfrm>
              <a:off x="7383782" y="1321617"/>
              <a:ext cx="587337" cy="261610"/>
            </a:xfrm>
            <a:prstGeom prst="rect">
              <a:avLst/>
            </a:prstGeom>
            <a:noFill/>
          </p:spPr>
          <p:txBody>
            <a:bodyPr wrap="square" rtlCol="0">
              <a:spAutoFit/>
            </a:bodyPr>
            <a:lstStyle/>
            <a:p>
              <a:pPr algn="ctr" defTabSz="457189" fontAlgn="auto">
                <a:spcBef>
                  <a:spcPts val="0"/>
                </a:spcBef>
                <a:spcAft>
                  <a:spcPts val="0"/>
                </a:spcAft>
              </a:pPr>
              <a:r>
                <a:rPr lang="en-GB" sz="1100" b="1" dirty="0">
                  <a:solidFill>
                    <a:prstClr val="black"/>
                  </a:solidFill>
                  <a:latin typeface="Arial Narrow"/>
                  <a:ea typeface="+mn-ea"/>
                  <a:cs typeface="Arial Narrow"/>
                </a:rPr>
                <a:t>8 years</a:t>
              </a:r>
            </a:p>
          </p:txBody>
        </p:sp>
      </p:grpSp>
    </p:spTree>
    <p:extLst>
      <p:ext uri="{BB962C8B-B14F-4D97-AF65-F5344CB8AC3E}">
        <p14:creationId xmlns:p14="http://schemas.microsoft.com/office/powerpoint/2010/main" val="1362768240"/>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237600"/>
            <a:ext cx="7336465" cy="4050865"/>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7832A9A0-B7E3-4B9F-BBF7-16E93F3CDDBA}"/>
              </a:ext>
            </a:extLst>
          </p:cNvPr>
          <p:cNvPicPr>
            <a:picLocks noChangeAspect="1"/>
          </p:cNvPicPr>
          <p:nvPr/>
        </p:nvPicPr>
        <p:blipFill>
          <a:blip r:embed="rId3" cstate="print"/>
          <a:stretch>
            <a:fillRect/>
          </a:stretch>
        </p:blipFill>
        <p:spPr>
          <a:xfrm>
            <a:off x="-57600" y="127464"/>
            <a:ext cx="7956000" cy="4242936"/>
          </a:xfrm>
          <a:prstGeom prst="rect">
            <a:avLst/>
          </a:prstGeom>
        </p:spPr>
      </p:pic>
      <p:sp>
        <p:nvSpPr>
          <p:cNvPr id="7" name="TextBox 6">
            <a:extLst>
              <a:ext uri="{FF2B5EF4-FFF2-40B4-BE49-F238E27FC236}">
                <a16:creationId xmlns:a16="http://schemas.microsoft.com/office/drawing/2014/main" id="{F78411B1-3C3B-4D56-BD9E-05B9E26A800B}"/>
              </a:ext>
            </a:extLst>
          </p:cNvPr>
          <p:cNvSpPr txBox="1"/>
          <p:nvPr/>
        </p:nvSpPr>
        <p:spPr>
          <a:xfrm>
            <a:off x="8033657" y="2139043"/>
            <a:ext cx="1004206" cy="830997"/>
          </a:xfrm>
          <a:prstGeom prst="rect">
            <a:avLst/>
          </a:prstGeom>
          <a:noFill/>
        </p:spPr>
        <p:txBody>
          <a:bodyPr wrap="square" rtlCol="0">
            <a:spAutoFit/>
          </a:bodyPr>
          <a:lstStyle/>
          <a:p>
            <a:r>
              <a:rPr lang="en-US" sz="1200" dirty="0"/>
              <a:t>Turner, NEJM 388:2058, 2023</a:t>
            </a:r>
          </a:p>
        </p:txBody>
      </p:sp>
    </p:spTree>
    <p:extLst>
      <p:ext uri="{BB962C8B-B14F-4D97-AF65-F5344CB8AC3E}">
        <p14:creationId xmlns:p14="http://schemas.microsoft.com/office/powerpoint/2010/main" val="372288728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EA28BC59-6D3F-403A-B7AD-ED2C70478145}"/>
              </a:ext>
            </a:extLst>
          </p:cNvPr>
          <p:cNvPicPr>
            <a:picLocks noChangeAspect="1"/>
          </p:cNvPicPr>
          <p:nvPr/>
        </p:nvPicPr>
        <p:blipFill>
          <a:blip r:embed="rId2" cstate="print"/>
          <a:stretch>
            <a:fillRect/>
          </a:stretch>
        </p:blipFill>
        <p:spPr>
          <a:xfrm>
            <a:off x="172801" y="0"/>
            <a:ext cx="7336466" cy="4442233"/>
          </a:xfrm>
          <a:prstGeom prst="rect">
            <a:avLst/>
          </a:prstGeom>
        </p:spPr>
      </p:pic>
      <p:sp>
        <p:nvSpPr>
          <p:cNvPr id="6" name="TextBox 5">
            <a:extLst>
              <a:ext uri="{FF2B5EF4-FFF2-40B4-BE49-F238E27FC236}">
                <a16:creationId xmlns:a16="http://schemas.microsoft.com/office/drawing/2014/main" id="{5B63630A-3D73-400D-87C4-30FD997288BB}"/>
              </a:ext>
            </a:extLst>
          </p:cNvPr>
          <p:cNvSpPr txBox="1"/>
          <p:nvPr/>
        </p:nvSpPr>
        <p:spPr>
          <a:xfrm>
            <a:off x="7780563" y="2139043"/>
            <a:ext cx="1190635" cy="646331"/>
          </a:xfrm>
          <a:prstGeom prst="rect">
            <a:avLst/>
          </a:prstGeom>
          <a:noFill/>
        </p:spPr>
        <p:txBody>
          <a:bodyPr wrap="square" rtlCol="0">
            <a:spAutoFit/>
          </a:bodyPr>
          <a:lstStyle/>
          <a:p>
            <a:r>
              <a:rPr lang="en-US" sz="1200" dirty="0"/>
              <a:t>Turner, NEJM 388:2058, 2023</a:t>
            </a:r>
          </a:p>
        </p:txBody>
      </p:sp>
    </p:spTree>
    <p:extLst>
      <p:ext uri="{BB962C8B-B14F-4D97-AF65-F5344CB8AC3E}">
        <p14:creationId xmlns:p14="http://schemas.microsoft.com/office/powerpoint/2010/main" val="74579707"/>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ADE4029E-72C6-4958-B129-5050E5083907}"/>
              </a:ext>
            </a:extLst>
          </p:cNvPr>
          <p:cNvPicPr>
            <a:picLocks noChangeAspect="1"/>
          </p:cNvPicPr>
          <p:nvPr/>
        </p:nvPicPr>
        <p:blipFill>
          <a:blip r:embed="rId2" cstate="print"/>
          <a:stretch>
            <a:fillRect/>
          </a:stretch>
        </p:blipFill>
        <p:spPr>
          <a:xfrm>
            <a:off x="1085849" y="0"/>
            <a:ext cx="6433458" cy="4288465"/>
          </a:xfrm>
          <a:prstGeom prst="rect">
            <a:avLst/>
          </a:prstGeom>
        </p:spPr>
      </p:pic>
      <p:sp>
        <p:nvSpPr>
          <p:cNvPr id="6" name="TextBox 5">
            <a:extLst>
              <a:ext uri="{FF2B5EF4-FFF2-40B4-BE49-F238E27FC236}">
                <a16:creationId xmlns:a16="http://schemas.microsoft.com/office/drawing/2014/main" id="{53E99931-5902-4582-8976-EF153C526835}"/>
              </a:ext>
            </a:extLst>
          </p:cNvPr>
          <p:cNvSpPr txBox="1"/>
          <p:nvPr/>
        </p:nvSpPr>
        <p:spPr>
          <a:xfrm>
            <a:off x="92149" y="2139043"/>
            <a:ext cx="993700" cy="830997"/>
          </a:xfrm>
          <a:prstGeom prst="rect">
            <a:avLst/>
          </a:prstGeom>
          <a:noFill/>
        </p:spPr>
        <p:txBody>
          <a:bodyPr wrap="square" rtlCol="0">
            <a:spAutoFit/>
          </a:bodyPr>
          <a:lstStyle/>
          <a:p>
            <a:r>
              <a:rPr lang="en-US" sz="1200" dirty="0"/>
              <a:t>Turner, NEJM 388:2058, 2023</a:t>
            </a:r>
          </a:p>
        </p:txBody>
      </p:sp>
    </p:spTree>
    <p:extLst>
      <p:ext uri="{BB962C8B-B14F-4D97-AF65-F5344CB8AC3E}">
        <p14:creationId xmlns:p14="http://schemas.microsoft.com/office/powerpoint/2010/main" val="67614999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54234" y="127465"/>
            <a:ext cx="7336465" cy="4161000"/>
          </a:xfrm>
        </p:spPr>
        <p:txBody>
          <a:bodyPr/>
          <a:lstStyle/>
          <a:p>
            <a:pPr marL="0" indent="0">
              <a:buNone/>
            </a:pPr>
            <a:r>
              <a:rPr lang="en-US" dirty="0">
                <a:solidFill>
                  <a:srgbClr val="002E51"/>
                </a:solidFill>
              </a:rPr>
              <a:t> </a:t>
            </a:r>
          </a:p>
        </p:txBody>
      </p:sp>
      <p:pic>
        <p:nvPicPr>
          <p:cNvPr id="5" name="Picture 4" descr="Image">
            <a:extLst>
              <a:ext uri="{FF2B5EF4-FFF2-40B4-BE49-F238E27FC236}">
                <a16:creationId xmlns:a16="http://schemas.microsoft.com/office/drawing/2014/main" id="{B06C8999-9551-4EE8-BA4E-78DD6E195119}"/>
              </a:ext>
            </a:extLst>
          </p:cNvPr>
          <p:cNvPicPr>
            <a:picLocks noChangeAspect="1"/>
          </p:cNvPicPr>
          <p:nvPr/>
        </p:nvPicPr>
        <p:blipFill>
          <a:blip r:embed="rId3" cstate="print"/>
          <a:stretch>
            <a:fillRect/>
          </a:stretch>
        </p:blipFill>
        <p:spPr>
          <a:xfrm>
            <a:off x="92149" y="206892"/>
            <a:ext cx="7802715" cy="4161001"/>
          </a:xfrm>
          <a:prstGeom prst="rect">
            <a:avLst/>
          </a:prstGeom>
        </p:spPr>
      </p:pic>
      <p:sp>
        <p:nvSpPr>
          <p:cNvPr id="6" name="TextBox 5">
            <a:extLst>
              <a:ext uri="{FF2B5EF4-FFF2-40B4-BE49-F238E27FC236}">
                <a16:creationId xmlns:a16="http://schemas.microsoft.com/office/drawing/2014/main" id="{A034FA72-759B-4F37-9F63-0028EEE2A1D0}"/>
              </a:ext>
            </a:extLst>
          </p:cNvPr>
          <p:cNvSpPr txBox="1"/>
          <p:nvPr/>
        </p:nvSpPr>
        <p:spPr>
          <a:xfrm>
            <a:off x="8054883" y="2139043"/>
            <a:ext cx="951248" cy="830997"/>
          </a:xfrm>
          <a:prstGeom prst="rect">
            <a:avLst/>
          </a:prstGeom>
          <a:noFill/>
        </p:spPr>
        <p:txBody>
          <a:bodyPr wrap="square" rtlCol="0">
            <a:spAutoFit/>
          </a:bodyPr>
          <a:lstStyle/>
          <a:p>
            <a:r>
              <a:rPr lang="en-US" sz="1200" dirty="0"/>
              <a:t>Turner, NEJM 388:2058, 2023</a:t>
            </a:r>
          </a:p>
        </p:txBody>
      </p:sp>
    </p:spTree>
    <p:extLst>
      <p:ext uri="{BB962C8B-B14F-4D97-AF65-F5344CB8AC3E}">
        <p14:creationId xmlns:p14="http://schemas.microsoft.com/office/powerpoint/2010/main" val="3246529651"/>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Antibody Dependent Conjugates</a:t>
            </a:r>
          </a:p>
          <a:p>
            <a:r>
              <a:rPr lang="en-US" dirty="0">
                <a:solidFill>
                  <a:srgbClr val="002E51"/>
                </a:solidFill>
              </a:rPr>
              <a:t>Fam trastuzumab </a:t>
            </a:r>
            <a:r>
              <a:rPr lang="en-US" dirty="0" err="1">
                <a:solidFill>
                  <a:srgbClr val="002E51"/>
                </a:solidFill>
              </a:rPr>
              <a:t>deruxtecan</a:t>
            </a:r>
            <a:r>
              <a:rPr lang="en-US" dirty="0">
                <a:solidFill>
                  <a:srgbClr val="002E51"/>
                </a:solidFill>
              </a:rPr>
              <a:t>: DESTINY-Breast04 HER2 low</a:t>
            </a:r>
          </a:p>
          <a:p>
            <a:pPr lvl="1"/>
            <a:r>
              <a:rPr lang="en-US" dirty="0">
                <a:solidFill>
                  <a:srgbClr val="002E51"/>
                </a:solidFill>
              </a:rPr>
              <a:t>Median PFS HR+: </a:t>
            </a:r>
            <a:r>
              <a:rPr lang="en-US" dirty="0" err="1">
                <a:solidFill>
                  <a:srgbClr val="002E51"/>
                </a:solidFill>
              </a:rPr>
              <a:t>TDXd</a:t>
            </a:r>
            <a:r>
              <a:rPr lang="en-US" dirty="0">
                <a:solidFill>
                  <a:srgbClr val="002E51"/>
                </a:solidFill>
              </a:rPr>
              <a:t> 10.1 vs TPC 5.4months, HR 0.51</a:t>
            </a:r>
          </a:p>
          <a:p>
            <a:pPr lvl="1"/>
            <a:r>
              <a:rPr lang="en-US" dirty="0">
                <a:solidFill>
                  <a:srgbClr val="002E51"/>
                </a:solidFill>
              </a:rPr>
              <a:t>Median PFS prior CDK4/6i on </a:t>
            </a:r>
            <a:r>
              <a:rPr lang="en-US" dirty="0" err="1">
                <a:solidFill>
                  <a:srgbClr val="002E51"/>
                </a:solidFill>
              </a:rPr>
              <a:t>TDXd</a:t>
            </a:r>
            <a:r>
              <a:rPr lang="en-US" dirty="0">
                <a:solidFill>
                  <a:srgbClr val="002E51"/>
                </a:solidFill>
              </a:rPr>
              <a:t>: 10.4 vs 11.7 months no prior CDK4/6i </a:t>
            </a:r>
          </a:p>
          <a:p>
            <a:pPr lvl="1"/>
            <a:r>
              <a:rPr lang="en-US" dirty="0">
                <a:solidFill>
                  <a:srgbClr val="002E51"/>
                </a:solidFill>
              </a:rPr>
              <a:t>Median OS: </a:t>
            </a:r>
            <a:r>
              <a:rPr lang="en-US" dirty="0" err="1">
                <a:solidFill>
                  <a:srgbClr val="002E51"/>
                </a:solidFill>
              </a:rPr>
              <a:t>TDxd</a:t>
            </a:r>
            <a:r>
              <a:rPr lang="en-US" dirty="0">
                <a:solidFill>
                  <a:srgbClr val="002E51"/>
                </a:solidFill>
              </a:rPr>
              <a:t> 23.9 vs TPC 17.5 months, HR 0.64</a:t>
            </a:r>
          </a:p>
          <a:p>
            <a:pPr marL="457200" lvl="1" indent="0">
              <a:buNone/>
            </a:pPr>
            <a:r>
              <a:rPr lang="en-US" sz="1100" dirty="0">
                <a:solidFill>
                  <a:srgbClr val="002E51"/>
                </a:solidFill>
              </a:rPr>
              <a:t>						</a:t>
            </a:r>
          </a:p>
          <a:p>
            <a:pPr marL="457200" lvl="1" indent="0">
              <a:buNone/>
            </a:pPr>
            <a:r>
              <a:rPr lang="en-US" sz="1100" dirty="0">
                <a:solidFill>
                  <a:srgbClr val="002E51"/>
                </a:solidFill>
              </a:rPr>
              <a:t>					Modi, NEJM 2022 387(1):9-20 :9-20</a:t>
            </a:r>
          </a:p>
          <a:p>
            <a:pPr lvl="1"/>
            <a:endParaRPr lang="en-US" dirty="0">
              <a:solidFill>
                <a:srgbClr val="002E51"/>
              </a:solidFill>
            </a:endParaRPr>
          </a:p>
        </p:txBody>
      </p:sp>
    </p:spTree>
    <p:extLst>
      <p:ext uri="{BB962C8B-B14F-4D97-AF65-F5344CB8AC3E}">
        <p14:creationId xmlns:p14="http://schemas.microsoft.com/office/powerpoint/2010/main" val="1872413504"/>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3" name="Picture 2">
            <a:extLst>
              <a:ext uri="{FF2B5EF4-FFF2-40B4-BE49-F238E27FC236}">
                <a16:creationId xmlns:a16="http://schemas.microsoft.com/office/drawing/2014/main" id="{9AD43FA7-123F-4D07-BECC-7F9A90372F1D}"/>
              </a:ext>
            </a:extLst>
          </p:cNvPr>
          <p:cNvPicPr>
            <a:picLocks noChangeAspect="1"/>
          </p:cNvPicPr>
          <p:nvPr/>
        </p:nvPicPr>
        <p:blipFill>
          <a:blip r:embed="rId2"/>
          <a:stretch>
            <a:fillRect/>
          </a:stretch>
        </p:blipFill>
        <p:spPr>
          <a:xfrm>
            <a:off x="1" y="693963"/>
            <a:ext cx="7943850" cy="3698423"/>
          </a:xfrm>
          <a:prstGeom prst="rect">
            <a:avLst/>
          </a:prstGeom>
        </p:spPr>
      </p:pic>
    </p:spTree>
    <p:extLst>
      <p:ext uri="{BB962C8B-B14F-4D97-AF65-F5344CB8AC3E}">
        <p14:creationId xmlns:p14="http://schemas.microsoft.com/office/powerpoint/2010/main" val="4012891996"/>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942056"/>
          </a:xfrm>
        </p:spPr>
        <p:txBody>
          <a:bodyPr/>
          <a:lstStyle/>
          <a:p>
            <a:r>
              <a:rPr lang="en-US" sz="2400" b="1" dirty="0"/>
              <a:t>Treatment after CDK 4/6 Progression</a:t>
            </a:r>
            <a:br>
              <a:rPr lang="en-US" b="1" dirty="0"/>
            </a:br>
            <a:r>
              <a:rPr lang="en-US" sz="2400" b="1" dirty="0"/>
              <a:t>TROPiCS-02</a:t>
            </a: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Results:</a:t>
            </a:r>
          </a:p>
          <a:p>
            <a:r>
              <a:rPr lang="en-US" dirty="0">
                <a:solidFill>
                  <a:srgbClr val="002E51"/>
                </a:solidFill>
              </a:rPr>
              <a:t>Median PFS: </a:t>
            </a:r>
            <a:r>
              <a:rPr lang="en-US" dirty="0" err="1">
                <a:solidFill>
                  <a:srgbClr val="002E51"/>
                </a:solidFill>
              </a:rPr>
              <a:t>sacituzumab</a:t>
            </a:r>
            <a:r>
              <a:rPr lang="en-US" dirty="0">
                <a:solidFill>
                  <a:srgbClr val="002E51"/>
                </a:solidFill>
              </a:rPr>
              <a:t> </a:t>
            </a:r>
            <a:r>
              <a:rPr lang="en-US" dirty="0" err="1">
                <a:solidFill>
                  <a:srgbClr val="002E51"/>
                </a:solidFill>
              </a:rPr>
              <a:t>govitecan</a:t>
            </a:r>
            <a:r>
              <a:rPr lang="en-US" dirty="0">
                <a:solidFill>
                  <a:srgbClr val="002E51"/>
                </a:solidFill>
              </a:rPr>
              <a:t> </a:t>
            </a:r>
            <a:r>
              <a:rPr lang="en-US" dirty="0" err="1">
                <a:solidFill>
                  <a:srgbClr val="002E51"/>
                </a:solidFill>
              </a:rPr>
              <a:t>vs.TPC</a:t>
            </a:r>
            <a:r>
              <a:rPr lang="en-US" dirty="0">
                <a:solidFill>
                  <a:srgbClr val="002E51"/>
                </a:solidFill>
              </a:rPr>
              <a:t>: 5.5 vs. 4.0 months (HR: 0.66, p&lt; 0.001) </a:t>
            </a:r>
            <a:r>
              <a:rPr lang="en-US" sz="1600" dirty="0">
                <a:solidFill>
                  <a:srgbClr val="002E51"/>
                </a:solidFill>
              </a:rPr>
              <a:t>Rugo, ASCO, 2022</a:t>
            </a:r>
          </a:p>
          <a:p>
            <a:r>
              <a:rPr lang="en-US" dirty="0">
                <a:solidFill>
                  <a:srgbClr val="002E51"/>
                </a:solidFill>
              </a:rPr>
              <a:t>Median OS: </a:t>
            </a:r>
            <a:r>
              <a:rPr lang="en-US" dirty="0" err="1">
                <a:solidFill>
                  <a:srgbClr val="002E51"/>
                </a:solidFill>
              </a:rPr>
              <a:t>sacituzumab</a:t>
            </a:r>
            <a:r>
              <a:rPr lang="en-US" dirty="0">
                <a:solidFill>
                  <a:srgbClr val="002E51"/>
                </a:solidFill>
              </a:rPr>
              <a:t> </a:t>
            </a:r>
            <a:r>
              <a:rPr lang="en-US" dirty="0" err="1">
                <a:solidFill>
                  <a:srgbClr val="002E51"/>
                </a:solidFill>
              </a:rPr>
              <a:t>govitecan</a:t>
            </a:r>
            <a:r>
              <a:rPr lang="en-US" dirty="0">
                <a:solidFill>
                  <a:srgbClr val="002E51"/>
                </a:solidFill>
              </a:rPr>
              <a:t> </a:t>
            </a:r>
            <a:r>
              <a:rPr lang="en-US" dirty="0" err="1">
                <a:solidFill>
                  <a:srgbClr val="002E51"/>
                </a:solidFill>
              </a:rPr>
              <a:t>vs.TPC</a:t>
            </a:r>
            <a:r>
              <a:rPr lang="en-US" dirty="0">
                <a:solidFill>
                  <a:srgbClr val="002E51"/>
                </a:solidFill>
              </a:rPr>
              <a:t>: 14.4 vs. 11.2 months (HR: 0.79, p=0.02, 0.65-0.96) </a:t>
            </a:r>
            <a:r>
              <a:rPr lang="en-US" sz="1400" dirty="0">
                <a:solidFill>
                  <a:srgbClr val="002E51"/>
                </a:solidFill>
              </a:rPr>
              <a:t>Rugo, ESMO, 2022</a:t>
            </a:r>
          </a:p>
        </p:txBody>
      </p:sp>
    </p:spTree>
    <p:extLst>
      <p:ext uri="{BB962C8B-B14F-4D97-AF65-F5344CB8AC3E}">
        <p14:creationId xmlns:p14="http://schemas.microsoft.com/office/powerpoint/2010/main" val="1351121616"/>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45719"/>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Main graphic">
            <a:extLst>
              <a:ext uri="{FF2B5EF4-FFF2-40B4-BE49-F238E27FC236}">
                <a16:creationId xmlns:a16="http://schemas.microsoft.com/office/drawing/2014/main" id="{CF2D8E65-E9E5-40F2-A638-206925435A11}"/>
              </a:ext>
            </a:extLst>
          </p:cNvPr>
          <p:cNvPicPr/>
          <p:nvPr/>
        </p:nvPicPr>
        <p:blipFill>
          <a:blip r:embed="rId2"/>
          <a:stretch/>
        </p:blipFill>
        <p:spPr>
          <a:xfrm>
            <a:off x="1199087" y="218903"/>
            <a:ext cx="5897749" cy="4117329"/>
          </a:xfrm>
          <a:prstGeom prst="rect">
            <a:avLst/>
          </a:prstGeom>
          <a:ln>
            <a:noFill/>
          </a:ln>
        </p:spPr>
      </p:pic>
      <p:sp>
        <p:nvSpPr>
          <p:cNvPr id="6" name="TextBox 5">
            <a:extLst>
              <a:ext uri="{FF2B5EF4-FFF2-40B4-BE49-F238E27FC236}">
                <a16:creationId xmlns:a16="http://schemas.microsoft.com/office/drawing/2014/main" id="{FF3B651A-D0E0-4DF3-8870-B6BD4272D17B}"/>
              </a:ext>
            </a:extLst>
          </p:cNvPr>
          <p:cNvSpPr txBox="1"/>
          <p:nvPr/>
        </p:nvSpPr>
        <p:spPr>
          <a:xfrm>
            <a:off x="92150" y="1965278"/>
            <a:ext cx="1106938" cy="646331"/>
          </a:xfrm>
          <a:prstGeom prst="rect">
            <a:avLst/>
          </a:prstGeom>
          <a:noFill/>
        </p:spPr>
        <p:txBody>
          <a:bodyPr wrap="square" rtlCol="0">
            <a:spAutoFit/>
          </a:bodyPr>
          <a:lstStyle/>
          <a:p>
            <a:r>
              <a:rPr lang="en-US" sz="1200" dirty="0"/>
              <a:t>Rugo, Lancet 2023; 402:1423</a:t>
            </a:r>
          </a:p>
        </p:txBody>
      </p:sp>
    </p:spTree>
    <p:extLst>
      <p:ext uri="{BB962C8B-B14F-4D97-AF65-F5344CB8AC3E}">
        <p14:creationId xmlns:p14="http://schemas.microsoft.com/office/powerpoint/2010/main" val="342806222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45719"/>
          </a:xfrm>
        </p:spPr>
        <p:txBody>
          <a:bodyPr/>
          <a:lstStyle/>
          <a:p>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p>
        </p:txBody>
      </p:sp>
      <p:pic>
        <p:nvPicPr>
          <p:cNvPr id="5" name="Main graphic">
            <a:extLst>
              <a:ext uri="{FF2B5EF4-FFF2-40B4-BE49-F238E27FC236}">
                <a16:creationId xmlns:a16="http://schemas.microsoft.com/office/drawing/2014/main" id="{395C2321-7C80-43CB-859E-9E3B7CE7426A}"/>
              </a:ext>
            </a:extLst>
          </p:cNvPr>
          <p:cNvPicPr/>
          <p:nvPr/>
        </p:nvPicPr>
        <p:blipFill>
          <a:blip r:embed="rId2"/>
          <a:stretch/>
        </p:blipFill>
        <p:spPr>
          <a:xfrm>
            <a:off x="1396980" y="173184"/>
            <a:ext cx="6350040" cy="4069562"/>
          </a:xfrm>
          <a:prstGeom prst="rect">
            <a:avLst/>
          </a:prstGeom>
          <a:ln>
            <a:noFill/>
          </a:ln>
        </p:spPr>
      </p:pic>
      <p:sp>
        <p:nvSpPr>
          <p:cNvPr id="3" name="TextBox 2">
            <a:extLst>
              <a:ext uri="{FF2B5EF4-FFF2-40B4-BE49-F238E27FC236}">
                <a16:creationId xmlns:a16="http://schemas.microsoft.com/office/drawing/2014/main" id="{3AC1E5C2-193B-4E40-B2E7-20D03087551A}"/>
              </a:ext>
            </a:extLst>
          </p:cNvPr>
          <p:cNvSpPr txBox="1"/>
          <p:nvPr/>
        </p:nvSpPr>
        <p:spPr>
          <a:xfrm>
            <a:off x="153564" y="1933452"/>
            <a:ext cx="1067911" cy="646331"/>
          </a:xfrm>
          <a:prstGeom prst="rect">
            <a:avLst/>
          </a:prstGeom>
          <a:noFill/>
        </p:spPr>
        <p:txBody>
          <a:bodyPr wrap="square" rtlCol="0">
            <a:spAutoFit/>
          </a:bodyPr>
          <a:lstStyle/>
          <a:p>
            <a:r>
              <a:rPr lang="en-US" sz="1200" dirty="0"/>
              <a:t>Rugo, Lancet 2023; 402:1423</a:t>
            </a:r>
          </a:p>
        </p:txBody>
      </p:sp>
    </p:spTree>
    <p:extLst>
      <p:ext uri="{BB962C8B-B14F-4D97-AF65-F5344CB8AC3E}">
        <p14:creationId xmlns:p14="http://schemas.microsoft.com/office/powerpoint/2010/main" val="149495031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Antibody drug conjugates: </a:t>
            </a:r>
            <a:r>
              <a:rPr lang="en-US" dirty="0" err="1">
                <a:solidFill>
                  <a:srgbClr val="002E51"/>
                </a:solidFill>
              </a:rPr>
              <a:t>Datopotamab</a:t>
            </a:r>
            <a:r>
              <a:rPr lang="en-US" dirty="0">
                <a:solidFill>
                  <a:srgbClr val="002E51"/>
                </a:solidFill>
              </a:rPr>
              <a:t> </a:t>
            </a:r>
            <a:r>
              <a:rPr lang="en-US" dirty="0" err="1">
                <a:solidFill>
                  <a:srgbClr val="002E51"/>
                </a:solidFill>
              </a:rPr>
              <a:t>deruxtecan</a:t>
            </a:r>
            <a:endParaRPr lang="en-US" dirty="0">
              <a:solidFill>
                <a:srgbClr val="002E51"/>
              </a:solidFill>
            </a:endParaRPr>
          </a:p>
          <a:p>
            <a:r>
              <a:rPr lang="en-US" dirty="0" err="1">
                <a:solidFill>
                  <a:srgbClr val="002E51"/>
                </a:solidFill>
              </a:rPr>
              <a:t>Datopotamab</a:t>
            </a:r>
            <a:r>
              <a:rPr lang="en-US" dirty="0">
                <a:solidFill>
                  <a:srgbClr val="002E51"/>
                </a:solidFill>
              </a:rPr>
              <a:t> </a:t>
            </a:r>
            <a:r>
              <a:rPr lang="en-US" dirty="0" err="1">
                <a:solidFill>
                  <a:srgbClr val="002E51"/>
                </a:solidFill>
              </a:rPr>
              <a:t>deruxtecan</a:t>
            </a:r>
            <a:r>
              <a:rPr lang="en-US" dirty="0">
                <a:solidFill>
                  <a:srgbClr val="002E51"/>
                </a:solidFill>
              </a:rPr>
              <a:t> (Dato-</a:t>
            </a:r>
            <a:r>
              <a:rPr lang="en-US" dirty="0" err="1">
                <a:solidFill>
                  <a:srgbClr val="002E51"/>
                </a:solidFill>
              </a:rPr>
              <a:t>DXd</a:t>
            </a:r>
            <a:r>
              <a:rPr lang="en-US" dirty="0">
                <a:solidFill>
                  <a:srgbClr val="002E51"/>
                </a:solidFill>
              </a:rPr>
              <a:t>): Trop2 directed Ab</a:t>
            </a:r>
          </a:p>
          <a:p>
            <a:pPr lvl="1"/>
            <a:r>
              <a:rPr lang="en-US" dirty="0">
                <a:solidFill>
                  <a:srgbClr val="002E51"/>
                </a:solidFill>
              </a:rPr>
              <a:t>TROPION-Breast 01: median PFS Dato-</a:t>
            </a:r>
            <a:r>
              <a:rPr lang="en-US" dirty="0" err="1">
                <a:solidFill>
                  <a:srgbClr val="002E51"/>
                </a:solidFill>
              </a:rPr>
              <a:t>DXd</a:t>
            </a:r>
            <a:r>
              <a:rPr lang="en-US" dirty="0">
                <a:solidFill>
                  <a:srgbClr val="002E51"/>
                </a:solidFill>
              </a:rPr>
              <a:t> vs ICC: 6.9 vs 4.9 months (HR 0.63, 0.52-0.76)</a:t>
            </a:r>
          </a:p>
          <a:p>
            <a:pPr lvl="1"/>
            <a:r>
              <a:rPr lang="en-US" dirty="0">
                <a:solidFill>
                  <a:srgbClr val="002E51"/>
                </a:solidFill>
              </a:rPr>
              <a:t>TROPION-Pan Tumor 01: median PFS 9.3 months</a:t>
            </a:r>
          </a:p>
          <a:p>
            <a:r>
              <a:rPr lang="en-US" dirty="0" err="1">
                <a:solidFill>
                  <a:srgbClr val="002E51"/>
                </a:solidFill>
              </a:rPr>
              <a:t>Patritumab</a:t>
            </a:r>
            <a:r>
              <a:rPr lang="en-US" dirty="0">
                <a:solidFill>
                  <a:srgbClr val="002E51"/>
                </a:solidFill>
              </a:rPr>
              <a:t> </a:t>
            </a:r>
            <a:r>
              <a:rPr lang="en-US" dirty="0" err="1">
                <a:solidFill>
                  <a:srgbClr val="002E51"/>
                </a:solidFill>
              </a:rPr>
              <a:t>deruxtecan</a:t>
            </a:r>
            <a:r>
              <a:rPr lang="en-US" dirty="0">
                <a:solidFill>
                  <a:srgbClr val="002E51"/>
                </a:solidFill>
              </a:rPr>
              <a:t> (HER3-DXd) topo1 payload</a:t>
            </a:r>
          </a:p>
        </p:txBody>
      </p:sp>
    </p:spTree>
    <p:extLst>
      <p:ext uri="{BB962C8B-B14F-4D97-AF65-F5344CB8AC3E}">
        <p14:creationId xmlns:p14="http://schemas.microsoft.com/office/powerpoint/2010/main" val="11672235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55C2341-64E1-4C8D-8E1F-6EE64F34F66F}"/>
              </a:ext>
            </a:extLst>
          </p:cNvPr>
          <p:cNvSpPr>
            <a:spLocks noGrp="1"/>
          </p:cNvSpPr>
          <p:nvPr>
            <p:ph type="title"/>
          </p:nvPr>
        </p:nvSpPr>
        <p:spPr>
          <a:xfrm>
            <a:off x="473628" y="732036"/>
            <a:ext cx="7599333" cy="278800"/>
          </a:xfrm>
        </p:spPr>
        <p:txBody>
          <a:bodyPr>
            <a:noAutofit/>
          </a:bodyPr>
          <a:lstStyle/>
          <a:p>
            <a:r>
              <a:rPr lang="en-GB" sz="2100" dirty="0">
                <a:solidFill>
                  <a:schemeClr val="tx2"/>
                </a:solidFill>
              </a:rPr>
              <a:t>APHINITY interim overall survival analysis at 8.4 years median FU: Overall Survival by treatment regimen (node-positive cohort)</a:t>
            </a:r>
          </a:p>
        </p:txBody>
      </p:sp>
      <p:sp>
        <p:nvSpPr>
          <p:cNvPr id="152" name="Rectangle: Rounded Corners 151">
            <a:extLst>
              <a:ext uri="{FF2B5EF4-FFF2-40B4-BE49-F238E27FC236}">
                <a16:creationId xmlns:a16="http://schemas.microsoft.com/office/drawing/2014/main" id="{9EAFA4EB-D37C-434D-ABDD-D347727C9F9B}"/>
              </a:ext>
            </a:extLst>
          </p:cNvPr>
          <p:cNvSpPr/>
          <p:nvPr/>
        </p:nvSpPr>
        <p:spPr>
          <a:xfrm>
            <a:off x="7359799" y="1391317"/>
            <a:ext cx="697155" cy="408623"/>
          </a:xfrm>
          <a:prstGeom prst="roundRect">
            <a:avLst/>
          </a:prstGeom>
          <a:ln w="12700">
            <a:solidFill>
              <a:srgbClr val="FF0000"/>
            </a:solidFill>
          </a:ln>
        </p:spPr>
        <p:style>
          <a:lnRef idx="2">
            <a:schemeClr val="accent2"/>
          </a:lnRef>
          <a:fillRef idx="1">
            <a:schemeClr val="lt1"/>
          </a:fillRef>
          <a:effectRef idx="0">
            <a:schemeClr val="accent2"/>
          </a:effectRef>
          <a:fontRef idx="minor">
            <a:schemeClr val="dk1"/>
          </a:fontRef>
        </p:style>
        <p:txBody>
          <a:bodyPr wrap="square" rtlCol="0" anchor="ctr">
            <a:spAutoFit/>
          </a:bodyPr>
          <a:lstStyle/>
          <a:p>
            <a:pPr algn="ctr" defTabSz="685800" fontAlgn="auto">
              <a:spcBef>
                <a:spcPts val="0"/>
              </a:spcBef>
              <a:spcAft>
                <a:spcPts val="0"/>
              </a:spcAft>
            </a:pPr>
            <a:endParaRPr lang="en-GB" sz="1800" dirty="0">
              <a:solidFill>
                <a:prstClr val="black"/>
              </a:solidFill>
              <a:latin typeface="Calibri"/>
            </a:endParaRPr>
          </a:p>
        </p:txBody>
      </p:sp>
      <p:sp>
        <p:nvSpPr>
          <p:cNvPr id="153" name="Freeform: Shape 152">
            <a:extLst>
              <a:ext uri="{FF2B5EF4-FFF2-40B4-BE49-F238E27FC236}">
                <a16:creationId xmlns:a16="http://schemas.microsoft.com/office/drawing/2014/main" id="{B622627E-CE2D-4EDB-AF8E-7135B17F7054}"/>
              </a:ext>
            </a:extLst>
          </p:cNvPr>
          <p:cNvSpPr/>
          <p:nvPr/>
        </p:nvSpPr>
        <p:spPr>
          <a:xfrm>
            <a:off x="1686727" y="1451315"/>
            <a:ext cx="6237341" cy="2450497"/>
          </a:xfrm>
          <a:custGeom>
            <a:avLst/>
            <a:gdLst>
              <a:gd name="connsiteX0" fmla="*/ 0 w 6237341"/>
              <a:gd name="connsiteY0" fmla="*/ 0 h 2911527"/>
              <a:gd name="connsiteX1" fmla="*/ 0 w 6237341"/>
              <a:gd name="connsiteY1" fmla="*/ 2911527 h 2911527"/>
              <a:gd name="connsiteX2" fmla="*/ 5370500 w 6237341"/>
              <a:gd name="connsiteY2" fmla="*/ 2911527 h 2911527"/>
              <a:gd name="connsiteX3" fmla="*/ 6237342 w 6237341"/>
              <a:gd name="connsiteY3" fmla="*/ 2911527 h 2911527"/>
            </a:gdLst>
            <a:ahLst/>
            <a:cxnLst>
              <a:cxn ang="0">
                <a:pos x="connsiteX0" y="connsiteY0"/>
              </a:cxn>
              <a:cxn ang="0">
                <a:pos x="connsiteX1" y="connsiteY1"/>
              </a:cxn>
              <a:cxn ang="0">
                <a:pos x="connsiteX2" y="connsiteY2"/>
              </a:cxn>
              <a:cxn ang="0">
                <a:pos x="connsiteX3" y="connsiteY3"/>
              </a:cxn>
            </a:cxnLst>
            <a:rect l="l" t="t" r="r" b="b"/>
            <a:pathLst>
              <a:path w="6237341" h="2911527">
                <a:moveTo>
                  <a:pt x="0" y="0"/>
                </a:moveTo>
                <a:lnTo>
                  <a:pt x="0" y="2911527"/>
                </a:lnTo>
                <a:lnTo>
                  <a:pt x="5370500" y="2911527"/>
                </a:lnTo>
                <a:lnTo>
                  <a:pt x="6237342" y="2911527"/>
                </a:lnTo>
              </a:path>
            </a:pathLst>
          </a:custGeom>
          <a:noFill/>
          <a:ln w="19050" cap="sq">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nvGrpSpPr>
          <p:cNvPr id="154" name="Group 153">
            <a:extLst>
              <a:ext uri="{FF2B5EF4-FFF2-40B4-BE49-F238E27FC236}">
                <a16:creationId xmlns:a16="http://schemas.microsoft.com/office/drawing/2014/main" id="{BE8BA717-7789-4BC9-BDE7-6B89AB226655}"/>
              </a:ext>
            </a:extLst>
          </p:cNvPr>
          <p:cNvGrpSpPr/>
          <p:nvPr/>
        </p:nvGrpSpPr>
        <p:grpSpPr>
          <a:xfrm>
            <a:off x="1686727" y="3901590"/>
            <a:ext cx="6007687" cy="50593"/>
            <a:chOff x="1481805" y="3997764"/>
            <a:chExt cx="6007687" cy="60112"/>
          </a:xfrm>
        </p:grpSpPr>
        <p:sp>
          <p:nvSpPr>
            <p:cNvPr id="205" name="Freeform: Shape 204">
              <a:extLst>
                <a:ext uri="{FF2B5EF4-FFF2-40B4-BE49-F238E27FC236}">
                  <a16:creationId xmlns:a16="http://schemas.microsoft.com/office/drawing/2014/main" id="{E82C99DC-3EC5-47F8-98D9-BAAD05EE3C21}"/>
                </a:ext>
              </a:extLst>
            </p:cNvPr>
            <p:cNvSpPr/>
            <p:nvPr/>
          </p:nvSpPr>
          <p:spPr>
            <a:xfrm>
              <a:off x="448126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6" name="Freeform: Shape 205">
              <a:extLst>
                <a:ext uri="{FF2B5EF4-FFF2-40B4-BE49-F238E27FC236}">
                  <a16:creationId xmlns:a16="http://schemas.microsoft.com/office/drawing/2014/main" id="{95875B86-1F33-4B1E-B467-F8BF66934227}"/>
                </a:ext>
              </a:extLst>
            </p:cNvPr>
            <p:cNvSpPr/>
            <p:nvPr/>
          </p:nvSpPr>
          <p:spPr>
            <a:xfrm>
              <a:off x="148180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7" name="Freeform: Shape 206">
              <a:extLst>
                <a:ext uri="{FF2B5EF4-FFF2-40B4-BE49-F238E27FC236}">
                  <a16:creationId xmlns:a16="http://schemas.microsoft.com/office/drawing/2014/main" id="{885EE7D3-E5F6-4083-B75B-0A99A56D69C7}"/>
                </a:ext>
              </a:extLst>
            </p:cNvPr>
            <p:cNvSpPr/>
            <p:nvPr/>
          </p:nvSpPr>
          <p:spPr>
            <a:xfrm>
              <a:off x="185669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8" name="Freeform: Shape 207">
              <a:extLst>
                <a:ext uri="{FF2B5EF4-FFF2-40B4-BE49-F238E27FC236}">
                  <a16:creationId xmlns:a16="http://schemas.microsoft.com/office/drawing/2014/main" id="{098D965A-17A0-4617-A40B-52BEEC112AE8}"/>
                </a:ext>
              </a:extLst>
            </p:cNvPr>
            <p:cNvSpPr/>
            <p:nvPr/>
          </p:nvSpPr>
          <p:spPr>
            <a:xfrm>
              <a:off x="223166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9" name="Freeform: Shape 208">
              <a:extLst>
                <a:ext uri="{FF2B5EF4-FFF2-40B4-BE49-F238E27FC236}">
                  <a16:creationId xmlns:a16="http://schemas.microsoft.com/office/drawing/2014/main" id="{4C8E5EFF-4726-4F3D-94A6-1D82888F91AA}"/>
                </a:ext>
              </a:extLst>
            </p:cNvPr>
            <p:cNvSpPr/>
            <p:nvPr/>
          </p:nvSpPr>
          <p:spPr>
            <a:xfrm>
              <a:off x="260655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0" name="Freeform: Shape 209">
              <a:extLst>
                <a:ext uri="{FF2B5EF4-FFF2-40B4-BE49-F238E27FC236}">
                  <a16:creationId xmlns:a16="http://schemas.microsoft.com/office/drawing/2014/main" id="{7924F312-CEFB-44D1-BE50-A74656FA9A99}"/>
                </a:ext>
              </a:extLst>
            </p:cNvPr>
            <p:cNvSpPr/>
            <p:nvPr/>
          </p:nvSpPr>
          <p:spPr>
            <a:xfrm>
              <a:off x="298153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1" name="Freeform: Shape 210">
              <a:extLst>
                <a:ext uri="{FF2B5EF4-FFF2-40B4-BE49-F238E27FC236}">
                  <a16:creationId xmlns:a16="http://schemas.microsoft.com/office/drawing/2014/main" id="{F266D60D-1D92-4516-B598-0E6EEFCFEA2E}"/>
                </a:ext>
              </a:extLst>
            </p:cNvPr>
            <p:cNvSpPr/>
            <p:nvPr/>
          </p:nvSpPr>
          <p:spPr>
            <a:xfrm>
              <a:off x="335642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2" name="Freeform: Shape 211">
              <a:extLst>
                <a:ext uri="{FF2B5EF4-FFF2-40B4-BE49-F238E27FC236}">
                  <a16:creationId xmlns:a16="http://schemas.microsoft.com/office/drawing/2014/main" id="{8F54709F-A9CC-4355-9284-8CD0AC1B8B49}"/>
                </a:ext>
              </a:extLst>
            </p:cNvPr>
            <p:cNvSpPr/>
            <p:nvPr/>
          </p:nvSpPr>
          <p:spPr>
            <a:xfrm>
              <a:off x="373139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3" name="Freeform: Shape 212">
              <a:extLst>
                <a:ext uri="{FF2B5EF4-FFF2-40B4-BE49-F238E27FC236}">
                  <a16:creationId xmlns:a16="http://schemas.microsoft.com/office/drawing/2014/main" id="{11362581-2CF7-4AEA-AB68-BFB6133DE60F}"/>
                </a:ext>
              </a:extLst>
            </p:cNvPr>
            <p:cNvSpPr/>
            <p:nvPr/>
          </p:nvSpPr>
          <p:spPr>
            <a:xfrm>
              <a:off x="410628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4" name="Freeform: Shape 213">
              <a:extLst>
                <a:ext uri="{FF2B5EF4-FFF2-40B4-BE49-F238E27FC236}">
                  <a16:creationId xmlns:a16="http://schemas.microsoft.com/office/drawing/2014/main" id="{F97F42E9-1DD6-4370-9CB1-A03E7AA9C722}"/>
                </a:ext>
              </a:extLst>
            </p:cNvPr>
            <p:cNvSpPr/>
            <p:nvPr/>
          </p:nvSpPr>
          <p:spPr>
            <a:xfrm>
              <a:off x="485614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5" name="Freeform: Shape 214">
              <a:extLst>
                <a:ext uri="{FF2B5EF4-FFF2-40B4-BE49-F238E27FC236}">
                  <a16:creationId xmlns:a16="http://schemas.microsoft.com/office/drawing/2014/main" id="{8E4C26EA-C6A5-4366-A306-F06921CC3AB3}"/>
                </a:ext>
              </a:extLst>
            </p:cNvPr>
            <p:cNvSpPr/>
            <p:nvPr/>
          </p:nvSpPr>
          <p:spPr>
            <a:xfrm>
              <a:off x="523112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6" name="Freeform: Shape 215">
              <a:extLst>
                <a:ext uri="{FF2B5EF4-FFF2-40B4-BE49-F238E27FC236}">
                  <a16:creationId xmlns:a16="http://schemas.microsoft.com/office/drawing/2014/main" id="{BE3EFE0E-4D8B-4B73-B981-9FC98722A972}"/>
                </a:ext>
              </a:extLst>
            </p:cNvPr>
            <p:cNvSpPr/>
            <p:nvPr/>
          </p:nvSpPr>
          <p:spPr>
            <a:xfrm>
              <a:off x="560610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7" name="Freeform: Shape 216">
              <a:extLst>
                <a:ext uri="{FF2B5EF4-FFF2-40B4-BE49-F238E27FC236}">
                  <a16:creationId xmlns:a16="http://schemas.microsoft.com/office/drawing/2014/main" id="{35AB9F69-A53D-45F9-8802-B516B5DD5B85}"/>
                </a:ext>
              </a:extLst>
            </p:cNvPr>
            <p:cNvSpPr/>
            <p:nvPr/>
          </p:nvSpPr>
          <p:spPr>
            <a:xfrm>
              <a:off x="598098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8" name="Freeform: Shape 217">
              <a:extLst>
                <a:ext uri="{FF2B5EF4-FFF2-40B4-BE49-F238E27FC236}">
                  <a16:creationId xmlns:a16="http://schemas.microsoft.com/office/drawing/2014/main" id="{89DF6461-4427-4436-9EC2-E0AE0540F7BC}"/>
                </a:ext>
              </a:extLst>
            </p:cNvPr>
            <p:cNvSpPr/>
            <p:nvPr/>
          </p:nvSpPr>
          <p:spPr>
            <a:xfrm>
              <a:off x="635596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9" name="Freeform: Shape 218">
              <a:extLst>
                <a:ext uri="{FF2B5EF4-FFF2-40B4-BE49-F238E27FC236}">
                  <a16:creationId xmlns:a16="http://schemas.microsoft.com/office/drawing/2014/main" id="{2B83255C-F1D5-4689-B952-AA7E4CC02202}"/>
                </a:ext>
              </a:extLst>
            </p:cNvPr>
            <p:cNvSpPr/>
            <p:nvPr/>
          </p:nvSpPr>
          <p:spPr>
            <a:xfrm>
              <a:off x="673085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0" name="Freeform: Shape 219">
              <a:extLst>
                <a:ext uri="{FF2B5EF4-FFF2-40B4-BE49-F238E27FC236}">
                  <a16:creationId xmlns:a16="http://schemas.microsoft.com/office/drawing/2014/main" id="{F0FB0798-DF60-405D-9B4D-95CEC698F831}"/>
                </a:ext>
              </a:extLst>
            </p:cNvPr>
            <p:cNvSpPr/>
            <p:nvPr/>
          </p:nvSpPr>
          <p:spPr>
            <a:xfrm>
              <a:off x="710582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1" name="Freeform: Shape 220">
              <a:extLst>
                <a:ext uri="{FF2B5EF4-FFF2-40B4-BE49-F238E27FC236}">
                  <a16:creationId xmlns:a16="http://schemas.microsoft.com/office/drawing/2014/main" id="{CCF2E97B-1100-4962-BF23-13562E028C52}"/>
                </a:ext>
              </a:extLst>
            </p:cNvPr>
            <p:cNvSpPr/>
            <p:nvPr/>
          </p:nvSpPr>
          <p:spPr>
            <a:xfrm>
              <a:off x="748071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nvGrpSpPr>
          <p:cNvPr id="155" name="Group 154">
            <a:extLst>
              <a:ext uri="{FF2B5EF4-FFF2-40B4-BE49-F238E27FC236}">
                <a16:creationId xmlns:a16="http://schemas.microsoft.com/office/drawing/2014/main" id="{6F16F0E6-3226-4C27-9EF4-6E899944A019}"/>
              </a:ext>
            </a:extLst>
          </p:cNvPr>
          <p:cNvGrpSpPr/>
          <p:nvPr/>
        </p:nvGrpSpPr>
        <p:grpSpPr>
          <a:xfrm>
            <a:off x="1626528" y="1451314"/>
            <a:ext cx="60199" cy="2457882"/>
            <a:chOff x="1421606" y="1086500"/>
            <a:chExt cx="60199" cy="2920302"/>
          </a:xfrm>
        </p:grpSpPr>
        <p:sp>
          <p:nvSpPr>
            <p:cNvPr id="199" name="Freeform: Shape 198">
              <a:extLst>
                <a:ext uri="{FF2B5EF4-FFF2-40B4-BE49-F238E27FC236}">
                  <a16:creationId xmlns:a16="http://schemas.microsoft.com/office/drawing/2014/main" id="{EC47050F-2B52-4A4C-AF54-F106D6C87D93}"/>
                </a:ext>
              </a:extLst>
            </p:cNvPr>
            <p:cNvSpPr/>
            <p:nvPr/>
          </p:nvSpPr>
          <p:spPr>
            <a:xfrm>
              <a:off x="1421606" y="1669718"/>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0" name="Freeform: Shape 199">
              <a:extLst>
                <a:ext uri="{FF2B5EF4-FFF2-40B4-BE49-F238E27FC236}">
                  <a16:creationId xmlns:a16="http://schemas.microsoft.com/office/drawing/2014/main" id="{91A0199F-1047-4B66-A197-6112B4101CFF}"/>
                </a:ext>
              </a:extLst>
            </p:cNvPr>
            <p:cNvSpPr/>
            <p:nvPr/>
          </p:nvSpPr>
          <p:spPr>
            <a:xfrm>
              <a:off x="1421606" y="2252936"/>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1" name="Freeform: Shape 200">
              <a:extLst>
                <a:ext uri="{FF2B5EF4-FFF2-40B4-BE49-F238E27FC236}">
                  <a16:creationId xmlns:a16="http://schemas.microsoft.com/office/drawing/2014/main" id="{4C9710F7-891D-489A-9B46-A89DE34B6A61}"/>
                </a:ext>
              </a:extLst>
            </p:cNvPr>
            <p:cNvSpPr/>
            <p:nvPr/>
          </p:nvSpPr>
          <p:spPr>
            <a:xfrm>
              <a:off x="1421606" y="2836155"/>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2" name="Freeform: Shape 201">
              <a:extLst>
                <a:ext uri="{FF2B5EF4-FFF2-40B4-BE49-F238E27FC236}">
                  <a16:creationId xmlns:a16="http://schemas.microsoft.com/office/drawing/2014/main" id="{F024DE08-7AB2-4E7A-BDF4-E3A432228D8C}"/>
                </a:ext>
              </a:extLst>
            </p:cNvPr>
            <p:cNvSpPr/>
            <p:nvPr/>
          </p:nvSpPr>
          <p:spPr>
            <a:xfrm>
              <a:off x="1421606" y="341946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3" name="Freeform: Shape 202">
              <a:extLst>
                <a:ext uri="{FF2B5EF4-FFF2-40B4-BE49-F238E27FC236}">
                  <a16:creationId xmlns:a16="http://schemas.microsoft.com/office/drawing/2014/main" id="{CB6F7A5A-60E3-41AF-85D6-FED17A498557}"/>
                </a:ext>
              </a:extLst>
            </p:cNvPr>
            <p:cNvSpPr/>
            <p:nvPr/>
          </p:nvSpPr>
          <p:spPr>
            <a:xfrm>
              <a:off x="1421606" y="3998027"/>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4" name="Freeform: Shape 203">
              <a:extLst>
                <a:ext uri="{FF2B5EF4-FFF2-40B4-BE49-F238E27FC236}">
                  <a16:creationId xmlns:a16="http://schemas.microsoft.com/office/drawing/2014/main" id="{87E5487F-5893-411C-818E-9E0FD659FB62}"/>
                </a:ext>
              </a:extLst>
            </p:cNvPr>
            <p:cNvSpPr/>
            <p:nvPr/>
          </p:nvSpPr>
          <p:spPr>
            <a:xfrm>
              <a:off x="1421606" y="108650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sp>
        <p:nvSpPr>
          <p:cNvPr id="156" name="TextBox 155">
            <a:extLst>
              <a:ext uri="{FF2B5EF4-FFF2-40B4-BE49-F238E27FC236}">
                <a16:creationId xmlns:a16="http://schemas.microsoft.com/office/drawing/2014/main" id="{EBB76177-3C89-42BF-8A4D-3A7B0B694AD4}"/>
              </a:ext>
            </a:extLst>
          </p:cNvPr>
          <p:cNvSpPr txBox="1"/>
          <p:nvPr/>
        </p:nvSpPr>
        <p:spPr>
          <a:xfrm>
            <a:off x="1380715" y="1374371"/>
            <a:ext cx="173125"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100</a:t>
            </a:r>
          </a:p>
        </p:txBody>
      </p:sp>
      <p:sp>
        <p:nvSpPr>
          <p:cNvPr id="157" name="TextBox 156">
            <a:extLst>
              <a:ext uri="{FF2B5EF4-FFF2-40B4-BE49-F238E27FC236}">
                <a16:creationId xmlns:a16="http://schemas.microsoft.com/office/drawing/2014/main" id="{21DC43DF-00DF-400F-B8D7-3B563B7DB443}"/>
              </a:ext>
            </a:extLst>
          </p:cNvPr>
          <p:cNvSpPr txBox="1"/>
          <p:nvPr/>
        </p:nvSpPr>
        <p:spPr>
          <a:xfrm>
            <a:off x="1438424" y="1865238"/>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80</a:t>
            </a:r>
          </a:p>
        </p:txBody>
      </p:sp>
      <p:sp>
        <p:nvSpPr>
          <p:cNvPr id="158" name="TextBox 157">
            <a:extLst>
              <a:ext uri="{FF2B5EF4-FFF2-40B4-BE49-F238E27FC236}">
                <a16:creationId xmlns:a16="http://schemas.microsoft.com/office/drawing/2014/main" id="{4B16F89A-6590-4DF9-B3EA-4E593E88DB1D}"/>
              </a:ext>
            </a:extLst>
          </p:cNvPr>
          <p:cNvSpPr txBox="1"/>
          <p:nvPr/>
        </p:nvSpPr>
        <p:spPr>
          <a:xfrm>
            <a:off x="1438424" y="2363491"/>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60</a:t>
            </a:r>
          </a:p>
        </p:txBody>
      </p:sp>
      <p:sp>
        <p:nvSpPr>
          <p:cNvPr id="159" name="TextBox 158">
            <a:extLst>
              <a:ext uri="{FF2B5EF4-FFF2-40B4-BE49-F238E27FC236}">
                <a16:creationId xmlns:a16="http://schemas.microsoft.com/office/drawing/2014/main" id="{6D1A5072-7ED3-4B00-8E72-944C3D85D2A4}"/>
              </a:ext>
            </a:extLst>
          </p:cNvPr>
          <p:cNvSpPr txBox="1"/>
          <p:nvPr/>
        </p:nvSpPr>
        <p:spPr>
          <a:xfrm>
            <a:off x="1438424" y="2846974"/>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40</a:t>
            </a:r>
          </a:p>
        </p:txBody>
      </p:sp>
      <p:sp>
        <p:nvSpPr>
          <p:cNvPr id="160" name="TextBox 159">
            <a:extLst>
              <a:ext uri="{FF2B5EF4-FFF2-40B4-BE49-F238E27FC236}">
                <a16:creationId xmlns:a16="http://schemas.microsoft.com/office/drawing/2014/main" id="{22AA2FD6-7A0D-4F5D-A038-868F034FD2B4}"/>
              </a:ext>
            </a:extLst>
          </p:cNvPr>
          <p:cNvSpPr txBox="1"/>
          <p:nvPr/>
        </p:nvSpPr>
        <p:spPr>
          <a:xfrm>
            <a:off x="1438424" y="3330457"/>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20</a:t>
            </a:r>
          </a:p>
        </p:txBody>
      </p:sp>
      <p:sp>
        <p:nvSpPr>
          <p:cNvPr id="161" name="TextBox 160">
            <a:extLst>
              <a:ext uri="{FF2B5EF4-FFF2-40B4-BE49-F238E27FC236}">
                <a16:creationId xmlns:a16="http://schemas.microsoft.com/office/drawing/2014/main" id="{3D545ADC-3DED-44E1-82B3-CDDE55B583BF}"/>
              </a:ext>
            </a:extLst>
          </p:cNvPr>
          <p:cNvSpPr txBox="1"/>
          <p:nvPr/>
        </p:nvSpPr>
        <p:spPr>
          <a:xfrm>
            <a:off x="1496131" y="3813939"/>
            <a:ext cx="57709"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0</a:t>
            </a:r>
          </a:p>
        </p:txBody>
      </p:sp>
      <p:sp>
        <p:nvSpPr>
          <p:cNvPr id="162" name="TextBox 161">
            <a:extLst>
              <a:ext uri="{FF2B5EF4-FFF2-40B4-BE49-F238E27FC236}">
                <a16:creationId xmlns:a16="http://schemas.microsoft.com/office/drawing/2014/main" id="{05E983D5-6D1E-4843-93EC-22C519957919}"/>
              </a:ext>
            </a:extLst>
          </p:cNvPr>
          <p:cNvSpPr txBox="1"/>
          <p:nvPr/>
        </p:nvSpPr>
        <p:spPr>
          <a:xfrm>
            <a:off x="1652620"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0</a:t>
            </a:r>
          </a:p>
        </p:txBody>
      </p:sp>
      <p:sp>
        <p:nvSpPr>
          <p:cNvPr id="163" name="TextBox 162">
            <a:extLst>
              <a:ext uri="{FF2B5EF4-FFF2-40B4-BE49-F238E27FC236}">
                <a16:creationId xmlns:a16="http://schemas.microsoft.com/office/drawing/2014/main" id="{0FF03D0D-1314-4D9B-B78A-9972FCF9866C}"/>
              </a:ext>
            </a:extLst>
          </p:cNvPr>
          <p:cNvSpPr txBox="1"/>
          <p:nvPr/>
        </p:nvSpPr>
        <p:spPr>
          <a:xfrm>
            <a:off x="2378162" y="398916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1</a:t>
            </a:r>
          </a:p>
        </p:txBody>
      </p:sp>
      <p:sp>
        <p:nvSpPr>
          <p:cNvPr id="164" name="TextBox 163">
            <a:extLst>
              <a:ext uri="{FF2B5EF4-FFF2-40B4-BE49-F238E27FC236}">
                <a16:creationId xmlns:a16="http://schemas.microsoft.com/office/drawing/2014/main" id="{EA199B0A-792C-41C2-BEC6-6799CB747BCB}"/>
              </a:ext>
            </a:extLst>
          </p:cNvPr>
          <p:cNvSpPr txBox="1"/>
          <p:nvPr/>
        </p:nvSpPr>
        <p:spPr>
          <a:xfrm>
            <a:off x="3153812"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2</a:t>
            </a:r>
          </a:p>
        </p:txBody>
      </p:sp>
      <p:sp>
        <p:nvSpPr>
          <p:cNvPr id="165" name="TextBox 164">
            <a:extLst>
              <a:ext uri="{FF2B5EF4-FFF2-40B4-BE49-F238E27FC236}">
                <a16:creationId xmlns:a16="http://schemas.microsoft.com/office/drawing/2014/main" id="{EA7BD027-EA77-4EA1-9BF8-BD7899B9C66E}"/>
              </a:ext>
            </a:extLst>
          </p:cNvPr>
          <p:cNvSpPr txBox="1"/>
          <p:nvPr/>
        </p:nvSpPr>
        <p:spPr>
          <a:xfrm>
            <a:off x="3904202"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3</a:t>
            </a:r>
          </a:p>
        </p:txBody>
      </p:sp>
      <p:sp>
        <p:nvSpPr>
          <p:cNvPr id="166" name="TextBox 165">
            <a:extLst>
              <a:ext uri="{FF2B5EF4-FFF2-40B4-BE49-F238E27FC236}">
                <a16:creationId xmlns:a16="http://schemas.microsoft.com/office/drawing/2014/main" id="{6FB402BD-F073-45F9-960B-69AEA724138B}"/>
              </a:ext>
            </a:extLst>
          </p:cNvPr>
          <p:cNvSpPr txBox="1"/>
          <p:nvPr/>
        </p:nvSpPr>
        <p:spPr>
          <a:xfrm>
            <a:off x="4654592"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4</a:t>
            </a:r>
          </a:p>
        </p:txBody>
      </p:sp>
      <p:sp>
        <p:nvSpPr>
          <p:cNvPr id="167" name="TextBox 166">
            <a:extLst>
              <a:ext uri="{FF2B5EF4-FFF2-40B4-BE49-F238E27FC236}">
                <a16:creationId xmlns:a16="http://schemas.microsoft.com/office/drawing/2014/main" id="{088CDD33-4146-4FCD-B036-022C5BC5E26C}"/>
              </a:ext>
            </a:extLst>
          </p:cNvPr>
          <p:cNvSpPr txBox="1"/>
          <p:nvPr/>
        </p:nvSpPr>
        <p:spPr>
          <a:xfrm>
            <a:off x="5380135" y="398916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5</a:t>
            </a:r>
          </a:p>
        </p:txBody>
      </p:sp>
      <p:sp>
        <p:nvSpPr>
          <p:cNvPr id="168" name="TextBox 167">
            <a:extLst>
              <a:ext uri="{FF2B5EF4-FFF2-40B4-BE49-F238E27FC236}">
                <a16:creationId xmlns:a16="http://schemas.microsoft.com/office/drawing/2014/main" id="{5B948452-DE77-4BC8-BBBF-D2ADCDE4F977}"/>
              </a:ext>
            </a:extLst>
          </p:cNvPr>
          <p:cNvSpPr txBox="1"/>
          <p:nvPr/>
        </p:nvSpPr>
        <p:spPr>
          <a:xfrm>
            <a:off x="6155372"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6</a:t>
            </a:r>
          </a:p>
        </p:txBody>
      </p:sp>
      <p:sp>
        <p:nvSpPr>
          <p:cNvPr id="169" name="TextBox 168">
            <a:extLst>
              <a:ext uri="{FF2B5EF4-FFF2-40B4-BE49-F238E27FC236}">
                <a16:creationId xmlns:a16="http://schemas.microsoft.com/office/drawing/2014/main" id="{69E60B1F-620A-4D44-890E-9834BF0381A9}"/>
              </a:ext>
            </a:extLst>
          </p:cNvPr>
          <p:cNvSpPr txBox="1"/>
          <p:nvPr/>
        </p:nvSpPr>
        <p:spPr>
          <a:xfrm>
            <a:off x="6880915" y="398916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7</a:t>
            </a:r>
          </a:p>
        </p:txBody>
      </p:sp>
      <p:sp>
        <p:nvSpPr>
          <p:cNvPr id="170" name="TextBox 169">
            <a:extLst>
              <a:ext uri="{FF2B5EF4-FFF2-40B4-BE49-F238E27FC236}">
                <a16:creationId xmlns:a16="http://schemas.microsoft.com/office/drawing/2014/main" id="{D3A6CA9B-549A-4F20-BB0C-3790A92BE0AE}"/>
              </a:ext>
            </a:extLst>
          </p:cNvPr>
          <p:cNvSpPr txBox="1"/>
          <p:nvPr/>
        </p:nvSpPr>
        <p:spPr>
          <a:xfrm>
            <a:off x="7661552" y="398916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8</a:t>
            </a:r>
          </a:p>
        </p:txBody>
      </p:sp>
      <p:sp>
        <p:nvSpPr>
          <p:cNvPr id="171" name="TextBox 170">
            <a:extLst>
              <a:ext uri="{FF2B5EF4-FFF2-40B4-BE49-F238E27FC236}">
                <a16:creationId xmlns:a16="http://schemas.microsoft.com/office/drawing/2014/main" id="{C9D70E70-B364-4ECC-8D21-A8D10B42EAF1}"/>
              </a:ext>
            </a:extLst>
          </p:cNvPr>
          <p:cNvSpPr txBox="1"/>
          <p:nvPr/>
        </p:nvSpPr>
        <p:spPr>
          <a:xfrm>
            <a:off x="4112903" y="4156129"/>
            <a:ext cx="1384996"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Years from randomisation</a:t>
            </a:r>
          </a:p>
        </p:txBody>
      </p:sp>
      <p:sp>
        <p:nvSpPr>
          <p:cNvPr id="172" name="TextBox 171">
            <a:extLst>
              <a:ext uri="{FF2B5EF4-FFF2-40B4-BE49-F238E27FC236}">
                <a16:creationId xmlns:a16="http://schemas.microsoft.com/office/drawing/2014/main" id="{C1756BB5-6C3E-4023-9ABA-503489862DC3}"/>
              </a:ext>
            </a:extLst>
          </p:cNvPr>
          <p:cNvSpPr txBox="1"/>
          <p:nvPr/>
        </p:nvSpPr>
        <p:spPr>
          <a:xfrm rot="16200000">
            <a:off x="607273" y="2599619"/>
            <a:ext cx="1027525"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Overall survival (%)</a:t>
            </a:r>
          </a:p>
        </p:txBody>
      </p:sp>
      <p:sp>
        <p:nvSpPr>
          <p:cNvPr id="175" name="TextBox 174">
            <a:extLst>
              <a:ext uri="{FF2B5EF4-FFF2-40B4-BE49-F238E27FC236}">
                <a16:creationId xmlns:a16="http://schemas.microsoft.com/office/drawing/2014/main" id="{8C2FA5D0-6382-4A45-8A89-BAB8B64E042B}"/>
              </a:ext>
            </a:extLst>
          </p:cNvPr>
          <p:cNvSpPr txBox="1"/>
          <p:nvPr/>
        </p:nvSpPr>
        <p:spPr>
          <a:xfrm>
            <a:off x="1401580" y="4187413"/>
            <a:ext cx="114614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No. of patients at risk</a:t>
            </a:r>
          </a:p>
        </p:txBody>
      </p:sp>
      <p:grpSp>
        <p:nvGrpSpPr>
          <p:cNvPr id="2" name="Group 1">
            <a:extLst>
              <a:ext uri="{FF2B5EF4-FFF2-40B4-BE49-F238E27FC236}">
                <a16:creationId xmlns:a16="http://schemas.microsoft.com/office/drawing/2014/main" id="{37FEE24F-FE49-535A-5A19-4F2F593086F3}"/>
              </a:ext>
            </a:extLst>
          </p:cNvPr>
          <p:cNvGrpSpPr/>
          <p:nvPr/>
        </p:nvGrpSpPr>
        <p:grpSpPr>
          <a:xfrm>
            <a:off x="7388478" y="1265152"/>
            <a:ext cx="611872" cy="672267"/>
            <a:chOff x="7383782" y="1294785"/>
            <a:chExt cx="611872" cy="672267"/>
          </a:xfrm>
        </p:grpSpPr>
        <p:sp>
          <p:nvSpPr>
            <p:cNvPr id="178" name="TextBox 177">
              <a:extLst>
                <a:ext uri="{FF2B5EF4-FFF2-40B4-BE49-F238E27FC236}">
                  <a16:creationId xmlns:a16="http://schemas.microsoft.com/office/drawing/2014/main" id="{67252D25-F665-4350-81D1-3D2CA56B2DE4}"/>
                </a:ext>
              </a:extLst>
            </p:cNvPr>
            <p:cNvSpPr txBox="1"/>
            <p:nvPr/>
          </p:nvSpPr>
          <p:spPr>
            <a:xfrm>
              <a:off x="7383782" y="1294785"/>
              <a:ext cx="587337" cy="261610"/>
            </a:xfrm>
            <a:prstGeom prst="rect">
              <a:avLst/>
            </a:prstGeom>
            <a:noFill/>
          </p:spPr>
          <p:txBody>
            <a:bodyPr wrap="square" rtlCol="0">
              <a:spAutoFit/>
            </a:bodyPr>
            <a:lstStyle/>
            <a:p>
              <a:pPr algn="ctr" defTabSz="457189" fontAlgn="auto">
                <a:spcBef>
                  <a:spcPts val="0"/>
                </a:spcBef>
                <a:spcAft>
                  <a:spcPts val="0"/>
                </a:spcAft>
              </a:pPr>
              <a:r>
                <a:rPr lang="en-GB" sz="1100" b="1" dirty="0">
                  <a:solidFill>
                    <a:prstClr val="black"/>
                  </a:solidFill>
                  <a:latin typeface="Arial Narrow"/>
                  <a:ea typeface="+mn-ea"/>
                  <a:cs typeface="Arial Narrow"/>
                </a:rPr>
                <a:t>8 years</a:t>
              </a:r>
            </a:p>
          </p:txBody>
        </p:sp>
        <p:sp>
          <p:nvSpPr>
            <p:cNvPr id="179" name="TextBox 178">
              <a:extLst>
                <a:ext uri="{FF2B5EF4-FFF2-40B4-BE49-F238E27FC236}">
                  <a16:creationId xmlns:a16="http://schemas.microsoft.com/office/drawing/2014/main" id="{1B7A54D9-A965-48F2-A4E5-B80CF797C210}"/>
                </a:ext>
              </a:extLst>
            </p:cNvPr>
            <p:cNvSpPr txBox="1"/>
            <p:nvPr/>
          </p:nvSpPr>
          <p:spPr>
            <a:xfrm>
              <a:off x="7408317" y="1475961"/>
              <a:ext cx="587337" cy="261610"/>
            </a:xfrm>
            <a:prstGeom prst="rect">
              <a:avLst/>
            </a:prstGeom>
            <a:noFill/>
          </p:spPr>
          <p:txBody>
            <a:bodyPr wrap="square" rtlCol="0">
              <a:spAutoFit/>
            </a:bodyPr>
            <a:lstStyle/>
            <a:p>
              <a:pPr algn="ctr" defTabSz="457189" fontAlgn="auto">
                <a:spcBef>
                  <a:spcPts val="0"/>
                </a:spcBef>
                <a:spcAft>
                  <a:spcPts val="0"/>
                </a:spcAft>
              </a:pPr>
              <a:r>
                <a:rPr lang="en-GB" sz="1100" dirty="0">
                  <a:solidFill>
                    <a:srgbClr val="FF0000"/>
                  </a:solidFill>
                  <a:latin typeface="Arial Narrow"/>
                  <a:ea typeface="+mn-ea"/>
                  <a:cs typeface="Arial Narrow"/>
                </a:rPr>
                <a:t>91.1%</a:t>
              </a:r>
            </a:p>
          </p:txBody>
        </p:sp>
        <p:sp>
          <p:nvSpPr>
            <p:cNvPr id="180" name="TextBox 179">
              <a:extLst>
                <a:ext uri="{FF2B5EF4-FFF2-40B4-BE49-F238E27FC236}">
                  <a16:creationId xmlns:a16="http://schemas.microsoft.com/office/drawing/2014/main" id="{F3180729-E527-4713-9782-B2E5DC8A4F44}"/>
                </a:ext>
              </a:extLst>
            </p:cNvPr>
            <p:cNvSpPr txBox="1"/>
            <p:nvPr/>
          </p:nvSpPr>
          <p:spPr>
            <a:xfrm>
              <a:off x="7397421" y="1705442"/>
              <a:ext cx="587337" cy="261610"/>
            </a:xfrm>
            <a:prstGeom prst="rect">
              <a:avLst/>
            </a:prstGeom>
            <a:noFill/>
          </p:spPr>
          <p:txBody>
            <a:bodyPr wrap="square" rtlCol="0">
              <a:spAutoFit/>
            </a:bodyPr>
            <a:lstStyle/>
            <a:p>
              <a:pPr algn="ctr" defTabSz="457189" fontAlgn="auto">
                <a:spcBef>
                  <a:spcPts val="0"/>
                </a:spcBef>
                <a:spcAft>
                  <a:spcPts val="0"/>
                </a:spcAft>
              </a:pPr>
              <a:r>
                <a:rPr lang="en-GB" sz="1100" dirty="0">
                  <a:solidFill>
                    <a:srgbClr val="0000FF"/>
                  </a:solidFill>
                  <a:latin typeface="Arial Narrow"/>
                  <a:ea typeface="+mn-ea"/>
                  <a:cs typeface="Arial Narrow"/>
                </a:rPr>
                <a:t>89.2%</a:t>
              </a:r>
            </a:p>
          </p:txBody>
        </p:sp>
      </p:grpSp>
      <p:graphicFrame>
        <p:nvGraphicFramePr>
          <p:cNvPr id="222" name="Table 5">
            <a:extLst>
              <a:ext uri="{FF2B5EF4-FFF2-40B4-BE49-F238E27FC236}">
                <a16:creationId xmlns:a16="http://schemas.microsoft.com/office/drawing/2014/main" id="{61F45A9A-FA14-468C-A29F-443EF3ADE33F}"/>
              </a:ext>
            </a:extLst>
          </p:cNvPr>
          <p:cNvGraphicFramePr>
            <a:graphicFrameLocks noGrp="1"/>
          </p:cNvGraphicFramePr>
          <p:nvPr/>
        </p:nvGraphicFramePr>
        <p:xfrm>
          <a:off x="1900164" y="1811217"/>
          <a:ext cx="4660723" cy="1877177"/>
        </p:xfrm>
        <a:graphic>
          <a:graphicData uri="http://schemas.openxmlformats.org/drawingml/2006/table">
            <a:tbl>
              <a:tblPr firstRow="1" bandRow="1">
                <a:tableStyleId>{B301B821-A1FF-4177-AEE7-76D212191A09}</a:tableStyleId>
              </a:tblPr>
              <a:tblGrid>
                <a:gridCol w="1659012">
                  <a:extLst>
                    <a:ext uri="{9D8B030D-6E8A-4147-A177-3AD203B41FA5}">
                      <a16:colId xmlns:a16="http://schemas.microsoft.com/office/drawing/2014/main" val="1096159417"/>
                    </a:ext>
                  </a:extLst>
                </a:gridCol>
                <a:gridCol w="1466098">
                  <a:extLst>
                    <a:ext uri="{9D8B030D-6E8A-4147-A177-3AD203B41FA5}">
                      <a16:colId xmlns:a16="http://schemas.microsoft.com/office/drawing/2014/main" val="1121542360"/>
                    </a:ext>
                  </a:extLst>
                </a:gridCol>
                <a:gridCol w="1535613">
                  <a:extLst>
                    <a:ext uri="{9D8B030D-6E8A-4147-A177-3AD203B41FA5}">
                      <a16:colId xmlns:a16="http://schemas.microsoft.com/office/drawing/2014/main" val="3371436742"/>
                    </a:ext>
                  </a:extLst>
                </a:gridCol>
              </a:tblGrid>
              <a:tr h="431797">
                <a:tc>
                  <a:txBody>
                    <a:bodyPr/>
                    <a:lstStyle/>
                    <a:p>
                      <a:pPr algn="ctr"/>
                      <a:endParaRPr lang="en-GB" sz="10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Pertuzumab</a:t>
                      </a:r>
                    </a:p>
                    <a:p>
                      <a:pPr algn="ctr"/>
                      <a:r>
                        <a:rPr lang="en-GB" sz="1000" dirty="0"/>
                        <a:t>(n = 1503)</a:t>
                      </a:r>
                    </a:p>
                  </a:txBody>
                  <a:tcPr marL="36000" marR="36000" marT="36000" marB="36000">
                    <a:lnL w="12700" cap="flat" cmpd="sng" algn="ctr">
                      <a:no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en-GB" sz="1000" dirty="0"/>
                        <a:t>Placebo</a:t>
                      </a:r>
                    </a:p>
                    <a:p>
                      <a:pPr algn="ctr"/>
                      <a:r>
                        <a:rPr lang="en-GB" sz="1000" dirty="0"/>
                        <a:t>(n = 1502)</a:t>
                      </a:r>
                    </a:p>
                  </a:txBody>
                  <a:tcPr marL="36000" marR="36000" marT="36000" marB="36000">
                    <a:lnL w="12700" cap="flat" cmpd="sng" algn="ctr">
                      <a:solidFill>
                        <a:schemeClr val="accent5"/>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a16="http://schemas.microsoft.com/office/drawing/2014/main" val="2825380425"/>
                  </a:ext>
                </a:extLst>
              </a:tr>
              <a:tr h="265116">
                <a:tc>
                  <a:txBody>
                    <a:bodyPr/>
                    <a:lstStyle/>
                    <a:p>
                      <a:pPr algn="l"/>
                      <a:r>
                        <a:rPr lang="en-GB" sz="1000" b="1" dirty="0"/>
                        <a:t>Events, 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000" dirty="0"/>
                        <a:t>130 (8.6)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163 (10.9)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2592401"/>
                  </a:ext>
                </a:extLst>
              </a:tr>
              <a:tr h="265116">
                <a:tc>
                  <a:txBody>
                    <a:bodyPr/>
                    <a:lstStyle/>
                    <a:p>
                      <a:pPr algn="l"/>
                      <a:r>
                        <a:rPr lang="en-GB" sz="1000" b="1" dirty="0">
                          <a:solidFill>
                            <a:srgbClr val="FF0000"/>
                          </a:solidFill>
                        </a:rPr>
                        <a:t>Unadjusted HR (95% CI)</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0.80 (0.63, 1.00)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lnL>
                      <a:noFill/>
                    </a:lnL>
                    <a:lnT w="12700" cap="flat" cmpd="sng" algn="ctr">
                      <a:solidFill>
                        <a:schemeClr val="accent5"/>
                      </a:solidFill>
                      <a:prstDash val="solid"/>
                      <a:round/>
                      <a:headEnd type="none" w="med" len="med"/>
                      <a:tailEnd type="none" w="med" len="med"/>
                    </a:lnT>
                  </a:tcPr>
                </a:tc>
                <a:extLst>
                  <a:ext uri="{0D108BD9-81ED-4DB2-BD59-A6C34878D82A}">
                    <a16:rowId xmlns:a16="http://schemas.microsoft.com/office/drawing/2014/main" val="1902976880"/>
                  </a:ext>
                </a:extLst>
              </a:tr>
              <a:tr h="265116">
                <a:tc gridSpan="3">
                  <a:txBody>
                    <a:bodyPr/>
                    <a:lstStyle/>
                    <a:p>
                      <a:pPr algn="l"/>
                      <a:r>
                        <a:rPr lang="en-GB" sz="1000" b="1" dirty="0"/>
                        <a:t>8 year duration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noFill/>
                  </a:tcPr>
                </a:tc>
                <a:tc hMerge="1">
                  <a:txBody>
                    <a:bodyPr/>
                    <a:lstStyle/>
                    <a:p>
                      <a:pPr algn="ctr"/>
                      <a:endParaRPr lang="en-GB" sz="800" dirty="0"/>
                    </a:p>
                  </a:txBody>
                  <a:tcPr marL="36000" marR="36000" marT="36000" marB="36000">
                    <a:lnL>
                      <a:noFill/>
                    </a:lnL>
                  </a:tcPr>
                </a:tc>
                <a:extLst>
                  <a:ext uri="{0D108BD9-81ED-4DB2-BD59-A6C34878D82A}">
                    <a16:rowId xmlns:a16="http://schemas.microsoft.com/office/drawing/2014/main" val="4041325068"/>
                  </a:ext>
                </a:extLst>
              </a:tr>
              <a:tr h="384916">
                <a:tc>
                  <a:txBody>
                    <a:bodyPr/>
                    <a:lstStyle/>
                    <a:p>
                      <a:pPr algn="l"/>
                      <a:r>
                        <a:rPr lang="en-GB" sz="1000" b="0" dirty="0"/>
                        <a:t>Difference in event free rate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1.9</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tcPr>
                </a:tc>
                <a:extLst>
                  <a:ext uri="{0D108BD9-81ED-4DB2-BD59-A6C34878D82A}">
                    <a16:rowId xmlns:a16="http://schemas.microsoft.com/office/drawing/2014/main" val="2986435148"/>
                  </a:ext>
                </a:extLst>
              </a:tr>
              <a:tr h="265116">
                <a:tc>
                  <a:txBody>
                    <a:bodyPr/>
                    <a:lstStyle/>
                    <a:p>
                      <a:pPr algn="l"/>
                      <a:r>
                        <a:rPr lang="en-GB" sz="1000" b="0" dirty="0"/>
                        <a:t>95% CI for difference</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(-0.4, 4.1)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a:noFill/>
                    </a:lnL>
                  </a:tcPr>
                </a:tc>
                <a:extLst>
                  <a:ext uri="{0D108BD9-81ED-4DB2-BD59-A6C34878D82A}">
                    <a16:rowId xmlns:a16="http://schemas.microsoft.com/office/drawing/2014/main" val="1350156930"/>
                  </a:ext>
                </a:extLst>
              </a:tr>
            </a:tbl>
          </a:graphicData>
        </a:graphic>
      </p:graphicFrame>
      <p:grpSp>
        <p:nvGrpSpPr>
          <p:cNvPr id="223" name="Group 222">
            <a:extLst>
              <a:ext uri="{FF2B5EF4-FFF2-40B4-BE49-F238E27FC236}">
                <a16:creationId xmlns:a16="http://schemas.microsoft.com/office/drawing/2014/main" id="{6DA31818-D55B-4EC4-BD8F-821195DC52FB}"/>
              </a:ext>
            </a:extLst>
          </p:cNvPr>
          <p:cNvGrpSpPr/>
          <p:nvPr/>
        </p:nvGrpSpPr>
        <p:grpSpPr>
          <a:xfrm>
            <a:off x="1554037" y="4356235"/>
            <a:ext cx="6271825" cy="153888"/>
            <a:chOff x="1554036" y="4300093"/>
            <a:chExt cx="6271825" cy="183461"/>
          </a:xfrm>
        </p:grpSpPr>
        <p:sp>
          <p:nvSpPr>
            <p:cNvPr id="224" name="TextBox 223">
              <a:extLst>
                <a:ext uri="{FF2B5EF4-FFF2-40B4-BE49-F238E27FC236}">
                  <a16:creationId xmlns:a16="http://schemas.microsoft.com/office/drawing/2014/main" id="{1349A874-DE63-41CB-9884-A4643830D3E3}"/>
                </a:ext>
              </a:extLst>
            </p:cNvPr>
            <p:cNvSpPr txBox="1"/>
            <p:nvPr/>
          </p:nvSpPr>
          <p:spPr>
            <a:xfrm>
              <a:off x="1554036"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1503</a:t>
              </a:r>
            </a:p>
          </p:txBody>
        </p:sp>
        <p:sp>
          <p:nvSpPr>
            <p:cNvPr id="225" name="TextBox 224">
              <a:extLst>
                <a:ext uri="{FF2B5EF4-FFF2-40B4-BE49-F238E27FC236}">
                  <a16:creationId xmlns:a16="http://schemas.microsoft.com/office/drawing/2014/main" id="{89B027F0-4069-4126-960A-F7CD91A2A1E8}"/>
                </a:ext>
              </a:extLst>
            </p:cNvPr>
            <p:cNvSpPr txBox="1"/>
            <p:nvPr/>
          </p:nvSpPr>
          <p:spPr>
            <a:xfrm>
              <a:off x="2304425"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1441</a:t>
              </a:r>
            </a:p>
          </p:txBody>
        </p:sp>
        <p:sp>
          <p:nvSpPr>
            <p:cNvPr id="226" name="TextBox 225">
              <a:extLst>
                <a:ext uri="{FF2B5EF4-FFF2-40B4-BE49-F238E27FC236}">
                  <a16:creationId xmlns:a16="http://schemas.microsoft.com/office/drawing/2014/main" id="{24A31777-939A-4AAF-B015-543F70F718C0}"/>
                </a:ext>
              </a:extLst>
            </p:cNvPr>
            <p:cNvSpPr txBox="1"/>
            <p:nvPr/>
          </p:nvSpPr>
          <p:spPr>
            <a:xfrm>
              <a:off x="305522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1408</a:t>
              </a:r>
            </a:p>
          </p:txBody>
        </p:sp>
        <p:sp>
          <p:nvSpPr>
            <p:cNvPr id="227" name="TextBox 226">
              <a:extLst>
                <a:ext uri="{FF2B5EF4-FFF2-40B4-BE49-F238E27FC236}">
                  <a16:creationId xmlns:a16="http://schemas.microsoft.com/office/drawing/2014/main" id="{4BE03004-B772-4A15-B855-5E11D40E06B7}"/>
                </a:ext>
              </a:extLst>
            </p:cNvPr>
            <p:cNvSpPr txBox="1"/>
            <p:nvPr/>
          </p:nvSpPr>
          <p:spPr>
            <a:xfrm>
              <a:off x="380561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1375</a:t>
              </a:r>
            </a:p>
          </p:txBody>
        </p:sp>
        <p:sp>
          <p:nvSpPr>
            <p:cNvPr id="228" name="TextBox 227">
              <a:extLst>
                <a:ext uri="{FF2B5EF4-FFF2-40B4-BE49-F238E27FC236}">
                  <a16:creationId xmlns:a16="http://schemas.microsoft.com/office/drawing/2014/main" id="{DFA80195-293E-478D-BEEA-2E1DA2FBD49C}"/>
                </a:ext>
              </a:extLst>
            </p:cNvPr>
            <p:cNvSpPr txBox="1"/>
            <p:nvPr/>
          </p:nvSpPr>
          <p:spPr>
            <a:xfrm>
              <a:off x="455600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1334</a:t>
              </a:r>
            </a:p>
          </p:txBody>
        </p:sp>
        <p:sp>
          <p:nvSpPr>
            <p:cNvPr id="229" name="TextBox 228">
              <a:extLst>
                <a:ext uri="{FF2B5EF4-FFF2-40B4-BE49-F238E27FC236}">
                  <a16:creationId xmlns:a16="http://schemas.microsoft.com/office/drawing/2014/main" id="{805C87F8-4FC8-4D3A-B726-B4D4CB161CA5}"/>
                </a:ext>
              </a:extLst>
            </p:cNvPr>
            <p:cNvSpPr txBox="1"/>
            <p:nvPr/>
          </p:nvSpPr>
          <p:spPr>
            <a:xfrm>
              <a:off x="530639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1299</a:t>
              </a:r>
            </a:p>
          </p:txBody>
        </p:sp>
        <p:sp>
          <p:nvSpPr>
            <p:cNvPr id="230" name="TextBox 229">
              <a:extLst>
                <a:ext uri="{FF2B5EF4-FFF2-40B4-BE49-F238E27FC236}">
                  <a16:creationId xmlns:a16="http://schemas.microsoft.com/office/drawing/2014/main" id="{1176C3C0-F232-4D04-994A-C470B4D198B8}"/>
                </a:ext>
              </a:extLst>
            </p:cNvPr>
            <p:cNvSpPr txBox="1"/>
            <p:nvPr/>
          </p:nvSpPr>
          <p:spPr>
            <a:xfrm>
              <a:off x="605678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1273</a:t>
              </a:r>
            </a:p>
          </p:txBody>
        </p:sp>
        <p:sp>
          <p:nvSpPr>
            <p:cNvPr id="231" name="TextBox 230">
              <a:extLst>
                <a:ext uri="{FF2B5EF4-FFF2-40B4-BE49-F238E27FC236}">
                  <a16:creationId xmlns:a16="http://schemas.microsoft.com/office/drawing/2014/main" id="{0FDEF223-E4DC-4827-945F-7DE2A64F5123}"/>
                </a:ext>
              </a:extLst>
            </p:cNvPr>
            <p:cNvSpPr txBox="1"/>
            <p:nvPr/>
          </p:nvSpPr>
          <p:spPr>
            <a:xfrm>
              <a:off x="680717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1230</a:t>
              </a:r>
            </a:p>
          </p:txBody>
        </p:sp>
        <p:sp>
          <p:nvSpPr>
            <p:cNvPr id="232" name="TextBox 231">
              <a:extLst>
                <a:ext uri="{FF2B5EF4-FFF2-40B4-BE49-F238E27FC236}">
                  <a16:creationId xmlns:a16="http://schemas.microsoft.com/office/drawing/2014/main" id="{8FC8820A-EA45-4947-8CF5-65A3C851BB46}"/>
                </a:ext>
              </a:extLst>
            </p:cNvPr>
            <p:cNvSpPr txBox="1"/>
            <p:nvPr/>
          </p:nvSpPr>
          <p:spPr>
            <a:xfrm>
              <a:off x="7562969" y="4300093"/>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1096</a:t>
              </a:r>
            </a:p>
          </p:txBody>
        </p:sp>
      </p:grpSp>
      <p:grpSp>
        <p:nvGrpSpPr>
          <p:cNvPr id="233" name="Group 232">
            <a:extLst>
              <a:ext uri="{FF2B5EF4-FFF2-40B4-BE49-F238E27FC236}">
                <a16:creationId xmlns:a16="http://schemas.microsoft.com/office/drawing/2014/main" id="{EC68F7F7-FCCA-45BC-9F16-807A319B88C3}"/>
              </a:ext>
            </a:extLst>
          </p:cNvPr>
          <p:cNvGrpSpPr/>
          <p:nvPr/>
        </p:nvGrpSpPr>
        <p:grpSpPr>
          <a:xfrm>
            <a:off x="1554037" y="4506926"/>
            <a:ext cx="6271825" cy="153888"/>
            <a:chOff x="1554036" y="4479742"/>
            <a:chExt cx="6271825" cy="183461"/>
          </a:xfrm>
        </p:grpSpPr>
        <p:sp>
          <p:nvSpPr>
            <p:cNvPr id="234" name="TextBox 233">
              <a:extLst>
                <a:ext uri="{FF2B5EF4-FFF2-40B4-BE49-F238E27FC236}">
                  <a16:creationId xmlns:a16="http://schemas.microsoft.com/office/drawing/2014/main" id="{F1752751-7B56-400E-B272-32D7E60D5E99}"/>
                </a:ext>
              </a:extLst>
            </p:cNvPr>
            <p:cNvSpPr txBox="1"/>
            <p:nvPr/>
          </p:nvSpPr>
          <p:spPr>
            <a:xfrm>
              <a:off x="1554036"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1502</a:t>
              </a:r>
            </a:p>
          </p:txBody>
        </p:sp>
        <p:sp>
          <p:nvSpPr>
            <p:cNvPr id="235" name="TextBox 234">
              <a:extLst>
                <a:ext uri="{FF2B5EF4-FFF2-40B4-BE49-F238E27FC236}">
                  <a16:creationId xmlns:a16="http://schemas.microsoft.com/office/drawing/2014/main" id="{C9B5739D-FBD0-44F7-9956-C43A6C0238C7}"/>
                </a:ext>
              </a:extLst>
            </p:cNvPr>
            <p:cNvSpPr txBox="1"/>
            <p:nvPr/>
          </p:nvSpPr>
          <p:spPr>
            <a:xfrm>
              <a:off x="2304425"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1462</a:t>
              </a:r>
            </a:p>
          </p:txBody>
        </p:sp>
        <p:sp>
          <p:nvSpPr>
            <p:cNvPr id="236" name="TextBox 235">
              <a:extLst>
                <a:ext uri="{FF2B5EF4-FFF2-40B4-BE49-F238E27FC236}">
                  <a16:creationId xmlns:a16="http://schemas.microsoft.com/office/drawing/2014/main" id="{1E2A624E-5EF8-4F85-84D5-9E1D8D69E49C}"/>
                </a:ext>
              </a:extLst>
            </p:cNvPr>
            <p:cNvSpPr txBox="1"/>
            <p:nvPr/>
          </p:nvSpPr>
          <p:spPr>
            <a:xfrm>
              <a:off x="305522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1425</a:t>
              </a:r>
            </a:p>
          </p:txBody>
        </p:sp>
        <p:sp>
          <p:nvSpPr>
            <p:cNvPr id="237" name="TextBox 236">
              <a:extLst>
                <a:ext uri="{FF2B5EF4-FFF2-40B4-BE49-F238E27FC236}">
                  <a16:creationId xmlns:a16="http://schemas.microsoft.com/office/drawing/2014/main" id="{1C07F98D-E4ED-4602-885F-F2FFB2ECE863}"/>
                </a:ext>
              </a:extLst>
            </p:cNvPr>
            <p:cNvSpPr txBox="1"/>
            <p:nvPr/>
          </p:nvSpPr>
          <p:spPr>
            <a:xfrm>
              <a:off x="380561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1381</a:t>
              </a:r>
            </a:p>
          </p:txBody>
        </p:sp>
        <p:sp>
          <p:nvSpPr>
            <p:cNvPr id="238" name="TextBox 237">
              <a:extLst>
                <a:ext uri="{FF2B5EF4-FFF2-40B4-BE49-F238E27FC236}">
                  <a16:creationId xmlns:a16="http://schemas.microsoft.com/office/drawing/2014/main" id="{F8F4467D-3536-41AE-B6F1-5F47290EC9F2}"/>
                </a:ext>
              </a:extLst>
            </p:cNvPr>
            <p:cNvSpPr txBox="1"/>
            <p:nvPr/>
          </p:nvSpPr>
          <p:spPr>
            <a:xfrm>
              <a:off x="455600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1332</a:t>
              </a:r>
            </a:p>
          </p:txBody>
        </p:sp>
        <p:sp>
          <p:nvSpPr>
            <p:cNvPr id="239" name="TextBox 238">
              <a:extLst>
                <a:ext uri="{FF2B5EF4-FFF2-40B4-BE49-F238E27FC236}">
                  <a16:creationId xmlns:a16="http://schemas.microsoft.com/office/drawing/2014/main" id="{5F86CDA7-CD4F-4A77-BDDF-E2F026885132}"/>
                </a:ext>
              </a:extLst>
            </p:cNvPr>
            <p:cNvSpPr txBox="1"/>
            <p:nvPr/>
          </p:nvSpPr>
          <p:spPr>
            <a:xfrm>
              <a:off x="530639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1303</a:t>
              </a:r>
            </a:p>
          </p:txBody>
        </p:sp>
        <p:sp>
          <p:nvSpPr>
            <p:cNvPr id="240" name="TextBox 239">
              <a:extLst>
                <a:ext uri="{FF2B5EF4-FFF2-40B4-BE49-F238E27FC236}">
                  <a16:creationId xmlns:a16="http://schemas.microsoft.com/office/drawing/2014/main" id="{C749C678-9517-47CD-8060-8EB5184084B2}"/>
                </a:ext>
              </a:extLst>
            </p:cNvPr>
            <p:cNvSpPr txBox="1"/>
            <p:nvPr/>
          </p:nvSpPr>
          <p:spPr>
            <a:xfrm>
              <a:off x="605678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1249</a:t>
              </a:r>
            </a:p>
          </p:txBody>
        </p:sp>
        <p:sp>
          <p:nvSpPr>
            <p:cNvPr id="241" name="TextBox 240">
              <a:extLst>
                <a:ext uri="{FF2B5EF4-FFF2-40B4-BE49-F238E27FC236}">
                  <a16:creationId xmlns:a16="http://schemas.microsoft.com/office/drawing/2014/main" id="{0CC77457-7AE8-4E9C-9FC6-D3BD31705579}"/>
                </a:ext>
              </a:extLst>
            </p:cNvPr>
            <p:cNvSpPr txBox="1"/>
            <p:nvPr/>
          </p:nvSpPr>
          <p:spPr>
            <a:xfrm>
              <a:off x="680717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1203</a:t>
              </a:r>
            </a:p>
          </p:txBody>
        </p:sp>
        <p:sp>
          <p:nvSpPr>
            <p:cNvPr id="242" name="TextBox 241">
              <a:extLst>
                <a:ext uri="{FF2B5EF4-FFF2-40B4-BE49-F238E27FC236}">
                  <a16:creationId xmlns:a16="http://schemas.microsoft.com/office/drawing/2014/main" id="{63135B87-BFDF-48E6-8C27-11A6E2252D91}"/>
                </a:ext>
              </a:extLst>
            </p:cNvPr>
            <p:cNvSpPr txBox="1"/>
            <p:nvPr/>
          </p:nvSpPr>
          <p:spPr>
            <a:xfrm>
              <a:off x="7562969" y="4479742"/>
              <a:ext cx="262892" cy="18346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1087</a:t>
              </a:r>
            </a:p>
          </p:txBody>
        </p:sp>
      </p:grpSp>
      <p:grpSp>
        <p:nvGrpSpPr>
          <p:cNvPr id="252" name="Group 251">
            <a:extLst>
              <a:ext uri="{FF2B5EF4-FFF2-40B4-BE49-F238E27FC236}">
                <a16:creationId xmlns:a16="http://schemas.microsoft.com/office/drawing/2014/main" id="{AD942560-0537-4C0B-9969-42A955C23380}"/>
              </a:ext>
            </a:extLst>
          </p:cNvPr>
          <p:cNvGrpSpPr/>
          <p:nvPr/>
        </p:nvGrpSpPr>
        <p:grpSpPr>
          <a:xfrm>
            <a:off x="1695500" y="1451702"/>
            <a:ext cx="6236187" cy="272166"/>
            <a:chOff x="1695500" y="853087"/>
            <a:chExt cx="6236187" cy="362331"/>
          </a:xfrm>
        </p:grpSpPr>
        <p:sp>
          <p:nvSpPr>
            <p:cNvPr id="253" name="Freeform: Shape 252">
              <a:extLst>
                <a:ext uri="{FF2B5EF4-FFF2-40B4-BE49-F238E27FC236}">
                  <a16:creationId xmlns:a16="http://schemas.microsoft.com/office/drawing/2014/main" id="{35D6F482-543D-4968-9577-8A81A8B93948}"/>
                </a:ext>
              </a:extLst>
            </p:cNvPr>
            <p:cNvSpPr/>
            <p:nvPr/>
          </p:nvSpPr>
          <p:spPr>
            <a:xfrm>
              <a:off x="1695500" y="853087"/>
              <a:ext cx="6236187" cy="294132"/>
            </a:xfrm>
            <a:custGeom>
              <a:avLst/>
              <a:gdLst>
                <a:gd name="connsiteX0" fmla="*/ 0 w 6255287"/>
                <a:gd name="connsiteY0" fmla="*/ 0 h 294132"/>
                <a:gd name="connsiteX1" fmla="*/ 123715 w 6255287"/>
                <a:gd name="connsiteY1" fmla="*/ 0 h 294132"/>
                <a:gd name="connsiteX2" fmla="*/ 123715 w 6255287"/>
                <a:gd name="connsiteY2" fmla="*/ 5620 h 294132"/>
                <a:gd name="connsiteX3" fmla="*/ 192978 w 6255287"/>
                <a:gd name="connsiteY3" fmla="*/ 5620 h 294132"/>
                <a:gd name="connsiteX4" fmla="*/ 192978 w 6255287"/>
                <a:gd name="connsiteY4" fmla="*/ 12192 h 294132"/>
                <a:gd name="connsiteX5" fmla="*/ 345604 w 6255287"/>
                <a:gd name="connsiteY5" fmla="*/ 12192 h 294132"/>
                <a:gd name="connsiteX6" fmla="*/ 345604 w 6255287"/>
                <a:gd name="connsiteY6" fmla="*/ 17812 h 294132"/>
                <a:gd name="connsiteX7" fmla="*/ 359617 w 6255287"/>
                <a:gd name="connsiteY7" fmla="*/ 17812 h 294132"/>
                <a:gd name="connsiteX8" fmla="*/ 359617 w 6255287"/>
                <a:gd name="connsiteY8" fmla="*/ 23527 h 294132"/>
                <a:gd name="connsiteX9" fmla="*/ 592946 w 6255287"/>
                <a:gd name="connsiteY9" fmla="*/ 23527 h 294132"/>
                <a:gd name="connsiteX10" fmla="*/ 592946 w 6255287"/>
                <a:gd name="connsiteY10" fmla="*/ 29147 h 294132"/>
                <a:gd name="connsiteX11" fmla="*/ 816609 w 6255287"/>
                <a:gd name="connsiteY11" fmla="*/ 29147 h 294132"/>
                <a:gd name="connsiteX12" fmla="*/ 963027 w 6255287"/>
                <a:gd name="connsiteY12" fmla="*/ 29147 h 294132"/>
                <a:gd name="connsiteX13" fmla="*/ 1038498 w 6255287"/>
                <a:gd name="connsiteY13" fmla="*/ 29147 h 294132"/>
                <a:gd name="connsiteX14" fmla="*/ 1038498 w 6255287"/>
                <a:gd name="connsiteY14" fmla="*/ 33909 h 294132"/>
                <a:gd name="connsiteX15" fmla="*/ 1121862 w 6255287"/>
                <a:gd name="connsiteY15" fmla="*/ 33909 h 294132"/>
                <a:gd name="connsiteX16" fmla="*/ 1121862 w 6255287"/>
                <a:gd name="connsiteY16" fmla="*/ 39529 h 294132"/>
                <a:gd name="connsiteX17" fmla="*/ 1140485 w 6255287"/>
                <a:gd name="connsiteY17" fmla="*/ 39529 h 294132"/>
                <a:gd name="connsiteX18" fmla="*/ 1140485 w 6255287"/>
                <a:gd name="connsiteY18" fmla="*/ 42672 h 294132"/>
                <a:gd name="connsiteX19" fmla="*/ 1210724 w 6255287"/>
                <a:gd name="connsiteY19" fmla="*/ 42672 h 294132"/>
                <a:gd name="connsiteX20" fmla="*/ 1210724 w 6255287"/>
                <a:gd name="connsiteY20" fmla="*/ 46387 h 294132"/>
                <a:gd name="connsiteX21" fmla="*/ 1228815 w 6255287"/>
                <a:gd name="connsiteY21" fmla="*/ 46387 h 294132"/>
                <a:gd name="connsiteX22" fmla="*/ 1228815 w 6255287"/>
                <a:gd name="connsiteY22" fmla="*/ 49530 h 294132"/>
                <a:gd name="connsiteX23" fmla="*/ 1252228 w 6255287"/>
                <a:gd name="connsiteY23" fmla="*/ 49530 h 294132"/>
                <a:gd name="connsiteX24" fmla="*/ 1447512 w 6255287"/>
                <a:gd name="connsiteY24" fmla="*/ 49530 h 294132"/>
                <a:gd name="connsiteX25" fmla="*/ 1447512 w 6255287"/>
                <a:gd name="connsiteY25" fmla="*/ 53340 h 294132"/>
                <a:gd name="connsiteX26" fmla="*/ 1462677 w 6255287"/>
                <a:gd name="connsiteY26" fmla="*/ 53340 h 294132"/>
                <a:gd name="connsiteX27" fmla="*/ 1462677 w 6255287"/>
                <a:gd name="connsiteY27" fmla="*/ 56483 h 294132"/>
                <a:gd name="connsiteX28" fmla="*/ 1500723 w 6255287"/>
                <a:gd name="connsiteY28" fmla="*/ 56483 h 294132"/>
                <a:gd name="connsiteX29" fmla="*/ 1500723 w 6255287"/>
                <a:gd name="connsiteY29" fmla="*/ 61532 h 294132"/>
                <a:gd name="connsiteX30" fmla="*/ 1563334 w 6255287"/>
                <a:gd name="connsiteY30" fmla="*/ 61532 h 294132"/>
                <a:gd name="connsiteX31" fmla="*/ 1563334 w 6255287"/>
                <a:gd name="connsiteY31" fmla="*/ 66485 h 294132"/>
                <a:gd name="connsiteX32" fmla="*/ 1686695 w 6255287"/>
                <a:gd name="connsiteY32" fmla="*/ 66485 h 294132"/>
                <a:gd name="connsiteX33" fmla="*/ 1686695 w 6255287"/>
                <a:gd name="connsiteY33" fmla="*/ 70961 h 294132"/>
                <a:gd name="connsiteX34" fmla="*/ 1707181 w 6255287"/>
                <a:gd name="connsiteY34" fmla="*/ 70961 h 294132"/>
                <a:gd name="connsiteX35" fmla="*/ 1787795 w 6255287"/>
                <a:gd name="connsiteY35" fmla="*/ 70961 h 294132"/>
                <a:gd name="connsiteX36" fmla="*/ 1787795 w 6255287"/>
                <a:gd name="connsiteY36" fmla="*/ 72676 h 294132"/>
                <a:gd name="connsiteX37" fmla="*/ 1839498 w 6255287"/>
                <a:gd name="connsiteY37" fmla="*/ 72676 h 294132"/>
                <a:gd name="connsiteX38" fmla="*/ 1839498 w 6255287"/>
                <a:gd name="connsiteY38" fmla="*/ 74390 h 294132"/>
                <a:gd name="connsiteX39" fmla="*/ 1880737 w 6255287"/>
                <a:gd name="connsiteY39" fmla="*/ 74390 h 294132"/>
                <a:gd name="connsiteX40" fmla="*/ 1880737 w 6255287"/>
                <a:gd name="connsiteY40" fmla="*/ 75819 h 294132"/>
                <a:gd name="connsiteX41" fmla="*/ 1930932 w 6255287"/>
                <a:gd name="connsiteY41" fmla="*/ 75819 h 294132"/>
                <a:gd name="connsiteX42" fmla="*/ 1930932 w 6255287"/>
                <a:gd name="connsiteY42" fmla="*/ 78581 h 294132"/>
                <a:gd name="connsiteX43" fmla="*/ 1939446 w 6255287"/>
                <a:gd name="connsiteY43" fmla="*/ 78581 h 294132"/>
                <a:gd name="connsiteX44" fmla="*/ 1939446 w 6255287"/>
                <a:gd name="connsiteY44" fmla="*/ 80486 h 294132"/>
                <a:gd name="connsiteX45" fmla="*/ 1964012 w 6255287"/>
                <a:gd name="connsiteY45" fmla="*/ 80486 h 294132"/>
                <a:gd name="connsiteX46" fmla="*/ 1964012 w 6255287"/>
                <a:gd name="connsiteY46" fmla="*/ 84963 h 294132"/>
                <a:gd name="connsiteX47" fmla="*/ 2060944 w 6255287"/>
                <a:gd name="connsiteY47" fmla="*/ 84963 h 294132"/>
                <a:gd name="connsiteX48" fmla="*/ 2075666 w 6255287"/>
                <a:gd name="connsiteY48" fmla="*/ 84963 h 294132"/>
                <a:gd name="connsiteX49" fmla="*/ 2075666 w 6255287"/>
                <a:gd name="connsiteY49" fmla="*/ 89916 h 294132"/>
                <a:gd name="connsiteX50" fmla="*/ 2119742 w 6255287"/>
                <a:gd name="connsiteY50" fmla="*/ 89916 h 294132"/>
                <a:gd name="connsiteX51" fmla="*/ 2119742 w 6255287"/>
                <a:gd name="connsiteY51" fmla="*/ 92297 h 294132"/>
                <a:gd name="connsiteX52" fmla="*/ 2230066 w 6255287"/>
                <a:gd name="connsiteY52" fmla="*/ 92297 h 294132"/>
                <a:gd name="connsiteX53" fmla="*/ 2230066 w 6255287"/>
                <a:gd name="connsiteY53" fmla="*/ 96774 h 294132"/>
                <a:gd name="connsiteX54" fmla="*/ 2305270 w 6255287"/>
                <a:gd name="connsiteY54" fmla="*/ 96774 h 294132"/>
                <a:gd name="connsiteX55" fmla="*/ 2305270 w 6255287"/>
                <a:gd name="connsiteY55" fmla="*/ 99536 h 294132"/>
                <a:gd name="connsiteX56" fmla="*/ 2316179 w 6255287"/>
                <a:gd name="connsiteY56" fmla="*/ 99536 h 294132"/>
                <a:gd name="connsiteX57" fmla="*/ 2346420 w 6255287"/>
                <a:gd name="connsiteY57" fmla="*/ 99536 h 294132"/>
                <a:gd name="connsiteX58" fmla="*/ 2346420 w 6255287"/>
                <a:gd name="connsiteY58" fmla="*/ 103537 h 294132"/>
                <a:gd name="connsiteX59" fmla="*/ 2365576 w 6255287"/>
                <a:gd name="connsiteY59" fmla="*/ 103537 h 294132"/>
                <a:gd name="connsiteX60" fmla="*/ 2365576 w 6255287"/>
                <a:gd name="connsiteY60" fmla="*/ 108776 h 294132"/>
                <a:gd name="connsiteX61" fmla="*/ 2411160 w 6255287"/>
                <a:gd name="connsiteY61" fmla="*/ 108776 h 294132"/>
                <a:gd name="connsiteX62" fmla="*/ 2411160 w 6255287"/>
                <a:gd name="connsiteY62" fmla="*/ 112014 h 294132"/>
                <a:gd name="connsiteX63" fmla="*/ 2477408 w 6255287"/>
                <a:gd name="connsiteY63" fmla="*/ 112014 h 294132"/>
                <a:gd name="connsiteX64" fmla="*/ 2477408 w 6255287"/>
                <a:gd name="connsiteY64" fmla="*/ 115824 h 294132"/>
                <a:gd name="connsiteX65" fmla="*/ 2522991 w 6255287"/>
                <a:gd name="connsiteY65" fmla="*/ 115824 h 294132"/>
                <a:gd name="connsiteX66" fmla="*/ 2522991 w 6255287"/>
                <a:gd name="connsiteY66" fmla="*/ 118682 h 294132"/>
                <a:gd name="connsiteX67" fmla="*/ 2567955 w 6255287"/>
                <a:gd name="connsiteY67" fmla="*/ 118682 h 294132"/>
                <a:gd name="connsiteX68" fmla="*/ 2567955 w 6255287"/>
                <a:gd name="connsiteY68" fmla="*/ 123635 h 294132"/>
                <a:gd name="connsiteX69" fmla="*/ 2658502 w 6255287"/>
                <a:gd name="connsiteY69" fmla="*/ 123635 h 294132"/>
                <a:gd name="connsiteX70" fmla="*/ 2658502 w 6255287"/>
                <a:gd name="connsiteY70" fmla="*/ 126397 h 294132"/>
                <a:gd name="connsiteX71" fmla="*/ 2723862 w 6255287"/>
                <a:gd name="connsiteY71" fmla="*/ 126397 h 294132"/>
                <a:gd name="connsiteX72" fmla="*/ 2723862 w 6255287"/>
                <a:gd name="connsiteY72" fmla="*/ 131826 h 294132"/>
                <a:gd name="connsiteX73" fmla="*/ 2736101 w 6255287"/>
                <a:gd name="connsiteY73" fmla="*/ 131826 h 294132"/>
                <a:gd name="connsiteX74" fmla="*/ 2736101 w 6255287"/>
                <a:gd name="connsiteY74" fmla="*/ 136303 h 294132"/>
                <a:gd name="connsiteX75" fmla="*/ 2796229 w 6255287"/>
                <a:gd name="connsiteY75" fmla="*/ 136303 h 294132"/>
                <a:gd name="connsiteX76" fmla="*/ 2796229 w 6255287"/>
                <a:gd name="connsiteY76" fmla="*/ 141065 h 294132"/>
                <a:gd name="connsiteX77" fmla="*/ 2882785 w 6255287"/>
                <a:gd name="connsiteY77" fmla="*/ 141065 h 294132"/>
                <a:gd name="connsiteX78" fmla="*/ 2882785 w 6255287"/>
                <a:gd name="connsiteY78" fmla="*/ 145447 h 294132"/>
                <a:gd name="connsiteX79" fmla="*/ 2905843 w 6255287"/>
                <a:gd name="connsiteY79" fmla="*/ 145447 h 294132"/>
                <a:gd name="connsiteX80" fmla="*/ 2905843 w 6255287"/>
                <a:gd name="connsiteY80" fmla="*/ 153067 h 294132"/>
                <a:gd name="connsiteX81" fmla="*/ 2992932 w 6255287"/>
                <a:gd name="connsiteY81" fmla="*/ 153067 h 294132"/>
                <a:gd name="connsiteX82" fmla="*/ 3051197 w 6255287"/>
                <a:gd name="connsiteY82" fmla="*/ 153067 h 294132"/>
                <a:gd name="connsiteX83" fmla="*/ 3051197 w 6255287"/>
                <a:gd name="connsiteY83" fmla="*/ 155829 h 294132"/>
                <a:gd name="connsiteX84" fmla="*/ 3101659 w 6255287"/>
                <a:gd name="connsiteY84" fmla="*/ 155829 h 294132"/>
                <a:gd name="connsiteX85" fmla="*/ 3101659 w 6255287"/>
                <a:gd name="connsiteY85" fmla="*/ 159163 h 294132"/>
                <a:gd name="connsiteX86" fmla="*/ 3211717 w 6255287"/>
                <a:gd name="connsiteY86" fmla="*/ 159163 h 294132"/>
                <a:gd name="connsiteX87" fmla="*/ 3211717 w 6255287"/>
                <a:gd name="connsiteY87" fmla="*/ 163163 h 294132"/>
                <a:gd name="connsiteX88" fmla="*/ 3241958 w 6255287"/>
                <a:gd name="connsiteY88" fmla="*/ 163163 h 294132"/>
                <a:gd name="connsiteX89" fmla="*/ 3241958 w 6255287"/>
                <a:gd name="connsiteY89" fmla="*/ 167164 h 294132"/>
                <a:gd name="connsiteX90" fmla="*/ 3257567 w 6255287"/>
                <a:gd name="connsiteY90" fmla="*/ 167164 h 294132"/>
                <a:gd name="connsiteX91" fmla="*/ 3257567 w 6255287"/>
                <a:gd name="connsiteY91" fmla="*/ 170498 h 294132"/>
                <a:gd name="connsiteX92" fmla="*/ 3282310 w 6255287"/>
                <a:gd name="connsiteY92" fmla="*/ 170498 h 294132"/>
                <a:gd name="connsiteX93" fmla="*/ 3282310 w 6255287"/>
                <a:gd name="connsiteY93" fmla="*/ 173069 h 294132"/>
                <a:gd name="connsiteX94" fmla="*/ 3292597 w 6255287"/>
                <a:gd name="connsiteY94" fmla="*/ 173069 h 294132"/>
                <a:gd name="connsiteX95" fmla="*/ 3292597 w 6255287"/>
                <a:gd name="connsiteY95" fmla="*/ 175451 h 294132"/>
                <a:gd name="connsiteX96" fmla="*/ 3361505 w 6255287"/>
                <a:gd name="connsiteY96" fmla="*/ 175451 h 294132"/>
                <a:gd name="connsiteX97" fmla="*/ 3361505 w 6255287"/>
                <a:gd name="connsiteY97" fmla="*/ 178975 h 294132"/>
                <a:gd name="connsiteX98" fmla="*/ 3382080 w 6255287"/>
                <a:gd name="connsiteY98" fmla="*/ 178975 h 294132"/>
                <a:gd name="connsiteX99" fmla="*/ 3382080 w 6255287"/>
                <a:gd name="connsiteY99" fmla="*/ 182690 h 294132"/>
                <a:gd name="connsiteX100" fmla="*/ 3483003 w 6255287"/>
                <a:gd name="connsiteY100" fmla="*/ 182690 h 294132"/>
                <a:gd name="connsiteX101" fmla="*/ 3697620 w 6255287"/>
                <a:gd name="connsiteY101" fmla="*/ 182690 h 294132"/>
                <a:gd name="connsiteX102" fmla="*/ 3697620 w 6255287"/>
                <a:gd name="connsiteY102" fmla="*/ 188786 h 294132"/>
                <a:gd name="connsiteX103" fmla="*/ 3743027 w 6255287"/>
                <a:gd name="connsiteY103" fmla="*/ 188786 h 294132"/>
                <a:gd name="connsiteX104" fmla="*/ 3743027 w 6255287"/>
                <a:gd name="connsiteY104" fmla="*/ 192881 h 294132"/>
                <a:gd name="connsiteX105" fmla="*/ 3781871 w 6255287"/>
                <a:gd name="connsiteY105" fmla="*/ 192881 h 294132"/>
                <a:gd name="connsiteX106" fmla="*/ 3831180 w 6255287"/>
                <a:gd name="connsiteY106" fmla="*/ 192881 h 294132"/>
                <a:gd name="connsiteX107" fmla="*/ 3831180 w 6255287"/>
                <a:gd name="connsiteY107" fmla="*/ 196596 h 294132"/>
                <a:gd name="connsiteX108" fmla="*/ 3878537 w 6255287"/>
                <a:gd name="connsiteY108" fmla="*/ 196596 h 294132"/>
                <a:gd name="connsiteX109" fmla="*/ 3878537 w 6255287"/>
                <a:gd name="connsiteY109" fmla="*/ 201549 h 294132"/>
                <a:gd name="connsiteX110" fmla="*/ 4006864 w 6255287"/>
                <a:gd name="connsiteY110" fmla="*/ 201549 h 294132"/>
                <a:gd name="connsiteX111" fmla="*/ 4006864 w 6255287"/>
                <a:gd name="connsiteY111" fmla="*/ 206026 h 294132"/>
                <a:gd name="connsiteX112" fmla="*/ 4051118 w 6255287"/>
                <a:gd name="connsiteY112" fmla="*/ 206026 h 294132"/>
                <a:gd name="connsiteX113" fmla="*/ 4051118 w 6255287"/>
                <a:gd name="connsiteY113" fmla="*/ 209550 h 294132"/>
                <a:gd name="connsiteX114" fmla="*/ 4098919 w 6255287"/>
                <a:gd name="connsiteY114" fmla="*/ 209550 h 294132"/>
                <a:gd name="connsiteX115" fmla="*/ 4098919 w 6255287"/>
                <a:gd name="connsiteY115" fmla="*/ 212884 h 294132"/>
                <a:gd name="connsiteX116" fmla="*/ 4268395 w 6255287"/>
                <a:gd name="connsiteY116" fmla="*/ 212884 h 294132"/>
                <a:gd name="connsiteX117" fmla="*/ 4374728 w 6255287"/>
                <a:gd name="connsiteY117" fmla="*/ 212884 h 294132"/>
                <a:gd name="connsiteX118" fmla="*/ 4374728 w 6255287"/>
                <a:gd name="connsiteY118" fmla="*/ 216408 h 294132"/>
                <a:gd name="connsiteX119" fmla="*/ 4421908 w 6255287"/>
                <a:gd name="connsiteY119" fmla="*/ 216408 h 294132"/>
                <a:gd name="connsiteX120" fmla="*/ 4421908 w 6255287"/>
                <a:gd name="connsiteY120" fmla="*/ 219647 h 294132"/>
                <a:gd name="connsiteX121" fmla="*/ 4550147 w 6255287"/>
                <a:gd name="connsiteY121" fmla="*/ 219647 h 294132"/>
                <a:gd name="connsiteX122" fmla="*/ 4580477 w 6255287"/>
                <a:gd name="connsiteY122" fmla="*/ 219647 h 294132"/>
                <a:gd name="connsiteX123" fmla="*/ 4580477 w 6255287"/>
                <a:gd name="connsiteY123" fmla="*/ 222980 h 294132"/>
                <a:gd name="connsiteX124" fmla="*/ 4637412 w 6255287"/>
                <a:gd name="connsiteY124" fmla="*/ 222980 h 294132"/>
                <a:gd name="connsiteX125" fmla="*/ 4637412 w 6255287"/>
                <a:gd name="connsiteY125" fmla="*/ 226028 h 294132"/>
                <a:gd name="connsiteX126" fmla="*/ 4679537 w 6255287"/>
                <a:gd name="connsiteY126" fmla="*/ 226028 h 294132"/>
                <a:gd name="connsiteX127" fmla="*/ 4679537 w 6255287"/>
                <a:gd name="connsiteY127" fmla="*/ 230981 h 294132"/>
                <a:gd name="connsiteX128" fmla="*/ 4689648 w 6255287"/>
                <a:gd name="connsiteY128" fmla="*/ 230981 h 294132"/>
                <a:gd name="connsiteX129" fmla="*/ 4689648 w 6255287"/>
                <a:gd name="connsiteY129" fmla="*/ 234315 h 294132"/>
                <a:gd name="connsiteX130" fmla="*/ 4827996 w 6255287"/>
                <a:gd name="connsiteY130" fmla="*/ 234315 h 294132"/>
                <a:gd name="connsiteX131" fmla="*/ 4827996 w 6255287"/>
                <a:gd name="connsiteY131" fmla="*/ 240887 h 294132"/>
                <a:gd name="connsiteX132" fmla="*/ 4896195 w 6255287"/>
                <a:gd name="connsiteY132" fmla="*/ 240887 h 294132"/>
                <a:gd name="connsiteX133" fmla="*/ 4906482 w 6255287"/>
                <a:gd name="connsiteY133" fmla="*/ 240887 h 294132"/>
                <a:gd name="connsiteX134" fmla="*/ 4906482 w 6255287"/>
                <a:gd name="connsiteY134" fmla="*/ 244221 h 294132"/>
                <a:gd name="connsiteX135" fmla="*/ 5088729 w 6255287"/>
                <a:gd name="connsiteY135" fmla="*/ 244221 h 294132"/>
                <a:gd name="connsiteX136" fmla="*/ 5088729 w 6255287"/>
                <a:gd name="connsiteY136" fmla="*/ 248888 h 294132"/>
                <a:gd name="connsiteX137" fmla="*/ 5146817 w 6255287"/>
                <a:gd name="connsiteY137" fmla="*/ 248888 h 294132"/>
                <a:gd name="connsiteX138" fmla="*/ 5307337 w 6255287"/>
                <a:gd name="connsiteY138" fmla="*/ 248888 h 294132"/>
                <a:gd name="connsiteX139" fmla="*/ 5307337 w 6255287"/>
                <a:gd name="connsiteY139" fmla="*/ 251746 h 294132"/>
                <a:gd name="connsiteX140" fmla="*/ 5325517 w 6255287"/>
                <a:gd name="connsiteY140" fmla="*/ 251746 h 294132"/>
                <a:gd name="connsiteX141" fmla="*/ 5325517 w 6255287"/>
                <a:gd name="connsiteY141" fmla="*/ 255461 h 294132"/>
                <a:gd name="connsiteX142" fmla="*/ 5422893 w 6255287"/>
                <a:gd name="connsiteY142" fmla="*/ 255461 h 294132"/>
                <a:gd name="connsiteX143" fmla="*/ 5477966 w 6255287"/>
                <a:gd name="connsiteY143" fmla="*/ 255461 h 294132"/>
                <a:gd name="connsiteX144" fmla="*/ 5477966 w 6255287"/>
                <a:gd name="connsiteY144" fmla="*/ 258794 h 294132"/>
                <a:gd name="connsiteX145" fmla="*/ 5487544 w 6255287"/>
                <a:gd name="connsiteY145" fmla="*/ 258794 h 294132"/>
                <a:gd name="connsiteX146" fmla="*/ 5487544 w 6255287"/>
                <a:gd name="connsiteY146" fmla="*/ 262985 h 294132"/>
                <a:gd name="connsiteX147" fmla="*/ 5584742 w 6255287"/>
                <a:gd name="connsiteY147" fmla="*/ 262985 h 294132"/>
                <a:gd name="connsiteX148" fmla="*/ 5584742 w 6255287"/>
                <a:gd name="connsiteY148" fmla="*/ 266319 h 294132"/>
                <a:gd name="connsiteX149" fmla="*/ 5605140 w 6255287"/>
                <a:gd name="connsiteY149" fmla="*/ 266319 h 294132"/>
                <a:gd name="connsiteX150" fmla="*/ 5605140 w 6255287"/>
                <a:gd name="connsiteY150" fmla="*/ 269367 h 294132"/>
                <a:gd name="connsiteX151" fmla="*/ 5697461 w 6255287"/>
                <a:gd name="connsiteY151" fmla="*/ 269367 h 294132"/>
                <a:gd name="connsiteX152" fmla="*/ 5765837 w 6255287"/>
                <a:gd name="connsiteY152" fmla="*/ 269367 h 294132"/>
                <a:gd name="connsiteX153" fmla="*/ 5765837 w 6255287"/>
                <a:gd name="connsiteY153" fmla="*/ 271939 h 294132"/>
                <a:gd name="connsiteX154" fmla="*/ 5800956 w 6255287"/>
                <a:gd name="connsiteY154" fmla="*/ 271939 h 294132"/>
                <a:gd name="connsiteX155" fmla="*/ 5800956 w 6255287"/>
                <a:gd name="connsiteY155" fmla="*/ 276225 h 294132"/>
                <a:gd name="connsiteX156" fmla="*/ 5807252 w 6255287"/>
                <a:gd name="connsiteY156" fmla="*/ 276225 h 294132"/>
                <a:gd name="connsiteX157" fmla="*/ 5807252 w 6255287"/>
                <a:gd name="connsiteY157" fmla="*/ 279273 h 294132"/>
                <a:gd name="connsiteX158" fmla="*/ 5854433 w 6255287"/>
                <a:gd name="connsiteY158" fmla="*/ 279273 h 294132"/>
                <a:gd name="connsiteX159" fmla="*/ 5854433 w 6255287"/>
                <a:gd name="connsiteY159" fmla="*/ 286798 h 294132"/>
                <a:gd name="connsiteX160" fmla="*/ 5869332 w 6255287"/>
                <a:gd name="connsiteY160" fmla="*/ 286798 h 294132"/>
                <a:gd name="connsiteX161" fmla="*/ 5869332 w 6255287"/>
                <a:gd name="connsiteY161" fmla="*/ 290132 h 294132"/>
                <a:gd name="connsiteX162" fmla="*/ 5987726 w 6255287"/>
                <a:gd name="connsiteY162" fmla="*/ 290132 h 294132"/>
                <a:gd name="connsiteX163" fmla="*/ 6150906 w 6255287"/>
                <a:gd name="connsiteY163" fmla="*/ 290132 h 294132"/>
                <a:gd name="connsiteX164" fmla="*/ 6150906 w 6255287"/>
                <a:gd name="connsiteY164" fmla="*/ 294132 h 294132"/>
                <a:gd name="connsiteX165" fmla="*/ 6255288 w 6255287"/>
                <a:gd name="connsiteY165" fmla="*/ 294132 h 29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6255287" h="294132">
                  <a:moveTo>
                    <a:pt x="0" y="0"/>
                  </a:moveTo>
                  <a:lnTo>
                    <a:pt x="123715" y="0"/>
                  </a:lnTo>
                  <a:lnTo>
                    <a:pt x="123715" y="5620"/>
                  </a:lnTo>
                  <a:lnTo>
                    <a:pt x="192978" y="5620"/>
                  </a:lnTo>
                  <a:lnTo>
                    <a:pt x="192978" y="12192"/>
                  </a:lnTo>
                  <a:lnTo>
                    <a:pt x="345604" y="12192"/>
                  </a:lnTo>
                  <a:lnTo>
                    <a:pt x="345604" y="17812"/>
                  </a:lnTo>
                  <a:lnTo>
                    <a:pt x="359617" y="17812"/>
                  </a:lnTo>
                  <a:lnTo>
                    <a:pt x="359617" y="23527"/>
                  </a:lnTo>
                  <a:lnTo>
                    <a:pt x="592946" y="23527"/>
                  </a:lnTo>
                  <a:lnTo>
                    <a:pt x="592946" y="29147"/>
                  </a:lnTo>
                  <a:lnTo>
                    <a:pt x="816609" y="29147"/>
                  </a:lnTo>
                  <a:lnTo>
                    <a:pt x="963027" y="29147"/>
                  </a:lnTo>
                  <a:lnTo>
                    <a:pt x="1038498" y="29147"/>
                  </a:lnTo>
                  <a:lnTo>
                    <a:pt x="1038498" y="33909"/>
                  </a:lnTo>
                  <a:lnTo>
                    <a:pt x="1121862" y="33909"/>
                  </a:lnTo>
                  <a:lnTo>
                    <a:pt x="1121862" y="39529"/>
                  </a:lnTo>
                  <a:lnTo>
                    <a:pt x="1140485" y="39529"/>
                  </a:lnTo>
                  <a:lnTo>
                    <a:pt x="1140485" y="42672"/>
                  </a:lnTo>
                  <a:lnTo>
                    <a:pt x="1210724" y="42672"/>
                  </a:lnTo>
                  <a:lnTo>
                    <a:pt x="1210724" y="46387"/>
                  </a:lnTo>
                  <a:lnTo>
                    <a:pt x="1228815" y="46387"/>
                  </a:lnTo>
                  <a:lnTo>
                    <a:pt x="1228815" y="49530"/>
                  </a:lnTo>
                  <a:lnTo>
                    <a:pt x="1252228" y="49530"/>
                  </a:lnTo>
                  <a:lnTo>
                    <a:pt x="1447512" y="49530"/>
                  </a:lnTo>
                  <a:lnTo>
                    <a:pt x="1447512" y="53340"/>
                  </a:lnTo>
                  <a:lnTo>
                    <a:pt x="1462677" y="53340"/>
                  </a:lnTo>
                  <a:lnTo>
                    <a:pt x="1462677" y="56483"/>
                  </a:lnTo>
                  <a:lnTo>
                    <a:pt x="1500723" y="56483"/>
                  </a:lnTo>
                  <a:lnTo>
                    <a:pt x="1500723" y="61532"/>
                  </a:lnTo>
                  <a:lnTo>
                    <a:pt x="1563334" y="61532"/>
                  </a:lnTo>
                  <a:lnTo>
                    <a:pt x="1563334" y="66485"/>
                  </a:lnTo>
                  <a:lnTo>
                    <a:pt x="1686695" y="66485"/>
                  </a:lnTo>
                  <a:lnTo>
                    <a:pt x="1686695" y="70961"/>
                  </a:lnTo>
                  <a:lnTo>
                    <a:pt x="1707181" y="70961"/>
                  </a:lnTo>
                  <a:lnTo>
                    <a:pt x="1787795" y="70961"/>
                  </a:lnTo>
                  <a:lnTo>
                    <a:pt x="1787795" y="72676"/>
                  </a:lnTo>
                  <a:lnTo>
                    <a:pt x="1839498" y="72676"/>
                  </a:lnTo>
                  <a:lnTo>
                    <a:pt x="1839498" y="74390"/>
                  </a:lnTo>
                  <a:lnTo>
                    <a:pt x="1880737" y="74390"/>
                  </a:lnTo>
                  <a:lnTo>
                    <a:pt x="1880737" y="75819"/>
                  </a:lnTo>
                  <a:lnTo>
                    <a:pt x="1930932" y="75819"/>
                  </a:lnTo>
                  <a:lnTo>
                    <a:pt x="1930932" y="78581"/>
                  </a:lnTo>
                  <a:lnTo>
                    <a:pt x="1939446" y="78581"/>
                  </a:lnTo>
                  <a:lnTo>
                    <a:pt x="1939446" y="80486"/>
                  </a:lnTo>
                  <a:lnTo>
                    <a:pt x="1964012" y="80486"/>
                  </a:lnTo>
                  <a:lnTo>
                    <a:pt x="1964012" y="84963"/>
                  </a:lnTo>
                  <a:lnTo>
                    <a:pt x="2060944" y="84963"/>
                  </a:lnTo>
                  <a:lnTo>
                    <a:pt x="2075666" y="84963"/>
                  </a:lnTo>
                  <a:lnTo>
                    <a:pt x="2075666" y="89916"/>
                  </a:lnTo>
                  <a:lnTo>
                    <a:pt x="2119742" y="89916"/>
                  </a:lnTo>
                  <a:lnTo>
                    <a:pt x="2119742" y="92297"/>
                  </a:lnTo>
                  <a:lnTo>
                    <a:pt x="2230066" y="92297"/>
                  </a:lnTo>
                  <a:lnTo>
                    <a:pt x="2230066" y="96774"/>
                  </a:lnTo>
                  <a:lnTo>
                    <a:pt x="2305270" y="96774"/>
                  </a:lnTo>
                  <a:lnTo>
                    <a:pt x="2305270" y="99536"/>
                  </a:lnTo>
                  <a:lnTo>
                    <a:pt x="2316179" y="99536"/>
                  </a:lnTo>
                  <a:lnTo>
                    <a:pt x="2346420" y="99536"/>
                  </a:lnTo>
                  <a:lnTo>
                    <a:pt x="2346420" y="103537"/>
                  </a:lnTo>
                  <a:lnTo>
                    <a:pt x="2365576" y="103537"/>
                  </a:lnTo>
                  <a:lnTo>
                    <a:pt x="2365576" y="108776"/>
                  </a:lnTo>
                  <a:lnTo>
                    <a:pt x="2411160" y="108776"/>
                  </a:lnTo>
                  <a:lnTo>
                    <a:pt x="2411160" y="112014"/>
                  </a:lnTo>
                  <a:lnTo>
                    <a:pt x="2477408" y="112014"/>
                  </a:lnTo>
                  <a:lnTo>
                    <a:pt x="2477408" y="115824"/>
                  </a:lnTo>
                  <a:lnTo>
                    <a:pt x="2522991" y="115824"/>
                  </a:lnTo>
                  <a:lnTo>
                    <a:pt x="2522991" y="118682"/>
                  </a:lnTo>
                  <a:lnTo>
                    <a:pt x="2567955" y="118682"/>
                  </a:lnTo>
                  <a:lnTo>
                    <a:pt x="2567955" y="123635"/>
                  </a:lnTo>
                  <a:lnTo>
                    <a:pt x="2658502" y="123635"/>
                  </a:lnTo>
                  <a:lnTo>
                    <a:pt x="2658502" y="126397"/>
                  </a:lnTo>
                  <a:lnTo>
                    <a:pt x="2723862" y="126397"/>
                  </a:lnTo>
                  <a:lnTo>
                    <a:pt x="2723862" y="131826"/>
                  </a:lnTo>
                  <a:lnTo>
                    <a:pt x="2736101" y="131826"/>
                  </a:lnTo>
                  <a:lnTo>
                    <a:pt x="2736101" y="136303"/>
                  </a:lnTo>
                  <a:lnTo>
                    <a:pt x="2796229" y="136303"/>
                  </a:lnTo>
                  <a:lnTo>
                    <a:pt x="2796229" y="141065"/>
                  </a:lnTo>
                  <a:lnTo>
                    <a:pt x="2882785" y="141065"/>
                  </a:lnTo>
                  <a:lnTo>
                    <a:pt x="2882785" y="145447"/>
                  </a:lnTo>
                  <a:lnTo>
                    <a:pt x="2905843" y="145447"/>
                  </a:lnTo>
                  <a:lnTo>
                    <a:pt x="2905843" y="153067"/>
                  </a:lnTo>
                  <a:lnTo>
                    <a:pt x="2992932" y="153067"/>
                  </a:lnTo>
                  <a:lnTo>
                    <a:pt x="3051197" y="153067"/>
                  </a:lnTo>
                  <a:lnTo>
                    <a:pt x="3051197" y="155829"/>
                  </a:lnTo>
                  <a:lnTo>
                    <a:pt x="3101659" y="155829"/>
                  </a:lnTo>
                  <a:lnTo>
                    <a:pt x="3101659" y="159163"/>
                  </a:lnTo>
                  <a:lnTo>
                    <a:pt x="3211717" y="159163"/>
                  </a:lnTo>
                  <a:lnTo>
                    <a:pt x="3211717" y="163163"/>
                  </a:lnTo>
                  <a:lnTo>
                    <a:pt x="3241958" y="163163"/>
                  </a:lnTo>
                  <a:lnTo>
                    <a:pt x="3241958" y="167164"/>
                  </a:lnTo>
                  <a:lnTo>
                    <a:pt x="3257567" y="167164"/>
                  </a:lnTo>
                  <a:lnTo>
                    <a:pt x="3257567" y="170498"/>
                  </a:lnTo>
                  <a:lnTo>
                    <a:pt x="3282310" y="170498"/>
                  </a:lnTo>
                  <a:lnTo>
                    <a:pt x="3282310" y="173069"/>
                  </a:lnTo>
                  <a:lnTo>
                    <a:pt x="3292597" y="173069"/>
                  </a:lnTo>
                  <a:lnTo>
                    <a:pt x="3292597" y="175451"/>
                  </a:lnTo>
                  <a:lnTo>
                    <a:pt x="3361505" y="175451"/>
                  </a:lnTo>
                  <a:lnTo>
                    <a:pt x="3361505" y="178975"/>
                  </a:lnTo>
                  <a:lnTo>
                    <a:pt x="3382080" y="178975"/>
                  </a:lnTo>
                  <a:lnTo>
                    <a:pt x="3382080" y="182690"/>
                  </a:lnTo>
                  <a:lnTo>
                    <a:pt x="3483003" y="182690"/>
                  </a:lnTo>
                  <a:lnTo>
                    <a:pt x="3697620" y="182690"/>
                  </a:lnTo>
                  <a:lnTo>
                    <a:pt x="3697620" y="188786"/>
                  </a:lnTo>
                  <a:lnTo>
                    <a:pt x="3743027" y="188786"/>
                  </a:lnTo>
                  <a:lnTo>
                    <a:pt x="3743027" y="192881"/>
                  </a:lnTo>
                  <a:lnTo>
                    <a:pt x="3781871" y="192881"/>
                  </a:lnTo>
                  <a:lnTo>
                    <a:pt x="3831180" y="192881"/>
                  </a:lnTo>
                  <a:lnTo>
                    <a:pt x="3831180" y="196596"/>
                  </a:lnTo>
                  <a:lnTo>
                    <a:pt x="3878537" y="196596"/>
                  </a:lnTo>
                  <a:lnTo>
                    <a:pt x="3878537" y="201549"/>
                  </a:lnTo>
                  <a:lnTo>
                    <a:pt x="4006864" y="201549"/>
                  </a:lnTo>
                  <a:lnTo>
                    <a:pt x="4006864" y="206026"/>
                  </a:lnTo>
                  <a:lnTo>
                    <a:pt x="4051118" y="206026"/>
                  </a:lnTo>
                  <a:lnTo>
                    <a:pt x="4051118" y="209550"/>
                  </a:lnTo>
                  <a:lnTo>
                    <a:pt x="4098919" y="209550"/>
                  </a:lnTo>
                  <a:lnTo>
                    <a:pt x="4098919" y="212884"/>
                  </a:lnTo>
                  <a:lnTo>
                    <a:pt x="4268395" y="212884"/>
                  </a:lnTo>
                  <a:lnTo>
                    <a:pt x="4374728" y="212884"/>
                  </a:lnTo>
                  <a:lnTo>
                    <a:pt x="4374728" y="216408"/>
                  </a:lnTo>
                  <a:lnTo>
                    <a:pt x="4421908" y="216408"/>
                  </a:lnTo>
                  <a:lnTo>
                    <a:pt x="4421908" y="219647"/>
                  </a:lnTo>
                  <a:lnTo>
                    <a:pt x="4550147" y="219647"/>
                  </a:lnTo>
                  <a:lnTo>
                    <a:pt x="4580477" y="219647"/>
                  </a:lnTo>
                  <a:lnTo>
                    <a:pt x="4580477" y="222980"/>
                  </a:lnTo>
                  <a:lnTo>
                    <a:pt x="4637412" y="222980"/>
                  </a:lnTo>
                  <a:lnTo>
                    <a:pt x="4637412" y="226028"/>
                  </a:lnTo>
                  <a:lnTo>
                    <a:pt x="4679537" y="226028"/>
                  </a:lnTo>
                  <a:lnTo>
                    <a:pt x="4679537" y="230981"/>
                  </a:lnTo>
                  <a:lnTo>
                    <a:pt x="4689648" y="230981"/>
                  </a:lnTo>
                  <a:lnTo>
                    <a:pt x="4689648" y="234315"/>
                  </a:lnTo>
                  <a:lnTo>
                    <a:pt x="4827996" y="234315"/>
                  </a:lnTo>
                  <a:lnTo>
                    <a:pt x="4827996" y="240887"/>
                  </a:lnTo>
                  <a:lnTo>
                    <a:pt x="4896195" y="240887"/>
                  </a:lnTo>
                  <a:lnTo>
                    <a:pt x="4906482" y="240887"/>
                  </a:lnTo>
                  <a:lnTo>
                    <a:pt x="4906482" y="244221"/>
                  </a:lnTo>
                  <a:lnTo>
                    <a:pt x="5088729" y="244221"/>
                  </a:lnTo>
                  <a:lnTo>
                    <a:pt x="5088729" y="248888"/>
                  </a:lnTo>
                  <a:lnTo>
                    <a:pt x="5146817" y="248888"/>
                  </a:lnTo>
                  <a:lnTo>
                    <a:pt x="5307337" y="248888"/>
                  </a:lnTo>
                  <a:lnTo>
                    <a:pt x="5307337" y="251746"/>
                  </a:lnTo>
                  <a:lnTo>
                    <a:pt x="5325517" y="251746"/>
                  </a:lnTo>
                  <a:lnTo>
                    <a:pt x="5325517" y="255461"/>
                  </a:lnTo>
                  <a:lnTo>
                    <a:pt x="5422893" y="255461"/>
                  </a:lnTo>
                  <a:lnTo>
                    <a:pt x="5477966" y="255461"/>
                  </a:lnTo>
                  <a:lnTo>
                    <a:pt x="5477966" y="258794"/>
                  </a:lnTo>
                  <a:lnTo>
                    <a:pt x="5487544" y="258794"/>
                  </a:lnTo>
                  <a:lnTo>
                    <a:pt x="5487544" y="262985"/>
                  </a:lnTo>
                  <a:lnTo>
                    <a:pt x="5584742" y="262985"/>
                  </a:lnTo>
                  <a:lnTo>
                    <a:pt x="5584742" y="266319"/>
                  </a:lnTo>
                  <a:lnTo>
                    <a:pt x="5605140" y="266319"/>
                  </a:lnTo>
                  <a:lnTo>
                    <a:pt x="5605140" y="269367"/>
                  </a:lnTo>
                  <a:lnTo>
                    <a:pt x="5697461" y="269367"/>
                  </a:lnTo>
                  <a:lnTo>
                    <a:pt x="5765837" y="269367"/>
                  </a:lnTo>
                  <a:lnTo>
                    <a:pt x="5765837" y="271939"/>
                  </a:lnTo>
                  <a:lnTo>
                    <a:pt x="5800956" y="271939"/>
                  </a:lnTo>
                  <a:lnTo>
                    <a:pt x="5800956" y="276225"/>
                  </a:lnTo>
                  <a:lnTo>
                    <a:pt x="5807252" y="276225"/>
                  </a:lnTo>
                  <a:lnTo>
                    <a:pt x="5807252" y="279273"/>
                  </a:lnTo>
                  <a:lnTo>
                    <a:pt x="5854433" y="279273"/>
                  </a:lnTo>
                  <a:lnTo>
                    <a:pt x="5854433" y="286798"/>
                  </a:lnTo>
                  <a:lnTo>
                    <a:pt x="5869332" y="286798"/>
                  </a:lnTo>
                  <a:lnTo>
                    <a:pt x="5869332" y="290132"/>
                  </a:lnTo>
                  <a:lnTo>
                    <a:pt x="5987726" y="290132"/>
                  </a:lnTo>
                  <a:lnTo>
                    <a:pt x="6150906" y="290132"/>
                  </a:lnTo>
                  <a:lnTo>
                    <a:pt x="6150906" y="294132"/>
                  </a:lnTo>
                  <a:lnTo>
                    <a:pt x="6255288" y="294132"/>
                  </a:lnTo>
                </a:path>
              </a:pathLst>
            </a:custGeom>
            <a:noFill/>
            <a:ln w="19050" cap="flat">
              <a:solidFill>
                <a:srgbClr val="FF0000"/>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54" name="Freeform: Shape 253">
              <a:extLst>
                <a:ext uri="{FF2B5EF4-FFF2-40B4-BE49-F238E27FC236}">
                  <a16:creationId xmlns:a16="http://schemas.microsoft.com/office/drawing/2014/main" id="{3D5AB6A9-C078-480A-9182-DEE2E9072FF5}"/>
                </a:ext>
              </a:extLst>
            </p:cNvPr>
            <p:cNvSpPr/>
            <p:nvPr/>
          </p:nvSpPr>
          <p:spPr>
            <a:xfrm>
              <a:off x="1695500" y="858707"/>
              <a:ext cx="6236187" cy="356711"/>
            </a:xfrm>
            <a:custGeom>
              <a:avLst/>
              <a:gdLst>
                <a:gd name="connsiteX0" fmla="*/ 0 w 6255287"/>
                <a:gd name="connsiteY0" fmla="*/ 0 h 356711"/>
                <a:gd name="connsiteX1" fmla="*/ 76269 w 6255287"/>
                <a:gd name="connsiteY1" fmla="*/ 0 h 356711"/>
                <a:gd name="connsiteX2" fmla="*/ 76269 w 6255287"/>
                <a:gd name="connsiteY2" fmla="*/ 4381 h 356711"/>
                <a:gd name="connsiteX3" fmla="*/ 121321 w 6255287"/>
                <a:gd name="connsiteY3" fmla="*/ 4381 h 356711"/>
                <a:gd name="connsiteX4" fmla="*/ 121321 w 6255287"/>
                <a:gd name="connsiteY4" fmla="*/ 10001 h 356711"/>
                <a:gd name="connsiteX5" fmla="*/ 186238 w 6255287"/>
                <a:gd name="connsiteY5" fmla="*/ 10001 h 356711"/>
                <a:gd name="connsiteX6" fmla="*/ 186238 w 6255287"/>
                <a:gd name="connsiteY6" fmla="*/ 13144 h 356711"/>
                <a:gd name="connsiteX7" fmla="*/ 755771 w 6255287"/>
                <a:gd name="connsiteY7" fmla="*/ 13144 h 356711"/>
                <a:gd name="connsiteX8" fmla="*/ 821841 w 6255287"/>
                <a:gd name="connsiteY8" fmla="*/ 13144 h 356711"/>
                <a:gd name="connsiteX9" fmla="*/ 821841 w 6255287"/>
                <a:gd name="connsiteY9" fmla="*/ 18193 h 356711"/>
                <a:gd name="connsiteX10" fmla="*/ 929416 w 6255287"/>
                <a:gd name="connsiteY10" fmla="*/ 18193 h 356711"/>
                <a:gd name="connsiteX11" fmla="*/ 929416 w 6255287"/>
                <a:gd name="connsiteY11" fmla="*/ 23527 h 356711"/>
                <a:gd name="connsiteX12" fmla="*/ 1045238 w 6255287"/>
                <a:gd name="connsiteY12" fmla="*/ 23527 h 356711"/>
                <a:gd name="connsiteX13" fmla="*/ 1149886 w 6255287"/>
                <a:gd name="connsiteY13" fmla="*/ 23527 h 356711"/>
                <a:gd name="connsiteX14" fmla="*/ 1149886 w 6255287"/>
                <a:gd name="connsiteY14" fmla="*/ 30099 h 356711"/>
                <a:gd name="connsiteX15" fmla="*/ 1305971 w 6255287"/>
                <a:gd name="connsiteY15" fmla="*/ 30099 h 356711"/>
                <a:gd name="connsiteX16" fmla="*/ 1305971 w 6255287"/>
                <a:gd name="connsiteY16" fmla="*/ 37052 h 356711"/>
                <a:gd name="connsiteX17" fmla="*/ 1373815 w 6255287"/>
                <a:gd name="connsiteY17" fmla="*/ 37052 h 356711"/>
                <a:gd name="connsiteX18" fmla="*/ 1460371 w 6255287"/>
                <a:gd name="connsiteY18" fmla="*/ 37052 h 356711"/>
                <a:gd name="connsiteX19" fmla="*/ 1460371 w 6255287"/>
                <a:gd name="connsiteY19" fmla="*/ 42672 h 356711"/>
                <a:gd name="connsiteX20" fmla="*/ 1483784 w 6255287"/>
                <a:gd name="connsiteY20" fmla="*/ 42672 h 356711"/>
                <a:gd name="connsiteX21" fmla="*/ 1513582 w 6255287"/>
                <a:gd name="connsiteY21" fmla="*/ 42672 h 356711"/>
                <a:gd name="connsiteX22" fmla="*/ 1513582 w 6255287"/>
                <a:gd name="connsiteY22" fmla="*/ 48959 h 356711"/>
                <a:gd name="connsiteX23" fmla="*/ 1574952 w 6255287"/>
                <a:gd name="connsiteY23" fmla="*/ 48959 h 356711"/>
                <a:gd name="connsiteX24" fmla="*/ 1696627 w 6255287"/>
                <a:gd name="connsiteY24" fmla="*/ 48959 h 356711"/>
                <a:gd name="connsiteX25" fmla="*/ 1696627 w 6255287"/>
                <a:gd name="connsiteY25" fmla="*/ 59627 h 356711"/>
                <a:gd name="connsiteX26" fmla="*/ 1763850 w 6255287"/>
                <a:gd name="connsiteY26" fmla="*/ 59627 h 356711"/>
                <a:gd name="connsiteX27" fmla="*/ 1763850 w 6255287"/>
                <a:gd name="connsiteY27" fmla="*/ 72200 h 356711"/>
                <a:gd name="connsiteX28" fmla="*/ 1790190 w 6255287"/>
                <a:gd name="connsiteY28" fmla="*/ 72200 h 356711"/>
                <a:gd name="connsiteX29" fmla="*/ 1790190 w 6255287"/>
                <a:gd name="connsiteY29" fmla="*/ 77248 h 356711"/>
                <a:gd name="connsiteX30" fmla="*/ 1894838 w 6255287"/>
                <a:gd name="connsiteY30" fmla="*/ 77248 h 356711"/>
                <a:gd name="connsiteX31" fmla="*/ 1894838 w 6255287"/>
                <a:gd name="connsiteY31" fmla="*/ 84773 h 356711"/>
                <a:gd name="connsiteX32" fmla="*/ 1936963 w 6255287"/>
                <a:gd name="connsiteY32" fmla="*/ 84773 h 356711"/>
                <a:gd name="connsiteX33" fmla="*/ 1936963 w 6255287"/>
                <a:gd name="connsiteY33" fmla="*/ 89154 h 356711"/>
                <a:gd name="connsiteX34" fmla="*/ 1993100 w 6255287"/>
                <a:gd name="connsiteY34" fmla="*/ 89154 h 356711"/>
                <a:gd name="connsiteX35" fmla="*/ 2045690 w 6255287"/>
                <a:gd name="connsiteY35" fmla="*/ 89821 h 356711"/>
                <a:gd name="connsiteX36" fmla="*/ 2045690 w 6255287"/>
                <a:gd name="connsiteY36" fmla="*/ 96107 h 356711"/>
                <a:gd name="connsiteX37" fmla="*/ 2152112 w 6255287"/>
                <a:gd name="connsiteY37" fmla="*/ 96107 h 356711"/>
                <a:gd name="connsiteX38" fmla="*/ 2152112 w 6255287"/>
                <a:gd name="connsiteY38" fmla="*/ 102394 h 356711"/>
                <a:gd name="connsiteX39" fmla="*/ 2258534 w 6255287"/>
                <a:gd name="connsiteY39" fmla="*/ 102394 h 356711"/>
                <a:gd name="connsiteX40" fmla="*/ 2258534 w 6255287"/>
                <a:gd name="connsiteY40" fmla="*/ 109252 h 356711"/>
                <a:gd name="connsiteX41" fmla="*/ 2308818 w 6255287"/>
                <a:gd name="connsiteY41" fmla="*/ 109252 h 356711"/>
                <a:gd name="connsiteX42" fmla="*/ 2308818 w 6255287"/>
                <a:gd name="connsiteY42" fmla="*/ 113062 h 356711"/>
                <a:gd name="connsiteX43" fmla="*/ 2321145 w 6255287"/>
                <a:gd name="connsiteY43" fmla="*/ 113062 h 356711"/>
                <a:gd name="connsiteX44" fmla="*/ 2321145 w 6255287"/>
                <a:gd name="connsiteY44" fmla="*/ 118015 h 356711"/>
                <a:gd name="connsiteX45" fmla="*/ 2364335 w 6255287"/>
                <a:gd name="connsiteY45" fmla="*/ 118015 h 356711"/>
                <a:gd name="connsiteX46" fmla="*/ 2364335 w 6255287"/>
                <a:gd name="connsiteY46" fmla="*/ 123063 h 356711"/>
                <a:gd name="connsiteX47" fmla="*/ 2416392 w 6255287"/>
                <a:gd name="connsiteY47" fmla="*/ 123063 h 356711"/>
                <a:gd name="connsiteX48" fmla="*/ 2430493 w 6255287"/>
                <a:gd name="connsiteY48" fmla="*/ 123063 h 356711"/>
                <a:gd name="connsiteX49" fmla="*/ 2471377 w 6255287"/>
                <a:gd name="connsiteY49" fmla="*/ 123063 h 356711"/>
                <a:gd name="connsiteX50" fmla="*/ 2471377 w 6255287"/>
                <a:gd name="connsiteY50" fmla="*/ 131255 h 356711"/>
                <a:gd name="connsiteX51" fmla="*/ 2577799 w 6255287"/>
                <a:gd name="connsiteY51" fmla="*/ 131255 h 356711"/>
                <a:gd name="connsiteX52" fmla="*/ 2577799 w 6255287"/>
                <a:gd name="connsiteY52" fmla="*/ 141446 h 356711"/>
                <a:gd name="connsiteX53" fmla="*/ 2625777 w 6255287"/>
                <a:gd name="connsiteY53" fmla="*/ 141446 h 356711"/>
                <a:gd name="connsiteX54" fmla="*/ 2625777 w 6255287"/>
                <a:gd name="connsiteY54" fmla="*/ 146971 h 356711"/>
                <a:gd name="connsiteX55" fmla="*/ 2635089 w 6255287"/>
                <a:gd name="connsiteY55" fmla="*/ 146971 h 356711"/>
                <a:gd name="connsiteX56" fmla="*/ 2635089 w 6255287"/>
                <a:gd name="connsiteY56" fmla="*/ 150686 h 356711"/>
                <a:gd name="connsiteX57" fmla="*/ 2680673 w 6255287"/>
                <a:gd name="connsiteY57" fmla="*/ 150686 h 356711"/>
                <a:gd name="connsiteX58" fmla="*/ 2714018 w 6255287"/>
                <a:gd name="connsiteY58" fmla="*/ 150686 h 356711"/>
                <a:gd name="connsiteX59" fmla="*/ 2714018 w 6255287"/>
                <a:gd name="connsiteY59" fmla="*/ 158210 h 356711"/>
                <a:gd name="connsiteX60" fmla="*/ 2781330 w 6255287"/>
                <a:gd name="connsiteY60" fmla="*/ 158210 h 356711"/>
                <a:gd name="connsiteX61" fmla="*/ 2781330 w 6255287"/>
                <a:gd name="connsiteY61" fmla="*/ 166402 h 356711"/>
                <a:gd name="connsiteX62" fmla="*/ 2840926 w 6255287"/>
                <a:gd name="connsiteY62" fmla="*/ 166402 h 356711"/>
                <a:gd name="connsiteX63" fmla="*/ 2840926 w 6255287"/>
                <a:gd name="connsiteY63" fmla="*/ 172022 h 356711"/>
                <a:gd name="connsiteX64" fmla="*/ 2998253 w 6255287"/>
                <a:gd name="connsiteY64" fmla="*/ 172022 h 356711"/>
                <a:gd name="connsiteX65" fmla="*/ 2998253 w 6255287"/>
                <a:gd name="connsiteY65" fmla="*/ 180213 h 356711"/>
                <a:gd name="connsiteX66" fmla="*/ 3062549 w 6255287"/>
                <a:gd name="connsiteY66" fmla="*/ 180213 h 356711"/>
                <a:gd name="connsiteX67" fmla="*/ 3106980 w 6255287"/>
                <a:gd name="connsiteY67" fmla="*/ 180213 h 356711"/>
                <a:gd name="connsiteX68" fmla="*/ 3106980 w 6255287"/>
                <a:gd name="connsiteY68" fmla="*/ 184595 h 356711"/>
                <a:gd name="connsiteX69" fmla="*/ 3216949 w 6255287"/>
                <a:gd name="connsiteY69" fmla="*/ 184595 h 356711"/>
                <a:gd name="connsiteX70" fmla="*/ 3216949 w 6255287"/>
                <a:gd name="connsiteY70" fmla="*/ 188405 h 356711"/>
                <a:gd name="connsiteX71" fmla="*/ 3438572 w 6255287"/>
                <a:gd name="connsiteY71" fmla="*/ 188405 h 356711"/>
                <a:gd name="connsiteX72" fmla="*/ 3438572 w 6255287"/>
                <a:gd name="connsiteY72" fmla="*/ 193453 h 356711"/>
                <a:gd name="connsiteX73" fmla="*/ 3474224 w 6255287"/>
                <a:gd name="connsiteY73" fmla="*/ 193453 h 356711"/>
                <a:gd name="connsiteX74" fmla="*/ 3474224 w 6255287"/>
                <a:gd name="connsiteY74" fmla="*/ 199644 h 356711"/>
                <a:gd name="connsiteX75" fmla="*/ 3549606 w 6255287"/>
                <a:gd name="connsiteY75" fmla="*/ 199644 h 356711"/>
                <a:gd name="connsiteX76" fmla="*/ 3549606 w 6255287"/>
                <a:gd name="connsiteY76" fmla="*/ 209741 h 356711"/>
                <a:gd name="connsiteX77" fmla="*/ 3695226 w 6255287"/>
                <a:gd name="connsiteY77" fmla="*/ 209741 h 356711"/>
                <a:gd name="connsiteX78" fmla="*/ 3695226 w 6255287"/>
                <a:gd name="connsiteY78" fmla="*/ 216027 h 356711"/>
                <a:gd name="connsiteX79" fmla="*/ 3862485 w 6255287"/>
                <a:gd name="connsiteY79" fmla="*/ 216027 h 356711"/>
                <a:gd name="connsiteX80" fmla="*/ 3862485 w 6255287"/>
                <a:gd name="connsiteY80" fmla="*/ 225457 h 356711"/>
                <a:gd name="connsiteX81" fmla="*/ 4003937 w 6255287"/>
                <a:gd name="connsiteY81" fmla="*/ 225457 h 356711"/>
                <a:gd name="connsiteX82" fmla="*/ 4003937 w 6255287"/>
                <a:gd name="connsiteY82" fmla="*/ 234220 h 356711"/>
                <a:gd name="connsiteX83" fmla="*/ 4071781 w 6255287"/>
                <a:gd name="connsiteY83" fmla="*/ 234220 h 356711"/>
                <a:gd name="connsiteX84" fmla="*/ 4071781 w 6255287"/>
                <a:gd name="connsiteY84" fmla="*/ 243650 h 356711"/>
                <a:gd name="connsiteX85" fmla="*/ 4299258 w 6255287"/>
                <a:gd name="connsiteY85" fmla="*/ 243650 h 356711"/>
                <a:gd name="connsiteX86" fmla="*/ 4299258 w 6255287"/>
                <a:gd name="connsiteY86" fmla="*/ 251841 h 356711"/>
                <a:gd name="connsiteX87" fmla="*/ 4333756 w 6255287"/>
                <a:gd name="connsiteY87" fmla="*/ 251841 h 356711"/>
                <a:gd name="connsiteX88" fmla="*/ 4396900 w 6255287"/>
                <a:gd name="connsiteY88" fmla="*/ 251841 h 356711"/>
                <a:gd name="connsiteX89" fmla="*/ 4396900 w 6255287"/>
                <a:gd name="connsiteY89" fmla="*/ 261842 h 356711"/>
                <a:gd name="connsiteX90" fmla="*/ 4626150 w 6255287"/>
                <a:gd name="connsiteY90" fmla="*/ 261842 h 356711"/>
                <a:gd name="connsiteX91" fmla="*/ 4626150 w 6255287"/>
                <a:gd name="connsiteY91" fmla="*/ 270034 h 356711"/>
                <a:gd name="connsiteX92" fmla="*/ 4792788 w 6255287"/>
                <a:gd name="connsiteY92" fmla="*/ 270034 h 356711"/>
                <a:gd name="connsiteX93" fmla="*/ 4792788 w 6255287"/>
                <a:gd name="connsiteY93" fmla="*/ 278225 h 356711"/>
                <a:gd name="connsiteX94" fmla="*/ 4992772 w 6255287"/>
                <a:gd name="connsiteY94" fmla="*/ 278225 h 356711"/>
                <a:gd name="connsiteX95" fmla="*/ 5006252 w 6255287"/>
                <a:gd name="connsiteY95" fmla="*/ 278225 h 356711"/>
                <a:gd name="connsiteX96" fmla="*/ 5006252 w 6255287"/>
                <a:gd name="connsiteY96" fmla="*/ 288512 h 356711"/>
                <a:gd name="connsiteX97" fmla="*/ 5168723 w 6255287"/>
                <a:gd name="connsiteY97" fmla="*/ 288512 h 356711"/>
                <a:gd name="connsiteX98" fmla="*/ 5168723 w 6255287"/>
                <a:gd name="connsiteY98" fmla="*/ 294513 h 356711"/>
                <a:gd name="connsiteX99" fmla="*/ 5275144 w 6255287"/>
                <a:gd name="connsiteY99" fmla="*/ 294513 h 356711"/>
                <a:gd name="connsiteX100" fmla="*/ 5275144 w 6255287"/>
                <a:gd name="connsiteY100" fmla="*/ 301466 h 356711"/>
                <a:gd name="connsiteX101" fmla="*/ 5325517 w 6255287"/>
                <a:gd name="connsiteY101" fmla="*/ 301466 h 356711"/>
                <a:gd name="connsiteX102" fmla="*/ 5325517 w 6255287"/>
                <a:gd name="connsiteY102" fmla="*/ 305848 h 356711"/>
                <a:gd name="connsiteX103" fmla="*/ 5491535 w 6255287"/>
                <a:gd name="connsiteY103" fmla="*/ 305848 h 356711"/>
                <a:gd name="connsiteX104" fmla="*/ 5491535 w 6255287"/>
                <a:gd name="connsiteY104" fmla="*/ 310896 h 356711"/>
                <a:gd name="connsiteX105" fmla="*/ 5566384 w 6255287"/>
                <a:gd name="connsiteY105" fmla="*/ 310896 h 356711"/>
                <a:gd name="connsiteX106" fmla="*/ 5719011 w 6255287"/>
                <a:gd name="connsiteY106" fmla="*/ 310896 h 356711"/>
                <a:gd name="connsiteX107" fmla="*/ 5719011 w 6255287"/>
                <a:gd name="connsiteY107" fmla="*/ 316516 h 356711"/>
                <a:gd name="connsiteX108" fmla="*/ 5823038 w 6255287"/>
                <a:gd name="connsiteY108" fmla="*/ 316516 h 356711"/>
                <a:gd name="connsiteX109" fmla="*/ 5823038 w 6255287"/>
                <a:gd name="connsiteY109" fmla="*/ 322802 h 356711"/>
                <a:gd name="connsiteX110" fmla="*/ 5934781 w 6255287"/>
                <a:gd name="connsiteY110" fmla="*/ 322802 h 356711"/>
                <a:gd name="connsiteX111" fmla="*/ 5934781 w 6255287"/>
                <a:gd name="connsiteY111" fmla="*/ 333470 h 356711"/>
                <a:gd name="connsiteX112" fmla="*/ 5999078 w 6255287"/>
                <a:gd name="connsiteY112" fmla="*/ 333470 h 356711"/>
                <a:gd name="connsiteX113" fmla="*/ 6031270 w 6255287"/>
                <a:gd name="connsiteY113" fmla="*/ 333470 h 356711"/>
                <a:gd name="connsiteX114" fmla="*/ 6031270 w 6255287"/>
                <a:gd name="connsiteY114" fmla="*/ 344138 h 356711"/>
                <a:gd name="connsiteX115" fmla="*/ 6135918 w 6255287"/>
                <a:gd name="connsiteY115" fmla="*/ 344138 h 356711"/>
                <a:gd name="connsiteX116" fmla="*/ 6135918 w 6255287"/>
                <a:gd name="connsiteY116" fmla="*/ 356711 h 356711"/>
                <a:gd name="connsiteX117" fmla="*/ 6251651 w 6255287"/>
                <a:gd name="connsiteY117" fmla="*/ 356711 h 356711"/>
                <a:gd name="connsiteX118" fmla="*/ 6255288 w 6255287"/>
                <a:gd name="connsiteY118" fmla="*/ 356711 h 35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6255287" h="356711">
                  <a:moveTo>
                    <a:pt x="0" y="0"/>
                  </a:moveTo>
                  <a:lnTo>
                    <a:pt x="76269" y="0"/>
                  </a:lnTo>
                  <a:lnTo>
                    <a:pt x="76269" y="4381"/>
                  </a:lnTo>
                  <a:lnTo>
                    <a:pt x="121321" y="4381"/>
                  </a:lnTo>
                  <a:lnTo>
                    <a:pt x="121321" y="10001"/>
                  </a:lnTo>
                  <a:lnTo>
                    <a:pt x="186238" y="10001"/>
                  </a:lnTo>
                  <a:lnTo>
                    <a:pt x="186238" y="13144"/>
                  </a:lnTo>
                  <a:lnTo>
                    <a:pt x="755771" y="13144"/>
                  </a:lnTo>
                  <a:lnTo>
                    <a:pt x="821841" y="13144"/>
                  </a:lnTo>
                  <a:lnTo>
                    <a:pt x="821841" y="18193"/>
                  </a:lnTo>
                  <a:lnTo>
                    <a:pt x="929416" y="18193"/>
                  </a:lnTo>
                  <a:lnTo>
                    <a:pt x="929416" y="23527"/>
                  </a:lnTo>
                  <a:lnTo>
                    <a:pt x="1045238" y="23527"/>
                  </a:lnTo>
                  <a:lnTo>
                    <a:pt x="1149886" y="23527"/>
                  </a:lnTo>
                  <a:lnTo>
                    <a:pt x="1149886" y="30099"/>
                  </a:lnTo>
                  <a:lnTo>
                    <a:pt x="1305971" y="30099"/>
                  </a:lnTo>
                  <a:lnTo>
                    <a:pt x="1305971" y="37052"/>
                  </a:lnTo>
                  <a:lnTo>
                    <a:pt x="1373815" y="37052"/>
                  </a:lnTo>
                  <a:lnTo>
                    <a:pt x="1460371" y="37052"/>
                  </a:lnTo>
                  <a:lnTo>
                    <a:pt x="1460371" y="42672"/>
                  </a:lnTo>
                  <a:lnTo>
                    <a:pt x="1483784" y="42672"/>
                  </a:lnTo>
                  <a:lnTo>
                    <a:pt x="1513582" y="42672"/>
                  </a:lnTo>
                  <a:lnTo>
                    <a:pt x="1513582" y="48959"/>
                  </a:lnTo>
                  <a:lnTo>
                    <a:pt x="1574952" y="48959"/>
                  </a:lnTo>
                  <a:lnTo>
                    <a:pt x="1696627" y="48959"/>
                  </a:lnTo>
                  <a:lnTo>
                    <a:pt x="1696627" y="59627"/>
                  </a:lnTo>
                  <a:lnTo>
                    <a:pt x="1763850" y="59627"/>
                  </a:lnTo>
                  <a:lnTo>
                    <a:pt x="1763850" y="72200"/>
                  </a:lnTo>
                  <a:lnTo>
                    <a:pt x="1790190" y="72200"/>
                  </a:lnTo>
                  <a:lnTo>
                    <a:pt x="1790190" y="77248"/>
                  </a:lnTo>
                  <a:lnTo>
                    <a:pt x="1894838" y="77248"/>
                  </a:lnTo>
                  <a:lnTo>
                    <a:pt x="1894838" y="84773"/>
                  </a:lnTo>
                  <a:lnTo>
                    <a:pt x="1936963" y="84773"/>
                  </a:lnTo>
                  <a:lnTo>
                    <a:pt x="1936963" y="89154"/>
                  </a:lnTo>
                  <a:lnTo>
                    <a:pt x="1993100" y="89154"/>
                  </a:lnTo>
                  <a:lnTo>
                    <a:pt x="2045690" y="89821"/>
                  </a:lnTo>
                  <a:lnTo>
                    <a:pt x="2045690" y="96107"/>
                  </a:lnTo>
                  <a:lnTo>
                    <a:pt x="2152112" y="96107"/>
                  </a:lnTo>
                  <a:lnTo>
                    <a:pt x="2152112" y="102394"/>
                  </a:lnTo>
                  <a:lnTo>
                    <a:pt x="2258534" y="102394"/>
                  </a:lnTo>
                  <a:lnTo>
                    <a:pt x="2258534" y="109252"/>
                  </a:lnTo>
                  <a:lnTo>
                    <a:pt x="2308818" y="109252"/>
                  </a:lnTo>
                  <a:lnTo>
                    <a:pt x="2308818" y="113062"/>
                  </a:lnTo>
                  <a:lnTo>
                    <a:pt x="2321145" y="113062"/>
                  </a:lnTo>
                  <a:lnTo>
                    <a:pt x="2321145" y="118015"/>
                  </a:lnTo>
                  <a:lnTo>
                    <a:pt x="2364335" y="118015"/>
                  </a:lnTo>
                  <a:lnTo>
                    <a:pt x="2364335" y="123063"/>
                  </a:lnTo>
                  <a:lnTo>
                    <a:pt x="2416392" y="123063"/>
                  </a:lnTo>
                  <a:lnTo>
                    <a:pt x="2430493" y="123063"/>
                  </a:lnTo>
                  <a:lnTo>
                    <a:pt x="2471377" y="123063"/>
                  </a:lnTo>
                  <a:lnTo>
                    <a:pt x="2471377" y="131255"/>
                  </a:lnTo>
                  <a:lnTo>
                    <a:pt x="2577799" y="131255"/>
                  </a:lnTo>
                  <a:lnTo>
                    <a:pt x="2577799" y="141446"/>
                  </a:lnTo>
                  <a:lnTo>
                    <a:pt x="2625777" y="141446"/>
                  </a:lnTo>
                  <a:lnTo>
                    <a:pt x="2625777" y="146971"/>
                  </a:lnTo>
                  <a:lnTo>
                    <a:pt x="2635089" y="146971"/>
                  </a:lnTo>
                  <a:lnTo>
                    <a:pt x="2635089" y="150686"/>
                  </a:lnTo>
                  <a:lnTo>
                    <a:pt x="2680673" y="150686"/>
                  </a:lnTo>
                  <a:lnTo>
                    <a:pt x="2714018" y="150686"/>
                  </a:lnTo>
                  <a:lnTo>
                    <a:pt x="2714018" y="158210"/>
                  </a:lnTo>
                  <a:lnTo>
                    <a:pt x="2781330" y="158210"/>
                  </a:lnTo>
                  <a:lnTo>
                    <a:pt x="2781330" y="166402"/>
                  </a:lnTo>
                  <a:lnTo>
                    <a:pt x="2840926" y="166402"/>
                  </a:lnTo>
                  <a:lnTo>
                    <a:pt x="2840926" y="172022"/>
                  </a:lnTo>
                  <a:lnTo>
                    <a:pt x="2998253" y="172022"/>
                  </a:lnTo>
                  <a:lnTo>
                    <a:pt x="2998253" y="180213"/>
                  </a:lnTo>
                  <a:lnTo>
                    <a:pt x="3062549" y="180213"/>
                  </a:lnTo>
                  <a:lnTo>
                    <a:pt x="3106980" y="180213"/>
                  </a:lnTo>
                  <a:lnTo>
                    <a:pt x="3106980" y="184595"/>
                  </a:lnTo>
                  <a:lnTo>
                    <a:pt x="3216949" y="184595"/>
                  </a:lnTo>
                  <a:lnTo>
                    <a:pt x="3216949" y="188405"/>
                  </a:lnTo>
                  <a:lnTo>
                    <a:pt x="3438572" y="188405"/>
                  </a:lnTo>
                  <a:lnTo>
                    <a:pt x="3438572" y="193453"/>
                  </a:lnTo>
                  <a:lnTo>
                    <a:pt x="3474224" y="193453"/>
                  </a:lnTo>
                  <a:lnTo>
                    <a:pt x="3474224" y="199644"/>
                  </a:lnTo>
                  <a:lnTo>
                    <a:pt x="3549606" y="199644"/>
                  </a:lnTo>
                  <a:lnTo>
                    <a:pt x="3549606" y="209741"/>
                  </a:lnTo>
                  <a:lnTo>
                    <a:pt x="3695226" y="209741"/>
                  </a:lnTo>
                  <a:lnTo>
                    <a:pt x="3695226" y="216027"/>
                  </a:lnTo>
                  <a:lnTo>
                    <a:pt x="3862485" y="216027"/>
                  </a:lnTo>
                  <a:lnTo>
                    <a:pt x="3862485" y="225457"/>
                  </a:lnTo>
                  <a:lnTo>
                    <a:pt x="4003937" y="225457"/>
                  </a:lnTo>
                  <a:lnTo>
                    <a:pt x="4003937" y="234220"/>
                  </a:lnTo>
                  <a:lnTo>
                    <a:pt x="4071781" y="234220"/>
                  </a:lnTo>
                  <a:lnTo>
                    <a:pt x="4071781" y="243650"/>
                  </a:lnTo>
                  <a:lnTo>
                    <a:pt x="4299258" y="243650"/>
                  </a:lnTo>
                  <a:lnTo>
                    <a:pt x="4299258" y="251841"/>
                  </a:lnTo>
                  <a:lnTo>
                    <a:pt x="4333756" y="251841"/>
                  </a:lnTo>
                  <a:lnTo>
                    <a:pt x="4396900" y="251841"/>
                  </a:lnTo>
                  <a:lnTo>
                    <a:pt x="4396900" y="261842"/>
                  </a:lnTo>
                  <a:lnTo>
                    <a:pt x="4626150" y="261842"/>
                  </a:lnTo>
                  <a:lnTo>
                    <a:pt x="4626150" y="270034"/>
                  </a:lnTo>
                  <a:lnTo>
                    <a:pt x="4792788" y="270034"/>
                  </a:lnTo>
                  <a:lnTo>
                    <a:pt x="4792788" y="278225"/>
                  </a:lnTo>
                  <a:lnTo>
                    <a:pt x="4992772" y="278225"/>
                  </a:lnTo>
                  <a:lnTo>
                    <a:pt x="5006252" y="278225"/>
                  </a:lnTo>
                  <a:lnTo>
                    <a:pt x="5006252" y="288512"/>
                  </a:lnTo>
                  <a:lnTo>
                    <a:pt x="5168723" y="288512"/>
                  </a:lnTo>
                  <a:lnTo>
                    <a:pt x="5168723" y="294513"/>
                  </a:lnTo>
                  <a:lnTo>
                    <a:pt x="5275144" y="294513"/>
                  </a:lnTo>
                  <a:lnTo>
                    <a:pt x="5275144" y="301466"/>
                  </a:lnTo>
                  <a:lnTo>
                    <a:pt x="5325517" y="301466"/>
                  </a:lnTo>
                  <a:lnTo>
                    <a:pt x="5325517" y="305848"/>
                  </a:lnTo>
                  <a:lnTo>
                    <a:pt x="5491535" y="305848"/>
                  </a:lnTo>
                  <a:lnTo>
                    <a:pt x="5491535" y="310896"/>
                  </a:lnTo>
                  <a:lnTo>
                    <a:pt x="5566384" y="310896"/>
                  </a:lnTo>
                  <a:lnTo>
                    <a:pt x="5719011" y="310896"/>
                  </a:lnTo>
                  <a:lnTo>
                    <a:pt x="5719011" y="316516"/>
                  </a:lnTo>
                  <a:lnTo>
                    <a:pt x="5823038" y="316516"/>
                  </a:lnTo>
                  <a:lnTo>
                    <a:pt x="5823038" y="322802"/>
                  </a:lnTo>
                  <a:lnTo>
                    <a:pt x="5934781" y="322802"/>
                  </a:lnTo>
                  <a:lnTo>
                    <a:pt x="5934781" y="333470"/>
                  </a:lnTo>
                  <a:lnTo>
                    <a:pt x="5999078" y="333470"/>
                  </a:lnTo>
                  <a:lnTo>
                    <a:pt x="6031270" y="333470"/>
                  </a:lnTo>
                  <a:lnTo>
                    <a:pt x="6031270" y="344138"/>
                  </a:lnTo>
                  <a:lnTo>
                    <a:pt x="6135918" y="344138"/>
                  </a:lnTo>
                  <a:lnTo>
                    <a:pt x="6135918" y="356711"/>
                  </a:lnTo>
                  <a:lnTo>
                    <a:pt x="6251651" y="356711"/>
                  </a:lnTo>
                  <a:lnTo>
                    <a:pt x="6255288" y="356711"/>
                  </a:lnTo>
                </a:path>
              </a:pathLst>
            </a:custGeom>
            <a:noFill/>
            <a:ln w="19050" cap="flat">
              <a:solidFill>
                <a:srgbClr val="0000FF"/>
              </a:solidFill>
              <a:prstDash val="dashDot"/>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grpSp>
    </p:spTree>
    <p:extLst>
      <p:ext uri="{BB962C8B-B14F-4D97-AF65-F5344CB8AC3E}">
        <p14:creationId xmlns:p14="http://schemas.microsoft.com/office/powerpoint/2010/main" val="1840990215"/>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963386"/>
            <a:ext cx="7336465" cy="3325079"/>
          </a:xfrm>
        </p:spPr>
        <p:txBody>
          <a:bodyPr/>
          <a:lstStyle/>
          <a:p>
            <a:pPr marL="0" indent="0">
              <a:buNone/>
            </a:pPr>
            <a:r>
              <a:rPr lang="en-US" dirty="0">
                <a:solidFill>
                  <a:srgbClr val="002E51"/>
                </a:solidFill>
              </a:rPr>
              <a:t>Investigational Therapies:</a:t>
            </a:r>
          </a:p>
          <a:p>
            <a:r>
              <a:rPr lang="en-US" dirty="0">
                <a:solidFill>
                  <a:srgbClr val="002E51"/>
                </a:solidFill>
              </a:rPr>
              <a:t>ARV-471: Proteolysis targeting chimera (PROTAC)</a:t>
            </a:r>
          </a:p>
          <a:p>
            <a:pPr lvl="1"/>
            <a:r>
              <a:rPr lang="en-US" dirty="0">
                <a:solidFill>
                  <a:srgbClr val="002E51"/>
                </a:solidFill>
              </a:rPr>
              <a:t>Recognizes WT and ESR1m; drug complexes with protein and degrades it within a proteasome</a:t>
            </a:r>
          </a:p>
          <a:p>
            <a:r>
              <a:rPr lang="en-US" dirty="0">
                <a:solidFill>
                  <a:srgbClr val="002E51"/>
                </a:solidFill>
              </a:rPr>
              <a:t>CERAN: complete ER antagonists</a:t>
            </a:r>
          </a:p>
          <a:p>
            <a:pPr marL="0" indent="0">
              <a:buNone/>
            </a:pPr>
            <a:endParaRPr lang="en-US" dirty="0">
              <a:solidFill>
                <a:srgbClr val="002E51"/>
              </a:solidFill>
            </a:endParaRPr>
          </a:p>
        </p:txBody>
      </p:sp>
    </p:spTree>
    <p:extLst>
      <p:ext uri="{BB962C8B-B14F-4D97-AF65-F5344CB8AC3E}">
        <p14:creationId xmlns:p14="http://schemas.microsoft.com/office/powerpoint/2010/main" val="262391372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92149" y="127465"/>
            <a:ext cx="9144000" cy="673521"/>
          </a:xfrm>
        </p:spPr>
        <p:txBody>
          <a:bodyPr/>
          <a:lstStyle/>
          <a:p>
            <a:r>
              <a:rPr lang="en-US" b="1" dirty="0"/>
              <a:t>Treatment after CDK 4/6 Progression</a:t>
            </a:r>
            <a:br>
              <a:rPr lang="en-US" b="1" dirty="0"/>
            </a:br>
            <a:r>
              <a:rPr lang="en-US" b="1" dirty="0"/>
              <a:t> </a:t>
            </a:r>
            <a:br>
              <a:rPr lang="en-US" b="1" dirty="0"/>
            </a:br>
            <a:endParaRPr lang="en-US" b="1" dirty="0"/>
          </a:p>
        </p:txBody>
      </p:sp>
      <p:sp>
        <p:nvSpPr>
          <p:cNvPr id="2" name="Subtitle 1"/>
          <p:cNvSpPr>
            <a:spLocks noGrp="1"/>
          </p:cNvSpPr>
          <p:nvPr>
            <p:ph type="subTitle" idx="4294967295"/>
          </p:nvPr>
        </p:nvSpPr>
        <p:spPr>
          <a:xfrm>
            <a:off x="822250" y="1254641"/>
            <a:ext cx="7336465" cy="3033824"/>
          </a:xfrm>
        </p:spPr>
        <p:txBody>
          <a:bodyPr/>
          <a:lstStyle/>
          <a:p>
            <a:pPr marL="0" indent="0">
              <a:buNone/>
            </a:pPr>
            <a:r>
              <a:rPr lang="en-US" dirty="0">
                <a:solidFill>
                  <a:srgbClr val="002E51"/>
                </a:solidFill>
              </a:rPr>
              <a:t> </a:t>
            </a:r>
            <a:r>
              <a:rPr lang="en-US" sz="1800" dirty="0">
                <a:solidFill>
                  <a:srgbClr val="002E51"/>
                </a:solidFill>
              </a:rPr>
              <a:t>Returning to our patient:</a:t>
            </a:r>
          </a:p>
          <a:p>
            <a:r>
              <a:rPr lang="en-US" sz="1800" dirty="0">
                <a:solidFill>
                  <a:srgbClr val="002E51"/>
                </a:solidFill>
              </a:rPr>
              <a:t>73 </a:t>
            </a:r>
            <a:r>
              <a:rPr lang="en-US" sz="1800" dirty="0" err="1">
                <a:solidFill>
                  <a:srgbClr val="002E51"/>
                </a:solidFill>
              </a:rPr>
              <a:t>yo</a:t>
            </a:r>
            <a:r>
              <a:rPr lang="en-US" sz="1800" dirty="0">
                <a:solidFill>
                  <a:srgbClr val="002E51"/>
                </a:solidFill>
              </a:rPr>
              <a:t> metachronous primary breast cancers, now new liver progression (ESR1m, PIK3CA mutation) after 4 </a:t>
            </a:r>
            <a:r>
              <a:rPr lang="en-US" sz="1800" dirty="0" err="1">
                <a:solidFill>
                  <a:srgbClr val="002E51"/>
                </a:solidFill>
              </a:rPr>
              <a:t>yrs</a:t>
            </a:r>
            <a:r>
              <a:rPr lang="en-US" sz="1800" dirty="0">
                <a:solidFill>
                  <a:srgbClr val="002E51"/>
                </a:solidFill>
              </a:rPr>
              <a:t> on letrozole/</a:t>
            </a:r>
            <a:r>
              <a:rPr lang="en-US" sz="1800" dirty="0" err="1">
                <a:solidFill>
                  <a:srgbClr val="002E51"/>
                </a:solidFill>
              </a:rPr>
              <a:t>abemaciclib</a:t>
            </a:r>
            <a:endParaRPr lang="en-US" sz="1800" dirty="0">
              <a:solidFill>
                <a:srgbClr val="002E51"/>
              </a:solidFill>
            </a:endParaRPr>
          </a:p>
          <a:p>
            <a:pPr lvl="1"/>
            <a:r>
              <a:rPr lang="en-US" sz="1800" dirty="0" err="1">
                <a:solidFill>
                  <a:srgbClr val="002E51"/>
                </a:solidFill>
              </a:rPr>
              <a:t>Elacestrant</a:t>
            </a:r>
            <a:endParaRPr lang="en-US" sz="1800" dirty="0">
              <a:solidFill>
                <a:srgbClr val="002E51"/>
              </a:solidFill>
            </a:endParaRPr>
          </a:p>
          <a:p>
            <a:pPr lvl="1"/>
            <a:r>
              <a:rPr lang="en-US" sz="1800" dirty="0" err="1">
                <a:solidFill>
                  <a:srgbClr val="002E51"/>
                </a:solidFill>
              </a:rPr>
              <a:t>Capivasertib</a:t>
            </a:r>
            <a:r>
              <a:rPr lang="en-US" sz="1800" dirty="0">
                <a:solidFill>
                  <a:srgbClr val="002E51"/>
                </a:solidFill>
              </a:rPr>
              <a:t> +</a:t>
            </a:r>
            <a:r>
              <a:rPr lang="en-US" sz="1800" dirty="0" err="1">
                <a:solidFill>
                  <a:srgbClr val="002E51"/>
                </a:solidFill>
              </a:rPr>
              <a:t>fulvestrant</a:t>
            </a:r>
            <a:endParaRPr lang="en-US" sz="1800" dirty="0">
              <a:solidFill>
                <a:srgbClr val="002E51"/>
              </a:solidFill>
            </a:endParaRPr>
          </a:p>
          <a:p>
            <a:r>
              <a:rPr lang="en-US" sz="1800" dirty="0">
                <a:solidFill>
                  <a:srgbClr val="002E51"/>
                </a:solidFill>
              </a:rPr>
              <a:t>Future progression</a:t>
            </a:r>
          </a:p>
          <a:p>
            <a:pPr lvl="1"/>
            <a:r>
              <a:rPr lang="en-US" sz="1800" dirty="0">
                <a:solidFill>
                  <a:srgbClr val="002E51"/>
                </a:solidFill>
              </a:rPr>
              <a:t>Capecitabine -&gt; </a:t>
            </a:r>
            <a:r>
              <a:rPr lang="en-US" sz="1800" dirty="0" err="1">
                <a:solidFill>
                  <a:srgbClr val="002E51"/>
                </a:solidFill>
              </a:rPr>
              <a:t>TDxD</a:t>
            </a:r>
            <a:endParaRPr lang="en-US" sz="1800" dirty="0">
              <a:solidFill>
                <a:srgbClr val="002E51"/>
              </a:solidFill>
            </a:endParaRPr>
          </a:p>
        </p:txBody>
      </p:sp>
    </p:spTree>
    <p:extLst>
      <p:ext uri="{BB962C8B-B14F-4D97-AF65-F5344CB8AC3E}">
        <p14:creationId xmlns:p14="http://schemas.microsoft.com/office/powerpoint/2010/main" val="414671377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A8F02474-2AC7-48B5-AE01-A58DA27291DB}"/>
              </a:ext>
            </a:extLst>
          </p:cNvPr>
          <p:cNvGrpSpPr/>
          <p:nvPr/>
        </p:nvGrpSpPr>
        <p:grpSpPr>
          <a:xfrm rot="5400000">
            <a:off x="2499843" y="-1047031"/>
            <a:ext cx="2517530" cy="5009023"/>
            <a:chOff x="2122266" y="873358"/>
            <a:chExt cx="3343572" cy="3405368"/>
          </a:xfrm>
        </p:grpSpPr>
        <p:sp>
          <p:nvSpPr>
            <p:cNvPr id="6" name="Freeform: Shape 5">
              <a:extLst>
                <a:ext uri="{FF2B5EF4-FFF2-40B4-BE49-F238E27FC236}">
                  <a16:creationId xmlns:a16="http://schemas.microsoft.com/office/drawing/2014/main" id="{86BBBE9D-DECF-40AC-9F35-CD9FA09AB83C}"/>
                </a:ext>
              </a:extLst>
            </p:cNvPr>
            <p:cNvSpPr/>
            <p:nvPr/>
          </p:nvSpPr>
          <p:spPr>
            <a:xfrm rot="1160291">
              <a:off x="3537849" y="2409212"/>
              <a:ext cx="179625" cy="44683"/>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8" name="Oval 7">
              <a:extLst>
                <a:ext uri="{FF2B5EF4-FFF2-40B4-BE49-F238E27FC236}">
                  <a16:creationId xmlns:a16="http://schemas.microsoft.com/office/drawing/2014/main" id="{34837EE0-F813-4C48-86A4-25B4B3F15AC4}"/>
                </a:ext>
              </a:extLst>
            </p:cNvPr>
            <p:cNvSpPr/>
            <p:nvPr/>
          </p:nvSpPr>
          <p:spPr>
            <a:xfrm rot="16200000">
              <a:off x="2083129" y="1502347"/>
              <a:ext cx="1558655" cy="1480381"/>
            </a:xfrm>
            <a:prstGeom prst="ellipse">
              <a:avLst/>
            </a:pr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algn="ctr"/>
              <a:r>
                <a:rPr lang="en-US" sz="2000" dirty="0"/>
                <a:t>Treatment after CDK 4/6i</a:t>
              </a:r>
            </a:p>
          </p:txBody>
        </p:sp>
        <p:sp>
          <p:nvSpPr>
            <p:cNvPr id="9" name="Freeform: Shape 8">
              <a:extLst>
                <a:ext uri="{FF2B5EF4-FFF2-40B4-BE49-F238E27FC236}">
                  <a16:creationId xmlns:a16="http://schemas.microsoft.com/office/drawing/2014/main" id="{451ABD58-334B-4A73-B461-8019F7A50E0A}"/>
                </a:ext>
              </a:extLst>
            </p:cNvPr>
            <p:cNvSpPr/>
            <p:nvPr/>
          </p:nvSpPr>
          <p:spPr>
            <a:xfrm rot="16200000">
              <a:off x="4291902" y="566913"/>
              <a:ext cx="867492" cy="1480381"/>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spcBef>
                  <a:spcPct val="0"/>
                </a:spcBef>
                <a:spcAft>
                  <a:spcPts val="0"/>
                </a:spcAft>
                <a:buNone/>
              </a:pPr>
              <a:r>
                <a:rPr lang="en-US" sz="1400" kern="1200" dirty="0"/>
                <a:t>Chemo-therapy</a:t>
              </a:r>
            </a:p>
          </p:txBody>
        </p:sp>
        <p:sp>
          <p:nvSpPr>
            <p:cNvPr id="11" name="Freeform: Shape 10">
              <a:extLst>
                <a:ext uri="{FF2B5EF4-FFF2-40B4-BE49-F238E27FC236}">
                  <a16:creationId xmlns:a16="http://schemas.microsoft.com/office/drawing/2014/main" id="{7125BC91-1AEC-40F7-92C9-55A4E49E6A36}"/>
                </a:ext>
              </a:extLst>
            </p:cNvPr>
            <p:cNvSpPr/>
            <p:nvPr/>
          </p:nvSpPr>
          <p:spPr>
            <a:xfrm rot="16200000">
              <a:off x="4218008" y="1952404"/>
              <a:ext cx="910547" cy="1459098"/>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kern="1200" dirty="0"/>
                <a:t>Biomarker Directed Therapy</a:t>
              </a:r>
            </a:p>
          </p:txBody>
        </p:sp>
        <p:sp>
          <p:nvSpPr>
            <p:cNvPr id="13" name="Freeform: Shape 12">
              <a:extLst>
                <a:ext uri="{FF2B5EF4-FFF2-40B4-BE49-F238E27FC236}">
                  <a16:creationId xmlns:a16="http://schemas.microsoft.com/office/drawing/2014/main" id="{C44B06FD-D567-4144-B81B-FC7184E868D5}"/>
                </a:ext>
              </a:extLst>
            </p:cNvPr>
            <p:cNvSpPr/>
            <p:nvPr/>
          </p:nvSpPr>
          <p:spPr>
            <a:xfrm rot="16200000">
              <a:off x="3098354" y="3088497"/>
              <a:ext cx="910547" cy="1469911"/>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dirty="0"/>
                <a:t>Hormonal</a:t>
              </a:r>
              <a:r>
                <a:rPr lang="en-US" sz="1600" kern="1200" dirty="0"/>
                <a:t> Treatment</a:t>
              </a:r>
            </a:p>
          </p:txBody>
        </p:sp>
      </p:grpSp>
      <p:sp>
        <p:nvSpPr>
          <p:cNvPr id="26" name="Freeform: Shape 25">
            <a:extLst>
              <a:ext uri="{FF2B5EF4-FFF2-40B4-BE49-F238E27FC236}">
                <a16:creationId xmlns:a16="http://schemas.microsoft.com/office/drawing/2014/main" id="{FB3EF08C-3356-4E0F-B28D-92AEBC6175DD}"/>
              </a:ext>
            </a:extLst>
          </p:cNvPr>
          <p:cNvSpPr/>
          <p:nvPr/>
        </p:nvSpPr>
        <p:spPr>
          <a:xfrm>
            <a:off x="5903882" y="586012"/>
            <a:ext cx="1283470" cy="1114647"/>
          </a:xfrm>
          <a:custGeom>
            <a:avLst/>
            <a:gdLst>
              <a:gd name="connsiteX0" fmla="*/ 0 w 1171575"/>
              <a:gd name="connsiteY0" fmla="*/ 585788 h 1171575"/>
              <a:gd name="connsiteX1" fmla="*/ 585788 w 1171575"/>
              <a:gd name="connsiteY1" fmla="*/ 0 h 1171575"/>
              <a:gd name="connsiteX2" fmla="*/ 1171576 w 1171575"/>
              <a:gd name="connsiteY2" fmla="*/ 585788 h 1171575"/>
              <a:gd name="connsiteX3" fmla="*/ 585788 w 1171575"/>
              <a:gd name="connsiteY3" fmla="*/ 1171576 h 1171575"/>
              <a:gd name="connsiteX4" fmla="*/ 0 w 1171575"/>
              <a:gd name="connsiteY4" fmla="*/ 585788 h 1171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1575" h="1171575">
                <a:moveTo>
                  <a:pt x="0" y="585788"/>
                </a:moveTo>
                <a:cubicBezTo>
                  <a:pt x="0" y="262266"/>
                  <a:pt x="262266" y="0"/>
                  <a:pt x="585788" y="0"/>
                </a:cubicBezTo>
                <a:cubicBezTo>
                  <a:pt x="909310" y="0"/>
                  <a:pt x="1171576" y="262266"/>
                  <a:pt x="1171576" y="585788"/>
                </a:cubicBezTo>
                <a:cubicBezTo>
                  <a:pt x="1171576" y="909310"/>
                  <a:pt x="909310" y="1171576"/>
                  <a:pt x="585788" y="1171576"/>
                </a:cubicBezTo>
                <a:cubicBezTo>
                  <a:pt x="262266" y="1171576"/>
                  <a:pt x="0" y="909310"/>
                  <a:pt x="0" y="585788"/>
                </a:cubicBezTo>
                <a:close/>
              </a:path>
            </a:pathLst>
          </a:custGeom>
          <a:solidFill>
            <a:schemeClr val="accent2"/>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188083" tIns="188083" rIns="188083" bIns="188083" numCol="1" spcCol="1270" anchor="ctr" anchorCtr="0">
            <a:noAutofit/>
          </a:bodyPr>
          <a:lstStyle/>
          <a:p>
            <a:pPr marL="0" lvl="0" indent="0" algn="ctr" defTabSz="1155700">
              <a:lnSpc>
                <a:spcPct val="90000"/>
              </a:lnSpc>
              <a:spcBef>
                <a:spcPct val="0"/>
              </a:spcBef>
              <a:spcAft>
                <a:spcPct val="35000"/>
              </a:spcAft>
              <a:buNone/>
            </a:pPr>
            <a:r>
              <a:rPr lang="en-US" sz="1600" kern="1200" dirty="0"/>
              <a:t>Clinical Trials</a:t>
            </a:r>
          </a:p>
        </p:txBody>
      </p:sp>
      <p:sp>
        <p:nvSpPr>
          <p:cNvPr id="37" name="Freeform: Shape 36">
            <a:extLst>
              <a:ext uri="{FF2B5EF4-FFF2-40B4-BE49-F238E27FC236}">
                <a16:creationId xmlns:a16="http://schemas.microsoft.com/office/drawing/2014/main" id="{92763233-9C3E-49AF-962C-581951F70E03}"/>
              </a:ext>
            </a:extLst>
          </p:cNvPr>
          <p:cNvSpPr/>
          <p:nvPr/>
        </p:nvSpPr>
        <p:spPr>
          <a:xfrm rot="3045407">
            <a:off x="4738600" y="1450843"/>
            <a:ext cx="762722" cy="45719"/>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38" name="Freeform: Shape 37">
            <a:extLst>
              <a:ext uri="{FF2B5EF4-FFF2-40B4-BE49-F238E27FC236}">
                <a16:creationId xmlns:a16="http://schemas.microsoft.com/office/drawing/2014/main" id="{730EA351-7257-4913-9689-273E4253F22B}"/>
              </a:ext>
            </a:extLst>
          </p:cNvPr>
          <p:cNvSpPr/>
          <p:nvPr/>
        </p:nvSpPr>
        <p:spPr>
          <a:xfrm rot="1223961">
            <a:off x="5272846" y="987520"/>
            <a:ext cx="1234405" cy="76190"/>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41" name="TextBox 40">
            <a:extLst>
              <a:ext uri="{FF2B5EF4-FFF2-40B4-BE49-F238E27FC236}">
                <a16:creationId xmlns:a16="http://schemas.microsoft.com/office/drawing/2014/main" id="{859D237D-3959-4E40-94EB-BB77677BEEC9}"/>
              </a:ext>
            </a:extLst>
          </p:cNvPr>
          <p:cNvSpPr txBox="1"/>
          <p:nvPr/>
        </p:nvSpPr>
        <p:spPr>
          <a:xfrm>
            <a:off x="201933" y="1630541"/>
            <a:ext cx="1532227" cy="1106764"/>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Change hormonal therapy w/ or w/o change in CDK4/6i therapy</a:t>
            </a:r>
          </a:p>
        </p:txBody>
      </p:sp>
      <p:sp>
        <p:nvSpPr>
          <p:cNvPr id="42" name="Rectangle 41">
            <a:extLst>
              <a:ext uri="{FF2B5EF4-FFF2-40B4-BE49-F238E27FC236}">
                <a16:creationId xmlns:a16="http://schemas.microsoft.com/office/drawing/2014/main" id="{70687A26-C8FD-4682-938F-BDDE290797EF}"/>
              </a:ext>
            </a:extLst>
          </p:cNvPr>
          <p:cNvSpPr/>
          <p:nvPr/>
        </p:nvSpPr>
        <p:spPr>
          <a:xfrm>
            <a:off x="2322670" y="2671260"/>
            <a:ext cx="2381942" cy="1754326"/>
          </a:xfrm>
          <a:prstGeom prst="rect">
            <a:avLst/>
          </a:prstGeom>
          <a:solidFill>
            <a:schemeClr val="accent3">
              <a:lumMod val="95000"/>
            </a:schemeClr>
          </a:solidFill>
          <a:ln>
            <a:solidFill>
              <a:schemeClr val="accent6"/>
            </a:solidFill>
          </a:ln>
        </p:spPr>
        <p:txBody>
          <a:bodyPr wrap="square">
            <a:spAutoFit/>
          </a:bodyPr>
          <a:lstStyle/>
          <a:p>
            <a:pPr marL="285750" indent="-285750">
              <a:buFont typeface="Arial" panose="020B0604020202020204" pitchFamily="34" charset="0"/>
              <a:buChar char="•"/>
            </a:pPr>
            <a:r>
              <a:rPr lang="en-US" sz="1200" dirty="0"/>
              <a:t>ESR1 mutation</a:t>
            </a:r>
          </a:p>
          <a:p>
            <a:pPr marL="285750" indent="-285750">
              <a:buFont typeface="Arial" panose="020B0604020202020204" pitchFamily="34" charset="0"/>
              <a:buChar char="•"/>
            </a:pPr>
            <a:r>
              <a:rPr lang="en-US" sz="1200" dirty="0"/>
              <a:t>PIK3CA mutation</a:t>
            </a:r>
          </a:p>
          <a:p>
            <a:pPr marL="285750" indent="-285750">
              <a:buFont typeface="Arial" panose="020B0604020202020204" pitchFamily="34" charset="0"/>
              <a:buChar char="•"/>
            </a:pPr>
            <a:r>
              <a:rPr lang="en-US" sz="1200" dirty="0"/>
              <a:t>NTRK fusion</a:t>
            </a:r>
          </a:p>
          <a:p>
            <a:pPr marL="285750" indent="-285750">
              <a:buFont typeface="Arial" panose="020B0604020202020204" pitchFamily="34" charset="0"/>
              <a:buChar char="•"/>
            </a:pPr>
            <a:r>
              <a:rPr lang="en-US" sz="1200" dirty="0"/>
              <a:t>TMB-H</a:t>
            </a:r>
          </a:p>
          <a:p>
            <a:pPr marL="285750" indent="-285750">
              <a:buFont typeface="Arial" panose="020B0604020202020204" pitchFamily="34" charset="0"/>
              <a:buChar char="•"/>
            </a:pPr>
            <a:r>
              <a:rPr lang="en-US" sz="1200" dirty="0"/>
              <a:t>RET-fusion</a:t>
            </a:r>
          </a:p>
          <a:p>
            <a:pPr marL="285750" indent="-285750">
              <a:buFont typeface="Arial" panose="020B0604020202020204" pitchFamily="34" charset="0"/>
              <a:buChar char="•"/>
            </a:pPr>
            <a:r>
              <a:rPr lang="en-US" sz="1200" dirty="0"/>
              <a:t>MSI-H/MMR</a:t>
            </a:r>
          </a:p>
          <a:p>
            <a:pPr marL="285750" indent="-285750">
              <a:buFont typeface="Arial" panose="020B0604020202020204" pitchFamily="34" charset="0"/>
              <a:buChar char="•"/>
            </a:pPr>
            <a:r>
              <a:rPr lang="en-US" sz="1200" dirty="0"/>
              <a:t>Germline BRCA1 or BRCA2 </a:t>
            </a:r>
          </a:p>
          <a:p>
            <a:pPr marL="285750" indent="-285750">
              <a:buFont typeface="Arial" panose="020B0604020202020204" pitchFamily="34" charset="0"/>
              <a:buChar char="•"/>
            </a:pPr>
            <a:r>
              <a:rPr lang="en-US" sz="1200" dirty="0"/>
              <a:t>HER2 activating mutations</a:t>
            </a:r>
          </a:p>
          <a:p>
            <a:pPr marL="285750" indent="-285750">
              <a:buFont typeface="Arial" panose="020B0604020202020204" pitchFamily="34" charset="0"/>
              <a:buChar char="•"/>
            </a:pPr>
            <a:r>
              <a:rPr lang="en-US" sz="1200" dirty="0"/>
              <a:t>Germline PALB-2</a:t>
            </a:r>
          </a:p>
        </p:txBody>
      </p:sp>
      <p:sp>
        <p:nvSpPr>
          <p:cNvPr id="45" name="TextBox 44">
            <a:extLst>
              <a:ext uri="{FF2B5EF4-FFF2-40B4-BE49-F238E27FC236}">
                <a16:creationId xmlns:a16="http://schemas.microsoft.com/office/drawing/2014/main" id="{F3F076B9-2CFC-4373-85F3-DC9A5E76822D}"/>
              </a:ext>
            </a:extLst>
          </p:cNvPr>
          <p:cNvSpPr txBox="1"/>
          <p:nvPr/>
        </p:nvSpPr>
        <p:spPr>
          <a:xfrm>
            <a:off x="4987109" y="2748689"/>
            <a:ext cx="2331252" cy="1114647"/>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Capecitabine</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Standard IV chemotherapy ADC</a:t>
            </a:r>
          </a:p>
          <a:p>
            <a:pPr marL="171450" lvl="1" indent="-171450" algn="l" defTabSz="266700">
              <a:lnSpc>
                <a:spcPct val="90000"/>
              </a:lnSpc>
              <a:spcBef>
                <a:spcPct val="0"/>
              </a:spcBef>
              <a:spcAft>
                <a:spcPct val="15000"/>
              </a:spcAft>
              <a:buFont typeface="Arial" panose="020B0604020202020204" pitchFamily="34" charset="0"/>
              <a:buChar char="•"/>
            </a:pPr>
            <a:r>
              <a:rPr lang="en-US" sz="1200" dirty="0"/>
              <a:t>F</a:t>
            </a:r>
            <a:r>
              <a:rPr lang="en-US" sz="1200" kern="1200" dirty="0"/>
              <a:t>am trastuzumab </a:t>
            </a:r>
            <a:r>
              <a:rPr lang="en-US" sz="1200" kern="1200" dirty="0" err="1"/>
              <a:t>deruxtecan</a:t>
            </a:r>
            <a:endParaRPr lang="en-US" sz="1200" dirty="0"/>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err="1"/>
              <a:t>Sacituzumab</a:t>
            </a:r>
            <a:r>
              <a:rPr lang="en-US" sz="1200" kern="1200" dirty="0"/>
              <a:t> </a:t>
            </a:r>
            <a:r>
              <a:rPr lang="en-US" sz="1200" kern="1200" dirty="0" err="1"/>
              <a:t>govitecan</a:t>
            </a:r>
            <a:endParaRPr lang="en-US" sz="1200" kern="1200" dirty="0"/>
          </a:p>
        </p:txBody>
      </p:sp>
      <p:sp>
        <p:nvSpPr>
          <p:cNvPr id="46" name="Freeform: Shape 45">
            <a:extLst>
              <a:ext uri="{FF2B5EF4-FFF2-40B4-BE49-F238E27FC236}">
                <a16:creationId xmlns:a16="http://schemas.microsoft.com/office/drawing/2014/main" id="{F69F349E-6360-4A41-A07A-D726396F0977}"/>
              </a:ext>
            </a:extLst>
          </p:cNvPr>
          <p:cNvSpPr/>
          <p:nvPr/>
        </p:nvSpPr>
        <p:spPr>
          <a:xfrm rot="9412615">
            <a:off x="2844243" y="826084"/>
            <a:ext cx="307877" cy="45719"/>
          </a:xfrm>
          <a:custGeom>
            <a:avLst/>
            <a:gdLst/>
            <a:ahLst/>
            <a:cxnLst/>
            <a:rect l="0" t="0" r="0" b="0"/>
            <a:pathLst>
              <a:path>
                <a:moveTo>
                  <a:pt x="0" y="28828"/>
                </a:moveTo>
                <a:lnTo>
                  <a:pt x="685829" y="28828"/>
                </a:lnTo>
              </a:path>
            </a:pathLst>
          </a:custGeom>
          <a:noFill/>
          <a:ln>
            <a:solidFill>
              <a:schemeClr val="accent6"/>
            </a:solidFil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txBody>
          <a:bodyPr/>
          <a:lstStyle/>
          <a:p>
            <a:endParaRPr lang="en-US"/>
          </a:p>
        </p:txBody>
      </p:sp>
      <p:grpSp>
        <p:nvGrpSpPr>
          <p:cNvPr id="47" name="Group 46">
            <a:extLst>
              <a:ext uri="{FF2B5EF4-FFF2-40B4-BE49-F238E27FC236}">
                <a16:creationId xmlns:a16="http://schemas.microsoft.com/office/drawing/2014/main" id="{83524357-F215-4DD7-8C47-7368C69C6440}"/>
              </a:ext>
            </a:extLst>
          </p:cNvPr>
          <p:cNvGrpSpPr/>
          <p:nvPr/>
        </p:nvGrpSpPr>
        <p:grpSpPr>
          <a:xfrm>
            <a:off x="7006785" y="1119246"/>
            <a:ext cx="1566335" cy="1031989"/>
            <a:chOff x="4109153" y="3219186"/>
            <a:chExt cx="1566335" cy="1214168"/>
          </a:xfrm>
        </p:grpSpPr>
        <p:sp>
          <p:nvSpPr>
            <p:cNvPr id="48" name="Rectangle 47">
              <a:extLst>
                <a:ext uri="{FF2B5EF4-FFF2-40B4-BE49-F238E27FC236}">
                  <a16:creationId xmlns:a16="http://schemas.microsoft.com/office/drawing/2014/main" id="{49745A16-4D4C-44A0-97EE-BDC77B61C065}"/>
                </a:ext>
              </a:extLst>
            </p:cNvPr>
            <p:cNvSpPr/>
            <p:nvPr/>
          </p:nvSpPr>
          <p:spPr>
            <a:xfrm>
              <a:off x="4315735" y="3219186"/>
              <a:ext cx="1359753" cy="906502"/>
            </a:xfrm>
            <a:prstGeom prst="rect">
              <a:avLst/>
            </a:pr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a:lstStyle/>
            <a:p>
              <a:endParaRPr lang="en-US"/>
            </a:p>
          </p:txBody>
        </p:sp>
        <p:sp>
          <p:nvSpPr>
            <p:cNvPr id="49" name="TextBox 48">
              <a:extLst>
                <a:ext uri="{FF2B5EF4-FFF2-40B4-BE49-F238E27FC236}">
                  <a16:creationId xmlns:a16="http://schemas.microsoft.com/office/drawing/2014/main" id="{FABFF4ED-B5C7-4E31-B10E-0B5312990F53}"/>
                </a:ext>
              </a:extLst>
            </p:cNvPr>
            <p:cNvSpPr txBox="1"/>
            <p:nvPr/>
          </p:nvSpPr>
          <p:spPr>
            <a:xfrm>
              <a:off x="4109153" y="3373121"/>
              <a:ext cx="1488536" cy="1060233"/>
            </a:xfrm>
            <a:prstGeom prst="rect">
              <a:avLst/>
            </a:prstGeom>
            <a:solidFill>
              <a:schemeClr val="accent3">
                <a:lumMod val="95000"/>
              </a:schemeClr>
            </a:solidFill>
            <a:ln>
              <a:solidFill>
                <a:schemeClr val="accent6"/>
              </a:solidFill>
            </a:ln>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0" tIns="0" rIns="0" bIns="0" numCol="1" spcCol="1270" anchor="ctr" anchorCtr="0">
              <a:noAutofit/>
            </a:bodyPr>
            <a:lstStyle/>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SERDS</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PROTAC inhibitors</a:t>
              </a:r>
            </a:p>
            <a:p>
              <a:pPr marL="171450" lvl="1" indent="-171450" algn="l" defTabSz="266700">
                <a:lnSpc>
                  <a:spcPct val="90000"/>
                </a:lnSpc>
                <a:spcBef>
                  <a:spcPct val="0"/>
                </a:spcBef>
                <a:spcAft>
                  <a:spcPct val="15000"/>
                </a:spcAft>
                <a:buFont typeface="Arial" panose="020B0604020202020204" pitchFamily="34" charset="0"/>
                <a:buChar char="•"/>
              </a:pPr>
              <a:r>
                <a:rPr lang="en-US" sz="1200" kern="1200" dirty="0"/>
                <a:t>CERAN</a:t>
              </a:r>
            </a:p>
            <a:p>
              <a:pPr marL="171450" lvl="1" indent="-171450" algn="l" defTabSz="266700">
                <a:lnSpc>
                  <a:spcPct val="90000"/>
                </a:lnSpc>
                <a:spcBef>
                  <a:spcPct val="0"/>
                </a:spcBef>
                <a:spcAft>
                  <a:spcPct val="15000"/>
                </a:spcAft>
                <a:buFont typeface="Arial" panose="020B0604020202020204" pitchFamily="34" charset="0"/>
                <a:buChar char="•"/>
              </a:pPr>
              <a:r>
                <a:rPr lang="en-US" sz="1200" dirty="0"/>
                <a:t>Other</a:t>
              </a:r>
              <a:endParaRPr lang="en-US" sz="1200" kern="1200" dirty="0"/>
            </a:p>
          </p:txBody>
        </p:sp>
      </p:grpSp>
    </p:spTree>
    <p:extLst>
      <p:ext uri="{BB962C8B-B14F-4D97-AF65-F5344CB8AC3E}">
        <p14:creationId xmlns:p14="http://schemas.microsoft.com/office/powerpoint/2010/main" val="4285397510"/>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p:txBody>
          <a:bodyPr/>
          <a:lstStyle/>
          <a:p>
            <a:pPr marL="0" indent="0">
              <a:buNone/>
            </a:pPr>
            <a:r>
              <a:rPr lang="en-US" dirty="0">
                <a:solidFill>
                  <a:srgbClr val="002E51"/>
                </a:solidFill>
              </a:rPr>
              <a:t> </a:t>
            </a:r>
          </a:p>
        </p:txBody>
      </p:sp>
      <p:sp>
        <p:nvSpPr>
          <p:cNvPr id="4" name="Title 3"/>
          <p:cNvSpPr>
            <a:spLocks noGrp="1"/>
          </p:cNvSpPr>
          <p:nvPr>
            <p:ph type="title"/>
          </p:nvPr>
        </p:nvSpPr>
        <p:spPr>
          <a:xfrm>
            <a:off x="0" y="132080"/>
            <a:ext cx="9144000" cy="3491401"/>
          </a:xfrm>
          <a:prstGeom prst="rect">
            <a:avLst/>
          </a:prstGeom>
        </p:spPr>
        <p:txBody>
          <a:bodyPr/>
          <a:lstStyle/>
          <a:p>
            <a:br>
              <a:rPr lang="en-US" b="1" dirty="0"/>
            </a:br>
            <a:br>
              <a:rPr lang="en-US" b="1" dirty="0"/>
            </a:br>
            <a:r>
              <a:rPr lang="en-US" b="1" dirty="0"/>
              <a:t> </a:t>
            </a:r>
            <a:br>
              <a:rPr lang="en-US" b="1" dirty="0"/>
            </a:br>
            <a:endParaRPr lang="en-US" b="1" dirty="0"/>
          </a:p>
        </p:txBody>
      </p:sp>
      <p:sp>
        <p:nvSpPr>
          <p:cNvPr id="3" name="Rectangle 2">
            <a:extLst>
              <a:ext uri="{FF2B5EF4-FFF2-40B4-BE49-F238E27FC236}">
                <a16:creationId xmlns:a16="http://schemas.microsoft.com/office/drawing/2014/main" id="{67962CF5-5F59-4249-9B3B-A6A9C2C4EA2E}"/>
              </a:ext>
            </a:extLst>
          </p:cNvPr>
          <p:cNvSpPr/>
          <p:nvPr/>
        </p:nvSpPr>
        <p:spPr>
          <a:xfrm>
            <a:off x="2450265" y="2342506"/>
            <a:ext cx="3663932" cy="461665"/>
          </a:xfrm>
          <a:prstGeom prst="rect">
            <a:avLst/>
          </a:prstGeom>
        </p:spPr>
        <p:txBody>
          <a:bodyPr wrap="square">
            <a:spAutoFit/>
          </a:bodyPr>
          <a:lstStyle/>
          <a:p>
            <a:r>
              <a:rPr lang="en-US" dirty="0"/>
              <a:t> </a:t>
            </a:r>
          </a:p>
        </p:txBody>
      </p:sp>
      <p:sp>
        <p:nvSpPr>
          <p:cNvPr id="5" name="TextBox 4">
            <a:extLst>
              <a:ext uri="{FF2B5EF4-FFF2-40B4-BE49-F238E27FC236}">
                <a16:creationId xmlns:a16="http://schemas.microsoft.com/office/drawing/2014/main" id="{90A69E6D-0D21-4B60-A111-C8FC5E95DCB5}"/>
              </a:ext>
            </a:extLst>
          </p:cNvPr>
          <p:cNvSpPr txBox="1"/>
          <p:nvPr/>
        </p:nvSpPr>
        <p:spPr>
          <a:xfrm>
            <a:off x="3533518" y="2171173"/>
            <a:ext cx="2340591" cy="461665"/>
          </a:xfrm>
          <a:prstGeom prst="rect">
            <a:avLst/>
          </a:prstGeom>
          <a:noFill/>
        </p:spPr>
        <p:txBody>
          <a:bodyPr wrap="square" rtlCol="0">
            <a:spAutoFit/>
          </a:bodyPr>
          <a:lstStyle/>
          <a:p>
            <a:r>
              <a:rPr lang="en-US" dirty="0"/>
              <a:t>THANK YOU</a:t>
            </a:r>
          </a:p>
        </p:txBody>
      </p:sp>
    </p:spTree>
    <p:extLst>
      <p:ext uri="{BB962C8B-B14F-4D97-AF65-F5344CB8AC3E}">
        <p14:creationId xmlns:p14="http://schemas.microsoft.com/office/powerpoint/2010/main" val="2893702128"/>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EC8690-3CE9-C847-89AD-FD818ED379E7}"/>
              </a:ext>
            </a:extLst>
          </p:cNvPr>
          <p:cNvSpPr>
            <a:spLocks noGrp="1"/>
          </p:cNvSpPr>
          <p:nvPr>
            <p:ph type="title"/>
          </p:nvPr>
        </p:nvSpPr>
        <p:spPr>
          <a:xfrm>
            <a:off x="1241385" y="728405"/>
            <a:ext cx="7351437" cy="793480"/>
          </a:xfrm>
        </p:spPr>
        <p:txBody>
          <a:bodyPr>
            <a:normAutofit fontScale="90000"/>
          </a:bodyPr>
          <a:lstStyle/>
          <a:p>
            <a:r>
              <a:rPr lang="en-US" dirty="0"/>
              <a:t>Management of Early-Stage Triple-Negative Breast Cancer (TNBC): </a:t>
            </a:r>
            <a:br>
              <a:rPr lang="en-US" dirty="0"/>
            </a:br>
            <a:r>
              <a:rPr lang="en-US" dirty="0"/>
              <a:t>Where are we now and where are we going?</a:t>
            </a:r>
            <a:endParaRPr lang="en-US" b="0" dirty="0">
              <a:latin typeface="+mn-lt"/>
            </a:endParaRPr>
          </a:p>
        </p:txBody>
      </p:sp>
      <p:sp>
        <p:nvSpPr>
          <p:cNvPr id="3" name="Text Placeholder 2">
            <a:extLst>
              <a:ext uri="{FF2B5EF4-FFF2-40B4-BE49-F238E27FC236}">
                <a16:creationId xmlns:a16="http://schemas.microsoft.com/office/drawing/2014/main" id="{73971436-5153-DD4A-B216-4A74605AD63A}"/>
              </a:ext>
            </a:extLst>
          </p:cNvPr>
          <p:cNvSpPr>
            <a:spLocks noGrp="1"/>
          </p:cNvSpPr>
          <p:nvPr>
            <p:ph type="body" sz="quarter" idx="10"/>
          </p:nvPr>
        </p:nvSpPr>
        <p:spPr>
          <a:xfrm>
            <a:off x="1241385" y="1771376"/>
            <a:ext cx="7351437" cy="679403"/>
          </a:xfrm>
        </p:spPr>
        <p:txBody>
          <a:bodyPr>
            <a:normAutofit fontScale="77500" lnSpcReduction="20000"/>
          </a:bodyPr>
          <a:lstStyle/>
          <a:p>
            <a:r>
              <a:rPr lang="en-US" dirty="0"/>
              <a:t>Adriana Kahn, MD</a:t>
            </a:r>
            <a:br>
              <a:rPr lang="en-US" dirty="0"/>
            </a:br>
            <a:r>
              <a:rPr lang="en-US" dirty="0"/>
              <a:t>Assistant Professor of Medicine (Medical Oncology)</a:t>
            </a:r>
            <a:br>
              <a:rPr lang="en-US" dirty="0"/>
            </a:br>
            <a:r>
              <a:rPr lang="en-US" dirty="0"/>
              <a:t>Breast Cancer and Early Phase Clinical Trials</a:t>
            </a:r>
            <a:endParaRPr lang="en-US" dirty="0">
              <a:latin typeface="+mn-lt"/>
            </a:endParaRPr>
          </a:p>
        </p:txBody>
      </p:sp>
    </p:spTree>
    <p:extLst>
      <p:ext uri="{BB962C8B-B14F-4D97-AF65-F5344CB8AC3E}">
        <p14:creationId xmlns:p14="http://schemas.microsoft.com/office/powerpoint/2010/main" val="246363421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12199F-B001-3441-9DE1-3C94B843DD2E}"/>
              </a:ext>
            </a:extLst>
          </p:cNvPr>
          <p:cNvSpPr>
            <a:spLocks noGrp="1"/>
          </p:cNvSpPr>
          <p:nvPr>
            <p:ph type="title"/>
          </p:nvPr>
        </p:nvSpPr>
        <p:spPr/>
        <p:txBody>
          <a:bodyPr/>
          <a:lstStyle/>
          <a:p>
            <a:r>
              <a:rPr lang="en-US" b="0" dirty="0">
                <a:latin typeface="+mn-lt"/>
              </a:rPr>
              <a:t>Standard of Care and Future Perspectives</a:t>
            </a:r>
          </a:p>
        </p:txBody>
      </p:sp>
      <p:sp>
        <p:nvSpPr>
          <p:cNvPr id="3" name="Text Placeholder 2">
            <a:extLst>
              <a:ext uri="{FF2B5EF4-FFF2-40B4-BE49-F238E27FC236}">
                <a16:creationId xmlns:a16="http://schemas.microsoft.com/office/drawing/2014/main" id="{FE5A7C88-2A5D-1443-B923-AA3D3ED2CFCA}"/>
              </a:ext>
            </a:extLst>
          </p:cNvPr>
          <p:cNvSpPr>
            <a:spLocks noGrp="1"/>
          </p:cNvSpPr>
          <p:nvPr>
            <p:ph type="body" sz="quarter" idx="10"/>
          </p:nvPr>
        </p:nvSpPr>
        <p:spPr/>
        <p:txBody>
          <a:bodyPr/>
          <a:lstStyle/>
          <a:p>
            <a:r>
              <a:rPr lang="en-US" dirty="0">
                <a:latin typeface="+mn-lt"/>
              </a:rPr>
              <a:t>Small node-negative tumors</a:t>
            </a:r>
          </a:p>
          <a:p>
            <a:r>
              <a:rPr lang="en-US" dirty="0"/>
              <a:t>Large or node-positive tumors</a:t>
            </a:r>
          </a:p>
        </p:txBody>
      </p:sp>
    </p:spTree>
    <p:extLst>
      <p:ext uri="{BB962C8B-B14F-4D97-AF65-F5344CB8AC3E}">
        <p14:creationId xmlns:p14="http://schemas.microsoft.com/office/powerpoint/2010/main" val="1254942878"/>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0FE1-5AD7-0A45-9CC5-43AB69FE5911}"/>
              </a:ext>
            </a:extLst>
          </p:cNvPr>
          <p:cNvSpPr>
            <a:spLocks noGrp="1"/>
          </p:cNvSpPr>
          <p:nvPr>
            <p:ph type="title"/>
          </p:nvPr>
        </p:nvSpPr>
        <p:spPr/>
        <p:txBody>
          <a:bodyPr>
            <a:normAutofit/>
          </a:bodyPr>
          <a:lstStyle/>
          <a:p>
            <a:r>
              <a:rPr lang="en-US" b="0" dirty="0">
                <a:latin typeface="+mn-lt"/>
              </a:rPr>
              <a:t>Small node-negative TNBC tumors</a:t>
            </a:r>
          </a:p>
        </p:txBody>
      </p:sp>
      <p:sp>
        <p:nvSpPr>
          <p:cNvPr id="3" name="Text Placeholder 2">
            <a:extLst>
              <a:ext uri="{FF2B5EF4-FFF2-40B4-BE49-F238E27FC236}">
                <a16:creationId xmlns:a16="http://schemas.microsoft.com/office/drawing/2014/main" id="{5DBB4F59-F845-D248-A3F9-971F0DEFE490}"/>
              </a:ext>
            </a:extLst>
          </p:cNvPr>
          <p:cNvSpPr>
            <a:spLocks noGrp="1"/>
          </p:cNvSpPr>
          <p:nvPr>
            <p:ph type="body" sz="quarter" idx="10"/>
          </p:nvPr>
        </p:nvSpPr>
        <p:spPr>
          <a:xfrm>
            <a:off x="506203" y="1140120"/>
            <a:ext cx="7639176" cy="2974052"/>
          </a:xfrm>
        </p:spPr>
        <p:txBody>
          <a:bodyPr>
            <a:normAutofit fontScale="92500" lnSpcReduction="10000"/>
          </a:bodyPr>
          <a:lstStyle/>
          <a:p>
            <a:r>
              <a:rPr lang="en-US" dirty="0">
                <a:latin typeface="+mn-lt"/>
              </a:rPr>
              <a:t>Standard of care for node-negative disease</a:t>
            </a:r>
          </a:p>
          <a:p>
            <a:pPr lvl="1"/>
            <a:r>
              <a:rPr lang="en-US" dirty="0"/>
              <a:t>T1a (1-5mm): </a:t>
            </a:r>
            <a:r>
              <a:rPr lang="en-US" b="1" dirty="0"/>
              <a:t>NO neoadjuvant/adjuvant systemic therapy</a:t>
            </a:r>
          </a:p>
          <a:p>
            <a:pPr lvl="1"/>
            <a:r>
              <a:rPr lang="en-US" dirty="0">
                <a:latin typeface="+mn-lt"/>
              </a:rPr>
              <a:t>T1b (6-10mm): </a:t>
            </a:r>
            <a:r>
              <a:rPr lang="en-US" b="1" dirty="0">
                <a:latin typeface="+mn-lt"/>
              </a:rPr>
              <a:t>CONSIDER </a:t>
            </a:r>
            <a:r>
              <a:rPr lang="en-US" dirty="0">
                <a:latin typeface="+mn-lt"/>
              </a:rPr>
              <a:t>adjuvant systemic therapy </a:t>
            </a:r>
          </a:p>
          <a:p>
            <a:pPr lvl="1"/>
            <a:r>
              <a:rPr lang="en-US" dirty="0"/>
              <a:t>T1c (11-20mm): </a:t>
            </a:r>
            <a:r>
              <a:rPr lang="en-US" b="1" dirty="0"/>
              <a:t>RECOMMEND neoadjuvant or adjuvant systemic therapy</a:t>
            </a:r>
          </a:p>
          <a:p>
            <a:r>
              <a:rPr lang="en-US" dirty="0">
                <a:latin typeface="+mn-lt"/>
              </a:rPr>
              <a:t>Regimens:</a:t>
            </a:r>
          </a:p>
          <a:p>
            <a:pPr lvl="1"/>
            <a:r>
              <a:rPr lang="en-US" b="1" dirty="0">
                <a:latin typeface="+mn-lt"/>
              </a:rPr>
              <a:t>Docetaxel plus cyclophosphamide (TC)</a:t>
            </a:r>
          </a:p>
          <a:p>
            <a:pPr lvl="1"/>
            <a:r>
              <a:rPr lang="en-US" b="1" dirty="0"/>
              <a:t>Carboplatin plus paclitaxel</a:t>
            </a:r>
          </a:p>
          <a:p>
            <a:pPr lvl="1"/>
            <a:r>
              <a:rPr lang="en-US" dirty="0"/>
              <a:t>Alternatives:</a:t>
            </a:r>
          </a:p>
          <a:p>
            <a:pPr lvl="2"/>
            <a:r>
              <a:rPr lang="en-US" dirty="0" err="1"/>
              <a:t>Taxane</a:t>
            </a:r>
            <a:r>
              <a:rPr lang="en-US" dirty="0"/>
              <a:t>/Anthracycline-free: </a:t>
            </a:r>
            <a:r>
              <a:rPr lang="en-US" dirty="0">
                <a:latin typeface="+mn-lt"/>
              </a:rPr>
              <a:t>Cyclophosphamide, </a:t>
            </a:r>
            <a:r>
              <a:rPr lang="en-US" dirty="0" err="1">
                <a:latin typeface="+mn-lt"/>
              </a:rPr>
              <a:t>Metothrexate</a:t>
            </a:r>
            <a:r>
              <a:rPr lang="en-US" dirty="0">
                <a:latin typeface="+mn-lt"/>
              </a:rPr>
              <a:t>, 5-FU (CMF)</a:t>
            </a:r>
          </a:p>
          <a:p>
            <a:pPr lvl="2"/>
            <a:r>
              <a:rPr lang="en-US" dirty="0" err="1"/>
              <a:t>Taxane</a:t>
            </a:r>
            <a:r>
              <a:rPr lang="en-US" dirty="0"/>
              <a:t>-free: Doxorubicin plus cyclophosphamide</a:t>
            </a:r>
          </a:p>
          <a:p>
            <a:pPr lvl="2"/>
            <a:r>
              <a:rPr lang="en-US" dirty="0"/>
              <a:t>Higher-risk: Doxorubicin plus cyclophosphamide followed by </a:t>
            </a:r>
            <a:r>
              <a:rPr lang="en-US" dirty="0" err="1"/>
              <a:t>taxane</a:t>
            </a:r>
            <a:r>
              <a:rPr lang="en-US" dirty="0"/>
              <a:t> (AC-T)</a:t>
            </a:r>
            <a:endParaRPr lang="en-US" dirty="0">
              <a:latin typeface="+mn-lt"/>
            </a:endParaRPr>
          </a:p>
        </p:txBody>
      </p:sp>
    </p:spTree>
    <p:extLst>
      <p:ext uri="{BB962C8B-B14F-4D97-AF65-F5344CB8AC3E}">
        <p14:creationId xmlns:p14="http://schemas.microsoft.com/office/powerpoint/2010/main" val="251113847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273F05-95B2-915D-A5F6-E69307160519}"/>
              </a:ext>
            </a:extLst>
          </p:cNvPr>
          <p:cNvSpPr>
            <a:spLocks noGrp="1"/>
          </p:cNvSpPr>
          <p:nvPr>
            <p:ph type="title"/>
          </p:nvPr>
        </p:nvSpPr>
        <p:spPr/>
        <p:txBody>
          <a:bodyPr>
            <a:normAutofit/>
          </a:bodyPr>
          <a:lstStyle/>
          <a:p>
            <a:r>
              <a:rPr lang="en-US" b="0" dirty="0">
                <a:latin typeface="+mn-lt"/>
              </a:rPr>
              <a:t>Small node-negative TNBC tumors</a:t>
            </a:r>
            <a:endParaRPr lang="en-US" dirty="0"/>
          </a:p>
        </p:txBody>
      </p:sp>
      <p:sp>
        <p:nvSpPr>
          <p:cNvPr id="3" name="Text Placeholder 2">
            <a:extLst>
              <a:ext uri="{FF2B5EF4-FFF2-40B4-BE49-F238E27FC236}">
                <a16:creationId xmlns:a16="http://schemas.microsoft.com/office/drawing/2014/main" id="{05D1C009-1D83-5A0D-47A1-06E71E4BE554}"/>
              </a:ext>
            </a:extLst>
          </p:cNvPr>
          <p:cNvSpPr>
            <a:spLocks noGrp="1"/>
          </p:cNvSpPr>
          <p:nvPr>
            <p:ph type="body" sz="quarter" idx="10"/>
          </p:nvPr>
        </p:nvSpPr>
        <p:spPr/>
        <p:txBody>
          <a:bodyPr/>
          <a:lstStyle/>
          <a:p>
            <a:r>
              <a:rPr lang="en-US" dirty="0"/>
              <a:t>TC x 4 versus TC x 6: no difference in survival outcomes</a:t>
            </a:r>
          </a:p>
        </p:txBody>
      </p:sp>
      <p:pic>
        <p:nvPicPr>
          <p:cNvPr id="5" name="Picture 4">
            <a:extLst>
              <a:ext uri="{FF2B5EF4-FFF2-40B4-BE49-F238E27FC236}">
                <a16:creationId xmlns:a16="http://schemas.microsoft.com/office/drawing/2014/main" id="{C954C16B-AAE9-BECC-FF49-69DC2E9CA736}"/>
              </a:ext>
            </a:extLst>
          </p:cNvPr>
          <p:cNvPicPr>
            <a:picLocks noChangeAspect="1"/>
          </p:cNvPicPr>
          <p:nvPr/>
        </p:nvPicPr>
        <p:blipFill rotWithShape="1">
          <a:blip r:embed="rId2"/>
          <a:srcRect t="2140" b="1"/>
          <a:stretch/>
        </p:blipFill>
        <p:spPr>
          <a:xfrm>
            <a:off x="813360" y="1613342"/>
            <a:ext cx="7411792" cy="2767621"/>
          </a:xfrm>
          <a:prstGeom prst="rect">
            <a:avLst/>
          </a:prstGeom>
        </p:spPr>
      </p:pic>
      <p:sp>
        <p:nvSpPr>
          <p:cNvPr id="7" name="TextBox 6">
            <a:extLst>
              <a:ext uri="{FF2B5EF4-FFF2-40B4-BE49-F238E27FC236}">
                <a16:creationId xmlns:a16="http://schemas.microsoft.com/office/drawing/2014/main" id="{6F2A4722-D655-4D90-2BDB-ABC29B788438}"/>
              </a:ext>
            </a:extLst>
          </p:cNvPr>
          <p:cNvSpPr txBox="1"/>
          <p:nvPr/>
        </p:nvSpPr>
        <p:spPr>
          <a:xfrm>
            <a:off x="3544108" y="4501930"/>
            <a:ext cx="4575219" cy="473206"/>
          </a:xfrm>
          <a:prstGeom prst="rect">
            <a:avLst/>
          </a:prstGeom>
          <a:noFill/>
        </p:spPr>
        <p:txBody>
          <a:bodyPr wrap="square">
            <a:spAutoFit/>
          </a:bodyPr>
          <a:lstStyle/>
          <a:p>
            <a:pPr algn="ctr" defTabSz="685800" fontAlgn="auto">
              <a:spcBef>
                <a:spcPts val="1500"/>
              </a:spcBef>
              <a:spcAft>
                <a:spcPts val="750"/>
              </a:spcAft>
            </a:pPr>
            <a:r>
              <a:rPr lang="en-US" sz="825" dirty="0">
                <a:solidFill>
                  <a:srgbClr val="000000"/>
                </a:solidFill>
                <a:latin typeface="Calibri Light" panose="020F0302020204030204"/>
                <a:ea typeface="+mn-ea"/>
                <a:cs typeface="+mn-cs"/>
              </a:rPr>
              <a:t>Shulman et al. Six Cycles of Doxorubicin and Cyclophosphamide or Paclitaxel Are Not Superior to Four Cycles As Adjuvant Chemotherapy for Breast Cancer in Women With Zero to Three Positive Axillary Nodes: Cancer and Leukemia Group B 40101. </a:t>
            </a:r>
            <a:r>
              <a:rPr lang="it-IT" sz="825" dirty="0">
                <a:solidFill>
                  <a:srgbClr val="000000"/>
                </a:solidFill>
                <a:latin typeface="Calibri Light" panose="020F0302020204030204"/>
                <a:ea typeface="+mn-ea"/>
                <a:cs typeface="+mn-cs"/>
              </a:rPr>
              <a:t>J Clin Oncol. 2012 Nov 20; 30(33): 4071–4076.</a:t>
            </a:r>
            <a:endParaRPr lang="en-US" sz="825" dirty="0">
              <a:solidFill>
                <a:srgbClr val="000000"/>
              </a:solidFill>
              <a:latin typeface="Calibri Light" panose="020F0302020204030204"/>
              <a:ea typeface="+mn-ea"/>
              <a:cs typeface="+mn-cs"/>
            </a:endParaRPr>
          </a:p>
        </p:txBody>
      </p:sp>
    </p:spTree>
    <p:extLst>
      <p:ext uri="{BB962C8B-B14F-4D97-AF65-F5344CB8AC3E}">
        <p14:creationId xmlns:p14="http://schemas.microsoft.com/office/powerpoint/2010/main" val="2214112143"/>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EA248-AF4B-DCB8-2C97-D008BF461747}"/>
              </a:ext>
            </a:extLst>
          </p:cNvPr>
          <p:cNvSpPr>
            <a:spLocks noGrp="1"/>
          </p:cNvSpPr>
          <p:nvPr>
            <p:ph type="title"/>
          </p:nvPr>
        </p:nvSpPr>
        <p:spPr/>
        <p:txBody>
          <a:bodyPr/>
          <a:lstStyle/>
          <a:p>
            <a:r>
              <a:rPr lang="en-US" b="0" dirty="0">
                <a:latin typeface="+mn-lt"/>
              </a:rPr>
              <a:t>Small node-negative TNBC tumors</a:t>
            </a:r>
            <a:endParaRPr lang="en-US" dirty="0"/>
          </a:p>
        </p:txBody>
      </p:sp>
      <p:pic>
        <p:nvPicPr>
          <p:cNvPr id="5" name="Picture 4">
            <a:extLst>
              <a:ext uri="{FF2B5EF4-FFF2-40B4-BE49-F238E27FC236}">
                <a16:creationId xmlns:a16="http://schemas.microsoft.com/office/drawing/2014/main" id="{053BB63D-2A27-B4A8-3CF1-FE60A2252E7D}"/>
              </a:ext>
            </a:extLst>
          </p:cNvPr>
          <p:cNvPicPr>
            <a:picLocks noChangeAspect="1"/>
          </p:cNvPicPr>
          <p:nvPr/>
        </p:nvPicPr>
        <p:blipFill rotWithShape="1">
          <a:blip r:embed="rId2"/>
          <a:srcRect b="50000"/>
          <a:stretch/>
        </p:blipFill>
        <p:spPr>
          <a:xfrm>
            <a:off x="351619" y="1788022"/>
            <a:ext cx="3611785" cy="2571750"/>
          </a:xfrm>
          <a:prstGeom prst="rect">
            <a:avLst/>
          </a:prstGeom>
        </p:spPr>
      </p:pic>
      <p:pic>
        <p:nvPicPr>
          <p:cNvPr id="6" name="Picture 5">
            <a:extLst>
              <a:ext uri="{FF2B5EF4-FFF2-40B4-BE49-F238E27FC236}">
                <a16:creationId xmlns:a16="http://schemas.microsoft.com/office/drawing/2014/main" id="{333679A6-3B74-9DA4-57BB-C03BB8E6BE80}"/>
              </a:ext>
            </a:extLst>
          </p:cNvPr>
          <p:cNvPicPr>
            <a:picLocks noChangeAspect="1"/>
          </p:cNvPicPr>
          <p:nvPr/>
        </p:nvPicPr>
        <p:blipFill rotWithShape="1">
          <a:blip r:embed="rId2"/>
          <a:srcRect t="49421"/>
          <a:stretch/>
        </p:blipFill>
        <p:spPr>
          <a:xfrm>
            <a:off x="4471249" y="1733286"/>
            <a:ext cx="3611785" cy="2601532"/>
          </a:xfrm>
          <a:prstGeom prst="rect">
            <a:avLst/>
          </a:prstGeom>
        </p:spPr>
      </p:pic>
      <p:sp>
        <p:nvSpPr>
          <p:cNvPr id="8" name="TextBox 7">
            <a:extLst>
              <a:ext uri="{FF2B5EF4-FFF2-40B4-BE49-F238E27FC236}">
                <a16:creationId xmlns:a16="http://schemas.microsoft.com/office/drawing/2014/main" id="{0A8C08EA-13BC-7C25-2CB8-99261C9CC96C}"/>
              </a:ext>
            </a:extLst>
          </p:cNvPr>
          <p:cNvSpPr txBox="1"/>
          <p:nvPr/>
        </p:nvSpPr>
        <p:spPr>
          <a:xfrm>
            <a:off x="3602060" y="4603526"/>
            <a:ext cx="4575219" cy="346249"/>
          </a:xfrm>
          <a:prstGeom prst="rect">
            <a:avLst/>
          </a:prstGeom>
          <a:noFill/>
        </p:spPr>
        <p:txBody>
          <a:bodyPr wrap="square">
            <a:spAutoFit/>
          </a:bodyPr>
          <a:lstStyle/>
          <a:p>
            <a:pPr algn="ctr" defTabSz="685800" fontAlgn="auto">
              <a:spcBef>
                <a:spcPts val="0"/>
              </a:spcBef>
              <a:spcAft>
                <a:spcPts val="0"/>
              </a:spcAft>
            </a:pPr>
            <a:r>
              <a:rPr lang="en-US" sz="825" dirty="0">
                <a:solidFill>
                  <a:prstClr val="black"/>
                </a:solidFill>
                <a:latin typeface="Calibri Light" panose="020F0302020204030204"/>
                <a:ea typeface="+mn-ea"/>
                <a:cs typeface="+mn-cs"/>
              </a:rPr>
              <a:t>Yu et al. Effect of Adjuvant Paclitaxel and Carboplatin on Survival in Women With Triple-Negative Breast Cancer A Phase 3 Randomized Clinical Trial. JAMA Oncol. 2020;6(9):1390-1396</a:t>
            </a:r>
          </a:p>
        </p:txBody>
      </p:sp>
      <p:sp>
        <p:nvSpPr>
          <p:cNvPr id="9" name="Text Placeholder 2">
            <a:extLst>
              <a:ext uri="{FF2B5EF4-FFF2-40B4-BE49-F238E27FC236}">
                <a16:creationId xmlns:a16="http://schemas.microsoft.com/office/drawing/2014/main" id="{BFD49E4B-4A8A-D418-206E-5A319530010E}"/>
              </a:ext>
            </a:extLst>
          </p:cNvPr>
          <p:cNvSpPr>
            <a:spLocks noGrp="1"/>
          </p:cNvSpPr>
          <p:nvPr>
            <p:ph type="body" sz="quarter" idx="10"/>
          </p:nvPr>
        </p:nvSpPr>
        <p:spPr>
          <a:xfrm>
            <a:off x="506204" y="1140121"/>
            <a:ext cx="7351437" cy="2439590"/>
          </a:xfrm>
        </p:spPr>
        <p:txBody>
          <a:bodyPr/>
          <a:lstStyle/>
          <a:p>
            <a:r>
              <a:rPr lang="en-US" dirty="0"/>
              <a:t>Carboplatin plus paclitaxel x 6 cycles vs FEC-T: no difference in survival outcomes</a:t>
            </a:r>
          </a:p>
        </p:txBody>
      </p:sp>
    </p:spTree>
    <p:extLst>
      <p:ext uri="{BB962C8B-B14F-4D97-AF65-F5344CB8AC3E}">
        <p14:creationId xmlns:p14="http://schemas.microsoft.com/office/powerpoint/2010/main" val="591108062"/>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CD0FE1-5AD7-0A45-9CC5-43AB69FE5911}"/>
              </a:ext>
            </a:extLst>
          </p:cNvPr>
          <p:cNvSpPr>
            <a:spLocks noGrp="1"/>
          </p:cNvSpPr>
          <p:nvPr>
            <p:ph type="title"/>
          </p:nvPr>
        </p:nvSpPr>
        <p:spPr/>
        <p:txBody>
          <a:bodyPr>
            <a:normAutofit/>
          </a:bodyPr>
          <a:lstStyle/>
          <a:p>
            <a:r>
              <a:rPr lang="en-US" b="0" dirty="0">
                <a:latin typeface="+mn-lt"/>
              </a:rPr>
              <a:t>Large or node-positive TNBC tumors</a:t>
            </a:r>
          </a:p>
        </p:txBody>
      </p:sp>
      <p:sp>
        <p:nvSpPr>
          <p:cNvPr id="3" name="Text Placeholder 2">
            <a:extLst>
              <a:ext uri="{FF2B5EF4-FFF2-40B4-BE49-F238E27FC236}">
                <a16:creationId xmlns:a16="http://schemas.microsoft.com/office/drawing/2014/main" id="{5DBB4F59-F845-D248-A3F9-971F0DEFE490}"/>
              </a:ext>
            </a:extLst>
          </p:cNvPr>
          <p:cNvSpPr>
            <a:spLocks noGrp="1"/>
          </p:cNvSpPr>
          <p:nvPr>
            <p:ph type="body" sz="quarter" idx="10"/>
          </p:nvPr>
        </p:nvSpPr>
        <p:spPr>
          <a:xfrm>
            <a:off x="506203" y="1140120"/>
            <a:ext cx="7639176" cy="2974052"/>
          </a:xfrm>
        </p:spPr>
        <p:txBody>
          <a:bodyPr>
            <a:normAutofit/>
          </a:bodyPr>
          <a:lstStyle/>
          <a:p>
            <a:r>
              <a:rPr lang="en-US" dirty="0">
                <a:latin typeface="+mn-lt"/>
              </a:rPr>
              <a:t>Standard of care for T2 (&gt;2cm) AND/OR node-positive disease	</a:t>
            </a:r>
          </a:p>
          <a:p>
            <a:pPr lvl="1"/>
            <a:r>
              <a:rPr lang="en-US" b="1" dirty="0"/>
              <a:t>RECOMMEND neoadjuvant systemic therapy</a:t>
            </a:r>
            <a:endParaRPr lang="en-US" b="1" dirty="0">
              <a:latin typeface="+mn-lt"/>
            </a:endParaRPr>
          </a:p>
          <a:p>
            <a:r>
              <a:rPr lang="en-US" dirty="0">
                <a:latin typeface="+mn-lt"/>
              </a:rPr>
              <a:t>Regimens:</a:t>
            </a:r>
          </a:p>
          <a:p>
            <a:pPr lvl="1"/>
            <a:r>
              <a:rPr lang="en-US" b="1" dirty="0">
                <a:latin typeface="+mn-lt"/>
              </a:rPr>
              <a:t>Pembrolizumab plus chemotherapy (carboplatin plus paclitaxel followed by doxorubicin plus cyclophosphamide)</a:t>
            </a:r>
          </a:p>
        </p:txBody>
      </p:sp>
    </p:spTree>
    <p:extLst>
      <p:ext uri="{BB962C8B-B14F-4D97-AF65-F5344CB8AC3E}">
        <p14:creationId xmlns:p14="http://schemas.microsoft.com/office/powerpoint/2010/main" val="154896511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Titre 3">
            <a:extLst>
              <a:ext uri="{FF2B5EF4-FFF2-40B4-BE49-F238E27FC236}">
                <a16:creationId xmlns:a16="http://schemas.microsoft.com/office/drawing/2014/main" id="{EDCCAB91-C815-4C5D-8C0E-8ECE55AC5E90}"/>
              </a:ext>
            </a:extLst>
          </p:cNvPr>
          <p:cNvSpPr>
            <a:spLocks noGrp="1"/>
          </p:cNvSpPr>
          <p:nvPr>
            <p:ph type="title"/>
          </p:nvPr>
        </p:nvSpPr>
        <p:spPr>
          <a:xfrm>
            <a:off x="981617" y="235723"/>
            <a:ext cx="7552115" cy="674795"/>
          </a:xfrm>
        </p:spPr>
        <p:txBody>
          <a:bodyPr>
            <a:noAutofit/>
          </a:bodyPr>
          <a:lstStyle/>
          <a:p>
            <a:r>
              <a:rPr lang="en-GB" sz="2100" dirty="0">
                <a:solidFill>
                  <a:srgbClr val="002060"/>
                </a:solidFill>
              </a:rPr>
              <a:t>APHINITY updated descriptive analysis at 8.4 years median FU: </a:t>
            </a:r>
            <a:br>
              <a:rPr lang="en-GB" sz="2100" dirty="0">
                <a:solidFill>
                  <a:srgbClr val="002060"/>
                </a:solidFill>
              </a:rPr>
            </a:br>
            <a:r>
              <a:rPr lang="en-GB" sz="2100" dirty="0">
                <a:solidFill>
                  <a:srgbClr val="002060"/>
                </a:solidFill>
              </a:rPr>
              <a:t>time to first IDFS event by treatment regimen </a:t>
            </a:r>
            <a:r>
              <a:rPr lang="en-US" sz="2100" dirty="0">
                <a:solidFill>
                  <a:srgbClr val="002060"/>
                </a:solidFill>
              </a:rPr>
              <a:t>(node-positive cohort)</a:t>
            </a:r>
            <a:endParaRPr lang="fr-FR" sz="2100" dirty="0">
              <a:solidFill>
                <a:srgbClr val="002060"/>
              </a:solidFill>
            </a:endParaRPr>
          </a:p>
        </p:txBody>
      </p:sp>
      <p:grpSp>
        <p:nvGrpSpPr>
          <p:cNvPr id="2" name="Group 1">
            <a:extLst>
              <a:ext uri="{FF2B5EF4-FFF2-40B4-BE49-F238E27FC236}">
                <a16:creationId xmlns:a16="http://schemas.microsoft.com/office/drawing/2014/main" id="{0F3E6D72-138C-7D50-AB08-7B0C4631F5AD}"/>
              </a:ext>
            </a:extLst>
          </p:cNvPr>
          <p:cNvGrpSpPr/>
          <p:nvPr/>
        </p:nvGrpSpPr>
        <p:grpSpPr>
          <a:xfrm>
            <a:off x="1044092" y="978658"/>
            <a:ext cx="6883813" cy="3243449"/>
            <a:chOff x="1044091" y="976277"/>
            <a:chExt cx="6883813" cy="3243449"/>
          </a:xfrm>
        </p:grpSpPr>
        <p:grpSp>
          <p:nvGrpSpPr>
            <p:cNvPr id="124" name="Group 123">
              <a:extLst>
                <a:ext uri="{FF2B5EF4-FFF2-40B4-BE49-F238E27FC236}">
                  <a16:creationId xmlns:a16="http://schemas.microsoft.com/office/drawing/2014/main" id="{04621E39-BEA8-4EB8-B979-B036C2EDDD5E}"/>
                </a:ext>
              </a:extLst>
            </p:cNvPr>
            <p:cNvGrpSpPr/>
            <p:nvPr/>
          </p:nvGrpSpPr>
          <p:grpSpPr>
            <a:xfrm>
              <a:off x="1554036" y="3913718"/>
              <a:ext cx="6271825" cy="153888"/>
              <a:chOff x="1554036" y="4300093"/>
              <a:chExt cx="6271825" cy="181736"/>
            </a:xfrm>
          </p:grpSpPr>
          <p:sp>
            <p:nvSpPr>
              <p:cNvPr id="125" name="TextBox 124">
                <a:extLst>
                  <a:ext uri="{FF2B5EF4-FFF2-40B4-BE49-F238E27FC236}">
                    <a16:creationId xmlns:a16="http://schemas.microsoft.com/office/drawing/2014/main" id="{4057215E-0ACD-4EEF-856F-FA3F28F7E62E}"/>
                  </a:ext>
                </a:extLst>
              </p:cNvPr>
              <p:cNvSpPr txBox="1"/>
              <p:nvPr/>
            </p:nvSpPr>
            <p:spPr>
              <a:xfrm>
                <a:off x="1554036"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1503</a:t>
                </a:r>
              </a:p>
            </p:txBody>
          </p:sp>
          <p:sp>
            <p:nvSpPr>
              <p:cNvPr id="126" name="TextBox 125">
                <a:extLst>
                  <a:ext uri="{FF2B5EF4-FFF2-40B4-BE49-F238E27FC236}">
                    <a16:creationId xmlns:a16="http://schemas.microsoft.com/office/drawing/2014/main" id="{2F1A2AC0-E816-46C4-92B2-0E85CC31DFD9}"/>
                  </a:ext>
                </a:extLst>
              </p:cNvPr>
              <p:cNvSpPr txBox="1"/>
              <p:nvPr/>
            </p:nvSpPr>
            <p:spPr>
              <a:xfrm>
                <a:off x="2304425"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1420</a:t>
                </a:r>
              </a:p>
            </p:txBody>
          </p:sp>
          <p:sp>
            <p:nvSpPr>
              <p:cNvPr id="127" name="TextBox 126">
                <a:extLst>
                  <a:ext uri="{FF2B5EF4-FFF2-40B4-BE49-F238E27FC236}">
                    <a16:creationId xmlns:a16="http://schemas.microsoft.com/office/drawing/2014/main" id="{0B7A88F2-B303-4911-9820-C85FD0617AD0}"/>
                  </a:ext>
                </a:extLst>
              </p:cNvPr>
              <p:cNvSpPr txBox="1"/>
              <p:nvPr/>
            </p:nvSpPr>
            <p:spPr>
              <a:xfrm>
                <a:off x="305522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1357</a:t>
                </a:r>
              </a:p>
            </p:txBody>
          </p:sp>
          <p:sp>
            <p:nvSpPr>
              <p:cNvPr id="128" name="TextBox 127">
                <a:extLst>
                  <a:ext uri="{FF2B5EF4-FFF2-40B4-BE49-F238E27FC236}">
                    <a16:creationId xmlns:a16="http://schemas.microsoft.com/office/drawing/2014/main" id="{6AEE2B07-46F2-42E0-A9D2-7D88D5A6A912}"/>
                  </a:ext>
                </a:extLst>
              </p:cNvPr>
              <p:cNvSpPr txBox="1"/>
              <p:nvPr/>
            </p:nvSpPr>
            <p:spPr>
              <a:xfrm>
                <a:off x="380561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1301</a:t>
                </a:r>
              </a:p>
            </p:txBody>
          </p:sp>
          <p:sp>
            <p:nvSpPr>
              <p:cNvPr id="129" name="TextBox 128">
                <a:extLst>
                  <a:ext uri="{FF2B5EF4-FFF2-40B4-BE49-F238E27FC236}">
                    <a16:creationId xmlns:a16="http://schemas.microsoft.com/office/drawing/2014/main" id="{E427EC4F-5E75-4BD2-BA1C-9922C09D1FEB}"/>
                  </a:ext>
                </a:extLst>
              </p:cNvPr>
              <p:cNvSpPr txBox="1"/>
              <p:nvPr/>
            </p:nvSpPr>
            <p:spPr>
              <a:xfrm>
                <a:off x="455600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1257</a:t>
                </a:r>
              </a:p>
            </p:txBody>
          </p:sp>
          <p:sp>
            <p:nvSpPr>
              <p:cNvPr id="130" name="TextBox 129">
                <a:extLst>
                  <a:ext uri="{FF2B5EF4-FFF2-40B4-BE49-F238E27FC236}">
                    <a16:creationId xmlns:a16="http://schemas.microsoft.com/office/drawing/2014/main" id="{730522B2-9CDE-456C-AA78-173E42A72F23}"/>
                  </a:ext>
                </a:extLst>
              </p:cNvPr>
              <p:cNvSpPr txBox="1"/>
              <p:nvPr/>
            </p:nvSpPr>
            <p:spPr>
              <a:xfrm>
                <a:off x="530639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1218</a:t>
                </a:r>
              </a:p>
            </p:txBody>
          </p:sp>
          <p:sp>
            <p:nvSpPr>
              <p:cNvPr id="131" name="TextBox 130">
                <a:extLst>
                  <a:ext uri="{FF2B5EF4-FFF2-40B4-BE49-F238E27FC236}">
                    <a16:creationId xmlns:a16="http://schemas.microsoft.com/office/drawing/2014/main" id="{7E0F3578-206B-4D2A-9DC4-15B3477C25DC}"/>
                  </a:ext>
                </a:extLst>
              </p:cNvPr>
              <p:cNvSpPr txBox="1"/>
              <p:nvPr/>
            </p:nvSpPr>
            <p:spPr>
              <a:xfrm>
                <a:off x="605678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1190</a:t>
                </a:r>
              </a:p>
            </p:txBody>
          </p:sp>
          <p:sp>
            <p:nvSpPr>
              <p:cNvPr id="132" name="TextBox 131">
                <a:extLst>
                  <a:ext uri="{FF2B5EF4-FFF2-40B4-BE49-F238E27FC236}">
                    <a16:creationId xmlns:a16="http://schemas.microsoft.com/office/drawing/2014/main" id="{6D1D651E-FD57-40C4-AD1F-9945019CC306}"/>
                  </a:ext>
                </a:extLst>
              </p:cNvPr>
              <p:cNvSpPr txBox="1"/>
              <p:nvPr/>
            </p:nvSpPr>
            <p:spPr>
              <a:xfrm>
                <a:off x="680717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1142</a:t>
                </a:r>
              </a:p>
            </p:txBody>
          </p:sp>
          <p:sp>
            <p:nvSpPr>
              <p:cNvPr id="133" name="TextBox 132">
                <a:extLst>
                  <a:ext uri="{FF2B5EF4-FFF2-40B4-BE49-F238E27FC236}">
                    <a16:creationId xmlns:a16="http://schemas.microsoft.com/office/drawing/2014/main" id="{6FAB4480-3EC6-4229-821B-06B91D40A81C}"/>
                  </a:ext>
                </a:extLst>
              </p:cNvPr>
              <p:cNvSpPr txBox="1"/>
              <p:nvPr/>
            </p:nvSpPr>
            <p:spPr>
              <a:xfrm>
                <a:off x="7562969" y="4300093"/>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1003</a:t>
                </a:r>
              </a:p>
            </p:txBody>
          </p:sp>
        </p:grpSp>
        <p:grpSp>
          <p:nvGrpSpPr>
            <p:cNvPr id="134" name="Group 133">
              <a:extLst>
                <a:ext uri="{FF2B5EF4-FFF2-40B4-BE49-F238E27FC236}">
                  <a16:creationId xmlns:a16="http://schemas.microsoft.com/office/drawing/2014/main" id="{3B82188E-224F-482B-88FA-15FC901BB493}"/>
                </a:ext>
              </a:extLst>
            </p:cNvPr>
            <p:cNvGrpSpPr/>
            <p:nvPr/>
          </p:nvGrpSpPr>
          <p:grpSpPr>
            <a:xfrm>
              <a:off x="1554036" y="4065838"/>
              <a:ext cx="6238962" cy="153888"/>
              <a:chOff x="1554036" y="4479742"/>
              <a:chExt cx="6238962" cy="181736"/>
            </a:xfrm>
          </p:grpSpPr>
          <p:sp>
            <p:nvSpPr>
              <p:cNvPr id="135" name="TextBox 134">
                <a:extLst>
                  <a:ext uri="{FF2B5EF4-FFF2-40B4-BE49-F238E27FC236}">
                    <a16:creationId xmlns:a16="http://schemas.microsoft.com/office/drawing/2014/main" id="{AA9F7DF0-DDEE-47B7-9E66-93AF8C82F45B}"/>
                  </a:ext>
                </a:extLst>
              </p:cNvPr>
              <p:cNvSpPr txBox="1"/>
              <p:nvPr/>
            </p:nvSpPr>
            <p:spPr>
              <a:xfrm>
                <a:off x="1554036"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1502</a:t>
                </a:r>
              </a:p>
            </p:txBody>
          </p:sp>
          <p:sp>
            <p:nvSpPr>
              <p:cNvPr id="136" name="TextBox 135">
                <a:extLst>
                  <a:ext uri="{FF2B5EF4-FFF2-40B4-BE49-F238E27FC236}">
                    <a16:creationId xmlns:a16="http://schemas.microsoft.com/office/drawing/2014/main" id="{16C85F3E-58FC-4C43-8702-C0F5B327DDDE}"/>
                  </a:ext>
                </a:extLst>
              </p:cNvPr>
              <p:cNvSpPr txBox="1"/>
              <p:nvPr/>
            </p:nvSpPr>
            <p:spPr>
              <a:xfrm>
                <a:off x="2304425"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1439</a:t>
                </a:r>
              </a:p>
            </p:txBody>
          </p:sp>
          <p:sp>
            <p:nvSpPr>
              <p:cNvPr id="137" name="TextBox 136">
                <a:extLst>
                  <a:ext uri="{FF2B5EF4-FFF2-40B4-BE49-F238E27FC236}">
                    <a16:creationId xmlns:a16="http://schemas.microsoft.com/office/drawing/2014/main" id="{832EF98E-3286-464C-ACE1-2D50204B8748}"/>
                  </a:ext>
                </a:extLst>
              </p:cNvPr>
              <p:cNvSpPr txBox="1"/>
              <p:nvPr/>
            </p:nvSpPr>
            <p:spPr>
              <a:xfrm>
                <a:off x="3055228"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1358</a:t>
                </a:r>
              </a:p>
            </p:txBody>
          </p:sp>
          <p:sp>
            <p:nvSpPr>
              <p:cNvPr id="138" name="TextBox 137">
                <a:extLst>
                  <a:ext uri="{FF2B5EF4-FFF2-40B4-BE49-F238E27FC236}">
                    <a16:creationId xmlns:a16="http://schemas.microsoft.com/office/drawing/2014/main" id="{0C3A11A6-0AFB-45FC-8B33-5B4A7915359D}"/>
                  </a:ext>
                </a:extLst>
              </p:cNvPr>
              <p:cNvSpPr txBox="1"/>
              <p:nvPr/>
            </p:nvSpPr>
            <p:spPr>
              <a:xfrm>
                <a:off x="3805619"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1288</a:t>
                </a:r>
              </a:p>
            </p:txBody>
          </p:sp>
          <p:sp>
            <p:nvSpPr>
              <p:cNvPr id="139" name="TextBox 138">
                <a:extLst>
                  <a:ext uri="{FF2B5EF4-FFF2-40B4-BE49-F238E27FC236}">
                    <a16:creationId xmlns:a16="http://schemas.microsoft.com/office/drawing/2014/main" id="{B2A5809A-0244-45D9-9FB1-108AA6D0DEC8}"/>
                  </a:ext>
                </a:extLst>
              </p:cNvPr>
              <p:cNvSpPr txBox="1"/>
              <p:nvPr/>
            </p:nvSpPr>
            <p:spPr>
              <a:xfrm>
                <a:off x="4556008"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1226</a:t>
                </a:r>
              </a:p>
            </p:txBody>
          </p:sp>
          <p:sp>
            <p:nvSpPr>
              <p:cNvPr id="140" name="TextBox 139">
                <a:extLst>
                  <a:ext uri="{FF2B5EF4-FFF2-40B4-BE49-F238E27FC236}">
                    <a16:creationId xmlns:a16="http://schemas.microsoft.com/office/drawing/2014/main" id="{5C5B8053-0159-4B0E-B520-1118B21CFC1D}"/>
                  </a:ext>
                </a:extLst>
              </p:cNvPr>
              <p:cNvSpPr txBox="1"/>
              <p:nvPr/>
            </p:nvSpPr>
            <p:spPr>
              <a:xfrm>
                <a:off x="5306398"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1190</a:t>
                </a:r>
              </a:p>
            </p:txBody>
          </p:sp>
          <p:sp>
            <p:nvSpPr>
              <p:cNvPr id="141" name="TextBox 140">
                <a:extLst>
                  <a:ext uri="{FF2B5EF4-FFF2-40B4-BE49-F238E27FC236}">
                    <a16:creationId xmlns:a16="http://schemas.microsoft.com/office/drawing/2014/main" id="{CC53F9A5-9CDF-49D9-94A6-D1220BF1421F}"/>
                  </a:ext>
                </a:extLst>
              </p:cNvPr>
              <p:cNvSpPr txBox="1"/>
              <p:nvPr/>
            </p:nvSpPr>
            <p:spPr>
              <a:xfrm>
                <a:off x="6056788"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1126</a:t>
                </a:r>
              </a:p>
            </p:txBody>
          </p:sp>
          <p:sp>
            <p:nvSpPr>
              <p:cNvPr id="142" name="TextBox 141">
                <a:extLst>
                  <a:ext uri="{FF2B5EF4-FFF2-40B4-BE49-F238E27FC236}">
                    <a16:creationId xmlns:a16="http://schemas.microsoft.com/office/drawing/2014/main" id="{855A648A-96E4-4E66-BDF0-E02F21C326E3}"/>
                  </a:ext>
                </a:extLst>
              </p:cNvPr>
              <p:cNvSpPr txBox="1"/>
              <p:nvPr/>
            </p:nvSpPr>
            <p:spPr>
              <a:xfrm>
                <a:off x="6807178" y="4479742"/>
                <a:ext cx="262892"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1076</a:t>
                </a:r>
              </a:p>
            </p:txBody>
          </p:sp>
          <p:sp>
            <p:nvSpPr>
              <p:cNvPr id="143" name="TextBox 142">
                <a:extLst>
                  <a:ext uri="{FF2B5EF4-FFF2-40B4-BE49-F238E27FC236}">
                    <a16:creationId xmlns:a16="http://schemas.microsoft.com/office/drawing/2014/main" id="{D656DF18-F5C1-4512-9A4D-C4927497612C}"/>
                  </a:ext>
                </a:extLst>
              </p:cNvPr>
              <p:cNvSpPr txBox="1"/>
              <p:nvPr/>
            </p:nvSpPr>
            <p:spPr>
              <a:xfrm>
                <a:off x="7595828" y="4479742"/>
                <a:ext cx="197170" cy="181736"/>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953</a:t>
                </a:r>
              </a:p>
            </p:txBody>
          </p:sp>
        </p:grpSp>
        <p:sp>
          <p:nvSpPr>
            <p:cNvPr id="155" name="TextBox 154">
              <a:extLst>
                <a:ext uri="{FF2B5EF4-FFF2-40B4-BE49-F238E27FC236}">
                  <a16:creationId xmlns:a16="http://schemas.microsoft.com/office/drawing/2014/main" id="{EC2BACD2-CC0B-476C-88B4-5D14D8CBA87F}"/>
                </a:ext>
              </a:extLst>
            </p:cNvPr>
            <p:cNvSpPr txBox="1"/>
            <p:nvPr/>
          </p:nvSpPr>
          <p:spPr>
            <a:xfrm>
              <a:off x="3561188" y="976277"/>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3 years</a:t>
              </a:r>
            </a:p>
          </p:txBody>
        </p:sp>
        <p:grpSp>
          <p:nvGrpSpPr>
            <p:cNvPr id="7" name="Group 6">
              <a:extLst>
                <a:ext uri="{FF2B5EF4-FFF2-40B4-BE49-F238E27FC236}">
                  <a16:creationId xmlns:a16="http://schemas.microsoft.com/office/drawing/2014/main" id="{54283B22-6218-4B3D-A9A0-00C33B27FAFD}"/>
                </a:ext>
              </a:extLst>
            </p:cNvPr>
            <p:cNvGrpSpPr/>
            <p:nvPr/>
          </p:nvGrpSpPr>
          <p:grpSpPr>
            <a:xfrm>
              <a:off x="1044091" y="1043187"/>
              <a:ext cx="6883813" cy="2855517"/>
              <a:chOff x="1044091" y="1043187"/>
              <a:chExt cx="6883813" cy="2855517"/>
            </a:xfrm>
          </p:grpSpPr>
          <p:sp>
            <p:nvSpPr>
              <p:cNvPr id="122" name="TextBox 121">
                <a:extLst>
                  <a:ext uri="{FF2B5EF4-FFF2-40B4-BE49-F238E27FC236}">
                    <a16:creationId xmlns:a16="http://schemas.microsoft.com/office/drawing/2014/main" id="{6A5C9D7F-F38B-4D4E-A4CA-653A953B11E0}"/>
                  </a:ext>
                </a:extLst>
              </p:cNvPr>
              <p:cNvSpPr txBox="1"/>
              <p:nvPr/>
            </p:nvSpPr>
            <p:spPr>
              <a:xfrm>
                <a:off x="4112902" y="3713341"/>
                <a:ext cx="1384996"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Years from randomisation</a:t>
                </a:r>
              </a:p>
            </p:txBody>
          </p:sp>
          <p:sp>
            <p:nvSpPr>
              <p:cNvPr id="156" name="TextBox 155">
                <a:extLst>
                  <a:ext uri="{FF2B5EF4-FFF2-40B4-BE49-F238E27FC236}">
                    <a16:creationId xmlns:a16="http://schemas.microsoft.com/office/drawing/2014/main" id="{E04092FD-A36D-492D-842E-7FFDAF23386C}"/>
                  </a:ext>
                </a:extLst>
              </p:cNvPr>
              <p:cNvSpPr txBox="1"/>
              <p:nvPr/>
            </p:nvSpPr>
            <p:spPr>
              <a:xfrm>
                <a:off x="3583590" y="1132380"/>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92.0%</a:t>
                </a:r>
              </a:p>
            </p:txBody>
          </p:sp>
          <p:sp>
            <p:nvSpPr>
              <p:cNvPr id="158" name="TextBox 157">
                <a:extLst>
                  <a:ext uri="{FF2B5EF4-FFF2-40B4-BE49-F238E27FC236}">
                    <a16:creationId xmlns:a16="http://schemas.microsoft.com/office/drawing/2014/main" id="{BE11C396-AAA5-4801-8AF3-028E6C0419C7}"/>
                  </a:ext>
                </a:extLst>
              </p:cNvPr>
              <p:cNvSpPr txBox="1"/>
              <p:nvPr/>
            </p:nvSpPr>
            <p:spPr>
              <a:xfrm>
                <a:off x="5844161" y="1043187"/>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6 years</a:t>
                </a:r>
              </a:p>
            </p:txBody>
          </p:sp>
          <p:sp>
            <p:nvSpPr>
              <p:cNvPr id="159" name="TextBox 158">
                <a:extLst>
                  <a:ext uri="{FF2B5EF4-FFF2-40B4-BE49-F238E27FC236}">
                    <a16:creationId xmlns:a16="http://schemas.microsoft.com/office/drawing/2014/main" id="{C899682E-C894-40DF-8A5C-80DA1693F53F}"/>
                  </a:ext>
                </a:extLst>
              </p:cNvPr>
              <p:cNvSpPr txBox="1"/>
              <p:nvPr/>
            </p:nvSpPr>
            <p:spPr>
              <a:xfrm>
                <a:off x="5866563" y="1199290"/>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88.0%</a:t>
                </a:r>
              </a:p>
            </p:txBody>
          </p:sp>
          <p:sp>
            <p:nvSpPr>
              <p:cNvPr id="161" name="TextBox 160">
                <a:extLst>
                  <a:ext uri="{FF2B5EF4-FFF2-40B4-BE49-F238E27FC236}">
                    <a16:creationId xmlns:a16="http://schemas.microsoft.com/office/drawing/2014/main" id="{F2BBB17D-78BF-4092-A1F2-F6A480F78FD5}"/>
                  </a:ext>
                </a:extLst>
              </p:cNvPr>
              <p:cNvSpPr txBox="1"/>
              <p:nvPr/>
            </p:nvSpPr>
            <p:spPr>
              <a:xfrm>
                <a:off x="7318165" y="1102695"/>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8 years</a:t>
                </a:r>
              </a:p>
            </p:txBody>
          </p:sp>
          <p:sp>
            <p:nvSpPr>
              <p:cNvPr id="162" name="TextBox 161">
                <a:extLst>
                  <a:ext uri="{FF2B5EF4-FFF2-40B4-BE49-F238E27FC236}">
                    <a16:creationId xmlns:a16="http://schemas.microsoft.com/office/drawing/2014/main" id="{AAF6D33E-4B4F-4A68-AA47-D55238F4BAF8}"/>
                  </a:ext>
                </a:extLst>
              </p:cNvPr>
              <p:cNvSpPr txBox="1"/>
              <p:nvPr/>
            </p:nvSpPr>
            <p:spPr>
              <a:xfrm>
                <a:off x="7340567" y="1258798"/>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86.1%</a:t>
                </a:r>
              </a:p>
            </p:txBody>
          </p:sp>
          <p:grpSp>
            <p:nvGrpSpPr>
              <p:cNvPr id="88" name="Group 87">
                <a:extLst>
                  <a:ext uri="{FF2B5EF4-FFF2-40B4-BE49-F238E27FC236}">
                    <a16:creationId xmlns:a16="http://schemas.microsoft.com/office/drawing/2014/main" id="{58E6B4FC-BD46-4654-B244-9B50397FAEC0}"/>
                  </a:ext>
                </a:extLst>
              </p:cNvPr>
              <p:cNvGrpSpPr/>
              <p:nvPr/>
            </p:nvGrpSpPr>
            <p:grpSpPr>
              <a:xfrm>
                <a:off x="1626527" y="1187009"/>
                <a:ext cx="6297540" cy="2371990"/>
                <a:chOff x="1626527" y="849773"/>
                <a:chExt cx="6297540" cy="2971376"/>
              </a:xfrm>
            </p:grpSpPr>
            <p:sp>
              <p:nvSpPr>
                <p:cNvPr id="89" name="Freeform: Shape 88">
                  <a:extLst>
                    <a:ext uri="{FF2B5EF4-FFF2-40B4-BE49-F238E27FC236}">
                      <a16:creationId xmlns:a16="http://schemas.microsoft.com/office/drawing/2014/main" id="{72F6B8F5-6973-4B10-84F5-1A245A111418}"/>
                    </a:ext>
                  </a:extLst>
                </p:cNvPr>
                <p:cNvSpPr/>
                <p:nvPr/>
              </p:nvSpPr>
              <p:spPr>
                <a:xfrm>
                  <a:off x="1686726" y="849773"/>
                  <a:ext cx="6237341" cy="2911527"/>
                </a:xfrm>
                <a:custGeom>
                  <a:avLst/>
                  <a:gdLst>
                    <a:gd name="connsiteX0" fmla="*/ 0 w 6237341"/>
                    <a:gd name="connsiteY0" fmla="*/ 0 h 2911527"/>
                    <a:gd name="connsiteX1" fmla="*/ 0 w 6237341"/>
                    <a:gd name="connsiteY1" fmla="*/ 2911527 h 2911527"/>
                    <a:gd name="connsiteX2" fmla="*/ 5370500 w 6237341"/>
                    <a:gd name="connsiteY2" fmla="*/ 2911527 h 2911527"/>
                    <a:gd name="connsiteX3" fmla="*/ 6237342 w 6237341"/>
                    <a:gd name="connsiteY3" fmla="*/ 2911527 h 2911527"/>
                  </a:gdLst>
                  <a:ahLst/>
                  <a:cxnLst>
                    <a:cxn ang="0">
                      <a:pos x="connsiteX0" y="connsiteY0"/>
                    </a:cxn>
                    <a:cxn ang="0">
                      <a:pos x="connsiteX1" y="connsiteY1"/>
                    </a:cxn>
                    <a:cxn ang="0">
                      <a:pos x="connsiteX2" y="connsiteY2"/>
                    </a:cxn>
                    <a:cxn ang="0">
                      <a:pos x="connsiteX3" y="connsiteY3"/>
                    </a:cxn>
                  </a:cxnLst>
                  <a:rect l="l" t="t" r="r" b="b"/>
                  <a:pathLst>
                    <a:path w="6237341" h="2911527">
                      <a:moveTo>
                        <a:pt x="0" y="0"/>
                      </a:moveTo>
                      <a:lnTo>
                        <a:pt x="0" y="2911527"/>
                      </a:lnTo>
                      <a:lnTo>
                        <a:pt x="5370500" y="2911527"/>
                      </a:lnTo>
                      <a:lnTo>
                        <a:pt x="6237342" y="2911527"/>
                      </a:lnTo>
                    </a:path>
                  </a:pathLst>
                </a:custGeom>
                <a:noFill/>
                <a:ln w="19050" cap="sq">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nvGrpSpPr>
                <p:cNvPr id="91" name="Group 90">
                  <a:extLst>
                    <a:ext uri="{FF2B5EF4-FFF2-40B4-BE49-F238E27FC236}">
                      <a16:creationId xmlns:a16="http://schemas.microsoft.com/office/drawing/2014/main" id="{DE355081-77E8-4F14-ACF9-2CECAAA59556}"/>
                    </a:ext>
                  </a:extLst>
                </p:cNvPr>
                <p:cNvGrpSpPr/>
                <p:nvPr/>
              </p:nvGrpSpPr>
              <p:grpSpPr>
                <a:xfrm>
                  <a:off x="1686726" y="3761037"/>
                  <a:ext cx="6007687" cy="60112"/>
                  <a:chOff x="1481805" y="3997764"/>
                  <a:chExt cx="6007687" cy="60112"/>
                </a:xfrm>
              </p:grpSpPr>
              <p:sp>
                <p:nvSpPr>
                  <p:cNvPr id="99" name="Freeform: Shape 98">
                    <a:extLst>
                      <a:ext uri="{FF2B5EF4-FFF2-40B4-BE49-F238E27FC236}">
                        <a16:creationId xmlns:a16="http://schemas.microsoft.com/office/drawing/2014/main" id="{9C940898-D71F-4335-8797-6D9B84EA4E15}"/>
                      </a:ext>
                    </a:extLst>
                  </p:cNvPr>
                  <p:cNvSpPr/>
                  <p:nvPr/>
                </p:nvSpPr>
                <p:spPr>
                  <a:xfrm>
                    <a:off x="448126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0" name="Freeform: Shape 99">
                    <a:extLst>
                      <a:ext uri="{FF2B5EF4-FFF2-40B4-BE49-F238E27FC236}">
                        <a16:creationId xmlns:a16="http://schemas.microsoft.com/office/drawing/2014/main" id="{599ACF21-5BDD-4F61-BAA8-2BD368D7924F}"/>
                      </a:ext>
                    </a:extLst>
                  </p:cNvPr>
                  <p:cNvSpPr/>
                  <p:nvPr/>
                </p:nvSpPr>
                <p:spPr>
                  <a:xfrm>
                    <a:off x="148180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1" name="Freeform: Shape 100">
                    <a:extLst>
                      <a:ext uri="{FF2B5EF4-FFF2-40B4-BE49-F238E27FC236}">
                        <a16:creationId xmlns:a16="http://schemas.microsoft.com/office/drawing/2014/main" id="{B712A259-9236-449D-A0FD-718238BADF93}"/>
                      </a:ext>
                    </a:extLst>
                  </p:cNvPr>
                  <p:cNvSpPr/>
                  <p:nvPr/>
                </p:nvSpPr>
                <p:spPr>
                  <a:xfrm>
                    <a:off x="185669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2" name="Freeform: Shape 101">
                    <a:extLst>
                      <a:ext uri="{FF2B5EF4-FFF2-40B4-BE49-F238E27FC236}">
                        <a16:creationId xmlns:a16="http://schemas.microsoft.com/office/drawing/2014/main" id="{3E415357-73B6-44BF-9C2A-585DAA6BDC06}"/>
                      </a:ext>
                    </a:extLst>
                  </p:cNvPr>
                  <p:cNvSpPr/>
                  <p:nvPr/>
                </p:nvSpPr>
                <p:spPr>
                  <a:xfrm>
                    <a:off x="223166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3" name="Freeform: Shape 102">
                    <a:extLst>
                      <a:ext uri="{FF2B5EF4-FFF2-40B4-BE49-F238E27FC236}">
                        <a16:creationId xmlns:a16="http://schemas.microsoft.com/office/drawing/2014/main" id="{C8B13CFB-FE19-4620-B935-464390D92A8F}"/>
                      </a:ext>
                    </a:extLst>
                  </p:cNvPr>
                  <p:cNvSpPr/>
                  <p:nvPr/>
                </p:nvSpPr>
                <p:spPr>
                  <a:xfrm>
                    <a:off x="260655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4" name="Freeform: Shape 103">
                    <a:extLst>
                      <a:ext uri="{FF2B5EF4-FFF2-40B4-BE49-F238E27FC236}">
                        <a16:creationId xmlns:a16="http://schemas.microsoft.com/office/drawing/2014/main" id="{99DFC536-FA34-458B-B114-9390A297FD65}"/>
                      </a:ext>
                    </a:extLst>
                  </p:cNvPr>
                  <p:cNvSpPr/>
                  <p:nvPr/>
                </p:nvSpPr>
                <p:spPr>
                  <a:xfrm>
                    <a:off x="298153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5" name="Freeform: Shape 104">
                    <a:extLst>
                      <a:ext uri="{FF2B5EF4-FFF2-40B4-BE49-F238E27FC236}">
                        <a16:creationId xmlns:a16="http://schemas.microsoft.com/office/drawing/2014/main" id="{82645448-C707-4306-8C2C-C2B6A32AC07A}"/>
                      </a:ext>
                    </a:extLst>
                  </p:cNvPr>
                  <p:cNvSpPr/>
                  <p:nvPr/>
                </p:nvSpPr>
                <p:spPr>
                  <a:xfrm>
                    <a:off x="335642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6" name="Freeform: Shape 105">
                    <a:extLst>
                      <a:ext uri="{FF2B5EF4-FFF2-40B4-BE49-F238E27FC236}">
                        <a16:creationId xmlns:a16="http://schemas.microsoft.com/office/drawing/2014/main" id="{09906737-3A60-430A-B97C-79FFA2653B51}"/>
                      </a:ext>
                    </a:extLst>
                  </p:cNvPr>
                  <p:cNvSpPr/>
                  <p:nvPr/>
                </p:nvSpPr>
                <p:spPr>
                  <a:xfrm>
                    <a:off x="373139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7" name="Freeform: Shape 106">
                    <a:extLst>
                      <a:ext uri="{FF2B5EF4-FFF2-40B4-BE49-F238E27FC236}">
                        <a16:creationId xmlns:a16="http://schemas.microsoft.com/office/drawing/2014/main" id="{2E67752D-4946-4620-A9D0-1A78765CD1A5}"/>
                      </a:ext>
                    </a:extLst>
                  </p:cNvPr>
                  <p:cNvSpPr/>
                  <p:nvPr/>
                </p:nvSpPr>
                <p:spPr>
                  <a:xfrm>
                    <a:off x="410628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8" name="Freeform: Shape 107">
                    <a:extLst>
                      <a:ext uri="{FF2B5EF4-FFF2-40B4-BE49-F238E27FC236}">
                        <a16:creationId xmlns:a16="http://schemas.microsoft.com/office/drawing/2014/main" id="{D23BC472-D97D-432C-9F81-40C8A579D3BB}"/>
                      </a:ext>
                    </a:extLst>
                  </p:cNvPr>
                  <p:cNvSpPr/>
                  <p:nvPr/>
                </p:nvSpPr>
                <p:spPr>
                  <a:xfrm>
                    <a:off x="485614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09" name="Freeform: Shape 108">
                    <a:extLst>
                      <a:ext uri="{FF2B5EF4-FFF2-40B4-BE49-F238E27FC236}">
                        <a16:creationId xmlns:a16="http://schemas.microsoft.com/office/drawing/2014/main" id="{804B1327-AEFC-4FD1-87D4-B9CC387AFEAB}"/>
                      </a:ext>
                    </a:extLst>
                  </p:cNvPr>
                  <p:cNvSpPr/>
                  <p:nvPr/>
                </p:nvSpPr>
                <p:spPr>
                  <a:xfrm>
                    <a:off x="523112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0" name="Freeform: Shape 109">
                    <a:extLst>
                      <a:ext uri="{FF2B5EF4-FFF2-40B4-BE49-F238E27FC236}">
                        <a16:creationId xmlns:a16="http://schemas.microsoft.com/office/drawing/2014/main" id="{CFD5B2A9-887B-4C5E-B8B2-351F76192D7E}"/>
                      </a:ext>
                    </a:extLst>
                  </p:cNvPr>
                  <p:cNvSpPr/>
                  <p:nvPr/>
                </p:nvSpPr>
                <p:spPr>
                  <a:xfrm>
                    <a:off x="560610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1" name="Freeform: Shape 110">
                    <a:extLst>
                      <a:ext uri="{FF2B5EF4-FFF2-40B4-BE49-F238E27FC236}">
                        <a16:creationId xmlns:a16="http://schemas.microsoft.com/office/drawing/2014/main" id="{F4F692CC-BBBD-4EB5-A3D2-941D3D2B46B4}"/>
                      </a:ext>
                    </a:extLst>
                  </p:cNvPr>
                  <p:cNvSpPr/>
                  <p:nvPr/>
                </p:nvSpPr>
                <p:spPr>
                  <a:xfrm>
                    <a:off x="598098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2" name="Freeform: Shape 111">
                    <a:extLst>
                      <a:ext uri="{FF2B5EF4-FFF2-40B4-BE49-F238E27FC236}">
                        <a16:creationId xmlns:a16="http://schemas.microsoft.com/office/drawing/2014/main" id="{AE0AA1F9-EBAA-42BA-94AE-ED179A8D2CC4}"/>
                      </a:ext>
                    </a:extLst>
                  </p:cNvPr>
                  <p:cNvSpPr/>
                  <p:nvPr/>
                </p:nvSpPr>
                <p:spPr>
                  <a:xfrm>
                    <a:off x="635596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3" name="Freeform: Shape 112">
                    <a:extLst>
                      <a:ext uri="{FF2B5EF4-FFF2-40B4-BE49-F238E27FC236}">
                        <a16:creationId xmlns:a16="http://schemas.microsoft.com/office/drawing/2014/main" id="{0FE6570E-100D-441A-AF10-7DCC3E6CA2FD}"/>
                      </a:ext>
                    </a:extLst>
                  </p:cNvPr>
                  <p:cNvSpPr/>
                  <p:nvPr/>
                </p:nvSpPr>
                <p:spPr>
                  <a:xfrm>
                    <a:off x="673085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4" name="Freeform: Shape 113">
                    <a:extLst>
                      <a:ext uri="{FF2B5EF4-FFF2-40B4-BE49-F238E27FC236}">
                        <a16:creationId xmlns:a16="http://schemas.microsoft.com/office/drawing/2014/main" id="{BDC1C84C-803F-427F-AB0F-2AE268724036}"/>
                      </a:ext>
                    </a:extLst>
                  </p:cNvPr>
                  <p:cNvSpPr/>
                  <p:nvPr/>
                </p:nvSpPr>
                <p:spPr>
                  <a:xfrm>
                    <a:off x="710582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15" name="Freeform: Shape 114">
                    <a:extLst>
                      <a:ext uri="{FF2B5EF4-FFF2-40B4-BE49-F238E27FC236}">
                        <a16:creationId xmlns:a16="http://schemas.microsoft.com/office/drawing/2014/main" id="{2BFEE0A0-48CD-492F-91E6-F9DD19FEB35D}"/>
                      </a:ext>
                    </a:extLst>
                  </p:cNvPr>
                  <p:cNvSpPr/>
                  <p:nvPr/>
                </p:nvSpPr>
                <p:spPr>
                  <a:xfrm>
                    <a:off x="748071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nvGrpSpPr>
                <p:cNvPr id="92" name="Group 91">
                  <a:extLst>
                    <a:ext uri="{FF2B5EF4-FFF2-40B4-BE49-F238E27FC236}">
                      <a16:creationId xmlns:a16="http://schemas.microsoft.com/office/drawing/2014/main" id="{53A7068C-44C4-4765-B759-AC85B7EECF72}"/>
                    </a:ext>
                  </a:extLst>
                </p:cNvPr>
                <p:cNvGrpSpPr/>
                <p:nvPr/>
              </p:nvGrpSpPr>
              <p:grpSpPr>
                <a:xfrm>
                  <a:off x="1626527" y="849773"/>
                  <a:ext cx="60199" cy="2920302"/>
                  <a:chOff x="1421606" y="1086500"/>
                  <a:chExt cx="60199" cy="2920302"/>
                </a:xfrm>
              </p:grpSpPr>
              <p:sp>
                <p:nvSpPr>
                  <p:cNvPr id="93" name="Freeform: Shape 92">
                    <a:extLst>
                      <a:ext uri="{FF2B5EF4-FFF2-40B4-BE49-F238E27FC236}">
                        <a16:creationId xmlns:a16="http://schemas.microsoft.com/office/drawing/2014/main" id="{833168C0-C00D-4482-9AEF-16074A5E5EC5}"/>
                      </a:ext>
                    </a:extLst>
                  </p:cNvPr>
                  <p:cNvSpPr/>
                  <p:nvPr/>
                </p:nvSpPr>
                <p:spPr>
                  <a:xfrm>
                    <a:off x="1421606" y="1669718"/>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94" name="Freeform: Shape 93">
                    <a:extLst>
                      <a:ext uri="{FF2B5EF4-FFF2-40B4-BE49-F238E27FC236}">
                        <a16:creationId xmlns:a16="http://schemas.microsoft.com/office/drawing/2014/main" id="{4CA06D3A-BBB8-4129-8C92-20E67E8A8D87}"/>
                      </a:ext>
                    </a:extLst>
                  </p:cNvPr>
                  <p:cNvSpPr/>
                  <p:nvPr/>
                </p:nvSpPr>
                <p:spPr>
                  <a:xfrm>
                    <a:off x="1421606" y="2252936"/>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95" name="Freeform: Shape 94">
                    <a:extLst>
                      <a:ext uri="{FF2B5EF4-FFF2-40B4-BE49-F238E27FC236}">
                        <a16:creationId xmlns:a16="http://schemas.microsoft.com/office/drawing/2014/main" id="{8E865773-3580-4DD4-9B99-C06CBA01BAA8}"/>
                      </a:ext>
                    </a:extLst>
                  </p:cNvPr>
                  <p:cNvSpPr/>
                  <p:nvPr/>
                </p:nvSpPr>
                <p:spPr>
                  <a:xfrm>
                    <a:off x="1421606" y="2836155"/>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96" name="Freeform: Shape 95">
                    <a:extLst>
                      <a:ext uri="{FF2B5EF4-FFF2-40B4-BE49-F238E27FC236}">
                        <a16:creationId xmlns:a16="http://schemas.microsoft.com/office/drawing/2014/main" id="{08F1F686-3FAA-48B4-AA72-42CD6CB2B073}"/>
                      </a:ext>
                    </a:extLst>
                  </p:cNvPr>
                  <p:cNvSpPr/>
                  <p:nvPr/>
                </p:nvSpPr>
                <p:spPr>
                  <a:xfrm>
                    <a:off x="1421606" y="341946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97" name="Freeform: Shape 96">
                    <a:extLst>
                      <a:ext uri="{FF2B5EF4-FFF2-40B4-BE49-F238E27FC236}">
                        <a16:creationId xmlns:a16="http://schemas.microsoft.com/office/drawing/2014/main" id="{FAE794D0-2750-4F0C-A494-993361DDE648}"/>
                      </a:ext>
                    </a:extLst>
                  </p:cNvPr>
                  <p:cNvSpPr/>
                  <p:nvPr/>
                </p:nvSpPr>
                <p:spPr>
                  <a:xfrm>
                    <a:off x="1421606" y="3998027"/>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98" name="Freeform: Shape 97">
                    <a:extLst>
                      <a:ext uri="{FF2B5EF4-FFF2-40B4-BE49-F238E27FC236}">
                        <a16:creationId xmlns:a16="http://schemas.microsoft.com/office/drawing/2014/main" id="{817FE13D-ED35-414D-85AA-9F224FF4DC00}"/>
                      </a:ext>
                    </a:extLst>
                  </p:cNvPr>
                  <p:cNvSpPr/>
                  <p:nvPr/>
                </p:nvSpPr>
                <p:spPr>
                  <a:xfrm>
                    <a:off x="1421606" y="108650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sp>
            <p:nvSpPr>
              <p:cNvPr id="116" name="TextBox 115">
                <a:extLst>
                  <a:ext uri="{FF2B5EF4-FFF2-40B4-BE49-F238E27FC236}">
                    <a16:creationId xmlns:a16="http://schemas.microsoft.com/office/drawing/2014/main" id="{2AC06110-59C3-4837-8080-6ABD1DBAF00D}"/>
                  </a:ext>
                </a:extLst>
              </p:cNvPr>
              <p:cNvSpPr txBox="1"/>
              <p:nvPr/>
            </p:nvSpPr>
            <p:spPr>
              <a:xfrm>
                <a:off x="1380715" y="1110065"/>
                <a:ext cx="173125"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100</a:t>
                </a:r>
              </a:p>
            </p:txBody>
          </p:sp>
          <p:sp>
            <p:nvSpPr>
              <p:cNvPr id="117" name="TextBox 116">
                <a:extLst>
                  <a:ext uri="{FF2B5EF4-FFF2-40B4-BE49-F238E27FC236}">
                    <a16:creationId xmlns:a16="http://schemas.microsoft.com/office/drawing/2014/main" id="{2DD13CB6-8D5E-4EA2-9282-A4CDFA735BFF}"/>
                  </a:ext>
                </a:extLst>
              </p:cNvPr>
              <p:cNvSpPr txBox="1"/>
              <p:nvPr/>
            </p:nvSpPr>
            <p:spPr>
              <a:xfrm>
                <a:off x="1438425" y="1575638"/>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80</a:t>
                </a:r>
              </a:p>
            </p:txBody>
          </p:sp>
          <p:sp>
            <p:nvSpPr>
              <p:cNvPr id="118" name="TextBox 117">
                <a:extLst>
                  <a:ext uri="{FF2B5EF4-FFF2-40B4-BE49-F238E27FC236}">
                    <a16:creationId xmlns:a16="http://schemas.microsoft.com/office/drawing/2014/main" id="{F7D348BD-43B2-49F9-ABCF-F33092539607}"/>
                  </a:ext>
                </a:extLst>
              </p:cNvPr>
              <p:cNvSpPr txBox="1"/>
              <p:nvPr/>
            </p:nvSpPr>
            <p:spPr>
              <a:xfrm>
                <a:off x="1438425" y="2048213"/>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60</a:t>
                </a:r>
              </a:p>
            </p:txBody>
          </p:sp>
          <p:sp>
            <p:nvSpPr>
              <p:cNvPr id="119" name="TextBox 118">
                <a:extLst>
                  <a:ext uri="{FF2B5EF4-FFF2-40B4-BE49-F238E27FC236}">
                    <a16:creationId xmlns:a16="http://schemas.microsoft.com/office/drawing/2014/main" id="{50FB5B7E-149D-4A3B-8F7C-E6F6681970F9}"/>
                  </a:ext>
                </a:extLst>
              </p:cNvPr>
              <p:cNvSpPr txBox="1"/>
              <p:nvPr/>
            </p:nvSpPr>
            <p:spPr>
              <a:xfrm>
                <a:off x="1438425" y="2506782"/>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40</a:t>
                </a:r>
              </a:p>
            </p:txBody>
          </p:sp>
          <p:sp>
            <p:nvSpPr>
              <p:cNvPr id="120" name="TextBox 119">
                <a:extLst>
                  <a:ext uri="{FF2B5EF4-FFF2-40B4-BE49-F238E27FC236}">
                    <a16:creationId xmlns:a16="http://schemas.microsoft.com/office/drawing/2014/main" id="{E38EDBE5-D9FA-4353-B3A2-F73E338D5783}"/>
                  </a:ext>
                </a:extLst>
              </p:cNvPr>
              <p:cNvSpPr txBox="1"/>
              <p:nvPr/>
            </p:nvSpPr>
            <p:spPr>
              <a:xfrm>
                <a:off x="1409570" y="2965348"/>
                <a:ext cx="144270" cy="153888"/>
              </a:xfrm>
              <a:prstGeom prst="rect">
                <a:avLst/>
              </a:prstGeom>
              <a:noFill/>
            </p:spPr>
            <p:txBody>
              <a:bodyPr wrap="squar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20</a:t>
                </a:r>
              </a:p>
            </p:txBody>
          </p:sp>
          <p:sp>
            <p:nvSpPr>
              <p:cNvPr id="121" name="TextBox 120">
                <a:extLst>
                  <a:ext uri="{FF2B5EF4-FFF2-40B4-BE49-F238E27FC236}">
                    <a16:creationId xmlns:a16="http://schemas.microsoft.com/office/drawing/2014/main" id="{2BEB4231-68C8-4040-886E-A872A7E5FC3A}"/>
                  </a:ext>
                </a:extLst>
              </p:cNvPr>
              <p:cNvSpPr txBox="1"/>
              <p:nvPr/>
            </p:nvSpPr>
            <p:spPr>
              <a:xfrm>
                <a:off x="1496132" y="3423915"/>
                <a:ext cx="57709"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0</a:t>
                </a:r>
              </a:p>
            </p:txBody>
          </p:sp>
          <p:sp>
            <p:nvSpPr>
              <p:cNvPr id="123" name="TextBox 122">
                <a:extLst>
                  <a:ext uri="{FF2B5EF4-FFF2-40B4-BE49-F238E27FC236}">
                    <a16:creationId xmlns:a16="http://schemas.microsoft.com/office/drawing/2014/main" id="{2D6E98C1-6E8A-469B-9D8F-B2ED48038490}"/>
                  </a:ext>
                </a:extLst>
              </p:cNvPr>
              <p:cNvSpPr txBox="1"/>
              <p:nvPr/>
            </p:nvSpPr>
            <p:spPr>
              <a:xfrm rot="16200000">
                <a:off x="903026" y="2272172"/>
                <a:ext cx="43601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IDFS (%)</a:t>
                </a:r>
              </a:p>
            </p:txBody>
          </p:sp>
          <p:sp>
            <p:nvSpPr>
              <p:cNvPr id="144" name="Freeform: Shape 143">
                <a:extLst>
                  <a:ext uri="{FF2B5EF4-FFF2-40B4-BE49-F238E27FC236}">
                    <a16:creationId xmlns:a16="http://schemas.microsoft.com/office/drawing/2014/main" id="{BFE5A5B9-040B-44DE-ADB2-C442930B3C89}"/>
                  </a:ext>
                </a:extLst>
              </p:cNvPr>
              <p:cNvSpPr/>
              <p:nvPr/>
            </p:nvSpPr>
            <p:spPr>
              <a:xfrm>
                <a:off x="1683351" y="1185283"/>
                <a:ext cx="6244553" cy="435320"/>
              </a:xfrm>
              <a:custGeom>
                <a:avLst/>
                <a:gdLst>
                  <a:gd name="connsiteX0" fmla="*/ 0 w 6244553"/>
                  <a:gd name="connsiteY0" fmla="*/ 0 h 545323"/>
                  <a:gd name="connsiteX1" fmla="*/ 34436 w 6244553"/>
                  <a:gd name="connsiteY1" fmla="*/ 0 h 545323"/>
                  <a:gd name="connsiteX2" fmla="*/ 34436 w 6244553"/>
                  <a:gd name="connsiteY2" fmla="*/ 9276 h 545323"/>
                  <a:gd name="connsiteX3" fmla="*/ 128101 w 6244553"/>
                  <a:gd name="connsiteY3" fmla="*/ 9276 h 545323"/>
                  <a:gd name="connsiteX4" fmla="*/ 128101 w 6244553"/>
                  <a:gd name="connsiteY4" fmla="*/ 18624 h 545323"/>
                  <a:gd name="connsiteX5" fmla="*/ 292523 w 6244553"/>
                  <a:gd name="connsiteY5" fmla="*/ 18624 h 545323"/>
                  <a:gd name="connsiteX6" fmla="*/ 292523 w 6244553"/>
                  <a:gd name="connsiteY6" fmla="*/ 27971 h 545323"/>
                  <a:gd name="connsiteX7" fmla="*/ 510520 w 6244553"/>
                  <a:gd name="connsiteY7" fmla="*/ 27971 h 545323"/>
                  <a:gd name="connsiteX8" fmla="*/ 510520 w 6244553"/>
                  <a:gd name="connsiteY8" fmla="*/ 37318 h 545323"/>
                  <a:gd name="connsiteX9" fmla="*/ 672985 w 6244553"/>
                  <a:gd name="connsiteY9" fmla="*/ 37318 h 545323"/>
                  <a:gd name="connsiteX10" fmla="*/ 672985 w 6244553"/>
                  <a:gd name="connsiteY10" fmla="*/ 52259 h 545323"/>
                  <a:gd name="connsiteX11" fmla="*/ 716990 w 6244553"/>
                  <a:gd name="connsiteY11" fmla="*/ 52259 h 545323"/>
                  <a:gd name="connsiteX12" fmla="*/ 760995 w 6244553"/>
                  <a:gd name="connsiteY12" fmla="*/ 52259 h 545323"/>
                  <a:gd name="connsiteX13" fmla="*/ 760995 w 6244553"/>
                  <a:gd name="connsiteY13" fmla="*/ 61607 h 545323"/>
                  <a:gd name="connsiteX14" fmla="*/ 818340 w 6244553"/>
                  <a:gd name="connsiteY14" fmla="*/ 61607 h 545323"/>
                  <a:gd name="connsiteX15" fmla="*/ 818340 w 6244553"/>
                  <a:gd name="connsiteY15" fmla="*/ 72795 h 545323"/>
                  <a:gd name="connsiteX16" fmla="*/ 969350 w 6244553"/>
                  <a:gd name="connsiteY16" fmla="*/ 72795 h 545323"/>
                  <a:gd name="connsiteX17" fmla="*/ 969350 w 6244553"/>
                  <a:gd name="connsiteY17" fmla="*/ 87736 h 545323"/>
                  <a:gd name="connsiteX18" fmla="*/ 1120433 w 6244553"/>
                  <a:gd name="connsiteY18" fmla="*/ 87736 h 545323"/>
                  <a:gd name="connsiteX19" fmla="*/ 1120433 w 6244553"/>
                  <a:gd name="connsiteY19" fmla="*/ 98924 h 545323"/>
                  <a:gd name="connsiteX20" fmla="*/ 1170165 w 6244553"/>
                  <a:gd name="connsiteY20" fmla="*/ 98924 h 545323"/>
                  <a:gd name="connsiteX21" fmla="*/ 1170165 w 6244553"/>
                  <a:gd name="connsiteY21" fmla="*/ 112025 h 545323"/>
                  <a:gd name="connsiteX22" fmla="*/ 1212213 w 6244553"/>
                  <a:gd name="connsiteY22" fmla="*/ 112025 h 545323"/>
                  <a:gd name="connsiteX23" fmla="*/ 1212213 w 6244553"/>
                  <a:gd name="connsiteY23" fmla="*/ 121372 h 545323"/>
                  <a:gd name="connsiteX24" fmla="*/ 1263831 w 6244553"/>
                  <a:gd name="connsiteY24" fmla="*/ 121372 h 545323"/>
                  <a:gd name="connsiteX25" fmla="*/ 1263831 w 6244553"/>
                  <a:gd name="connsiteY25" fmla="*/ 134401 h 545323"/>
                  <a:gd name="connsiteX26" fmla="*/ 1311606 w 6244553"/>
                  <a:gd name="connsiteY26" fmla="*/ 134401 h 545323"/>
                  <a:gd name="connsiteX27" fmla="*/ 1311606 w 6244553"/>
                  <a:gd name="connsiteY27" fmla="*/ 145660 h 545323"/>
                  <a:gd name="connsiteX28" fmla="*/ 1403386 w 6244553"/>
                  <a:gd name="connsiteY28" fmla="*/ 145660 h 545323"/>
                  <a:gd name="connsiteX29" fmla="*/ 1403386 w 6244553"/>
                  <a:gd name="connsiteY29" fmla="*/ 158690 h 545323"/>
                  <a:gd name="connsiteX30" fmla="*/ 1464573 w 6244553"/>
                  <a:gd name="connsiteY30" fmla="*/ 158690 h 545323"/>
                  <a:gd name="connsiteX31" fmla="*/ 1464573 w 6244553"/>
                  <a:gd name="connsiteY31" fmla="*/ 177384 h 545323"/>
                  <a:gd name="connsiteX32" fmla="*/ 1548742 w 6244553"/>
                  <a:gd name="connsiteY32" fmla="*/ 177384 h 545323"/>
                  <a:gd name="connsiteX33" fmla="*/ 1548742 w 6244553"/>
                  <a:gd name="connsiteY33" fmla="*/ 184820 h 545323"/>
                  <a:gd name="connsiteX34" fmla="*/ 1600359 w 6244553"/>
                  <a:gd name="connsiteY34" fmla="*/ 184820 h 545323"/>
                  <a:gd name="connsiteX35" fmla="*/ 1600359 w 6244553"/>
                  <a:gd name="connsiteY35" fmla="*/ 194167 h 545323"/>
                  <a:gd name="connsiteX36" fmla="*/ 1678728 w 6244553"/>
                  <a:gd name="connsiteY36" fmla="*/ 194167 h 545323"/>
                  <a:gd name="connsiteX37" fmla="*/ 1678728 w 6244553"/>
                  <a:gd name="connsiteY37" fmla="*/ 211020 h 545323"/>
                  <a:gd name="connsiteX38" fmla="*/ 1749484 w 6244553"/>
                  <a:gd name="connsiteY38" fmla="*/ 211020 h 545323"/>
                  <a:gd name="connsiteX39" fmla="*/ 1749484 w 6244553"/>
                  <a:gd name="connsiteY39" fmla="*/ 231556 h 545323"/>
                  <a:gd name="connsiteX40" fmla="*/ 1889040 w 6244553"/>
                  <a:gd name="connsiteY40" fmla="*/ 231556 h 545323"/>
                  <a:gd name="connsiteX41" fmla="*/ 1889040 w 6244553"/>
                  <a:gd name="connsiteY41" fmla="*/ 244585 h 545323"/>
                  <a:gd name="connsiteX42" fmla="*/ 1984663 w 6244553"/>
                  <a:gd name="connsiteY42" fmla="*/ 244585 h 545323"/>
                  <a:gd name="connsiteX43" fmla="*/ 1984663 w 6244553"/>
                  <a:gd name="connsiteY43" fmla="*/ 261438 h 545323"/>
                  <a:gd name="connsiteX44" fmla="*/ 2091740 w 6244553"/>
                  <a:gd name="connsiteY44" fmla="*/ 261438 h 545323"/>
                  <a:gd name="connsiteX45" fmla="*/ 2091740 w 6244553"/>
                  <a:gd name="connsiteY45" fmla="*/ 274468 h 545323"/>
                  <a:gd name="connsiteX46" fmla="*/ 2292483 w 6244553"/>
                  <a:gd name="connsiteY46" fmla="*/ 274468 h 545323"/>
                  <a:gd name="connsiteX47" fmla="*/ 2292483 w 6244553"/>
                  <a:gd name="connsiteY47" fmla="*/ 289409 h 545323"/>
                  <a:gd name="connsiteX48" fmla="*/ 2391875 w 6244553"/>
                  <a:gd name="connsiteY48" fmla="*/ 289409 h 545323"/>
                  <a:gd name="connsiteX49" fmla="*/ 2391875 w 6244553"/>
                  <a:gd name="connsiteY49" fmla="*/ 304350 h 545323"/>
                  <a:gd name="connsiteX50" fmla="*/ 2447335 w 6244553"/>
                  <a:gd name="connsiteY50" fmla="*/ 304350 h 545323"/>
                  <a:gd name="connsiteX51" fmla="*/ 2447335 w 6244553"/>
                  <a:gd name="connsiteY51" fmla="*/ 315609 h 545323"/>
                  <a:gd name="connsiteX52" fmla="*/ 2579279 w 6244553"/>
                  <a:gd name="connsiteY52" fmla="*/ 315609 h 545323"/>
                  <a:gd name="connsiteX53" fmla="*/ 2579279 w 6244553"/>
                  <a:gd name="connsiteY53" fmla="*/ 332392 h 545323"/>
                  <a:gd name="connsiteX54" fmla="*/ 2736089 w 6244553"/>
                  <a:gd name="connsiteY54" fmla="*/ 332392 h 545323"/>
                  <a:gd name="connsiteX55" fmla="*/ 2736089 w 6244553"/>
                  <a:gd name="connsiteY55" fmla="*/ 347333 h 545323"/>
                  <a:gd name="connsiteX56" fmla="*/ 2898553 w 6244553"/>
                  <a:gd name="connsiteY56" fmla="*/ 347333 h 545323"/>
                  <a:gd name="connsiteX57" fmla="*/ 2898553 w 6244553"/>
                  <a:gd name="connsiteY57" fmla="*/ 356680 h 545323"/>
                  <a:gd name="connsiteX58" fmla="*/ 2980837 w 6244553"/>
                  <a:gd name="connsiteY58" fmla="*/ 356680 h 545323"/>
                  <a:gd name="connsiteX59" fmla="*/ 2980837 w 6244553"/>
                  <a:gd name="connsiteY59" fmla="*/ 371622 h 545323"/>
                  <a:gd name="connsiteX60" fmla="*/ 3179622 w 6244553"/>
                  <a:gd name="connsiteY60" fmla="*/ 371622 h 545323"/>
                  <a:gd name="connsiteX61" fmla="*/ 3179622 w 6244553"/>
                  <a:gd name="connsiteY61" fmla="*/ 380969 h 545323"/>
                  <a:gd name="connsiteX62" fmla="*/ 3258063 w 6244553"/>
                  <a:gd name="connsiteY62" fmla="*/ 380969 h 545323"/>
                  <a:gd name="connsiteX63" fmla="*/ 3258063 w 6244553"/>
                  <a:gd name="connsiteY63" fmla="*/ 390316 h 545323"/>
                  <a:gd name="connsiteX64" fmla="*/ 3432054 w 6244553"/>
                  <a:gd name="connsiteY64" fmla="*/ 390316 h 545323"/>
                  <a:gd name="connsiteX65" fmla="*/ 3432054 w 6244553"/>
                  <a:gd name="connsiteY65" fmla="*/ 401505 h 545323"/>
                  <a:gd name="connsiteX66" fmla="*/ 3604089 w 6244553"/>
                  <a:gd name="connsiteY66" fmla="*/ 401505 h 545323"/>
                  <a:gd name="connsiteX67" fmla="*/ 3648094 w 6244553"/>
                  <a:gd name="connsiteY67" fmla="*/ 401505 h 545323"/>
                  <a:gd name="connsiteX68" fmla="*/ 3648094 w 6244553"/>
                  <a:gd name="connsiteY68" fmla="*/ 414534 h 545323"/>
                  <a:gd name="connsiteX69" fmla="*/ 3860291 w 6244553"/>
                  <a:gd name="connsiteY69" fmla="*/ 414534 h 545323"/>
                  <a:gd name="connsiteX70" fmla="*/ 3860291 w 6244553"/>
                  <a:gd name="connsiteY70" fmla="*/ 425793 h 545323"/>
                  <a:gd name="connsiteX71" fmla="*/ 3969326 w 6244553"/>
                  <a:gd name="connsiteY71" fmla="*/ 425793 h 545323"/>
                  <a:gd name="connsiteX72" fmla="*/ 3969326 w 6244553"/>
                  <a:gd name="connsiteY72" fmla="*/ 440734 h 545323"/>
                  <a:gd name="connsiteX73" fmla="*/ 4244667 w 6244553"/>
                  <a:gd name="connsiteY73" fmla="*/ 440734 h 545323"/>
                  <a:gd name="connsiteX74" fmla="*/ 4244667 w 6244553"/>
                  <a:gd name="connsiteY74" fmla="*/ 455676 h 545323"/>
                  <a:gd name="connsiteX75" fmla="*/ 4403289 w 6244553"/>
                  <a:gd name="connsiteY75" fmla="*/ 455676 h 545323"/>
                  <a:gd name="connsiteX76" fmla="*/ 4403289 w 6244553"/>
                  <a:gd name="connsiteY76" fmla="*/ 470617 h 545323"/>
                  <a:gd name="connsiteX77" fmla="*/ 4709225 w 6244553"/>
                  <a:gd name="connsiteY77" fmla="*/ 470617 h 545323"/>
                  <a:gd name="connsiteX78" fmla="*/ 4709225 w 6244553"/>
                  <a:gd name="connsiteY78" fmla="*/ 483647 h 545323"/>
                  <a:gd name="connsiteX79" fmla="*/ 4942518 w 6244553"/>
                  <a:gd name="connsiteY79" fmla="*/ 483647 h 545323"/>
                  <a:gd name="connsiteX80" fmla="*/ 4942518 w 6244553"/>
                  <a:gd name="connsiteY80" fmla="*/ 492994 h 545323"/>
                  <a:gd name="connsiteX81" fmla="*/ 5192993 w 6244553"/>
                  <a:gd name="connsiteY81" fmla="*/ 492994 h 545323"/>
                  <a:gd name="connsiteX82" fmla="*/ 5267520 w 6244553"/>
                  <a:gd name="connsiteY82" fmla="*/ 492994 h 545323"/>
                  <a:gd name="connsiteX83" fmla="*/ 5267520 w 6244553"/>
                  <a:gd name="connsiteY83" fmla="*/ 500500 h 545323"/>
                  <a:gd name="connsiteX84" fmla="*/ 5378439 w 6244553"/>
                  <a:gd name="connsiteY84" fmla="*/ 500500 h 545323"/>
                  <a:gd name="connsiteX85" fmla="*/ 5378439 w 6244553"/>
                  <a:gd name="connsiteY85" fmla="*/ 509847 h 545323"/>
                  <a:gd name="connsiteX86" fmla="*/ 5588751 w 6244553"/>
                  <a:gd name="connsiteY86" fmla="*/ 509847 h 545323"/>
                  <a:gd name="connsiteX87" fmla="*/ 5588751 w 6244553"/>
                  <a:gd name="connsiteY87" fmla="*/ 519123 h 545323"/>
                  <a:gd name="connsiteX88" fmla="*/ 5879389 w 6244553"/>
                  <a:gd name="connsiteY88" fmla="*/ 519123 h 545323"/>
                  <a:gd name="connsiteX89" fmla="*/ 5879389 w 6244553"/>
                  <a:gd name="connsiteY89" fmla="*/ 534065 h 545323"/>
                  <a:gd name="connsiteX90" fmla="*/ 6175755 w 6244553"/>
                  <a:gd name="connsiteY90" fmla="*/ 534065 h 545323"/>
                  <a:gd name="connsiteX91" fmla="*/ 6175755 w 6244553"/>
                  <a:gd name="connsiteY91" fmla="*/ 545324 h 545323"/>
                  <a:gd name="connsiteX92" fmla="*/ 6244554 w 6244553"/>
                  <a:gd name="connsiteY92" fmla="*/ 545324 h 54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244553" h="545323">
                    <a:moveTo>
                      <a:pt x="0" y="0"/>
                    </a:moveTo>
                    <a:lnTo>
                      <a:pt x="34436" y="0"/>
                    </a:lnTo>
                    <a:lnTo>
                      <a:pt x="34436" y="9276"/>
                    </a:lnTo>
                    <a:lnTo>
                      <a:pt x="128101" y="9276"/>
                    </a:lnTo>
                    <a:lnTo>
                      <a:pt x="128101" y="18624"/>
                    </a:lnTo>
                    <a:lnTo>
                      <a:pt x="292523" y="18624"/>
                    </a:lnTo>
                    <a:lnTo>
                      <a:pt x="292523" y="27971"/>
                    </a:lnTo>
                    <a:lnTo>
                      <a:pt x="510520" y="27971"/>
                    </a:lnTo>
                    <a:lnTo>
                      <a:pt x="510520" y="37318"/>
                    </a:lnTo>
                    <a:lnTo>
                      <a:pt x="672985" y="37318"/>
                    </a:lnTo>
                    <a:lnTo>
                      <a:pt x="672985" y="52259"/>
                    </a:lnTo>
                    <a:lnTo>
                      <a:pt x="716990" y="52259"/>
                    </a:lnTo>
                    <a:lnTo>
                      <a:pt x="760995" y="52259"/>
                    </a:lnTo>
                    <a:lnTo>
                      <a:pt x="760995" y="61607"/>
                    </a:lnTo>
                    <a:lnTo>
                      <a:pt x="818340" y="61607"/>
                    </a:lnTo>
                    <a:lnTo>
                      <a:pt x="818340" y="72795"/>
                    </a:lnTo>
                    <a:lnTo>
                      <a:pt x="969350" y="72795"/>
                    </a:lnTo>
                    <a:lnTo>
                      <a:pt x="969350" y="87736"/>
                    </a:lnTo>
                    <a:lnTo>
                      <a:pt x="1120433" y="87736"/>
                    </a:lnTo>
                    <a:lnTo>
                      <a:pt x="1120433" y="98924"/>
                    </a:lnTo>
                    <a:lnTo>
                      <a:pt x="1170165" y="98924"/>
                    </a:lnTo>
                    <a:lnTo>
                      <a:pt x="1170165" y="112025"/>
                    </a:lnTo>
                    <a:lnTo>
                      <a:pt x="1212213" y="112025"/>
                    </a:lnTo>
                    <a:lnTo>
                      <a:pt x="1212213" y="121372"/>
                    </a:lnTo>
                    <a:lnTo>
                      <a:pt x="1263831" y="121372"/>
                    </a:lnTo>
                    <a:lnTo>
                      <a:pt x="1263831" y="134401"/>
                    </a:lnTo>
                    <a:lnTo>
                      <a:pt x="1311606" y="134401"/>
                    </a:lnTo>
                    <a:lnTo>
                      <a:pt x="1311606" y="145660"/>
                    </a:lnTo>
                    <a:lnTo>
                      <a:pt x="1403386" y="145660"/>
                    </a:lnTo>
                    <a:lnTo>
                      <a:pt x="1403386" y="158690"/>
                    </a:lnTo>
                    <a:lnTo>
                      <a:pt x="1464573" y="158690"/>
                    </a:lnTo>
                    <a:lnTo>
                      <a:pt x="1464573" y="177384"/>
                    </a:lnTo>
                    <a:lnTo>
                      <a:pt x="1548742" y="177384"/>
                    </a:lnTo>
                    <a:lnTo>
                      <a:pt x="1548742" y="184820"/>
                    </a:lnTo>
                    <a:lnTo>
                      <a:pt x="1600359" y="184820"/>
                    </a:lnTo>
                    <a:lnTo>
                      <a:pt x="1600359" y="194167"/>
                    </a:lnTo>
                    <a:lnTo>
                      <a:pt x="1678728" y="194167"/>
                    </a:lnTo>
                    <a:lnTo>
                      <a:pt x="1678728" y="211020"/>
                    </a:lnTo>
                    <a:lnTo>
                      <a:pt x="1749484" y="211020"/>
                    </a:lnTo>
                    <a:lnTo>
                      <a:pt x="1749484" y="231556"/>
                    </a:lnTo>
                    <a:lnTo>
                      <a:pt x="1889040" y="231556"/>
                    </a:lnTo>
                    <a:lnTo>
                      <a:pt x="1889040" y="244585"/>
                    </a:lnTo>
                    <a:lnTo>
                      <a:pt x="1984663" y="244585"/>
                    </a:lnTo>
                    <a:lnTo>
                      <a:pt x="1984663" y="261438"/>
                    </a:lnTo>
                    <a:lnTo>
                      <a:pt x="2091740" y="261438"/>
                    </a:lnTo>
                    <a:lnTo>
                      <a:pt x="2091740" y="274468"/>
                    </a:lnTo>
                    <a:lnTo>
                      <a:pt x="2292483" y="274468"/>
                    </a:lnTo>
                    <a:lnTo>
                      <a:pt x="2292483" y="289409"/>
                    </a:lnTo>
                    <a:lnTo>
                      <a:pt x="2391875" y="289409"/>
                    </a:lnTo>
                    <a:lnTo>
                      <a:pt x="2391875" y="304350"/>
                    </a:lnTo>
                    <a:lnTo>
                      <a:pt x="2447335" y="304350"/>
                    </a:lnTo>
                    <a:lnTo>
                      <a:pt x="2447335" y="315609"/>
                    </a:lnTo>
                    <a:lnTo>
                      <a:pt x="2579279" y="315609"/>
                    </a:lnTo>
                    <a:lnTo>
                      <a:pt x="2579279" y="332392"/>
                    </a:lnTo>
                    <a:lnTo>
                      <a:pt x="2736089" y="332392"/>
                    </a:lnTo>
                    <a:lnTo>
                      <a:pt x="2736089" y="347333"/>
                    </a:lnTo>
                    <a:lnTo>
                      <a:pt x="2898553" y="347333"/>
                    </a:lnTo>
                    <a:lnTo>
                      <a:pt x="2898553" y="356680"/>
                    </a:lnTo>
                    <a:lnTo>
                      <a:pt x="2980837" y="356680"/>
                    </a:lnTo>
                    <a:lnTo>
                      <a:pt x="2980837" y="371622"/>
                    </a:lnTo>
                    <a:lnTo>
                      <a:pt x="3179622" y="371622"/>
                    </a:lnTo>
                    <a:lnTo>
                      <a:pt x="3179622" y="380969"/>
                    </a:lnTo>
                    <a:lnTo>
                      <a:pt x="3258063" y="380969"/>
                    </a:lnTo>
                    <a:lnTo>
                      <a:pt x="3258063" y="390316"/>
                    </a:lnTo>
                    <a:lnTo>
                      <a:pt x="3432054" y="390316"/>
                    </a:lnTo>
                    <a:lnTo>
                      <a:pt x="3432054" y="401505"/>
                    </a:lnTo>
                    <a:lnTo>
                      <a:pt x="3604089" y="401505"/>
                    </a:lnTo>
                    <a:lnTo>
                      <a:pt x="3648094" y="401505"/>
                    </a:lnTo>
                    <a:lnTo>
                      <a:pt x="3648094" y="414534"/>
                    </a:lnTo>
                    <a:lnTo>
                      <a:pt x="3860291" y="414534"/>
                    </a:lnTo>
                    <a:lnTo>
                      <a:pt x="3860291" y="425793"/>
                    </a:lnTo>
                    <a:lnTo>
                      <a:pt x="3969326" y="425793"/>
                    </a:lnTo>
                    <a:lnTo>
                      <a:pt x="3969326" y="440734"/>
                    </a:lnTo>
                    <a:lnTo>
                      <a:pt x="4244667" y="440734"/>
                    </a:lnTo>
                    <a:lnTo>
                      <a:pt x="4244667" y="455676"/>
                    </a:lnTo>
                    <a:lnTo>
                      <a:pt x="4403289" y="455676"/>
                    </a:lnTo>
                    <a:lnTo>
                      <a:pt x="4403289" y="470617"/>
                    </a:lnTo>
                    <a:lnTo>
                      <a:pt x="4709225" y="470617"/>
                    </a:lnTo>
                    <a:lnTo>
                      <a:pt x="4709225" y="483647"/>
                    </a:lnTo>
                    <a:lnTo>
                      <a:pt x="4942518" y="483647"/>
                    </a:lnTo>
                    <a:lnTo>
                      <a:pt x="4942518" y="492994"/>
                    </a:lnTo>
                    <a:lnTo>
                      <a:pt x="5192993" y="492994"/>
                    </a:lnTo>
                    <a:lnTo>
                      <a:pt x="5267520" y="492994"/>
                    </a:lnTo>
                    <a:lnTo>
                      <a:pt x="5267520" y="500500"/>
                    </a:lnTo>
                    <a:lnTo>
                      <a:pt x="5378439" y="500500"/>
                    </a:lnTo>
                    <a:lnTo>
                      <a:pt x="5378439" y="509847"/>
                    </a:lnTo>
                    <a:lnTo>
                      <a:pt x="5588751" y="509847"/>
                    </a:lnTo>
                    <a:lnTo>
                      <a:pt x="5588751" y="519123"/>
                    </a:lnTo>
                    <a:lnTo>
                      <a:pt x="5879389" y="519123"/>
                    </a:lnTo>
                    <a:lnTo>
                      <a:pt x="5879389" y="534065"/>
                    </a:lnTo>
                    <a:lnTo>
                      <a:pt x="6175755" y="534065"/>
                    </a:lnTo>
                    <a:lnTo>
                      <a:pt x="6175755" y="545324"/>
                    </a:lnTo>
                    <a:lnTo>
                      <a:pt x="6244554" y="545324"/>
                    </a:lnTo>
                  </a:path>
                </a:pathLst>
              </a:custGeom>
              <a:noFill/>
              <a:ln w="19050" cap="flat">
                <a:solidFill>
                  <a:srgbClr val="0000FF"/>
                </a:solidFill>
                <a:prstDash val="dashDot"/>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45" name="Freeform: Shape 144">
                <a:extLst>
                  <a:ext uri="{FF2B5EF4-FFF2-40B4-BE49-F238E27FC236}">
                    <a16:creationId xmlns:a16="http://schemas.microsoft.com/office/drawing/2014/main" id="{CABDC3A0-602D-40C6-9DA1-C2955D8DC29D}"/>
                  </a:ext>
                </a:extLst>
              </p:cNvPr>
              <p:cNvSpPr/>
              <p:nvPr/>
            </p:nvSpPr>
            <p:spPr>
              <a:xfrm>
                <a:off x="1683351" y="1189353"/>
                <a:ext cx="6244553" cy="324244"/>
              </a:xfrm>
              <a:custGeom>
                <a:avLst/>
                <a:gdLst>
                  <a:gd name="connsiteX0" fmla="*/ 0 w 6244553"/>
                  <a:gd name="connsiteY0" fmla="*/ 0 h 406178"/>
                  <a:gd name="connsiteX1" fmla="*/ 30086 w 6244553"/>
                  <a:gd name="connsiteY1" fmla="*/ 0 h 406178"/>
                  <a:gd name="connsiteX2" fmla="*/ 30086 w 6244553"/>
                  <a:gd name="connsiteY2" fmla="*/ 7719 h 406178"/>
                  <a:gd name="connsiteX3" fmla="*/ 121142 w 6244553"/>
                  <a:gd name="connsiteY3" fmla="*/ 7719 h 406178"/>
                  <a:gd name="connsiteX4" fmla="*/ 121142 w 6244553"/>
                  <a:gd name="connsiteY4" fmla="*/ 13313 h 406178"/>
                  <a:gd name="connsiteX5" fmla="*/ 369224 w 6244553"/>
                  <a:gd name="connsiteY5" fmla="*/ 13313 h 406178"/>
                  <a:gd name="connsiteX6" fmla="*/ 369224 w 6244553"/>
                  <a:gd name="connsiteY6" fmla="*/ 28042 h 406178"/>
                  <a:gd name="connsiteX7" fmla="*/ 410837 w 6244553"/>
                  <a:gd name="connsiteY7" fmla="*/ 28042 h 406178"/>
                  <a:gd name="connsiteX8" fmla="*/ 410837 w 6244553"/>
                  <a:gd name="connsiteY8" fmla="*/ 31511 h 406178"/>
                  <a:gd name="connsiteX9" fmla="*/ 463180 w 6244553"/>
                  <a:gd name="connsiteY9" fmla="*/ 31511 h 406178"/>
                  <a:gd name="connsiteX10" fmla="*/ 463180 w 6244553"/>
                  <a:gd name="connsiteY10" fmla="*/ 36397 h 406178"/>
                  <a:gd name="connsiteX11" fmla="*/ 534879 w 6244553"/>
                  <a:gd name="connsiteY11" fmla="*/ 36397 h 406178"/>
                  <a:gd name="connsiteX12" fmla="*/ 534879 w 6244553"/>
                  <a:gd name="connsiteY12" fmla="*/ 41283 h 406178"/>
                  <a:gd name="connsiteX13" fmla="*/ 627384 w 6244553"/>
                  <a:gd name="connsiteY13" fmla="*/ 41283 h 406178"/>
                  <a:gd name="connsiteX14" fmla="*/ 627384 w 6244553"/>
                  <a:gd name="connsiteY14" fmla="*/ 46240 h 406178"/>
                  <a:gd name="connsiteX15" fmla="*/ 650293 w 6244553"/>
                  <a:gd name="connsiteY15" fmla="*/ 46240 h 406178"/>
                  <a:gd name="connsiteX16" fmla="*/ 701186 w 6244553"/>
                  <a:gd name="connsiteY16" fmla="*/ 46240 h 406178"/>
                  <a:gd name="connsiteX17" fmla="*/ 701186 w 6244553"/>
                  <a:gd name="connsiteY17" fmla="*/ 53251 h 406178"/>
                  <a:gd name="connsiteX18" fmla="*/ 733519 w 6244553"/>
                  <a:gd name="connsiteY18" fmla="*/ 53251 h 406178"/>
                  <a:gd name="connsiteX19" fmla="*/ 733519 w 6244553"/>
                  <a:gd name="connsiteY19" fmla="*/ 58137 h 406178"/>
                  <a:gd name="connsiteX20" fmla="*/ 793691 w 6244553"/>
                  <a:gd name="connsiteY20" fmla="*/ 58137 h 406178"/>
                  <a:gd name="connsiteX21" fmla="*/ 793691 w 6244553"/>
                  <a:gd name="connsiteY21" fmla="*/ 67271 h 406178"/>
                  <a:gd name="connsiteX22" fmla="*/ 946441 w 6244553"/>
                  <a:gd name="connsiteY22" fmla="*/ 67271 h 406178"/>
                  <a:gd name="connsiteX23" fmla="*/ 946441 w 6244553"/>
                  <a:gd name="connsiteY23" fmla="*/ 74211 h 406178"/>
                  <a:gd name="connsiteX24" fmla="*/ 993781 w 6244553"/>
                  <a:gd name="connsiteY24" fmla="*/ 74211 h 406178"/>
                  <a:gd name="connsiteX25" fmla="*/ 993781 w 6244553"/>
                  <a:gd name="connsiteY25" fmla="*/ 86178 h 406178"/>
                  <a:gd name="connsiteX26" fmla="*/ 1110646 w 6244553"/>
                  <a:gd name="connsiteY26" fmla="*/ 86178 h 406178"/>
                  <a:gd name="connsiteX27" fmla="*/ 1110646 w 6244553"/>
                  <a:gd name="connsiteY27" fmla="*/ 94534 h 406178"/>
                  <a:gd name="connsiteX28" fmla="*/ 1140732 w 6244553"/>
                  <a:gd name="connsiteY28" fmla="*/ 94534 h 406178"/>
                  <a:gd name="connsiteX29" fmla="*/ 1140732 w 6244553"/>
                  <a:gd name="connsiteY29" fmla="*/ 102961 h 406178"/>
                  <a:gd name="connsiteX30" fmla="*/ 1216780 w 6244553"/>
                  <a:gd name="connsiteY30" fmla="*/ 102961 h 406178"/>
                  <a:gd name="connsiteX31" fmla="*/ 1266948 w 6244553"/>
                  <a:gd name="connsiteY31" fmla="*/ 102961 h 406178"/>
                  <a:gd name="connsiteX32" fmla="*/ 1266948 w 6244553"/>
                  <a:gd name="connsiteY32" fmla="*/ 112025 h 406178"/>
                  <a:gd name="connsiteX33" fmla="*/ 1279852 w 6244553"/>
                  <a:gd name="connsiteY33" fmla="*/ 112025 h 406178"/>
                  <a:gd name="connsiteX34" fmla="*/ 1279852 w 6244553"/>
                  <a:gd name="connsiteY34" fmla="*/ 117690 h 406178"/>
                  <a:gd name="connsiteX35" fmla="*/ 1304211 w 6244553"/>
                  <a:gd name="connsiteY35" fmla="*/ 117690 h 406178"/>
                  <a:gd name="connsiteX36" fmla="*/ 1304211 w 6244553"/>
                  <a:gd name="connsiteY36" fmla="*/ 122576 h 406178"/>
                  <a:gd name="connsiteX37" fmla="*/ 1320740 w 6244553"/>
                  <a:gd name="connsiteY37" fmla="*/ 122576 h 406178"/>
                  <a:gd name="connsiteX38" fmla="*/ 1320740 w 6244553"/>
                  <a:gd name="connsiteY38" fmla="*/ 128170 h 406178"/>
                  <a:gd name="connsiteX39" fmla="*/ 1400994 w 6244553"/>
                  <a:gd name="connsiteY39" fmla="*/ 128170 h 406178"/>
                  <a:gd name="connsiteX40" fmla="*/ 1400994 w 6244553"/>
                  <a:gd name="connsiteY40" fmla="*/ 135180 h 406178"/>
                  <a:gd name="connsiteX41" fmla="*/ 1471968 w 6244553"/>
                  <a:gd name="connsiteY41" fmla="*/ 135180 h 406178"/>
                  <a:gd name="connsiteX42" fmla="*/ 1471968 w 6244553"/>
                  <a:gd name="connsiteY42" fmla="*/ 145660 h 406178"/>
                  <a:gd name="connsiteX43" fmla="*/ 1661256 w 6244553"/>
                  <a:gd name="connsiteY43" fmla="*/ 145660 h 406178"/>
                  <a:gd name="connsiteX44" fmla="*/ 1661256 w 6244553"/>
                  <a:gd name="connsiteY44" fmla="*/ 154087 h 406178"/>
                  <a:gd name="connsiteX45" fmla="*/ 1705044 w 6244553"/>
                  <a:gd name="connsiteY45" fmla="*/ 154087 h 406178"/>
                  <a:gd name="connsiteX46" fmla="*/ 1705044 w 6244553"/>
                  <a:gd name="connsiteY46" fmla="*/ 157557 h 406178"/>
                  <a:gd name="connsiteX47" fmla="*/ 1727953 w 6244553"/>
                  <a:gd name="connsiteY47" fmla="*/ 157557 h 406178"/>
                  <a:gd name="connsiteX48" fmla="*/ 1727953 w 6244553"/>
                  <a:gd name="connsiteY48" fmla="*/ 163151 h 406178"/>
                  <a:gd name="connsiteX49" fmla="*/ 1836915 w 6244553"/>
                  <a:gd name="connsiteY49" fmla="*/ 163151 h 406178"/>
                  <a:gd name="connsiteX50" fmla="*/ 1836915 w 6244553"/>
                  <a:gd name="connsiteY50" fmla="*/ 174410 h 406178"/>
                  <a:gd name="connsiteX51" fmla="*/ 1902887 w 6244553"/>
                  <a:gd name="connsiteY51" fmla="*/ 174410 h 406178"/>
                  <a:gd name="connsiteX52" fmla="*/ 1927971 w 6244553"/>
                  <a:gd name="connsiteY52" fmla="*/ 174410 h 406178"/>
                  <a:gd name="connsiteX53" fmla="*/ 1927971 w 6244553"/>
                  <a:gd name="connsiteY53" fmla="*/ 182129 h 406178"/>
                  <a:gd name="connsiteX54" fmla="*/ 1954504 w 6244553"/>
                  <a:gd name="connsiteY54" fmla="*/ 182129 h 406178"/>
                  <a:gd name="connsiteX55" fmla="*/ 1954504 w 6244553"/>
                  <a:gd name="connsiteY55" fmla="*/ 187723 h 406178"/>
                  <a:gd name="connsiteX56" fmla="*/ 1977486 w 6244553"/>
                  <a:gd name="connsiteY56" fmla="*/ 187723 h 406178"/>
                  <a:gd name="connsiteX57" fmla="*/ 1977486 w 6244553"/>
                  <a:gd name="connsiteY57" fmla="*/ 193317 h 406178"/>
                  <a:gd name="connsiteX58" fmla="*/ 2009022 w 6244553"/>
                  <a:gd name="connsiteY58" fmla="*/ 193317 h 406178"/>
                  <a:gd name="connsiteX59" fmla="*/ 2009022 w 6244553"/>
                  <a:gd name="connsiteY59" fmla="*/ 203089 h 406178"/>
                  <a:gd name="connsiteX60" fmla="*/ 2051359 w 6244553"/>
                  <a:gd name="connsiteY60" fmla="*/ 203089 h 406178"/>
                  <a:gd name="connsiteX61" fmla="*/ 2051359 w 6244553"/>
                  <a:gd name="connsiteY61" fmla="*/ 209391 h 406178"/>
                  <a:gd name="connsiteX62" fmla="*/ 2093625 w 6244553"/>
                  <a:gd name="connsiteY62" fmla="*/ 209391 h 406178"/>
                  <a:gd name="connsiteX63" fmla="*/ 2093625 w 6244553"/>
                  <a:gd name="connsiteY63" fmla="*/ 217110 h 406178"/>
                  <a:gd name="connsiteX64" fmla="*/ 2211939 w 6244553"/>
                  <a:gd name="connsiteY64" fmla="*/ 217110 h 406178"/>
                  <a:gd name="connsiteX65" fmla="*/ 2211939 w 6244553"/>
                  <a:gd name="connsiteY65" fmla="*/ 222704 h 406178"/>
                  <a:gd name="connsiteX66" fmla="*/ 2267182 w 6244553"/>
                  <a:gd name="connsiteY66" fmla="*/ 222704 h 406178"/>
                  <a:gd name="connsiteX67" fmla="*/ 2267182 w 6244553"/>
                  <a:gd name="connsiteY67" fmla="*/ 231131 h 406178"/>
                  <a:gd name="connsiteX68" fmla="*/ 2381871 w 6244553"/>
                  <a:gd name="connsiteY68" fmla="*/ 231131 h 406178"/>
                  <a:gd name="connsiteX69" fmla="*/ 2381871 w 6244553"/>
                  <a:gd name="connsiteY69" fmla="*/ 238141 h 406178"/>
                  <a:gd name="connsiteX70" fmla="*/ 2442840 w 6244553"/>
                  <a:gd name="connsiteY70" fmla="*/ 238141 h 406178"/>
                  <a:gd name="connsiteX71" fmla="*/ 2442840 w 6244553"/>
                  <a:gd name="connsiteY71" fmla="*/ 244443 h 406178"/>
                  <a:gd name="connsiteX72" fmla="*/ 2520991 w 6244553"/>
                  <a:gd name="connsiteY72" fmla="*/ 244443 h 406178"/>
                  <a:gd name="connsiteX73" fmla="*/ 2520991 w 6244553"/>
                  <a:gd name="connsiteY73" fmla="*/ 251454 h 406178"/>
                  <a:gd name="connsiteX74" fmla="*/ 2608422 w 6244553"/>
                  <a:gd name="connsiteY74" fmla="*/ 251454 h 406178"/>
                  <a:gd name="connsiteX75" fmla="*/ 2608422 w 6244553"/>
                  <a:gd name="connsiteY75" fmla="*/ 256340 h 406178"/>
                  <a:gd name="connsiteX76" fmla="*/ 2674394 w 6244553"/>
                  <a:gd name="connsiteY76" fmla="*/ 256340 h 406178"/>
                  <a:gd name="connsiteX77" fmla="*/ 2674394 w 6244553"/>
                  <a:gd name="connsiteY77" fmla="*/ 259810 h 406178"/>
                  <a:gd name="connsiteX78" fmla="*/ 2731014 w 6244553"/>
                  <a:gd name="connsiteY78" fmla="*/ 259810 h 406178"/>
                  <a:gd name="connsiteX79" fmla="*/ 2731014 w 6244553"/>
                  <a:gd name="connsiteY79" fmla="*/ 264696 h 406178"/>
                  <a:gd name="connsiteX80" fmla="*/ 2758997 w 6244553"/>
                  <a:gd name="connsiteY80" fmla="*/ 264696 h 406178"/>
                  <a:gd name="connsiteX81" fmla="*/ 2877312 w 6244553"/>
                  <a:gd name="connsiteY81" fmla="*/ 264696 h 406178"/>
                  <a:gd name="connsiteX82" fmla="*/ 2877312 w 6244553"/>
                  <a:gd name="connsiteY82" fmla="*/ 271069 h 406178"/>
                  <a:gd name="connsiteX83" fmla="*/ 2957638 w 6244553"/>
                  <a:gd name="connsiteY83" fmla="*/ 271069 h 406178"/>
                  <a:gd name="connsiteX84" fmla="*/ 2957638 w 6244553"/>
                  <a:gd name="connsiteY84" fmla="*/ 275247 h 406178"/>
                  <a:gd name="connsiteX85" fmla="*/ 3077329 w 6244553"/>
                  <a:gd name="connsiteY85" fmla="*/ 275247 h 406178"/>
                  <a:gd name="connsiteX86" fmla="*/ 3077329 w 6244553"/>
                  <a:gd name="connsiteY86" fmla="*/ 279424 h 406178"/>
                  <a:gd name="connsiteX87" fmla="*/ 3202096 w 6244553"/>
                  <a:gd name="connsiteY87" fmla="*/ 279424 h 406178"/>
                  <a:gd name="connsiteX88" fmla="*/ 3202096 w 6244553"/>
                  <a:gd name="connsiteY88" fmla="*/ 283673 h 406178"/>
                  <a:gd name="connsiteX89" fmla="*/ 3281697 w 6244553"/>
                  <a:gd name="connsiteY89" fmla="*/ 283673 h 406178"/>
                  <a:gd name="connsiteX90" fmla="*/ 3281697 w 6244553"/>
                  <a:gd name="connsiteY90" fmla="*/ 288559 h 406178"/>
                  <a:gd name="connsiteX91" fmla="*/ 3331212 w 6244553"/>
                  <a:gd name="connsiteY91" fmla="*/ 288559 h 406178"/>
                  <a:gd name="connsiteX92" fmla="*/ 3331212 w 6244553"/>
                  <a:gd name="connsiteY92" fmla="*/ 294153 h 406178"/>
                  <a:gd name="connsiteX93" fmla="*/ 3407913 w 6244553"/>
                  <a:gd name="connsiteY93" fmla="*/ 294153 h 406178"/>
                  <a:gd name="connsiteX94" fmla="*/ 3407913 w 6244553"/>
                  <a:gd name="connsiteY94" fmla="*/ 299039 h 406178"/>
                  <a:gd name="connsiteX95" fmla="*/ 3446626 w 6244553"/>
                  <a:gd name="connsiteY95" fmla="*/ 299039 h 406178"/>
                  <a:gd name="connsiteX96" fmla="*/ 3552761 w 6244553"/>
                  <a:gd name="connsiteY96" fmla="*/ 299039 h 406178"/>
                  <a:gd name="connsiteX97" fmla="*/ 3552761 w 6244553"/>
                  <a:gd name="connsiteY97" fmla="*/ 303217 h 406178"/>
                  <a:gd name="connsiteX98" fmla="*/ 3591474 w 6244553"/>
                  <a:gd name="connsiteY98" fmla="*/ 303217 h 406178"/>
                  <a:gd name="connsiteX99" fmla="*/ 3591474 w 6244553"/>
                  <a:gd name="connsiteY99" fmla="*/ 308174 h 406178"/>
                  <a:gd name="connsiteX100" fmla="*/ 3676802 w 6244553"/>
                  <a:gd name="connsiteY100" fmla="*/ 308174 h 406178"/>
                  <a:gd name="connsiteX101" fmla="*/ 3676802 w 6244553"/>
                  <a:gd name="connsiteY101" fmla="*/ 312352 h 406178"/>
                  <a:gd name="connsiteX102" fmla="*/ 3744877 w 6244553"/>
                  <a:gd name="connsiteY102" fmla="*/ 312352 h 406178"/>
                  <a:gd name="connsiteX103" fmla="*/ 3744877 w 6244553"/>
                  <a:gd name="connsiteY103" fmla="*/ 317946 h 406178"/>
                  <a:gd name="connsiteX104" fmla="*/ 3908356 w 6244553"/>
                  <a:gd name="connsiteY104" fmla="*/ 317946 h 406178"/>
                  <a:gd name="connsiteX105" fmla="*/ 3908356 w 6244553"/>
                  <a:gd name="connsiteY105" fmla="*/ 323540 h 406178"/>
                  <a:gd name="connsiteX106" fmla="*/ 3947794 w 6244553"/>
                  <a:gd name="connsiteY106" fmla="*/ 323540 h 406178"/>
                  <a:gd name="connsiteX107" fmla="*/ 3947794 w 6244553"/>
                  <a:gd name="connsiteY107" fmla="*/ 328426 h 406178"/>
                  <a:gd name="connsiteX108" fmla="*/ 4037400 w 6244553"/>
                  <a:gd name="connsiteY108" fmla="*/ 328426 h 406178"/>
                  <a:gd name="connsiteX109" fmla="*/ 4037400 w 6244553"/>
                  <a:gd name="connsiteY109" fmla="*/ 334091 h 406178"/>
                  <a:gd name="connsiteX110" fmla="*/ 4194427 w 6244553"/>
                  <a:gd name="connsiteY110" fmla="*/ 334091 h 406178"/>
                  <a:gd name="connsiteX111" fmla="*/ 4194427 w 6244553"/>
                  <a:gd name="connsiteY111" fmla="*/ 338269 h 406178"/>
                  <a:gd name="connsiteX112" fmla="*/ 4482673 w 6244553"/>
                  <a:gd name="connsiteY112" fmla="*/ 338269 h 406178"/>
                  <a:gd name="connsiteX113" fmla="*/ 4482673 w 6244553"/>
                  <a:gd name="connsiteY113" fmla="*/ 342447 h 406178"/>
                  <a:gd name="connsiteX114" fmla="*/ 4646877 w 6244553"/>
                  <a:gd name="connsiteY114" fmla="*/ 342447 h 406178"/>
                  <a:gd name="connsiteX115" fmla="*/ 4646877 w 6244553"/>
                  <a:gd name="connsiteY115" fmla="*/ 346696 h 406178"/>
                  <a:gd name="connsiteX116" fmla="*/ 4737933 w 6244553"/>
                  <a:gd name="connsiteY116" fmla="*/ 346696 h 406178"/>
                  <a:gd name="connsiteX117" fmla="*/ 4737933 w 6244553"/>
                  <a:gd name="connsiteY117" fmla="*/ 352290 h 406178"/>
                  <a:gd name="connsiteX118" fmla="*/ 4921494 w 6244553"/>
                  <a:gd name="connsiteY118" fmla="*/ 352290 h 406178"/>
                  <a:gd name="connsiteX119" fmla="*/ 4921494 w 6244553"/>
                  <a:gd name="connsiteY119" fmla="*/ 357884 h 406178"/>
                  <a:gd name="connsiteX120" fmla="*/ 5105708 w 6244553"/>
                  <a:gd name="connsiteY120" fmla="*/ 357884 h 406178"/>
                  <a:gd name="connsiteX121" fmla="*/ 5105708 w 6244553"/>
                  <a:gd name="connsiteY121" fmla="*/ 362062 h 406178"/>
                  <a:gd name="connsiteX122" fmla="*/ 5468552 w 6244553"/>
                  <a:gd name="connsiteY122" fmla="*/ 362062 h 406178"/>
                  <a:gd name="connsiteX123" fmla="*/ 5468552 w 6244553"/>
                  <a:gd name="connsiteY123" fmla="*/ 366948 h 406178"/>
                  <a:gd name="connsiteX124" fmla="*/ 5609050 w 6244553"/>
                  <a:gd name="connsiteY124" fmla="*/ 366948 h 406178"/>
                  <a:gd name="connsiteX125" fmla="*/ 5609050 w 6244553"/>
                  <a:gd name="connsiteY125" fmla="*/ 374667 h 406178"/>
                  <a:gd name="connsiteX126" fmla="*/ 5767527 w 6244553"/>
                  <a:gd name="connsiteY126" fmla="*/ 374667 h 406178"/>
                  <a:gd name="connsiteX127" fmla="*/ 5767527 w 6244553"/>
                  <a:gd name="connsiteY127" fmla="*/ 379553 h 406178"/>
                  <a:gd name="connsiteX128" fmla="*/ 5803341 w 6244553"/>
                  <a:gd name="connsiteY128" fmla="*/ 379553 h 406178"/>
                  <a:gd name="connsiteX129" fmla="*/ 5803341 w 6244553"/>
                  <a:gd name="connsiteY129" fmla="*/ 387979 h 406178"/>
                  <a:gd name="connsiteX130" fmla="*/ 5843504 w 6244553"/>
                  <a:gd name="connsiteY130" fmla="*/ 387979 h 406178"/>
                  <a:gd name="connsiteX131" fmla="*/ 5843504 w 6244553"/>
                  <a:gd name="connsiteY131" fmla="*/ 392157 h 406178"/>
                  <a:gd name="connsiteX132" fmla="*/ 5968270 w 6244553"/>
                  <a:gd name="connsiteY132" fmla="*/ 392157 h 406178"/>
                  <a:gd name="connsiteX133" fmla="*/ 5968270 w 6244553"/>
                  <a:gd name="connsiteY133" fmla="*/ 396406 h 406178"/>
                  <a:gd name="connsiteX134" fmla="*/ 6026340 w 6244553"/>
                  <a:gd name="connsiteY134" fmla="*/ 396406 h 406178"/>
                  <a:gd name="connsiteX135" fmla="*/ 6026340 w 6244553"/>
                  <a:gd name="connsiteY135" fmla="*/ 401292 h 406178"/>
                  <a:gd name="connsiteX136" fmla="*/ 6144654 w 6244553"/>
                  <a:gd name="connsiteY136" fmla="*/ 401292 h 406178"/>
                  <a:gd name="connsiteX137" fmla="*/ 6144654 w 6244553"/>
                  <a:gd name="connsiteY137" fmla="*/ 406178 h 406178"/>
                  <a:gd name="connsiteX138" fmla="*/ 6244554 w 6244553"/>
                  <a:gd name="connsiteY138" fmla="*/ 406178 h 40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6244553" h="406178">
                    <a:moveTo>
                      <a:pt x="0" y="0"/>
                    </a:moveTo>
                    <a:lnTo>
                      <a:pt x="30086" y="0"/>
                    </a:lnTo>
                    <a:lnTo>
                      <a:pt x="30086" y="7719"/>
                    </a:lnTo>
                    <a:lnTo>
                      <a:pt x="121142" y="7719"/>
                    </a:lnTo>
                    <a:lnTo>
                      <a:pt x="121142" y="13313"/>
                    </a:lnTo>
                    <a:lnTo>
                      <a:pt x="369224" y="13313"/>
                    </a:lnTo>
                    <a:lnTo>
                      <a:pt x="369224" y="28042"/>
                    </a:lnTo>
                    <a:lnTo>
                      <a:pt x="410837" y="28042"/>
                    </a:lnTo>
                    <a:lnTo>
                      <a:pt x="410837" y="31511"/>
                    </a:lnTo>
                    <a:lnTo>
                      <a:pt x="463180" y="31511"/>
                    </a:lnTo>
                    <a:lnTo>
                      <a:pt x="463180" y="36397"/>
                    </a:lnTo>
                    <a:lnTo>
                      <a:pt x="534879" y="36397"/>
                    </a:lnTo>
                    <a:lnTo>
                      <a:pt x="534879" y="41283"/>
                    </a:lnTo>
                    <a:lnTo>
                      <a:pt x="627384" y="41283"/>
                    </a:lnTo>
                    <a:lnTo>
                      <a:pt x="627384" y="46240"/>
                    </a:lnTo>
                    <a:lnTo>
                      <a:pt x="650293" y="46240"/>
                    </a:lnTo>
                    <a:lnTo>
                      <a:pt x="701186" y="46240"/>
                    </a:lnTo>
                    <a:lnTo>
                      <a:pt x="701186" y="53251"/>
                    </a:lnTo>
                    <a:lnTo>
                      <a:pt x="733519" y="53251"/>
                    </a:lnTo>
                    <a:lnTo>
                      <a:pt x="733519" y="58137"/>
                    </a:lnTo>
                    <a:lnTo>
                      <a:pt x="793691" y="58137"/>
                    </a:lnTo>
                    <a:lnTo>
                      <a:pt x="793691" y="67271"/>
                    </a:lnTo>
                    <a:lnTo>
                      <a:pt x="946441" y="67271"/>
                    </a:lnTo>
                    <a:lnTo>
                      <a:pt x="946441" y="74211"/>
                    </a:lnTo>
                    <a:lnTo>
                      <a:pt x="993781" y="74211"/>
                    </a:lnTo>
                    <a:lnTo>
                      <a:pt x="993781" y="86178"/>
                    </a:lnTo>
                    <a:lnTo>
                      <a:pt x="1110646" y="86178"/>
                    </a:lnTo>
                    <a:lnTo>
                      <a:pt x="1110646" y="94534"/>
                    </a:lnTo>
                    <a:lnTo>
                      <a:pt x="1140732" y="94534"/>
                    </a:lnTo>
                    <a:lnTo>
                      <a:pt x="1140732" y="102961"/>
                    </a:lnTo>
                    <a:lnTo>
                      <a:pt x="1216780" y="102961"/>
                    </a:lnTo>
                    <a:lnTo>
                      <a:pt x="1266948" y="102961"/>
                    </a:lnTo>
                    <a:lnTo>
                      <a:pt x="1266948" y="112025"/>
                    </a:lnTo>
                    <a:lnTo>
                      <a:pt x="1279852" y="112025"/>
                    </a:lnTo>
                    <a:lnTo>
                      <a:pt x="1279852" y="117690"/>
                    </a:lnTo>
                    <a:lnTo>
                      <a:pt x="1304211" y="117690"/>
                    </a:lnTo>
                    <a:lnTo>
                      <a:pt x="1304211" y="122576"/>
                    </a:lnTo>
                    <a:lnTo>
                      <a:pt x="1320740" y="122576"/>
                    </a:lnTo>
                    <a:lnTo>
                      <a:pt x="1320740" y="128170"/>
                    </a:lnTo>
                    <a:lnTo>
                      <a:pt x="1400994" y="128170"/>
                    </a:lnTo>
                    <a:lnTo>
                      <a:pt x="1400994" y="135180"/>
                    </a:lnTo>
                    <a:lnTo>
                      <a:pt x="1471968" y="135180"/>
                    </a:lnTo>
                    <a:lnTo>
                      <a:pt x="1471968" y="145660"/>
                    </a:lnTo>
                    <a:lnTo>
                      <a:pt x="1661256" y="145660"/>
                    </a:lnTo>
                    <a:lnTo>
                      <a:pt x="1661256" y="154087"/>
                    </a:lnTo>
                    <a:lnTo>
                      <a:pt x="1705044" y="154087"/>
                    </a:lnTo>
                    <a:lnTo>
                      <a:pt x="1705044" y="157557"/>
                    </a:lnTo>
                    <a:lnTo>
                      <a:pt x="1727953" y="157557"/>
                    </a:lnTo>
                    <a:lnTo>
                      <a:pt x="1727953" y="163151"/>
                    </a:lnTo>
                    <a:lnTo>
                      <a:pt x="1836915" y="163151"/>
                    </a:lnTo>
                    <a:lnTo>
                      <a:pt x="1836915" y="174410"/>
                    </a:lnTo>
                    <a:lnTo>
                      <a:pt x="1902887" y="174410"/>
                    </a:lnTo>
                    <a:lnTo>
                      <a:pt x="1927971" y="174410"/>
                    </a:lnTo>
                    <a:lnTo>
                      <a:pt x="1927971" y="182129"/>
                    </a:lnTo>
                    <a:lnTo>
                      <a:pt x="1954504" y="182129"/>
                    </a:lnTo>
                    <a:lnTo>
                      <a:pt x="1954504" y="187723"/>
                    </a:lnTo>
                    <a:lnTo>
                      <a:pt x="1977486" y="187723"/>
                    </a:lnTo>
                    <a:lnTo>
                      <a:pt x="1977486" y="193317"/>
                    </a:lnTo>
                    <a:lnTo>
                      <a:pt x="2009022" y="193317"/>
                    </a:lnTo>
                    <a:lnTo>
                      <a:pt x="2009022" y="203089"/>
                    </a:lnTo>
                    <a:lnTo>
                      <a:pt x="2051359" y="203089"/>
                    </a:lnTo>
                    <a:lnTo>
                      <a:pt x="2051359" y="209391"/>
                    </a:lnTo>
                    <a:lnTo>
                      <a:pt x="2093625" y="209391"/>
                    </a:lnTo>
                    <a:lnTo>
                      <a:pt x="2093625" y="217110"/>
                    </a:lnTo>
                    <a:lnTo>
                      <a:pt x="2211939" y="217110"/>
                    </a:lnTo>
                    <a:lnTo>
                      <a:pt x="2211939" y="222704"/>
                    </a:lnTo>
                    <a:lnTo>
                      <a:pt x="2267182" y="222704"/>
                    </a:lnTo>
                    <a:lnTo>
                      <a:pt x="2267182" y="231131"/>
                    </a:lnTo>
                    <a:lnTo>
                      <a:pt x="2381871" y="231131"/>
                    </a:lnTo>
                    <a:lnTo>
                      <a:pt x="2381871" y="238141"/>
                    </a:lnTo>
                    <a:lnTo>
                      <a:pt x="2442840" y="238141"/>
                    </a:lnTo>
                    <a:lnTo>
                      <a:pt x="2442840" y="244443"/>
                    </a:lnTo>
                    <a:lnTo>
                      <a:pt x="2520991" y="244443"/>
                    </a:lnTo>
                    <a:lnTo>
                      <a:pt x="2520991" y="251454"/>
                    </a:lnTo>
                    <a:lnTo>
                      <a:pt x="2608422" y="251454"/>
                    </a:lnTo>
                    <a:lnTo>
                      <a:pt x="2608422" y="256340"/>
                    </a:lnTo>
                    <a:lnTo>
                      <a:pt x="2674394" y="256340"/>
                    </a:lnTo>
                    <a:lnTo>
                      <a:pt x="2674394" y="259810"/>
                    </a:lnTo>
                    <a:lnTo>
                      <a:pt x="2731014" y="259810"/>
                    </a:lnTo>
                    <a:lnTo>
                      <a:pt x="2731014" y="264696"/>
                    </a:lnTo>
                    <a:lnTo>
                      <a:pt x="2758997" y="264696"/>
                    </a:lnTo>
                    <a:lnTo>
                      <a:pt x="2877312" y="264696"/>
                    </a:lnTo>
                    <a:lnTo>
                      <a:pt x="2877312" y="271069"/>
                    </a:lnTo>
                    <a:lnTo>
                      <a:pt x="2957638" y="271069"/>
                    </a:lnTo>
                    <a:lnTo>
                      <a:pt x="2957638" y="275247"/>
                    </a:lnTo>
                    <a:lnTo>
                      <a:pt x="3077329" y="275247"/>
                    </a:lnTo>
                    <a:lnTo>
                      <a:pt x="3077329" y="279424"/>
                    </a:lnTo>
                    <a:lnTo>
                      <a:pt x="3202096" y="279424"/>
                    </a:lnTo>
                    <a:lnTo>
                      <a:pt x="3202096" y="283673"/>
                    </a:lnTo>
                    <a:lnTo>
                      <a:pt x="3281697" y="283673"/>
                    </a:lnTo>
                    <a:lnTo>
                      <a:pt x="3281697" y="288559"/>
                    </a:lnTo>
                    <a:lnTo>
                      <a:pt x="3331212" y="288559"/>
                    </a:lnTo>
                    <a:lnTo>
                      <a:pt x="3331212" y="294153"/>
                    </a:lnTo>
                    <a:lnTo>
                      <a:pt x="3407913" y="294153"/>
                    </a:lnTo>
                    <a:lnTo>
                      <a:pt x="3407913" y="299039"/>
                    </a:lnTo>
                    <a:lnTo>
                      <a:pt x="3446626" y="299039"/>
                    </a:lnTo>
                    <a:lnTo>
                      <a:pt x="3552761" y="299039"/>
                    </a:lnTo>
                    <a:lnTo>
                      <a:pt x="3552761" y="303217"/>
                    </a:lnTo>
                    <a:lnTo>
                      <a:pt x="3591474" y="303217"/>
                    </a:lnTo>
                    <a:lnTo>
                      <a:pt x="3591474" y="308174"/>
                    </a:lnTo>
                    <a:lnTo>
                      <a:pt x="3676802" y="308174"/>
                    </a:lnTo>
                    <a:lnTo>
                      <a:pt x="3676802" y="312352"/>
                    </a:lnTo>
                    <a:lnTo>
                      <a:pt x="3744877" y="312352"/>
                    </a:lnTo>
                    <a:lnTo>
                      <a:pt x="3744877" y="317946"/>
                    </a:lnTo>
                    <a:lnTo>
                      <a:pt x="3908356" y="317946"/>
                    </a:lnTo>
                    <a:lnTo>
                      <a:pt x="3908356" y="323540"/>
                    </a:lnTo>
                    <a:lnTo>
                      <a:pt x="3947794" y="323540"/>
                    </a:lnTo>
                    <a:lnTo>
                      <a:pt x="3947794" y="328426"/>
                    </a:lnTo>
                    <a:lnTo>
                      <a:pt x="4037400" y="328426"/>
                    </a:lnTo>
                    <a:lnTo>
                      <a:pt x="4037400" y="334091"/>
                    </a:lnTo>
                    <a:lnTo>
                      <a:pt x="4194427" y="334091"/>
                    </a:lnTo>
                    <a:lnTo>
                      <a:pt x="4194427" y="338269"/>
                    </a:lnTo>
                    <a:lnTo>
                      <a:pt x="4482673" y="338269"/>
                    </a:lnTo>
                    <a:lnTo>
                      <a:pt x="4482673" y="342447"/>
                    </a:lnTo>
                    <a:lnTo>
                      <a:pt x="4646877" y="342447"/>
                    </a:lnTo>
                    <a:lnTo>
                      <a:pt x="4646877" y="346696"/>
                    </a:lnTo>
                    <a:lnTo>
                      <a:pt x="4737933" y="346696"/>
                    </a:lnTo>
                    <a:lnTo>
                      <a:pt x="4737933" y="352290"/>
                    </a:lnTo>
                    <a:lnTo>
                      <a:pt x="4921494" y="352290"/>
                    </a:lnTo>
                    <a:lnTo>
                      <a:pt x="4921494" y="357884"/>
                    </a:lnTo>
                    <a:lnTo>
                      <a:pt x="5105708" y="357884"/>
                    </a:lnTo>
                    <a:lnTo>
                      <a:pt x="5105708" y="362062"/>
                    </a:lnTo>
                    <a:lnTo>
                      <a:pt x="5468552" y="362062"/>
                    </a:lnTo>
                    <a:lnTo>
                      <a:pt x="5468552" y="366948"/>
                    </a:lnTo>
                    <a:lnTo>
                      <a:pt x="5609050" y="366948"/>
                    </a:lnTo>
                    <a:lnTo>
                      <a:pt x="5609050" y="374667"/>
                    </a:lnTo>
                    <a:lnTo>
                      <a:pt x="5767527" y="374667"/>
                    </a:lnTo>
                    <a:lnTo>
                      <a:pt x="5767527" y="379553"/>
                    </a:lnTo>
                    <a:lnTo>
                      <a:pt x="5803341" y="379553"/>
                    </a:lnTo>
                    <a:lnTo>
                      <a:pt x="5803341" y="387979"/>
                    </a:lnTo>
                    <a:lnTo>
                      <a:pt x="5843504" y="387979"/>
                    </a:lnTo>
                    <a:lnTo>
                      <a:pt x="5843504" y="392157"/>
                    </a:lnTo>
                    <a:lnTo>
                      <a:pt x="5968270" y="392157"/>
                    </a:lnTo>
                    <a:lnTo>
                      <a:pt x="5968270" y="396406"/>
                    </a:lnTo>
                    <a:lnTo>
                      <a:pt x="6026340" y="396406"/>
                    </a:lnTo>
                    <a:lnTo>
                      <a:pt x="6026340" y="401292"/>
                    </a:lnTo>
                    <a:lnTo>
                      <a:pt x="6144654" y="401292"/>
                    </a:lnTo>
                    <a:lnTo>
                      <a:pt x="6144654" y="406178"/>
                    </a:lnTo>
                    <a:lnTo>
                      <a:pt x="6244554" y="406178"/>
                    </a:lnTo>
                  </a:path>
                </a:pathLst>
              </a:custGeom>
              <a:noFill/>
              <a:ln w="19050" cap="flat">
                <a:solidFill>
                  <a:srgbClr val="FF0000"/>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146" name="TextBox 145">
                <a:extLst>
                  <a:ext uri="{FF2B5EF4-FFF2-40B4-BE49-F238E27FC236}">
                    <a16:creationId xmlns:a16="http://schemas.microsoft.com/office/drawing/2014/main" id="{85B8C50A-4A29-467E-847B-6AEAF4222856}"/>
                  </a:ext>
                </a:extLst>
              </p:cNvPr>
              <p:cNvSpPr txBox="1"/>
              <p:nvPr/>
            </p:nvSpPr>
            <p:spPr>
              <a:xfrm>
                <a:off x="1652618"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0</a:t>
                </a:r>
              </a:p>
            </p:txBody>
          </p:sp>
          <p:sp>
            <p:nvSpPr>
              <p:cNvPr id="147" name="TextBox 146">
                <a:extLst>
                  <a:ext uri="{FF2B5EF4-FFF2-40B4-BE49-F238E27FC236}">
                    <a16:creationId xmlns:a16="http://schemas.microsoft.com/office/drawing/2014/main" id="{050FDC7F-F33C-4C81-B86E-B6C0BEE5A1D6}"/>
                  </a:ext>
                </a:extLst>
              </p:cNvPr>
              <p:cNvSpPr txBox="1"/>
              <p:nvPr/>
            </p:nvSpPr>
            <p:spPr>
              <a:xfrm>
                <a:off x="2378162"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1</a:t>
                </a:r>
              </a:p>
            </p:txBody>
          </p:sp>
          <p:sp>
            <p:nvSpPr>
              <p:cNvPr id="148" name="TextBox 147">
                <a:extLst>
                  <a:ext uri="{FF2B5EF4-FFF2-40B4-BE49-F238E27FC236}">
                    <a16:creationId xmlns:a16="http://schemas.microsoft.com/office/drawing/2014/main" id="{C739DFCC-9825-4360-B188-D034549C8533}"/>
                  </a:ext>
                </a:extLst>
              </p:cNvPr>
              <p:cNvSpPr txBox="1"/>
              <p:nvPr/>
            </p:nvSpPr>
            <p:spPr>
              <a:xfrm>
                <a:off x="315381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2</a:t>
                </a:r>
              </a:p>
            </p:txBody>
          </p:sp>
          <p:sp>
            <p:nvSpPr>
              <p:cNvPr id="149" name="TextBox 148">
                <a:extLst>
                  <a:ext uri="{FF2B5EF4-FFF2-40B4-BE49-F238E27FC236}">
                    <a16:creationId xmlns:a16="http://schemas.microsoft.com/office/drawing/2014/main" id="{D2F33BBD-3D2E-41B8-AB8D-55766FD3DE26}"/>
                  </a:ext>
                </a:extLst>
              </p:cNvPr>
              <p:cNvSpPr txBox="1"/>
              <p:nvPr/>
            </p:nvSpPr>
            <p:spPr>
              <a:xfrm>
                <a:off x="390420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3</a:t>
                </a:r>
              </a:p>
            </p:txBody>
          </p:sp>
          <p:sp>
            <p:nvSpPr>
              <p:cNvPr id="150" name="TextBox 149">
                <a:extLst>
                  <a:ext uri="{FF2B5EF4-FFF2-40B4-BE49-F238E27FC236}">
                    <a16:creationId xmlns:a16="http://schemas.microsoft.com/office/drawing/2014/main" id="{8327C92D-5BC0-4FB3-A6F2-7B5ADF81FF59}"/>
                  </a:ext>
                </a:extLst>
              </p:cNvPr>
              <p:cNvSpPr txBox="1"/>
              <p:nvPr/>
            </p:nvSpPr>
            <p:spPr>
              <a:xfrm>
                <a:off x="465459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4</a:t>
                </a:r>
              </a:p>
            </p:txBody>
          </p:sp>
          <p:sp>
            <p:nvSpPr>
              <p:cNvPr id="151" name="TextBox 150">
                <a:extLst>
                  <a:ext uri="{FF2B5EF4-FFF2-40B4-BE49-F238E27FC236}">
                    <a16:creationId xmlns:a16="http://schemas.microsoft.com/office/drawing/2014/main" id="{29F05000-D479-4979-A990-46989382862B}"/>
                  </a:ext>
                </a:extLst>
              </p:cNvPr>
              <p:cNvSpPr txBox="1"/>
              <p:nvPr/>
            </p:nvSpPr>
            <p:spPr>
              <a:xfrm>
                <a:off x="5380135"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5</a:t>
                </a:r>
              </a:p>
            </p:txBody>
          </p:sp>
          <p:sp>
            <p:nvSpPr>
              <p:cNvPr id="152" name="TextBox 151">
                <a:extLst>
                  <a:ext uri="{FF2B5EF4-FFF2-40B4-BE49-F238E27FC236}">
                    <a16:creationId xmlns:a16="http://schemas.microsoft.com/office/drawing/2014/main" id="{2397B4D5-E2BF-4D6C-B7F3-7A22844D6B4A}"/>
                  </a:ext>
                </a:extLst>
              </p:cNvPr>
              <p:cNvSpPr txBox="1"/>
              <p:nvPr/>
            </p:nvSpPr>
            <p:spPr>
              <a:xfrm>
                <a:off x="615537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6</a:t>
                </a:r>
              </a:p>
            </p:txBody>
          </p:sp>
          <p:sp>
            <p:nvSpPr>
              <p:cNvPr id="153" name="TextBox 152">
                <a:extLst>
                  <a:ext uri="{FF2B5EF4-FFF2-40B4-BE49-F238E27FC236}">
                    <a16:creationId xmlns:a16="http://schemas.microsoft.com/office/drawing/2014/main" id="{F9B009E2-33DF-4FF4-BB78-5501331962E9}"/>
                  </a:ext>
                </a:extLst>
              </p:cNvPr>
              <p:cNvSpPr txBox="1"/>
              <p:nvPr/>
            </p:nvSpPr>
            <p:spPr>
              <a:xfrm>
                <a:off x="6880915"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7</a:t>
                </a:r>
              </a:p>
            </p:txBody>
          </p:sp>
          <p:sp>
            <p:nvSpPr>
              <p:cNvPr id="154" name="TextBox 153">
                <a:extLst>
                  <a:ext uri="{FF2B5EF4-FFF2-40B4-BE49-F238E27FC236}">
                    <a16:creationId xmlns:a16="http://schemas.microsoft.com/office/drawing/2014/main" id="{E0995F5F-7B52-4238-B7FE-8B3F4CE2A84F}"/>
                  </a:ext>
                </a:extLst>
              </p:cNvPr>
              <p:cNvSpPr txBox="1"/>
              <p:nvPr/>
            </p:nvSpPr>
            <p:spPr>
              <a:xfrm>
                <a:off x="766155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8</a:t>
                </a:r>
              </a:p>
            </p:txBody>
          </p:sp>
          <p:sp>
            <p:nvSpPr>
              <p:cNvPr id="157" name="TextBox 156">
                <a:extLst>
                  <a:ext uri="{FF2B5EF4-FFF2-40B4-BE49-F238E27FC236}">
                    <a16:creationId xmlns:a16="http://schemas.microsoft.com/office/drawing/2014/main" id="{51E5079C-0818-4B34-BEB1-32A7528451A3}"/>
                  </a:ext>
                </a:extLst>
              </p:cNvPr>
              <p:cNvSpPr txBox="1"/>
              <p:nvPr/>
            </p:nvSpPr>
            <p:spPr>
              <a:xfrm>
                <a:off x="3572937" y="1413218"/>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90.2%</a:t>
                </a:r>
              </a:p>
            </p:txBody>
          </p:sp>
          <p:sp>
            <p:nvSpPr>
              <p:cNvPr id="160" name="TextBox 159">
                <a:extLst>
                  <a:ext uri="{FF2B5EF4-FFF2-40B4-BE49-F238E27FC236}">
                    <a16:creationId xmlns:a16="http://schemas.microsoft.com/office/drawing/2014/main" id="{1C4D2DAA-893A-48F8-8095-8A1EE3A051F8}"/>
                  </a:ext>
                </a:extLst>
              </p:cNvPr>
              <p:cNvSpPr txBox="1"/>
              <p:nvPr/>
            </p:nvSpPr>
            <p:spPr>
              <a:xfrm>
                <a:off x="5855910" y="1553549"/>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83.6%</a:t>
                </a:r>
              </a:p>
            </p:txBody>
          </p:sp>
          <p:sp>
            <p:nvSpPr>
              <p:cNvPr id="163" name="TextBox 162">
                <a:extLst>
                  <a:ext uri="{FF2B5EF4-FFF2-40B4-BE49-F238E27FC236}">
                    <a16:creationId xmlns:a16="http://schemas.microsoft.com/office/drawing/2014/main" id="{E6B7D17C-23E3-4D50-BD23-191E618D5FDC}"/>
                  </a:ext>
                </a:extLst>
              </p:cNvPr>
              <p:cNvSpPr txBox="1"/>
              <p:nvPr/>
            </p:nvSpPr>
            <p:spPr>
              <a:xfrm>
                <a:off x="7329914" y="1610337"/>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81.2%</a:t>
                </a:r>
              </a:p>
            </p:txBody>
          </p:sp>
          <p:sp>
            <p:nvSpPr>
              <p:cNvPr id="164" name="TextBox 163">
                <a:extLst>
                  <a:ext uri="{FF2B5EF4-FFF2-40B4-BE49-F238E27FC236}">
                    <a16:creationId xmlns:a16="http://schemas.microsoft.com/office/drawing/2014/main" id="{8F738F4A-CDFC-411D-9C28-0E3072EDC34D}"/>
                  </a:ext>
                </a:extLst>
              </p:cNvPr>
              <p:cNvSpPr txBox="1"/>
              <p:nvPr/>
            </p:nvSpPr>
            <p:spPr>
              <a:xfrm>
                <a:off x="1401579" y="3744816"/>
                <a:ext cx="114614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No. of patients at risk</a:t>
                </a:r>
              </a:p>
            </p:txBody>
          </p:sp>
        </p:grpSp>
      </p:grpSp>
      <p:graphicFrame>
        <p:nvGraphicFramePr>
          <p:cNvPr id="165" name="Table 5">
            <a:extLst>
              <a:ext uri="{FF2B5EF4-FFF2-40B4-BE49-F238E27FC236}">
                <a16:creationId xmlns:a16="http://schemas.microsoft.com/office/drawing/2014/main" id="{34C3D830-D210-41FA-9850-98492B104D77}"/>
              </a:ext>
            </a:extLst>
          </p:cNvPr>
          <p:cNvGraphicFramePr>
            <a:graphicFrameLocks noGrp="1"/>
          </p:cNvGraphicFramePr>
          <p:nvPr/>
        </p:nvGraphicFramePr>
        <p:xfrm>
          <a:off x="1833723" y="1871754"/>
          <a:ext cx="4469928" cy="1651200"/>
        </p:xfrm>
        <a:graphic>
          <a:graphicData uri="http://schemas.openxmlformats.org/drawingml/2006/table">
            <a:tbl>
              <a:tblPr firstRow="1" bandRow="1">
                <a:tableStyleId>{B301B821-A1FF-4177-AEE7-76D212191A09}</a:tableStyleId>
              </a:tblPr>
              <a:tblGrid>
                <a:gridCol w="1591097">
                  <a:extLst>
                    <a:ext uri="{9D8B030D-6E8A-4147-A177-3AD203B41FA5}">
                      <a16:colId xmlns:a16="http://schemas.microsoft.com/office/drawing/2014/main" val="1096159417"/>
                    </a:ext>
                  </a:extLst>
                </a:gridCol>
                <a:gridCol w="1406082">
                  <a:extLst>
                    <a:ext uri="{9D8B030D-6E8A-4147-A177-3AD203B41FA5}">
                      <a16:colId xmlns:a16="http://schemas.microsoft.com/office/drawing/2014/main" val="1121542360"/>
                    </a:ext>
                  </a:extLst>
                </a:gridCol>
                <a:gridCol w="1472749">
                  <a:extLst>
                    <a:ext uri="{9D8B030D-6E8A-4147-A177-3AD203B41FA5}">
                      <a16:colId xmlns:a16="http://schemas.microsoft.com/office/drawing/2014/main" val="3371436742"/>
                    </a:ext>
                  </a:extLst>
                </a:gridCol>
              </a:tblGrid>
              <a:tr h="376800">
                <a:tc>
                  <a:txBody>
                    <a:bodyPr/>
                    <a:lstStyle/>
                    <a:p>
                      <a:pPr algn="ctr"/>
                      <a:endParaRPr lang="en-GB" sz="10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Pertuzumab</a:t>
                      </a:r>
                    </a:p>
                    <a:p>
                      <a:pPr algn="ctr"/>
                      <a:r>
                        <a:rPr lang="en-GB" sz="1000" dirty="0"/>
                        <a:t>(n = 1503)</a:t>
                      </a:r>
                    </a:p>
                  </a:txBody>
                  <a:tcPr marL="36000" marR="36000" marT="36000" marB="36000">
                    <a:lnL w="12700" cap="flat" cmpd="sng" algn="ctr">
                      <a:no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en-GB" sz="1000" dirty="0"/>
                        <a:t>Placebo</a:t>
                      </a:r>
                    </a:p>
                    <a:p>
                      <a:pPr algn="ctr"/>
                      <a:r>
                        <a:rPr lang="en-GB" sz="1000" dirty="0"/>
                        <a:t>(n = 1502)</a:t>
                      </a:r>
                    </a:p>
                  </a:txBody>
                  <a:tcPr marL="36000" marR="36000" marT="36000" marB="36000">
                    <a:lnL w="12700" cap="flat" cmpd="sng" algn="ctr">
                      <a:solidFill>
                        <a:schemeClr val="accent5"/>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a16="http://schemas.microsoft.com/office/drawing/2014/main" val="2825380425"/>
                  </a:ext>
                </a:extLst>
              </a:tr>
              <a:tr h="224400">
                <a:tc>
                  <a:txBody>
                    <a:bodyPr/>
                    <a:lstStyle/>
                    <a:p>
                      <a:pPr algn="l"/>
                      <a:r>
                        <a:rPr lang="en-GB" sz="1000" b="1" dirty="0"/>
                        <a:t>Events, 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000" dirty="0"/>
                        <a:t>202 (13.4)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276 (18.4)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2592401"/>
                  </a:ext>
                </a:extLst>
              </a:tr>
              <a:tr h="224400">
                <a:tc>
                  <a:txBody>
                    <a:bodyPr/>
                    <a:lstStyle/>
                    <a:p>
                      <a:pPr algn="l"/>
                      <a:r>
                        <a:rPr lang="en-GB" sz="1000" b="1" dirty="0">
                          <a:solidFill>
                            <a:srgbClr val="FF0000"/>
                          </a:solidFill>
                        </a:rPr>
                        <a:t>Adjusted HR (95% CI)</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0.72 (0.60, 0.87)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902976880"/>
                  </a:ext>
                </a:extLst>
              </a:tr>
              <a:tr h="224400">
                <a:tc gridSpan="3">
                  <a:txBody>
                    <a:bodyPr/>
                    <a:lstStyle/>
                    <a:p>
                      <a:pPr algn="l"/>
                      <a:r>
                        <a:rPr lang="en-GB" sz="1000" b="1" dirty="0"/>
                        <a:t>8 year duration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350156930"/>
                  </a:ext>
                </a:extLst>
              </a:tr>
              <a:tr h="376800">
                <a:tc>
                  <a:txBody>
                    <a:bodyPr/>
                    <a:lstStyle/>
                    <a:p>
                      <a:pPr algn="l"/>
                      <a:r>
                        <a:rPr lang="en-GB" sz="1000" b="0" dirty="0"/>
                        <a:t>Difference in event free rate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4.9</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45784026"/>
                  </a:ext>
                </a:extLst>
              </a:tr>
              <a:tr h="224400">
                <a:tc>
                  <a:txBody>
                    <a:bodyPr/>
                    <a:lstStyle/>
                    <a:p>
                      <a:pPr algn="l"/>
                      <a:r>
                        <a:rPr lang="en-GB" sz="1000" b="0" dirty="0"/>
                        <a:t>95% CI for difference</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(2.2, 7.6)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548549513"/>
                  </a:ext>
                </a:extLst>
              </a:tr>
            </a:tbl>
          </a:graphicData>
        </a:graphic>
      </p:graphicFrame>
    </p:spTree>
    <p:extLst>
      <p:ext uri="{BB962C8B-B14F-4D97-AF65-F5344CB8AC3E}">
        <p14:creationId xmlns:p14="http://schemas.microsoft.com/office/powerpoint/2010/main" val="3240258201"/>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B8B4B3-10AD-E975-CF11-7D33584B9AEB}"/>
              </a:ext>
            </a:extLst>
          </p:cNvPr>
          <p:cNvSpPr>
            <a:spLocks noGrp="1"/>
          </p:cNvSpPr>
          <p:nvPr>
            <p:ph type="title"/>
          </p:nvPr>
        </p:nvSpPr>
        <p:spPr/>
        <p:txBody>
          <a:bodyPr/>
          <a:lstStyle/>
          <a:p>
            <a:r>
              <a:rPr lang="en-US" b="0" dirty="0">
                <a:latin typeface="+mn-lt"/>
              </a:rPr>
              <a:t>Large or node-positive TNBC tumors</a:t>
            </a:r>
            <a:endParaRPr lang="en-US" dirty="0"/>
          </a:p>
        </p:txBody>
      </p:sp>
      <p:pic>
        <p:nvPicPr>
          <p:cNvPr id="6" name="Picture 5">
            <a:extLst>
              <a:ext uri="{FF2B5EF4-FFF2-40B4-BE49-F238E27FC236}">
                <a16:creationId xmlns:a16="http://schemas.microsoft.com/office/drawing/2014/main" id="{8105EB47-9AF3-ED84-8F19-04303B8A20D6}"/>
              </a:ext>
            </a:extLst>
          </p:cNvPr>
          <p:cNvPicPr>
            <a:picLocks noChangeAspect="1"/>
          </p:cNvPicPr>
          <p:nvPr/>
        </p:nvPicPr>
        <p:blipFill>
          <a:blip r:embed="rId2"/>
          <a:stretch>
            <a:fillRect/>
          </a:stretch>
        </p:blipFill>
        <p:spPr>
          <a:xfrm>
            <a:off x="2682932" y="955418"/>
            <a:ext cx="5772048" cy="3588375"/>
          </a:xfrm>
          <a:prstGeom prst="rect">
            <a:avLst/>
          </a:prstGeom>
        </p:spPr>
      </p:pic>
      <p:sp>
        <p:nvSpPr>
          <p:cNvPr id="7" name="Text Placeholder 2">
            <a:extLst>
              <a:ext uri="{FF2B5EF4-FFF2-40B4-BE49-F238E27FC236}">
                <a16:creationId xmlns:a16="http://schemas.microsoft.com/office/drawing/2014/main" id="{F265E693-A038-727E-8504-2CF522448633}"/>
              </a:ext>
            </a:extLst>
          </p:cNvPr>
          <p:cNvSpPr>
            <a:spLocks noGrp="1"/>
          </p:cNvSpPr>
          <p:nvPr>
            <p:ph type="body" sz="quarter" idx="10"/>
          </p:nvPr>
        </p:nvSpPr>
        <p:spPr>
          <a:xfrm>
            <a:off x="506204" y="1140121"/>
            <a:ext cx="2124306" cy="2439590"/>
          </a:xfrm>
        </p:spPr>
        <p:txBody>
          <a:bodyPr>
            <a:normAutofit fontScale="92500"/>
          </a:bodyPr>
          <a:lstStyle/>
          <a:p>
            <a:r>
              <a:rPr lang="en-US" dirty="0"/>
              <a:t>Pembrolizumab plus chemotherapy vs chemotherapy (KEYNOTE-522): improved </a:t>
            </a:r>
            <a:r>
              <a:rPr lang="en-US" dirty="0" err="1"/>
              <a:t>pCR</a:t>
            </a:r>
            <a:r>
              <a:rPr lang="en-US" dirty="0"/>
              <a:t> and event-free survival outcomes</a:t>
            </a:r>
          </a:p>
        </p:txBody>
      </p:sp>
      <p:pic>
        <p:nvPicPr>
          <p:cNvPr id="5" name="Picture 4" descr="A close-up of a person's breast&#10;&#10;Description automatically generated">
            <a:extLst>
              <a:ext uri="{FF2B5EF4-FFF2-40B4-BE49-F238E27FC236}">
                <a16:creationId xmlns:a16="http://schemas.microsoft.com/office/drawing/2014/main" id="{A48CE381-30E3-1614-7415-B87FB54B92DD}"/>
              </a:ext>
            </a:extLst>
          </p:cNvPr>
          <p:cNvPicPr>
            <a:picLocks noChangeAspect="1"/>
          </p:cNvPicPr>
          <p:nvPr/>
        </p:nvPicPr>
        <p:blipFill rotWithShape="1">
          <a:blip r:embed="rId3"/>
          <a:srcRect l="560" t="61174" r="1653" b="20509"/>
          <a:stretch/>
        </p:blipFill>
        <p:spPr>
          <a:xfrm>
            <a:off x="2630510" y="3340894"/>
            <a:ext cx="5824471" cy="609600"/>
          </a:xfrm>
          <a:prstGeom prst="rect">
            <a:avLst/>
          </a:prstGeom>
        </p:spPr>
      </p:pic>
      <p:pic>
        <p:nvPicPr>
          <p:cNvPr id="9" name="Picture 8" descr="A close-up of a person's breast&#10;&#10;Description automatically generated">
            <a:extLst>
              <a:ext uri="{FF2B5EF4-FFF2-40B4-BE49-F238E27FC236}">
                <a16:creationId xmlns:a16="http://schemas.microsoft.com/office/drawing/2014/main" id="{B8FA8197-F58B-D42B-2A66-14463AA173BA}"/>
              </a:ext>
            </a:extLst>
          </p:cNvPr>
          <p:cNvPicPr>
            <a:picLocks noChangeAspect="1"/>
          </p:cNvPicPr>
          <p:nvPr/>
        </p:nvPicPr>
        <p:blipFill rotWithShape="1">
          <a:blip r:embed="rId3"/>
          <a:srcRect l="1173" t="94003" r="741" b="3251"/>
          <a:stretch/>
        </p:blipFill>
        <p:spPr>
          <a:xfrm>
            <a:off x="2657510" y="4538568"/>
            <a:ext cx="5870518" cy="109601"/>
          </a:xfrm>
          <a:prstGeom prst="rect">
            <a:avLst/>
          </a:prstGeom>
        </p:spPr>
      </p:pic>
    </p:spTree>
    <p:extLst>
      <p:ext uri="{BB962C8B-B14F-4D97-AF65-F5344CB8AC3E}">
        <p14:creationId xmlns:p14="http://schemas.microsoft.com/office/powerpoint/2010/main" val="231821327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CAE8A-1474-0106-22BC-73F8D515C894}"/>
              </a:ext>
            </a:extLst>
          </p:cNvPr>
          <p:cNvSpPr>
            <a:spLocks noGrp="1"/>
          </p:cNvSpPr>
          <p:nvPr>
            <p:ph type="title"/>
          </p:nvPr>
        </p:nvSpPr>
        <p:spPr/>
        <p:txBody>
          <a:bodyPr>
            <a:normAutofit fontScale="90000"/>
          </a:bodyPr>
          <a:lstStyle/>
          <a:p>
            <a:r>
              <a:rPr lang="en-US" dirty="0"/>
              <a:t>Residual disease followed by neoadjuvant systemic therapy</a:t>
            </a:r>
          </a:p>
        </p:txBody>
      </p:sp>
      <p:sp>
        <p:nvSpPr>
          <p:cNvPr id="3" name="Text Placeholder 2">
            <a:extLst>
              <a:ext uri="{FF2B5EF4-FFF2-40B4-BE49-F238E27FC236}">
                <a16:creationId xmlns:a16="http://schemas.microsoft.com/office/drawing/2014/main" id="{E9E31A6B-C243-9048-6A6A-D77E4F0A7447}"/>
              </a:ext>
            </a:extLst>
          </p:cNvPr>
          <p:cNvSpPr>
            <a:spLocks noGrp="1"/>
          </p:cNvSpPr>
          <p:nvPr>
            <p:ph type="body" sz="quarter" idx="10"/>
          </p:nvPr>
        </p:nvSpPr>
        <p:spPr/>
        <p:txBody>
          <a:bodyPr/>
          <a:lstStyle/>
          <a:p>
            <a:r>
              <a:rPr lang="en-US" dirty="0"/>
              <a:t>Adjuvant capecitabine vs placebo in the adjuvant setting: improved survival (CREATE-X study)</a:t>
            </a:r>
          </a:p>
        </p:txBody>
      </p:sp>
      <p:pic>
        <p:nvPicPr>
          <p:cNvPr id="4098" name="Picture 2">
            <a:extLst>
              <a:ext uri="{FF2B5EF4-FFF2-40B4-BE49-F238E27FC236}">
                <a16:creationId xmlns:a16="http://schemas.microsoft.com/office/drawing/2014/main" id="{BF99A826-D332-C320-5022-CD4033714C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 t="50000" r="-2246"/>
          <a:stretch/>
        </p:blipFill>
        <p:spPr bwMode="auto">
          <a:xfrm>
            <a:off x="1275981" y="1840036"/>
            <a:ext cx="6592038" cy="257175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9A36C649-045A-AE6F-32F2-31CAD865EE88}"/>
              </a:ext>
            </a:extLst>
          </p:cNvPr>
          <p:cNvSpPr txBox="1"/>
          <p:nvPr/>
        </p:nvSpPr>
        <p:spPr>
          <a:xfrm>
            <a:off x="3656095" y="4626678"/>
            <a:ext cx="4575008" cy="346249"/>
          </a:xfrm>
          <a:prstGeom prst="rect">
            <a:avLst/>
          </a:prstGeom>
          <a:noFill/>
        </p:spPr>
        <p:txBody>
          <a:bodyPr wrap="square">
            <a:spAutoFit/>
          </a:bodyPr>
          <a:lstStyle/>
          <a:p>
            <a:pPr algn="ctr" defTabSz="685800" fontAlgn="auto">
              <a:spcBef>
                <a:spcPts val="0"/>
              </a:spcBef>
              <a:spcAft>
                <a:spcPts val="0"/>
              </a:spcAft>
            </a:pPr>
            <a:r>
              <a:rPr lang="en-US" sz="825" dirty="0">
                <a:solidFill>
                  <a:srgbClr val="333333"/>
                </a:solidFill>
                <a:latin typeface="Calibri Light" panose="020F0302020204030204"/>
                <a:ea typeface="+mn-ea"/>
                <a:cs typeface="+mn-cs"/>
              </a:rPr>
              <a:t>Masuda N et al. Adjuvant Capecitabine for Breast Cancer after Preoperative Chemotherapy. </a:t>
            </a:r>
          </a:p>
          <a:p>
            <a:pPr algn="ctr" defTabSz="685800" fontAlgn="auto">
              <a:spcBef>
                <a:spcPts val="0"/>
              </a:spcBef>
              <a:spcAft>
                <a:spcPts val="0"/>
              </a:spcAft>
            </a:pPr>
            <a:r>
              <a:rPr lang="en-US" sz="825" dirty="0">
                <a:solidFill>
                  <a:srgbClr val="333333"/>
                </a:solidFill>
                <a:latin typeface="Calibri Light" panose="020F0302020204030204"/>
                <a:ea typeface="+mn-ea"/>
                <a:cs typeface="+mn-cs"/>
              </a:rPr>
              <a:t>N Engl J Med 2017; 376:2147-2159</a:t>
            </a:r>
            <a:endParaRPr lang="en-US" sz="825" dirty="0">
              <a:solidFill>
                <a:srgbClr val="1A1A1A"/>
              </a:solidFill>
              <a:latin typeface="Calibri Light" panose="020F0302020204030204"/>
              <a:ea typeface="+mn-ea"/>
              <a:cs typeface="+mn-cs"/>
            </a:endParaRPr>
          </a:p>
        </p:txBody>
      </p:sp>
    </p:spTree>
    <p:extLst>
      <p:ext uri="{BB962C8B-B14F-4D97-AF65-F5344CB8AC3E}">
        <p14:creationId xmlns:p14="http://schemas.microsoft.com/office/powerpoint/2010/main" val="2394928815"/>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1B6FC3-2220-38FB-DC04-339B2BF0698C}"/>
              </a:ext>
            </a:extLst>
          </p:cNvPr>
          <p:cNvSpPr>
            <a:spLocks noGrp="1"/>
          </p:cNvSpPr>
          <p:nvPr>
            <p:ph type="title"/>
          </p:nvPr>
        </p:nvSpPr>
        <p:spPr/>
        <p:txBody>
          <a:bodyPr>
            <a:normAutofit fontScale="90000"/>
          </a:bodyPr>
          <a:lstStyle/>
          <a:p>
            <a:r>
              <a:rPr lang="en-US" dirty="0"/>
              <a:t>Residual disease followed by neoadjuvant systemic therapy</a:t>
            </a:r>
          </a:p>
        </p:txBody>
      </p:sp>
      <p:sp>
        <p:nvSpPr>
          <p:cNvPr id="3" name="Text Placeholder 2">
            <a:extLst>
              <a:ext uri="{FF2B5EF4-FFF2-40B4-BE49-F238E27FC236}">
                <a16:creationId xmlns:a16="http://schemas.microsoft.com/office/drawing/2014/main" id="{70FA388B-2A95-DA6E-78DC-91158F65868D}"/>
              </a:ext>
            </a:extLst>
          </p:cNvPr>
          <p:cNvSpPr>
            <a:spLocks noGrp="1"/>
          </p:cNvSpPr>
          <p:nvPr>
            <p:ph type="body" sz="quarter" idx="10"/>
          </p:nvPr>
        </p:nvSpPr>
        <p:spPr/>
        <p:txBody>
          <a:bodyPr/>
          <a:lstStyle/>
          <a:p>
            <a:r>
              <a:rPr lang="en-US" dirty="0"/>
              <a:t>Adjuvant </a:t>
            </a:r>
            <a:r>
              <a:rPr lang="en-US" dirty="0" err="1"/>
              <a:t>olaparib</a:t>
            </a:r>
            <a:r>
              <a:rPr lang="en-US" dirty="0"/>
              <a:t> vs placebo in </a:t>
            </a:r>
            <a:br>
              <a:rPr lang="en-US" dirty="0"/>
            </a:br>
            <a:r>
              <a:rPr lang="en-US" dirty="0"/>
              <a:t>patients with germline BRCA </a:t>
            </a:r>
            <a:br>
              <a:rPr lang="en-US" dirty="0"/>
            </a:br>
            <a:r>
              <a:rPr lang="en-US" dirty="0"/>
              <a:t>mutation: improved survival </a:t>
            </a:r>
            <a:br>
              <a:rPr lang="en-US" dirty="0"/>
            </a:br>
            <a:r>
              <a:rPr lang="en-US" dirty="0"/>
              <a:t>outcomes (</a:t>
            </a:r>
            <a:r>
              <a:rPr lang="en-US" dirty="0" err="1"/>
              <a:t>OlympiA</a:t>
            </a:r>
            <a:r>
              <a:rPr lang="en-US" dirty="0"/>
              <a:t> study)</a:t>
            </a:r>
          </a:p>
        </p:txBody>
      </p:sp>
      <p:pic>
        <p:nvPicPr>
          <p:cNvPr id="5122" name="Picture 2">
            <a:extLst>
              <a:ext uri="{FF2B5EF4-FFF2-40B4-BE49-F238E27FC236}">
                <a16:creationId xmlns:a16="http://schemas.microsoft.com/office/drawing/2014/main" id="{8DEA84F6-A158-0BD6-4C17-E86117A539B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2123" y="772403"/>
            <a:ext cx="3200131" cy="437347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4EAFE5C-6E1F-7509-FB54-54DAA96D0F7F}"/>
              </a:ext>
            </a:extLst>
          </p:cNvPr>
          <p:cNvSpPr txBox="1"/>
          <p:nvPr/>
        </p:nvSpPr>
        <p:spPr>
          <a:xfrm>
            <a:off x="142875" y="4107920"/>
            <a:ext cx="4575008" cy="346249"/>
          </a:xfrm>
          <a:prstGeom prst="rect">
            <a:avLst/>
          </a:prstGeom>
          <a:noFill/>
        </p:spPr>
        <p:txBody>
          <a:bodyPr wrap="square">
            <a:spAutoFit/>
          </a:bodyPr>
          <a:lstStyle/>
          <a:p>
            <a:pPr algn="ctr" defTabSz="685800">
              <a:spcBef>
                <a:spcPts val="0"/>
              </a:spcBef>
              <a:spcAft>
                <a:spcPts val="0"/>
              </a:spcAft>
            </a:pPr>
            <a:r>
              <a:rPr lang="en-US" sz="825" dirty="0">
                <a:solidFill>
                  <a:srgbClr val="1A1A1A"/>
                </a:solidFill>
                <a:latin typeface="Calibri Light" panose="020F0302020204030204"/>
                <a:ea typeface="+mn-ea"/>
                <a:cs typeface="+mn-cs"/>
              </a:rPr>
              <a:t>Tutt et al. Adjuvant Olaparib for Patients with </a:t>
            </a:r>
            <a:r>
              <a:rPr lang="en-US" sz="825" i="1" dirty="0">
                <a:solidFill>
                  <a:srgbClr val="1A1A1A"/>
                </a:solidFill>
                <a:latin typeface="Calibri Light" panose="020F0302020204030204"/>
                <a:ea typeface="+mn-ea"/>
                <a:cs typeface="+mn-cs"/>
              </a:rPr>
              <a:t>BRCA1</a:t>
            </a:r>
            <a:r>
              <a:rPr lang="en-US" sz="825" dirty="0">
                <a:solidFill>
                  <a:srgbClr val="1A1A1A"/>
                </a:solidFill>
                <a:latin typeface="Calibri Light" panose="020F0302020204030204"/>
                <a:ea typeface="+mn-ea"/>
                <a:cs typeface="+mn-cs"/>
              </a:rPr>
              <a:t>- or </a:t>
            </a:r>
            <a:r>
              <a:rPr lang="en-US" sz="825" i="1" dirty="0">
                <a:solidFill>
                  <a:srgbClr val="1A1A1A"/>
                </a:solidFill>
                <a:latin typeface="Calibri Light" panose="020F0302020204030204"/>
                <a:ea typeface="+mn-ea"/>
                <a:cs typeface="+mn-cs"/>
              </a:rPr>
              <a:t>BRCA2</a:t>
            </a:r>
            <a:r>
              <a:rPr lang="en-US" sz="825" dirty="0">
                <a:solidFill>
                  <a:srgbClr val="1A1A1A"/>
                </a:solidFill>
                <a:latin typeface="Calibri Light" panose="020F0302020204030204"/>
                <a:ea typeface="+mn-ea"/>
                <a:cs typeface="+mn-cs"/>
              </a:rPr>
              <a:t>-Mutated Breast Cancer. N Engl J Med 2021; 384:2394-2405</a:t>
            </a:r>
          </a:p>
        </p:txBody>
      </p:sp>
    </p:spTree>
    <p:extLst>
      <p:ext uri="{BB962C8B-B14F-4D97-AF65-F5344CB8AC3E}">
        <p14:creationId xmlns:p14="http://schemas.microsoft.com/office/powerpoint/2010/main" val="233414017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FE6481-19E8-E1FE-8C1B-6013A9CE004A}"/>
              </a:ext>
            </a:extLst>
          </p:cNvPr>
          <p:cNvSpPr>
            <a:spLocks noGrp="1"/>
          </p:cNvSpPr>
          <p:nvPr>
            <p:ph type="title"/>
          </p:nvPr>
        </p:nvSpPr>
        <p:spPr/>
        <p:txBody>
          <a:bodyPr/>
          <a:lstStyle/>
          <a:p>
            <a:r>
              <a:rPr lang="en-US" dirty="0"/>
              <a:t>Future Perspectives in Early-Stage TNBC</a:t>
            </a:r>
          </a:p>
        </p:txBody>
      </p:sp>
      <p:sp>
        <p:nvSpPr>
          <p:cNvPr id="3" name="Text Placeholder 2">
            <a:extLst>
              <a:ext uri="{FF2B5EF4-FFF2-40B4-BE49-F238E27FC236}">
                <a16:creationId xmlns:a16="http://schemas.microsoft.com/office/drawing/2014/main" id="{81BE4493-76FD-496A-9CBB-B83512B79A35}"/>
              </a:ext>
            </a:extLst>
          </p:cNvPr>
          <p:cNvSpPr>
            <a:spLocks noGrp="1"/>
          </p:cNvSpPr>
          <p:nvPr>
            <p:ph type="body" sz="quarter" idx="10"/>
          </p:nvPr>
        </p:nvSpPr>
        <p:spPr/>
        <p:txBody>
          <a:bodyPr>
            <a:normAutofit/>
          </a:bodyPr>
          <a:lstStyle/>
          <a:p>
            <a:r>
              <a:rPr lang="en-US" dirty="0"/>
              <a:t>Can we give patients novel agents instead of chemotherapy in the neoadjuvant or adjuvant settings?</a:t>
            </a:r>
          </a:p>
          <a:p>
            <a:r>
              <a:rPr lang="en-US" dirty="0"/>
              <a:t>Can we give less adjuvant immunotherapy for patients with complete pathological response to neoadjuvant therapy?</a:t>
            </a:r>
          </a:p>
          <a:p>
            <a:r>
              <a:rPr lang="en-US" dirty="0"/>
              <a:t>Can we give less anthracyclines?</a:t>
            </a:r>
          </a:p>
          <a:p>
            <a:r>
              <a:rPr lang="en-US" dirty="0"/>
              <a:t>Can we monitor disease recurrence after initial curative intent therapy better?</a:t>
            </a:r>
          </a:p>
          <a:p>
            <a:endParaRPr lang="en-US" dirty="0"/>
          </a:p>
        </p:txBody>
      </p:sp>
    </p:spTree>
    <p:extLst>
      <p:ext uri="{BB962C8B-B14F-4D97-AF65-F5344CB8AC3E}">
        <p14:creationId xmlns:p14="http://schemas.microsoft.com/office/powerpoint/2010/main" val="408697221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232474-BD32-E14D-0079-DA1FF64E156A}"/>
              </a:ext>
            </a:extLst>
          </p:cNvPr>
          <p:cNvSpPr>
            <a:spLocks noGrp="1"/>
          </p:cNvSpPr>
          <p:nvPr>
            <p:ph type="title"/>
          </p:nvPr>
        </p:nvSpPr>
        <p:spPr/>
        <p:txBody>
          <a:bodyPr>
            <a:normAutofit fontScale="90000"/>
          </a:bodyPr>
          <a:lstStyle/>
          <a:p>
            <a:r>
              <a:rPr lang="en-US" dirty="0"/>
              <a:t>Can we give patients novel agents instead of chemotherapy (neoadjuvant)?</a:t>
            </a:r>
          </a:p>
        </p:txBody>
      </p:sp>
      <p:sp>
        <p:nvSpPr>
          <p:cNvPr id="3" name="Text Placeholder 2">
            <a:extLst>
              <a:ext uri="{FF2B5EF4-FFF2-40B4-BE49-F238E27FC236}">
                <a16:creationId xmlns:a16="http://schemas.microsoft.com/office/drawing/2014/main" id="{557940CA-D94C-7D8F-3C41-88969A848EFF}"/>
              </a:ext>
            </a:extLst>
          </p:cNvPr>
          <p:cNvSpPr>
            <a:spLocks noGrp="1"/>
          </p:cNvSpPr>
          <p:nvPr>
            <p:ph type="body" sz="quarter" idx="10"/>
          </p:nvPr>
        </p:nvSpPr>
        <p:spPr/>
        <p:txBody>
          <a:bodyPr/>
          <a:lstStyle/>
          <a:p>
            <a:r>
              <a:rPr lang="en-US" dirty="0"/>
              <a:t>ISPY2: </a:t>
            </a:r>
          </a:p>
        </p:txBody>
      </p:sp>
      <p:pic>
        <p:nvPicPr>
          <p:cNvPr id="5" name="Picture 4">
            <a:extLst>
              <a:ext uri="{FF2B5EF4-FFF2-40B4-BE49-F238E27FC236}">
                <a16:creationId xmlns:a16="http://schemas.microsoft.com/office/drawing/2014/main" id="{19E78CA4-DDC6-449F-7215-D473F4860A5E}"/>
              </a:ext>
            </a:extLst>
          </p:cNvPr>
          <p:cNvPicPr>
            <a:picLocks noChangeAspect="1"/>
          </p:cNvPicPr>
          <p:nvPr/>
        </p:nvPicPr>
        <p:blipFill>
          <a:blip r:embed="rId2"/>
          <a:stretch>
            <a:fillRect/>
          </a:stretch>
        </p:blipFill>
        <p:spPr>
          <a:xfrm>
            <a:off x="1609531" y="1232191"/>
            <a:ext cx="6471727" cy="3170886"/>
          </a:xfrm>
          <a:prstGeom prst="rect">
            <a:avLst/>
          </a:prstGeom>
        </p:spPr>
      </p:pic>
    </p:spTree>
    <p:extLst>
      <p:ext uri="{BB962C8B-B14F-4D97-AF65-F5344CB8AC3E}">
        <p14:creationId xmlns:p14="http://schemas.microsoft.com/office/powerpoint/2010/main" val="406958246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362DDD-4F27-34C8-8664-F930E1B42927}"/>
              </a:ext>
            </a:extLst>
          </p:cNvPr>
          <p:cNvSpPr>
            <a:spLocks noGrp="1"/>
          </p:cNvSpPr>
          <p:nvPr>
            <p:ph type="title"/>
          </p:nvPr>
        </p:nvSpPr>
        <p:spPr/>
        <p:txBody>
          <a:bodyPr>
            <a:normAutofit fontScale="90000"/>
          </a:bodyPr>
          <a:lstStyle/>
          <a:p>
            <a:r>
              <a:rPr lang="en-US" dirty="0"/>
              <a:t>Can we give patients novel agents instead of chemotherapy (neoadjuvant)?</a:t>
            </a:r>
          </a:p>
        </p:txBody>
      </p:sp>
      <p:pic>
        <p:nvPicPr>
          <p:cNvPr id="7" name="Picture 6">
            <a:extLst>
              <a:ext uri="{FF2B5EF4-FFF2-40B4-BE49-F238E27FC236}">
                <a16:creationId xmlns:a16="http://schemas.microsoft.com/office/drawing/2014/main" id="{BB0B9B0C-117F-E464-A6D9-F2240AC2FEB9}"/>
              </a:ext>
            </a:extLst>
          </p:cNvPr>
          <p:cNvPicPr>
            <a:picLocks noChangeAspect="1"/>
          </p:cNvPicPr>
          <p:nvPr/>
        </p:nvPicPr>
        <p:blipFill>
          <a:blip r:embed="rId2"/>
          <a:stretch>
            <a:fillRect/>
          </a:stretch>
        </p:blipFill>
        <p:spPr>
          <a:xfrm>
            <a:off x="1413589" y="1481732"/>
            <a:ext cx="5290457" cy="2922083"/>
          </a:xfrm>
          <a:prstGeom prst="rect">
            <a:avLst/>
          </a:prstGeom>
        </p:spPr>
      </p:pic>
      <p:sp>
        <p:nvSpPr>
          <p:cNvPr id="8" name="Text Placeholder 2">
            <a:extLst>
              <a:ext uri="{FF2B5EF4-FFF2-40B4-BE49-F238E27FC236}">
                <a16:creationId xmlns:a16="http://schemas.microsoft.com/office/drawing/2014/main" id="{23E05FCD-770F-FF92-982D-F6DA54B73704}"/>
              </a:ext>
            </a:extLst>
          </p:cNvPr>
          <p:cNvSpPr>
            <a:spLocks noGrp="1"/>
          </p:cNvSpPr>
          <p:nvPr>
            <p:ph type="body" sz="quarter" idx="10"/>
          </p:nvPr>
        </p:nvSpPr>
        <p:spPr>
          <a:xfrm>
            <a:off x="506204" y="1140121"/>
            <a:ext cx="7351437" cy="2439590"/>
          </a:xfrm>
        </p:spPr>
        <p:txBody>
          <a:bodyPr/>
          <a:lstStyle/>
          <a:p>
            <a:r>
              <a:rPr lang="en-US" dirty="0"/>
              <a:t>TBCRC: </a:t>
            </a:r>
          </a:p>
        </p:txBody>
      </p:sp>
    </p:spTree>
    <p:extLst>
      <p:ext uri="{BB962C8B-B14F-4D97-AF65-F5344CB8AC3E}">
        <p14:creationId xmlns:p14="http://schemas.microsoft.com/office/powerpoint/2010/main" val="100484194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E2915-1793-9520-6708-240B455D591F}"/>
              </a:ext>
            </a:extLst>
          </p:cNvPr>
          <p:cNvSpPr>
            <a:spLocks noGrp="1"/>
          </p:cNvSpPr>
          <p:nvPr>
            <p:ph type="title"/>
          </p:nvPr>
        </p:nvSpPr>
        <p:spPr/>
        <p:txBody>
          <a:bodyPr>
            <a:normAutofit fontScale="90000"/>
          </a:bodyPr>
          <a:lstStyle/>
          <a:p>
            <a:r>
              <a:rPr lang="en-US" dirty="0"/>
              <a:t>Can we give patients novel agents instead of chemotherapy (neoadjuvant)?</a:t>
            </a:r>
          </a:p>
        </p:txBody>
      </p:sp>
      <p:sp>
        <p:nvSpPr>
          <p:cNvPr id="3" name="Text Placeholder 2">
            <a:extLst>
              <a:ext uri="{FF2B5EF4-FFF2-40B4-BE49-F238E27FC236}">
                <a16:creationId xmlns:a16="http://schemas.microsoft.com/office/drawing/2014/main" id="{F6DC82B4-5828-FFC2-884A-925D4440F613}"/>
              </a:ext>
            </a:extLst>
          </p:cNvPr>
          <p:cNvSpPr>
            <a:spLocks noGrp="1"/>
          </p:cNvSpPr>
          <p:nvPr>
            <p:ph type="body" sz="quarter" idx="10"/>
          </p:nvPr>
        </p:nvSpPr>
        <p:spPr/>
        <p:txBody>
          <a:bodyPr/>
          <a:lstStyle/>
          <a:p>
            <a:r>
              <a:rPr lang="en-US" dirty="0"/>
              <a:t>TROPION-Breast04</a:t>
            </a:r>
          </a:p>
        </p:txBody>
      </p:sp>
      <p:pic>
        <p:nvPicPr>
          <p:cNvPr id="5" name="Picture 4">
            <a:extLst>
              <a:ext uri="{FF2B5EF4-FFF2-40B4-BE49-F238E27FC236}">
                <a16:creationId xmlns:a16="http://schemas.microsoft.com/office/drawing/2014/main" id="{1EBCFCF4-AF1D-B563-E36C-DD87394D8079}"/>
              </a:ext>
            </a:extLst>
          </p:cNvPr>
          <p:cNvPicPr>
            <a:picLocks noChangeAspect="1"/>
          </p:cNvPicPr>
          <p:nvPr/>
        </p:nvPicPr>
        <p:blipFill>
          <a:blip r:embed="rId2"/>
          <a:stretch>
            <a:fillRect/>
          </a:stretch>
        </p:blipFill>
        <p:spPr>
          <a:xfrm>
            <a:off x="1286360" y="1471006"/>
            <a:ext cx="5941121" cy="3010434"/>
          </a:xfrm>
          <a:prstGeom prst="rect">
            <a:avLst/>
          </a:prstGeom>
        </p:spPr>
      </p:pic>
    </p:spTree>
    <p:extLst>
      <p:ext uri="{BB962C8B-B14F-4D97-AF65-F5344CB8AC3E}">
        <p14:creationId xmlns:p14="http://schemas.microsoft.com/office/powerpoint/2010/main" val="100245051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A75E960-86F5-970C-816A-B6BE1FF3EAA0}"/>
              </a:ext>
            </a:extLst>
          </p:cNvPr>
          <p:cNvPicPr>
            <a:picLocks noChangeAspect="1"/>
          </p:cNvPicPr>
          <p:nvPr/>
        </p:nvPicPr>
        <p:blipFill>
          <a:blip r:embed="rId2"/>
          <a:stretch>
            <a:fillRect/>
          </a:stretch>
        </p:blipFill>
        <p:spPr>
          <a:xfrm>
            <a:off x="1187639" y="1614180"/>
            <a:ext cx="6048251" cy="2826728"/>
          </a:xfrm>
          <a:prstGeom prst="rect">
            <a:avLst/>
          </a:prstGeom>
        </p:spPr>
      </p:pic>
      <p:sp>
        <p:nvSpPr>
          <p:cNvPr id="2" name="Title 1">
            <a:extLst>
              <a:ext uri="{FF2B5EF4-FFF2-40B4-BE49-F238E27FC236}">
                <a16:creationId xmlns:a16="http://schemas.microsoft.com/office/drawing/2014/main" id="{81E074D4-63D5-C23E-D975-52A5B59BBBCA}"/>
              </a:ext>
            </a:extLst>
          </p:cNvPr>
          <p:cNvSpPr>
            <a:spLocks noGrp="1"/>
          </p:cNvSpPr>
          <p:nvPr>
            <p:ph type="title"/>
          </p:nvPr>
        </p:nvSpPr>
        <p:spPr/>
        <p:txBody>
          <a:bodyPr>
            <a:normAutofit fontScale="90000"/>
          </a:bodyPr>
          <a:lstStyle/>
          <a:p>
            <a:r>
              <a:rPr lang="en-US" dirty="0"/>
              <a:t>Can we give patients novel agents instead of chemotherapy (adjuvant)?</a:t>
            </a:r>
          </a:p>
        </p:txBody>
      </p:sp>
      <p:sp>
        <p:nvSpPr>
          <p:cNvPr id="3" name="Text Placeholder 2">
            <a:extLst>
              <a:ext uri="{FF2B5EF4-FFF2-40B4-BE49-F238E27FC236}">
                <a16:creationId xmlns:a16="http://schemas.microsoft.com/office/drawing/2014/main" id="{17796E85-CE61-4444-1EEB-0E64C38A10C5}"/>
              </a:ext>
            </a:extLst>
          </p:cNvPr>
          <p:cNvSpPr>
            <a:spLocks noGrp="1"/>
          </p:cNvSpPr>
          <p:nvPr>
            <p:ph type="body" sz="quarter" idx="10"/>
          </p:nvPr>
        </p:nvSpPr>
        <p:spPr>
          <a:xfrm>
            <a:off x="506204" y="1313332"/>
            <a:ext cx="6967617" cy="2266379"/>
          </a:xfrm>
        </p:spPr>
        <p:txBody>
          <a:bodyPr/>
          <a:lstStyle/>
          <a:p>
            <a:r>
              <a:rPr lang="en-US" dirty="0"/>
              <a:t>TROPION-Breast03</a:t>
            </a:r>
          </a:p>
        </p:txBody>
      </p:sp>
    </p:spTree>
    <p:extLst>
      <p:ext uri="{BB962C8B-B14F-4D97-AF65-F5344CB8AC3E}">
        <p14:creationId xmlns:p14="http://schemas.microsoft.com/office/powerpoint/2010/main" val="375724145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7446F6-C341-8BEB-AAA5-6C70A08DB5B7}"/>
              </a:ext>
            </a:extLst>
          </p:cNvPr>
          <p:cNvSpPr>
            <a:spLocks noGrp="1"/>
          </p:cNvSpPr>
          <p:nvPr>
            <p:ph type="title"/>
          </p:nvPr>
        </p:nvSpPr>
        <p:spPr/>
        <p:txBody>
          <a:bodyPr>
            <a:normAutofit fontScale="90000"/>
          </a:bodyPr>
          <a:lstStyle/>
          <a:p>
            <a:r>
              <a:rPr lang="en-US" dirty="0"/>
              <a:t>Can we give less anthracyclines?</a:t>
            </a:r>
            <a:br>
              <a:rPr lang="en-US" dirty="0"/>
            </a:br>
            <a:endParaRPr lang="en-US" dirty="0"/>
          </a:p>
        </p:txBody>
      </p:sp>
      <p:sp>
        <p:nvSpPr>
          <p:cNvPr id="3" name="Text Placeholder 2">
            <a:extLst>
              <a:ext uri="{FF2B5EF4-FFF2-40B4-BE49-F238E27FC236}">
                <a16:creationId xmlns:a16="http://schemas.microsoft.com/office/drawing/2014/main" id="{CF52D779-CE4A-4EE8-F61A-90320D866B1E}"/>
              </a:ext>
            </a:extLst>
          </p:cNvPr>
          <p:cNvSpPr>
            <a:spLocks noGrp="1"/>
          </p:cNvSpPr>
          <p:nvPr>
            <p:ph type="body" sz="quarter" idx="10"/>
          </p:nvPr>
        </p:nvSpPr>
        <p:spPr/>
        <p:txBody>
          <a:bodyPr/>
          <a:lstStyle/>
          <a:p>
            <a:r>
              <a:rPr lang="en-US" dirty="0"/>
              <a:t>SCARLET trial</a:t>
            </a:r>
          </a:p>
        </p:txBody>
      </p:sp>
      <p:pic>
        <p:nvPicPr>
          <p:cNvPr id="5" name="Picture 4">
            <a:extLst>
              <a:ext uri="{FF2B5EF4-FFF2-40B4-BE49-F238E27FC236}">
                <a16:creationId xmlns:a16="http://schemas.microsoft.com/office/drawing/2014/main" id="{AEE98B8E-BCD6-25C5-0484-D2BA79F7727A}"/>
              </a:ext>
            </a:extLst>
          </p:cNvPr>
          <p:cNvPicPr>
            <a:picLocks noChangeAspect="1"/>
          </p:cNvPicPr>
          <p:nvPr/>
        </p:nvPicPr>
        <p:blipFill>
          <a:blip r:embed="rId2"/>
          <a:stretch>
            <a:fillRect/>
          </a:stretch>
        </p:blipFill>
        <p:spPr>
          <a:xfrm>
            <a:off x="1516224" y="1566563"/>
            <a:ext cx="5141459" cy="2441579"/>
          </a:xfrm>
          <a:prstGeom prst="rect">
            <a:avLst/>
          </a:prstGeom>
        </p:spPr>
      </p:pic>
    </p:spTree>
    <p:extLst>
      <p:ext uri="{BB962C8B-B14F-4D97-AF65-F5344CB8AC3E}">
        <p14:creationId xmlns:p14="http://schemas.microsoft.com/office/powerpoint/2010/main" val="884644253"/>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9B6E04-0700-AC18-418B-0C4E554790A4}"/>
              </a:ext>
            </a:extLst>
          </p:cNvPr>
          <p:cNvSpPr>
            <a:spLocks noGrp="1"/>
          </p:cNvSpPr>
          <p:nvPr>
            <p:ph type="title"/>
          </p:nvPr>
        </p:nvSpPr>
        <p:spPr/>
        <p:txBody>
          <a:bodyPr>
            <a:normAutofit fontScale="90000"/>
          </a:bodyPr>
          <a:lstStyle/>
          <a:p>
            <a:r>
              <a:rPr lang="en-US" dirty="0"/>
              <a:t>Can we give less adjuvant immunotherapy?</a:t>
            </a:r>
            <a:br>
              <a:rPr lang="en-US" dirty="0"/>
            </a:br>
            <a:endParaRPr lang="en-US" dirty="0"/>
          </a:p>
        </p:txBody>
      </p:sp>
      <p:sp>
        <p:nvSpPr>
          <p:cNvPr id="3" name="Text Placeholder 2">
            <a:extLst>
              <a:ext uri="{FF2B5EF4-FFF2-40B4-BE49-F238E27FC236}">
                <a16:creationId xmlns:a16="http://schemas.microsoft.com/office/drawing/2014/main" id="{DD98E32C-1C4D-AF93-69A4-E524F0067ADD}"/>
              </a:ext>
            </a:extLst>
          </p:cNvPr>
          <p:cNvSpPr>
            <a:spLocks noGrp="1"/>
          </p:cNvSpPr>
          <p:nvPr>
            <p:ph type="body" sz="quarter" idx="10"/>
          </p:nvPr>
        </p:nvSpPr>
        <p:spPr/>
        <p:txBody>
          <a:bodyPr/>
          <a:lstStyle/>
          <a:p>
            <a:r>
              <a:rPr lang="en-US" dirty="0" err="1"/>
              <a:t>OptimICE</a:t>
            </a:r>
            <a:r>
              <a:rPr lang="en-US" dirty="0"/>
              <a:t>-PCR: De-escalation of immunotherapy in early-stage TNBC patients with </a:t>
            </a:r>
            <a:r>
              <a:rPr lang="en-US" dirty="0" err="1"/>
              <a:t>pCR</a:t>
            </a:r>
            <a:r>
              <a:rPr lang="en-US" dirty="0"/>
              <a:t> after neoadjuvant chemotherapy and immunotherapy</a:t>
            </a:r>
          </a:p>
          <a:p>
            <a:endParaRPr lang="en-US" dirty="0"/>
          </a:p>
        </p:txBody>
      </p:sp>
      <p:pic>
        <p:nvPicPr>
          <p:cNvPr id="5" name="Picture 4">
            <a:extLst>
              <a:ext uri="{FF2B5EF4-FFF2-40B4-BE49-F238E27FC236}">
                <a16:creationId xmlns:a16="http://schemas.microsoft.com/office/drawing/2014/main" id="{0E551E75-55FC-B362-151F-2B9D9E723845}"/>
              </a:ext>
            </a:extLst>
          </p:cNvPr>
          <p:cNvPicPr>
            <a:picLocks noChangeAspect="1"/>
          </p:cNvPicPr>
          <p:nvPr/>
        </p:nvPicPr>
        <p:blipFill>
          <a:blip r:embed="rId2"/>
          <a:stretch>
            <a:fillRect/>
          </a:stretch>
        </p:blipFill>
        <p:spPr>
          <a:xfrm>
            <a:off x="1846304" y="2252792"/>
            <a:ext cx="4671236" cy="1659716"/>
          </a:xfrm>
          <a:prstGeom prst="rect">
            <a:avLst/>
          </a:prstGeom>
        </p:spPr>
      </p:pic>
    </p:spTree>
    <p:extLst>
      <p:ext uri="{BB962C8B-B14F-4D97-AF65-F5344CB8AC3E}">
        <p14:creationId xmlns:p14="http://schemas.microsoft.com/office/powerpoint/2010/main" val="179564040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A8725E-02F3-4D4C-9AF9-841E38ED353D}"/>
              </a:ext>
            </a:extLst>
          </p:cNvPr>
          <p:cNvSpPr>
            <a:spLocks noGrp="1"/>
          </p:cNvSpPr>
          <p:nvPr>
            <p:ph type="title"/>
          </p:nvPr>
        </p:nvSpPr>
        <p:spPr>
          <a:xfrm>
            <a:off x="775494" y="267487"/>
            <a:ext cx="7029402" cy="423863"/>
          </a:xfrm>
        </p:spPr>
        <p:txBody>
          <a:bodyPr>
            <a:noAutofit/>
          </a:bodyPr>
          <a:lstStyle/>
          <a:p>
            <a:pPr>
              <a:lnSpc>
                <a:spcPct val="90000"/>
              </a:lnSpc>
            </a:pPr>
            <a:r>
              <a:rPr lang="en-US" sz="2100" dirty="0">
                <a:solidFill>
                  <a:srgbClr val="002060"/>
                </a:solidFill>
                <a:latin typeface="+mn-lt"/>
                <a:cs typeface="Calibri" panose="020F0502020204030204" pitchFamily="34" charset="0"/>
              </a:rPr>
              <a:t>APHINITY updated descriptive analysis 8.4 year median FU: </a:t>
            </a:r>
            <a:br>
              <a:rPr lang="en-US" sz="2100" dirty="0">
                <a:solidFill>
                  <a:srgbClr val="002060"/>
                </a:solidFill>
                <a:latin typeface="+mn-lt"/>
                <a:cs typeface="Calibri" panose="020F0502020204030204" pitchFamily="34" charset="0"/>
              </a:rPr>
            </a:br>
            <a:r>
              <a:rPr lang="en-US" sz="2100" dirty="0">
                <a:solidFill>
                  <a:srgbClr val="002060"/>
                </a:solidFill>
                <a:latin typeface="+mn-lt"/>
                <a:cs typeface="Calibri" panose="020F0502020204030204" pitchFamily="34" charset="0"/>
              </a:rPr>
              <a:t>site of first occurrence of an IDFS event by nodal status</a:t>
            </a:r>
            <a:endParaRPr lang="en-GB" sz="2100" dirty="0">
              <a:solidFill>
                <a:srgbClr val="002060"/>
              </a:solidFill>
              <a:latin typeface="+mn-lt"/>
            </a:endParaRPr>
          </a:p>
        </p:txBody>
      </p:sp>
      <p:graphicFrame>
        <p:nvGraphicFramePr>
          <p:cNvPr id="6" name="Content Placeholder 9">
            <a:extLst>
              <a:ext uri="{FF2B5EF4-FFF2-40B4-BE49-F238E27FC236}">
                <a16:creationId xmlns:a16="http://schemas.microsoft.com/office/drawing/2014/main" id="{7C7D1FEC-91CD-49AE-BD7E-6F393CBA582A}"/>
              </a:ext>
            </a:extLst>
          </p:cNvPr>
          <p:cNvGraphicFramePr>
            <a:graphicFrameLocks/>
          </p:cNvGraphicFramePr>
          <p:nvPr/>
        </p:nvGraphicFramePr>
        <p:xfrm>
          <a:off x="368301" y="1361281"/>
          <a:ext cx="8407403" cy="2419523"/>
        </p:xfrm>
        <a:graphic>
          <a:graphicData uri="http://schemas.openxmlformats.org/drawingml/2006/table">
            <a:tbl>
              <a:tblPr>
                <a:tableStyleId>{69CF1AB2-1976-4502-BF36-3FF5EA218861}</a:tableStyleId>
              </a:tblPr>
              <a:tblGrid>
                <a:gridCol w="3444122">
                  <a:extLst>
                    <a:ext uri="{9D8B030D-6E8A-4147-A177-3AD203B41FA5}">
                      <a16:colId xmlns:a16="http://schemas.microsoft.com/office/drawing/2014/main" val="1981436528"/>
                    </a:ext>
                  </a:extLst>
                </a:gridCol>
                <a:gridCol w="1240820">
                  <a:extLst>
                    <a:ext uri="{9D8B030D-6E8A-4147-A177-3AD203B41FA5}">
                      <a16:colId xmlns:a16="http://schemas.microsoft.com/office/drawing/2014/main" val="552494616"/>
                    </a:ext>
                  </a:extLst>
                </a:gridCol>
                <a:gridCol w="1240820">
                  <a:extLst>
                    <a:ext uri="{9D8B030D-6E8A-4147-A177-3AD203B41FA5}">
                      <a16:colId xmlns:a16="http://schemas.microsoft.com/office/drawing/2014/main" val="1902709132"/>
                    </a:ext>
                  </a:extLst>
                </a:gridCol>
                <a:gridCol w="1240820">
                  <a:extLst>
                    <a:ext uri="{9D8B030D-6E8A-4147-A177-3AD203B41FA5}">
                      <a16:colId xmlns:a16="http://schemas.microsoft.com/office/drawing/2014/main" val="1743826475"/>
                    </a:ext>
                  </a:extLst>
                </a:gridCol>
                <a:gridCol w="1240820">
                  <a:extLst>
                    <a:ext uri="{9D8B030D-6E8A-4147-A177-3AD203B41FA5}">
                      <a16:colId xmlns:a16="http://schemas.microsoft.com/office/drawing/2014/main" val="2024919831"/>
                    </a:ext>
                  </a:extLst>
                </a:gridCol>
              </a:tblGrid>
              <a:tr h="512825">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1217613" rtl="0" eaLnBrk="1" fontAlgn="base" latinLnBrk="0" hangingPunct="1">
                        <a:lnSpc>
                          <a:spcPct val="90000"/>
                        </a:lnSpc>
                        <a:spcBef>
                          <a:spcPct val="0"/>
                        </a:spcBef>
                        <a:spcAft>
                          <a:spcPct val="0"/>
                        </a:spcAft>
                        <a:buClrTx/>
                        <a:buSzTx/>
                        <a:buFontTx/>
                        <a:buNone/>
                        <a:tabLst/>
                      </a:pPr>
                      <a:endParaRPr kumimoji="0" lang="en-029" altLang="en-US" sz="1400" b="1"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endParaRPr>
                    </a:p>
                  </a:txBody>
                  <a:tcPr marT="60959" marB="60959" horzOverflow="overflow">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u="none" strike="noStrike" kern="1200" cap="none" normalizeH="0" baseline="0" dirty="0" err="1">
                          <a:ln>
                            <a:noFill/>
                          </a:ln>
                          <a:solidFill>
                            <a:schemeClr val="bg1"/>
                          </a:solidFill>
                          <a:effectLst/>
                          <a:latin typeface="+mn-lt"/>
                          <a:ea typeface="MS PGothic" panose="020B0600070205080204" pitchFamily="34" charset="-128"/>
                          <a:cs typeface="+mn-cs"/>
                        </a:rPr>
                        <a:t>Pertuzumab</a:t>
                      </a:r>
                      <a:endParaRPr kumimoji="0" lang="en-029" altLang="en-US" sz="1400" b="1" u="none" strike="noStrike" kern="1200" cap="none" normalizeH="0" baseline="0" dirty="0">
                        <a:ln>
                          <a:noFill/>
                        </a:ln>
                        <a:solidFill>
                          <a:schemeClr val="bg1"/>
                        </a:solidFill>
                        <a:effectLst/>
                        <a:latin typeface="+mn-lt"/>
                        <a:ea typeface="MS PGothic" panose="020B0600070205080204" pitchFamily="34" charset="-128"/>
                        <a:cs typeface="+mn-cs"/>
                      </a:endParaRP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u="none" strike="noStrike" kern="1200" cap="none" normalizeH="0" baseline="0" dirty="0">
                          <a:ln>
                            <a:noFill/>
                          </a:ln>
                          <a:solidFill>
                            <a:schemeClr val="bg1"/>
                          </a:solidFill>
                          <a:effectLst/>
                          <a:latin typeface="+mn-lt"/>
                          <a:ea typeface="MS PGothic" panose="020B0600070205080204" pitchFamily="34" charset="-128"/>
                          <a:cs typeface="+mn-cs"/>
                        </a:rPr>
                        <a:t>N=1503</a:t>
                      </a:r>
                    </a:p>
                  </a:txBody>
                  <a:tcPr marT="60959" marB="60959" horzOverflow="overflow">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i="0" u="none" strike="noStrike" cap="none" normalizeH="0" baseline="0" dirty="0">
                          <a:ln>
                            <a:noFill/>
                          </a:ln>
                          <a:solidFill>
                            <a:schemeClr val="bg1"/>
                          </a:solidFill>
                          <a:effectLst/>
                          <a:latin typeface="+mn-lt"/>
                          <a:ea typeface="MS PGothic" panose="020B0600070205080204" pitchFamily="34" charset="-128"/>
                          <a:cs typeface="Arial" panose="020B0604020202020204" pitchFamily="34" charset="0"/>
                        </a:rPr>
                        <a:t>Placebo</a:t>
                      </a: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i="0" u="none" strike="noStrike" cap="none" normalizeH="0" baseline="0" dirty="0">
                          <a:ln>
                            <a:noFill/>
                          </a:ln>
                          <a:solidFill>
                            <a:schemeClr val="bg1"/>
                          </a:solidFill>
                          <a:effectLst/>
                          <a:latin typeface="+mn-lt"/>
                          <a:ea typeface="MS PGothic" panose="020B0600070205080204" pitchFamily="34" charset="-128"/>
                          <a:cs typeface="Arial" panose="020B0604020202020204" pitchFamily="34" charset="0"/>
                        </a:rPr>
                        <a:t>N=1502</a:t>
                      </a:r>
                    </a:p>
                  </a:txBody>
                  <a:tcPr marT="60959" marB="60959" horzOverflow="overflow">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60A8"/>
                    </a:solidFill>
                  </a:tcPr>
                </a:tc>
                <a:tc>
                  <a:txBody>
                    <a:body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i="0" u="none" strike="noStrike" cap="none" normalizeH="0" baseline="0" dirty="0" err="1">
                          <a:ln>
                            <a:noFill/>
                          </a:ln>
                          <a:solidFill>
                            <a:schemeClr val="bg1"/>
                          </a:solidFill>
                          <a:effectLst/>
                          <a:latin typeface="+mn-lt"/>
                          <a:ea typeface="MS PGothic" panose="020B0600070205080204" pitchFamily="34" charset="-128"/>
                          <a:cs typeface="Arial" panose="020B0604020202020204" pitchFamily="34" charset="0"/>
                        </a:rPr>
                        <a:t>Pertuzumab</a:t>
                      </a:r>
                      <a:endParaRPr kumimoji="0" lang="en-029" altLang="en-US" sz="1400" b="1" i="0" u="none" strike="noStrike" cap="none" normalizeH="0" baseline="0" dirty="0">
                        <a:ln>
                          <a:noFill/>
                        </a:ln>
                        <a:solidFill>
                          <a:schemeClr val="bg1"/>
                        </a:solidFill>
                        <a:effectLst/>
                        <a:latin typeface="+mn-lt"/>
                        <a:ea typeface="MS PGothic" panose="020B0600070205080204" pitchFamily="34" charset="-128"/>
                        <a:cs typeface="Arial" panose="020B0604020202020204" pitchFamily="34" charset="0"/>
                      </a:endParaRP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i="0" u="none" strike="noStrike" cap="none" normalizeH="0" baseline="0" dirty="0">
                          <a:ln>
                            <a:noFill/>
                          </a:ln>
                          <a:solidFill>
                            <a:schemeClr val="bg1"/>
                          </a:solidFill>
                          <a:effectLst/>
                          <a:latin typeface="+mn-lt"/>
                          <a:ea typeface="MS PGothic" panose="020B0600070205080204" pitchFamily="34" charset="-128"/>
                          <a:cs typeface="Arial" panose="020B0604020202020204" pitchFamily="34" charset="0"/>
                        </a:rPr>
                        <a:t>N=897</a:t>
                      </a:r>
                    </a:p>
                  </a:txBody>
                  <a:tcPr marT="60959" marB="60959" horzOverflow="overflow">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u="none" strike="noStrike" cap="none" normalizeH="0" baseline="0" dirty="0">
                          <a:ln>
                            <a:noFill/>
                          </a:ln>
                          <a:solidFill>
                            <a:schemeClr val="bg1"/>
                          </a:solidFill>
                          <a:effectLst/>
                          <a:latin typeface="+mn-lt"/>
                        </a:rPr>
                        <a:t>Placebo</a:t>
                      </a:r>
                    </a:p>
                    <a:p>
                      <a:pPr marL="0" marR="0" lvl="0" indent="0" algn="ctr" defTabSz="1217613" rtl="0" eaLnBrk="1" fontAlgn="base" latinLnBrk="0" hangingPunct="1">
                        <a:lnSpc>
                          <a:spcPct val="90000"/>
                        </a:lnSpc>
                        <a:spcBef>
                          <a:spcPct val="0"/>
                        </a:spcBef>
                        <a:spcAft>
                          <a:spcPct val="0"/>
                        </a:spcAft>
                        <a:buClrTx/>
                        <a:buSzTx/>
                        <a:buFontTx/>
                        <a:buNone/>
                        <a:tabLst/>
                      </a:pPr>
                      <a:r>
                        <a:rPr kumimoji="0" lang="en-029" altLang="en-US" sz="1400" b="1" u="none" strike="noStrike" cap="none" normalizeH="0" baseline="0" dirty="0">
                          <a:ln>
                            <a:noFill/>
                          </a:ln>
                          <a:solidFill>
                            <a:schemeClr val="bg1"/>
                          </a:solidFill>
                          <a:effectLst/>
                          <a:latin typeface="+mn-lt"/>
                        </a:rPr>
                        <a:t>N=902</a:t>
                      </a:r>
                      <a:endParaRPr kumimoji="0" lang="en-029" altLang="en-US" sz="1400" b="1" i="0" u="none" strike="noStrike" cap="none" normalizeH="0" baseline="0" dirty="0">
                        <a:ln>
                          <a:noFill/>
                        </a:ln>
                        <a:solidFill>
                          <a:schemeClr val="bg1"/>
                        </a:solidFill>
                        <a:effectLst/>
                        <a:latin typeface="+mn-lt"/>
                        <a:ea typeface="MS PGothic" panose="020B0600070205080204" pitchFamily="34" charset="-128"/>
                        <a:cs typeface="Arial" panose="020B0604020202020204" pitchFamily="34" charset="0"/>
                      </a:endParaRPr>
                    </a:p>
                  </a:txBody>
                  <a:tcPr marT="60959" marB="60959" horzOverflow="overflow">
                    <a:lnL w="12700" cmpd="sng">
                      <a:noFill/>
                    </a:lnL>
                    <a:lnR w="12700" cmpd="sng">
                      <a:noFill/>
                    </a:lnR>
                    <a:lnT w="12700" cmpd="sng">
                      <a:noFill/>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60A8"/>
                    </a:solidFill>
                  </a:tcPr>
                </a:tc>
                <a:extLst>
                  <a:ext uri="{0D108BD9-81ED-4DB2-BD59-A6C34878D82A}">
                    <a16:rowId xmlns:a16="http://schemas.microsoft.com/office/drawing/2014/main" val="1391722519"/>
                  </a:ext>
                </a:extLst>
              </a:tr>
              <a:tr h="442136">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4926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0"/>
                        </a:spcBef>
                        <a:spcAft>
                          <a:spcPts val="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Total patients with IDFS event: n (%)</a:t>
                      </a:r>
                    </a:p>
                  </a:txBody>
                  <a:tcPr marL="68580" marR="68580" marT="45719" marB="45719" anchor="ctr"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100000"/>
                        </a:lnSpc>
                        <a:spcBef>
                          <a:spcPct val="0"/>
                        </a:spcBef>
                        <a:spcAft>
                          <a:spcPts val="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202 (13.4%)</a:t>
                      </a:r>
                    </a:p>
                  </a:txBody>
                  <a:tcPr marL="68580" marR="68580" marT="45719" marB="45719" anchor="ctr"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7613" rtl="0" eaLnBrk="1" fontAlgn="base" latinLnBrk="0" hangingPunct="1">
                        <a:lnSpc>
                          <a:spcPct val="100000"/>
                        </a:lnSpc>
                        <a:spcBef>
                          <a:spcPct val="0"/>
                        </a:spcBef>
                        <a:spcAft>
                          <a:spcPts val="0"/>
                        </a:spcAft>
                        <a:buClrTx/>
                        <a:buSzTx/>
                        <a:buFontTx/>
                        <a:buNone/>
                        <a:tabLst/>
                        <a:defRPr/>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276 (18.4%)</a:t>
                      </a:r>
                    </a:p>
                  </a:txBody>
                  <a:tcPr marL="68580" marR="68580" marT="45719" marB="45719" anchor="ctr"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1217613" rtl="0" eaLnBrk="1" fontAlgn="base" latinLnBrk="0" hangingPunct="1">
                        <a:lnSpc>
                          <a:spcPct val="100000"/>
                        </a:lnSpc>
                        <a:spcBef>
                          <a:spcPct val="0"/>
                        </a:spcBef>
                        <a:spcAft>
                          <a:spcPts val="0"/>
                        </a:spcAft>
                        <a:buClrTx/>
                        <a:buSzTx/>
                        <a:buFontTx/>
                        <a:buNone/>
                        <a:tabLst/>
                        <a:defRPr/>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65 (7.2%)</a:t>
                      </a:r>
                    </a:p>
                  </a:txBody>
                  <a:tcPr marL="68580" marR="68580" marT="45719" marB="45719" anchor="ctr"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100000"/>
                        </a:lnSpc>
                        <a:spcBef>
                          <a:spcPct val="0"/>
                        </a:spcBef>
                        <a:spcAft>
                          <a:spcPts val="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66 (7.3%)</a:t>
                      </a:r>
                    </a:p>
                  </a:txBody>
                  <a:tcPr marL="68580" marR="68580" marT="45719" marB="45719" anchor="ctr"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5909464"/>
                  </a:ext>
                </a:extLst>
              </a:tr>
              <a:tr h="1464562">
                <a:tc>
                  <a:txBody>
                    <a:bodyPr/>
                    <a:lstStyle>
                      <a:lvl1pPr>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450850">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l" defTabSz="914400"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Category of IDFS event: n (%)</a:t>
                      </a:r>
                    </a:p>
                    <a:p>
                      <a:pPr marL="182563" marR="0" lvl="0" indent="-182563" algn="l" defTabSz="914400" rtl="0" eaLnBrk="1" fontAlgn="base" latinLnBrk="0" hangingPunct="1">
                        <a:lnSpc>
                          <a:spcPct val="90000"/>
                        </a:lnSpc>
                        <a:spcBef>
                          <a:spcPct val="0"/>
                        </a:spcBef>
                        <a:spcAft>
                          <a:spcPts val="300"/>
                        </a:spcAft>
                        <a:buClrTx/>
                        <a:buSzTx/>
                        <a:buFont typeface="Arial" panose="020B0604020202020204" pitchFamily="34" charset="0"/>
                        <a:buChar char="•"/>
                        <a:tabLst/>
                      </a:pP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Distant recurrence</a:t>
                      </a:r>
                    </a:p>
                    <a:p>
                      <a:pPr marL="358775" marR="0" lvl="1" indent="-176213" algn="l" defTabSz="914400" rtl="0" eaLnBrk="1" fontAlgn="base" latinLnBrk="0" hangingPunct="1">
                        <a:lnSpc>
                          <a:spcPct val="90000"/>
                        </a:lnSpc>
                        <a:spcBef>
                          <a:spcPct val="0"/>
                        </a:spcBef>
                        <a:spcAft>
                          <a:spcPts val="300"/>
                        </a:spcAft>
                        <a:buClrTx/>
                        <a:buSzTx/>
                        <a:buFont typeface="Arial" panose="020B0604020202020204" pitchFamily="34" charset="0"/>
                        <a:buChar char="•"/>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CNS metastases</a:t>
                      </a:r>
                    </a:p>
                    <a:p>
                      <a:pPr marL="182563" marR="0" lvl="0" indent="-182563" algn="l" defTabSz="914400" rtl="0" eaLnBrk="1" fontAlgn="base" latinLnBrk="0" hangingPunct="1">
                        <a:lnSpc>
                          <a:spcPct val="90000"/>
                        </a:lnSpc>
                        <a:spcBef>
                          <a:spcPct val="0"/>
                        </a:spcBef>
                        <a:spcAft>
                          <a:spcPts val="300"/>
                        </a:spcAft>
                        <a:buClrTx/>
                        <a:buSzTx/>
                        <a:buFont typeface="Arial" panose="020B0604020202020204" pitchFamily="34" charset="0"/>
                        <a:buChar char="•"/>
                        <a:tabLst/>
                      </a:pPr>
                      <a:r>
                        <a:rPr kumimoji="0" lang="en-029" altLang="en-US" sz="1400" b="0" i="0" u="none" strike="noStrike" cap="none" normalizeH="0" baseline="0" dirty="0" err="1">
                          <a:ln>
                            <a:noFill/>
                          </a:ln>
                          <a:solidFill>
                            <a:srgbClr val="C00000"/>
                          </a:solidFill>
                          <a:effectLst/>
                          <a:latin typeface="+mn-lt"/>
                          <a:ea typeface="MS PGothic" panose="020B0600070205080204" pitchFamily="34" charset="-128"/>
                          <a:cs typeface="Arial" panose="020B0604020202020204" pitchFamily="34" charset="0"/>
                        </a:rPr>
                        <a:t>Locoregional</a:t>
                      </a: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 BC recurrence</a:t>
                      </a:r>
                    </a:p>
                    <a:p>
                      <a:pPr marL="182563" marR="0" lvl="0" indent="-182563" algn="l" defTabSz="914400" rtl="0" eaLnBrk="1" fontAlgn="base" latinLnBrk="0" hangingPunct="1">
                        <a:lnSpc>
                          <a:spcPct val="90000"/>
                        </a:lnSpc>
                        <a:spcBef>
                          <a:spcPct val="0"/>
                        </a:spcBef>
                        <a:spcAft>
                          <a:spcPts val="300"/>
                        </a:spcAft>
                        <a:buClrTx/>
                        <a:buSzTx/>
                        <a:buFont typeface="Arial" panose="020B0604020202020204" pitchFamily="34" charset="0"/>
                        <a:buChar char="•"/>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Contralateral invasive BC recurrence</a:t>
                      </a:r>
                    </a:p>
                    <a:p>
                      <a:pPr marL="182563" marR="0" lvl="0" indent="-182563" algn="l" defTabSz="914400" rtl="0" eaLnBrk="1" fontAlgn="base" latinLnBrk="0" hangingPunct="1">
                        <a:lnSpc>
                          <a:spcPct val="90000"/>
                        </a:lnSpc>
                        <a:spcBef>
                          <a:spcPct val="0"/>
                        </a:spcBef>
                        <a:spcAft>
                          <a:spcPts val="300"/>
                        </a:spcAft>
                        <a:buClrTx/>
                        <a:buSzTx/>
                        <a:buFont typeface="Arial" panose="020B0604020202020204" pitchFamily="34" charset="0"/>
                        <a:buChar char="•"/>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Death without prior event</a:t>
                      </a:r>
                    </a:p>
                  </a:txBody>
                  <a:tcPr marT="60959" marB="60959"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131 (8.7%)</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43 (2.9%)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23 (1.5%)</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13 (0.9%)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35 (2.3%)</a:t>
                      </a:r>
                    </a:p>
                  </a:txBody>
                  <a:tcPr marT="60959" marB="60959"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rgbClr val="C00000"/>
                          </a:solidFill>
                          <a:effectLst/>
                          <a:latin typeface="+mn-lt"/>
                          <a:ea typeface="MS PGothic" panose="020B0600070205080204" pitchFamily="34" charset="-128"/>
                          <a:cs typeface="Arial" panose="020B0604020202020204" pitchFamily="34" charset="0"/>
                        </a:rPr>
                        <a:t>184 (12.3%)</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48 (2.9%)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rgbClr val="C00000"/>
                          </a:solidFill>
                          <a:effectLst/>
                          <a:latin typeface="+mn-lt"/>
                          <a:ea typeface="MS PGothic" panose="020B0600070205080204" pitchFamily="34" charset="-128"/>
                          <a:cs typeface="Arial" panose="020B0604020202020204" pitchFamily="34" charset="0"/>
                        </a:rPr>
                        <a:t>39 (2.6%)</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16 (1.1%)</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37 (2</a:t>
                      </a: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.5%)</a:t>
                      </a:r>
                    </a:p>
                  </a:txBody>
                  <a:tcPr marT="60959" marB="60959"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18 (2.0%)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8 (0.9%)</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rgbClr val="C00000"/>
                          </a:solidFill>
                          <a:effectLst/>
                          <a:latin typeface="+mn-lt"/>
                          <a:ea typeface="MS PGothic" panose="020B0600070205080204" pitchFamily="34" charset="-128"/>
                          <a:cs typeface="Arial" panose="020B0604020202020204" pitchFamily="34" charset="0"/>
                        </a:rPr>
                        <a:t>9 (1.0%)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15 (1.7%)</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23 (2.6%)</a:t>
                      </a:r>
                    </a:p>
                  </a:txBody>
                  <a:tcPr marT="60959" marB="60959"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defTabSz="1217613">
                        <a:lnSpc>
                          <a:spcPct val="90000"/>
                        </a:lnSpc>
                        <a:spcAft>
                          <a:spcPct val="40000"/>
                        </a:spcAft>
                        <a:buSzPct val="80000"/>
                        <a:defRPr sz="2600">
                          <a:solidFill>
                            <a:schemeClr val="tx2"/>
                          </a:solidFill>
                          <a:latin typeface="Calibri" panose="020F0502020204030204" pitchFamily="34" charset="0"/>
                          <a:ea typeface="MS PGothic" panose="020B0600070205080204" pitchFamily="34" charset="-128"/>
                        </a:defRPr>
                      </a:lvl1pPr>
                      <a:lvl2pPr marL="742950" indent="-285750" defTabSz="1217613">
                        <a:lnSpc>
                          <a:spcPct val="90000"/>
                        </a:lnSpc>
                        <a:spcAft>
                          <a:spcPct val="40000"/>
                        </a:spcAft>
                        <a:buClr>
                          <a:schemeClr val="hlink"/>
                        </a:buClr>
                        <a:buFont typeface="Calibri" panose="020F0502020204030204" pitchFamily="34" charset="0"/>
                        <a:defRPr sz="2100">
                          <a:solidFill>
                            <a:srgbClr val="515A6F"/>
                          </a:solidFill>
                          <a:latin typeface="Calibri" panose="020F0502020204030204" pitchFamily="34" charset="0"/>
                          <a:ea typeface="MS PGothic" panose="020B0600070205080204" pitchFamily="34" charset="-128"/>
                        </a:defRPr>
                      </a:lvl2pPr>
                      <a:lvl3pPr marL="1143000" indent="-228600" defTabSz="1217613">
                        <a:lnSpc>
                          <a:spcPct val="90000"/>
                        </a:lnSpc>
                        <a:spcAft>
                          <a:spcPct val="40000"/>
                        </a:spcAft>
                        <a:buClr>
                          <a:schemeClr val="hlink"/>
                        </a:buClr>
                        <a:buFont typeface="Calibri" panose="020F0502020204030204" pitchFamily="34" charset="0"/>
                        <a:defRPr sz="2000">
                          <a:solidFill>
                            <a:srgbClr val="515A6F"/>
                          </a:solidFill>
                          <a:latin typeface="Calibri" panose="020F0502020204030204" pitchFamily="34" charset="0"/>
                          <a:ea typeface="MS PGothic" panose="020B0600070205080204" pitchFamily="34" charset="-128"/>
                        </a:defRPr>
                      </a:lvl3pPr>
                      <a:lvl4pPr marL="16002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4pPr>
                      <a:lvl5pPr marL="2057400" indent="-228600" defTabSz="1217613">
                        <a:spcBef>
                          <a:spcPct val="20000"/>
                        </a:spcBef>
                        <a:defRPr sz="2500">
                          <a:solidFill>
                            <a:schemeClr val="bg1"/>
                          </a:solidFill>
                          <a:latin typeface="Calibri" panose="020F0502020204030204" pitchFamily="34" charset="0"/>
                          <a:ea typeface="MS PGothic" panose="020B0600070205080204" pitchFamily="34" charset="-128"/>
                        </a:defRPr>
                      </a:lvl5pPr>
                      <a:lvl6pPr marL="25146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6pPr>
                      <a:lvl7pPr marL="29718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7pPr>
                      <a:lvl8pPr marL="34290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8pPr>
                      <a:lvl9pPr marL="3886200" indent="-228600" defTabSz="1217613" eaLnBrk="0" fontAlgn="base" hangingPunct="0">
                        <a:spcBef>
                          <a:spcPct val="20000"/>
                        </a:spcBef>
                        <a:spcAft>
                          <a:spcPct val="0"/>
                        </a:spcAft>
                        <a:defRPr sz="2500">
                          <a:solidFill>
                            <a:schemeClr val="bg1"/>
                          </a:solidFill>
                          <a:latin typeface="Calibri" panose="020F0502020204030204" pitchFamily="34" charset="0"/>
                          <a:ea typeface="MS PGothic" panose="020B0600070205080204" pitchFamily="34" charset="-128"/>
                        </a:defRPr>
                      </a:lvl9pPr>
                    </a:lstStyle>
                    <a:p>
                      <a:pPr marL="0" marR="0" lvl="0" indent="0" algn="ctr" defTabSz="1217613" rtl="0" eaLnBrk="1" fontAlgn="base" latinLnBrk="0" hangingPunct="1">
                        <a:lnSpc>
                          <a:spcPct val="90000"/>
                        </a:lnSpc>
                        <a:spcBef>
                          <a:spcPct val="0"/>
                        </a:spcBef>
                        <a:spcAft>
                          <a:spcPts val="300"/>
                        </a:spcAft>
                        <a:buClrTx/>
                        <a:buSzTx/>
                        <a:buFontTx/>
                        <a:buNone/>
                        <a:tabLst/>
                      </a:pPr>
                      <a:endPar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endParaRP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rgbClr val="C00000"/>
                          </a:solidFill>
                          <a:effectLst/>
                          <a:latin typeface="+mn-lt"/>
                          <a:ea typeface="MS PGothic" panose="020B0600070205080204" pitchFamily="34" charset="-128"/>
                          <a:cs typeface="Arial" panose="020B0604020202020204" pitchFamily="34" charset="0"/>
                        </a:rPr>
                        <a:t>20 (2.2%)</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5 (0.6%)</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rgbClr val="C00000"/>
                          </a:solidFill>
                          <a:effectLst/>
                          <a:latin typeface="+mn-lt"/>
                          <a:ea typeface="MS PGothic" panose="020B0600070205080204" pitchFamily="34" charset="-128"/>
                          <a:cs typeface="Arial" panose="020B0604020202020204" pitchFamily="34" charset="0"/>
                        </a:rPr>
                        <a:t>18 (2.0%)</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6 (0.7%)</a:t>
                      </a:r>
                    </a:p>
                    <a:p>
                      <a:pPr marL="0" marR="0" lvl="0" indent="0" algn="ctr" defTabSz="1217613" rtl="0" eaLnBrk="1" fontAlgn="base" latinLnBrk="0" hangingPunct="1">
                        <a:lnSpc>
                          <a:spcPct val="90000"/>
                        </a:lnSpc>
                        <a:spcBef>
                          <a:spcPct val="0"/>
                        </a:spcBef>
                        <a:spcAft>
                          <a:spcPts val="300"/>
                        </a:spcAft>
                        <a:buClrTx/>
                        <a:buSzTx/>
                        <a:buFontTx/>
                        <a:buNone/>
                        <a:tabLst/>
                      </a:pPr>
                      <a:r>
                        <a:rPr kumimoji="0" lang="en-029" altLang="en-US" sz="1400" b="0" i="0" u="none" strike="noStrike" kern="1200" cap="none" normalizeH="0" baseline="0" dirty="0">
                          <a:ln>
                            <a:noFill/>
                          </a:ln>
                          <a:solidFill>
                            <a:schemeClr val="tx1"/>
                          </a:solidFill>
                          <a:effectLst/>
                          <a:latin typeface="+mn-lt"/>
                          <a:ea typeface="MS PGothic" panose="020B0600070205080204" pitchFamily="34" charset="-128"/>
                          <a:cs typeface="Arial" panose="020B0604020202020204" pitchFamily="34" charset="0"/>
                        </a:rPr>
                        <a:t>22 (2</a:t>
                      </a:r>
                      <a:r>
                        <a:rPr kumimoji="0" lang="en-029" altLang="en-US" sz="1400" b="0" i="0" u="none" strike="noStrike" cap="none" normalizeH="0" baseline="0" dirty="0">
                          <a:ln>
                            <a:noFill/>
                          </a:ln>
                          <a:solidFill>
                            <a:schemeClr val="tx1"/>
                          </a:solidFill>
                          <a:effectLst/>
                          <a:latin typeface="+mn-lt"/>
                          <a:ea typeface="MS PGothic" panose="020B0600070205080204" pitchFamily="34" charset="-128"/>
                          <a:cs typeface="Arial" panose="020B0604020202020204" pitchFamily="34" charset="0"/>
                        </a:rPr>
                        <a:t>.4%)</a:t>
                      </a:r>
                    </a:p>
                  </a:txBody>
                  <a:tcPr marT="60959" marB="60959" horzOverflow="overflow">
                    <a:lnL w="12700" cmpd="sng">
                      <a:noFill/>
                    </a:lnL>
                    <a:lnR w="12700" cmpd="sng">
                      <a:noFill/>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35588967"/>
                  </a:ext>
                </a:extLst>
              </a:tr>
            </a:tbl>
          </a:graphicData>
        </a:graphic>
      </p:graphicFrame>
      <p:sp>
        <p:nvSpPr>
          <p:cNvPr id="8" name="TextBox 7">
            <a:extLst>
              <a:ext uri="{FF2B5EF4-FFF2-40B4-BE49-F238E27FC236}">
                <a16:creationId xmlns:a16="http://schemas.microsoft.com/office/drawing/2014/main" id="{30A5F089-D4B3-404C-B91B-B06BEE84A4C5}"/>
              </a:ext>
            </a:extLst>
          </p:cNvPr>
          <p:cNvSpPr txBox="1"/>
          <p:nvPr/>
        </p:nvSpPr>
        <p:spPr>
          <a:xfrm>
            <a:off x="368301" y="3888582"/>
            <a:ext cx="8407400" cy="431165"/>
          </a:xfrm>
          <a:prstGeom prst="rect">
            <a:avLst/>
          </a:prstGeom>
          <a:solidFill>
            <a:schemeClr val="accent1"/>
          </a:solidFill>
          <a:ln>
            <a:noFill/>
          </a:ln>
        </p:spPr>
        <p:style>
          <a:lnRef idx="2">
            <a:schemeClr val="accent1"/>
          </a:lnRef>
          <a:fillRef idx="1">
            <a:schemeClr val="lt1"/>
          </a:fillRef>
          <a:effectRef idx="0">
            <a:schemeClr val="accent1"/>
          </a:effectRef>
          <a:fontRef idx="minor">
            <a:schemeClr val="dk1"/>
          </a:fontRef>
        </p:style>
        <p:txBody>
          <a:bodyPr wrap="square" rtlCol="0" anchor="ctr" anchorCtr="0">
            <a:noAutofit/>
          </a:bodyPr>
          <a:lstStyle/>
          <a:p>
            <a:pPr algn="ctr" defTabSz="685800" fontAlgn="auto">
              <a:spcBef>
                <a:spcPts val="0"/>
              </a:spcBef>
              <a:spcAft>
                <a:spcPts val="0"/>
              </a:spcAft>
            </a:pPr>
            <a:r>
              <a:rPr lang="en-GB" sz="1400" b="1" dirty="0">
                <a:solidFill>
                  <a:prstClr val="white"/>
                </a:solidFill>
                <a:latin typeface="Calibri"/>
                <a:cs typeface="Calibri" panose="020F0502020204030204" pitchFamily="34" charset="0"/>
              </a:rPr>
              <a:t>Hierarchy applied if a patient experiences additional IDFS event(s) within 61 days of their 1</a:t>
            </a:r>
            <a:r>
              <a:rPr lang="en-GB" sz="1400" b="1" baseline="30000" dirty="0">
                <a:solidFill>
                  <a:prstClr val="white"/>
                </a:solidFill>
                <a:latin typeface="Calibri"/>
                <a:cs typeface="Calibri" panose="020F0502020204030204" pitchFamily="34" charset="0"/>
              </a:rPr>
              <a:t>st</a:t>
            </a:r>
            <a:r>
              <a:rPr lang="en-GB" sz="1400" b="1" dirty="0">
                <a:solidFill>
                  <a:prstClr val="white"/>
                </a:solidFill>
                <a:latin typeface="Calibri"/>
                <a:cs typeface="Calibri" panose="020F0502020204030204" pitchFamily="34" charset="0"/>
              </a:rPr>
              <a:t> IDFS event</a:t>
            </a:r>
          </a:p>
        </p:txBody>
      </p:sp>
      <p:sp>
        <p:nvSpPr>
          <p:cNvPr id="7" name="TextBox 6">
            <a:extLst>
              <a:ext uri="{FF2B5EF4-FFF2-40B4-BE49-F238E27FC236}">
                <a16:creationId xmlns:a16="http://schemas.microsoft.com/office/drawing/2014/main" id="{1EA2BBDE-A83D-4987-55A8-0AEC9268D7AE}"/>
              </a:ext>
            </a:extLst>
          </p:cNvPr>
          <p:cNvSpPr txBox="1"/>
          <p:nvPr/>
        </p:nvSpPr>
        <p:spPr>
          <a:xfrm>
            <a:off x="2825702" y="968215"/>
            <a:ext cx="4572000" cy="286232"/>
          </a:xfrm>
          <a:prstGeom prst="rect">
            <a:avLst/>
          </a:prstGeom>
          <a:noFill/>
        </p:spPr>
        <p:txBody>
          <a:bodyPr wrap="square">
            <a:spAutoFit/>
          </a:bodyPr>
          <a:lstStyle/>
          <a:p>
            <a:pPr algn="ctr" defTabSz="1217582">
              <a:lnSpc>
                <a:spcPct val="90000"/>
              </a:lnSpc>
            </a:pPr>
            <a:r>
              <a:rPr lang="en-GB" sz="1400" b="1" dirty="0">
                <a:solidFill>
                  <a:prstClr val="black"/>
                </a:solidFill>
                <a:latin typeface="Calibri"/>
                <a:ea typeface="MS PGothic" panose="020B0600070205080204" pitchFamily="34" charset="-128"/>
                <a:cs typeface="Arial" panose="020B0604020202020204" pitchFamily="34" charset="0"/>
              </a:rPr>
              <a:t>Node-positive Cohort</a:t>
            </a:r>
            <a:endParaRPr lang="en-BE" sz="1400" b="1" dirty="0">
              <a:solidFill>
                <a:prstClr val="black"/>
              </a:solidFill>
              <a:latin typeface="Calibri"/>
              <a:ea typeface="MS PGothic" panose="020B0600070205080204" pitchFamily="34" charset="-128"/>
              <a:cs typeface="Arial" panose="020B0604020202020204" pitchFamily="34" charset="0"/>
            </a:endParaRPr>
          </a:p>
        </p:txBody>
      </p:sp>
      <p:sp>
        <p:nvSpPr>
          <p:cNvPr id="9" name="TextBox 8">
            <a:extLst>
              <a:ext uri="{FF2B5EF4-FFF2-40B4-BE49-F238E27FC236}">
                <a16:creationId xmlns:a16="http://schemas.microsoft.com/office/drawing/2014/main" id="{95297329-1B08-4337-AB8F-5C1BDFA840CE}"/>
              </a:ext>
            </a:extLst>
          </p:cNvPr>
          <p:cNvSpPr txBox="1"/>
          <p:nvPr/>
        </p:nvSpPr>
        <p:spPr>
          <a:xfrm>
            <a:off x="5081623" y="972275"/>
            <a:ext cx="4572000" cy="286232"/>
          </a:xfrm>
          <a:prstGeom prst="rect">
            <a:avLst/>
          </a:prstGeom>
          <a:noFill/>
        </p:spPr>
        <p:txBody>
          <a:bodyPr wrap="square">
            <a:spAutoFit/>
          </a:bodyPr>
          <a:lstStyle/>
          <a:p>
            <a:pPr algn="ctr" defTabSz="1217582">
              <a:lnSpc>
                <a:spcPct val="90000"/>
              </a:lnSpc>
            </a:pPr>
            <a:r>
              <a:rPr lang="en-GB" sz="1400" b="1" dirty="0">
                <a:solidFill>
                  <a:prstClr val="black"/>
                </a:solidFill>
                <a:latin typeface="Calibri"/>
                <a:ea typeface="MS PGothic" panose="020B0600070205080204" pitchFamily="34" charset="-128"/>
                <a:cs typeface="Arial" panose="020B0604020202020204" pitchFamily="34" charset="0"/>
              </a:rPr>
              <a:t>Node-negative Cohort</a:t>
            </a:r>
            <a:endParaRPr lang="en-BE" sz="1400" b="1" dirty="0">
              <a:solidFill>
                <a:prstClr val="black"/>
              </a:solidFill>
              <a:latin typeface="Calibri"/>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3594332197"/>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727B03-1D8A-7313-8B7B-F55E92581DA3}"/>
              </a:ext>
            </a:extLst>
          </p:cNvPr>
          <p:cNvSpPr>
            <a:spLocks noGrp="1"/>
          </p:cNvSpPr>
          <p:nvPr>
            <p:ph type="title"/>
          </p:nvPr>
        </p:nvSpPr>
        <p:spPr/>
        <p:txBody>
          <a:bodyPr>
            <a:normAutofit fontScale="90000"/>
          </a:bodyPr>
          <a:lstStyle/>
          <a:p>
            <a:r>
              <a:rPr lang="en-US" dirty="0"/>
              <a:t>Can we monitor disease recurrence after initial curative intent therapy better?</a:t>
            </a:r>
          </a:p>
        </p:txBody>
      </p:sp>
      <p:sp>
        <p:nvSpPr>
          <p:cNvPr id="3" name="Text Placeholder 2">
            <a:extLst>
              <a:ext uri="{FF2B5EF4-FFF2-40B4-BE49-F238E27FC236}">
                <a16:creationId xmlns:a16="http://schemas.microsoft.com/office/drawing/2014/main" id="{7A97411D-82FA-61DF-A477-33964480D1BF}"/>
              </a:ext>
            </a:extLst>
          </p:cNvPr>
          <p:cNvSpPr>
            <a:spLocks noGrp="1"/>
          </p:cNvSpPr>
          <p:nvPr>
            <p:ph type="body" sz="quarter" idx="10"/>
          </p:nvPr>
        </p:nvSpPr>
        <p:spPr/>
        <p:txBody>
          <a:bodyPr/>
          <a:lstStyle/>
          <a:p>
            <a:r>
              <a:rPr lang="en-US" dirty="0"/>
              <a:t>Observational </a:t>
            </a:r>
            <a:r>
              <a:rPr lang="en-US" dirty="0" err="1"/>
              <a:t>ctDNA</a:t>
            </a:r>
            <a:r>
              <a:rPr lang="en-US" dirty="0"/>
              <a:t> protocol for patients with TNBC and RD</a:t>
            </a:r>
          </a:p>
        </p:txBody>
      </p:sp>
      <p:pic>
        <p:nvPicPr>
          <p:cNvPr id="5" name="Picture 4">
            <a:extLst>
              <a:ext uri="{FF2B5EF4-FFF2-40B4-BE49-F238E27FC236}">
                <a16:creationId xmlns:a16="http://schemas.microsoft.com/office/drawing/2014/main" id="{363607CB-B476-3687-B4C4-D1C9A8D07F22}"/>
              </a:ext>
            </a:extLst>
          </p:cNvPr>
          <p:cNvPicPr>
            <a:picLocks noChangeAspect="1"/>
          </p:cNvPicPr>
          <p:nvPr/>
        </p:nvPicPr>
        <p:blipFill>
          <a:blip r:embed="rId2"/>
          <a:stretch>
            <a:fillRect/>
          </a:stretch>
        </p:blipFill>
        <p:spPr>
          <a:xfrm>
            <a:off x="1768151" y="1558659"/>
            <a:ext cx="4843681" cy="3013097"/>
          </a:xfrm>
          <a:prstGeom prst="rect">
            <a:avLst/>
          </a:prstGeom>
        </p:spPr>
      </p:pic>
    </p:spTree>
    <p:extLst>
      <p:ext uri="{BB962C8B-B14F-4D97-AF65-F5344CB8AC3E}">
        <p14:creationId xmlns:p14="http://schemas.microsoft.com/office/powerpoint/2010/main" val="1525428730"/>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CFB635-0FBD-8CD6-092B-1CF492F51E78}"/>
              </a:ext>
            </a:extLst>
          </p:cNvPr>
          <p:cNvSpPr>
            <a:spLocks noGrp="1"/>
          </p:cNvSpPr>
          <p:nvPr>
            <p:ph type="title"/>
          </p:nvPr>
        </p:nvSpPr>
        <p:spPr/>
        <p:txBody>
          <a:bodyPr/>
          <a:lstStyle/>
          <a:p>
            <a:r>
              <a:rPr lang="en-US" dirty="0"/>
              <a:t>Thank you!</a:t>
            </a:r>
          </a:p>
        </p:txBody>
      </p:sp>
    </p:spTree>
    <p:extLst>
      <p:ext uri="{BB962C8B-B14F-4D97-AF65-F5344CB8AC3E}">
        <p14:creationId xmlns:p14="http://schemas.microsoft.com/office/powerpoint/2010/main" val="245869503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7037" y="0"/>
            <a:ext cx="9129925" cy="5148263"/>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7037" y="0"/>
            <a:ext cx="9129925" cy="5148263"/>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7037" y="0"/>
            <a:ext cx="9129925" cy="5148263"/>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6"/>
          <a:stretch>
            <a:fillRect/>
          </a:stretch>
        </p:blipFill>
        <p:spPr>
          <a:xfrm>
            <a:off x="-1" y="-12701"/>
            <a:ext cx="9129925" cy="5148263"/>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7"/>
          <a:stretch>
            <a:fillRect/>
          </a:stretch>
        </p:blipFill>
        <p:spPr>
          <a:xfrm>
            <a:off x="-1" y="0"/>
            <a:ext cx="9144001" cy="5148263"/>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8"/>
          <a:stretch>
            <a:fillRect/>
          </a:stretch>
        </p:blipFill>
        <p:spPr>
          <a:xfrm>
            <a:off x="-1276" y="0"/>
            <a:ext cx="9129925" cy="5148263"/>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9"/>
          <a:stretch>
            <a:fillRect/>
          </a:stretch>
        </p:blipFill>
        <p:spPr>
          <a:xfrm>
            <a:off x="7037" y="91440"/>
            <a:ext cx="9129925" cy="5148263"/>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7037" y="0"/>
            <a:ext cx="9129925" cy="5148263"/>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11"/>
          <a:stretch>
            <a:fillRect/>
          </a:stretch>
        </p:blipFill>
        <p:spPr>
          <a:xfrm>
            <a:off x="14075" y="12699"/>
            <a:ext cx="9129925" cy="5148263"/>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0" y="2586831"/>
            <a:ext cx="9129925"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600" normalizeH="0" baseline="0" noProof="0" dirty="0">
                <a:ln>
                  <a:noFill/>
                </a:ln>
                <a:solidFill>
                  <a:srgbClr val="FFC82C"/>
                </a:solidFill>
                <a:effectLst/>
                <a:uLnTx/>
                <a:uFillTx/>
                <a:latin typeface="Corporate A Medium" panose="02000503080000020004" pitchFamily="2" charset="0"/>
                <a:ea typeface="ＭＳ Ｐゴシック" charset="0"/>
              </a:rPr>
              <a:t>BREAST CANCER</a:t>
            </a:r>
          </a:p>
        </p:txBody>
      </p:sp>
      <p:sp>
        <p:nvSpPr>
          <p:cNvPr id="37" name="Rectangle 36">
            <a:extLst>
              <a:ext uri="{FF2B5EF4-FFF2-40B4-BE49-F238E27FC236}">
                <a16:creationId xmlns:a16="http://schemas.microsoft.com/office/drawing/2014/main" id="{136DD176-7412-694A-BED9-E7F8655CA44E}"/>
              </a:ext>
            </a:extLst>
          </p:cNvPr>
          <p:cNvSpPr/>
          <p:nvPr/>
        </p:nvSpPr>
        <p:spPr>
          <a:xfrm>
            <a:off x="14075" y="3073896"/>
            <a:ext cx="9129925" cy="338554"/>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Corporate S Demi" panose="02020500000000000000" pitchFamily="18" charset="0"/>
                <a:ea typeface="ＭＳ Ｐゴシック" charset="0"/>
              </a:rPr>
              <a:t>Tuesday, November 28, 2023</a:t>
            </a:r>
          </a:p>
        </p:txBody>
      </p:sp>
      <p:pic>
        <p:nvPicPr>
          <p:cNvPr id="4" name="Picture 3">
            <a:extLst>
              <a:ext uri="{FF2B5EF4-FFF2-40B4-BE49-F238E27FC236}">
                <a16:creationId xmlns:a16="http://schemas.microsoft.com/office/drawing/2014/main" id="{60C06D60-76FC-3755-DF28-3A1BE52736E5}"/>
              </a:ext>
            </a:extLst>
          </p:cNvPr>
          <p:cNvPicPr>
            <a:picLocks noChangeAspect="1"/>
          </p:cNvPicPr>
          <p:nvPr/>
        </p:nvPicPr>
        <p:blipFill>
          <a:blip r:embed="rId12"/>
          <a:stretch>
            <a:fillRect/>
          </a:stretch>
        </p:blipFill>
        <p:spPr>
          <a:xfrm>
            <a:off x="5520265" y="4490935"/>
            <a:ext cx="3179233" cy="369574"/>
          </a:xfrm>
          <a:prstGeom prst="rect">
            <a:avLst/>
          </a:prstGeom>
        </p:spPr>
      </p:pic>
    </p:spTree>
    <p:extLst>
      <p:ext uri="{BB962C8B-B14F-4D97-AF65-F5344CB8AC3E}">
        <p14:creationId xmlns:p14="http://schemas.microsoft.com/office/powerpoint/2010/main" val="1406052556"/>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798064"/>
            <a:ext cx="6400800" cy="2204975"/>
          </a:xfrm>
        </p:spPr>
        <p:txBody>
          <a:bodyPr/>
          <a:lstStyle/>
          <a:p>
            <a:r>
              <a:rPr lang="en-US" b="1" dirty="0">
                <a:solidFill>
                  <a:srgbClr val="002E51"/>
                </a:solidFill>
              </a:rPr>
              <a:t>Maryam Lustberg MD MPH</a:t>
            </a:r>
          </a:p>
          <a:p>
            <a:r>
              <a:rPr lang="en-US" dirty="0">
                <a:solidFill>
                  <a:srgbClr val="002E51"/>
                </a:solidFill>
              </a:rPr>
              <a:t>Chief of Breast Medical Oncology</a:t>
            </a:r>
          </a:p>
          <a:p>
            <a:r>
              <a:rPr lang="en-US" dirty="0">
                <a:solidFill>
                  <a:srgbClr val="002E51"/>
                </a:solidFill>
              </a:rPr>
              <a:t>Yale Cancer Center</a:t>
            </a:r>
          </a:p>
          <a:p>
            <a:r>
              <a:rPr lang="en-US" dirty="0">
                <a:solidFill>
                  <a:srgbClr val="002E51"/>
                </a:solidFill>
              </a:rPr>
              <a:t>New Haven, CT</a:t>
            </a:r>
          </a:p>
        </p:txBody>
      </p:sp>
      <p:sp>
        <p:nvSpPr>
          <p:cNvPr id="4" name="Title 3"/>
          <p:cNvSpPr>
            <a:spLocks noGrp="1"/>
          </p:cNvSpPr>
          <p:nvPr>
            <p:ph type="title"/>
          </p:nvPr>
        </p:nvSpPr>
        <p:spPr>
          <a:xfrm>
            <a:off x="0" y="127465"/>
            <a:ext cx="9144000" cy="786936"/>
          </a:xfrm>
        </p:spPr>
        <p:txBody>
          <a:bodyPr/>
          <a:lstStyle/>
          <a:p>
            <a:r>
              <a:rPr lang="en-US" b="1" dirty="0">
                <a:solidFill>
                  <a:srgbClr val="002E51"/>
                </a:solidFill>
              </a:rPr>
              <a:t>Year in Review: Updates in Breast Cancer  </a:t>
            </a:r>
          </a:p>
        </p:txBody>
      </p:sp>
    </p:spTree>
    <p:extLst>
      <p:ext uri="{BB962C8B-B14F-4D97-AF65-F5344CB8AC3E}">
        <p14:creationId xmlns:p14="http://schemas.microsoft.com/office/powerpoint/2010/main" val="45388068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168401"/>
            <a:ext cx="6400800" cy="2915920"/>
          </a:xfrm>
        </p:spPr>
        <p:txBody>
          <a:bodyPr/>
          <a:lstStyle/>
          <a:p>
            <a:pPr algn="l"/>
            <a:r>
              <a:rPr lang="en-US" sz="1400" dirty="0">
                <a:solidFill>
                  <a:srgbClr val="002E51"/>
                </a:solidFill>
              </a:rPr>
              <a:t>Consultant to Novartis, Lilly, Pfizer, AstraZeneca, and Gilead</a:t>
            </a:r>
          </a:p>
        </p:txBody>
      </p:sp>
      <p:sp>
        <p:nvSpPr>
          <p:cNvPr id="4" name="Title 3"/>
          <p:cNvSpPr>
            <a:spLocks noGrp="1"/>
          </p:cNvSpPr>
          <p:nvPr>
            <p:ph type="title"/>
          </p:nvPr>
        </p:nvSpPr>
        <p:spPr>
          <a:xfrm>
            <a:off x="0" y="127465"/>
            <a:ext cx="9144000" cy="807256"/>
          </a:xfrm>
        </p:spPr>
        <p:txBody>
          <a:bodyPr/>
          <a:lstStyle/>
          <a:p>
            <a:r>
              <a:rPr lang="en-US" b="1" dirty="0"/>
              <a:t>Disclosures </a:t>
            </a:r>
          </a:p>
        </p:txBody>
      </p:sp>
    </p:spTree>
    <p:extLst>
      <p:ext uri="{BB962C8B-B14F-4D97-AF65-F5344CB8AC3E}">
        <p14:creationId xmlns:p14="http://schemas.microsoft.com/office/powerpoint/2010/main" val="404800807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gradFill>
          <a:gsLst>
            <a:gs pos="8400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5" name="Content Placeholder 4">
            <a:extLst>
              <a:ext uri="{FF2B5EF4-FFF2-40B4-BE49-F238E27FC236}">
                <a16:creationId xmlns:a16="http://schemas.microsoft.com/office/drawing/2014/main" id="{04064B09-8945-F39C-9113-5F9BBD754F1A}"/>
              </a:ext>
            </a:extLst>
          </p:cNvPr>
          <p:cNvSpPr>
            <a:spLocks noGrp="1"/>
          </p:cNvSpPr>
          <p:nvPr>
            <p:ph idx="1"/>
          </p:nvPr>
        </p:nvSpPr>
        <p:spPr>
          <a:xfrm>
            <a:off x="575733" y="717550"/>
            <a:ext cx="7772400" cy="3147278"/>
          </a:xfrm>
        </p:spPr>
        <p:txBody>
          <a:bodyPr/>
          <a:lstStyle/>
          <a:p>
            <a:pPr marL="0" indent="0">
              <a:buNone/>
            </a:pPr>
            <a:r>
              <a:rPr lang="en-US" dirty="0"/>
              <a:t>1. New therapies/New indications</a:t>
            </a:r>
          </a:p>
          <a:p>
            <a:pPr marL="0" indent="0">
              <a:buNone/>
            </a:pPr>
            <a:r>
              <a:rPr lang="en-US" dirty="0"/>
              <a:t>2. Biomarkers for tailoring therapies</a:t>
            </a:r>
          </a:p>
          <a:p>
            <a:pPr marL="0" indent="0">
              <a:buNone/>
            </a:pPr>
            <a:r>
              <a:rPr lang="en-US" dirty="0"/>
              <a:t>3. Doing less vs doing more –personalized approaches based on biology </a:t>
            </a:r>
          </a:p>
        </p:txBody>
      </p:sp>
      <p:sp>
        <p:nvSpPr>
          <p:cNvPr id="4" name="Title 3"/>
          <p:cNvSpPr>
            <a:spLocks noGrp="1"/>
          </p:cNvSpPr>
          <p:nvPr>
            <p:ph type="title" idx="4294967295"/>
          </p:nvPr>
        </p:nvSpPr>
        <p:spPr>
          <a:xfrm>
            <a:off x="0" y="127000"/>
            <a:ext cx="9144000" cy="695325"/>
          </a:xfrm>
          <a:prstGeom prst="rect">
            <a:avLst/>
          </a:prstGeom>
        </p:spPr>
        <p:txBody>
          <a:bodyPr/>
          <a:lstStyle/>
          <a:p>
            <a:r>
              <a:rPr lang="en-US" b="1" dirty="0">
                <a:solidFill>
                  <a:srgbClr val="002E51"/>
                </a:solidFill>
              </a:rPr>
              <a:t>Year in Review Themes </a:t>
            </a:r>
          </a:p>
        </p:txBody>
      </p:sp>
    </p:spTree>
    <p:extLst>
      <p:ext uri="{BB962C8B-B14F-4D97-AF65-F5344CB8AC3E}">
        <p14:creationId xmlns:p14="http://schemas.microsoft.com/office/powerpoint/2010/main" val="322365566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ubtitle 3">
            <a:extLst>
              <a:ext uri="{FF2B5EF4-FFF2-40B4-BE49-F238E27FC236}">
                <a16:creationId xmlns:a16="http://schemas.microsoft.com/office/drawing/2014/main" id="{D0A14995-8853-7A09-6BFA-6CDB009E909B}"/>
              </a:ext>
            </a:extLst>
          </p:cNvPr>
          <p:cNvSpPr>
            <a:spLocks noGrp="1"/>
          </p:cNvSpPr>
          <p:nvPr>
            <p:ph type="subTitle" idx="1"/>
          </p:nvPr>
        </p:nvSpPr>
        <p:spPr/>
        <p:txBody>
          <a:bodyPr/>
          <a:lstStyle/>
          <a:p>
            <a:r>
              <a:rPr lang="en-US" sz="3200" dirty="0"/>
              <a:t>New therapies/New indications</a:t>
            </a:r>
          </a:p>
          <a:p>
            <a:endParaRPr lang="en-US" dirty="0"/>
          </a:p>
        </p:txBody>
      </p:sp>
      <p:sp>
        <p:nvSpPr>
          <p:cNvPr id="3" name="Title 2">
            <a:extLst>
              <a:ext uri="{FF2B5EF4-FFF2-40B4-BE49-F238E27FC236}">
                <a16:creationId xmlns:a16="http://schemas.microsoft.com/office/drawing/2014/main" id="{77BDFE31-FDFD-DCC2-5FE4-526938A9C9E7}"/>
              </a:ext>
            </a:extLst>
          </p:cNvPr>
          <p:cNvSpPr>
            <a:spLocks noGrp="1"/>
          </p:cNvSpPr>
          <p:nvPr>
            <p:ph type="title"/>
          </p:nvPr>
        </p:nvSpPr>
        <p:spPr/>
        <p:txBody>
          <a:bodyPr/>
          <a:lstStyle/>
          <a:p>
            <a:r>
              <a:rPr lang="en-US" dirty="0"/>
              <a:t>Theme 1 </a:t>
            </a:r>
          </a:p>
        </p:txBody>
      </p:sp>
    </p:spTree>
    <p:extLst>
      <p:ext uri="{BB962C8B-B14F-4D97-AF65-F5344CB8AC3E}">
        <p14:creationId xmlns:p14="http://schemas.microsoft.com/office/powerpoint/2010/main" val="353455929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19BD70E6-843E-3DF6-D541-1E3183CB2C18}"/>
              </a:ext>
            </a:extLst>
          </p:cNvPr>
          <p:cNvGraphicFramePr>
            <a:graphicFrameLocks noGrp="1"/>
          </p:cNvGraphicFramePr>
          <p:nvPr>
            <p:ph idx="1"/>
          </p:nvPr>
        </p:nvGraphicFramePr>
        <p:xfrm>
          <a:off x="685800" y="844550"/>
          <a:ext cx="7772400" cy="31480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ectangle 1">
            <a:extLst>
              <a:ext uri="{FF2B5EF4-FFF2-40B4-BE49-F238E27FC236}">
                <a16:creationId xmlns:a16="http://schemas.microsoft.com/office/drawing/2014/main" id="{5A4FD08F-23D3-CEF3-0C7C-39C54FB89E67}"/>
              </a:ext>
            </a:extLst>
          </p:cNvPr>
          <p:cNvSpPr/>
          <p:nvPr/>
        </p:nvSpPr>
        <p:spPr bwMode="auto">
          <a:xfrm>
            <a:off x="1480008" y="1706252"/>
            <a:ext cx="6978192" cy="867879"/>
          </a:xfrm>
          <a:prstGeom prst="rect">
            <a:avLst/>
          </a:prstGeom>
          <a:noFill/>
          <a:ln w="28575" cap="flat" cmpd="sng" algn="ctr">
            <a:solidFill>
              <a:srgbClr val="C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2305819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363F12-82F1-6846-DF14-88EF9B75B6CA}"/>
              </a:ext>
            </a:extLst>
          </p:cNvPr>
          <p:cNvSpPr>
            <a:spLocks noGrp="1"/>
          </p:cNvSpPr>
          <p:nvPr>
            <p:ph type="title"/>
          </p:nvPr>
        </p:nvSpPr>
        <p:spPr/>
        <p:txBody>
          <a:bodyPr/>
          <a:lstStyle/>
          <a:p>
            <a:endParaRPr lang="en-US" dirty="0"/>
          </a:p>
        </p:txBody>
      </p:sp>
      <p:sp>
        <p:nvSpPr>
          <p:cNvPr id="3" name="Picture Placeholder 2">
            <a:extLst>
              <a:ext uri="{FF2B5EF4-FFF2-40B4-BE49-F238E27FC236}">
                <a16:creationId xmlns:a16="http://schemas.microsoft.com/office/drawing/2014/main" id="{ACCA8A55-F6D3-1BEA-E2DB-E61E736E88E6}"/>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71705806-EC1F-06E0-E6BC-2A7946DC3C43}"/>
              </a:ext>
            </a:extLst>
          </p:cNvPr>
          <p:cNvSpPr>
            <a:spLocks noGrp="1"/>
          </p:cNvSpPr>
          <p:nvPr>
            <p:ph type="body" sz="half" idx="2"/>
          </p:nvPr>
        </p:nvSpPr>
        <p:spPr>
          <a:xfrm>
            <a:off x="1865312" y="3484258"/>
            <a:ext cx="5486400" cy="544973"/>
          </a:xfrm>
        </p:spPr>
        <p:txBody>
          <a:bodyPr/>
          <a:lstStyle/>
          <a:p>
            <a:r>
              <a:rPr lang="en-US" sz="2800" b="1" dirty="0" err="1"/>
              <a:t>Elacestrant</a:t>
            </a:r>
            <a:endParaRPr lang="en-US" sz="2800" b="1" dirty="0"/>
          </a:p>
        </p:txBody>
      </p:sp>
    </p:spTree>
    <p:extLst>
      <p:ext uri="{BB962C8B-B14F-4D97-AF65-F5344CB8AC3E}">
        <p14:creationId xmlns:p14="http://schemas.microsoft.com/office/powerpoint/2010/main" val="31946724"/>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ontent Placeholder 5" descr="Diagram&#10;&#10;Description automatically generated">
            <a:extLst>
              <a:ext uri="{FF2B5EF4-FFF2-40B4-BE49-F238E27FC236}">
                <a16:creationId xmlns:a16="http://schemas.microsoft.com/office/drawing/2014/main" id="{DF4CBF4F-4197-1AD2-F01B-5485B7FEC25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2678" y="84222"/>
            <a:ext cx="4269322" cy="1945768"/>
          </a:xfrm>
          <a:prstGeom prst="rect">
            <a:avLst/>
          </a:prstGeom>
        </p:spPr>
      </p:pic>
      <p:pic>
        <p:nvPicPr>
          <p:cNvPr id="4" name="Picture 3">
            <a:extLst>
              <a:ext uri="{FF2B5EF4-FFF2-40B4-BE49-F238E27FC236}">
                <a16:creationId xmlns:a16="http://schemas.microsoft.com/office/drawing/2014/main" id="{FE446425-5098-FF14-F11C-597F08899BC8}"/>
              </a:ext>
            </a:extLst>
          </p:cNvPr>
          <p:cNvPicPr>
            <a:picLocks noChangeAspect="1"/>
          </p:cNvPicPr>
          <p:nvPr/>
        </p:nvPicPr>
        <p:blipFill>
          <a:blip r:embed="rId3"/>
          <a:stretch>
            <a:fillRect/>
          </a:stretch>
        </p:blipFill>
        <p:spPr>
          <a:xfrm>
            <a:off x="4763465" y="35781"/>
            <a:ext cx="4269323" cy="2370306"/>
          </a:xfrm>
          <a:prstGeom prst="rect">
            <a:avLst/>
          </a:prstGeom>
        </p:spPr>
      </p:pic>
      <p:pic>
        <p:nvPicPr>
          <p:cNvPr id="6" name="Picture 5">
            <a:extLst>
              <a:ext uri="{FF2B5EF4-FFF2-40B4-BE49-F238E27FC236}">
                <a16:creationId xmlns:a16="http://schemas.microsoft.com/office/drawing/2014/main" id="{DB49CA8F-B5A6-3D8E-3472-182BB3BAC45C}"/>
              </a:ext>
            </a:extLst>
          </p:cNvPr>
          <p:cNvPicPr>
            <a:picLocks noChangeAspect="1"/>
          </p:cNvPicPr>
          <p:nvPr/>
        </p:nvPicPr>
        <p:blipFill>
          <a:blip r:embed="rId4"/>
          <a:stretch>
            <a:fillRect/>
          </a:stretch>
        </p:blipFill>
        <p:spPr>
          <a:xfrm>
            <a:off x="2533134" y="2742176"/>
            <a:ext cx="3210697" cy="1379063"/>
          </a:xfrm>
          <a:prstGeom prst="rect">
            <a:avLst/>
          </a:prstGeom>
        </p:spPr>
      </p:pic>
    </p:spTree>
    <p:extLst>
      <p:ext uri="{BB962C8B-B14F-4D97-AF65-F5344CB8AC3E}">
        <p14:creationId xmlns:p14="http://schemas.microsoft.com/office/powerpoint/2010/main" val="154111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Titre 3">
            <a:extLst>
              <a:ext uri="{FF2B5EF4-FFF2-40B4-BE49-F238E27FC236}">
                <a16:creationId xmlns:a16="http://schemas.microsoft.com/office/drawing/2014/main" id="{DA0EEDF7-23AF-4DB8-97FB-5E5EF0E6691C}"/>
              </a:ext>
            </a:extLst>
          </p:cNvPr>
          <p:cNvSpPr>
            <a:spLocks noGrp="1"/>
          </p:cNvSpPr>
          <p:nvPr>
            <p:ph type="title"/>
          </p:nvPr>
        </p:nvSpPr>
        <p:spPr>
          <a:xfrm>
            <a:off x="368300" y="70059"/>
            <a:ext cx="8872664" cy="911420"/>
          </a:xfrm>
        </p:spPr>
        <p:txBody>
          <a:bodyPr>
            <a:noAutofit/>
          </a:bodyPr>
          <a:lstStyle/>
          <a:p>
            <a:r>
              <a:rPr lang="en-GB" sz="1800" dirty="0">
                <a:solidFill>
                  <a:schemeClr val="tx2"/>
                </a:solidFill>
              </a:rPr>
              <a:t>APHINITY updated descriptive analysis at 8.4 years median FU: </a:t>
            </a:r>
            <a:br>
              <a:rPr lang="en-GB" sz="1800" dirty="0">
                <a:solidFill>
                  <a:schemeClr val="tx2"/>
                </a:solidFill>
              </a:rPr>
            </a:br>
            <a:r>
              <a:rPr lang="en-GB" sz="1800" dirty="0">
                <a:solidFill>
                  <a:schemeClr val="tx2"/>
                </a:solidFill>
              </a:rPr>
              <a:t>time to first IDFS event by treatment regimen </a:t>
            </a:r>
            <a:br>
              <a:rPr lang="en-GB" sz="1800" dirty="0">
                <a:solidFill>
                  <a:schemeClr val="tx2"/>
                </a:solidFill>
              </a:rPr>
            </a:br>
            <a:r>
              <a:rPr lang="en-US" sz="1800" dirty="0">
                <a:solidFill>
                  <a:schemeClr val="tx2"/>
                </a:solidFill>
              </a:rPr>
              <a:t>(hormone receptor-negative cohort)</a:t>
            </a:r>
            <a:endParaRPr lang="fr-FR" sz="1800" dirty="0">
              <a:solidFill>
                <a:schemeClr val="tx2"/>
              </a:solidFill>
            </a:endParaRPr>
          </a:p>
        </p:txBody>
      </p:sp>
      <p:graphicFrame>
        <p:nvGraphicFramePr>
          <p:cNvPr id="247" name="Table 5">
            <a:extLst>
              <a:ext uri="{FF2B5EF4-FFF2-40B4-BE49-F238E27FC236}">
                <a16:creationId xmlns:a16="http://schemas.microsoft.com/office/drawing/2014/main" id="{7C2AB66C-2669-49C9-BA25-D559F62A0062}"/>
              </a:ext>
            </a:extLst>
          </p:cNvPr>
          <p:cNvGraphicFramePr>
            <a:graphicFrameLocks noGrp="1"/>
          </p:cNvGraphicFramePr>
          <p:nvPr/>
        </p:nvGraphicFramePr>
        <p:xfrm>
          <a:off x="1833724" y="1890343"/>
          <a:ext cx="4383363" cy="1651200"/>
        </p:xfrm>
        <a:graphic>
          <a:graphicData uri="http://schemas.openxmlformats.org/drawingml/2006/table">
            <a:tbl>
              <a:tblPr firstRow="1" bandRow="1">
                <a:tableStyleId>{B301B821-A1FF-4177-AEE7-76D212191A09}</a:tableStyleId>
              </a:tblPr>
              <a:tblGrid>
                <a:gridCol w="1560284">
                  <a:extLst>
                    <a:ext uri="{9D8B030D-6E8A-4147-A177-3AD203B41FA5}">
                      <a16:colId xmlns:a16="http://schemas.microsoft.com/office/drawing/2014/main" val="1096159417"/>
                    </a:ext>
                  </a:extLst>
                </a:gridCol>
                <a:gridCol w="1378851">
                  <a:extLst>
                    <a:ext uri="{9D8B030D-6E8A-4147-A177-3AD203B41FA5}">
                      <a16:colId xmlns:a16="http://schemas.microsoft.com/office/drawing/2014/main" val="1121542360"/>
                    </a:ext>
                  </a:extLst>
                </a:gridCol>
                <a:gridCol w="1444228">
                  <a:extLst>
                    <a:ext uri="{9D8B030D-6E8A-4147-A177-3AD203B41FA5}">
                      <a16:colId xmlns:a16="http://schemas.microsoft.com/office/drawing/2014/main" val="3371436742"/>
                    </a:ext>
                  </a:extLst>
                </a:gridCol>
              </a:tblGrid>
              <a:tr h="376800">
                <a:tc>
                  <a:txBody>
                    <a:bodyPr/>
                    <a:lstStyle/>
                    <a:p>
                      <a:pPr algn="ctr"/>
                      <a:endParaRPr lang="en-GB" sz="10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Pertuzumab</a:t>
                      </a:r>
                    </a:p>
                    <a:p>
                      <a:pPr algn="ctr"/>
                      <a:r>
                        <a:rPr lang="en-GB" sz="1000" dirty="0"/>
                        <a:t>(n = 864)</a:t>
                      </a:r>
                    </a:p>
                  </a:txBody>
                  <a:tcPr marL="36000" marR="36000" marT="36000" marB="36000">
                    <a:lnL w="12700" cap="flat" cmpd="sng" algn="ctr">
                      <a:no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en-GB" sz="1000" dirty="0"/>
                        <a:t>Placebo</a:t>
                      </a:r>
                    </a:p>
                    <a:p>
                      <a:pPr algn="ctr"/>
                      <a:r>
                        <a:rPr lang="en-GB" sz="1000" dirty="0"/>
                        <a:t>(n = 858)</a:t>
                      </a:r>
                    </a:p>
                  </a:txBody>
                  <a:tcPr marL="36000" marR="36000" marT="36000" marB="36000">
                    <a:lnL w="12700" cap="flat" cmpd="sng" algn="ctr">
                      <a:solidFill>
                        <a:schemeClr val="accent5"/>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a16="http://schemas.microsoft.com/office/drawing/2014/main" val="2825380425"/>
                  </a:ext>
                </a:extLst>
              </a:tr>
              <a:tr h="224400">
                <a:tc>
                  <a:txBody>
                    <a:bodyPr/>
                    <a:lstStyle/>
                    <a:p>
                      <a:pPr algn="l"/>
                      <a:r>
                        <a:rPr lang="en-GB" sz="1000" b="1" dirty="0"/>
                        <a:t>Events, 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1000" dirty="0"/>
                        <a:t>106 (12.3)</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126 (14.7)</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2592401"/>
                  </a:ext>
                </a:extLst>
              </a:tr>
              <a:tr h="224400">
                <a:tc>
                  <a:txBody>
                    <a:bodyPr/>
                    <a:lstStyle/>
                    <a:p>
                      <a:pPr algn="l"/>
                      <a:r>
                        <a:rPr lang="en-GB" sz="1000" b="1" dirty="0">
                          <a:solidFill>
                            <a:srgbClr val="FF0000"/>
                          </a:solidFill>
                        </a:rPr>
                        <a:t>Adjusted HR (95% CI)</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0.82 (0.64, 1.06)</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902976880"/>
                  </a:ext>
                </a:extLst>
              </a:tr>
              <a:tr h="224400">
                <a:tc gridSpan="3">
                  <a:txBody>
                    <a:bodyPr/>
                    <a:lstStyle/>
                    <a:p>
                      <a:pPr algn="l"/>
                      <a:r>
                        <a:rPr lang="en-GB" sz="1000" b="1" dirty="0"/>
                        <a:t>8 year duration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350156930"/>
                  </a:ext>
                </a:extLst>
              </a:tr>
              <a:tr h="376800">
                <a:tc>
                  <a:txBody>
                    <a:bodyPr/>
                    <a:lstStyle/>
                    <a:p>
                      <a:pPr algn="l"/>
                      <a:r>
                        <a:rPr lang="en-GB" sz="1000" b="0" dirty="0"/>
                        <a:t>Difference in event free rate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2.3</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45784026"/>
                  </a:ext>
                </a:extLst>
              </a:tr>
              <a:tr h="224400">
                <a:tc>
                  <a:txBody>
                    <a:bodyPr/>
                    <a:lstStyle/>
                    <a:p>
                      <a:pPr algn="l"/>
                      <a:r>
                        <a:rPr lang="en-GB" sz="1000" b="0" dirty="0"/>
                        <a:t>95% CI for difference</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a:t>(-1.0, 5.7)</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548549513"/>
                  </a:ext>
                </a:extLst>
              </a:tr>
            </a:tbl>
          </a:graphicData>
        </a:graphic>
      </p:graphicFrame>
      <p:grpSp>
        <p:nvGrpSpPr>
          <p:cNvPr id="5" name="Group 4">
            <a:extLst>
              <a:ext uri="{FF2B5EF4-FFF2-40B4-BE49-F238E27FC236}">
                <a16:creationId xmlns:a16="http://schemas.microsoft.com/office/drawing/2014/main" id="{D4C56600-A192-4730-9696-5AD0CD2D00B3}"/>
              </a:ext>
            </a:extLst>
          </p:cNvPr>
          <p:cNvGrpSpPr/>
          <p:nvPr/>
        </p:nvGrpSpPr>
        <p:grpSpPr>
          <a:xfrm>
            <a:off x="1044092" y="937407"/>
            <a:ext cx="6940668" cy="3283051"/>
            <a:chOff x="1044091" y="935026"/>
            <a:chExt cx="6940668" cy="3283050"/>
          </a:xfrm>
        </p:grpSpPr>
        <p:sp>
          <p:nvSpPr>
            <p:cNvPr id="89" name="TextBox 88">
              <a:extLst>
                <a:ext uri="{FF2B5EF4-FFF2-40B4-BE49-F238E27FC236}">
                  <a16:creationId xmlns:a16="http://schemas.microsoft.com/office/drawing/2014/main" id="{0F2DFD59-56FC-4460-B744-07E9040E5F3A}"/>
                </a:ext>
              </a:extLst>
            </p:cNvPr>
            <p:cNvSpPr txBox="1"/>
            <p:nvPr/>
          </p:nvSpPr>
          <p:spPr>
            <a:xfrm>
              <a:off x="4112902" y="3713341"/>
              <a:ext cx="1384996"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Years from randomisation</a:t>
              </a:r>
            </a:p>
          </p:txBody>
        </p:sp>
        <p:grpSp>
          <p:nvGrpSpPr>
            <p:cNvPr id="198" name="Group 197">
              <a:extLst>
                <a:ext uri="{FF2B5EF4-FFF2-40B4-BE49-F238E27FC236}">
                  <a16:creationId xmlns:a16="http://schemas.microsoft.com/office/drawing/2014/main" id="{7CF5F1B6-D678-446A-BAEB-B0F372130E2B}"/>
                </a:ext>
              </a:extLst>
            </p:cNvPr>
            <p:cNvGrpSpPr/>
            <p:nvPr/>
          </p:nvGrpSpPr>
          <p:grpSpPr>
            <a:xfrm>
              <a:off x="1626527" y="1187009"/>
              <a:ext cx="6297540" cy="2371990"/>
              <a:chOff x="1626527" y="849773"/>
              <a:chExt cx="6297540" cy="2971376"/>
            </a:xfrm>
          </p:grpSpPr>
          <p:sp>
            <p:nvSpPr>
              <p:cNvPr id="199" name="Freeform: Shape 198">
                <a:extLst>
                  <a:ext uri="{FF2B5EF4-FFF2-40B4-BE49-F238E27FC236}">
                    <a16:creationId xmlns:a16="http://schemas.microsoft.com/office/drawing/2014/main" id="{4E794D0D-90D8-4E5F-8B22-B62C0E956A67}"/>
                  </a:ext>
                </a:extLst>
              </p:cNvPr>
              <p:cNvSpPr/>
              <p:nvPr/>
            </p:nvSpPr>
            <p:spPr>
              <a:xfrm>
                <a:off x="1686726" y="849773"/>
                <a:ext cx="6237341" cy="2911527"/>
              </a:xfrm>
              <a:custGeom>
                <a:avLst/>
                <a:gdLst>
                  <a:gd name="connsiteX0" fmla="*/ 0 w 6237341"/>
                  <a:gd name="connsiteY0" fmla="*/ 0 h 2911527"/>
                  <a:gd name="connsiteX1" fmla="*/ 0 w 6237341"/>
                  <a:gd name="connsiteY1" fmla="*/ 2911527 h 2911527"/>
                  <a:gd name="connsiteX2" fmla="*/ 5370500 w 6237341"/>
                  <a:gd name="connsiteY2" fmla="*/ 2911527 h 2911527"/>
                  <a:gd name="connsiteX3" fmla="*/ 6237342 w 6237341"/>
                  <a:gd name="connsiteY3" fmla="*/ 2911527 h 2911527"/>
                </a:gdLst>
                <a:ahLst/>
                <a:cxnLst>
                  <a:cxn ang="0">
                    <a:pos x="connsiteX0" y="connsiteY0"/>
                  </a:cxn>
                  <a:cxn ang="0">
                    <a:pos x="connsiteX1" y="connsiteY1"/>
                  </a:cxn>
                  <a:cxn ang="0">
                    <a:pos x="connsiteX2" y="connsiteY2"/>
                  </a:cxn>
                  <a:cxn ang="0">
                    <a:pos x="connsiteX3" y="connsiteY3"/>
                  </a:cxn>
                </a:cxnLst>
                <a:rect l="l" t="t" r="r" b="b"/>
                <a:pathLst>
                  <a:path w="6237341" h="2911527">
                    <a:moveTo>
                      <a:pt x="0" y="0"/>
                    </a:moveTo>
                    <a:lnTo>
                      <a:pt x="0" y="2911527"/>
                    </a:lnTo>
                    <a:lnTo>
                      <a:pt x="5370500" y="2911527"/>
                    </a:lnTo>
                    <a:lnTo>
                      <a:pt x="6237342" y="2911527"/>
                    </a:lnTo>
                  </a:path>
                </a:pathLst>
              </a:custGeom>
              <a:noFill/>
              <a:ln w="19050" cap="sq">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nvGrpSpPr>
              <p:cNvPr id="200" name="Group 199">
                <a:extLst>
                  <a:ext uri="{FF2B5EF4-FFF2-40B4-BE49-F238E27FC236}">
                    <a16:creationId xmlns:a16="http://schemas.microsoft.com/office/drawing/2014/main" id="{FA28B292-8DEF-4161-BF31-1340729F16F1}"/>
                  </a:ext>
                </a:extLst>
              </p:cNvPr>
              <p:cNvGrpSpPr/>
              <p:nvPr/>
            </p:nvGrpSpPr>
            <p:grpSpPr>
              <a:xfrm>
                <a:off x="1686726" y="3761037"/>
                <a:ext cx="6007687" cy="60112"/>
                <a:chOff x="1481805" y="3997764"/>
                <a:chExt cx="6007687" cy="60112"/>
              </a:xfrm>
            </p:grpSpPr>
            <p:sp>
              <p:nvSpPr>
                <p:cNvPr id="208" name="Freeform: Shape 207">
                  <a:extLst>
                    <a:ext uri="{FF2B5EF4-FFF2-40B4-BE49-F238E27FC236}">
                      <a16:creationId xmlns:a16="http://schemas.microsoft.com/office/drawing/2014/main" id="{7698ECA9-1304-41A7-98A1-75F9A33ACCE0}"/>
                    </a:ext>
                  </a:extLst>
                </p:cNvPr>
                <p:cNvSpPr/>
                <p:nvPr/>
              </p:nvSpPr>
              <p:spPr>
                <a:xfrm>
                  <a:off x="448126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9" name="Freeform: Shape 208">
                  <a:extLst>
                    <a:ext uri="{FF2B5EF4-FFF2-40B4-BE49-F238E27FC236}">
                      <a16:creationId xmlns:a16="http://schemas.microsoft.com/office/drawing/2014/main" id="{9BEFD31B-3277-4CD3-96EA-5F3E4AA00446}"/>
                    </a:ext>
                  </a:extLst>
                </p:cNvPr>
                <p:cNvSpPr/>
                <p:nvPr/>
              </p:nvSpPr>
              <p:spPr>
                <a:xfrm>
                  <a:off x="148180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0" name="Freeform: Shape 209">
                  <a:extLst>
                    <a:ext uri="{FF2B5EF4-FFF2-40B4-BE49-F238E27FC236}">
                      <a16:creationId xmlns:a16="http://schemas.microsoft.com/office/drawing/2014/main" id="{F575E585-45B7-437F-8F1E-790207C81224}"/>
                    </a:ext>
                  </a:extLst>
                </p:cNvPr>
                <p:cNvSpPr/>
                <p:nvPr/>
              </p:nvSpPr>
              <p:spPr>
                <a:xfrm>
                  <a:off x="185669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1" name="Freeform: Shape 210">
                  <a:extLst>
                    <a:ext uri="{FF2B5EF4-FFF2-40B4-BE49-F238E27FC236}">
                      <a16:creationId xmlns:a16="http://schemas.microsoft.com/office/drawing/2014/main" id="{711DEE3F-B701-443A-BDA5-60A120741E36}"/>
                    </a:ext>
                  </a:extLst>
                </p:cNvPr>
                <p:cNvSpPr/>
                <p:nvPr/>
              </p:nvSpPr>
              <p:spPr>
                <a:xfrm>
                  <a:off x="223166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2" name="Freeform: Shape 211">
                  <a:extLst>
                    <a:ext uri="{FF2B5EF4-FFF2-40B4-BE49-F238E27FC236}">
                      <a16:creationId xmlns:a16="http://schemas.microsoft.com/office/drawing/2014/main" id="{47DE8B3B-C03B-4A0F-82F5-A43249B22DDF}"/>
                    </a:ext>
                  </a:extLst>
                </p:cNvPr>
                <p:cNvSpPr/>
                <p:nvPr/>
              </p:nvSpPr>
              <p:spPr>
                <a:xfrm>
                  <a:off x="260655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3" name="Freeform: Shape 212">
                  <a:extLst>
                    <a:ext uri="{FF2B5EF4-FFF2-40B4-BE49-F238E27FC236}">
                      <a16:creationId xmlns:a16="http://schemas.microsoft.com/office/drawing/2014/main" id="{A0BDC5FA-F077-409A-87ED-15BAC9E5F0E3}"/>
                    </a:ext>
                  </a:extLst>
                </p:cNvPr>
                <p:cNvSpPr/>
                <p:nvPr/>
              </p:nvSpPr>
              <p:spPr>
                <a:xfrm>
                  <a:off x="298153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4" name="Freeform: Shape 213">
                  <a:extLst>
                    <a:ext uri="{FF2B5EF4-FFF2-40B4-BE49-F238E27FC236}">
                      <a16:creationId xmlns:a16="http://schemas.microsoft.com/office/drawing/2014/main" id="{D42988B6-877E-48DA-8949-BDAF1009532A}"/>
                    </a:ext>
                  </a:extLst>
                </p:cNvPr>
                <p:cNvSpPr/>
                <p:nvPr/>
              </p:nvSpPr>
              <p:spPr>
                <a:xfrm>
                  <a:off x="335642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5" name="Freeform: Shape 214">
                  <a:extLst>
                    <a:ext uri="{FF2B5EF4-FFF2-40B4-BE49-F238E27FC236}">
                      <a16:creationId xmlns:a16="http://schemas.microsoft.com/office/drawing/2014/main" id="{801D1E7E-850C-45C4-95C5-72BAFEFBE9EA}"/>
                    </a:ext>
                  </a:extLst>
                </p:cNvPr>
                <p:cNvSpPr/>
                <p:nvPr/>
              </p:nvSpPr>
              <p:spPr>
                <a:xfrm>
                  <a:off x="373139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6" name="Freeform: Shape 215">
                  <a:extLst>
                    <a:ext uri="{FF2B5EF4-FFF2-40B4-BE49-F238E27FC236}">
                      <a16:creationId xmlns:a16="http://schemas.microsoft.com/office/drawing/2014/main" id="{010423CD-B2DB-4D78-969D-ACD8B51C29AB}"/>
                    </a:ext>
                  </a:extLst>
                </p:cNvPr>
                <p:cNvSpPr/>
                <p:nvPr/>
              </p:nvSpPr>
              <p:spPr>
                <a:xfrm>
                  <a:off x="410628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7" name="Freeform: Shape 216">
                  <a:extLst>
                    <a:ext uri="{FF2B5EF4-FFF2-40B4-BE49-F238E27FC236}">
                      <a16:creationId xmlns:a16="http://schemas.microsoft.com/office/drawing/2014/main" id="{63EB830D-E9CF-4631-B04D-11031519193A}"/>
                    </a:ext>
                  </a:extLst>
                </p:cNvPr>
                <p:cNvSpPr/>
                <p:nvPr/>
              </p:nvSpPr>
              <p:spPr>
                <a:xfrm>
                  <a:off x="485614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8" name="Freeform: Shape 217">
                  <a:extLst>
                    <a:ext uri="{FF2B5EF4-FFF2-40B4-BE49-F238E27FC236}">
                      <a16:creationId xmlns:a16="http://schemas.microsoft.com/office/drawing/2014/main" id="{670149B1-2DA6-4F92-A547-C1AAEA6FF540}"/>
                    </a:ext>
                  </a:extLst>
                </p:cNvPr>
                <p:cNvSpPr/>
                <p:nvPr/>
              </p:nvSpPr>
              <p:spPr>
                <a:xfrm>
                  <a:off x="523112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9" name="Freeform: Shape 218">
                  <a:extLst>
                    <a:ext uri="{FF2B5EF4-FFF2-40B4-BE49-F238E27FC236}">
                      <a16:creationId xmlns:a16="http://schemas.microsoft.com/office/drawing/2014/main" id="{8B9F39A3-10B3-411F-8EC6-97407940B8F9}"/>
                    </a:ext>
                  </a:extLst>
                </p:cNvPr>
                <p:cNvSpPr/>
                <p:nvPr/>
              </p:nvSpPr>
              <p:spPr>
                <a:xfrm>
                  <a:off x="560610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0" name="Freeform: Shape 219">
                  <a:extLst>
                    <a:ext uri="{FF2B5EF4-FFF2-40B4-BE49-F238E27FC236}">
                      <a16:creationId xmlns:a16="http://schemas.microsoft.com/office/drawing/2014/main" id="{4D067B18-4181-4EEC-B704-82D1693CA28F}"/>
                    </a:ext>
                  </a:extLst>
                </p:cNvPr>
                <p:cNvSpPr/>
                <p:nvPr/>
              </p:nvSpPr>
              <p:spPr>
                <a:xfrm>
                  <a:off x="598098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1" name="Freeform: Shape 220">
                  <a:extLst>
                    <a:ext uri="{FF2B5EF4-FFF2-40B4-BE49-F238E27FC236}">
                      <a16:creationId xmlns:a16="http://schemas.microsoft.com/office/drawing/2014/main" id="{FFDF3D17-7A77-4B0A-9EDF-88DD0EA89010}"/>
                    </a:ext>
                  </a:extLst>
                </p:cNvPr>
                <p:cNvSpPr/>
                <p:nvPr/>
              </p:nvSpPr>
              <p:spPr>
                <a:xfrm>
                  <a:off x="635596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2" name="Freeform: Shape 221">
                  <a:extLst>
                    <a:ext uri="{FF2B5EF4-FFF2-40B4-BE49-F238E27FC236}">
                      <a16:creationId xmlns:a16="http://schemas.microsoft.com/office/drawing/2014/main" id="{5055D1F9-4EAA-404A-B34D-2449B8BD75A2}"/>
                    </a:ext>
                  </a:extLst>
                </p:cNvPr>
                <p:cNvSpPr/>
                <p:nvPr/>
              </p:nvSpPr>
              <p:spPr>
                <a:xfrm>
                  <a:off x="673085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3" name="Freeform: Shape 222">
                  <a:extLst>
                    <a:ext uri="{FF2B5EF4-FFF2-40B4-BE49-F238E27FC236}">
                      <a16:creationId xmlns:a16="http://schemas.microsoft.com/office/drawing/2014/main" id="{88D10A3D-94A5-4BC6-80DC-470101F1EC81}"/>
                    </a:ext>
                  </a:extLst>
                </p:cNvPr>
                <p:cNvSpPr/>
                <p:nvPr/>
              </p:nvSpPr>
              <p:spPr>
                <a:xfrm>
                  <a:off x="710582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4" name="Freeform: Shape 223">
                  <a:extLst>
                    <a:ext uri="{FF2B5EF4-FFF2-40B4-BE49-F238E27FC236}">
                      <a16:creationId xmlns:a16="http://schemas.microsoft.com/office/drawing/2014/main" id="{9D0A1A34-24F9-4C97-97E2-677FC0A79052}"/>
                    </a:ext>
                  </a:extLst>
                </p:cNvPr>
                <p:cNvSpPr/>
                <p:nvPr/>
              </p:nvSpPr>
              <p:spPr>
                <a:xfrm>
                  <a:off x="748071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nvGrpSpPr>
              <p:cNvPr id="201" name="Group 200">
                <a:extLst>
                  <a:ext uri="{FF2B5EF4-FFF2-40B4-BE49-F238E27FC236}">
                    <a16:creationId xmlns:a16="http://schemas.microsoft.com/office/drawing/2014/main" id="{3C78F23C-078B-4B36-8CE1-D91220A18D1F}"/>
                  </a:ext>
                </a:extLst>
              </p:cNvPr>
              <p:cNvGrpSpPr/>
              <p:nvPr/>
            </p:nvGrpSpPr>
            <p:grpSpPr>
              <a:xfrm>
                <a:off x="1626527" y="849773"/>
                <a:ext cx="60199" cy="2920302"/>
                <a:chOff x="1421606" y="1086500"/>
                <a:chExt cx="60199" cy="2920302"/>
              </a:xfrm>
            </p:grpSpPr>
            <p:sp>
              <p:nvSpPr>
                <p:cNvPr id="202" name="Freeform: Shape 201">
                  <a:extLst>
                    <a:ext uri="{FF2B5EF4-FFF2-40B4-BE49-F238E27FC236}">
                      <a16:creationId xmlns:a16="http://schemas.microsoft.com/office/drawing/2014/main" id="{9F7E2071-00E1-44A5-B56C-391893252C67}"/>
                    </a:ext>
                  </a:extLst>
                </p:cNvPr>
                <p:cNvSpPr/>
                <p:nvPr/>
              </p:nvSpPr>
              <p:spPr>
                <a:xfrm>
                  <a:off x="1421606" y="1669718"/>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3" name="Freeform: Shape 202">
                  <a:extLst>
                    <a:ext uri="{FF2B5EF4-FFF2-40B4-BE49-F238E27FC236}">
                      <a16:creationId xmlns:a16="http://schemas.microsoft.com/office/drawing/2014/main" id="{42DFD025-0A7D-47A7-947B-2EA23742EB93}"/>
                    </a:ext>
                  </a:extLst>
                </p:cNvPr>
                <p:cNvSpPr/>
                <p:nvPr/>
              </p:nvSpPr>
              <p:spPr>
                <a:xfrm>
                  <a:off x="1421606" y="2252936"/>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4" name="Freeform: Shape 203">
                  <a:extLst>
                    <a:ext uri="{FF2B5EF4-FFF2-40B4-BE49-F238E27FC236}">
                      <a16:creationId xmlns:a16="http://schemas.microsoft.com/office/drawing/2014/main" id="{3255A7FF-736A-4EE5-9B75-D6E63D1B4AE8}"/>
                    </a:ext>
                  </a:extLst>
                </p:cNvPr>
                <p:cNvSpPr/>
                <p:nvPr/>
              </p:nvSpPr>
              <p:spPr>
                <a:xfrm>
                  <a:off x="1421606" y="2836155"/>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5" name="Freeform: Shape 204">
                  <a:extLst>
                    <a:ext uri="{FF2B5EF4-FFF2-40B4-BE49-F238E27FC236}">
                      <a16:creationId xmlns:a16="http://schemas.microsoft.com/office/drawing/2014/main" id="{48ADEB43-26BB-4F87-8A89-C2F5FDDCE79A}"/>
                    </a:ext>
                  </a:extLst>
                </p:cNvPr>
                <p:cNvSpPr/>
                <p:nvPr/>
              </p:nvSpPr>
              <p:spPr>
                <a:xfrm>
                  <a:off x="1421606" y="341946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6" name="Freeform: Shape 205">
                  <a:extLst>
                    <a:ext uri="{FF2B5EF4-FFF2-40B4-BE49-F238E27FC236}">
                      <a16:creationId xmlns:a16="http://schemas.microsoft.com/office/drawing/2014/main" id="{B54FAC5E-FFF1-46A7-ACBF-07A398BFC958}"/>
                    </a:ext>
                  </a:extLst>
                </p:cNvPr>
                <p:cNvSpPr/>
                <p:nvPr/>
              </p:nvSpPr>
              <p:spPr>
                <a:xfrm>
                  <a:off x="1421606" y="3998027"/>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07" name="Freeform: Shape 206">
                  <a:extLst>
                    <a:ext uri="{FF2B5EF4-FFF2-40B4-BE49-F238E27FC236}">
                      <a16:creationId xmlns:a16="http://schemas.microsoft.com/office/drawing/2014/main" id="{05C81AC9-D2F3-42C3-AFFB-0D8DF4E5264B}"/>
                    </a:ext>
                  </a:extLst>
                </p:cNvPr>
                <p:cNvSpPr/>
                <p:nvPr/>
              </p:nvSpPr>
              <p:spPr>
                <a:xfrm>
                  <a:off x="1421606" y="108650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sp>
          <p:nvSpPr>
            <p:cNvPr id="225" name="TextBox 224">
              <a:extLst>
                <a:ext uri="{FF2B5EF4-FFF2-40B4-BE49-F238E27FC236}">
                  <a16:creationId xmlns:a16="http://schemas.microsoft.com/office/drawing/2014/main" id="{338D1026-370F-43C2-ABEB-483505DD2138}"/>
                </a:ext>
              </a:extLst>
            </p:cNvPr>
            <p:cNvSpPr txBox="1"/>
            <p:nvPr/>
          </p:nvSpPr>
          <p:spPr>
            <a:xfrm>
              <a:off x="1380715" y="1110065"/>
              <a:ext cx="173125"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100</a:t>
              </a:r>
            </a:p>
          </p:txBody>
        </p:sp>
        <p:sp>
          <p:nvSpPr>
            <p:cNvPr id="226" name="TextBox 225">
              <a:extLst>
                <a:ext uri="{FF2B5EF4-FFF2-40B4-BE49-F238E27FC236}">
                  <a16:creationId xmlns:a16="http://schemas.microsoft.com/office/drawing/2014/main" id="{77B7A5B0-C151-475C-86FA-67A0C8FA5476}"/>
                </a:ext>
              </a:extLst>
            </p:cNvPr>
            <p:cNvSpPr txBox="1"/>
            <p:nvPr/>
          </p:nvSpPr>
          <p:spPr>
            <a:xfrm>
              <a:off x="1438425" y="1575637"/>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80</a:t>
              </a:r>
            </a:p>
          </p:txBody>
        </p:sp>
        <p:sp>
          <p:nvSpPr>
            <p:cNvPr id="227" name="TextBox 226">
              <a:extLst>
                <a:ext uri="{FF2B5EF4-FFF2-40B4-BE49-F238E27FC236}">
                  <a16:creationId xmlns:a16="http://schemas.microsoft.com/office/drawing/2014/main" id="{FD11A1C3-F1CD-4F80-B4C3-A300D1FDE6AA}"/>
                </a:ext>
              </a:extLst>
            </p:cNvPr>
            <p:cNvSpPr txBox="1"/>
            <p:nvPr/>
          </p:nvSpPr>
          <p:spPr>
            <a:xfrm>
              <a:off x="1438425" y="2048213"/>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60</a:t>
              </a:r>
            </a:p>
          </p:txBody>
        </p:sp>
        <p:sp>
          <p:nvSpPr>
            <p:cNvPr id="228" name="TextBox 227">
              <a:extLst>
                <a:ext uri="{FF2B5EF4-FFF2-40B4-BE49-F238E27FC236}">
                  <a16:creationId xmlns:a16="http://schemas.microsoft.com/office/drawing/2014/main" id="{514D07B1-D3F5-4986-B9E9-0C598E7F01C9}"/>
                </a:ext>
              </a:extLst>
            </p:cNvPr>
            <p:cNvSpPr txBox="1"/>
            <p:nvPr/>
          </p:nvSpPr>
          <p:spPr>
            <a:xfrm>
              <a:off x="1438425" y="2506781"/>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40</a:t>
              </a:r>
            </a:p>
          </p:txBody>
        </p:sp>
        <p:sp>
          <p:nvSpPr>
            <p:cNvPr id="229" name="TextBox 228">
              <a:extLst>
                <a:ext uri="{FF2B5EF4-FFF2-40B4-BE49-F238E27FC236}">
                  <a16:creationId xmlns:a16="http://schemas.microsoft.com/office/drawing/2014/main" id="{21C0ACBE-AA52-41F2-9807-D094AEAD4951}"/>
                </a:ext>
              </a:extLst>
            </p:cNvPr>
            <p:cNvSpPr txBox="1"/>
            <p:nvPr/>
          </p:nvSpPr>
          <p:spPr>
            <a:xfrm>
              <a:off x="1409570" y="2965348"/>
              <a:ext cx="144270" cy="153888"/>
            </a:xfrm>
            <a:prstGeom prst="rect">
              <a:avLst/>
            </a:prstGeom>
            <a:noFill/>
          </p:spPr>
          <p:txBody>
            <a:bodyPr wrap="squar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20</a:t>
              </a:r>
            </a:p>
          </p:txBody>
        </p:sp>
        <p:sp>
          <p:nvSpPr>
            <p:cNvPr id="230" name="TextBox 229">
              <a:extLst>
                <a:ext uri="{FF2B5EF4-FFF2-40B4-BE49-F238E27FC236}">
                  <a16:creationId xmlns:a16="http://schemas.microsoft.com/office/drawing/2014/main" id="{A046ECCF-4F49-44DD-BF94-85513877D299}"/>
                </a:ext>
              </a:extLst>
            </p:cNvPr>
            <p:cNvSpPr txBox="1"/>
            <p:nvPr/>
          </p:nvSpPr>
          <p:spPr>
            <a:xfrm>
              <a:off x="1496132" y="3423915"/>
              <a:ext cx="57709"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0</a:t>
              </a:r>
            </a:p>
          </p:txBody>
        </p:sp>
        <p:sp>
          <p:nvSpPr>
            <p:cNvPr id="231" name="TextBox 230">
              <a:extLst>
                <a:ext uri="{FF2B5EF4-FFF2-40B4-BE49-F238E27FC236}">
                  <a16:creationId xmlns:a16="http://schemas.microsoft.com/office/drawing/2014/main" id="{A9572DAA-DBD5-4CBD-9970-F1D94B4D1A99}"/>
                </a:ext>
              </a:extLst>
            </p:cNvPr>
            <p:cNvSpPr txBox="1"/>
            <p:nvPr/>
          </p:nvSpPr>
          <p:spPr>
            <a:xfrm rot="16200000">
              <a:off x="903026" y="2272172"/>
              <a:ext cx="43601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IDFS (%)</a:t>
              </a:r>
            </a:p>
          </p:txBody>
        </p:sp>
        <p:sp>
          <p:nvSpPr>
            <p:cNvPr id="234" name="TextBox 233">
              <a:extLst>
                <a:ext uri="{FF2B5EF4-FFF2-40B4-BE49-F238E27FC236}">
                  <a16:creationId xmlns:a16="http://schemas.microsoft.com/office/drawing/2014/main" id="{BCB347D9-17DF-4C31-8722-7AE58B367EE6}"/>
                </a:ext>
              </a:extLst>
            </p:cNvPr>
            <p:cNvSpPr txBox="1"/>
            <p:nvPr/>
          </p:nvSpPr>
          <p:spPr>
            <a:xfrm>
              <a:off x="1652619"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0</a:t>
              </a:r>
            </a:p>
          </p:txBody>
        </p:sp>
        <p:sp>
          <p:nvSpPr>
            <p:cNvPr id="235" name="TextBox 234">
              <a:extLst>
                <a:ext uri="{FF2B5EF4-FFF2-40B4-BE49-F238E27FC236}">
                  <a16:creationId xmlns:a16="http://schemas.microsoft.com/office/drawing/2014/main" id="{7BC0225C-C642-42DD-92AB-57D26FDD6973}"/>
                </a:ext>
              </a:extLst>
            </p:cNvPr>
            <p:cNvSpPr txBox="1"/>
            <p:nvPr/>
          </p:nvSpPr>
          <p:spPr>
            <a:xfrm>
              <a:off x="2378162"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1</a:t>
              </a:r>
            </a:p>
          </p:txBody>
        </p:sp>
        <p:sp>
          <p:nvSpPr>
            <p:cNvPr id="236" name="TextBox 235">
              <a:extLst>
                <a:ext uri="{FF2B5EF4-FFF2-40B4-BE49-F238E27FC236}">
                  <a16:creationId xmlns:a16="http://schemas.microsoft.com/office/drawing/2014/main" id="{8CC996D3-03D6-4C3E-A13C-75676DAE3BCA}"/>
                </a:ext>
              </a:extLst>
            </p:cNvPr>
            <p:cNvSpPr txBox="1"/>
            <p:nvPr/>
          </p:nvSpPr>
          <p:spPr>
            <a:xfrm>
              <a:off x="315381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2</a:t>
              </a:r>
            </a:p>
          </p:txBody>
        </p:sp>
        <p:sp>
          <p:nvSpPr>
            <p:cNvPr id="237" name="TextBox 236">
              <a:extLst>
                <a:ext uri="{FF2B5EF4-FFF2-40B4-BE49-F238E27FC236}">
                  <a16:creationId xmlns:a16="http://schemas.microsoft.com/office/drawing/2014/main" id="{F042934D-9887-4E44-9EAE-043A0D5E24C2}"/>
                </a:ext>
              </a:extLst>
            </p:cNvPr>
            <p:cNvSpPr txBox="1"/>
            <p:nvPr/>
          </p:nvSpPr>
          <p:spPr>
            <a:xfrm>
              <a:off x="390420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3</a:t>
              </a:r>
            </a:p>
          </p:txBody>
        </p:sp>
        <p:sp>
          <p:nvSpPr>
            <p:cNvPr id="238" name="TextBox 237">
              <a:extLst>
                <a:ext uri="{FF2B5EF4-FFF2-40B4-BE49-F238E27FC236}">
                  <a16:creationId xmlns:a16="http://schemas.microsoft.com/office/drawing/2014/main" id="{88B33629-F6E4-4DBE-866D-AD09C40FF6E9}"/>
                </a:ext>
              </a:extLst>
            </p:cNvPr>
            <p:cNvSpPr txBox="1"/>
            <p:nvPr/>
          </p:nvSpPr>
          <p:spPr>
            <a:xfrm>
              <a:off x="465459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4</a:t>
              </a:r>
            </a:p>
          </p:txBody>
        </p:sp>
        <p:sp>
          <p:nvSpPr>
            <p:cNvPr id="239" name="TextBox 238">
              <a:extLst>
                <a:ext uri="{FF2B5EF4-FFF2-40B4-BE49-F238E27FC236}">
                  <a16:creationId xmlns:a16="http://schemas.microsoft.com/office/drawing/2014/main" id="{91C04C5F-4D49-480E-BD0B-CFE90853A202}"/>
                </a:ext>
              </a:extLst>
            </p:cNvPr>
            <p:cNvSpPr txBox="1"/>
            <p:nvPr/>
          </p:nvSpPr>
          <p:spPr>
            <a:xfrm>
              <a:off x="5380135"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5</a:t>
              </a:r>
            </a:p>
          </p:txBody>
        </p:sp>
        <p:sp>
          <p:nvSpPr>
            <p:cNvPr id="240" name="TextBox 239">
              <a:extLst>
                <a:ext uri="{FF2B5EF4-FFF2-40B4-BE49-F238E27FC236}">
                  <a16:creationId xmlns:a16="http://schemas.microsoft.com/office/drawing/2014/main" id="{B70898CE-B462-4801-BF32-D578EA69E333}"/>
                </a:ext>
              </a:extLst>
            </p:cNvPr>
            <p:cNvSpPr txBox="1"/>
            <p:nvPr/>
          </p:nvSpPr>
          <p:spPr>
            <a:xfrm>
              <a:off x="615537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6</a:t>
              </a:r>
            </a:p>
          </p:txBody>
        </p:sp>
        <p:sp>
          <p:nvSpPr>
            <p:cNvPr id="241" name="TextBox 240">
              <a:extLst>
                <a:ext uri="{FF2B5EF4-FFF2-40B4-BE49-F238E27FC236}">
                  <a16:creationId xmlns:a16="http://schemas.microsoft.com/office/drawing/2014/main" id="{D4A55623-619C-473C-BC98-B8E945A99FA8}"/>
                </a:ext>
              </a:extLst>
            </p:cNvPr>
            <p:cNvSpPr txBox="1"/>
            <p:nvPr/>
          </p:nvSpPr>
          <p:spPr>
            <a:xfrm>
              <a:off x="6880915" y="3594070"/>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7</a:t>
              </a:r>
            </a:p>
          </p:txBody>
        </p:sp>
        <p:sp>
          <p:nvSpPr>
            <p:cNvPr id="242" name="TextBox 241">
              <a:extLst>
                <a:ext uri="{FF2B5EF4-FFF2-40B4-BE49-F238E27FC236}">
                  <a16:creationId xmlns:a16="http://schemas.microsoft.com/office/drawing/2014/main" id="{2B57840C-336D-497F-B68A-AB2A679292AF}"/>
                </a:ext>
              </a:extLst>
            </p:cNvPr>
            <p:cNvSpPr txBox="1"/>
            <p:nvPr/>
          </p:nvSpPr>
          <p:spPr>
            <a:xfrm>
              <a:off x="7661552" y="3594070"/>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8</a:t>
              </a:r>
            </a:p>
          </p:txBody>
        </p:sp>
        <p:sp>
          <p:nvSpPr>
            <p:cNvPr id="246" name="TextBox 245">
              <a:extLst>
                <a:ext uri="{FF2B5EF4-FFF2-40B4-BE49-F238E27FC236}">
                  <a16:creationId xmlns:a16="http://schemas.microsoft.com/office/drawing/2014/main" id="{092F7294-9D5C-4E92-BD38-9348A3904E77}"/>
                </a:ext>
              </a:extLst>
            </p:cNvPr>
            <p:cNvSpPr txBox="1"/>
            <p:nvPr/>
          </p:nvSpPr>
          <p:spPr>
            <a:xfrm>
              <a:off x="1401579" y="3744816"/>
              <a:ext cx="114614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No. of patients at risk</a:t>
              </a:r>
            </a:p>
          </p:txBody>
        </p:sp>
        <p:grpSp>
          <p:nvGrpSpPr>
            <p:cNvPr id="270" name="Group 269">
              <a:extLst>
                <a:ext uri="{FF2B5EF4-FFF2-40B4-BE49-F238E27FC236}">
                  <a16:creationId xmlns:a16="http://schemas.microsoft.com/office/drawing/2014/main" id="{688776D3-58E8-441F-B836-C20B26BE7EFB}"/>
                </a:ext>
              </a:extLst>
            </p:cNvPr>
            <p:cNvGrpSpPr/>
            <p:nvPr/>
          </p:nvGrpSpPr>
          <p:grpSpPr>
            <a:xfrm>
              <a:off x="1586896" y="3913702"/>
              <a:ext cx="6206102" cy="304374"/>
              <a:chOff x="1586896" y="4300093"/>
              <a:chExt cx="6206102" cy="363360"/>
            </a:xfrm>
          </p:grpSpPr>
          <p:grpSp>
            <p:nvGrpSpPr>
              <p:cNvPr id="271" name="Group 270">
                <a:extLst>
                  <a:ext uri="{FF2B5EF4-FFF2-40B4-BE49-F238E27FC236}">
                    <a16:creationId xmlns:a16="http://schemas.microsoft.com/office/drawing/2014/main" id="{F063D7DB-8BB8-4918-A3C4-3222D9A6E3C5}"/>
                  </a:ext>
                </a:extLst>
              </p:cNvPr>
              <p:cNvGrpSpPr/>
              <p:nvPr/>
            </p:nvGrpSpPr>
            <p:grpSpPr>
              <a:xfrm>
                <a:off x="1586896" y="4300093"/>
                <a:ext cx="6206102" cy="183711"/>
                <a:chOff x="1586896" y="4300093"/>
                <a:chExt cx="6206102" cy="183711"/>
              </a:xfrm>
            </p:grpSpPr>
            <p:sp>
              <p:nvSpPr>
                <p:cNvPr id="282" name="TextBox 281">
                  <a:extLst>
                    <a:ext uri="{FF2B5EF4-FFF2-40B4-BE49-F238E27FC236}">
                      <a16:creationId xmlns:a16="http://schemas.microsoft.com/office/drawing/2014/main" id="{90D1DB34-943F-4D75-8780-DECC447CBF15}"/>
                    </a:ext>
                  </a:extLst>
                </p:cNvPr>
                <p:cNvSpPr txBox="1"/>
                <p:nvPr/>
              </p:nvSpPr>
              <p:spPr>
                <a:xfrm>
                  <a:off x="1586896"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864</a:t>
                  </a:r>
                </a:p>
              </p:txBody>
            </p:sp>
            <p:sp>
              <p:nvSpPr>
                <p:cNvPr id="283" name="TextBox 282">
                  <a:extLst>
                    <a:ext uri="{FF2B5EF4-FFF2-40B4-BE49-F238E27FC236}">
                      <a16:creationId xmlns:a16="http://schemas.microsoft.com/office/drawing/2014/main" id="{802AC06E-E96C-43D1-980C-CC0D24BF3C08}"/>
                    </a:ext>
                  </a:extLst>
                </p:cNvPr>
                <p:cNvSpPr txBox="1"/>
                <p:nvPr/>
              </p:nvSpPr>
              <p:spPr>
                <a:xfrm>
                  <a:off x="2337285"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821</a:t>
                  </a:r>
                </a:p>
              </p:txBody>
            </p:sp>
            <p:sp>
              <p:nvSpPr>
                <p:cNvPr id="284" name="TextBox 283">
                  <a:extLst>
                    <a:ext uri="{FF2B5EF4-FFF2-40B4-BE49-F238E27FC236}">
                      <a16:creationId xmlns:a16="http://schemas.microsoft.com/office/drawing/2014/main" id="{F53972EE-C2DF-4DC7-BAA6-DFECFF83457A}"/>
                    </a:ext>
                  </a:extLst>
                </p:cNvPr>
                <p:cNvSpPr txBox="1"/>
                <p:nvPr/>
              </p:nvSpPr>
              <p:spPr>
                <a:xfrm>
                  <a:off x="3088089"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796</a:t>
                  </a:r>
                </a:p>
              </p:txBody>
            </p:sp>
            <p:sp>
              <p:nvSpPr>
                <p:cNvPr id="285" name="TextBox 284">
                  <a:extLst>
                    <a:ext uri="{FF2B5EF4-FFF2-40B4-BE49-F238E27FC236}">
                      <a16:creationId xmlns:a16="http://schemas.microsoft.com/office/drawing/2014/main" id="{E42DD7B4-DDFD-4228-9D1B-51471729E367}"/>
                    </a:ext>
                  </a:extLst>
                </p:cNvPr>
                <p:cNvSpPr txBox="1"/>
                <p:nvPr/>
              </p:nvSpPr>
              <p:spPr>
                <a:xfrm>
                  <a:off x="3838479"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759</a:t>
                  </a:r>
                </a:p>
              </p:txBody>
            </p:sp>
            <p:sp>
              <p:nvSpPr>
                <p:cNvPr id="286" name="TextBox 285">
                  <a:extLst>
                    <a:ext uri="{FF2B5EF4-FFF2-40B4-BE49-F238E27FC236}">
                      <a16:creationId xmlns:a16="http://schemas.microsoft.com/office/drawing/2014/main" id="{1B36F2F6-AC35-44B8-BFE4-0E26AE9FA1E3}"/>
                    </a:ext>
                  </a:extLst>
                </p:cNvPr>
                <p:cNvSpPr txBox="1"/>
                <p:nvPr/>
              </p:nvSpPr>
              <p:spPr>
                <a:xfrm>
                  <a:off x="4588869"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732</a:t>
                  </a:r>
                </a:p>
              </p:txBody>
            </p:sp>
            <p:sp>
              <p:nvSpPr>
                <p:cNvPr id="287" name="TextBox 286">
                  <a:extLst>
                    <a:ext uri="{FF2B5EF4-FFF2-40B4-BE49-F238E27FC236}">
                      <a16:creationId xmlns:a16="http://schemas.microsoft.com/office/drawing/2014/main" id="{A0181859-1E22-43FA-9A58-7BD2CEE468F0}"/>
                    </a:ext>
                  </a:extLst>
                </p:cNvPr>
                <p:cNvSpPr txBox="1"/>
                <p:nvPr/>
              </p:nvSpPr>
              <p:spPr>
                <a:xfrm>
                  <a:off x="5339259"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713</a:t>
                  </a:r>
                </a:p>
              </p:txBody>
            </p:sp>
            <p:sp>
              <p:nvSpPr>
                <p:cNvPr id="288" name="TextBox 287">
                  <a:extLst>
                    <a:ext uri="{FF2B5EF4-FFF2-40B4-BE49-F238E27FC236}">
                      <a16:creationId xmlns:a16="http://schemas.microsoft.com/office/drawing/2014/main" id="{DD49FBF2-C3E7-400D-95AF-5E44EE5220A5}"/>
                    </a:ext>
                  </a:extLst>
                </p:cNvPr>
                <p:cNvSpPr txBox="1"/>
                <p:nvPr/>
              </p:nvSpPr>
              <p:spPr>
                <a:xfrm>
                  <a:off x="6089649"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701</a:t>
                  </a:r>
                </a:p>
              </p:txBody>
            </p:sp>
            <p:sp>
              <p:nvSpPr>
                <p:cNvPr id="289" name="TextBox 288">
                  <a:extLst>
                    <a:ext uri="{FF2B5EF4-FFF2-40B4-BE49-F238E27FC236}">
                      <a16:creationId xmlns:a16="http://schemas.microsoft.com/office/drawing/2014/main" id="{BACF23D2-BB27-4260-A561-985E04DEC610}"/>
                    </a:ext>
                  </a:extLst>
                </p:cNvPr>
                <p:cNvSpPr txBox="1"/>
                <p:nvPr/>
              </p:nvSpPr>
              <p:spPr>
                <a:xfrm>
                  <a:off x="6840038"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674</a:t>
                  </a:r>
                </a:p>
              </p:txBody>
            </p:sp>
            <p:sp>
              <p:nvSpPr>
                <p:cNvPr id="290" name="TextBox 289">
                  <a:extLst>
                    <a:ext uri="{FF2B5EF4-FFF2-40B4-BE49-F238E27FC236}">
                      <a16:creationId xmlns:a16="http://schemas.microsoft.com/office/drawing/2014/main" id="{19BA82B6-75AB-45F4-91E8-2D4CAE4A0966}"/>
                    </a:ext>
                  </a:extLst>
                </p:cNvPr>
                <p:cNvSpPr txBox="1"/>
                <p:nvPr/>
              </p:nvSpPr>
              <p:spPr>
                <a:xfrm>
                  <a:off x="7595828" y="4300093"/>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609</a:t>
                  </a:r>
                </a:p>
              </p:txBody>
            </p:sp>
          </p:grpSp>
          <p:grpSp>
            <p:nvGrpSpPr>
              <p:cNvPr id="272" name="Group 271">
                <a:extLst>
                  <a:ext uri="{FF2B5EF4-FFF2-40B4-BE49-F238E27FC236}">
                    <a16:creationId xmlns:a16="http://schemas.microsoft.com/office/drawing/2014/main" id="{E89A50D5-D5B0-4085-90D5-7628DD71EF68}"/>
                  </a:ext>
                </a:extLst>
              </p:cNvPr>
              <p:cNvGrpSpPr/>
              <p:nvPr/>
            </p:nvGrpSpPr>
            <p:grpSpPr>
              <a:xfrm>
                <a:off x="1586896" y="4479742"/>
                <a:ext cx="6206102" cy="183711"/>
                <a:chOff x="1586896" y="4479742"/>
                <a:chExt cx="6206102" cy="183711"/>
              </a:xfrm>
            </p:grpSpPr>
            <p:sp>
              <p:nvSpPr>
                <p:cNvPr id="273" name="TextBox 272">
                  <a:extLst>
                    <a:ext uri="{FF2B5EF4-FFF2-40B4-BE49-F238E27FC236}">
                      <a16:creationId xmlns:a16="http://schemas.microsoft.com/office/drawing/2014/main" id="{E71EB29B-61DD-4303-AF70-C841901EED73}"/>
                    </a:ext>
                  </a:extLst>
                </p:cNvPr>
                <p:cNvSpPr txBox="1"/>
                <p:nvPr/>
              </p:nvSpPr>
              <p:spPr>
                <a:xfrm>
                  <a:off x="1586896"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858</a:t>
                  </a:r>
                </a:p>
              </p:txBody>
            </p:sp>
            <p:sp>
              <p:nvSpPr>
                <p:cNvPr id="274" name="TextBox 273">
                  <a:extLst>
                    <a:ext uri="{FF2B5EF4-FFF2-40B4-BE49-F238E27FC236}">
                      <a16:creationId xmlns:a16="http://schemas.microsoft.com/office/drawing/2014/main" id="{E4E16825-96F8-42B0-92ED-C4906893F3AD}"/>
                    </a:ext>
                  </a:extLst>
                </p:cNvPr>
                <p:cNvSpPr txBox="1"/>
                <p:nvPr/>
              </p:nvSpPr>
              <p:spPr>
                <a:xfrm>
                  <a:off x="2337285"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811</a:t>
                  </a:r>
                </a:p>
              </p:txBody>
            </p:sp>
            <p:sp>
              <p:nvSpPr>
                <p:cNvPr id="275" name="TextBox 274">
                  <a:extLst>
                    <a:ext uri="{FF2B5EF4-FFF2-40B4-BE49-F238E27FC236}">
                      <a16:creationId xmlns:a16="http://schemas.microsoft.com/office/drawing/2014/main" id="{4C5CC4E5-E738-4D7F-9ED3-8CF8EACA38A5}"/>
                    </a:ext>
                  </a:extLst>
                </p:cNvPr>
                <p:cNvSpPr txBox="1"/>
                <p:nvPr/>
              </p:nvSpPr>
              <p:spPr>
                <a:xfrm>
                  <a:off x="308808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771</a:t>
                  </a:r>
                </a:p>
              </p:txBody>
            </p:sp>
            <p:sp>
              <p:nvSpPr>
                <p:cNvPr id="276" name="TextBox 275">
                  <a:extLst>
                    <a:ext uri="{FF2B5EF4-FFF2-40B4-BE49-F238E27FC236}">
                      <a16:creationId xmlns:a16="http://schemas.microsoft.com/office/drawing/2014/main" id="{A4A53325-6F35-44F2-936C-A549A0D6C247}"/>
                    </a:ext>
                  </a:extLst>
                </p:cNvPr>
                <p:cNvSpPr txBox="1"/>
                <p:nvPr/>
              </p:nvSpPr>
              <p:spPr>
                <a:xfrm>
                  <a:off x="383847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743</a:t>
                  </a:r>
                </a:p>
              </p:txBody>
            </p:sp>
            <p:sp>
              <p:nvSpPr>
                <p:cNvPr id="277" name="TextBox 276">
                  <a:extLst>
                    <a:ext uri="{FF2B5EF4-FFF2-40B4-BE49-F238E27FC236}">
                      <a16:creationId xmlns:a16="http://schemas.microsoft.com/office/drawing/2014/main" id="{DC157ED1-AECA-49EC-9DEA-6F32FE0A5664}"/>
                    </a:ext>
                  </a:extLst>
                </p:cNvPr>
                <p:cNvSpPr txBox="1"/>
                <p:nvPr/>
              </p:nvSpPr>
              <p:spPr>
                <a:xfrm>
                  <a:off x="458886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717</a:t>
                  </a:r>
                </a:p>
              </p:txBody>
            </p:sp>
            <p:sp>
              <p:nvSpPr>
                <p:cNvPr id="278" name="TextBox 277">
                  <a:extLst>
                    <a:ext uri="{FF2B5EF4-FFF2-40B4-BE49-F238E27FC236}">
                      <a16:creationId xmlns:a16="http://schemas.microsoft.com/office/drawing/2014/main" id="{47C67A02-6A84-43C6-966E-8B702606F559}"/>
                    </a:ext>
                  </a:extLst>
                </p:cNvPr>
                <p:cNvSpPr txBox="1"/>
                <p:nvPr/>
              </p:nvSpPr>
              <p:spPr>
                <a:xfrm>
                  <a:off x="533925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697</a:t>
                  </a:r>
                </a:p>
              </p:txBody>
            </p:sp>
            <p:sp>
              <p:nvSpPr>
                <p:cNvPr id="279" name="TextBox 278">
                  <a:extLst>
                    <a:ext uri="{FF2B5EF4-FFF2-40B4-BE49-F238E27FC236}">
                      <a16:creationId xmlns:a16="http://schemas.microsoft.com/office/drawing/2014/main" id="{A6D75B1A-D473-4E15-84E5-D099461A4783}"/>
                    </a:ext>
                  </a:extLst>
                </p:cNvPr>
                <p:cNvSpPr txBox="1"/>
                <p:nvPr/>
              </p:nvSpPr>
              <p:spPr>
                <a:xfrm>
                  <a:off x="608964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671</a:t>
                  </a:r>
                </a:p>
              </p:txBody>
            </p:sp>
            <p:sp>
              <p:nvSpPr>
                <p:cNvPr id="280" name="TextBox 279">
                  <a:extLst>
                    <a:ext uri="{FF2B5EF4-FFF2-40B4-BE49-F238E27FC236}">
                      <a16:creationId xmlns:a16="http://schemas.microsoft.com/office/drawing/2014/main" id="{F9BCFE74-AFEA-4172-A6B0-C20B49B19EB1}"/>
                    </a:ext>
                  </a:extLst>
                </p:cNvPr>
                <p:cNvSpPr txBox="1"/>
                <p:nvPr/>
              </p:nvSpPr>
              <p:spPr>
                <a:xfrm>
                  <a:off x="684003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646</a:t>
                  </a:r>
                </a:p>
              </p:txBody>
            </p:sp>
            <p:sp>
              <p:nvSpPr>
                <p:cNvPr id="281" name="TextBox 280">
                  <a:extLst>
                    <a:ext uri="{FF2B5EF4-FFF2-40B4-BE49-F238E27FC236}">
                      <a16:creationId xmlns:a16="http://schemas.microsoft.com/office/drawing/2014/main" id="{314B7BFE-5D92-430E-8EFD-AD7D37A92AB2}"/>
                    </a:ext>
                  </a:extLst>
                </p:cNvPr>
                <p:cNvSpPr txBox="1"/>
                <p:nvPr/>
              </p:nvSpPr>
              <p:spPr>
                <a:xfrm>
                  <a:off x="7595828" y="4479742"/>
                  <a:ext cx="197170" cy="183711"/>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584</a:t>
                  </a:r>
                </a:p>
              </p:txBody>
            </p:sp>
          </p:grpSp>
        </p:grpSp>
        <p:grpSp>
          <p:nvGrpSpPr>
            <p:cNvPr id="294" name="Group 293">
              <a:extLst>
                <a:ext uri="{FF2B5EF4-FFF2-40B4-BE49-F238E27FC236}">
                  <a16:creationId xmlns:a16="http://schemas.microsoft.com/office/drawing/2014/main" id="{F2D5FD6F-0F63-43B0-954F-D1DA354002BB}"/>
                </a:ext>
              </a:extLst>
            </p:cNvPr>
            <p:cNvGrpSpPr/>
            <p:nvPr/>
          </p:nvGrpSpPr>
          <p:grpSpPr>
            <a:xfrm>
              <a:off x="1681923" y="1191687"/>
              <a:ext cx="6244597" cy="359363"/>
              <a:chOff x="1664375" y="853186"/>
              <a:chExt cx="6262146" cy="448690"/>
            </a:xfrm>
          </p:grpSpPr>
          <p:sp>
            <p:nvSpPr>
              <p:cNvPr id="304" name="Freeform: Shape 303">
                <a:extLst>
                  <a:ext uri="{FF2B5EF4-FFF2-40B4-BE49-F238E27FC236}">
                    <a16:creationId xmlns:a16="http://schemas.microsoft.com/office/drawing/2014/main" id="{7FB37F7D-7EF2-431B-B8CF-76A0BCA37C81}"/>
                  </a:ext>
                </a:extLst>
              </p:cNvPr>
              <p:cNvSpPr/>
              <p:nvPr/>
            </p:nvSpPr>
            <p:spPr>
              <a:xfrm>
                <a:off x="1686726" y="853186"/>
                <a:ext cx="6230408" cy="366814"/>
              </a:xfrm>
              <a:custGeom>
                <a:avLst/>
                <a:gdLst>
                  <a:gd name="connsiteX0" fmla="*/ 0 w 6230408"/>
                  <a:gd name="connsiteY0" fmla="*/ 0 h 366814"/>
                  <a:gd name="connsiteX1" fmla="*/ 52653 w 6230408"/>
                  <a:gd name="connsiteY1" fmla="*/ 0 h 366814"/>
                  <a:gd name="connsiteX2" fmla="*/ 52653 w 6230408"/>
                  <a:gd name="connsiteY2" fmla="*/ 12110 h 366814"/>
                  <a:gd name="connsiteX3" fmla="*/ 194991 w 6230408"/>
                  <a:gd name="connsiteY3" fmla="*/ 12110 h 366814"/>
                  <a:gd name="connsiteX4" fmla="*/ 361637 w 6230408"/>
                  <a:gd name="connsiteY4" fmla="*/ 12110 h 366814"/>
                  <a:gd name="connsiteX5" fmla="*/ 361637 w 6230408"/>
                  <a:gd name="connsiteY5" fmla="*/ 22553 h 366814"/>
                  <a:gd name="connsiteX6" fmla="*/ 394545 w 6230408"/>
                  <a:gd name="connsiteY6" fmla="*/ 22553 h 366814"/>
                  <a:gd name="connsiteX7" fmla="*/ 394545 w 6230408"/>
                  <a:gd name="connsiteY7" fmla="*/ 32996 h 366814"/>
                  <a:gd name="connsiteX8" fmla="*/ 611563 w 6230408"/>
                  <a:gd name="connsiteY8" fmla="*/ 32996 h 366814"/>
                  <a:gd name="connsiteX9" fmla="*/ 611563 w 6230408"/>
                  <a:gd name="connsiteY9" fmla="*/ 45106 h 366814"/>
                  <a:gd name="connsiteX10" fmla="*/ 722660 w 6230408"/>
                  <a:gd name="connsiteY10" fmla="*/ 45106 h 366814"/>
                  <a:gd name="connsiteX11" fmla="*/ 722660 w 6230408"/>
                  <a:gd name="connsiteY11" fmla="*/ 57216 h 366814"/>
                  <a:gd name="connsiteX12" fmla="*/ 998649 w 6230408"/>
                  <a:gd name="connsiteY12" fmla="*/ 57216 h 366814"/>
                  <a:gd name="connsiteX13" fmla="*/ 998649 w 6230408"/>
                  <a:gd name="connsiteY13" fmla="*/ 71169 h 366814"/>
                  <a:gd name="connsiteX14" fmla="*/ 1144497 w 6230408"/>
                  <a:gd name="connsiteY14" fmla="*/ 71169 h 366814"/>
                  <a:gd name="connsiteX15" fmla="*/ 1144497 w 6230408"/>
                  <a:gd name="connsiteY15" fmla="*/ 83279 h 366814"/>
                  <a:gd name="connsiteX16" fmla="*/ 1262439 w 6230408"/>
                  <a:gd name="connsiteY16" fmla="*/ 83279 h 366814"/>
                  <a:gd name="connsiteX17" fmla="*/ 1262439 w 6230408"/>
                  <a:gd name="connsiteY17" fmla="*/ 91967 h 366814"/>
                  <a:gd name="connsiteX18" fmla="*/ 1298945 w 6230408"/>
                  <a:gd name="connsiteY18" fmla="*/ 91967 h 366814"/>
                  <a:gd name="connsiteX19" fmla="*/ 1298945 w 6230408"/>
                  <a:gd name="connsiteY19" fmla="*/ 102410 h 366814"/>
                  <a:gd name="connsiteX20" fmla="*/ 1401355 w 6230408"/>
                  <a:gd name="connsiteY20" fmla="*/ 102410 h 366814"/>
                  <a:gd name="connsiteX21" fmla="*/ 1401355 w 6230408"/>
                  <a:gd name="connsiteY21" fmla="*/ 111098 h 366814"/>
                  <a:gd name="connsiteX22" fmla="*/ 1529828 w 6230408"/>
                  <a:gd name="connsiteY22" fmla="*/ 111098 h 366814"/>
                  <a:gd name="connsiteX23" fmla="*/ 1529828 w 6230408"/>
                  <a:gd name="connsiteY23" fmla="*/ 121453 h 366814"/>
                  <a:gd name="connsiteX24" fmla="*/ 1653035 w 6230408"/>
                  <a:gd name="connsiteY24" fmla="*/ 121453 h 366814"/>
                  <a:gd name="connsiteX25" fmla="*/ 1653035 w 6230408"/>
                  <a:gd name="connsiteY25" fmla="*/ 135318 h 366814"/>
                  <a:gd name="connsiteX26" fmla="*/ 1703407 w 6230408"/>
                  <a:gd name="connsiteY26" fmla="*/ 135318 h 366814"/>
                  <a:gd name="connsiteX27" fmla="*/ 1703407 w 6230408"/>
                  <a:gd name="connsiteY27" fmla="*/ 145761 h 366814"/>
                  <a:gd name="connsiteX28" fmla="*/ 1753690 w 6230408"/>
                  <a:gd name="connsiteY28" fmla="*/ 145761 h 366814"/>
                  <a:gd name="connsiteX29" fmla="*/ 1753690 w 6230408"/>
                  <a:gd name="connsiteY29" fmla="*/ 156203 h 366814"/>
                  <a:gd name="connsiteX30" fmla="*/ 1828369 w 6230408"/>
                  <a:gd name="connsiteY30" fmla="*/ 156203 h 366814"/>
                  <a:gd name="connsiteX31" fmla="*/ 1828369 w 6230408"/>
                  <a:gd name="connsiteY31" fmla="*/ 164891 h 366814"/>
                  <a:gd name="connsiteX32" fmla="*/ 1889096 w 6230408"/>
                  <a:gd name="connsiteY32" fmla="*/ 164891 h 366814"/>
                  <a:gd name="connsiteX33" fmla="*/ 1889096 w 6230408"/>
                  <a:gd name="connsiteY33" fmla="*/ 170332 h 366814"/>
                  <a:gd name="connsiteX34" fmla="*/ 1958246 w 6230408"/>
                  <a:gd name="connsiteY34" fmla="*/ 170332 h 366814"/>
                  <a:gd name="connsiteX35" fmla="*/ 1958246 w 6230408"/>
                  <a:gd name="connsiteY35" fmla="*/ 174720 h 366814"/>
                  <a:gd name="connsiteX36" fmla="*/ 2049423 w 6230408"/>
                  <a:gd name="connsiteY36" fmla="*/ 174720 h 366814"/>
                  <a:gd name="connsiteX37" fmla="*/ 2049423 w 6230408"/>
                  <a:gd name="connsiteY37" fmla="*/ 180512 h 366814"/>
                  <a:gd name="connsiteX38" fmla="*/ 2060656 w 6230408"/>
                  <a:gd name="connsiteY38" fmla="*/ 180512 h 366814"/>
                  <a:gd name="connsiteX39" fmla="*/ 2060656 w 6230408"/>
                  <a:gd name="connsiteY39" fmla="*/ 190077 h 366814"/>
                  <a:gd name="connsiteX40" fmla="*/ 2082683 w 6230408"/>
                  <a:gd name="connsiteY40" fmla="*/ 190077 h 366814"/>
                  <a:gd name="connsiteX41" fmla="*/ 2082683 w 6230408"/>
                  <a:gd name="connsiteY41" fmla="*/ 197273 h 366814"/>
                  <a:gd name="connsiteX42" fmla="*/ 2200362 w 6230408"/>
                  <a:gd name="connsiteY42" fmla="*/ 197273 h 366814"/>
                  <a:gd name="connsiteX43" fmla="*/ 2200362 w 6230408"/>
                  <a:gd name="connsiteY43" fmla="*/ 205346 h 366814"/>
                  <a:gd name="connsiteX44" fmla="*/ 2250996 w 6230408"/>
                  <a:gd name="connsiteY44" fmla="*/ 205346 h 366814"/>
                  <a:gd name="connsiteX45" fmla="*/ 2250996 w 6230408"/>
                  <a:gd name="connsiteY45" fmla="*/ 209734 h 366814"/>
                  <a:gd name="connsiteX46" fmla="*/ 2373677 w 6230408"/>
                  <a:gd name="connsiteY46" fmla="*/ 209734 h 366814"/>
                  <a:gd name="connsiteX47" fmla="*/ 2373677 w 6230408"/>
                  <a:gd name="connsiteY47" fmla="*/ 216666 h 366814"/>
                  <a:gd name="connsiteX48" fmla="*/ 2432385 w 6230408"/>
                  <a:gd name="connsiteY48" fmla="*/ 216666 h 366814"/>
                  <a:gd name="connsiteX49" fmla="*/ 2432385 w 6230408"/>
                  <a:gd name="connsiteY49" fmla="*/ 225617 h 366814"/>
                  <a:gd name="connsiteX50" fmla="*/ 2554189 w 6230408"/>
                  <a:gd name="connsiteY50" fmla="*/ 225617 h 366814"/>
                  <a:gd name="connsiteX51" fmla="*/ 2554189 w 6230408"/>
                  <a:gd name="connsiteY51" fmla="*/ 232901 h 366814"/>
                  <a:gd name="connsiteX52" fmla="*/ 2668182 w 6230408"/>
                  <a:gd name="connsiteY52" fmla="*/ 232901 h 366814"/>
                  <a:gd name="connsiteX53" fmla="*/ 2668182 w 6230408"/>
                  <a:gd name="connsiteY53" fmla="*/ 240097 h 366814"/>
                  <a:gd name="connsiteX54" fmla="*/ 2744616 w 6230408"/>
                  <a:gd name="connsiteY54" fmla="*/ 240097 h 366814"/>
                  <a:gd name="connsiteX55" fmla="*/ 2744616 w 6230408"/>
                  <a:gd name="connsiteY55" fmla="*/ 244397 h 366814"/>
                  <a:gd name="connsiteX56" fmla="*/ 2864665 w 6230408"/>
                  <a:gd name="connsiteY56" fmla="*/ 244397 h 366814"/>
                  <a:gd name="connsiteX57" fmla="*/ 2941626 w 6230408"/>
                  <a:gd name="connsiteY57" fmla="*/ 244397 h 366814"/>
                  <a:gd name="connsiteX58" fmla="*/ 2941626 w 6230408"/>
                  <a:gd name="connsiteY58" fmla="*/ 252821 h 366814"/>
                  <a:gd name="connsiteX59" fmla="*/ 3011040 w 6230408"/>
                  <a:gd name="connsiteY59" fmla="*/ 252821 h 366814"/>
                  <a:gd name="connsiteX60" fmla="*/ 3011040 w 6230408"/>
                  <a:gd name="connsiteY60" fmla="*/ 259754 h 366814"/>
                  <a:gd name="connsiteX61" fmla="*/ 3192692 w 6230408"/>
                  <a:gd name="connsiteY61" fmla="*/ 259754 h 366814"/>
                  <a:gd name="connsiteX62" fmla="*/ 3192692 w 6230408"/>
                  <a:gd name="connsiteY62" fmla="*/ 269056 h 366814"/>
                  <a:gd name="connsiteX63" fmla="*/ 3316514 w 6230408"/>
                  <a:gd name="connsiteY63" fmla="*/ 269056 h 366814"/>
                  <a:gd name="connsiteX64" fmla="*/ 3316514 w 6230408"/>
                  <a:gd name="connsiteY64" fmla="*/ 275374 h 366814"/>
                  <a:gd name="connsiteX65" fmla="*/ 3641733 w 6230408"/>
                  <a:gd name="connsiteY65" fmla="*/ 275374 h 366814"/>
                  <a:gd name="connsiteX66" fmla="*/ 3641733 w 6230408"/>
                  <a:gd name="connsiteY66" fmla="*/ 278270 h 366814"/>
                  <a:gd name="connsiteX67" fmla="*/ 3723871 w 6230408"/>
                  <a:gd name="connsiteY67" fmla="*/ 278270 h 366814"/>
                  <a:gd name="connsiteX68" fmla="*/ 3723871 w 6230408"/>
                  <a:gd name="connsiteY68" fmla="*/ 289854 h 366814"/>
                  <a:gd name="connsiteX69" fmla="*/ 3838391 w 6230408"/>
                  <a:gd name="connsiteY69" fmla="*/ 289854 h 366814"/>
                  <a:gd name="connsiteX70" fmla="*/ 3838391 w 6230408"/>
                  <a:gd name="connsiteY70" fmla="*/ 295646 h 366814"/>
                  <a:gd name="connsiteX71" fmla="*/ 3953525 w 6230408"/>
                  <a:gd name="connsiteY71" fmla="*/ 295646 h 366814"/>
                  <a:gd name="connsiteX72" fmla="*/ 3953525 w 6230408"/>
                  <a:gd name="connsiteY72" fmla="*/ 302578 h 366814"/>
                  <a:gd name="connsiteX73" fmla="*/ 4584833 w 6230408"/>
                  <a:gd name="connsiteY73" fmla="*/ 302578 h 366814"/>
                  <a:gd name="connsiteX74" fmla="*/ 4584833 w 6230408"/>
                  <a:gd name="connsiteY74" fmla="*/ 314162 h 366814"/>
                  <a:gd name="connsiteX75" fmla="*/ 4668112 w 6230408"/>
                  <a:gd name="connsiteY75" fmla="*/ 314162 h 366814"/>
                  <a:gd name="connsiteX76" fmla="*/ 4722520 w 6230408"/>
                  <a:gd name="connsiteY76" fmla="*/ 314162 h 366814"/>
                  <a:gd name="connsiteX77" fmla="*/ 4722520 w 6230408"/>
                  <a:gd name="connsiteY77" fmla="*/ 322235 h 366814"/>
                  <a:gd name="connsiteX78" fmla="*/ 5058094 w 6230408"/>
                  <a:gd name="connsiteY78" fmla="*/ 322235 h 366814"/>
                  <a:gd name="connsiteX79" fmla="*/ 5058094 w 6230408"/>
                  <a:gd name="connsiteY79" fmla="*/ 330397 h 366814"/>
                  <a:gd name="connsiteX80" fmla="*/ 5261246 w 6230408"/>
                  <a:gd name="connsiteY80" fmla="*/ 330397 h 366814"/>
                  <a:gd name="connsiteX81" fmla="*/ 5261246 w 6230408"/>
                  <a:gd name="connsiteY81" fmla="*/ 338470 h 366814"/>
                  <a:gd name="connsiteX82" fmla="*/ 5507135 w 6230408"/>
                  <a:gd name="connsiteY82" fmla="*/ 338470 h 366814"/>
                  <a:gd name="connsiteX83" fmla="*/ 5507135 w 6230408"/>
                  <a:gd name="connsiteY83" fmla="*/ 348913 h 366814"/>
                  <a:gd name="connsiteX84" fmla="*/ 5747232 w 6230408"/>
                  <a:gd name="connsiteY84" fmla="*/ 348913 h 366814"/>
                  <a:gd name="connsiteX85" fmla="*/ 5783123 w 6230408"/>
                  <a:gd name="connsiteY85" fmla="*/ 348913 h 366814"/>
                  <a:gd name="connsiteX86" fmla="*/ 5783123 w 6230408"/>
                  <a:gd name="connsiteY86" fmla="*/ 356372 h 366814"/>
                  <a:gd name="connsiteX87" fmla="*/ 6009355 w 6230408"/>
                  <a:gd name="connsiteY87" fmla="*/ 356372 h 366814"/>
                  <a:gd name="connsiteX88" fmla="*/ 6009355 w 6230408"/>
                  <a:gd name="connsiteY88" fmla="*/ 366815 h 366814"/>
                  <a:gd name="connsiteX89" fmla="*/ 6230409 w 6230408"/>
                  <a:gd name="connsiteY89" fmla="*/ 366815 h 3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230408" h="366814">
                    <a:moveTo>
                      <a:pt x="0" y="0"/>
                    </a:moveTo>
                    <a:lnTo>
                      <a:pt x="52653" y="0"/>
                    </a:lnTo>
                    <a:lnTo>
                      <a:pt x="52653" y="12110"/>
                    </a:lnTo>
                    <a:lnTo>
                      <a:pt x="194991" y="12110"/>
                    </a:lnTo>
                    <a:lnTo>
                      <a:pt x="361637" y="12110"/>
                    </a:lnTo>
                    <a:lnTo>
                      <a:pt x="361637" y="22553"/>
                    </a:lnTo>
                    <a:lnTo>
                      <a:pt x="394545" y="22553"/>
                    </a:lnTo>
                    <a:lnTo>
                      <a:pt x="394545" y="32996"/>
                    </a:lnTo>
                    <a:lnTo>
                      <a:pt x="611563" y="32996"/>
                    </a:lnTo>
                    <a:lnTo>
                      <a:pt x="611563" y="45106"/>
                    </a:lnTo>
                    <a:lnTo>
                      <a:pt x="722660" y="45106"/>
                    </a:lnTo>
                    <a:lnTo>
                      <a:pt x="722660" y="57216"/>
                    </a:lnTo>
                    <a:lnTo>
                      <a:pt x="998649" y="57216"/>
                    </a:lnTo>
                    <a:lnTo>
                      <a:pt x="998649" y="71169"/>
                    </a:lnTo>
                    <a:lnTo>
                      <a:pt x="1144497" y="71169"/>
                    </a:lnTo>
                    <a:lnTo>
                      <a:pt x="1144497" y="83279"/>
                    </a:lnTo>
                    <a:lnTo>
                      <a:pt x="1262439" y="83279"/>
                    </a:lnTo>
                    <a:lnTo>
                      <a:pt x="1262439" y="91967"/>
                    </a:lnTo>
                    <a:lnTo>
                      <a:pt x="1298945" y="91967"/>
                    </a:lnTo>
                    <a:lnTo>
                      <a:pt x="1298945" y="102410"/>
                    </a:lnTo>
                    <a:lnTo>
                      <a:pt x="1401355" y="102410"/>
                    </a:lnTo>
                    <a:lnTo>
                      <a:pt x="1401355" y="111098"/>
                    </a:lnTo>
                    <a:lnTo>
                      <a:pt x="1529828" y="111098"/>
                    </a:lnTo>
                    <a:lnTo>
                      <a:pt x="1529828" y="121453"/>
                    </a:lnTo>
                    <a:lnTo>
                      <a:pt x="1653035" y="121453"/>
                    </a:lnTo>
                    <a:lnTo>
                      <a:pt x="1653035" y="135318"/>
                    </a:lnTo>
                    <a:lnTo>
                      <a:pt x="1703407" y="135318"/>
                    </a:lnTo>
                    <a:lnTo>
                      <a:pt x="1703407" y="145761"/>
                    </a:lnTo>
                    <a:lnTo>
                      <a:pt x="1753690" y="145761"/>
                    </a:lnTo>
                    <a:lnTo>
                      <a:pt x="1753690" y="156203"/>
                    </a:lnTo>
                    <a:lnTo>
                      <a:pt x="1828369" y="156203"/>
                    </a:lnTo>
                    <a:lnTo>
                      <a:pt x="1828369" y="164891"/>
                    </a:lnTo>
                    <a:lnTo>
                      <a:pt x="1889096" y="164891"/>
                    </a:lnTo>
                    <a:lnTo>
                      <a:pt x="1889096" y="170332"/>
                    </a:lnTo>
                    <a:lnTo>
                      <a:pt x="1958246" y="170332"/>
                    </a:lnTo>
                    <a:lnTo>
                      <a:pt x="1958246" y="174720"/>
                    </a:lnTo>
                    <a:lnTo>
                      <a:pt x="2049423" y="174720"/>
                    </a:lnTo>
                    <a:lnTo>
                      <a:pt x="2049423" y="180512"/>
                    </a:lnTo>
                    <a:lnTo>
                      <a:pt x="2060656" y="180512"/>
                    </a:lnTo>
                    <a:lnTo>
                      <a:pt x="2060656" y="190077"/>
                    </a:lnTo>
                    <a:lnTo>
                      <a:pt x="2082683" y="190077"/>
                    </a:lnTo>
                    <a:lnTo>
                      <a:pt x="2082683" y="197273"/>
                    </a:lnTo>
                    <a:lnTo>
                      <a:pt x="2200362" y="197273"/>
                    </a:lnTo>
                    <a:lnTo>
                      <a:pt x="2200362" y="205346"/>
                    </a:lnTo>
                    <a:lnTo>
                      <a:pt x="2250996" y="205346"/>
                    </a:lnTo>
                    <a:lnTo>
                      <a:pt x="2250996" y="209734"/>
                    </a:lnTo>
                    <a:lnTo>
                      <a:pt x="2373677" y="209734"/>
                    </a:lnTo>
                    <a:lnTo>
                      <a:pt x="2373677" y="216666"/>
                    </a:lnTo>
                    <a:lnTo>
                      <a:pt x="2432385" y="216666"/>
                    </a:lnTo>
                    <a:lnTo>
                      <a:pt x="2432385" y="225617"/>
                    </a:lnTo>
                    <a:lnTo>
                      <a:pt x="2554189" y="225617"/>
                    </a:lnTo>
                    <a:lnTo>
                      <a:pt x="2554189" y="232901"/>
                    </a:lnTo>
                    <a:lnTo>
                      <a:pt x="2668182" y="232901"/>
                    </a:lnTo>
                    <a:lnTo>
                      <a:pt x="2668182" y="240097"/>
                    </a:lnTo>
                    <a:lnTo>
                      <a:pt x="2744616" y="240097"/>
                    </a:lnTo>
                    <a:lnTo>
                      <a:pt x="2744616" y="244397"/>
                    </a:lnTo>
                    <a:lnTo>
                      <a:pt x="2864665" y="244397"/>
                    </a:lnTo>
                    <a:lnTo>
                      <a:pt x="2941626" y="244397"/>
                    </a:lnTo>
                    <a:lnTo>
                      <a:pt x="2941626" y="252821"/>
                    </a:lnTo>
                    <a:lnTo>
                      <a:pt x="3011040" y="252821"/>
                    </a:lnTo>
                    <a:lnTo>
                      <a:pt x="3011040" y="259754"/>
                    </a:lnTo>
                    <a:lnTo>
                      <a:pt x="3192692" y="259754"/>
                    </a:lnTo>
                    <a:lnTo>
                      <a:pt x="3192692" y="269056"/>
                    </a:lnTo>
                    <a:lnTo>
                      <a:pt x="3316514" y="269056"/>
                    </a:lnTo>
                    <a:lnTo>
                      <a:pt x="3316514" y="275374"/>
                    </a:lnTo>
                    <a:lnTo>
                      <a:pt x="3641733" y="275374"/>
                    </a:lnTo>
                    <a:lnTo>
                      <a:pt x="3641733" y="278270"/>
                    </a:lnTo>
                    <a:lnTo>
                      <a:pt x="3723871" y="278270"/>
                    </a:lnTo>
                    <a:lnTo>
                      <a:pt x="3723871" y="289854"/>
                    </a:lnTo>
                    <a:lnTo>
                      <a:pt x="3838391" y="289854"/>
                    </a:lnTo>
                    <a:lnTo>
                      <a:pt x="3838391" y="295646"/>
                    </a:lnTo>
                    <a:lnTo>
                      <a:pt x="3953525" y="295646"/>
                    </a:lnTo>
                    <a:lnTo>
                      <a:pt x="3953525" y="302578"/>
                    </a:lnTo>
                    <a:lnTo>
                      <a:pt x="4584833" y="302578"/>
                    </a:lnTo>
                    <a:lnTo>
                      <a:pt x="4584833" y="314162"/>
                    </a:lnTo>
                    <a:lnTo>
                      <a:pt x="4668112" y="314162"/>
                    </a:lnTo>
                    <a:lnTo>
                      <a:pt x="4722520" y="314162"/>
                    </a:lnTo>
                    <a:lnTo>
                      <a:pt x="4722520" y="322235"/>
                    </a:lnTo>
                    <a:lnTo>
                      <a:pt x="5058094" y="322235"/>
                    </a:lnTo>
                    <a:lnTo>
                      <a:pt x="5058094" y="330397"/>
                    </a:lnTo>
                    <a:lnTo>
                      <a:pt x="5261246" y="330397"/>
                    </a:lnTo>
                    <a:lnTo>
                      <a:pt x="5261246" y="338470"/>
                    </a:lnTo>
                    <a:lnTo>
                      <a:pt x="5507135" y="338470"/>
                    </a:lnTo>
                    <a:lnTo>
                      <a:pt x="5507135" y="348913"/>
                    </a:lnTo>
                    <a:lnTo>
                      <a:pt x="5747232" y="348913"/>
                    </a:lnTo>
                    <a:lnTo>
                      <a:pt x="5783123" y="348913"/>
                    </a:lnTo>
                    <a:lnTo>
                      <a:pt x="5783123" y="356372"/>
                    </a:lnTo>
                    <a:lnTo>
                      <a:pt x="6009355" y="356372"/>
                    </a:lnTo>
                    <a:lnTo>
                      <a:pt x="6009355" y="366815"/>
                    </a:lnTo>
                    <a:lnTo>
                      <a:pt x="6230409" y="366815"/>
                    </a:lnTo>
                  </a:path>
                </a:pathLst>
              </a:custGeom>
              <a:noFill/>
              <a:ln w="19050" cap="flat">
                <a:solidFill>
                  <a:srgbClr val="FF0000"/>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305" name="Freeform: Shape 304">
                <a:extLst>
                  <a:ext uri="{FF2B5EF4-FFF2-40B4-BE49-F238E27FC236}">
                    <a16:creationId xmlns:a16="http://schemas.microsoft.com/office/drawing/2014/main" id="{34A403D2-C11E-47FB-A337-62C64A1767BD}"/>
                  </a:ext>
                </a:extLst>
              </p:cNvPr>
              <p:cNvSpPr/>
              <p:nvPr/>
            </p:nvSpPr>
            <p:spPr>
              <a:xfrm>
                <a:off x="1664375" y="853186"/>
                <a:ext cx="6262146" cy="448690"/>
              </a:xfrm>
              <a:custGeom>
                <a:avLst/>
                <a:gdLst>
                  <a:gd name="connsiteX0" fmla="*/ 0 w 6240237"/>
                  <a:gd name="connsiteY0" fmla="*/ 0 h 448690"/>
                  <a:gd name="connsiteX1" fmla="*/ 67747 w 6240237"/>
                  <a:gd name="connsiteY1" fmla="*/ 0 h 448690"/>
                  <a:gd name="connsiteX2" fmla="*/ 67747 w 6240237"/>
                  <a:gd name="connsiteY2" fmla="*/ 16498 h 448690"/>
                  <a:gd name="connsiteX3" fmla="*/ 252558 w 6240237"/>
                  <a:gd name="connsiteY3" fmla="*/ 16498 h 448690"/>
                  <a:gd name="connsiteX4" fmla="*/ 252558 w 6240237"/>
                  <a:gd name="connsiteY4" fmla="*/ 27731 h 448690"/>
                  <a:gd name="connsiteX5" fmla="*/ 322850 w 6240237"/>
                  <a:gd name="connsiteY5" fmla="*/ 27731 h 448690"/>
                  <a:gd name="connsiteX6" fmla="*/ 322850 w 6240237"/>
                  <a:gd name="connsiteY6" fmla="*/ 36418 h 448690"/>
                  <a:gd name="connsiteX7" fmla="*/ 513804 w 6240237"/>
                  <a:gd name="connsiteY7" fmla="*/ 36418 h 448690"/>
                  <a:gd name="connsiteX8" fmla="*/ 513804 w 6240237"/>
                  <a:gd name="connsiteY8" fmla="*/ 45983 h 448690"/>
                  <a:gd name="connsiteX9" fmla="*/ 616214 w 6240237"/>
                  <a:gd name="connsiteY9" fmla="*/ 45983 h 448690"/>
                  <a:gd name="connsiteX10" fmla="*/ 616214 w 6240237"/>
                  <a:gd name="connsiteY10" fmla="*/ 58094 h 448690"/>
                  <a:gd name="connsiteX11" fmla="*/ 788037 w 6240237"/>
                  <a:gd name="connsiteY11" fmla="*/ 58094 h 448690"/>
                  <a:gd name="connsiteX12" fmla="*/ 788037 w 6240237"/>
                  <a:gd name="connsiteY12" fmla="*/ 76347 h 448690"/>
                  <a:gd name="connsiteX13" fmla="*/ 919143 w 6240237"/>
                  <a:gd name="connsiteY13" fmla="*/ 76347 h 448690"/>
                  <a:gd name="connsiteX14" fmla="*/ 919143 w 6240237"/>
                  <a:gd name="connsiteY14" fmla="*/ 86789 h 448690"/>
                  <a:gd name="connsiteX15" fmla="*/ 1024185 w 6240237"/>
                  <a:gd name="connsiteY15" fmla="*/ 86789 h 448690"/>
                  <a:gd name="connsiteX16" fmla="*/ 1024185 w 6240237"/>
                  <a:gd name="connsiteY16" fmla="*/ 102410 h 448690"/>
                  <a:gd name="connsiteX17" fmla="*/ 1176001 w 6240237"/>
                  <a:gd name="connsiteY17" fmla="*/ 102410 h 448690"/>
                  <a:gd name="connsiteX18" fmla="*/ 1176001 w 6240237"/>
                  <a:gd name="connsiteY18" fmla="*/ 118908 h 448690"/>
                  <a:gd name="connsiteX19" fmla="*/ 1279288 w 6240237"/>
                  <a:gd name="connsiteY19" fmla="*/ 118908 h 448690"/>
                  <a:gd name="connsiteX20" fmla="*/ 1279288 w 6240237"/>
                  <a:gd name="connsiteY20" fmla="*/ 135318 h 448690"/>
                  <a:gd name="connsiteX21" fmla="*/ 1353967 w 6240237"/>
                  <a:gd name="connsiteY21" fmla="*/ 135318 h 448690"/>
                  <a:gd name="connsiteX22" fmla="*/ 1353967 w 6240237"/>
                  <a:gd name="connsiteY22" fmla="*/ 148393 h 448690"/>
                  <a:gd name="connsiteX23" fmla="*/ 1414694 w 6240237"/>
                  <a:gd name="connsiteY23" fmla="*/ 148393 h 448690"/>
                  <a:gd name="connsiteX24" fmla="*/ 1414694 w 6240237"/>
                  <a:gd name="connsiteY24" fmla="*/ 161381 h 448690"/>
                  <a:gd name="connsiteX25" fmla="*/ 1458132 w 6240237"/>
                  <a:gd name="connsiteY25" fmla="*/ 161381 h 448690"/>
                  <a:gd name="connsiteX26" fmla="*/ 1458132 w 6240237"/>
                  <a:gd name="connsiteY26" fmla="*/ 177001 h 448690"/>
                  <a:gd name="connsiteX27" fmla="*/ 1604770 w 6240237"/>
                  <a:gd name="connsiteY27" fmla="*/ 177001 h 448690"/>
                  <a:gd name="connsiteX28" fmla="*/ 1604770 w 6240237"/>
                  <a:gd name="connsiteY28" fmla="*/ 195254 h 448690"/>
                  <a:gd name="connsiteX29" fmla="*/ 1712445 w 6240237"/>
                  <a:gd name="connsiteY29" fmla="*/ 195254 h 448690"/>
                  <a:gd name="connsiteX30" fmla="*/ 1712445 w 6240237"/>
                  <a:gd name="connsiteY30" fmla="*/ 209120 h 448690"/>
                  <a:gd name="connsiteX31" fmla="*/ 1813100 w 6240237"/>
                  <a:gd name="connsiteY31" fmla="*/ 209120 h 448690"/>
                  <a:gd name="connsiteX32" fmla="*/ 1813100 w 6240237"/>
                  <a:gd name="connsiteY32" fmla="*/ 220440 h 448690"/>
                  <a:gd name="connsiteX33" fmla="*/ 1982291 w 6240237"/>
                  <a:gd name="connsiteY33" fmla="*/ 220440 h 448690"/>
                  <a:gd name="connsiteX34" fmla="*/ 1982291 w 6240237"/>
                  <a:gd name="connsiteY34" fmla="*/ 234305 h 448690"/>
                  <a:gd name="connsiteX35" fmla="*/ 2057848 w 6240237"/>
                  <a:gd name="connsiteY35" fmla="*/ 234305 h 448690"/>
                  <a:gd name="connsiteX36" fmla="*/ 2057848 w 6240237"/>
                  <a:gd name="connsiteY36" fmla="*/ 246415 h 448690"/>
                  <a:gd name="connsiteX37" fmla="*/ 2227039 w 6240237"/>
                  <a:gd name="connsiteY37" fmla="*/ 246415 h 448690"/>
                  <a:gd name="connsiteX38" fmla="*/ 2227039 w 6240237"/>
                  <a:gd name="connsiteY38" fmla="*/ 260368 h 448690"/>
                  <a:gd name="connsiteX39" fmla="*/ 2288643 w 6240237"/>
                  <a:gd name="connsiteY39" fmla="*/ 260368 h 448690"/>
                  <a:gd name="connsiteX40" fmla="*/ 2470909 w 6240237"/>
                  <a:gd name="connsiteY40" fmla="*/ 260368 h 448690"/>
                  <a:gd name="connsiteX41" fmla="*/ 2470909 w 6240237"/>
                  <a:gd name="connsiteY41" fmla="*/ 274234 h 448690"/>
                  <a:gd name="connsiteX42" fmla="*/ 2589817 w 6240237"/>
                  <a:gd name="connsiteY42" fmla="*/ 274234 h 448690"/>
                  <a:gd name="connsiteX43" fmla="*/ 2589817 w 6240237"/>
                  <a:gd name="connsiteY43" fmla="*/ 289854 h 448690"/>
                  <a:gd name="connsiteX44" fmla="*/ 2635801 w 6240237"/>
                  <a:gd name="connsiteY44" fmla="*/ 289854 h 448690"/>
                  <a:gd name="connsiteX45" fmla="*/ 2635801 w 6240237"/>
                  <a:gd name="connsiteY45" fmla="*/ 296787 h 448690"/>
                  <a:gd name="connsiteX46" fmla="*/ 2722678 w 6240237"/>
                  <a:gd name="connsiteY46" fmla="*/ 296787 h 448690"/>
                  <a:gd name="connsiteX47" fmla="*/ 2722678 w 6240237"/>
                  <a:gd name="connsiteY47" fmla="*/ 304597 h 448690"/>
                  <a:gd name="connsiteX48" fmla="*/ 3031574 w 6240237"/>
                  <a:gd name="connsiteY48" fmla="*/ 304597 h 448690"/>
                  <a:gd name="connsiteX49" fmla="*/ 3031574 w 6240237"/>
                  <a:gd name="connsiteY49" fmla="*/ 319340 h 448690"/>
                  <a:gd name="connsiteX50" fmla="*/ 3075890 w 6240237"/>
                  <a:gd name="connsiteY50" fmla="*/ 319340 h 448690"/>
                  <a:gd name="connsiteX51" fmla="*/ 3510715 w 6240237"/>
                  <a:gd name="connsiteY51" fmla="*/ 319340 h 448690"/>
                  <a:gd name="connsiteX52" fmla="*/ 3510715 w 6240237"/>
                  <a:gd name="connsiteY52" fmla="*/ 337593 h 448690"/>
                  <a:gd name="connsiteX53" fmla="*/ 3946417 w 6240237"/>
                  <a:gd name="connsiteY53" fmla="*/ 337593 h 448690"/>
                  <a:gd name="connsiteX54" fmla="*/ 3946417 w 6240237"/>
                  <a:gd name="connsiteY54" fmla="*/ 351458 h 448690"/>
                  <a:gd name="connsiteX55" fmla="*/ 4055759 w 6240237"/>
                  <a:gd name="connsiteY55" fmla="*/ 351458 h 448690"/>
                  <a:gd name="connsiteX56" fmla="*/ 4162469 w 6240237"/>
                  <a:gd name="connsiteY56" fmla="*/ 351458 h 448690"/>
                  <a:gd name="connsiteX57" fmla="*/ 4162469 w 6240237"/>
                  <a:gd name="connsiteY57" fmla="*/ 362778 h 448690"/>
                  <a:gd name="connsiteX58" fmla="*/ 4268389 w 6240237"/>
                  <a:gd name="connsiteY58" fmla="*/ 362778 h 448690"/>
                  <a:gd name="connsiteX59" fmla="*/ 4268389 w 6240237"/>
                  <a:gd name="connsiteY59" fmla="*/ 372343 h 448690"/>
                  <a:gd name="connsiteX60" fmla="*/ 4993068 w 6240237"/>
                  <a:gd name="connsiteY60" fmla="*/ 372343 h 448690"/>
                  <a:gd name="connsiteX61" fmla="*/ 5040806 w 6240237"/>
                  <a:gd name="connsiteY61" fmla="*/ 372343 h 448690"/>
                  <a:gd name="connsiteX62" fmla="*/ 5040806 w 6240237"/>
                  <a:gd name="connsiteY62" fmla="*/ 389631 h 448690"/>
                  <a:gd name="connsiteX63" fmla="*/ 5152781 w 6240237"/>
                  <a:gd name="connsiteY63" fmla="*/ 389631 h 448690"/>
                  <a:gd name="connsiteX64" fmla="*/ 5152781 w 6240237"/>
                  <a:gd name="connsiteY64" fmla="*/ 396564 h 448690"/>
                  <a:gd name="connsiteX65" fmla="*/ 5369711 w 6240237"/>
                  <a:gd name="connsiteY65" fmla="*/ 396564 h 448690"/>
                  <a:gd name="connsiteX66" fmla="*/ 5369711 w 6240237"/>
                  <a:gd name="connsiteY66" fmla="*/ 408762 h 448690"/>
                  <a:gd name="connsiteX67" fmla="*/ 5587606 w 6240237"/>
                  <a:gd name="connsiteY67" fmla="*/ 408762 h 448690"/>
                  <a:gd name="connsiteX68" fmla="*/ 5587606 w 6240237"/>
                  <a:gd name="connsiteY68" fmla="*/ 417449 h 448690"/>
                  <a:gd name="connsiteX69" fmla="*/ 5767240 w 6240237"/>
                  <a:gd name="connsiteY69" fmla="*/ 417449 h 448690"/>
                  <a:gd name="connsiteX70" fmla="*/ 5911333 w 6240237"/>
                  <a:gd name="connsiteY70" fmla="*/ 417449 h 448690"/>
                  <a:gd name="connsiteX71" fmla="*/ 5911333 w 6240237"/>
                  <a:gd name="connsiteY71" fmla="*/ 429560 h 448690"/>
                  <a:gd name="connsiteX72" fmla="*/ 6202942 w 6240237"/>
                  <a:gd name="connsiteY72" fmla="*/ 429560 h 448690"/>
                  <a:gd name="connsiteX73" fmla="*/ 6202942 w 6240237"/>
                  <a:gd name="connsiteY73" fmla="*/ 436492 h 448690"/>
                  <a:gd name="connsiteX74" fmla="*/ 6232427 w 6240237"/>
                  <a:gd name="connsiteY74" fmla="*/ 436492 h 448690"/>
                  <a:gd name="connsiteX75" fmla="*/ 6232427 w 6240237"/>
                  <a:gd name="connsiteY75" fmla="*/ 448690 h 448690"/>
                  <a:gd name="connsiteX76" fmla="*/ 6240237 w 6240237"/>
                  <a:gd name="connsiteY76" fmla="*/ 448690 h 44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6240237" h="448690">
                    <a:moveTo>
                      <a:pt x="0" y="0"/>
                    </a:moveTo>
                    <a:lnTo>
                      <a:pt x="67747" y="0"/>
                    </a:lnTo>
                    <a:lnTo>
                      <a:pt x="67747" y="16498"/>
                    </a:lnTo>
                    <a:lnTo>
                      <a:pt x="252558" y="16498"/>
                    </a:lnTo>
                    <a:lnTo>
                      <a:pt x="252558" y="27731"/>
                    </a:lnTo>
                    <a:lnTo>
                      <a:pt x="322850" y="27731"/>
                    </a:lnTo>
                    <a:lnTo>
                      <a:pt x="322850" y="36418"/>
                    </a:lnTo>
                    <a:lnTo>
                      <a:pt x="513804" y="36418"/>
                    </a:lnTo>
                    <a:lnTo>
                      <a:pt x="513804" y="45983"/>
                    </a:lnTo>
                    <a:lnTo>
                      <a:pt x="616214" y="45983"/>
                    </a:lnTo>
                    <a:lnTo>
                      <a:pt x="616214" y="58094"/>
                    </a:lnTo>
                    <a:lnTo>
                      <a:pt x="788037" y="58094"/>
                    </a:lnTo>
                    <a:lnTo>
                      <a:pt x="788037" y="76347"/>
                    </a:lnTo>
                    <a:lnTo>
                      <a:pt x="919143" y="76347"/>
                    </a:lnTo>
                    <a:lnTo>
                      <a:pt x="919143" y="86789"/>
                    </a:lnTo>
                    <a:lnTo>
                      <a:pt x="1024185" y="86789"/>
                    </a:lnTo>
                    <a:lnTo>
                      <a:pt x="1024185" y="102410"/>
                    </a:lnTo>
                    <a:lnTo>
                      <a:pt x="1176001" y="102410"/>
                    </a:lnTo>
                    <a:lnTo>
                      <a:pt x="1176001" y="118908"/>
                    </a:lnTo>
                    <a:lnTo>
                      <a:pt x="1279288" y="118908"/>
                    </a:lnTo>
                    <a:lnTo>
                      <a:pt x="1279288" y="135318"/>
                    </a:lnTo>
                    <a:lnTo>
                      <a:pt x="1353967" y="135318"/>
                    </a:lnTo>
                    <a:lnTo>
                      <a:pt x="1353967" y="148393"/>
                    </a:lnTo>
                    <a:lnTo>
                      <a:pt x="1414694" y="148393"/>
                    </a:lnTo>
                    <a:lnTo>
                      <a:pt x="1414694" y="161381"/>
                    </a:lnTo>
                    <a:lnTo>
                      <a:pt x="1458132" y="161381"/>
                    </a:lnTo>
                    <a:lnTo>
                      <a:pt x="1458132" y="177001"/>
                    </a:lnTo>
                    <a:lnTo>
                      <a:pt x="1604770" y="177001"/>
                    </a:lnTo>
                    <a:lnTo>
                      <a:pt x="1604770" y="195254"/>
                    </a:lnTo>
                    <a:lnTo>
                      <a:pt x="1712445" y="195254"/>
                    </a:lnTo>
                    <a:lnTo>
                      <a:pt x="1712445" y="209120"/>
                    </a:lnTo>
                    <a:lnTo>
                      <a:pt x="1813100" y="209120"/>
                    </a:lnTo>
                    <a:lnTo>
                      <a:pt x="1813100" y="220440"/>
                    </a:lnTo>
                    <a:lnTo>
                      <a:pt x="1982291" y="220440"/>
                    </a:lnTo>
                    <a:lnTo>
                      <a:pt x="1982291" y="234305"/>
                    </a:lnTo>
                    <a:lnTo>
                      <a:pt x="2057848" y="234305"/>
                    </a:lnTo>
                    <a:lnTo>
                      <a:pt x="2057848" y="246415"/>
                    </a:lnTo>
                    <a:lnTo>
                      <a:pt x="2227039" y="246415"/>
                    </a:lnTo>
                    <a:lnTo>
                      <a:pt x="2227039" y="260368"/>
                    </a:lnTo>
                    <a:lnTo>
                      <a:pt x="2288643" y="260368"/>
                    </a:lnTo>
                    <a:lnTo>
                      <a:pt x="2470909" y="260368"/>
                    </a:lnTo>
                    <a:lnTo>
                      <a:pt x="2470909" y="274234"/>
                    </a:lnTo>
                    <a:lnTo>
                      <a:pt x="2589817" y="274234"/>
                    </a:lnTo>
                    <a:lnTo>
                      <a:pt x="2589817" y="289854"/>
                    </a:lnTo>
                    <a:lnTo>
                      <a:pt x="2635801" y="289854"/>
                    </a:lnTo>
                    <a:lnTo>
                      <a:pt x="2635801" y="296787"/>
                    </a:lnTo>
                    <a:lnTo>
                      <a:pt x="2722678" y="296787"/>
                    </a:lnTo>
                    <a:lnTo>
                      <a:pt x="2722678" y="304597"/>
                    </a:lnTo>
                    <a:lnTo>
                      <a:pt x="3031574" y="304597"/>
                    </a:lnTo>
                    <a:lnTo>
                      <a:pt x="3031574" y="319340"/>
                    </a:lnTo>
                    <a:lnTo>
                      <a:pt x="3075890" y="319340"/>
                    </a:lnTo>
                    <a:lnTo>
                      <a:pt x="3510715" y="319340"/>
                    </a:lnTo>
                    <a:lnTo>
                      <a:pt x="3510715" y="337593"/>
                    </a:lnTo>
                    <a:lnTo>
                      <a:pt x="3946417" y="337593"/>
                    </a:lnTo>
                    <a:lnTo>
                      <a:pt x="3946417" y="351458"/>
                    </a:lnTo>
                    <a:lnTo>
                      <a:pt x="4055759" y="351458"/>
                    </a:lnTo>
                    <a:lnTo>
                      <a:pt x="4162469" y="351458"/>
                    </a:lnTo>
                    <a:lnTo>
                      <a:pt x="4162469" y="362778"/>
                    </a:lnTo>
                    <a:lnTo>
                      <a:pt x="4268389" y="362778"/>
                    </a:lnTo>
                    <a:lnTo>
                      <a:pt x="4268389" y="372343"/>
                    </a:lnTo>
                    <a:lnTo>
                      <a:pt x="4993068" y="372343"/>
                    </a:lnTo>
                    <a:lnTo>
                      <a:pt x="5040806" y="372343"/>
                    </a:lnTo>
                    <a:lnTo>
                      <a:pt x="5040806" y="389631"/>
                    </a:lnTo>
                    <a:lnTo>
                      <a:pt x="5152781" y="389631"/>
                    </a:lnTo>
                    <a:lnTo>
                      <a:pt x="5152781" y="396564"/>
                    </a:lnTo>
                    <a:lnTo>
                      <a:pt x="5369711" y="396564"/>
                    </a:lnTo>
                    <a:lnTo>
                      <a:pt x="5369711" y="408762"/>
                    </a:lnTo>
                    <a:lnTo>
                      <a:pt x="5587606" y="408762"/>
                    </a:lnTo>
                    <a:lnTo>
                      <a:pt x="5587606" y="417449"/>
                    </a:lnTo>
                    <a:lnTo>
                      <a:pt x="5767240" y="417449"/>
                    </a:lnTo>
                    <a:lnTo>
                      <a:pt x="5911333" y="417449"/>
                    </a:lnTo>
                    <a:lnTo>
                      <a:pt x="5911333" y="429560"/>
                    </a:lnTo>
                    <a:lnTo>
                      <a:pt x="6202942" y="429560"/>
                    </a:lnTo>
                    <a:lnTo>
                      <a:pt x="6202942" y="436492"/>
                    </a:lnTo>
                    <a:lnTo>
                      <a:pt x="6232427" y="436492"/>
                    </a:lnTo>
                    <a:lnTo>
                      <a:pt x="6232427" y="448690"/>
                    </a:lnTo>
                    <a:lnTo>
                      <a:pt x="6240237" y="448690"/>
                    </a:lnTo>
                  </a:path>
                </a:pathLst>
              </a:custGeom>
              <a:noFill/>
              <a:ln w="19050" cap="flat">
                <a:solidFill>
                  <a:srgbClr val="0000FF"/>
                </a:solidFill>
                <a:prstDash val="dashDot"/>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sp>
          <p:nvSpPr>
            <p:cNvPr id="295" name="TextBox 294">
              <a:extLst>
                <a:ext uri="{FF2B5EF4-FFF2-40B4-BE49-F238E27FC236}">
                  <a16:creationId xmlns:a16="http://schemas.microsoft.com/office/drawing/2014/main" id="{58DDC60F-46CF-4725-BB92-EB12ABDE285E}"/>
                </a:ext>
              </a:extLst>
            </p:cNvPr>
            <p:cNvSpPr txBox="1"/>
            <p:nvPr/>
          </p:nvSpPr>
          <p:spPr>
            <a:xfrm>
              <a:off x="3618043" y="935026"/>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3 years</a:t>
              </a:r>
            </a:p>
          </p:txBody>
        </p:sp>
        <p:sp>
          <p:nvSpPr>
            <p:cNvPr id="296" name="TextBox 295">
              <a:extLst>
                <a:ext uri="{FF2B5EF4-FFF2-40B4-BE49-F238E27FC236}">
                  <a16:creationId xmlns:a16="http://schemas.microsoft.com/office/drawing/2014/main" id="{548A8BFF-1833-46D1-9612-4862922D5982}"/>
                </a:ext>
              </a:extLst>
            </p:cNvPr>
            <p:cNvSpPr txBox="1"/>
            <p:nvPr/>
          </p:nvSpPr>
          <p:spPr>
            <a:xfrm>
              <a:off x="3640445" y="1093345"/>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92.8%</a:t>
              </a:r>
            </a:p>
          </p:txBody>
        </p:sp>
        <p:sp>
          <p:nvSpPr>
            <p:cNvPr id="297" name="TextBox 296">
              <a:extLst>
                <a:ext uri="{FF2B5EF4-FFF2-40B4-BE49-F238E27FC236}">
                  <a16:creationId xmlns:a16="http://schemas.microsoft.com/office/drawing/2014/main" id="{0984B09B-0F77-491A-A37C-B9A35B459084}"/>
                </a:ext>
              </a:extLst>
            </p:cNvPr>
            <p:cNvSpPr txBox="1"/>
            <p:nvPr/>
          </p:nvSpPr>
          <p:spPr>
            <a:xfrm>
              <a:off x="3640444" y="1383652"/>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91.2%</a:t>
              </a:r>
            </a:p>
          </p:txBody>
        </p:sp>
        <p:sp>
          <p:nvSpPr>
            <p:cNvPr id="298" name="TextBox 297">
              <a:extLst>
                <a:ext uri="{FF2B5EF4-FFF2-40B4-BE49-F238E27FC236}">
                  <a16:creationId xmlns:a16="http://schemas.microsoft.com/office/drawing/2014/main" id="{7928AD55-580F-4363-B5E9-2ECB7BCEE331}"/>
                </a:ext>
              </a:extLst>
            </p:cNvPr>
            <p:cNvSpPr txBox="1"/>
            <p:nvPr/>
          </p:nvSpPr>
          <p:spPr>
            <a:xfrm>
              <a:off x="5901016" y="1027137"/>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6 years</a:t>
              </a:r>
            </a:p>
          </p:txBody>
        </p:sp>
        <p:sp>
          <p:nvSpPr>
            <p:cNvPr id="299" name="TextBox 298">
              <a:extLst>
                <a:ext uri="{FF2B5EF4-FFF2-40B4-BE49-F238E27FC236}">
                  <a16:creationId xmlns:a16="http://schemas.microsoft.com/office/drawing/2014/main" id="{EDB0DF73-862C-4458-934B-962BA754C037}"/>
                </a:ext>
              </a:extLst>
            </p:cNvPr>
            <p:cNvSpPr txBox="1"/>
            <p:nvPr/>
          </p:nvSpPr>
          <p:spPr>
            <a:xfrm>
              <a:off x="5923418" y="1185457"/>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89.5%</a:t>
              </a:r>
            </a:p>
          </p:txBody>
        </p:sp>
        <p:sp>
          <p:nvSpPr>
            <p:cNvPr id="300" name="TextBox 299">
              <a:extLst>
                <a:ext uri="{FF2B5EF4-FFF2-40B4-BE49-F238E27FC236}">
                  <a16:creationId xmlns:a16="http://schemas.microsoft.com/office/drawing/2014/main" id="{9461622D-8F69-4123-B442-56BA3B2BB4B7}"/>
                </a:ext>
              </a:extLst>
            </p:cNvPr>
            <p:cNvSpPr txBox="1"/>
            <p:nvPr/>
          </p:nvSpPr>
          <p:spPr>
            <a:xfrm>
              <a:off x="5923417" y="1506112"/>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87.0%</a:t>
              </a:r>
            </a:p>
          </p:txBody>
        </p:sp>
        <p:sp>
          <p:nvSpPr>
            <p:cNvPr id="301" name="TextBox 300">
              <a:extLst>
                <a:ext uri="{FF2B5EF4-FFF2-40B4-BE49-F238E27FC236}">
                  <a16:creationId xmlns:a16="http://schemas.microsoft.com/office/drawing/2014/main" id="{243515C4-215A-4E0A-92CD-C1395AB57846}"/>
                </a:ext>
              </a:extLst>
            </p:cNvPr>
            <p:cNvSpPr txBox="1"/>
            <p:nvPr/>
          </p:nvSpPr>
          <p:spPr>
            <a:xfrm>
              <a:off x="7375020" y="1095095"/>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8 years</a:t>
              </a:r>
            </a:p>
          </p:txBody>
        </p:sp>
        <p:sp>
          <p:nvSpPr>
            <p:cNvPr id="302" name="TextBox 301">
              <a:extLst>
                <a:ext uri="{FF2B5EF4-FFF2-40B4-BE49-F238E27FC236}">
                  <a16:creationId xmlns:a16="http://schemas.microsoft.com/office/drawing/2014/main" id="{AABA23D5-0E31-4613-9E18-9D99AFFC891F}"/>
                </a:ext>
              </a:extLst>
            </p:cNvPr>
            <p:cNvSpPr txBox="1"/>
            <p:nvPr/>
          </p:nvSpPr>
          <p:spPr>
            <a:xfrm>
              <a:off x="7397422" y="1253414"/>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87.5%</a:t>
              </a:r>
            </a:p>
          </p:txBody>
        </p:sp>
        <p:sp>
          <p:nvSpPr>
            <p:cNvPr id="303" name="TextBox 302">
              <a:extLst>
                <a:ext uri="{FF2B5EF4-FFF2-40B4-BE49-F238E27FC236}">
                  <a16:creationId xmlns:a16="http://schemas.microsoft.com/office/drawing/2014/main" id="{16AB546C-9088-425B-B444-F63A78529BEA}"/>
                </a:ext>
              </a:extLst>
            </p:cNvPr>
            <p:cNvSpPr txBox="1"/>
            <p:nvPr/>
          </p:nvSpPr>
          <p:spPr>
            <a:xfrm>
              <a:off x="7397421" y="1558925"/>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85.2%</a:t>
              </a:r>
            </a:p>
          </p:txBody>
        </p:sp>
      </p:grpSp>
    </p:spTree>
    <p:extLst>
      <p:ext uri="{BB962C8B-B14F-4D97-AF65-F5344CB8AC3E}">
        <p14:creationId xmlns:p14="http://schemas.microsoft.com/office/powerpoint/2010/main" val="412460105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8CF3755-8D4E-C625-9BF4-A10698645744}"/>
              </a:ext>
            </a:extLst>
          </p:cNvPr>
          <p:cNvSpPr>
            <a:spLocks noGrp="1"/>
          </p:cNvSpPr>
          <p:nvPr>
            <p:ph type="title"/>
          </p:nvPr>
        </p:nvSpPr>
        <p:spPr/>
        <p:txBody>
          <a:bodyPr/>
          <a:lstStyle/>
          <a:p>
            <a:endParaRPr lang="en-US" dirty="0"/>
          </a:p>
        </p:txBody>
      </p:sp>
      <p:sp>
        <p:nvSpPr>
          <p:cNvPr id="5" name="Picture Placeholder 4">
            <a:extLst>
              <a:ext uri="{FF2B5EF4-FFF2-40B4-BE49-F238E27FC236}">
                <a16:creationId xmlns:a16="http://schemas.microsoft.com/office/drawing/2014/main" id="{946349A0-90AB-0840-6AAC-58994D5C2EC6}"/>
              </a:ext>
            </a:extLst>
          </p:cNvPr>
          <p:cNvSpPr>
            <a:spLocks noGrp="1"/>
          </p:cNvSpPr>
          <p:nvPr>
            <p:ph type="pic" idx="1"/>
          </p:nvPr>
        </p:nvSpPr>
        <p:spPr/>
        <p:txBody>
          <a:bodyPr/>
          <a:lstStyle/>
          <a:p>
            <a:endParaRPr lang="en-US"/>
          </a:p>
        </p:txBody>
      </p:sp>
      <p:sp>
        <p:nvSpPr>
          <p:cNvPr id="6" name="Text Placeholder 5">
            <a:extLst>
              <a:ext uri="{FF2B5EF4-FFF2-40B4-BE49-F238E27FC236}">
                <a16:creationId xmlns:a16="http://schemas.microsoft.com/office/drawing/2014/main" id="{D38126A0-EC08-46DA-8251-63B89E14C70D}"/>
              </a:ext>
            </a:extLst>
          </p:cNvPr>
          <p:cNvSpPr>
            <a:spLocks noGrp="1"/>
          </p:cNvSpPr>
          <p:nvPr>
            <p:ph type="body" sz="half" idx="2"/>
          </p:nvPr>
        </p:nvSpPr>
        <p:spPr>
          <a:xfrm>
            <a:off x="1792288" y="3603784"/>
            <a:ext cx="5486400" cy="544973"/>
          </a:xfrm>
        </p:spPr>
        <p:txBody>
          <a:bodyPr/>
          <a:lstStyle/>
          <a:p>
            <a:r>
              <a:rPr lang="en-US" sz="2000" b="1" dirty="0"/>
              <a:t>Sacituzumab</a:t>
            </a:r>
          </a:p>
        </p:txBody>
      </p:sp>
    </p:spTree>
    <p:extLst>
      <p:ext uri="{BB962C8B-B14F-4D97-AF65-F5344CB8AC3E}">
        <p14:creationId xmlns:p14="http://schemas.microsoft.com/office/powerpoint/2010/main" val="3917243039"/>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03D05D-BDAC-D686-22EC-3FB273CFC8EB}"/>
              </a:ext>
            </a:extLst>
          </p:cNvPr>
          <p:cNvPicPr>
            <a:picLocks noChangeAspect="1"/>
          </p:cNvPicPr>
          <p:nvPr/>
        </p:nvPicPr>
        <p:blipFill>
          <a:blip r:embed="rId2"/>
          <a:stretch>
            <a:fillRect/>
          </a:stretch>
        </p:blipFill>
        <p:spPr>
          <a:xfrm>
            <a:off x="357447" y="107667"/>
            <a:ext cx="5178829" cy="2466464"/>
          </a:xfrm>
          <a:prstGeom prst="rect">
            <a:avLst/>
          </a:prstGeom>
        </p:spPr>
      </p:pic>
      <p:pic>
        <p:nvPicPr>
          <p:cNvPr id="7" name="Picture 6">
            <a:extLst>
              <a:ext uri="{FF2B5EF4-FFF2-40B4-BE49-F238E27FC236}">
                <a16:creationId xmlns:a16="http://schemas.microsoft.com/office/drawing/2014/main" id="{B584E17F-89AC-4A8E-A5F7-B969124EC823}"/>
              </a:ext>
            </a:extLst>
          </p:cNvPr>
          <p:cNvPicPr>
            <a:picLocks noChangeAspect="1"/>
          </p:cNvPicPr>
          <p:nvPr/>
        </p:nvPicPr>
        <p:blipFill>
          <a:blip r:embed="rId3"/>
          <a:stretch>
            <a:fillRect/>
          </a:stretch>
        </p:blipFill>
        <p:spPr>
          <a:xfrm>
            <a:off x="4572000" y="2111188"/>
            <a:ext cx="4549020" cy="2277673"/>
          </a:xfrm>
          <a:prstGeom prst="rect">
            <a:avLst/>
          </a:prstGeom>
        </p:spPr>
      </p:pic>
    </p:spTree>
    <p:extLst>
      <p:ext uri="{BB962C8B-B14F-4D97-AF65-F5344CB8AC3E}">
        <p14:creationId xmlns:p14="http://schemas.microsoft.com/office/powerpoint/2010/main" val="2054821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CBCEE2-9164-6E7B-0D10-960096C628C3}"/>
              </a:ext>
            </a:extLst>
          </p:cNvPr>
          <p:cNvSpPr>
            <a:spLocks noGrp="1"/>
          </p:cNvSpPr>
          <p:nvPr>
            <p:ph type="title"/>
          </p:nvPr>
        </p:nvSpPr>
        <p:spPr/>
        <p:txBody>
          <a:bodyPr/>
          <a:lstStyle/>
          <a:p>
            <a:endParaRPr lang="en-US" dirty="0"/>
          </a:p>
        </p:txBody>
      </p:sp>
      <p:sp>
        <p:nvSpPr>
          <p:cNvPr id="3" name="Picture Placeholder 2">
            <a:extLst>
              <a:ext uri="{FF2B5EF4-FFF2-40B4-BE49-F238E27FC236}">
                <a16:creationId xmlns:a16="http://schemas.microsoft.com/office/drawing/2014/main" id="{AE9958D1-EF3F-A521-E867-4185B8695B75}"/>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2FD3CD51-8E87-7ABD-D701-80906A1FF438}"/>
              </a:ext>
            </a:extLst>
          </p:cNvPr>
          <p:cNvSpPr>
            <a:spLocks noGrp="1"/>
          </p:cNvSpPr>
          <p:nvPr>
            <p:ph type="body" sz="half" idx="2"/>
          </p:nvPr>
        </p:nvSpPr>
        <p:spPr>
          <a:xfrm>
            <a:off x="1828800" y="3598343"/>
            <a:ext cx="5486400" cy="544973"/>
          </a:xfrm>
        </p:spPr>
        <p:txBody>
          <a:bodyPr/>
          <a:lstStyle/>
          <a:p>
            <a:r>
              <a:rPr lang="en-US" sz="2000" b="1" dirty="0" err="1"/>
              <a:t>Capivasertib</a:t>
            </a:r>
            <a:endParaRPr lang="en-US" sz="2000" b="1" dirty="0"/>
          </a:p>
        </p:txBody>
      </p:sp>
    </p:spTree>
    <p:extLst>
      <p:ext uri="{BB962C8B-B14F-4D97-AF65-F5344CB8AC3E}">
        <p14:creationId xmlns:p14="http://schemas.microsoft.com/office/powerpoint/2010/main" val="220911959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345B607-0FDE-ECC1-B271-5D9E5266DB07}"/>
              </a:ext>
            </a:extLst>
          </p:cNvPr>
          <p:cNvPicPr>
            <a:picLocks noChangeAspect="1"/>
          </p:cNvPicPr>
          <p:nvPr/>
        </p:nvPicPr>
        <p:blipFill>
          <a:blip r:embed="rId2"/>
          <a:stretch>
            <a:fillRect/>
          </a:stretch>
        </p:blipFill>
        <p:spPr>
          <a:xfrm>
            <a:off x="108065" y="58580"/>
            <a:ext cx="5628842" cy="2706300"/>
          </a:xfrm>
          <a:prstGeom prst="rect">
            <a:avLst/>
          </a:prstGeom>
        </p:spPr>
      </p:pic>
      <p:pic>
        <p:nvPicPr>
          <p:cNvPr id="5" name="Picture 4">
            <a:extLst>
              <a:ext uri="{FF2B5EF4-FFF2-40B4-BE49-F238E27FC236}">
                <a16:creationId xmlns:a16="http://schemas.microsoft.com/office/drawing/2014/main" id="{1971A4D8-9821-7FFD-9C2A-FF3EE46B1BF1}"/>
              </a:ext>
            </a:extLst>
          </p:cNvPr>
          <p:cNvPicPr>
            <a:picLocks noChangeAspect="1"/>
          </p:cNvPicPr>
          <p:nvPr/>
        </p:nvPicPr>
        <p:blipFill>
          <a:blip r:embed="rId3"/>
          <a:stretch>
            <a:fillRect/>
          </a:stretch>
        </p:blipFill>
        <p:spPr>
          <a:xfrm>
            <a:off x="5467771" y="773084"/>
            <a:ext cx="3676229" cy="1801047"/>
          </a:xfrm>
          <a:prstGeom prst="rect">
            <a:avLst/>
          </a:prstGeom>
        </p:spPr>
      </p:pic>
      <p:graphicFrame>
        <p:nvGraphicFramePr>
          <p:cNvPr id="7" name="Table 6">
            <a:extLst>
              <a:ext uri="{FF2B5EF4-FFF2-40B4-BE49-F238E27FC236}">
                <a16:creationId xmlns:a16="http://schemas.microsoft.com/office/drawing/2014/main" id="{A07548BB-00F0-2A36-C283-EF92243F15A7}"/>
              </a:ext>
            </a:extLst>
          </p:cNvPr>
          <p:cNvGraphicFramePr>
            <a:graphicFrameLocks noGrp="1"/>
          </p:cNvGraphicFramePr>
          <p:nvPr/>
        </p:nvGraphicFramePr>
        <p:xfrm>
          <a:off x="1580147" y="2894171"/>
          <a:ext cx="6096000" cy="1168400"/>
        </p:xfrm>
        <a:graphic>
          <a:graphicData uri="http://schemas.openxmlformats.org/drawingml/2006/table">
            <a:tbl>
              <a:tblPr firstRow="1" bandRow="1">
                <a:tableStyleId>{5C22544A-7EE6-4342-B048-85BDC9FD1C3A}</a:tableStyleId>
              </a:tblPr>
              <a:tblGrid>
                <a:gridCol w="3048000">
                  <a:extLst>
                    <a:ext uri="{9D8B030D-6E8A-4147-A177-3AD203B41FA5}">
                      <a16:colId xmlns:a16="http://schemas.microsoft.com/office/drawing/2014/main" val="846323831"/>
                    </a:ext>
                  </a:extLst>
                </a:gridCol>
                <a:gridCol w="3048000">
                  <a:extLst>
                    <a:ext uri="{9D8B030D-6E8A-4147-A177-3AD203B41FA5}">
                      <a16:colId xmlns:a16="http://schemas.microsoft.com/office/drawing/2014/main" val="830846412"/>
                    </a:ext>
                  </a:extLst>
                </a:gridCol>
              </a:tblGrid>
              <a:tr h="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100" dirty="0" err="1"/>
                        <a:t>Alpelisib</a:t>
                      </a:r>
                      <a:r>
                        <a:rPr lang="en-US" sz="1100" dirty="0"/>
                        <a:t> </a:t>
                      </a:r>
                    </a:p>
                    <a:p>
                      <a:endParaRPr lang="en-US" sz="1100" dirty="0"/>
                    </a:p>
                  </a:txBody>
                  <a:tcPr>
                    <a:solidFill>
                      <a:schemeClr val="accent2">
                        <a:lumMod val="40000"/>
                        <a:lumOff val="60000"/>
                      </a:schemeClr>
                    </a:solidFill>
                  </a:tcP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mn-lt"/>
                          <a:ea typeface="+mn-ea"/>
                        </a:rPr>
                        <a:t>Capivasertib</a:t>
                      </a:r>
                      <a:endParaRPr kumimoji="0" lang="en-US" sz="1100" b="1" i="0" u="none" strike="noStrike" kern="1200" cap="none" spc="0" normalizeH="0" baseline="0" noProof="0" dirty="0">
                        <a:ln>
                          <a:noFill/>
                        </a:ln>
                        <a:solidFill>
                          <a:srgbClr val="FFFFFF"/>
                        </a:solidFill>
                        <a:effectLst/>
                        <a:uLnTx/>
                        <a:uFillTx/>
                        <a:latin typeface="+mn-lt"/>
                        <a:ea typeface="+mn-ea"/>
                      </a:endParaRPr>
                    </a:p>
                    <a:p>
                      <a:endParaRPr lang="en-US" sz="1100" dirty="0"/>
                    </a:p>
                  </a:txBody>
                  <a:tcPr>
                    <a:solidFill>
                      <a:schemeClr val="accent2">
                        <a:lumMod val="40000"/>
                        <a:lumOff val="60000"/>
                      </a:schemeClr>
                    </a:solidFill>
                  </a:tcPr>
                </a:tc>
                <a:extLst>
                  <a:ext uri="{0D108BD9-81ED-4DB2-BD59-A6C34878D82A}">
                    <a16:rowId xmlns:a16="http://schemas.microsoft.com/office/drawing/2014/main" val="2435990913"/>
                  </a:ext>
                </a:extLst>
              </a:tr>
              <a:tr h="370840">
                <a:tc>
                  <a:txBody>
                    <a:bodyPr/>
                    <a:lstStyle/>
                    <a:p>
                      <a:r>
                        <a:rPr lang="en-US" sz="1100" b="1" dirty="0"/>
                        <a:t>Hyperglycemia  </a:t>
                      </a:r>
                      <a:r>
                        <a:rPr lang="en-US" sz="1100" dirty="0"/>
                        <a:t>65% all grades; 37% grade 3</a:t>
                      </a:r>
                    </a:p>
                  </a:txBody>
                  <a:tcPr/>
                </a:tc>
                <a:tc>
                  <a:txBody>
                    <a:bodyPr/>
                    <a:lstStyle/>
                    <a:p>
                      <a:r>
                        <a:rPr lang="en-US" sz="1100" dirty="0"/>
                        <a:t>16.2% all grades; 2.3% grade 3</a:t>
                      </a:r>
                    </a:p>
                  </a:txBody>
                  <a:tcPr/>
                </a:tc>
                <a:extLst>
                  <a:ext uri="{0D108BD9-81ED-4DB2-BD59-A6C34878D82A}">
                    <a16:rowId xmlns:a16="http://schemas.microsoft.com/office/drawing/2014/main" val="970933093"/>
                  </a:ext>
                </a:extLst>
              </a:tr>
              <a:tr h="370840">
                <a:tc>
                  <a:txBody>
                    <a:bodyPr/>
                    <a:lstStyle/>
                    <a:p>
                      <a:r>
                        <a:rPr lang="en-US" sz="1100" b="1" dirty="0"/>
                        <a:t>Rash</a:t>
                      </a:r>
                      <a:r>
                        <a:rPr lang="en-US" sz="1100" dirty="0"/>
                        <a:t> 36% all grade; 10% grade 3</a:t>
                      </a:r>
                    </a:p>
                  </a:txBody>
                  <a:tcPr/>
                </a:tc>
                <a:tc>
                  <a:txBody>
                    <a:bodyPr/>
                    <a:lstStyle/>
                    <a:p>
                      <a:r>
                        <a:rPr lang="en-US" sz="1100" dirty="0"/>
                        <a:t>22%, 5 % grade 3</a:t>
                      </a:r>
                    </a:p>
                  </a:txBody>
                  <a:tcPr/>
                </a:tc>
                <a:extLst>
                  <a:ext uri="{0D108BD9-81ED-4DB2-BD59-A6C34878D82A}">
                    <a16:rowId xmlns:a16="http://schemas.microsoft.com/office/drawing/2014/main" val="3626330327"/>
                  </a:ext>
                </a:extLst>
              </a:tr>
            </a:tbl>
          </a:graphicData>
        </a:graphic>
      </p:graphicFrame>
      <p:sp>
        <p:nvSpPr>
          <p:cNvPr id="2" name="TextBox 1">
            <a:extLst>
              <a:ext uri="{FF2B5EF4-FFF2-40B4-BE49-F238E27FC236}">
                <a16:creationId xmlns:a16="http://schemas.microsoft.com/office/drawing/2014/main" id="{B208D75F-0DBA-E82E-1108-6065B01E2532}"/>
              </a:ext>
            </a:extLst>
          </p:cNvPr>
          <p:cNvSpPr txBox="1"/>
          <p:nvPr/>
        </p:nvSpPr>
        <p:spPr>
          <a:xfrm>
            <a:off x="3541059" y="4715435"/>
            <a:ext cx="1653017" cy="253916"/>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charset="0"/>
                <a:ea typeface="ＭＳ Ｐゴシック" charset="0"/>
              </a:rPr>
              <a:t>Turner et al, NEJM 2023</a:t>
            </a:r>
          </a:p>
        </p:txBody>
      </p:sp>
    </p:spTree>
    <p:extLst>
      <p:ext uri="{BB962C8B-B14F-4D97-AF65-F5344CB8AC3E}">
        <p14:creationId xmlns:p14="http://schemas.microsoft.com/office/powerpoint/2010/main" val="2743441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F159335-1ADC-3A2F-5A59-2C193FE612D9}"/>
              </a:ext>
            </a:extLst>
          </p:cNvPr>
          <p:cNvPicPr>
            <a:picLocks noChangeAspect="1"/>
          </p:cNvPicPr>
          <p:nvPr/>
        </p:nvPicPr>
        <p:blipFill>
          <a:blip r:embed="rId2"/>
          <a:stretch>
            <a:fillRect/>
          </a:stretch>
        </p:blipFill>
        <p:spPr>
          <a:xfrm>
            <a:off x="103695" y="189149"/>
            <a:ext cx="4576234" cy="2574131"/>
          </a:xfrm>
          <a:prstGeom prst="rect">
            <a:avLst/>
          </a:prstGeom>
        </p:spPr>
      </p:pic>
      <p:pic>
        <p:nvPicPr>
          <p:cNvPr id="5" name="Picture 4">
            <a:extLst>
              <a:ext uri="{FF2B5EF4-FFF2-40B4-BE49-F238E27FC236}">
                <a16:creationId xmlns:a16="http://schemas.microsoft.com/office/drawing/2014/main" id="{3D77AD23-6281-A75C-5CB3-94FD44D56A01}"/>
              </a:ext>
            </a:extLst>
          </p:cNvPr>
          <p:cNvPicPr>
            <a:picLocks noChangeAspect="1"/>
          </p:cNvPicPr>
          <p:nvPr/>
        </p:nvPicPr>
        <p:blipFill>
          <a:blip r:embed="rId3"/>
          <a:stretch>
            <a:fillRect/>
          </a:stretch>
        </p:blipFill>
        <p:spPr>
          <a:xfrm>
            <a:off x="4572000" y="131975"/>
            <a:ext cx="4689011" cy="3610467"/>
          </a:xfrm>
          <a:prstGeom prst="rect">
            <a:avLst/>
          </a:prstGeom>
        </p:spPr>
      </p:pic>
      <p:sp>
        <p:nvSpPr>
          <p:cNvPr id="2" name="TextBox 1">
            <a:extLst>
              <a:ext uri="{FF2B5EF4-FFF2-40B4-BE49-F238E27FC236}">
                <a16:creationId xmlns:a16="http://schemas.microsoft.com/office/drawing/2014/main" id="{C045EABD-3D27-F98D-1FA3-E7BA929E93AE}"/>
              </a:ext>
            </a:extLst>
          </p:cNvPr>
          <p:cNvSpPr txBox="1"/>
          <p:nvPr/>
        </p:nvSpPr>
        <p:spPr>
          <a:xfrm>
            <a:off x="3281082" y="4598894"/>
            <a:ext cx="216597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charset="0"/>
                <a:ea typeface="ＭＳ Ｐゴシック" charset="0"/>
              </a:rPr>
              <a:t>Slamon</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 et al NEJM 2023</a:t>
            </a:r>
          </a:p>
        </p:txBody>
      </p:sp>
    </p:spTree>
    <p:extLst>
      <p:ext uri="{BB962C8B-B14F-4D97-AF65-F5344CB8AC3E}">
        <p14:creationId xmlns:p14="http://schemas.microsoft.com/office/powerpoint/2010/main" val="1923535118"/>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537FD1-502E-265C-02C7-19D47A6A212A}"/>
              </a:ext>
            </a:extLst>
          </p:cNvPr>
          <p:cNvSpPr>
            <a:spLocks noGrp="1"/>
          </p:cNvSpPr>
          <p:nvPr>
            <p:ph type="title"/>
          </p:nvPr>
        </p:nvSpPr>
        <p:spPr/>
        <p:txBody>
          <a:bodyPr/>
          <a:lstStyle/>
          <a:p>
            <a:endParaRPr lang="en-US"/>
          </a:p>
        </p:txBody>
      </p:sp>
      <p:sp>
        <p:nvSpPr>
          <p:cNvPr id="3" name="Picture Placeholder 2">
            <a:extLst>
              <a:ext uri="{FF2B5EF4-FFF2-40B4-BE49-F238E27FC236}">
                <a16:creationId xmlns:a16="http://schemas.microsoft.com/office/drawing/2014/main" id="{EE598FC4-8697-7BD1-EF2C-4BB5806C94A6}"/>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CEBE96B6-F9AA-31A2-C437-0BB88E8CC031}"/>
              </a:ext>
            </a:extLst>
          </p:cNvPr>
          <p:cNvSpPr>
            <a:spLocks noGrp="1"/>
          </p:cNvSpPr>
          <p:nvPr>
            <p:ph type="body" sz="half" idx="2"/>
          </p:nvPr>
        </p:nvSpPr>
        <p:spPr>
          <a:xfrm>
            <a:off x="1792288" y="3616827"/>
            <a:ext cx="5486400" cy="544973"/>
          </a:xfrm>
        </p:spPr>
        <p:txBody>
          <a:bodyPr/>
          <a:lstStyle/>
          <a:p>
            <a:r>
              <a:rPr lang="en-US" sz="1800" b="1" dirty="0"/>
              <a:t>Immunotherapy for high-risk ER+ disease ?</a:t>
            </a:r>
          </a:p>
        </p:txBody>
      </p:sp>
    </p:spTree>
    <p:extLst>
      <p:ext uri="{BB962C8B-B14F-4D97-AF65-F5344CB8AC3E}">
        <p14:creationId xmlns:p14="http://schemas.microsoft.com/office/powerpoint/2010/main" val="3190849965"/>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81F453-6081-CD67-B8A7-85E3BCDC6C9F}"/>
              </a:ext>
            </a:extLst>
          </p:cNvPr>
          <p:cNvSpPr>
            <a:spLocks noGrp="1"/>
          </p:cNvSpPr>
          <p:nvPr>
            <p:ph type="title"/>
          </p:nvPr>
        </p:nvSpPr>
        <p:spPr>
          <a:xfrm>
            <a:off x="685799" y="138866"/>
            <a:ext cx="7772400" cy="502009"/>
          </a:xfrm>
        </p:spPr>
        <p:txBody>
          <a:bodyPr/>
          <a:lstStyle/>
          <a:p>
            <a:r>
              <a:rPr lang="en-US" dirty="0"/>
              <a:t>KEYNOTE 756</a:t>
            </a:r>
          </a:p>
        </p:txBody>
      </p:sp>
      <p:pic>
        <p:nvPicPr>
          <p:cNvPr id="6" name="Content Placeholder 5" descr="A diagram of a patient's surgery&#10;&#10;Description automatically generated">
            <a:extLst>
              <a:ext uri="{FF2B5EF4-FFF2-40B4-BE49-F238E27FC236}">
                <a16:creationId xmlns:a16="http://schemas.microsoft.com/office/drawing/2014/main" id="{18EA6FA1-2FBC-A280-8135-B1AB5E31D51C}"/>
              </a:ext>
            </a:extLst>
          </p:cNvPr>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0" y="404135"/>
            <a:ext cx="5552772" cy="3075104"/>
          </a:xfrm>
        </p:spPr>
      </p:pic>
      <p:sp>
        <p:nvSpPr>
          <p:cNvPr id="4" name="Slide Number Placeholder 3">
            <a:extLst>
              <a:ext uri="{FF2B5EF4-FFF2-40B4-BE49-F238E27FC236}">
                <a16:creationId xmlns:a16="http://schemas.microsoft.com/office/drawing/2014/main" id="{2F2FA692-AE21-9309-1DE0-1EB8800DB11C}"/>
              </a:ext>
            </a:extLst>
          </p:cNvPr>
          <p:cNvSpPr>
            <a:spLocks noGrp="1"/>
          </p:cNvSpPr>
          <p:nvPr>
            <p:ph type="sldNum" sz="quarter" idx="12"/>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3FB1F50C-60D1-4A43-A99A-A2A159E53661}" type="slidenum">
              <a:rPr kumimoji="0" lang="en-US" sz="24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0"/>
                </a:spcBef>
                <a:spcAft>
                  <a:spcPct val="0"/>
                </a:spcAft>
                <a:buClrTx/>
                <a:buSzTx/>
                <a:buFontTx/>
                <a:buNone/>
                <a:tabLst/>
                <a:defRPr/>
              </a:pPr>
              <a:t>196</a:t>
            </a:fld>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7" name="TextBox 6">
            <a:extLst>
              <a:ext uri="{FF2B5EF4-FFF2-40B4-BE49-F238E27FC236}">
                <a16:creationId xmlns:a16="http://schemas.microsoft.com/office/drawing/2014/main" id="{4C32D998-9DF0-140E-57F9-D86AF90650EF}"/>
              </a:ext>
            </a:extLst>
          </p:cNvPr>
          <p:cNvSpPr txBox="1"/>
          <p:nvPr/>
        </p:nvSpPr>
        <p:spPr>
          <a:xfrm>
            <a:off x="254040" y="3075294"/>
            <a:ext cx="1018227" cy="646331"/>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charset="0"/>
                <a:ea typeface="ＭＳ Ｐゴシック" charset="0"/>
              </a:rPr>
              <a:t>&gt;T1cN1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Arial" charset="0"/>
                <a:ea typeface="ＭＳ Ｐゴシック" charset="0"/>
              </a:rPr>
              <a:t>Grade 3</a:t>
            </a:r>
          </a:p>
        </p:txBody>
      </p:sp>
      <p:sp>
        <p:nvSpPr>
          <p:cNvPr id="5" name="TextBox 4">
            <a:extLst>
              <a:ext uri="{FF2B5EF4-FFF2-40B4-BE49-F238E27FC236}">
                <a16:creationId xmlns:a16="http://schemas.microsoft.com/office/drawing/2014/main" id="{B39A3E7F-2322-07F1-1A04-0D72B41D15CF}"/>
              </a:ext>
            </a:extLst>
          </p:cNvPr>
          <p:cNvSpPr txBox="1"/>
          <p:nvPr/>
        </p:nvSpPr>
        <p:spPr>
          <a:xfrm>
            <a:off x="1908928" y="-57530"/>
            <a:ext cx="4666268"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KEYNOTE 756</a:t>
            </a:r>
          </a:p>
        </p:txBody>
      </p:sp>
      <p:pic>
        <p:nvPicPr>
          <p:cNvPr id="8" name="Picture 7">
            <a:extLst>
              <a:ext uri="{FF2B5EF4-FFF2-40B4-BE49-F238E27FC236}">
                <a16:creationId xmlns:a16="http://schemas.microsoft.com/office/drawing/2014/main" id="{C6BF4715-E374-02E8-0204-F876141AEA19}"/>
              </a:ext>
            </a:extLst>
          </p:cNvPr>
          <p:cNvPicPr>
            <a:picLocks noChangeAspect="1"/>
          </p:cNvPicPr>
          <p:nvPr/>
        </p:nvPicPr>
        <p:blipFill>
          <a:blip r:embed="rId4"/>
          <a:stretch>
            <a:fillRect/>
          </a:stretch>
        </p:blipFill>
        <p:spPr>
          <a:xfrm>
            <a:off x="5129910" y="1138093"/>
            <a:ext cx="4014090" cy="2341146"/>
          </a:xfrm>
          <a:prstGeom prst="rect">
            <a:avLst/>
          </a:prstGeom>
        </p:spPr>
      </p:pic>
      <p:sp>
        <p:nvSpPr>
          <p:cNvPr id="3" name="TextBox 2">
            <a:extLst>
              <a:ext uri="{FF2B5EF4-FFF2-40B4-BE49-F238E27FC236}">
                <a16:creationId xmlns:a16="http://schemas.microsoft.com/office/drawing/2014/main" id="{E0457184-34F1-A712-034C-7780E70EBA2B}"/>
              </a:ext>
            </a:extLst>
          </p:cNvPr>
          <p:cNvSpPr txBox="1"/>
          <p:nvPr/>
        </p:nvSpPr>
        <p:spPr>
          <a:xfrm>
            <a:off x="3253650" y="4605628"/>
            <a:ext cx="1976823"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Arial" charset="0"/>
                <a:ea typeface="ＭＳ Ｐゴシック" charset="0"/>
              </a:rPr>
              <a:t>Cordoso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 et al ESMO 2023</a:t>
            </a:r>
          </a:p>
        </p:txBody>
      </p:sp>
    </p:spTree>
    <p:extLst>
      <p:ext uri="{BB962C8B-B14F-4D97-AF65-F5344CB8AC3E}">
        <p14:creationId xmlns:p14="http://schemas.microsoft.com/office/powerpoint/2010/main" val="319213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showing the number of endpoint&#10;&#10;Description automatically generated">
            <a:extLst>
              <a:ext uri="{FF2B5EF4-FFF2-40B4-BE49-F238E27FC236}">
                <a16:creationId xmlns:a16="http://schemas.microsoft.com/office/drawing/2014/main" id="{B3886B10-EA73-B4CB-BA43-42E3B91CB066}"/>
              </a:ext>
            </a:extLst>
          </p:cNvPr>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810541" y="239773"/>
            <a:ext cx="7522918" cy="4391757"/>
          </a:xfrm>
        </p:spPr>
      </p:pic>
      <p:sp>
        <p:nvSpPr>
          <p:cNvPr id="4" name="Slide Number Placeholder 3">
            <a:extLst>
              <a:ext uri="{FF2B5EF4-FFF2-40B4-BE49-F238E27FC236}">
                <a16:creationId xmlns:a16="http://schemas.microsoft.com/office/drawing/2014/main" id="{D99EE25E-8B79-85E5-492C-AD20FA1D71B7}"/>
              </a:ext>
            </a:extLst>
          </p:cNvPr>
          <p:cNvSpPr>
            <a:spLocks noGrp="1"/>
          </p:cNvSpPr>
          <p:nvPr>
            <p:ph type="sldNum" sz="quarter" idx="12"/>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3FB1F50C-60D1-4A43-A99A-A2A159E53661}" type="slidenum">
              <a:rPr kumimoji="0" lang="en-US" sz="2400" b="0" i="0" u="none" strike="noStrike" kern="1200" cap="none" spc="0" normalizeH="0" baseline="0" noProof="0" smtClean="0">
                <a:ln>
                  <a:noFill/>
                </a:ln>
                <a:solidFill>
                  <a:srgbClr val="000000"/>
                </a:solidFill>
                <a:effectLst/>
                <a:uLnTx/>
                <a:uFillTx/>
                <a:latin typeface="Arial" charset="0"/>
                <a:ea typeface="ＭＳ Ｐゴシック" charset="0"/>
              </a:rPr>
              <a:pPr marL="0" marR="0" lvl="0" indent="0" algn="l" defTabSz="914400" rtl="0" eaLnBrk="1" fontAlgn="base" latinLnBrk="0" hangingPunct="1">
                <a:lnSpc>
                  <a:spcPct val="100000"/>
                </a:lnSpc>
                <a:spcBef>
                  <a:spcPct val="0"/>
                </a:spcBef>
                <a:spcAft>
                  <a:spcPct val="0"/>
                </a:spcAft>
                <a:buClrTx/>
                <a:buSzTx/>
                <a:buFontTx/>
                <a:buNone/>
                <a:tabLst/>
                <a:defRPr/>
              </a:pPr>
              <a:t>197</a:t>
            </a:fld>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3" name="TextBox 2">
            <a:extLst>
              <a:ext uri="{FF2B5EF4-FFF2-40B4-BE49-F238E27FC236}">
                <a16:creationId xmlns:a16="http://schemas.microsoft.com/office/drawing/2014/main" id="{E0010548-AB5A-14E0-0CD3-91C8E9EF5A6F}"/>
              </a:ext>
            </a:extLst>
          </p:cNvPr>
          <p:cNvSpPr txBox="1"/>
          <p:nvPr/>
        </p:nvSpPr>
        <p:spPr>
          <a:xfrm>
            <a:off x="3390900" y="4769990"/>
            <a:ext cx="4666128" cy="276999"/>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Arial" charset="0"/>
                <a:ea typeface="ＭＳ Ｐゴシック" charset="0"/>
              </a:rPr>
              <a:t>Cordoso</a:t>
            </a: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 et al ESMO 2023</a:t>
            </a:r>
          </a:p>
        </p:txBody>
      </p:sp>
    </p:spTree>
    <p:extLst>
      <p:ext uri="{BB962C8B-B14F-4D97-AF65-F5344CB8AC3E}">
        <p14:creationId xmlns:p14="http://schemas.microsoft.com/office/powerpoint/2010/main" val="75239101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525B5994-A18D-5D0A-E194-2A8D7549C6DF}"/>
              </a:ext>
            </a:extLst>
          </p:cNvPr>
          <p:cNvSpPr>
            <a:spLocks noGrp="1"/>
          </p:cNvSpPr>
          <p:nvPr>
            <p:ph type="subTitle" idx="1"/>
          </p:nvPr>
        </p:nvSpPr>
        <p:spPr/>
        <p:txBody>
          <a:bodyPr/>
          <a:lstStyle/>
          <a:p>
            <a:r>
              <a:rPr lang="en-US" dirty="0"/>
              <a:t>Biomarkers for tailoring therapies</a:t>
            </a:r>
          </a:p>
          <a:p>
            <a:endParaRPr lang="en-US" dirty="0"/>
          </a:p>
        </p:txBody>
      </p:sp>
      <p:sp>
        <p:nvSpPr>
          <p:cNvPr id="3" name="Title 2">
            <a:extLst>
              <a:ext uri="{FF2B5EF4-FFF2-40B4-BE49-F238E27FC236}">
                <a16:creationId xmlns:a16="http://schemas.microsoft.com/office/drawing/2014/main" id="{439D252F-6CC8-4F89-B658-5CD8C2E7AFF7}"/>
              </a:ext>
            </a:extLst>
          </p:cNvPr>
          <p:cNvSpPr>
            <a:spLocks noGrp="1"/>
          </p:cNvSpPr>
          <p:nvPr>
            <p:ph type="title"/>
          </p:nvPr>
        </p:nvSpPr>
        <p:spPr/>
        <p:txBody>
          <a:bodyPr/>
          <a:lstStyle/>
          <a:p>
            <a:r>
              <a:rPr lang="en-US" dirty="0"/>
              <a:t>Theme 2 </a:t>
            </a:r>
          </a:p>
        </p:txBody>
      </p:sp>
    </p:spTree>
    <p:extLst>
      <p:ext uri="{BB962C8B-B14F-4D97-AF65-F5344CB8AC3E}">
        <p14:creationId xmlns:p14="http://schemas.microsoft.com/office/powerpoint/2010/main" val="622130458"/>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2">
            <a:extLst>
              <a:ext uri="{FF2B5EF4-FFF2-40B4-BE49-F238E27FC236}">
                <a16:creationId xmlns:a16="http://schemas.microsoft.com/office/drawing/2014/main" id="{BADC3E50-9481-9DD4-C3E3-A67A6800193F}"/>
              </a:ext>
            </a:extLst>
          </p:cNvPr>
          <p:cNvGraphicFramePr>
            <a:graphicFrameLocks noGrp="1"/>
          </p:cNvGraphicFramePr>
          <p:nvPr>
            <p:ph idx="1"/>
          </p:nvPr>
        </p:nvGraphicFramePr>
        <p:xfrm>
          <a:off x="685800" y="844550"/>
          <a:ext cx="7772400" cy="31480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extBox 3">
            <a:extLst>
              <a:ext uri="{FF2B5EF4-FFF2-40B4-BE49-F238E27FC236}">
                <a16:creationId xmlns:a16="http://schemas.microsoft.com/office/drawing/2014/main" id="{4EB6B553-1144-0097-95F4-60B66F816E0A}"/>
              </a:ext>
            </a:extLst>
          </p:cNvPr>
          <p:cNvSpPr txBox="1"/>
          <p:nvPr/>
        </p:nvSpPr>
        <p:spPr>
          <a:xfrm>
            <a:off x="2121745" y="15368"/>
            <a:ext cx="490050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Tumor genomic landscape in 2023</a:t>
            </a:r>
          </a:p>
        </p:txBody>
      </p:sp>
      <p:sp>
        <p:nvSpPr>
          <p:cNvPr id="5" name="TextBox 4">
            <a:extLst>
              <a:ext uri="{FF2B5EF4-FFF2-40B4-BE49-F238E27FC236}">
                <a16:creationId xmlns:a16="http://schemas.microsoft.com/office/drawing/2014/main" id="{B7ADD5B5-791F-04ED-30FB-A027672F513B}"/>
              </a:ext>
            </a:extLst>
          </p:cNvPr>
          <p:cNvSpPr txBox="1"/>
          <p:nvPr/>
        </p:nvSpPr>
        <p:spPr>
          <a:xfrm>
            <a:off x="5577077" y="3834466"/>
            <a:ext cx="2616664" cy="523220"/>
          </a:xfrm>
          <a:prstGeom prst="rect">
            <a:avLst/>
          </a:prstGeom>
          <a:solidFill>
            <a:schemeClr val="accent2">
              <a:lumMod val="60000"/>
              <a:lumOff val="40000"/>
            </a:schemeClr>
          </a:solid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*High tumor mutation burden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**Other rare alterations </a:t>
            </a:r>
          </a:p>
        </p:txBody>
      </p:sp>
    </p:spTree>
    <p:extLst>
      <p:ext uri="{BB962C8B-B14F-4D97-AF65-F5344CB8AC3E}">
        <p14:creationId xmlns:p14="http://schemas.microsoft.com/office/powerpoint/2010/main" val="269794001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0" y="1798064"/>
            <a:ext cx="9144000" cy="2204975"/>
          </a:xfrm>
        </p:spPr>
        <p:txBody>
          <a:bodyPr/>
          <a:lstStyle/>
          <a:p>
            <a:pPr>
              <a:spcBef>
                <a:spcPts val="20"/>
              </a:spcBef>
            </a:pPr>
            <a:r>
              <a:rPr lang="en-US" b="1" kern="1200" dirty="0">
                <a:solidFill>
                  <a:srgbClr val="002060"/>
                </a:solidFill>
                <a:cs typeface="Arial"/>
              </a:rPr>
              <a:t>Steven Frommeyer</a:t>
            </a:r>
          </a:p>
          <a:p>
            <a:pPr>
              <a:spcBef>
                <a:spcPts val="20"/>
              </a:spcBef>
            </a:pPr>
            <a:r>
              <a:rPr lang="en-US" kern="1200" dirty="0">
                <a:solidFill>
                  <a:srgbClr val="002060"/>
                </a:solidFill>
                <a:cs typeface="Arial"/>
              </a:rPr>
              <a:t>Executive Director, Global Ambassador Strategies, Oncology</a:t>
            </a:r>
          </a:p>
          <a:p>
            <a:pPr>
              <a:spcBef>
                <a:spcPts val="20"/>
              </a:spcBef>
            </a:pPr>
            <a:r>
              <a:rPr lang="en-US" kern="1200" dirty="0">
                <a:solidFill>
                  <a:srgbClr val="002060"/>
                </a:solidFill>
                <a:latin typeface="Arial" panose="020B0604020202020204" pitchFamily="34" charset="0"/>
                <a:cs typeface="Arial" panose="020B0604020202020204" pitchFamily="34" charset="0"/>
              </a:rPr>
              <a:t>MJH Life Sciences™</a:t>
            </a:r>
          </a:p>
        </p:txBody>
      </p:sp>
      <p:sp>
        <p:nvSpPr>
          <p:cNvPr id="4" name="Title 3"/>
          <p:cNvSpPr>
            <a:spLocks noGrp="1"/>
          </p:cNvSpPr>
          <p:nvPr>
            <p:ph type="title"/>
          </p:nvPr>
        </p:nvSpPr>
        <p:spPr>
          <a:xfrm>
            <a:off x="0" y="127465"/>
            <a:ext cx="9144000" cy="786936"/>
          </a:xfrm>
        </p:spPr>
        <p:txBody>
          <a:bodyPr/>
          <a:lstStyle/>
          <a:p>
            <a:r>
              <a:rPr lang="en-US" b="1" dirty="0">
                <a:solidFill>
                  <a:srgbClr val="002E51"/>
                </a:solidFill>
              </a:rPr>
              <a:t>Welcome</a:t>
            </a:r>
          </a:p>
        </p:txBody>
      </p:sp>
    </p:spTree>
    <p:extLst>
      <p:ext uri="{BB962C8B-B14F-4D97-AF65-F5344CB8AC3E}">
        <p14:creationId xmlns:p14="http://schemas.microsoft.com/office/powerpoint/2010/main" val="12500686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Titre 3">
            <a:extLst>
              <a:ext uri="{FF2B5EF4-FFF2-40B4-BE49-F238E27FC236}">
                <a16:creationId xmlns:a16="http://schemas.microsoft.com/office/drawing/2014/main" id="{2548EFCD-9A7A-4704-9CDB-52C6C462549D}"/>
              </a:ext>
            </a:extLst>
          </p:cNvPr>
          <p:cNvSpPr>
            <a:spLocks noGrp="1"/>
          </p:cNvSpPr>
          <p:nvPr>
            <p:ph type="title"/>
          </p:nvPr>
        </p:nvSpPr>
        <p:spPr>
          <a:xfrm>
            <a:off x="459845" y="43642"/>
            <a:ext cx="8195534" cy="880724"/>
          </a:xfrm>
        </p:spPr>
        <p:txBody>
          <a:bodyPr>
            <a:noAutofit/>
          </a:bodyPr>
          <a:lstStyle/>
          <a:p>
            <a:r>
              <a:rPr lang="en-GB" sz="1800" dirty="0">
                <a:solidFill>
                  <a:schemeClr val="tx2"/>
                </a:solidFill>
              </a:rPr>
              <a:t>APHINITY updated descriptive analysis at 8.4 years median FU: </a:t>
            </a:r>
            <a:br>
              <a:rPr lang="en-GB" sz="1800" dirty="0">
                <a:solidFill>
                  <a:schemeClr val="tx2"/>
                </a:solidFill>
              </a:rPr>
            </a:br>
            <a:r>
              <a:rPr lang="en-GB" sz="1800" dirty="0">
                <a:solidFill>
                  <a:schemeClr val="tx2"/>
                </a:solidFill>
              </a:rPr>
              <a:t>time to first IDFS event by treatment regimen </a:t>
            </a:r>
            <a:br>
              <a:rPr lang="en-GB" sz="1800" dirty="0">
                <a:solidFill>
                  <a:schemeClr val="tx2"/>
                </a:solidFill>
              </a:rPr>
            </a:br>
            <a:r>
              <a:rPr lang="en-US" sz="1800" dirty="0">
                <a:solidFill>
                  <a:schemeClr val="tx2"/>
                </a:solidFill>
              </a:rPr>
              <a:t>(hormone receptor-positive cohort)</a:t>
            </a:r>
            <a:endParaRPr lang="fr-FR" sz="1800" dirty="0">
              <a:solidFill>
                <a:schemeClr val="tx2"/>
              </a:solidFill>
            </a:endParaRPr>
          </a:p>
        </p:txBody>
      </p:sp>
      <p:graphicFrame>
        <p:nvGraphicFramePr>
          <p:cNvPr id="82" name="Table 5">
            <a:extLst>
              <a:ext uri="{FF2B5EF4-FFF2-40B4-BE49-F238E27FC236}">
                <a16:creationId xmlns:a16="http://schemas.microsoft.com/office/drawing/2014/main" id="{E0150E29-8D03-4849-8799-77019F4331FB}"/>
              </a:ext>
            </a:extLst>
          </p:cNvPr>
          <p:cNvGraphicFramePr>
            <a:graphicFrameLocks noGrp="1"/>
          </p:cNvGraphicFramePr>
          <p:nvPr/>
        </p:nvGraphicFramePr>
        <p:xfrm>
          <a:off x="1833724" y="2061629"/>
          <a:ext cx="3600000" cy="1437840"/>
        </p:xfrm>
        <a:graphic>
          <a:graphicData uri="http://schemas.openxmlformats.org/drawingml/2006/table">
            <a:tbl>
              <a:tblPr firstRow="1" bandRow="1">
                <a:tableStyleId>{B301B821-A1FF-4177-AEE7-76D212191A09}</a:tableStyleId>
              </a:tblPr>
              <a:tblGrid>
                <a:gridCol w="1281441">
                  <a:extLst>
                    <a:ext uri="{9D8B030D-6E8A-4147-A177-3AD203B41FA5}">
                      <a16:colId xmlns:a16="http://schemas.microsoft.com/office/drawing/2014/main" val="1096159417"/>
                    </a:ext>
                  </a:extLst>
                </a:gridCol>
                <a:gridCol w="1132433">
                  <a:extLst>
                    <a:ext uri="{9D8B030D-6E8A-4147-A177-3AD203B41FA5}">
                      <a16:colId xmlns:a16="http://schemas.microsoft.com/office/drawing/2014/main" val="1121542360"/>
                    </a:ext>
                  </a:extLst>
                </a:gridCol>
                <a:gridCol w="1186126">
                  <a:extLst>
                    <a:ext uri="{9D8B030D-6E8A-4147-A177-3AD203B41FA5}">
                      <a16:colId xmlns:a16="http://schemas.microsoft.com/office/drawing/2014/main" val="3371436742"/>
                    </a:ext>
                  </a:extLst>
                </a:gridCol>
              </a:tblGrid>
              <a:tr h="323460">
                <a:tc>
                  <a:txBody>
                    <a:bodyPr/>
                    <a:lstStyle/>
                    <a:p>
                      <a:pPr algn="ctr"/>
                      <a:endParaRPr lang="en-GB" sz="800" dirty="0"/>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800" dirty="0"/>
                        <a:t>Pertuzumab</a:t>
                      </a:r>
                    </a:p>
                    <a:p>
                      <a:pPr algn="ctr"/>
                      <a:r>
                        <a:rPr lang="en-GB" sz="800" dirty="0"/>
                        <a:t>(n = 1536)</a:t>
                      </a:r>
                    </a:p>
                  </a:txBody>
                  <a:tcPr marL="36000" marR="36000" marT="36000" marB="36000">
                    <a:lnL w="12700" cap="flat" cmpd="sng" algn="ctr">
                      <a:no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FF0000"/>
                    </a:solidFill>
                  </a:tcPr>
                </a:tc>
                <a:tc>
                  <a:txBody>
                    <a:bodyPr/>
                    <a:lstStyle/>
                    <a:p>
                      <a:pPr algn="ctr"/>
                      <a:r>
                        <a:rPr lang="en-GB" sz="800" dirty="0"/>
                        <a:t>Placebo</a:t>
                      </a:r>
                    </a:p>
                    <a:p>
                      <a:pPr algn="ctr"/>
                      <a:r>
                        <a:rPr lang="en-GB" sz="800" dirty="0"/>
                        <a:t>(n = 1546)</a:t>
                      </a:r>
                    </a:p>
                  </a:txBody>
                  <a:tcPr marL="36000" marR="36000" marT="36000" marB="36000">
                    <a:lnL w="12700" cap="flat" cmpd="sng" algn="ctr">
                      <a:solidFill>
                        <a:schemeClr val="accent5"/>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rgbClr val="0000FF"/>
                    </a:solidFill>
                  </a:tcPr>
                </a:tc>
                <a:extLst>
                  <a:ext uri="{0D108BD9-81ED-4DB2-BD59-A6C34878D82A}">
                    <a16:rowId xmlns:a16="http://schemas.microsoft.com/office/drawing/2014/main" val="2825380425"/>
                  </a:ext>
                </a:extLst>
              </a:tr>
              <a:tr h="197730">
                <a:tc>
                  <a:txBody>
                    <a:bodyPr/>
                    <a:lstStyle/>
                    <a:p>
                      <a:pPr algn="l"/>
                      <a:r>
                        <a:rPr lang="en-GB" sz="800" b="1" dirty="0"/>
                        <a:t>Events, n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GB" sz="800" dirty="0"/>
                        <a:t>161 (10.5)</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800" dirty="0"/>
                        <a:t>216 (14.0)</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12592401"/>
                  </a:ext>
                </a:extLst>
              </a:tr>
              <a:tr h="197730">
                <a:tc>
                  <a:txBody>
                    <a:bodyPr/>
                    <a:lstStyle/>
                    <a:p>
                      <a:pPr algn="l"/>
                      <a:r>
                        <a:rPr lang="en-GB" sz="800" b="1" dirty="0">
                          <a:solidFill>
                            <a:srgbClr val="FF0000"/>
                          </a:solidFill>
                        </a:rPr>
                        <a:t>Adjusted HR (95% CI)</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800" dirty="0"/>
                        <a:t>0.75 (0.61, 0.92)</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902976880"/>
                  </a:ext>
                </a:extLst>
              </a:tr>
              <a:tr h="197730">
                <a:tc gridSpan="3">
                  <a:txBody>
                    <a:bodyPr/>
                    <a:lstStyle/>
                    <a:p>
                      <a:pPr algn="l"/>
                      <a:r>
                        <a:rPr lang="en-GB" sz="800" b="1" dirty="0"/>
                        <a:t>8 year duration </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en-GB" sz="800" dirty="0"/>
                    </a:p>
                  </a:txBody>
                  <a:tcPr marL="36000" marR="36000" marT="36000" marB="36000"/>
                </a:tc>
                <a:extLst>
                  <a:ext uri="{0D108BD9-81ED-4DB2-BD59-A6C34878D82A}">
                    <a16:rowId xmlns:a16="http://schemas.microsoft.com/office/drawing/2014/main" val="1350156930"/>
                  </a:ext>
                </a:extLst>
              </a:tr>
              <a:tr h="323460">
                <a:tc>
                  <a:txBody>
                    <a:bodyPr/>
                    <a:lstStyle/>
                    <a:p>
                      <a:pPr algn="l"/>
                      <a:r>
                        <a:rPr lang="en-GB" sz="800" b="0" dirty="0"/>
                        <a:t>Difference in event free rate (%)</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800" dirty="0"/>
                        <a:t>2.8</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45784026"/>
                  </a:ext>
                </a:extLst>
              </a:tr>
              <a:tr h="197730">
                <a:tc>
                  <a:txBody>
                    <a:bodyPr/>
                    <a:lstStyle/>
                    <a:p>
                      <a:pPr algn="l"/>
                      <a:r>
                        <a:rPr lang="en-GB" sz="800" b="0" dirty="0"/>
                        <a:t>95% CI for difference</a:t>
                      </a:r>
                    </a:p>
                  </a:txBody>
                  <a:tcPr marL="36000" marR="36000" marT="36000" marB="36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800" dirty="0"/>
                        <a:t>(0.4, 5.3)</a:t>
                      </a:r>
                    </a:p>
                  </a:txBody>
                  <a:tcPr marL="36000" marR="36000" marT="36000" marB="36000" anchor="ct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548549513"/>
                  </a:ext>
                </a:extLst>
              </a:tr>
            </a:tbl>
          </a:graphicData>
        </a:graphic>
      </p:graphicFrame>
      <p:sp>
        <p:nvSpPr>
          <p:cNvPr id="84" name="TextBox 83">
            <a:extLst>
              <a:ext uri="{FF2B5EF4-FFF2-40B4-BE49-F238E27FC236}">
                <a16:creationId xmlns:a16="http://schemas.microsoft.com/office/drawing/2014/main" id="{9CE04722-40C4-4AF1-AC65-9C98B5F9A431}"/>
              </a:ext>
            </a:extLst>
          </p:cNvPr>
          <p:cNvSpPr txBox="1"/>
          <p:nvPr/>
        </p:nvSpPr>
        <p:spPr>
          <a:xfrm>
            <a:off x="4112902" y="3715723"/>
            <a:ext cx="1384996"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Years from randomisation</a:t>
            </a:r>
          </a:p>
        </p:txBody>
      </p:sp>
      <p:grpSp>
        <p:nvGrpSpPr>
          <p:cNvPr id="85" name="Group 84">
            <a:extLst>
              <a:ext uri="{FF2B5EF4-FFF2-40B4-BE49-F238E27FC236}">
                <a16:creationId xmlns:a16="http://schemas.microsoft.com/office/drawing/2014/main" id="{C6B983E0-0F1A-4D7A-AFB4-72EB8DE23DBD}"/>
              </a:ext>
            </a:extLst>
          </p:cNvPr>
          <p:cNvGrpSpPr/>
          <p:nvPr/>
        </p:nvGrpSpPr>
        <p:grpSpPr>
          <a:xfrm>
            <a:off x="1626527" y="1189391"/>
            <a:ext cx="6297540" cy="2371990"/>
            <a:chOff x="1626527" y="849773"/>
            <a:chExt cx="6297540" cy="2971376"/>
          </a:xfrm>
        </p:grpSpPr>
        <p:sp>
          <p:nvSpPr>
            <p:cNvPr id="214" name="Freeform: Shape 213">
              <a:extLst>
                <a:ext uri="{FF2B5EF4-FFF2-40B4-BE49-F238E27FC236}">
                  <a16:creationId xmlns:a16="http://schemas.microsoft.com/office/drawing/2014/main" id="{4AE1C7C8-706A-4BEB-910F-298B637453AA}"/>
                </a:ext>
              </a:extLst>
            </p:cNvPr>
            <p:cNvSpPr/>
            <p:nvPr/>
          </p:nvSpPr>
          <p:spPr>
            <a:xfrm>
              <a:off x="1686726" y="849773"/>
              <a:ext cx="6237341" cy="2911527"/>
            </a:xfrm>
            <a:custGeom>
              <a:avLst/>
              <a:gdLst>
                <a:gd name="connsiteX0" fmla="*/ 0 w 6237341"/>
                <a:gd name="connsiteY0" fmla="*/ 0 h 2911527"/>
                <a:gd name="connsiteX1" fmla="*/ 0 w 6237341"/>
                <a:gd name="connsiteY1" fmla="*/ 2911527 h 2911527"/>
                <a:gd name="connsiteX2" fmla="*/ 5370500 w 6237341"/>
                <a:gd name="connsiteY2" fmla="*/ 2911527 h 2911527"/>
                <a:gd name="connsiteX3" fmla="*/ 6237342 w 6237341"/>
                <a:gd name="connsiteY3" fmla="*/ 2911527 h 2911527"/>
              </a:gdLst>
              <a:ahLst/>
              <a:cxnLst>
                <a:cxn ang="0">
                  <a:pos x="connsiteX0" y="connsiteY0"/>
                </a:cxn>
                <a:cxn ang="0">
                  <a:pos x="connsiteX1" y="connsiteY1"/>
                </a:cxn>
                <a:cxn ang="0">
                  <a:pos x="connsiteX2" y="connsiteY2"/>
                </a:cxn>
                <a:cxn ang="0">
                  <a:pos x="connsiteX3" y="connsiteY3"/>
                </a:cxn>
              </a:cxnLst>
              <a:rect l="l" t="t" r="r" b="b"/>
              <a:pathLst>
                <a:path w="6237341" h="2911527">
                  <a:moveTo>
                    <a:pt x="0" y="0"/>
                  </a:moveTo>
                  <a:lnTo>
                    <a:pt x="0" y="2911527"/>
                  </a:lnTo>
                  <a:lnTo>
                    <a:pt x="5370500" y="2911527"/>
                  </a:lnTo>
                  <a:lnTo>
                    <a:pt x="6237342" y="2911527"/>
                  </a:lnTo>
                </a:path>
              </a:pathLst>
            </a:custGeom>
            <a:noFill/>
            <a:ln w="19050" cap="sq">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nvGrpSpPr>
            <p:cNvPr id="215" name="Group 214">
              <a:extLst>
                <a:ext uri="{FF2B5EF4-FFF2-40B4-BE49-F238E27FC236}">
                  <a16:creationId xmlns:a16="http://schemas.microsoft.com/office/drawing/2014/main" id="{886D7ACC-ACE4-4CD0-BE2B-19A7A03D15AA}"/>
                </a:ext>
              </a:extLst>
            </p:cNvPr>
            <p:cNvGrpSpPr/>
            <p:nvPr/>
          </p:nvGrpSpPr>
          <p:grpSpPr>
            <a:xfrm>
              <a:off x="1686726" y="3761037"/>
              <a:ext cx="6007687" cy="60112"/>
              <a:chOff x="1481805" y="3997764"/>
              <a:chExt cx="6007687" cy="60112"/>
            </a:xfrm>
          </p:grpSpPr>
          <p:sp>
            <p:nvSpPr>
              <p:cNvPr id="223" name="Freeform: Shape 222">
                <a:extLst>
                  <a:ext uri="{FF2B5EF4-FFF2-40B4-BE49-F238E27FC236}">
                    <a16:creationId xmlns:a16="http://schemas.microsoft.com/office/drawing/2014/main" id="{C3F80670-EFB6-4F82-BE00-79C7A1B2ABCF}"/>
                  </a:ext>
                </a:extLst>
              </p:cNvPr>
              <p:cNvSpPr/>
              <p:nvPr/>
            </p:nvSpPr>
            <p:spPr>
              <a:xfrm>
                <a:off x="448126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4" name="Freeform: Shape 223">
                <a:extLst>
                  <a:ext uri="{FF2B5EF4-FFF2-40B4-BE49-F238E27FC236}">
                    <a16:creationId xmlns:a16="http://schemas.microsoft.com/office/drawing/2014/main" id="{792725F2-C168-485A-8ECA-D00B7759125B}"/>
                  </a:ext>
                </a:extLst>
              </p:cNvPr>
              <p:cNvSpPr/>
              <p:nvPr/>
            </p:nvSpPr>
            <p:spPr>
              <a:xfrm>
                <a:off x="148180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5" name="Freeform: Shape 224">
                <a:extLst>
                  <a:ext uri="{FF2B5EF4-FFF2-40B4-BE49-F238E27FC236}">
                    <a16:creationId xmlns:a16="http://schemas.microsoft.com/office/drawing/2014/main" id="{B2CC67A4-694E-4D10-8D61-22EE39DA85F4}"/>
                  </a:ext>
                </a:extLst>
              </p:cNvPr>
              <p:cNvSpPr/>
              <p:nvPr/>
            </p:nvSpPr>
            <p:spPr>
              <a:xfrm>
                <a:off x="185669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6" name="Freeform: Shape 225">
                <a:extLst>
                  <a:ext uri="{FF2B5EF4-FFF2-40B4-BE49-F238E27FC236}">
                    <a16:creationId xmlns:a16="http://schemas.microsoft.com/office/drawing/2014/main" id="{0D597096-45E4-4430-B897-E3816BB90264}"/>
                  </a:ext>
                </a:extLst>
              </p:cNvPr>
              <p:cNvSpPr/>
              <p:nvPr/>
            </p:nvSpPr>
            <p:spPr>
              <a:xfrm>
                <a:off x="223166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7" name="Freeform: Shape 226">
                <a:extLst>
                  <a:ext uri="{FF2B5EF4-FFF2-40B4-BE49-F238E27FC236}">
                    <a16:creationId xmlns:a16="http://schemas.microsoft.com/office/drawing/2014/main" id="{8CF0C659-2393-4D65-BD3F-C44D7F59B648}"/>
                  </a:ext>
                </a:extLst>
              </p:cNvPr>
              <p:cNvSpPr/>
              <p:nvPr/>
            </p:nvSpPr>
            <p:spPr>
              <a:xfrm>
                <a:off x="260655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8" name="Freeform: Shape 227">
                <a:extLst>
                  <a:ext uri="{FF2B5EF4-FFF2-40B4-BE49-F238E27FC236}">
                    <a16:creationId xmlns:a16="http://schemas.microsoft.com/office/drawing/2014/main" id="{94C7EFA1-55DE-4177-ACFE-3D7AD4563CFA}"/>
                  </a:ext>
                </a:extLst>
              </p:cNvPr>
              <p:cNvSpPr/>
              <p:nvPr/>
            </p:nvSpPr>
            <p:spPr>
              <a:xfrm>
                <a:off x="298153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9" name="Freeform: Shape 228">
                <a:extLst>
                  <a:ext uri="{FF2B5EF4-FFF2-40B4-BE49-F238E27FC236}">
                    <a16:creationId xmlns:a16="http://schemas.microsoft.com/office/drawing/2014/main" id="{1D7F7BAA-091E-4A60-90D7-1147D0B0974D}"/>
                  </a:ext>
                </a:extLst>
              </p:cNvPr>
              <p:cNvSpPr/>
              <p:nvPr/>
            </p:nvSpPr>
            <p:spPr>
              <a:xfrm>
                <a:off x="335642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0" name="Freeform: Shape 229">
                <a:extLst>
                  <a:ext uri="{FF2B5EF4-FFF2-40B4-BE49-F238E27FC236}">
                    <a16:creationId xmlns:a16="http://schemas.microsoft.com/office/drawing/2014/main" id="{1D5E06EC-BA72-4358-B56F-1CD0EBA09524}"/>
                  </a:ext>
                </a:extLst>
              </p:cNvPr>
              <p:cNvSpPr/>
              <p:nvPr/>
            </p:nvSpPr>
            <p:spPr>
              <a:xfrm>
                <a:off x="373139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1" name="Freeform: Shape 230">
                <a:extLst>
                  <a:ext uri="{FF2B5EF4-FFF2-40B4-BE49-F238E27FC236}">
                    <a16:creationId xmlns:a16="http://schemas.microsoft.com/office/drawing/2014/main" id="{FB9FCDF4-9312-4167-83B8-245C0A026131}"/>
                  </a:ext>
                </a:extLst>
              </p:cNvPr>
              <p:cNvSpPr/>
              <p:nvPr/>
            </p:nvSpPr>
            <p:spPr>
              <a:xfrm>
                <a:off x="410628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2" name="Freeform: Shape 231">
                <a:extLst>
                  <a:ext uri="{FF2B5EF4-FFF2-40B4-BE49-F238E27FC236}">
                    <a16:creationId xmlns:a16="http://schemas.microsoft.com/office/drawing/2014/main" id="{E6C6EAB1-8A5A-4D87-9D58-F7F34D8B68B5}"/>
                  </a:ext>
                </a:extLst>
              </p:cNvPr>
              <p:cNvSpPr/>
              <p:nvPr/>
            </p:nvSpPr>
            <p:spPr>
              <a:xfrm>
                <a:off x="485614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3" name="Freeform: Shape 232">
                <a:extLst>
                  <a:ext uri="{FF2B5EF4-FFF2-40B4-BE49-F238E27FC236}">
                    <a16:creationId xmlns:a16="http://schemas.microsoft.com/office/drawing/2014/main" id="{FFAFDAC0-C967-40D2-8834-8363762073EF}"/>
                  </a:ext>
                </a:extLst>
              </p:cNvPr>
              <p:cNvSpPr/>
              <p:nvPr/>
            </p:nvSpPr>
            <p:spPr>
              <a:xfrm>
                <a:off x="523112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4" name="Freeform: Shape 233">
                <a:extLst>
                  <a:ext uri="{FF2B5EF4-FFF2-40B4-BE49-F238E27FC236}">
                    <a16:creationId xmlns:a16="http://schemas.microsoft.com/office/drawing/2014/main" id="{18C3E35A-5AE3-43D8-AA33-2022F9D06EF5}"/>
                  </a:ext>
                </a:extLst>
              </p:cNvPr>
              <p:cNvSpPr/>
              <p:nvPr/>
            </p:nvSpPr>
            <p:spPr>
              <a:xfrm>
                <a:off x="5606101"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5" name="Freeform: Shape 234">
                <a:extLst>
                  <a:ext uri="{FF2B5EF4-FFF2-40B4-BE49-F238E27FC236}">
                    <a16:creationId xmlns:a16="http://schemas.microsoft.com/office/drawing/2014/main" id="{793B7800-8D69-4FF8-8E20-716CC1282999}"/>
                  </a:ext>
                </a:extLst>
              </p:cNvPr>
              <p:cNvSpPr/>
              <p:nvPr/>
            </p:nvSpPr>
            <p:spPr>
              <a:xfrm>
                <a:off x="598098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6" name="Freeform: Shape 235">
                <a:extLst>
                  <a:ext uri="{FF2B5EF4-FFF2-40B4-BE49-F238E27FC236}">
                    <a16:creationId xmlns:a16="http://schemas.microsoft.com/office/drawing/2014/main" id="{F8311497-D280-4D5C-A3BC-32E31056CBD7}"/>
                  </a:ext>
                </a:extLst>
              </p:cNvPr>
              <p:cNvSpPr/>
              <p:nvPr/>
            </p:nvSpPr>
            <p:spPr>
              <a:xfrm>
                <a:off x="6355965"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7" name="Freeform: Shape 236">
                <a:extLst>
                  <a:ext uri="{FF2B5EF4-FFF2-40B4-BE49-F238E27FC236}">
                    <a16:creationId xmlns:a16="http://schemas.microsoft.com/office/drawing/2014/main" id="{AD0898D9-3653-4A74-8B0E-17D885EA2015}"/>
                  </a:ext>
                </a:extLst>
              </p:cNvPr>
              <p:cNvSpPr/>
              <p:nvPr/>
            </p:nvSpPr>
            <p:spPr>
              <a:xfrm>
                <a:off x="6730853"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8" name="Freeform: Shape 237">
                <a:extLst>
                  <a:ext uri="{FF2B5EF4-FFF2-40B4-BE49-F238E27FC236}">
                    <a16:creationId xmlns:a16="http://schemas.microsoft.com/office/drawing/2014/main" id="{12589146-6248-4A41-A990-CAE95A254ACE}"/>
                  </a:ext>
                </a:extLst>
              </p:cNvPr>
              <p:cNvSpPr/>
              <p:nvPr/>
            </p:nvSpPr>
            <p:spPr>
              <a:xfrm>
                <a:off x="7105829"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39" name="Freeform: Shape 238">
                <a:extLst>
                  <a:ext uri="{FF2B5EF4-FFF2-40B4-BE49-F238E27FC236}">
                    <a16:creationId xmlns:a16="http://schemas.microsoft.com/office/drawing/2014/main" id="{3CD1E00C-7FC5-4D00-BB20-2DF033A387AD}"/>
                  </a:ext>
                </a:extLst>
              </p:cNvPr>
              <p:cNvSpPr/>
              <p:nvPr/>
            </p:nvSpPr>
            <p:spPr>
              <a:xfrm>
                <a:off x="7480717" y="3997764"/>
                <a:ext cx="8775" cy="60112"/>
              </a:xfrm>
              <a:custGeom>
                <a:avLst/>
                <a:gdLst>
                  <a:gd name="connsiteX0" fmla="*/ 0 w 8775"/>
                  <a:gd name="connsiteY0" fmla="*/ 0 h 60112"/>
                  <a:gd name="connsiteX1" fmla="*/ 0 w 8775"/>
                  <a:gd name="connsiteY1" fmla="*/ 60112 h 60112"/>
                </a:gdLst>
                <a:ahLst/>
                <a:cxnLst>
                  <a:cxn ang="0">
                    <a:pos x="connsiteX0" y="connsiteY0"/>
                  </a:cxn>
                  <a:cxn ang="0">
                    <a:pos x="connsiteX1" y="connsiteY1"/>
                  </a:cxn>
                </a:cxnLst>
                <a:rect l="l" t="t" r="r" b="b"/>
                <a:pathLst>
                  <a:path w="8775" h="60112">
                    <a:moveTo>
                      <a:pt x="0" y="0"/>
                    </a:moveTo>
                    <a:lnTo>
                      <a:pt x="0" y="60112"/>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nvGrpSpPr>
            <p:cNvPr id="216" name="Group 215">
              <a:extLst>
                <a:ext uri="{FF2B5EF4-FFF2-40B4-BE49-F238E27FC236}">
                  <a16:creationId xmlns:a16="http://schemas.microsoft.com/office/drawing/2014/main" id="{97EBF01F-DFA4-45CD-8AAC-3E4105109C97}"/>
                </a:ext>
              </a:extLst>
            </p:cNvPr>
            <p:cNvGrpSpPr/>
            <p:nvPr/>
          </p:nvGrpSpPr>
          <p:grpSpPr>
            <a:xfrm>
              <a:off x="1626527" y="849773"/>
              <a:ext cx="60199" cy="2920302"/>
              <a:chOff x="1421606" y="1086500"/>
              <a:chExt cx="60199" cy="2920302"/>
            </a:xfrm>
          </p:grpSpPr>
          <p:sp>
            <p:nvSpPr>
              <p:cNvPr id="217" name="Freeform: Shape 216">
                <a:extLst>
                  <a:ext uri="{FF2B5EF4-FFF2-40B4-BE49-F238E27FC236}">
                    <a16:creationId xmlns:a16="http://schemas.microsoft.com/office/drawing/2014/main" id="{6CFBF2E4-A624-44FE-8728-13CD2C5CCE33}"/>
                  </a:ext>
                </a:extLst>
              </p:cNvPr>
              <p:cNvSpPr/>
              <p:nvPr/>
            </p:nvSpPr>
            <p:spPr>
              <a:xfrm>
                <a:off x="1421606" y="1669718"/>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8" name="Freeform: Shape 217">
                <a:extLst>
                  <a:ext uri="{FF2B5EF4-FFF2-40B4-BE49-F238E27FC236}">
                    <a16:creationId xmlns:a16="http://schemas.microsoft.com/office/drawing/2014/main" id="{712D4C99-044D-4C48-9EB7-B3B7E4FB4A80}"/>
                  </a:ext>
                </a:extLst>
              </p:cNvPr>
              <p:cNvSpPr/>
              <p:nvPr/>
            </p:nvSpPr>
            <p:spPr>
              <a:xfrm>
                <a:off x="1421606" y="2252936"/>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19" name="Freeform: Shape 218">
                <a:extLst>
                  <a:ext uri="{FF2B5EF4-FFF2-40B4-BE49-F238E27FC236}">
                    <a16:creationId xmlns:a16="http://schemas.microsoft.com/office/drawing/2014/main" id="{87C46C05-F33F-4313-A030-25BA9F772039}"/>
                  </a:ext>
                </a:extLst>
              </p:cNvPr>
              <p:cNvSpPr/>
              <p:nvPr/>
            </p:nvSpPr>
            <p:spPr>
              <a:xfrm>
                <a:off x="1421606" y="2836155"/>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0" name="Freeform: Shape 219">
                <a:extLst>
                  <a:ext uri="{FF2B5EF4-FFF2-40B4-BE49-F238E27FC236}">
                    <a16:creationId xmlns:a16="http://schemas.microsoft.com/office/drawing/2014/main" id="{75DF73CF-251E-4282-9A20-B67ADE74B276}"/>
                  </a:ext>
                </a:extLst>
              </p:cNvPr>
              <p:cNvSpPr/>
              <p:nvPr/>
            </p:nvSpPr>
            <p:spPr>
              <a:xfrm>
                <a:off x="1421606" y="341946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1" name="Freeform: Shape 220">
                <a:extLst>
                  <a:ext uri="{FF2B5EF4-FFF2-40B4-BE49-F238E27FC236}">
                    <a16:creationId xmlns:a16="http://schemas.microsoft.com/office/drawing/2014/main" id="{9254490E-88E0-48EE-957D-EFF85AC5B720}"/>
                  </a:ext>
                </a:extLst>
              </p:cNvPr>
              <p:cNvSpPr/>
              <p:nvPr/>
            </p:nvSpPr>
            <p:spPr>
              <a:xfrm>
                <a:off x="1421606" y="3998027"/>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22" name="Freeform: Shape 221">
                <a:extLst>
                  <a:ext uri="{FF2B5EF4-FFF2-40B4-BE49-F238E27FC236}">
                    <a16:creationId xmlns:a16="http://schemas.microsoft.com/office/drawing/2014/main" id="{4AFE7DCD-EE55-40E6-B883-F854EED8D00C}"/>
                  </a:ext>
                </a:extLst>
              </p:cNvPr>
              <p:cNvSpPr/>
              <p:nvPr/>
            </p:nvSpPr>
            <p:spPr>
              <a:xfrm>
                <a:off x="1421606" y="1086500"/>
                <a:ext cx="60199" cy="8775"/>
              </a:xfrm>
              <a:custGeom>
                <a:avLst/>
                <a:gdLst>
                  <a:gd name="connsiteX0" fmla="*/ 0 w 60199"/>
                  <a:gd name="connsiteY0" fmla="*/ 0 h 8775"/>
                  <a:gd name="connsiteX1" fmla="*/ 60200 w 60199"/>
                  <a:gd name="connsiteY1" fmla="*/ 0 h 8775"/>
                </a:gdLst>
                <a:ahLst/>
                <a:cxnLst>
                  <a:cxn ang="0">
                    <a:pos x="connsiteX0" y="connsiteY0"/>
                  </a:cxn>
                  <a:cxn ang="0">
                    <a:pos x="connsiteX1" y="connsiteY1"/>
                  </a:cxn>
                </a:cxnLst>
                <a:rect l="l" t="t" r="r" b="b"/>
                <a:pathLst>
                  <a:path w="60199" h="8775">
                    <a:moveTo>
                      <a:pt x="0" y="0"/>
                    </a:moveTo>
                    <a:lnTo>
                      <a:pt x="60200" y="0"/>
                    </a:lnTo>
                  </a:path>
                </a:pathLst>
              </a:custGeom>
              <a:ln w="19050" cap="flat">
                <a:solidFill>
                  <a:schemeClr val="tx1"/>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grpSp>
      </p:grpSp>
      <p:sp>
        <p:nvSpPr>
          <p:cNvPr id="86" name="TextBox 85">
            <a:extLst>
              <a:ext uri="{FF2B5EF4-FFF2-40B4-BE49-F238E27FC236}">
                <a16:creationId xmlns:a16="http://schemas.microsoft.com/office/drawing/2014/main" id="{73A0CB90-7A8D-431B-BE08-FDE63337F172}"/>
              </a:ext>
            </a:extLst>
          </p:cNvPr>
          <p:cNvSpPr txBox="1"/>
          <p:nvPr/>
        </p:nvSpPr>
        <p:spPr>
          <a:xfrm>
            <a:off x="1380715" y="1112447"/>
            <a:ext cx="173125"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100</a:t>
            </a:r>
          </a:p>
        </p:txBody>
      </p:sp>
      <p:sp>
        <p:nvSpPr>
          <p:cNvPr id="87" name="TextBox 86">
            <a:extLst>
              <a:ext uri="{FF2B5EF4-FFF2-40B4-BE49-F238E27FC236}">
                <a16:creationId xmlns:a16="http://schemas.microsoft.com/office/drawing/2014/main" id="{357A0601-CF91-4F6C-88B6-F582815FC387}"/>
              </a:ext>
            </a:extLst>
          </p:cNvPr>
          <p:cNvSpPr txBox="1"/>
          <p:nvPr/>
        </p:nvSpPr>
        <p:spPr>
          <a:xfrm>
            <a:off x="1438424" y="1578019"/>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80</a:t>
            </a:r>
          </a:p>
        </p:txBody>
      </p:sp>
      <p:sp>
        <p:nvSpPr>
          <p:cNvPr id="88" name="TextBox 87">
            <a:extLst>
              <a:ext uri="{FF2B5EF4-FFF2-40B4-BE49-F238E27FC236}">
                <a16:creationId xmlns:a16="http://schemas.microsoft.com/office/drawing/2014/main" id="{77A678D9-7607-4A1D-AB69-E633BDF3BF78}"/>
              </a:ext>
            </a:extLst>
          </p:cNvPr>
          <p:cNvSpPr txBox="1"/>
          <p:nvPr/>
        </p:nvSpPr>
        <p:spPr>
          <a:xfrm>
            <a:off x="1438424" y="2050595"/>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60</a:t>
            </a:r>
          </a:p>
        </p:txBody>
      </p:sp>
      <p:sp>
        <p:nvSpPr>
          <p:cNvPr id="89" name="TextBox 88">
            <a:extLst>
              <a:ext uri="{FF2B5EF4-FFF2-40B4-BE49-F238E27FC236}">
                <a16:creationId xmlns:a16="http://schemas.microsoft.com/office/drawing/2014/main" id="{13323D6F-011E-4AB6-BD52-855B93C279BA}"/>
              </a:ext>
            </a:extLst>
          </p:cNvPr>
          <p:cNvSpPr txBox="1"/>
          <p:nvPr/>
        </p:nvSpPr>
        <p:spPr>
          <a:xfrm>
            <a:off x="1438424" y="2509163"/>
            <a:ext cx="115416"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40</a:t>
            </a:r>
          </a:p>
        </p:txBody>
      </p:sp>
      <p:sp>
        <p:nvSpPr>
          <p:cNvPr id="90" name="TextBox 89">
            <a:extLst>
              <a:ext uri="{FF2B5EF4-FFF2-40B4-BE49-F238E27FC236}">
                <a16:creationId xmlns:a16="http://schemas.microsoft.com/office/drawing/2014/main" id="{5366378B-6590-4F46-AF1A-E6E12659D9B5}"/>
              </a:ext>
            </a:extLst>
          </p:cNvPr>
          <p:cNvSpPr txBox="1"/>
          <p:nvPr/>
        </p:nvSpPr>
        <p:spPr>
          <a:xfrm>
            <a:off x="1409570" y="2967730"/>
            <a:ext cx="144270" cy="153888"/>
          </a:xfrm>
          <a:prstGeom prst="rect">
            <a:avLst/>
          </a:prstGeom>
          <a:noFill/>
        </p:spPr>
        <p:txBody>
          <a:bodyPr wrap="squar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20</a:t>
            </a:r>
          </a:p>
        </p:txBody>
      </p:sp>
      <p:sp>
        <p:nvSpPr>
          <p:cNvPr id="169" name="TextBox 168">
            <a:extLst>
              <a:ext uri="{FF2B5EF4-FFF2-40B4-BE49-F238E27FC236}">
                <a16:creationId xmlns:a16="http://schemas.microsoft.com/office/drawing/2014/main" id="{63466783-72CB-4834-AFDA-E138C7B4A31F}"/>
              </a:ext>
            </a:extLst>
          </p:cNvPr>
          <p:cNvSpPr txBox="1"/>
          <p:nvPr/>
        </p:nvSpPr>
        <p:spPr>
          <a:xfrm>
            <a:off x="1496131" y="3426297"/>
            <a:ext cx="57709" cy="153888"/>
          </a:xfrm>
          <a:prstGeom prst="rect">
            <a:avLst/>
          </a:prstGeom>
          <a:noFill/>
        </p:spPr>
        <p:txBody>
          <a:bodyPr wrap="none" lIns="0" tIns="0" rIns="0" bIns="0" rtlCol="0" anchor="ctr">
            <a:spAutoFit/>
          </a:bodyPr>
          <a:lstStyle/>
          <a:p>
            <a:pPr algn="r" defTabSz="457189" fontAlgn="auto">
              <a:spcBef>
                <a:spcPts val="0"/>
              </a:spcBef>
              <a:spcAft>
                <a:spcPts val="0"/>
              </a:spcAft>
            </a:pPr>
            <a:r>
              <a:rPr lang="en-GB" sz="1000" dirty="0">
                <a:solidFill>
                  <a:prstClr val="black"/>
                </a:solidFill>
                <a:latin typeface="Arial Narrow"/>
                <a:ea typeface="+mn-ea"/>
                <a:cs typeface="Arial Narrow"/>
              </a:rPr>
              <a:t>0</a:t>
            </a:r>
          </a:p>
        </p:txBody>
      </p:sp>
      <p:sp>
        <p:nvSpPr>
          <p:cNvPr id="170" name="TextBox 169">
            <a:extLst>
              <a:ext uri="{FF2B5EF4-FFF2-40B4-BE49-F238E27FC236}">
                <a16:creationId xmlns:a16="http://schemas.microsoft.com/office/drawing/2014/main" id="{21385E67-0F10-4C2A-AC2A-E4E0880F3A88}"/>
              </a:ext>
            </a:extLst>
          </p:cNvPr>
          <p:cNvSpPr txBox="1"/>
          <p:nvPr/>
        </p:nvSpPr>
        <p:spPr>
          <a:xfrm rot="16200000">
            <a:off x="903026" y="2274554"/>
            <a:ext cx="43601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IDFS (%)</a:t>
            </a:r>
          </a:p>
        </p:txBody>
      </p:sp>
      <p:sp>
        <p:nvSpPr>
          <p:cNvPr id="171" name="TextBox 170">
            <a:extLst>
              <a:ext uri="{FF2B5EF4-FFF2-40B4-BE49-F238E27FC236}">
                <a16:creationId xmlns:a16="http://schemas.microsoft.com/office/drawing/2014/main" id="{800DD594-73E6-45FB-94BF-35B002EEA81A}"/>
              </a:ext>
            </a:extLst>
          </p:cNvPr>
          <p:cNvSpPr txBox="1"/>
          <p:nvPr/>
        </p:nvSpPr>
        <p:spPr>
          <a:xfrm>
            <a:off x="1652620"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0</a:t>
            </a:r>
          </a:p>
        </p:txBody>
      </p:sp>
      <p:sp>
        <p:nvSpPr>
          <p:cNvPr id="172" name="TextBox 171">
            <a:extLst>
              <a:ext uri="{FF2B5EF4-FFF2-40B4-BE49-F238E27FC236}">
                <a16:creationId xmlns:a16="http://schemas.microsoft.com/office/drawing/2014/main" id="{5E6DA0AE-8880-4B39-A90F-78389C108B5D}"/>
              </a:ext>
            </a:extLst>
          </p:cNvPr>
          <p:cNvSpPr txBox="1"/>
          <p:nvPr/>
        </p:nvSpPr>
        <p:spPr>
          <a:xfrm>
            <a:off x="2378162" y="3596452"/>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1</a:t>
            </a:r>
          </a:p>
        </p:txBody>
      </p:sp>
      <p:sp>
        <p:nvSpPr>
          <p:cNvPr id="173" name="TextBox 172">
            <a:extLst>
              <a:ext uri="{FF2B5EF4-FFF2-40B4-BE49-F238E27FC236}">
                <a16:creationId xmlns:a16="http://schemas.microsoft.com/office/drawing/2014/main" id="{05CD8A62-F0A6-45BF-B464-489A2835B934}"/>
              </a:ext>
            </a:extLst>
          </p:cNvPr>
          <p:cNvSpPr txBox="1"/>
          <p:nvPr/>
        </p:nvSpPr>
        <p:spPr>
          <a:xfrm>
            <a:off x="3153812"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2</a:t>
            </a:r>
          </a:p>
        </p:txBody>
      </p:sp>
      <p:sp>
        <p:nvSpPr>
          <p:cNvPr id="174" name="TextBox 173">
            <a:extLst>
              <a:ext uri="{FF2B5EF4-FFF2-40B4-BE49-F238E27FC236}">
                <a16:creationId xmlns:a16="http://schemas.microsoft.com/office/drawing/2014/main" id="{599EB18E-7F95-466F-8193-1353F5960861}"/>
              </a:ext>
            </a:extLst>
          </p:cNvPr>
          <p:cNvSpPr txBox="1"/>
          <p:nvPr/>
        </p:nvSpPr>
        <p:spPr>
          <a:xfrm>
            <a:off x="3904202"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3</a:t>
            </a:r>
          </a:p>
        </p:txBody>
      </p:sp>
      <p:sp>
        <p:nvSpPr>
          <p:cNvPr id="175" name="TextBox 174">
            <a:extLst>
              <a:ext uri="{FF2B5EF4-FFF2-40B4-BE49-F238E27FC236}">
                <a16:creationId xmlns:a16="http://schemas.microsoft.com/office/drawing/2014/main" id="{A0748459-4FE1-4551-959D-A7964A30A859}"/>
              </a:ext>
            </a:extLst>
          </p:cNvPr>
          <p:cNvSpPr txBox="1"/>
          <p:nvPr/>
        </p:nvSpPr>
        <p:spPr>
          <a:xfrm>
            <a:off x="4654592"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4</a:t>
            </a:r>
          </a:p>
        </p:txBody>
      </p:sp>
      <p:sp>
        <p:nvSpPr>
          <p:cNvPr id="176" name="TextBox 175">
            <a:extLst>
              <a:ext uri="{FF2B5EF4-FFF2-40B4-BE49-F238E27FC236}">
                <a16:creationId xmlns:a16="http://schemas.microsoft.com/office/drawing/2014/main" id="{0D009E9A-1EFD-47F7-852F-CCD21022E97D}"/>
              </a:ext>
            </a:extLst>
          </p:cNvPr>
          <p:cNvSpPr txBox="1"/>
          <p:nvPr/>
        </p:nvSpPr>
        <p:spPr>
          <a:xfrm>
            <a:off x="5380135" y="3596452"/>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5</a:t>
            </a:r>
          </a:p>
        </p:txBody>
      </p:sp>
      <p:sp>
        <p:nvSpPr>
          <p:cNvPr id="177" name="TextBox 176">
            <a:extLst>
              <a:ext uri="{FF2B5EF4-FFF2-40B4-BE49-F238E27FC236}">
                <a16:creationId xmlns:a16="http://schemas.microsoft.com/office/drawing/2014/main" id="{9CAD3E20-41FB-4F3A-9E2D-FD2A1113AC31}"/>
              </a:ext>
            </a:extLst>
          </p:cNvPr>
          <p:cNvSpPr txBox="1"/>
          <p:nvPr/>
        </p:nvSpPr>
        <p:spPr>
          <a:xfrm>
            <a:off x="6155372"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6</a:t>
            </a:r>
          </a:p>
        </p:txBody>
      </p:sp>
      <p:sp>
        <p:nvSpPr>
          <p:cNvPr id="178" name="TextBox 177">
            <a:extLst>
              <a:ext uri="{FF2B5EF4-FFF2-40B4-BE49-F238E27FC236}">
                <a16:creationId xmlns:a16="http://schemas.microsoft.com/office/drawing/2014/main" id="{8C74B2D5-94A9-4FE0-A015-18B3BBCCA404}"/>
              </a:ext>
            </a:extLst>
          </p:cNvPr>
          <p:cNvSpPr txBox="1"/>
          <p:nvPr/>
        </p:nvSpPr>
        <p:spPr>
          <a:xfrm>
            <a:off x="6880915" y="3596452"/>
            <a:ext cx="115416" cy="153888"/>
          </a:xfrm>
          <a:prstGeom prst="rect">
            <a:avLst/>
          </a:prstGeom>
          <a:noFill/>
        </p:spPr>
        <p:txBody>
          <a:bodyPr wrap="squar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7</a:t>
            </a:r>
          </a:p>
        </p:txBody>
      </p:sp>
      <p:sp>
        <p:nvSpPr>
          <p:cNvPr id="179" name="TextBox 178">
            <a:extLst>
              <a:ext uri="{FF2B5EF4-FFF2-40B4-BE49-F238E27FC236}">
                <a16:creationId xmlns:a16="http://schemas.microsoft.com/office/drawing/2014/main" id="{B415A0A6-52C5-4C80-BB70-383BDAC5C75A}"/>
              </a:ext>
            </a:extLst>
          </p:cNvPr>
          <p:cNvSpPr txBox="1"/>
          <p:nvPr/>
        </p:nvSpPr>
        <p:spPr>
          <a:xfrm>
            <a:off x="7661552" y="3596452"/>
            <a:ext cx="65724"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dirty="0">
                <a:solidFill>
                  <a:prstClr val="black"/>
                </a:solidFill>
                <a:latin typeface="Calibri"/>
                <a:ea typeface="+mn-ea"/>
                <a:cs typeface="Arial Narrow"/>
              </a:rPr>
              <a:t>8</a:t>
            </a:r>
          </a:p>
        </p:txBody>
      </p:sp>
      <p:sp>
        <p:nvSpPr>
          <p:cNvPr id="180" name="TextBox 179">
            <a:extLst>
              <a:ext uri="{FF2B5EF4-FFF2-40B4-BE49-F238E27FC236}">
                <a16:creationId xmlns:a16="http://schemas.microsoft.com/office/drawing/2014/main" id="{57E5451A-96DC-42D8-BFF9-EF17BC9E2E35}"/>
              </a:ext>
            </a:extLst>
          </p:cNvPr>
          <p:cNvSpPr txBox="1"/>
          <p:nvPr/>
        </p:nvSpPr>
        <p:spPr>
          <a:xfrm>
            <a:off x="1401580" y="3747198"/>
            <a:ext cx="1146148" cy="153888"/>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prstClr val="black"/>
                </a:solidFill>
                <a:latin typeface="Calibri"/>
                <a:ea typeface="+mn-ea"/>
                <a:cs typeface="Arial Narrow"/>
              </a:rPr>
              <a:t>No. of patients at risk</a:t>
            </a:r>
          </a:p>
        </p:txBody>
      </p:sp>
      <p:grpSp>
        <p:nvGrpSpPr>
          <p:cNvPr id="261" name="Group 260">
            <a:extLst>
              <a:ext uri="{FF2B5EF4-FFF2-40B4-BE49-F238E27FC236}">
                <a16:creationId xmlns:a16="http://schemas.microsoft.com/office/drawing/2014/main" id="{6DD12460-A964-4282-A80B-CDBE4710FD00}"/>
              </a:ext>
            </a:extLst>
          </p:cNvPr>
          <p:cNvGrpSpPr/>
          <p:nvPr/>
        </p:nvGrpSpPr>
        <p:grpSpPr>
          <a:xfrm>
            <a:off x="1554037" y="3916078"/>
            <a:ext cx="6271825" cy="304648"/>
            <a:chOff x="1554036" y="4353713"/>
            <a:chExt cx="6271825" cy="304648"/>
          </a:xfrm>
        </p:grpSpPr>
        <p:grpSp>
          <p:nvGrpSpPr>
            <p:cNvPr id="262" name="Group 261">
              <a:extLst>
                <a:ext uri="{FF2B5EF4-FFF2-40B4-BE49-F238E27FC236}">
                  <a16:creationId xmlns:a16="http://schemas.microsoft.com/office/drawing/2014/main" id="{411BB98F-DBEC-4765-A50A-947D944164AA}"/>
                </a:ext>
              </a:extLst>
            </p:cNvPr>
            <p:cNvGrpSpPr/>
            <p:nvPr/>
          </p:nvGrpSpPr>
          <p:grpSpPr>
            <a:xfrm>
              <a:off x="1554036" y="4353713"/>
              <a:ext cx="6271825" cy="153888"/>
              <a:chOff x="1554036" y="4300093"/>
              <a:chExt cx="6271825" cy="183375"/>
            </a:xfrm>
          </p:grpSpPr>
          <p:sp>
            <p:nvSpPr>
              <p:cNvPr id="273" name="TextBox 272">
                <a:extLst>
                  <a:ext uri="{FF2B5EF4-FFF2-40B4-BE49-F238E27FC236}">
                    <a16:creationId xmlns:a16="http://schemas.microsoft.com/office/drawing/2014/main" id="{22FAFE04-5898-4C30-9807-B5FBB3D06643}"/>
                  </a:ext>
                </a:extLst>
              </p:cNvPr>
              <p:cNvSpPr txBox="1"/>
              <p:nvPr/>
            </p:nvSpPr>
            <p:spPr>
              <a:xfrm>
                <a:off x="1554036"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1536</a:t>
                </a:r>
              </a:p>
            </p:txBody>
          </p:sp>
          <p:sp>
            <p:nvSpPr>
              <p:cNvPr id="274" name="TextBox 273">
                <a:extLst>
                  <a:ext uri="{FF2B5EF4-FFF2-40B4-BE49-F238E27FC236}">
                    <a16:creationId xmlns:a16="http://schemas.microsoft.com/office/drawing/2014/main" id="{E6D3870D-FE55-40D7-B32C-21750ADD9F9A}"/>
                  </a:ext>
                </a:extLst>
              </p:cNvPr>
              <p:cNvSpPr txBox="1"/>
              <p:nvPr/>
            </p:nvSpPr>
            <p:spPr>
              <a:xfrm>
                <a:off x="2304425"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1456</a:t>
                </a:r>
              </a:p>
            </p:txBody>
          </p:sp>
          <p:sp>
            <p:nvSpPr>
              <p:cNvPr id="275" name="TextBox 274">
                <a:extLst>
                  <a:ext uri="{FF2B5EF4-FFF2-40B4-BE49-F238E27FC236}">
                    <a16:creationId xmlns:a16="http://schemas.microsoft.com/office/drawing/2014/main" id="{83CA2918-20D4-4318-A78B-43219E80A3BB}"/>
                  </a:ext>
                </a:extLst>
              </p:cNvPr>
              <p:cNvSpPr txBox="1"/>
              <p:nvPr/>
            </p:nvSpPr>
            <p:spPr>
              <a:xfrm>
                <a:off x="305522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1402</a:t>
                </a:r>
              </a:p>
            </p:txBody>
          </p:sp>
          <p:sp>
            <p:nvSpPr>
              <p:cNvPr id="276" name="TextBox 275">
                <a:extLst>
                  <a:ext uri="{FF2B5EF4-FFF2-40B4-BE49-F238E27FC236}">
                    <a16:creationId xmlns:a16="http://schemas.microsoft.com/office/drawing/2014/main" id="{BC71C1B4-8EC9-4760-AB79-3A98E5C5DAF7}"/>
                  </a:ext>
                </a:extLst>
              </p:cNvPr>
              <p:cNvSpPr txBox="1"/>
              <p:nvPr/>
            </p:nvSpPr>
            <p:spPr>
              <a:xfrm>
                <a:off x="380561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1363</a:t>
                </a:r>
              </a:p>
            </p:txBody>
          </p:sp>
          <p:sp>
            <p:nvSpPr>
              <p:cNvPr id="277" name="TextBox 276">
                <a:extLst>
                  <a:ext uri="{FF2B5EF4-FFF2-40B4-BE49-F238E27FC236}">
                    <a16:creationId xmlns:a16="http://schemas.microsoft.com/office/drawing/2014/main" id="{9B94C9F9-8410-4884-BC63-9C504D12EA3A}"/>
                  </a:ext>
                </a:extLst>
              </p:cNvPr>
              <p:cNvSpPr txBox="1"/>
              <p:nvPr/>
            </p:nvSpPr>
            <p:spPr>
              <a:xfrm>
                <a:off x="455600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1323</a:t>
                </a:r>
              </a:p>
            </p:txBody>
          </p:sp>
          <p:sp>
            <p:nvSpPr>
              <p:cNvPr id="278" name="TextBox 277">
                <a:extLst>
                  <a:ext uri="{FF2B5EF4-FFF2-40B4-BE49-F238E27FC236}">
                    <a16:creationId xmlns:a16="http://schemas.microsoft.com/office/drawing/2014/main" id="{DCF14BB1-1E49-4239-9E1C-DB8A6393EC4B}"/>
                  </a:ext>
                </a:extLst>
              </p:cNvPr>
              <p:cNvSpPr txBox="1"/>
              <p:nvPr/>
            </p:nvSpPr>
            <p:spPr>
              <a:xfrm>
                <a:off x="530639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1282</a:t>
                </a:r>
              </a:p>
            </p:txBody>
          </p:sp>
          <p:sp>
            <p:nvSpPr>
              <p:cNvPr id="279" name="TextBox 278">
                <a:extLst>
                  <a:ext uri="{FF2B5EF4-FFF2-40B4-BE49-F238E27FC236}">
                    <a16:creationId xmlns:a16="http://schemas.microsoft.com/office/drawing/2014/main" id="{F7B5757A-D9CD-46EA-9A69-CC1F0F757845}"/>
                  </a:ext>
                </a:extLst>
              </p:cNvPr>
              <p:cNvSpPr txBox="1"/>
              <p:nvPr/>
            </p:nvSpPr>
            <p:spPr>
              <a:xfrm>
                <a:off x="605678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1253</a:t>
                </a:r>
              </a:p>
            </p:txBody>
          </p:sp>
          <p:sp>
            <p:nvSpPr>
              <p:cNvPr id="280" name="TextBox 279">
                <a:extLst>
                  <a:ext uri="{FF2B5EF4-FFF2-40B4-BE49-F238E27FC236}">
                    <a16:creationId xmlns:a16="http://schemas.microsoft.com/office/drawing/2014/main" id="{559DA88C-4477-4ED9-AE9E-C29C3B74A3F1}"/>
                  </a:ext>
                </a:extLst>
              </p:cNvPr>
              <p:cNvSpPr txBox="1"/>
              <p:nvPr/>
            </p:nvSpPr>
            <p:spPr>
              <a:xfrm>
                <a:off x="680717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1202</a:t>
                </a:r>
              </a:p>
            </p:txBody>
          </p:sp>
          <p:sp>
            <p:nvSpPr>
              <p:cNvPr id="281" name="TextBox 280">
                <a:extLst>
                  <a:ext uri="{FF2B5EF4-FFF2-40B4-BE49-F238E27FC236}">
                    <a16:creationId xmlns:a16="http://schemas.microsoft.com/office/drawing/2014/main" id="{9C93581C-33DC-4872-8189-34F420F13F4B}"/>
                  </a:ext>
                </a:extLst>
              </p:cNvPr>
              <p:cNvSpPr txBox="1"/>
              <p:nvPr/>
            </p:nvSpPr>
            <p:spPr>
              <a:xfrm>
                <a:off x="7562969" y="4300093"/>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FF0000"/>
                    </a:solidFill>
                    <a:latin typeface="Calibri"/>
                    <a:ea typeface="+mn-ea"/>
                    <a:cs typeface="Arial Narrow"/>
                  </a:rPr>
                  <a:t>1068</a:t>
                </a:r>
              </a:p>
            </p:txBody>
          </p:sp>
        </p:grpSp>
        <p:grpSp>
          <p:nvGrpSpPr>
            <p:cNvPr id="263" name="Group 262">
              <a:extLst>
                <a:ext uri="{FF2B5EF4-FFF2-40B4-BE49-F238E27FC236}">
                  <a16:creationId xmlns:a16="http://schemas.microsoft.com/office/drawing/2014/main" id="{7EC9E10D-F7BB-40A3-B948-B4ABA9A6BC19}"/>
                </a:ext>
              </a:extLst>
            </p:cNvPr>
            <p:cNvGrpSpPr/>
            <p:nvPr/>
          </p:nvGrpSpPr>
          <p:grpSpPr>
            <a:xfrm>
              <a:off x="1554036" y="4504473"/>
              <a:ext cx="6271825" cy="153888"/>
              <a:chOff x="1554036" y="4479742"/>
              <a:chExt cx="6271825" cy="183375"/>
            </a:xfrm>
          </p:grpSpPr>
          <p:sp>
            <p:nvSpPr>
              <p:cNvPr id="264" name="TextBox 263">
                <a:extLst>
                  <a:ext uri="{FF2B5EF4-FFF2-40B4-BE49-F238E27FC236}">
                    <a16:creationId xmlns:a16="http://schemas.microsoft.com/office/drawing/2014/main" id="{1FE0446F-91F1-464F-9762-D1228129B82F}"/>
                  </a:ext>
                </a:extLst>
              </p:cNvPr>
              <p:cNvSpPr txBox="1"/>
              <p:nvPr/>
            </p:nvSpPr>
            <p:spPr>
              <a:xfrm>
                <a:off x="1554036"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1546</a:t>
                </a:r>
              </a:p>
            </p:txBody>
          </p:sp>
          <p:sp>
            <p:nvSpPr>
              <p:cNvPr id="265" name="TextBox 264">
                <a:extLst>
                  <a:ext uri="{FF2B5EF4-FFF2-40B4-BE49-F238E27FC236}">
                    <a16:creationId xmlns:a16="http://schemas.microsoft.com/office/drawing/2014/main" id="{D4DC66D9-6F15-4CCA-B0CA-FD16321CFF4F}"/>
                  </a:ext>
                </a:extLst>
              </p:cNvPr>
              <p:cNvSpPr txBox="1"/>
              <p:nvPr/>
            </p:nvSpPr>
            <p:spPr>
              <a:xfrm>
                <a:off x="2304425"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1501</a:t>
                </a:r>
              </a:p>
            </p:txBody>
          </p:sp>
          <p:sp>
            <p:nvSpPr>
              <p:cNvPr id="266" name="TextBox 265">
                <a:extLst>
                  <a:ext uri="{FF2B5EF4-FFF2-40B4-BE49-F238E27FC236}">
                    <a16:creationId xmlns:a16="http://schemas.microsoft.com/office/drawing/2014/main" id="{F640E226-2E72-4F5F-A2A7-D6E3D0AB42C2}"/>
                  </a:ext>
                </a:extLst>
              </p:cNvPr>
              <p:cNvSpPr txBox="1"/>
              <p:nvPr/>
            </p:nvSpPr>
            <p:spPr>
              <a:xfrm>
                <a:off x="305522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1443</a:t>
                </a:r>
              </a:p>
            </p:txBody>
          </p:sp>
          <p:sp>
            <p:nvSpPr>
              <p:cNvPr id="267" name="TextBox 266">
                <a:extLst>
                  <a:ext uri="{FF2B5EF4-FFF2-40B4-BE49-F238E27FC236}">
                    <a16:creationId xmlns:a16="http://schemas.microsoft.com/office/drawing/2014/main" id="{A4B4C47C-1FC3-4184-9CFC-25D2545B73C0}"/>
                  </a:ext>
                </a:extLst>
              </p:cNvPr>
              <p:cNvSpPr txBox="1"/>
              <p:nvPr/>
            </p:nvSpPr>
            <p:spPr>
              <a:xfrm>
                <a:off x="380561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1391</a:t>
                </a:r>
              </a:p>
            </p:txBody>
          </p:sp>
          <p:sp>
            <p:nvSpPr>
              <p:cNvPr id="268" name="TextBox 267">
                <a:extLst>
                  <a:ext uri="{FF2B5EF4-FFF2-40B4-BE49-F238E27FC236}">
                    <a16:creationId xmlns:a16="http://schemas.microsoft.com/office/drawing/2014/main" id="{C93665C3-3908-4E6B-8A40-FE837D9786A6}"/>
                  </a:ext>
                </a:extLst>
              </p:cNvPr>
              <p:cNvSpPr txBox="1"/>
              <p:nvPr/>
            </p:nvSpPr>
            <p:spPr>
              <a:xfrm>
                <a:off x="455600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1326</a:t>
                </a:r>
              </a:p>
            </p:txBody>
          </p:sp>
          <p:sp>
            <p:nvSpPr>
              <p:cNvPr id="269" name="TextBox 268">
                <a:extLst>
                  <a:ext uri="{FF2B5EF4-FFF2-40B4-BE49-F238E27FC236}">
                    <a16:creationId xmlns:a16="http://schemas.microsoft.com/office/drawing/2014/main" id="{270F9EB4-43EC-461F-AB95-8BB9D456CB77}"/>
                  </a:ext>
                </a:extLst>
              </p:cNvPr>
              <p:cNvSpPr txBox="1"/>
              <p:nvPr/>
            </p:nvSpPr>
            <p:spPr>
              <a:xfrm>
                <a:off x="530639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1287</a:t>
                </a:r>
              </a:p>
            </p:txBody>
          </p:sp>
          <p:sp>
            <p:nvSpPr>
              <p:cNvPr id="270" name="TextBox 269">
                <a:extLst>
                  <a:ext uri="{FF2B5EF4-FFF2-40B4-BE49-F238E27FC236}">
                    <a16:creationId xmlns:a16="http://schemas.microsoft.com/office/drawing/2014/main" id="{7F893190-2E49-4D09-996B-25EA1CADCEC1}"/>
                  </a:ext>
                </a:extLst>
              </p:cNvPr>
              <p:cNvSpPr txBox="1"/>
              <p:nvPr/>
            </p:nvSpPr>
            <p:spPr>
              <a:xfrm>
                <a:off x="605678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1227</a:t>
                </a:r>
              </a:p>
            </p:txBody>
          </p:sp>
          <p:sp>
            <p:nvSpPr>
              <p:cNvPr id="271" name="TextBox 270">
                <a:extLst>
                  <a:ext uri="{FF2B5EF4-FFF2-40B4-BE49-F238E27FC236}">
                    <a16:creationId xmlns:a16="http://schemas.microsoft.com/office/drawing/2014/main" id="{2C3DBDC0-AE24-4B31-A2EE-958B50B3BEC4}"/>
                  </a:ext>
                </a:extLst>
              </p:cNvPr>
              <p:cNvSpPr txBox="1"/>
              <p:nvPr/>
            </p:nvSpPr>
            <p:spPr>
              <a:xfrm>
                <a:off x="680717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1171</a:t>
                </a:r>
              </a:p>
            </p:txBody>
          </p:sp>
          <p:sp>
            <p:nvSpPr>
              <p:cNvPr id="272" name="TextBox 271">
                <a:extLst>
                  <a:ext uri="{FF2B5EF4-FFF2-40B4-BE49-F238E27FC236}">
                    <a16:creationId xmlns:a16="http://schemas.microsoft.com/office/drawing/2014/main" id="{9A500EA7-FFE2-4054-BC87-222C5262314B}"/>
                  </a:ext>
                </a:extLst>
              </p:cNvPr>
              <p:cNvSpPr txBox="1"/>
              <p:nvPr/>
            </p:nvSpPr>
            <p:spPr>
              <a:xfrm>
                <a:off x="7562969" y="4479742"/>
                <a:ext cx="262892" cy="183375"/>
              </a:xfrm>
              <a:prstGeom prst="rect">
                <a:avLst/>
              </a:prstGeom>
              <a:noFill/>
            </p:spPr>
            <p:txBody>
              <a:bodyPr wrap="none" lIns="0" tIns="0" rIns="0" bIns="0" rtlCol="0" anchor="t">
                <a:spAutoFit/>
              </a:bodyPr>
              <a:lstStyle/>
              <a:p>
                <a:pPr algn="ctr" defTabSz="457189" fontAlgn="auto">
                  <a:spcBef>
                    <a:spcPts val="0"/>
                  </a:spcBef>
                  <a:spcAft>
                    <a:spcPts val="0"/>
                  </a:spcAft>
                </a:pPr>
                <a:r>
                  <a:rPr lang="en-GB" sz="1000" b="1" dirty="0">
                    <a:solidFill>
                      <a:srgbClr val="0000FF"/>
                    </a:solidFill>
                    <a:latin typeface="Calibri"/>
                    <a:ea typeface="+mn-ea"/>
                    <a:cs typeface="Arial Narrow"/>
                  </a:rPr>
                  <a:t>1067</a:t>
                </a:r>
              </a:p>
            </p:txBody>
          </p:sp>
        </p:grpSp>
      </p:grpSp>
      <p:sp>
        <p:nvSpPr>
          <p:cNvPr id="284" name="TextBox 283">
            <a:extLst>
              <a:ext uri="{FF2B5EF4-FFF2-40B4-BE49-F238E27FC236}">
                <a16:creationId xmlns:a16="http://schemas.microsoft.com/office/drawing/2014/main" id="{CB9F00B2-41B3-4132-9E31-F84243BC1F97}"/>
              </a:ext>
            </a:extLst>
          </p:cNvPr>
          <p:cNvSpPr txBox="1"/>
          <p:nvPr/>
        </p:nvSpPr>
        <p:spPr>
          <a:xfrm>
            <a:off x="3672623" y="1088444"/>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94.8%</a:t>
            </a:r>
          </a:p>
        </p:txBody>
      </p:sp>
      <p:sp>
        <p:nvSpPr>
          <p:cNvPr id="285" name="TextBox 284">
            <a:extLst>
              <a:ext uri="{FF2B5EF4-FFF2-40B4-BE49-F238E27FC236}">
                <a16:creationId xmlns:a16="http://schemas.microsoft.com/office/drawing/2014/main" id="{38B7421A-2AD6-4056-8B7E-7526FA8BB316}"/>
              </a:ext>
            </a:extLst>
          </p:cNvPr>
          <p:cNvSpPr txBox="1"/>
          <p:nvPr/>
        </p:nvSpPr>
        <p:spPr>
          <a:xfrm>
            <a:off x="3672622" y="1316291"/>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94.4%</a:t>
            </a:r>
          </a:p>
        </p:txBody>
      </p:sp>
      <p:sp>
        <p:nvSpPr>
          <p:cNvPr id="286" name="TextBox 285">
            <a:extLst>
              <a:ext uri="{FF2B5EF4-FFF2-40B4-BE49-F238E27FC236}">
                <a16:creationId xmlns:a16="http://schemas.microsoft.com/office/drawing/2014/main" id="{0A006D7F-06CA-4625-A086-171D3B3D38B3}"/>
              </a:ext>
            </a:extLst>
          </p:cNvPr>
          <p:cNvSpPr txBox="1"/>
          <p:nvPr/>
        </p:nvSpPr>
        <p:spPr>
          <a:xfrm>
            <a:off x="5933194" y="1029991"/>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6 years</a:t>
            </a:r>
          </a:p>
        </p:txBody>
      </p:sp>
      <p:sp>
        <p:nvSpPr>
          <p:cNvPr id="287" name="TextBox 286">
            <a:extLst>
              <a:ext uri="{FF2B5EF4-FFF2-40B4-BE49-F238E27FC236}">
                <a16:creationId xmlns:a16="http://schemas.microsoft.com/office/drawing/2014/main" id="{0F2D3284-0130-419B-B958-B013B43F2829}"/>
              </a:ext>
            </a:extLst>
          </p:cNvPr>
          <p:cNvSpPr txBox="1"/>
          <p:nvPr/>
        </p:nvSpPr>
        <p:spPr>
          <a:xfrm>
            <a:off x="5955596" y="1187903"/>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91.2%</a:t>
            </a:r>
          </a:p>
        </p:txBody>
      </p:sp>
      <p:sp>
        <p:nvSpPr>
          <p:cNvPr id="288" name="TextBox 287">
            <a:extLst>
              <a:ext uri="{FF2B5EF4-FFF2-40B4-BE49-F238E27FC236}">
                <a16:creationId xmlns:a16="http://schemas.microsoft.com/office/drawing/2014/main" id="{49E5D3F8-3D87-469C-AB27-571C6BFB3EAE}"/>
              </a:ext>
            </a:extLst>
          </p:cNvPr>
          <p:cNvSpPr txBox="1"/>
          <p:nvPr/>
        </p:nvSpPr>
        <p:spPr>
          <a:xfrm>
            <a:off x="7407197" y="1090191"/>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8 years</a:t>
            </a:r>
          </a:p>
        </p:txBody>
      </p:sp>
      <p:sp>
        <p:nvSpPr>
          <p:cNvPr id="289" name="TextBox 288">
            <a:extLst>
              <a:ext uri="{FF2B5EF4-FFF2-40B4-BE49-F238E27FC236}">
                <a16:creationId xmlns:a16="http://schemas.microsoft.com/office/drawing/2014/main" id="{82E02732-E65F-4DB5-8B7C-F8B30CC5286C}"/>
              </a:ext>
            </a:extLst>
          </p:cNvPr>
          <p:cNvSpPr txBox="1"/>
          <p:nvPr/>
        </p:nvSpPr>
        <p:spPr>
          <a:xfrm>
            <a:off x="7429600" y="1248104"/>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FF0000"/>
                </a:solidFill>
                <a:latin typeface="Arial Narrow"/>
                <a:ea typeface="+mn-ea"/>
                <a:cs typeface="Arial Narrow"/>
              </a:rPr>
              <a:t>88.9%</a:t>
            </a:r>
          </a:p>
        </p:txBody>
      </p:sp>
      <p:grpSp>
        <p:nvGrpSpPr>
          <p:cNvPr id="291" name="Group 290">
            <a:extLst>
              <a:ext uri="{FF2B5EF4-FFF2-40B4-BE49-F238E27FC236}">
                <a16:creationId xmlns:a16="http://schemas.microsoft.com/office/drawing/2014/main" id="{5A0C8FC4-0827-49B7-B816-71C167B4EAC2}"/>
              </a:ext>
            </a:extLst>
          </p:cNvPr>
          <p:cNvGrpSpPr/>
          <p:nvPr/>
        </p:nvGrpSpPr>
        <p:grpSpPr>
          <a:xfrm>
            <a:off x="1685480" y="1194209"/>
            <a:ext cx="6246208" cy="343865"/>
            <a:chOff x="1685479" y="855225"/>
            <a:chExt cx="6178425" cy="392035"/>
          </a:xfrm>
        </p:grpSpPr>
        <p:sp>
          <p:nvSpPr>
            <p:cNvPr id="295" name="Freeform: Shape 294">
              <a:extLst>
                <a:ext uri="{FF2B5EF4-FFF2-40B4-BE49-F238E27FC236}">
                  <a16:creationId xmlns:a16="http://schemas.microsoft.com/office/drawing/2014/main" id="{0C96984A-3808-4709-8076-93FBDF541808}"/>
                </a:ext>
              </a:extLst>
            </p:cNvPr>
            <p:cNvSpPr/>
            <p:nvPr/>
          </p:nvSpPr>
          <p:spPr>
            <a:xfrm>
              <a:off x="1685479" y="859424"/>
              <a:ext cx="6178425" cy="299335"/>
            </a:xfrm>
            <a:custGeom>
              <a:avLst/>
              <a:gdLst>
                <a:gd name="connsiteX0" fmla="*/ 0 w 6178425"/>
                <a:gd name="connsiteY0" fmla="*/ 0 h 299335"/>
                <a:gd name="connsiteX1" fmla="*/ 48314 w 6178425"/>
                <a:gd name="connsiteY1" fmla="*/ 0 h 299335"/>
                <a:gd name="connsiteX2" fmla="*/ 48314 w 6178425"/>
                <a:gd name="connsiteY2" fmla="*/ 15978 h 299335"/>
                <a:gd name="connsiteX3" fmla="*/ 142211 w 6178425"/>
                <a:gd name="connsiteY3" fmla="*/ 15978 h 299335"/>
                <a:gd name="connsiteX4" fmla="*/ 142211 w 6178425"/>
                <a:gd name="connsiteY4" fmla="*/ 19551 h 299335"/>
                <a:gd name="connsiteX5" fmla="*/ 354090 w 6178425"/>
                <a:gd name="connsiteY5" fmla="*/ 19551 h 299335"/>
                <a:gd name="connsiteX6" fmla="*/ 354090 w 6178425"/>
                <a:gd name="connsiteY6" fmla="*/ 24405 h 299335"/>
                <a:gd name="connsiteX7" fmla="*/ 421889 w 6178425"/>
                <a:gd name="connsiteY7" fmla="*/ 24405 h 299335"/>
                <a:gd name="connsiteX8" fmla="*/ 421889 w 6178425"/>
                <a:gd name="connsiteY8" fmla="*/ 27978 h 299335"/>
                <a:gd name="connsiteX9" fmla="*/ 519093 w 6178425"/>
                <a:gd name="connsiteY9" fmla="*/ 27978 h 299335"/>
                <a:gd name="connsiteX10" fmla="*/ 519093 w 6178425"/>
                <a:gd name="connsiteY10" fmla="*/ 31956 h 299335"/>
                <a:gd name="connsiteX11" fmla="*/ 742331 w 6178425"/>
                <a:gd name="connsiteY11" fmla="*/ 31956 h 299335"/>
                <a:gd name="connsiteX12" fmla="*/ 742331 w 6178425"/>
                <a:gd name="connsiteY12" fmla="*/ 37282 h 299335"/>
                <a:gd name="connsiteX13" fmla="*/ 774325 w 6178425"/>
                <a:gd name="connsiteY13" fmla="*/ 37282 h 299335"/>
                <a:gd name="connsiteX14" fmla="*/ 774325 w 6178425"/>
                <a:gd name="connsiteY14" fmla="*/ 43282 h 299335"/>
                <a:gd name="connsiteX15" fmla="*/ 922288 w 6178425"/>
                <a:gd name="connsiteY15" fmla="*/ 43282 h 299335"/>
                <a:gd name="connsiteX16" fmla="*/ 922288 w 6178425"/>
                <a:gd name="connsiteY16" fmla="*/ 48608 h 299335"/>
                <a:gd name="connsiteX17" fmla="*/ 969884 w 6178425"/>
                <a:gd name="connsiteY17" fmla="*/ 48608 h 299335"/>
                <a:gd name="connsiteX18" fmla="*/ 969884 w 6178425"/>
                <a:gd name="connsiteY18" fmla="*/ 55957 h 299335"/>
                <a:gd name="connsiteX19" fmla="*/ 1068023 w 6178425"/>
                <a:gd name="connsiteY19" fmla="*/ 55957 h 299335"/>
                <a:gd name="connsiteX20" fmla="*/ 1068023 w 6178425"/>
                <a:gd name="connsiteY20" fmla="*/ 63305 h 299335"/>
                <a:gd name="connsiteX21" fmla="*/ 1099297 w 6178425"/>
                <a:gd name="connsiteY21" fmla="*/ 63305 h 299335"/>
                <a:gd name="connsiteX22" fmla="*/ 1099297 w 6178425"/>
                <a:gd name="connsiteY22" fmla="*/ 70654 h 299335"/>
                <a:gd name="connsiteX23" fmla="*/ 1139128 w 6178425"/>
                <a:gd name="connsiteY23" fmla="*/ 70654 h 299335"/>
                <a:gd name="connsiteX24" fmla="*/ 1139128 w 6178425"/>
                <a:gd name="connsiteY24" fmla="*/ 75306 h 299335"/>
                <a:gd name="connsiteX25" fmla="*/ 1190318 w 6178425"/>
                <a:gd name="connsiteY25" fmla="*/ 75306 h 299335"/>
                <a:gd name="connsiteX26" fmla="*/ 1255025 w 6178425"/>
                <a:gd name="connsiteY26" fmla="*/ 75306 h 299335"/>
                <a:gd name="connsiteX27" fmla="*/ 1255025 w 6178425"/>
                <a:gd name="connsiteY27" fmla="*/ 81306 h 299335"/>
                <a:gd name="connsiteX28" fmla="*/ 1286300 w 6178425"/>
                <a:gd name="connsiteY28" fmla="*/ 81306 h 299335"/>
                <a:gd name="connsiteX29" fmla="*/ 1286300 w 6178425"/>
                <a:gd name="connsiteY29" fmla="*/ 86632 h 299335"/>
                <a:gd name="connsiteX30" fmla="*/ 1380197 w 6178425"/>
                <a:gd name="connsiteY30" fmla="*/ 86632 h 299335"/>
                <a:gd name="connsiteX31" fmla="*/ 1380197 w 6178425"/>
                <a:gd name="connsiteY31" fmla="*/ 96677 h 299335"/>
                <a:gd name="connsiteX32" fmla="*/ 1530892 w 6178425"/>
                <a:gd name="connsiteY32" fmla="*/ 96677 h 299335"/>
                <a:gd name="connsiteX33" fmla="*/ 1530892 w 6178425"/>
                <a:gd name="connsiteY33" fmla="*/ 104633 h 299335"/>
                <a:gd name="connsiteX34" fmla="*/ 1668861 w 6178425"/>
                <a:gd name="connsiteY34" fmla="*/ 104633 h 299335"/>
                <a:gd name="connsiteX35" fmla="*/ 1668861 w 6178425"/>
                <a:gd name="connsiteY35" fmla="*/ 111307 h 299335"/>
                <a:gd name="connsiteX36" fmla="*/ 1833864 w 6178425"/>
                <a:gd name="connsiteY36" fmla="*/ 111307 h 299335"/>
                <a:gd name="connsiteX37" fmla="*/ 1833864 w 6178425"/>
                <a:gd name="connsiteY37" fmla="*/ 117981 h 299335"/>
                <a:gd name="connsiteX38" fmla="*/ 1920571 w 6178425"/>
                <a:gd name="connsiteY38" fmla="*/ 117981 h 299335"/>
                <a:gd name="connsiteX39" fmla="*/ 1920571 w 6178425"/>
                <a:gd name="connsiteY39" fmla="*/ 121352 h 299335"/>
                <a:gd name="connsiteX40" fmla="*/ 1954722 w 6178425"/>
                <a:gd name="connsiteY40" fmla="*/ 121352 h 299335"/>
                <a:gd name="connsiteX41" fmla="*/ 1954722 w 6178425"/>
                <a:gd name="connsiteY41" fmla="*/ 127959 h 299335"/>
                <a:gd name="connsiteX42" fmla="*/ 1979598 w 6178425"/>
                <a:gd name="connsiteY42" fmla="*/ 127959 h 299335"/>
                <a:gd name="connsiteX43" fmla="*/ 1979598 w 6178425"/>
                <a:gd name="connsiteY43" fmla="*/ 135308 h 299335"/>
                <a:gd name="connsiteX44" fmla="*/ 2155241 w 6178425"/>
                <a:gd name="connsiteY44" fmla="*/ 135308 h 299335"/>
                <a:gd name="connsiteX45" fmla="*/ 2155241 w 6178425"/>
                <a:gd name="connsiteY45" fmla="*/ 141982 h 299335"/>
                <a:gd name="connsiteX46" fmla="*/ 2239145 w 6178425"/>
                <a:gd name="connsiteY46" fmla="*/ 141982 h 299335"/>
                <a:gd name="connsiteX47" fmla="*/ 2239145 w 6178425"/>
                <a:gd name="connsiteY47" fmla="*/ 149331 h 299335"/>
                <a:gd name="connsiteX48" fmla="*/ 2389193 w 6178425"/>
                <a:gd name="connsiteY48" fmla="*/ 149331 h 299335"/>
                <a:gd name="connsiteX49" fmla="*/ 2389193 w 6178425"/>
                <a:gd name="connsiteY49" fmla="*/ 158634 h 299335"/>
                <a:gd name="connsiteX50" fmla="*/ 2468782 w 6178425"/>
                <a:gd name="connsiteY50" fmla="*/ 158634 h 299335"/>
                <a:gd name="connsiteX51" fmla="*/ 2468782 w 6178425"/>
                <a:gd name="connsiteY51" fmla="*/ 165309 h 299335"/>
                <a:gd name="connsiteX52" fmla="*/ 2661537 w 6178425"/>
                <a:gd name="connsiteY52" fmla="*/ 165309 h 299335"/>
                <a:gd name="connsiteX53" fmla="*/ 2661537 w 6178425"/>
                <a:gd name="connsiteY53" fmla="*/ 172657 h 299335"/>
                <a:gd name="connsiteX54" fmla="*/ 2763198 w 6178425"/>
                <a:gd name="connsiteY54" fmla="*/ 172657 h 299335"/>
                <a:gd name="connsiteX55" fmla="*/ 2763198 w 6178425"/>
                <a:gd name="connsiteY55" fmla="*/ 177309 h 299335"/>
                <a:gd name="connsiteX56" fmla="*/ 2948044 w 6178425"/>
                <a:gd name="connsiteY56" fmla="*/ 177309 h 299335"/>
                <a:gd name="connsiteX57" fmla="*/ 2948044 w 6178425"/>
                <a:gd name="connsiteY57" fmla="*/ 182635 h 299335"/>
                <a:gd name="connsiteX58" fmla="*/ 3057542 w 6178425"/>
                <a:gd name="connsiteY58" fmla="*/ 182635 h 299335"/>
                <a:gd name="connsiteX59" fmla="*/ 3057542 w 6178425"/>
                <a:gd name="connsiteY59" fmla="*/ 189310 h 299335"/>
                <a:gd name="connsiteX60" fmla="*/ 3241741 w 6178425"/>
                <a:gd name="connsiteY60" fmla="*/ 189310 h 299335"/>
                <a:gd name="connsiteX61" fmla="*/ 3241741 w 6178425"/>
                <a:gd name="connsiteY61" fmla="*/ 198007 h 299335"/>
                <a:gd name="connsiteX62" fmla="*/ 3349802 w 6178425"/>
                <a:gd name="connsiteY62" fmla="*/ 198007 h 299335"/>
                <a:gd name="connsiteX63" fmla="*/ 3349802 w 6178425"/>
                <a:gd name="connsiteY63" fmla="*/ 202658 h 299335"/>
                <a:gd name="connsiteX64" fmla="*/ 3527602 w 6178425"/>
                <a:gd name="connsiteY64" fmla="*/ 202658 h 299335"/>
                <a:gd name="connsiteX65" fmla="*/ 3527602 w 6178425"/>
                <a:gd name="connsiteY65" fmla="*/ 210681 h 299335"/>
                <a:gd name="connsiteX66" fmla="*/ 3551040 w 6178425"/>
                <a:gd name="connsiteY66" fmla="*/ 210681 h 299335"/>
                <a:gd name="connsiteX67" fmla="*/ 3551040 w 6178425"/>
                <a:gd name="connsiteY67" fmla="*/ 216007 h 299335"/>
                <a:gd name="connsiteX68" fmla="*/ 3697565 w 6178425"/>
                <a:gd name="connsiteY68" fmla="*/ 216007 h 299335"/>
                <a:gd name="connsiteX69" fmla="*/ 3697565 w 6178425"/>
                <a:gd name="connsiteY69" fmla="*/ 224030 h 299335"/>
                <a:gd name="connsiteX70" fmla="*/ 3864653 w 6178425"/>
                <a:gd name="connsiteY70" fmla="*/ 224030 h 299335"/>
                <a:gd name="connsiteX71" fmla="*/ 3864653 w 6178425"/>
                <a:gd name="connsiteY71" fmla="*/ 230637 h 299335"/>
                <a:gd name="connsiteX72" fmla="*/ 3984073 w 6178425"/>
                <a:gd name="connsiteY72" fmla="*/ 230637 h 299335"/>
                <a:gd name="connsiteX73" fmla="*/ 3984073 w 6178425"/>
                <a:gd name="connsiteY73" fmla="*/ 237311 h 299335"/>
                <a:gd name="connsiteX74" fmla="*/ 4431341 w 6178425"/>
                <a:gd name="connsiteY74" fmla="*/ 237311 h 299335"/>
                <a:gd name="connsiteX75" fmla="*/ 4431341 w 6178425"/>
                <a:gd name="connsiteY75" fmla="*/ 243986 h 299335"/>
                <a:gd name="connsiteX76" fmla="*/ 4636821 w 6178425"/>
                <a:gd name="connsiteY76" fmla="*/ 243986 h 299335"/>
                <a:gd name="connsiteX77" fmla="*/ 4636821 w 6178425"/>
                <a:gd name="connsiteY77" fmla="*/ 248705 h 299335"/>
                <a:gd name="connsiteX78" fmla="*/ 4865812 w 6178425"/>
                <a:gd name="connsiteY78" fmla="*/ 248705 h 299335"/>
                <a:gd name="connsiteX79" fmla="*/ 4865812 w 6178425"/>
                <a:gd name="connsiteY79" fmla="*/ 254031 h 299335"/>
                <a:gd name="connsiteX80" fmla="*/ 5198620 w 6178425"/>
                <a:gd name="connsiteY80" fmla="*/ 254031 h 299335"/>
                <a:gd name="connsiteX81" fmla="*/ 5198620 w 6178425"/>
                <a:gd name="connsiteY81" fmla="*/ 261986 h 299335"/>
                <a:gd name="connsiteX82" fmla="*/ 5252615 w 6178425"/>
                <a:gd name="connsiteY82" fmla="*/ 261986 h 299335"/>
                <a:gd name="connsiteX83" fmla="*/ 5252615 w 6178425"/>
                <a:gd name="connsiteY83" fmla="*/ 267986 h 299335"/>
                <a:gd name="connsiteX84" fmla="*/ 5409061 w 6178425"/>
                <a:gd name="connsiteY84" fmla="*/ 267986 h 299335"/>
                <a:gd name="connsiteX85" fmla="*/ 5409061 w 6178425"/>
                <a:gd name="connsiteY85" fmla="*/ 271357 h 299335"/>
                <a:gd name="connsiteX86" fmla="*/ 5547031 w 6178425"/>
                <a:gd name="connsiteY86" fmla="*/ 271357 h 299335"/>
                <a:gd name="connsiteX87" fmla="*/ 5547031 w 6178425"/>
                <a:gd name="connsiteY87" fmla="*/ 279313 h 299335"/>
                <a:gd name="connsiteX88" fmla="*/ 5553429 w 6178425"/>
                <a:gd name="connsiteY88" fmla="*/ 279313 h 299335"/>
                <a:gd name="connsiteX89" fmla="*/ 5553429 w 6178425"/>
                <a:gd name="connsiteY89" fmla="*/ 285987 h 299335"/>
                <a:gd name="connsiteX90" fmla="*/ 5783786 w 6178425"/>
                <a:gd name="connsiteY90" fmla="*/ 285987 h 299335"/>
                <a:gd name="connsiteX91" fmla="*/ 5783786 w 6178425"/>
                <a:gd name="connsiteY91" fmla="*/ 292661 h 299335"/>
                <a:gd name="connsiteX92" fmla="*/ 5906081 w 6178425"/>
                <a:gd name="connsiteY92" fmla="*/ 292661 h 299335"/>
                <a:gd name="connsiteX93" fmla="*/ 5906081 w 6178425"/>
                <a:gd name="connsiteY93" fmla="*/ 299336 h 299335"/>
                <a:gd name="connsiteX94" fmla="*/ 6178425 w 6178425"/>
                <a:gd name="connsiteY94" fmla="*/ 299336 h 29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6178425" h="299335">
                  <a:moveTo>
                    <a:pt x="0" y="0"/>
                  </a:moveTo>
                  <a:lnTo>
                    <a:pt x="48314" y="0"/>
                  </a:lnTo>
                  <a:lnTo>
                    <a:pt x="48314" y="15978"/>
                  </a:lnTo>
                  <a:lnTo>
                    <a:pt x="142211" y="15978"/>
                  </a:lnTo>
                  <a:lnTo>
                    <a:pt x="142211" y="19551"/>
                  </a:lnTo>
                  <a:lnTo>
                    <a:pt x="354090" y="19551"/>
                  </a:lnTo>
                  <a:lnTo>
                    <a:pt x="354090" y="24405"/>
                  </a:lnTo>
                  <a:lnTo>
                    <a:pt x="421889" y="24405"/>
                  </a:lnTo>
                  <a:lnTo>
                    <a:pt x="421889" y="27978"/>
                  </a:lnTo>
                  <a:lnTo>
                    <a:pt x="519093" y="27978"/>
                  </a:lnTo>
                  <a:lnTo>
                    <a:pt x="519093" y="31956"/>
                  </a:lnTo>
                  <a:lnTo>
                    <a:pt x="742331" y="31956"/>
                  </a:lnTo>
                  <a:lnTo>
                    <a:pt x="742331" y="37282"/>
                  </a:lnTo>
                  <a:lnTo>
                    <a:pt x="774325" y="37282"/>
                  </a:lnTo>
                  <a:lnTo>
                    <a:pt x="774325" y="43282"/>
                  </a:lnTo>
                  <a:lnTo>
                    <a:pt x="922288" y="43282"/>
                  </a:lnTo>
                  <a:lnTo>
                    <a:pt x="922288" y="48608"/>
                  </a:lnTo>
                  <a:lnTo>
                    <a:pt x="969884" y="48608"/>
                  </a:lnTo>
                  <a:lnTo>
                    <a:pt x="969884" y="55957"/>
                  </a:lnTo>
                  <a:lnTo>
                    <a:pt x="1068023" y="55957"/>
                  </a:lnTo>
                  <a:lnTo>
                    <a:pt x="1068023" y="63305"/>
                  </a:lnTo>
                  <a:lnTo>
                    <a:pt x="1099297" y="63305"/>
                  </a:lnTo>
                  <a:lnTo>
                    <a:pt x="1099297" y="70654"/>
                  </a:lnTo>
                  <a:lnTo>
                    <a:pt x="1139128" y="70654"/>
                  </a:lnTo>
                  <a:lnTo>
                    <a:pt x="1139128" y="75306"/>
                  </a:lnTo>
                  <a:lnTo>
                    <a:pt x="1190318" y="75306"/>
                  </a:lnTo>
                  <a:lnTo>
                    <a:pt x="1255025" y="75306"/>
                  </a:lnTo>
                  <a:lnTo>
                    <a:pt x="1255025" y="81306"/>
                  </a:lnTo>
                  <a:lnTo>
                    <a:pt x="1286300" y="81306"/>
                  </a:lnTo>
                  <a:lnTo>
                    <a:pt x="1286300" y="86632"/>
                  </a:lnTo>
                  <a:lnTo>
                    <a:pt x="1380197" y="86632"/>
                  </a:lnTo>
                  <a:lnTo>
                    <a:pt x="1380197" y="96677"/>
                  </a:lnTo>
                  <a:lnTo>
                    <a:pt x="1530892" y="96677"/>
                  </a:lnTo>
                  <a:lnTo>
                    <a:pt x="1530892" y="104633"/>
                  </a:lnTo>
                  <a:lnTo>
                    <a:pt x="1668861" y="104633"/>
                  </a:lnTo>
                  <a:lnTo>
                    <a:pt x="1668861" y="111307"/>
                  </a:lnTo>
                  <a:lnTo>
                    <a:pt x="1833864" y="111307"/>
                  </a:lnTo>
                  <a:lnTo>
                    <a:pt x="1833864" y="117981"/>
                  </a:lnTo>
                  <a:lnTo>
                    <a:pt x="1920571" y="117981"/>
                  </a:lnTo>
                  <a:lnTo>
                    <a:pt x="1920571" y="121352"/>
                  </a:lnTo>
                  <a:lnTo>
                    <a:pt x="1954722" y="121352"/>
                  </a:lnTo>
                  <a:lnTo>
                    <a:pt x="1954722" y="127959"/>
                  </a:lnTo>
                  <a:lnTo>
                    <a:pt x="1979598" y="127959"/>
                  </a:lnTo>
                  <a:lnTo>
                    <a:pt x="1979598" y="135308"/>
                  </a:lnTo>
                  <a:lnTo>
                    <a:pt x="2155241" y="135308"/>
                  </a:lnTo>
                  <a:lnTo>
                    <a:pt x="2155241" y="141982"/>
                  </a:lnTo>
                  <a:lnTo>
                    <a:pt x="2239145" y="141982"/>
                  </a:lnTo>
                  <a:lnTo>
                    <a:pt x="2239145" y="149331"/>
                  </a:lnTo>
                  <a:lnTo>
                    <a:pt x="2389193" y="149331"/>
                  </a:lnTo>
                  <a:lnTo>
                    <a:pt x="2389193" y="158634"/>
                  </a:lnTo>
                  <a:lnTo>
                    <a:pt x="2468782" y="158634"/>
                  </a:lnTo>
                  <a:lnTo>
                    <a:pt x="2468782" y="165309"/>
                  </a:lnTo>
                  <a:lnTo>
                    <a:pt x="2661537" y="165309"/>
                  </a:lnTo>
                  <a:lnTo>
                    <a:pt x="2661537" y="172657"/>
                  </a:lnTo>
                  <a:lnTo>
                    <a:pt x="2763198" y="172657"/>
                  </a:lnTo>
                  <a:lnTo>
                    <a:pt x="2763198" y="177309"/>
                  </a:lnTo>
                  <a:lnTo>
                    <a:pt x="2948044" y="177309"/>
                  </a:lnTo>
                  <a:lnTo>
                    <a:pt x="2948044" y="182635"/>
                  </a:lnTo>
                  <a:lnTo>
                    <a:pt x="3057542" y="182635"/>
                  </a:lnTo>
                  <a:lnTo>
                    <a:pt x="3057542" y="189310"/>
                  </a:lnTo>
                  <a:lnTo>
                    <a:pt x="3241741" y="189310"/>
                  </a:lnTo>
                  <a:lnTo>
                    <a:pt x="3241741" y="198007"/>
                  </a:lnTo>
                  <a:lnTo>
                    <a:pt x="3349802" y="198007"/>
                  </a:lnTo>
                  <a:lnTo>
                    <a:pt x="3349802" y="202658"/>
                  </a:lnTo>
                  <a:lnTo>
                    <a:pt x="3527602" y="202658"/>
                  </a:lnTo>
                  <a:lnTo>
                    <a:pt x="3527602" y="210681"/>
                  </a:lnTo>
                  <a:lnTo>
                    <a:pt x="3551040" y="210681"/>
                  </a:lnTo>
                  <a:lnTo>
                    <a:pt x="3551040" y="216007"/>
                  </a:lnTo>
                  <a:lnTo>
                    <a:pt x="3697565" y="216007"/>
                  </a:lnTo>
                  <a:lnTo>
                    <a:pt x="3697565" y="224030"/>
                  </a:lnTo>
                  <a:lnTo>
                    <a:pt x="3864653" y="224030"/>
                  </a:lnTo>
                  <a:lnTo>
                    <a:pt x="3864653" y="230637"/>
                  </a:lnTo>
                  <a:lnTo>
                    <a:pt x="3984073" y="230637"/>
                  </a:lnTo>
                  <a:lnTo>
                    <a:pt x="3984073" y="237311"/>
                  </a:lnTo>
                  <a:lnTo>
                    <a:pt x="4431341" y="237311"/>
                  </a:lnTo>
                  <a:lnTo>
                    <a:pt x="4431341" y="243986"/>
                  </a:lnTo>
                  <a:lnTo>
                    <a:pt x="4636821" y="243986"/>
                  </a:lnTo>
                  <a:lnTo>
                    <a:pt x="4636821" y="248705"/>
                  </a:lnTo>
                  <a:lnTo>
                    <a:pt x="4865812" y="248705"/>
                  </a:lnTo>
                  <a:lnTo>
                    <a:pt x="4865812" y="254031"/>
                  </a:lnTo>
                  <a:lnTo>
                    <a:pt x="5198620" y="254031"/>
                  </a:lnTo>
                  <a:lnTo>
                    <a:pt x="5198620" y="261986"/>
                  </a:lnTo>
                  <a:lnTo>
                    <a:pt x="5252615" y="261986"/>
                  </a:lnTo>
                  <a:lnTo>
                    <a:pt x="5252615" y="267986"/>
                  </a:lnTo>
                  <a:lnTo>
                    <a:pt x="5409061" y="267986"/>
                  </a:lnTo>
                  <a:lnTo>
                    <a:pt x="5409061" y="271357"/>
                  </a:lnTo>
                  <a:lnTo>
                    <a:pt x="5547031" y="271357"/>
                  </a:lnTo>
                  <a:lnTo>
                    <a:pt x="5547031" y="279313"/>
                  </a:lnTo>
                  <a:lnTo>
                    <a:pt x="5553429" y="279313"/>
                  </a:lnTo>
                  <a:lnTo>
                    <a:pt x="5553429" y="285987"/>
                  </a:lnTo>
                  <a:lnTo>
                    <a:pt x="5783786" y="285987"/>
                  </a:lnTo>
                  <a:lnTo>
                    <a:pt x="5783786" y="292661"/>
                  </a:lnTo>
                  <a:lnTo>
                    <a:pt x="5906081" y="292661"/>
                  </a:lnTo>
                  <a:lnTo>
                    <a:pt x="5906081" y="299336"/>
                  </a:lnTo>
                  <a:lnTo>
                    <a:pt x="6178425" y="299336"/>
                  </a:lnTo>
                </a:path>
              </a:pathLst>
            </a:custGeom>
            <a:noFill/>
            <a:ln w="19050" cap="flat">
              <a:solidFill>
                <a:srgbClr val="FF0000"/>
              </a:solidFill>
              <a:prstDash val="solid"/>
              <a:miter/>
            </a:ln>
          </p:spPr>
          <p:txBody>
            <a:bodyPr rtlCol="0" anchor="ctr"/>
            <a:lstStyle/>
            <a:p>
              <a:pPr defTabSz="685800" fontAlgn="auto">
                <a:spcBef>
                  <a:spcPts val="0"/>
                </a:spcBef>
                <a:spcAft>
                  <a:spcPts val="0"/>
                </a:spcAft>
              </a:pPr>
              <a:endParaRPr lang="en-GB" sz="1800">
                <a:solidFill>
                  <a:prstClr val="black"/>
                </a:solidFill>
                <a:latin typeface="Calibri"/>
                <a:ea typeface="+mn-ea"/>
                <a:cs typeface="+mn-cs"/>
              </a:endParaRPr>
            </a:p>
          </p:txBody>
        </p:sp>
        <p:sp>
          <p:nvSpPr>
            <p:cNvPr id="296" name="Freeform: Shape 295">
              <a:extLst>
                <a:ext uri="{FF2B5EF4-FFF2-40B4-BE49-F238E27FC236}">
                  <a16:creationId xmlns:a16="http://schemas.microsoft.com/office/drawing/2014/main" id="{5E6D90C8-71F1-4016-A15F-F718D3380699}"/>
                </a:ext>
              </a:extLst>
            </p:cNvPr>
            <p:cNvSpPr/>
            <p:nvPr/>
          </p:nvSpPr>
          <p:spPr>
            <a:xfrm>
              <a:off x="1685479" y="855225"/>
              <a:ext cx="6162823" cy="392035"/>
            </a:xfrm>
            <a:custGeom>
              <a:avLst/>
              <a:gdLst>
                <a:gd name="connsiteX0" fmla="*/ 0 w 6162823"/>
                <a:gd name="connsiteY0" fmla="*/ 0 h 392035"/>
                <a:gd name="connsiteX1" fmla="*/ 67583 w 6162823"/>
                <a:gd name="connsiteY1" fmla="*/ 0 h 392035"/>
                <a:gd name="connsiteX2" fmla="*/ 67583 w 6162823"/>
                <a:gd name="connsiteY2" fmla="*/ 4652 h 392035"/>
                <a:gd name="connsiteX3" fmla="*/ 178447 w 6162823"/>
                <a:gd name="connsiteY3" fmla="*/ 4652 h 392035"/>
                <a:gd name="connsiteX4" fmla="*/ 178447 w 6162823"/>
                <a:gd name="connsiteY4" fmla="*/ 9978 h 392035"/>
                <a:gd name="connsiteX5" fmla="*/ 398163 w 6162823"/>
                <a:gd name="connsiteY5" fmla="*/ 9978 h 392035"/>
                <a:gd name="connsiteX6" fmla="*/ 398163 w 6162823"/>
                <a:gd name="connsiteY6" fmla="*/ 14630 h 392035"/>
                <a:gd name="connsiteX7" fmla="*/ 685461 w 6162823"/>
                <a:gd name="connsiteY7" fmla="*/ 14630 h 392035"/>
                <a:gd name="connsiteX8" fmla="*/ 685461 w 6162823"/>
                <a:gd name="connsiteY8" fmla="*/ 22652 h 392035"/>
                <a:gd name="connsiteX9" fmla="*/ 836228 w 6162823"/>
                <a:gd name="connsiteY9" fmla="*/ 22652 h 392035"/>
                <a:gd name="connsiteX10" fmla="*/ 836228 w 6162823"/>
                <a:gd name="connsiteY10" fmla="*/ 29327 h 392035"/>
                <a:gd name="connsiteX11" fmla="*/ 940766 w 6162823"/>
                <a:gd name="connsiteY11" fmla="*/ 29327 h 392035"/>
                <a:gd name="connsiteX12" fmla="*/ 940766 w 6162823"/>
                <a:gd name="connsiteY12" fmla="*/ 32630 h 392035"/>
                <a:gd name="connsiteX13" fmla="*/ 1050983 w 6162823"/>
                <a:gd name="connsiteY13" fmla="*/ 32630 h 392035"/>
                <a:gd name="connsiteX14" fmla="*/ 1050983 w 6162823"/>
                <a:gd name="connsiteY14" fmla="*/ 38630 h 392035"/>
                <a:gd name="connsiteX15" fmla="*/ 1155449 w 6162823"/>
                <a:gd name="connsiteY15" fmla="*/ 38630 h 392035"/>
                <a:gd name="connsiteX16" fmla="*/ 1155449 w 6162823"/>
                <a:gd name="connsiteY16" fmla="*/ 54002 h 392035"/>
                <a:gd name="connsiteX17" fmla="*/ 1211672 w 6162823"/>
                <a:gd name="connsiteY17" fmla="*/ 54002 h 392035"/>
                <a:gd name="connsiteX18" fmla="*/ 1211672 w 6162823"/>
                <a:gd name="connsiteY18" fmla="*/ 63305 h 392035"/>
                <a:gd name="connsiteX19" fmla="*/ 1311176 w 6162823"/>
                <a:gd name="connsiteY19" fmla="*/ 63305 h 392035"/>
                <a:gd name="connsiteX20" fmla="*/ 1311176 w 6162823"/>
                <a:gd name="connsiteY20" fmla="*/ 72677 h 392035"/>
                <a:gd name="connsiteX21" fmla="*/ 1414995 w 6162823"/>
                <a:gd name="connsiteY21" fmla="*/ 72677 h 392035"/>
                <a:gd name="connsiteX22" fmla="*/ 1414995 w 6162823"/>
                <a:gd name="connsiteY22" fmla="*/ 79351 h 392035"/>
                <a:gd name="connsiteX23" fmla="*/ 1479702 w 6162823"/>
                <a:gd name="connsiteY23" fmla="*/ 79351 h 392035"/>
                <a:gd name="connsiteX24" fmla="*/ 1479702 w 6162823"/>
                <a:gd name="connsiteY24" fmla="*/ 85958 h 392035"/>
                <a:gd name="connsiteX25" fmla="*/ 1553683 w 6162823"/>
                <a:gd name="connsiteY25" fmla="*/ 85958 h 392035"/>
                <a:gd name="connsiteX26" fmla="*/ 1553683 w 6162823"/>
                <a:gd name="connsiteY26" fmla="*/ 93981 h 392035"/>
                <a:gd name="connsiteX27" fmla="*/ 1620547 w 6162823"/>
                <a:gd name="connsiteY27" fmla="*/ 93981 h 392035"/>
                <a:gd name="connsiteX28" fmla="*/ 1620547 w 6162823"/>
                <a:gd name="connsiteY28" fmla="*/ 103352 h 392035"/>
                <a:gd name="connsiteX29" fmla="*/ 1646142 w 6162823"/>
                <a:gd name="connsiteY29" fmla="*/ 103352 h 392035"/>
                <a:gd name="connsiteX30" fmla="*/ 1646142 w 6162823"/>
                <a:gd name="connsiteY30" fmla="*/ 111307 h 392035"/>
                <a:gd name="connsiteX31" fmla="*/ 1751327 w 6162823"/>
                <a:gd name="connsiteY31" fmla="*/ 111307 h 392035"/>
                <a:gd name="connsiteX32" fmla="*/ 1751327 w 6162823"/>
                <a:gd name="connsiteY32" fmla="*/ 117981 h 392035"/>
                <a:gd name="connsiteX33" fmla="*/ 1858021 w 6162823"/>
                <a:gd name="connsiteY33" fmla="*/ 117981 h 392035"/>
                <a:gd name="connsiteX34" fmla="*/ 1858021 w 6162823"/>
                <a:gd name="connsiteY34" fmla="*/ 123982 h 392035"/>
                <a:gd name="connsiteX35" fmla="*/ 1954003 w 6162823"/>
                <a:gd name="connsiteY35" fmla="*/ 123982 h 392035"/>
                <a:gd name="connsiteX36" fmla="*/ 1954003 w 6162823"/>
                <a:gd name="connsiteY36" fmla="*/ 132679 h 392035"/>
                <a:gd name="connsiteX37" fmla="*/ 2057103 w 6162823"/>
                <a:gd name="connsiteY37" fmla="*/ 132679 h 392035"/>
                <a:gd name="connsiteX38" fmla="*/ 2057103 w 6162823"/>
                <a:gd name="connsiteY38" fmla="*/ 146634 h 392035"/>
                <a:gd name="connsiteX39" fmla="*/ 2168758 w 6162823"/>
                <a:gd name="connsiteY39" fmla="*/ 146634 h 392035"/>
                <a:gd name="connsiteX40" fmla="*/ 2235550 w 6162823"/>
                <a:gd name="connsiteY40" fmla="*/ 146634 h 392035"/>
                <a:gd name="connsiteX41" fmla="*/ 2235550 w 6162823"/>
                <a:gd name="connsiteY41" fmla="*/ 153983 h 392035"/>
                <a:gd name="connsiteX42" fmla="*/ 2272576 w 6162823"/>
                <a:gd name="connsiteY42" fmla="*/ 153983 h 392035"/>
                <a:gd name="connsiteX43" fmla="*/ 2272576 w 6162823"/>
                <a:gd name="connsiteY43" fmla="*/ 161331 h 392035"/>
                <a:gd name="connsiteX44" fmla="*/ 2375676 w 6162823"/>
                <a:gd name="connsiteY44" fmla="*/ 161331 h 392035"/>
                <a:gd name="connsiteX45" fmla="*/ 2375676 w 6162823"/>
                <a:gd name="connsiteY45" fmla="*/ 168680 h 392035"/>
                <a:gd name="connsiteX46" fmla="*/ 2438945 w 6162823"/>
                <a:gd name="connsiteY46" fmla="*/ 168680 h 392035"/>
                <a:gd name="connsiteX47" fmla="*/ 2438945 w 6162823"/>
                <a:gd name="connsiteY47" fmla="*/ 180680 h 392035"/>
                <a:gd name="connsiteX48" fmla="*/ 2579718 w 6162823"/>
                <a:gd name="connsiteY48" fmla="*/ 180680 h 392035"/>
                <a:gd name="connsiteX49" fmla="*/ 2579718 w 6162823"/>
                <a:gd name="connsiteY49" fmla="*/ 188029 h 392035"/>
                <a:gd name="connsiteX50" fmla="*/ 2682171 w 6162823"/>
                <a:gd name="connsiteY50" fmla="*/ 188029 h 392035"/>
                <a:gd name="connsiteX51" fmla="*/ 2682171 w 6162823"/>
                <a:gd name="connsiteY51" fmla="*/ 196658 h 392035"/>
                <a:gd name="connsiteX52" fmla="*/ 2725524 w 6162823"/>
                <a:gd name="connsiteY52" fmla="*/ 196658 h 392035"/>
                <a:gd name="connsiteX53" fmla="*/ 2725524 w 6162823"/>
                <a:gd name="connsiteY53" fmla="*/ 206703 h 392035"/>
                <a:gd name="connsiteX54" fmla="*/ 2842140 w 6162823"/>
                <a:gd name="connsiteY54" fmla="*/ 206703 h 392035"/>
                <a:gd name="connsiteX55" fmla="*/ 2842140 w 6162823"/>
                <a:gd name="connsiteY55" fmla="*/ 218704 h 392035"/>
                <a:gd name="connsiteX56" fmla="*/ 2883337 w 6162823"/>
                <a:gd name="connsiteY56" fmla="*/ 218704 h 392035"/>
                <a:gd name="connsiteX57" fmla="*/ 2883337 w 6162823"/>
                <a:gd name="connsiteY57" fmla="*/ 225985 h 392035"/>
                <a:gd name="connsiteX58" fmla="*/ 2935965 w 6162823"/>
                <a:gd name="connsiteY58" fmla="*/ 225985 h 392035"/>
                <a:gd name="connsiteX59" fmla="*/ 2989313 w 6162823"/>
                <a:gd name="connsiteY59" fmla="*/ 225985 h 392035"/>
                <a:gd name="connsiteX60" fmla="*/ 2989313 w 6162823"/>
                <a:gd name="connsiteY60" fmla="*/ 231311 h 392035"/>
                <a:gd name="connsiteX61" fmla="*/ 3093131 w 6162823"/>
                <a:gd name="connsiteY61" fmla="*/ 231311 h 392035"/>
                <a:gd name="connsiteX62" fmla="*/ 3196950 w 6162823"/>
                <a:gd name="connsiteY62" fmla="*/ 231311 h 392035"/>
                <a:gd name="connsiteX63" fmla="*/ 3196950 w 6162823"/>
                <a:gd name="connsiteY63" fmla="*/ 242031 h 392035"/>
                <a:gd name="connsiteX64" fmla="*/ 3251663 w 6162823"/>
                <a:gd name="connsiteY64" fmla="*/ 242031 h 392035"/>
                <a:gd name="connsiteX65" fmla="*/ 3251663 w 6162823"/>
                <a:gd name="connsiteY65" fmla="*/ 246682 h 392035"/>
                <a:gd name="connsiteX66" fmla="*/ 3306448 w 6162823"/>
                <a:gd name="connsiteY66" fmla="*/ 246682 h 392035"/>
                <a:gd name="connsiteX67" fmla="*/ 3341965 w 6162823"/>
                <a:gd name="connsiteY67" fmla="*/ 246682 h 392035"/>
                <a:gd name="connsiteX68" fmla="*/ 3341965 w 6162823"/>
                <a:gd name="connsiteY68" fmla="*/ 253357 h 392035"/>
                <a:gd name="connsiteX69" fmla="*/ 3586629 w 6162823"/>
                <a:gd name="connsiteY69" fmla="*/ 253357 h 392035"/>
                <a:gd name="connsiteX70" fmla="*/ 3623584 w 6162823"/>
                <a:gd name="connsiteY70" fmla="*/ 253357 h 392035"/>
                <a:gd name="connsiteX71" fmla="*/ 3623584 w 6162823"/>
                <a:gd name="connsiteY71" fmla="*/ 262660 h 392035"/>
                <a:gd name="connsiteX72" fmla="*/ 3693970 w 6162823"/>
                <a:gd name="connsiteY72" fmla="*/ 262660 h 392035"/>
                <a:gd name="connsiteX73" fmla="*/ 3693970 w 6162823"/>
                <a:gd name="connsiteY73" fmla="*/ 271357 h 392035"/>
                <a:gd name="connsiteX74" fmla="*/ 3728840 w 6162823"/>
                <a:gd name="connsiteY74" fmla="*/ 271357 h 392035"/>
                <a:gd name="connsiteX75" fmla="*/ 3834743 w 6162823"/>
                <a:gd name="connsiteY75" fmla="*/ 271357 h 392035"/>
                <a:gd name="connsiteX76" fmla="*/ 3834743 w 6162823"/>
                <a:gd name="connsiteY76" fmla="*/ 276683 h 392035"/>
                <a:gd name="connsiteX77" fmla="*/ 3880973 w 6162823"/>
                <a:gd name="connsiteY77" fmla="*/ 276683 h 392035"/>
                <a:gd name="connsiteX78" fmla="*/ 3880973 w 6162823"/>
                <a:gd name="connsiteY78" fmla="*/ 282009 h 392035"/>
                <a:gd name="connsiteX79" fmla="*/ 3933601 w 6162823"/>
                <a:gd name="connsiteY79" fmla="*/ 282009 h 392035"/>
                <a:gd name="connsiteX80" fmla="*/ 3933601 w 6162823"/>
                <a:gd name="connsiteY80" fmla="*/ 290032 h 392035"/>
                <a:gd name="connsiteX81" fmla="*/ 4003269 w 6162823"/>
                <a:gd name="connsiteY81" fmla="*/ 290032 h 392035"/>
                <a:gd name="connsiteX82" fmla="*/ 4003269 w 6162823"/>
                <a:gd name="connsiteY82" fmla="*/ 296706 h 392035"/>
                <a:gd name="connsiteX83" fmla="*/ 4259292 w 6162823"/>
                <a:gd name="connsiteY83" fmla="*/ 296706 h 392035"/>
                <a:gd name="connsiteX84" fmla="*/ 4259292 w 6162823"/>
                <a:gd name="connsiteY84" fmla="*/ 305336 h 392035"/>
                <a:gd name="connsiteX85" fmla="*/ 4324718 w 6162823"/>
                <a:gd name="connsiteY85" fmla="*/ 305336 h 392035"/>
                <a:gd name="connsiteX86" fmla="*/ 4324718 w 6162823"/>
                <a:gd name="connsiteY86" fmla="*/ 314033 h 392035"/>
                <a:gd name="connsiteX87" fmla="*/ 4422138 w 6162823"/>
                <a:gd name="connsiteY87" fmla="*/ 314033 h 392035"/>
                <a:gd name="connsiteX88" fmla="*/ 4422138 w 6162823"/>
                <a:gd name="connsiteY88" fmla="*/ 320033 h 392035"/>
                <a:gd name="connsiteX89" fmla="*/ 4533074 w 6162823"/>
                <a:gd name="connsiteY89" fmla="*/ 320033 h 392035"/>
                <a:gd name="connsiteX90" fmla="*/ 4533074 w 6162823"/>
                <a:gd name="connsiteY90" fmla="*/ 326033 h 392035"/>
                <a:gd name="connsiteX91" fmla="*/ 4642573 w 6162823"/>
                <a:gd name="connsiteY91" fmla="*/ 326033 h 392035"/>
                <a:gd name="connsiteX92" fmla="*/ 4642573 w 6162823"/>
                <a:gd name="connsiteY92" fmla="*/ 335337 h 392035"/>
                <a:gd name="connsiteX93" fmla="*/ 4947558 w 6162823"/>
                <a:gd name="connsiteY93" fmla="*/ 335337 h 392035"/>
                <a:gd name="connsiteX94" fmla="*/ 4947558 w 6162823"/>
                <a:gd name="connsiteY94" fmla="*/ 344034 h 392035"/>
                <a:gd name="connsiteX95" fmla="*/ 5228457 w 6162823"/>
                <a:gd name="connsiteY95" fmla="*/ 344034 h 392035"/>
                <a:gd name="connsiteX96" fmla="*/ 5228457 w 6162823"/>
                <a:gd name="connsiteY96" fmla="*/ 349360 h 392035"/>
                <a:gd name="connsiteX97" fmla="*/ 5328034 w 6162823"/>
                <a:gd name="connsiteY97" fmla="*/ 349360 h 392035"/>
                <a:gd name="connsiteX98" fmla="*/ 5328034 w 6162823"/>
                <a:gd name="connsiteY98" fmla="*/ 358731 h 392035"/>
                <a:gd name="connsiteX99" fmla="*/ 5448892 w 6162823"/>
                <a:gd name="connsiteY99" fmla="*/ 358731 h 392035"/>
                <a:gd name="connsiteX100" fmla="*/ 5547750 w 6162823"/>
                <a:gd name="connsiteY100" fmla="*/ 358731 h 392035"/>
                <a:gd name="connsiteX101" fmla="*/ 5547750 w 6162823"/>
                <a:gd name="connsiteY101" fmla="*/ 365338 h 392035"/>
                <a:gd name="connsiteX102" fmla="*/ 5768831 w 6162823"/>
                <a:gd name="connsiteY102" fmla="*/ 365338 h 392035"/>
                <a:gd name="connsiteX103" fmla="*/ 5768831 w 6162823"/>
                <a:gd name="connsiteY103" fmla="*/ 372687 h 392035"/>
                <a:gd name="connsiteX104" fmla="*/ 5835695 w 6162823"/>
                <a:gd name="connsiteY104" fmla="*/ 372687 h 392035"/>
                <a:gd name="connsiteX105" fmla="*/ 5987181 w 6162823"/>
                <a:gd name="connsiteY105" fmla="*/ 372687 h 392035"/>
                <a:gd name="connsiteX106" fmla="*/ 5987181 w 6162823"/>
                <a:gd name="connsiteY106" fmla="*/ 378687 h 392035"/>
                <a:gd name="connsiteX107" fmla="*/ 6098764 w 6162823"/>
                <a:gd name="connsiteY107" fmla="*/ 378687 h 392035"/>
                <a:gd name="connsiteX108" fmla="*/ 6098764 w 6162823"/>
                <a:gd name="connsiteY108" fmla="*/ 384687 h 392035"/>
                <a:gd name="connsiteX109" fmla="*/ 6151393 w 6162823"/>
                <a:gd name="connsiteY109" fmla="*/ 384687 h 392035"/>
                <a:gd name="connsiteX110" fmla="*/ 6151393 w 6162823"/>
                <a:gd name="connsiteY110" fmla="*/ 392035 h 392035"/>
                <a:gd name="connsiteX111" fmla="*/ 6162824 w 6162823"/>
                <a:gd name="connsiteY111" fmla="*/ 392035 h 392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162823" h="392035">
                  <a:moveTo>
                    <a:pt x="0" y="0"/>
                  </a:moveTo>
                  <a:lnTo>
                    <a:pt x="67583" y="0"/>
                  </a:lnTo>
                  <a:lnTo>
                    <a:pt x="67583" y="4652"/>
                  </a:lnTo>
                  <a:lnTo>
                    <a:pt x="178447" y="4652"/>
                  </a:lnTo>
                  <a:lnTo>
                    <a:pt x="178447" y="9978"/>
                  </a:lnTo>
                  <a:lnTo>
                    <a:pt x="398163" y="9978"/>
                  </a:lnTo>
                  <a:lnTo>
                    <a:pt x="398163" y="14630"/>
                  </a:lnTo>
                  <a:lnTo>
                    <a:pt x="685461" y="14630"/>
                  </a:lnTo>
                  <a:lnTo>
                    <a:pt x="685461" y="22652"/>
                  </a:lnTo>
                  <a:lnTo>
                    <a:pt x="836228" y="22652"/>
                  </a:lnTo>
                  <a:lnTo>
                    <a:pt x="836228" y="29327"/>
                  </a:lnTo>
                  <a:lnTo>
                    <a:pt x="940766" y="29327"/>
                  </a:lnTo>
                  <a:lnTo>
                    <a:pt x="940766" y="32630"/>
                  </a:lnTo>
                  <a:lnTo>
                    <a:pt x="1050983" y="32630"/>
                  </a:lnTo>
                  <a:lnTo>
                    <a:pt x="1050983" y="38630"/>
                  </a:lnTo>
                  <a:lnTo>
                    <a:pt x="1155449" y="38630"/>
                  </a:lnTo>
                  <a:lnTo>
                    <a:pt x="1155449" y="54002"/>
                  </a:lnTo>
                  <a:lnTo>
                    <a:pt x="1211672" y="54002"/>
                  </a:lnTo>
                  <a:lnTo>
                    <a:pt x="1211672" y="63305"/>
                  </a:lnTo>
                  <a:lnTo>
                    <a:pt x="1311176" y="63305"/>
                  </a:lnTo>
                  <a:lnTo>
                    <a:pt x="1311176" y="72677"/>
                  </a:lnTo>
                  <a:lnTo>
                    <a:pt x="1414995" y="72677"/>
                  </a:lnTo>
                  <a:lnTo>
                    <a:pt x="1414995" y="79351"/>
                  </a:lnTo>
                  <a:lnTo>
                    <a:pt x="1479702" y="79351"/>
                  </a:lnTo>
                  <a:lnTo>
                    <a:pt x="1479702" y="85958"/>
                  </a:lnTo>
                  <a:lnTo>
                    <a:pt x="1553683" y="85958"/>
                  </a:lnTo>
                  <a:lnTo>
                    <a:pt x="1553683" y="93981"/>
                  </a:lnTo>
                  <a:lnTo>
                    <a:pt x="1620547" y="93981"/>
                  </a:lnTo>
                  <a:lnTo>
                    <a:pt x="1620547" y="103352"/>
                  </a:lnTo>
                  <a:lnTo>
                    <a:pt x="1646142" y="103352"/>
                  </a:lnTo>
                  <a:lnTo>
                    <a:pt x="1646142" y="111307"/>
                  </a:lnTo>
                  <a:lnTo>
                    <a:pt x="1751327" y="111307"/>
                  </a:lnTo>
                  <a:lnTo>
                    <a:pt x="1751327" y="117981"/>
                  </a:lnTo>
                  <a:lnTo>
                    <a:pt x="1858021" y="117981"/>
                  </a:lnTo>
                  <a:lnTo>
                    <a:pt x="1858021" y="123982"/>
                  </a:lnTo>
                  <a:lnTo>
                    <a:pt x="1954003" y="123982"/>
                  </a:lnTo>
                  <a:lnTo>
                    <a:pt x="1954003" y="132679"/>
                  </a:lnTo>
                  <a:lnTo>
                    <a:pt x="2057103" y="132679"/>
                  </a:lnTo>
                  <a:lnTo>
                    <a:pt x="2057103" y="146634"/>
                  </a:lnTo>
                  <a:lnTo>
                    <a:pt x="2168758" y="146634"/>
                  </a:lnTo>
                  <a:lnTo>
                    <a:pt x="2235550" y="146634"/>
                  </a:lnTo>
                  <a:lnTo>
                    <a:pt x="2235550" y="153983"/>
                  </a:lnTo>
                  <a:lnTo>
                    <a:pt x="2272576" y="153983"/>
                  </a:lnTo>
                  <a:lnTo>
                    <a:pt x="2272576" y="161331"/>
                  </a:lnTo>
                  <a:lnTo>
                    <a:pt x="2375676" y="161331"/>
                  </a:lnTo>
                  <a:lnTo>
                    <a:pt x="2375676" y="168680"/>
                  </a:lnTo>
                  <a:lnTo>
                    <a:pt x="2438945" y="168680"/>
                  </a:lnTo>
                  <a:lnTo>
                    <a:pt x="2438945" y="180680"/>
                  </a:lnTo>
                  <a:lnTo>
                    <a:pt x="2579718" y="180680"/>
                  </a:lnTo>
                  <a:lnTo>
                    <a:pt x="2579718" y="188029"/>
                  </a:lnTo>
                  <a:lnTo>
                    <a:pt x="2682171" y="188029"/>
                  </a:lnTo>
                  <a:lnTo>
                    <a:pt x="2682171" y="196658"/>
                  </a:lnTo>
                  <a:lnTo>
                    <a:pt x="2725524" y="196658"/>
                  </a:lnTo>
                  <a:lnTo>
                    <a:pt x="2725524" y="206703"/>
                  </a:lnTo>
                  <a:lnTo>
                    <a:pt x="2842140" y="206703"/>
                  </a:lnTo>
                  <a:lnTo>
                    <a:pt x="2842140" y="218704"/>
                  </a:lnTo>
                  <a:lnTo>
                    <a:pt x="2883337" y="218704"/>
                  </a:lnTo>
                  <a:lnTo>
                    <a:pt x="2883337" y="225985"/>
                  </a:lnTo>
                  <a:lnTo>
                    <a:pt x="2935965" y="225985"/>
                  </a:lnTo>
                  <a:lnTo>
                    <a:pt x="2989313" y="225985"/>
                  </a:lnTo>
                  <a:lnTo>
                    <a:pt x="2989313" y="231311"/>
                  </a:lnTo>
                  <a:lnTo>
                    <a:pt x="3093131" y="231311"/>
                  </a:lnTo>
                  <a:lnTo>
                    <a:pt x="3196950" y="231311"/>
                  </a:lnTo>
                  <a:lnTo>
                    <a:pt x="3196950" y="242031"/>
                  </a:lnTo>
                  <a:lnTo>
                    <a:pt x="3251663" y="242031"/>
                  </a:lnTo>
                  <a:lnTo>
                    <a:pt x="3251663" y="246682"/>
                  </a:lnTo>
                  <a:lnTo>
                    <a:pt x="3306448" y="246682"/>
                  </a:lnTo>
                  <a:lnTo>
                    <a:pt x="3341965" y="246682"/>
                  </a:lnTo>
                  <a:lnTo>
                    <a:pt x="3341965" y="253357"/>
                  </a:lnTo>
                  <a:lnTo>
                    <a:pt x="3586629" y="253357"/>
                  </a:lnTo>
                  <a:lnTo>
                    <a:pt x="3623584" y="253357"/>
                  </a:lnTo>
                  <a:lnTo>
                    <a:pt x="3623584" y="262660"/>
                  </a:lnTo>
                  <a:lnTo>
                    <a:pt x="3693970" y="262660"/>
                  </a:lnTo>
                  <a:lnTo>
                    <a:pt x="3693970" y="271357"/>
                  </a:lnTo>
                  <a:lnTo>
                    <a:pt x="3728840" y="271357"/>
                  </a:lnTo>
                  <a:lnTo>
                    <a:pt x="3834743" y="271357"/>
                  </a:lnTo>
                  <a:lnTo>
                    <a:pt x="3834743" y="276683"/>
                  </a:lnTo>
                  <a:lnTo>
                    <a:pt x="3880973" y="276683"/>
                  </a:lnTo>
                  <a:lnTo>
                    <a:pt x="3880973" y="282009"/>
                  </a:lnTo>
                  <a:lnTo>
                    <a:pt x="3933601" y="282009"/>
                  </a:lnTo>
                  <a:lnTo>
                    <a:pt x="3933601" y="290032"/>
                  </a:lnTo>
                  <a:lnTo>
                    <a:pt x="4003269" y="290032"/>
                  </a:lnTo>
                  <a:lnTo>
                    <a:pt x="4003269" y="296706"/>
                  </a:lnTo>
                  <a:lnTo>
                    <a:pt x="4259292" y="296706"/>
                  </a:lnTo>
                  <a:lnTo>
                    <a:pt x="4259292" y="305336"/>
                  </a:lnTo>
                  <a:lnTo>
                    <a:pt x="4324718" y="305336"/>
                  </a:lnTo>
                  <a:lnTo>
                    <a:pt x="4324718" y="314033"/>
                  </a:lnTo>
                  <a:lnTo>
                    <a:pt x="4422138" y="314033"/>
                  </a:lnTo>
                  <a:lnTo>
                    <a:pt x="4422138" y="320033"/>
                  </a:lnTo>
                  <a:lnTo>
                    <a:pt x="4533074" y="320033"/>
                  </a:lnTo>
                  <a:lnTo>
                    <a:pt x="4533074" y="326033"/>
                  </a:lnTo>
                  <a:lnTo>
                    <a:pt x="4642573" y="326033"/>
                  </a:lnTo>
                  <a:lnTo>
                    <a:pt x="4642573" y="335337"/>
                  </a:lnTo>
                  <a:lnTo>
                    <a:pt x="4947558" y="335337"/>
                  </a:lnTo>
                  <a:lnTo>
                    <a:pt x="4947558" y="344034"/>
                  </a:lnTo>
                  <a:lnTo>
                    <a:pt x="5228457" y="344034"/>
                  </a:lnTo>
                  <a:lnTo>
                    <a:pt x="5228457" y="349360"/>
                  </a:lnTo>
                  <a:lnTo>
                    <a:pt x="5328034" y="349360"/>
                  </a:lnTo>
                  <a:lnTo>
                    <a:pt x="5328034" y="358731"/>
                  </a:lnTo>
                  <a:lnTo>
                    <a:pt x="5448892" y="358731"/>
                  </a:lnTo>
                  <a:lnTo>
                    <a:pt x="5547750" y="358731"/>
                  </a:lnTo>
                  <a:lnTo>
                    <a:pt x="5547750" y="365338"/>
                  </a:lnTo>
                  <a:lnTo>
                    <a:pt x="5768831" y="365338"/>
                  </a:lnTo>
                  <a:lnTo>
                    <a:pt x="5768831" y="372687"/>
                  </a:lnTo>
                  <a:lnTo>
                    <a:pt x="5835695" y="372687"/>
                  </a:lnTo>
                  <a:lnTo>
                    <a:pt x="5987181" y="372687"/>
                  </a:lnTo>
                  <a:lnTo>
                    <a:pt x="5987181" y="378687"/>
                  </a:lnTo>
                  <a:lnTo>
                    <a:pt x="6098764" y="378687"/>
                  </a:lnTo>
                  <a:lnTo>
                    <a:pt x="6098764" y="384687"/>
                  </a:lnTo>
                  <a:lnTo>
                    <a:pt x="6151393" y="384687"/>
                  </a:lnTo>
                  <a:lnTo>
                    <a:pt x="6151393" y="392035"/>
                  </a:lnTo>
                  <a:lnTo>
                    <a:pt x="6162824" y="392035"/>
                  </a:lnTo>
                </a:path>
              </a:pathLst>
            </a:custGeom>
            <a:noFill/>
            <a:ln w="19050" cap="flat">
              <a:solidFill>
                <a:srgbClr val="0000FF"/>
              </a:solidFill>
              <a:prstDash val="dashDot"/>
              <a:miter/>
            </a:ln>
          </p:spPr>
          <p:txBody>
            <a:bodyPr rtlCol="0" anchor="ctr"/>
            <a:lstStyle/>
            <a:p>
              <a:pPr defTabSz="685800" fontAlgn="auto">
                <a:spcBef>
                  <a:spcPts val="0"/>
                </a:spcBef>
                <a:spcAft>
                  <a:spcPts val="0"/>
                </a:spcAft>
              </a:pPr>
              <a:endParaRPr lang="en-GB" sz="1800" dirty="0">
                <a:solidFill>
                  <a:prstClr val="black"/>
                </a:solidFill>
                <a:latin typeface="Calibri"/>
                <a:ea typeface="+mn-ea"/>
                <a:cs typeface="+mn-cs"/>
              </a:endParaRPr>
            </a:p>
          </p:txBody>
        </p:sp>
      </p:grpSp>
      <p:sp>
        <p:nvSpPr>
          <p:cNvPr id="292" name="TextBox 291">
            <a:extLst>
              <a:ext uri="{FF2B5EF4-FFF2-40B4-BE49-F238E27FC236}">
                <a16:creationId xmlns:a16="http://schemas.microsoft.com/office/drawing/2014/main" id="{0C65DF9C-13F4-4EB9-9621-FED623314D4B}"/>
              </a:ext>
            </a:extLst>
          </p:cNvPr>
          <p:cNvSpPr txBox="1"/>
          <p:nvPr/>
        </p:nvSpPr>
        <p:spPr>
          <a:xfrm>
            <a:off x="5955595" y="1469980"/>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88.3%</a:t>
            </a:r>
          </a:p>
        </p:txBody>
      </p:sp>
      <p:sp>
        <p:nvSpPr>
          <p:cNvPr id="293" name="TextBox 292">
            <a:extLst>
              <a:ext uri="{FF2B5EF4-FFF2-40B4-BE49-F238E27FC236}">
                <a16:creationId xmlns:a16="http://schemas.microsoft.com/office/drawing/2014/main" id="{9133DBB9-90C6-43B4-94F7-1434FE1876DB}"/>
              </a:ext>
            </a:extLst>
          </p:cNvPr>
          <p:cNvSpPr txBox="1"/>
          <p:nvPr/>
        </p:nvSpPr>
        <p:spPr>
          <a:xfrm>
            <a:off x="7429598" y="1507823"/>
            <a:ext cx="587337" cy="246221"/>
          </a:xfrm>
          <a:prstGeom prst="rect">
            <a:avLst/>
          </a:prstGeom>
          <a:noFill/>
        </p:spPr>
        <p:txBody>
          <a:bodyPr wrap="square" rtlCol="0">
            <a:spAutoFit/>
          </a:bodyPr>
          <a:lstStyle/>
          <a:p>
            <a:pPr algn="ctr" defTabSz="457189" fontAlgn="auto">
              <a:spcBef>
                <a:spcPts val="0"/>
              </a:spcBef>
              <a:spcAft>
                <a:spcPts val="0"/>
              </a:spcAft>
            </a:pPr>
            <a:r>
              <a:rPr lang="en-GB" sz="1000" dirty="0">
                <a:solidFill>
                  <a:srgbClr val="0000FF"/>
                </a:solidFill>
                <a:latin typeface="Arial Narrow"/>
                <a:ea typeface="+mn-ea"/>
                <a:cs typeface="Arial Narrow"/>
              </a:rPr>
              <a:t>86.1%</a:t>
            </a:r>
          </a:p>
        </p:txBody>
      </p:sp>
      <p:sp>
        <p:nvSpPr>
          <p:cNvPr id="294" name="TextBox 293">
            <a:extLst>
              <a:ext uri="{FF2B5EF4-FFF2-40B4-BE49-F238E27FC236}">
                <a16:creationId xmlns:a16="http://schemas.microsoft.com/office/drawing/2014/main" id="{EA3BD929-C13F-45BE-8319-5F0BAC04D79E}"/>
              </a:ext>
            </a:extLst>
          </p:cNvPr>
          <p:cNvSpPr txBox="1"/>
          <p:nvPr/>
        </p:nvSpPr>
        <p:spPr>
          <a:xfrm>
            <a:off x="3650221" y="930532"/>
            <a:ext cx="587337" cy="246221"/>
          </a:xfrm>
          <a:prstGeom prst="rect">
            <a:avLst/>
          </a:prstGeom>
          <a:noFill/>
        </p:spPr>
        <p:txBody>
          <a:bodyPr wrap="square" rtlCol="0">
            <a:spAutoFit/>
          </a:bodyPr>
          <a:lstStyle/>
          <a:p>
            <a:pPr algn="ctr" defTabSz="457189" fontAlgn="auto">
              <a:spcBef>
                <a:spcPts val="0"/>
              </a:spcBef>
              <a:spcAft>
                <a:spcPts val="0"/>
              </a:spcAft>
            </a:pPr>
            <a:r>
              <a:rPr lang="en-GB" sz="1000" b="1" dirty="0">
                <a:solidFill>
                  <a:prstClr val="black"/>
                </a:solidFill>
                <a:latin typeface="Arial Narrow"/>
                <a:ea typeface="+mn-ea"/>
                <a:cs typeface="Arial Narrow"/>
              </a:rPr>
              <a:t>3 years</a:t>
            </a:r>
          </a:p>
        </p:txBody>
      </p:sp>
    </p:spTree>
    <p:extLst>
      <p:ext uri="{BB962C8B-B14F-4D97-AF65-F5344CB8AC3E}">
        <p14:creationId xmlns:p14="http://schemas.microsoft.com/office/powerpoint/2010/main" val="91558455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140B6FF-BC1A-40F7-152F-233DDFA27CD9}"/>
              </a:ext>
            </a:extLst>
          </p:cNvPr>
          <p:cNvSpPr>
            <a:spLocks noGrp="1"/>
          </p:cNvSpPr>
          <p:nvPr>
            <p:ph type="title"/>
          </p:nvPr>
        </p:nvSpPr>
        <p:spPr/>
        <p:txBody>
          <a:bodyPr/>
          <a:lstStyle/>
          <a:p>
            <a:r>
              <a:rPr lang="en-US" b="1" i="0" dirty="0">
                <a:solidFill>
                  <a:schemeClr val="tx1"/>
                </a:solidFill>
              </a:rPr>
              <a:t>Tumor infiltrating lymphocytes (TILS)</a:t>
            </a:r>
          </a:p>
        </p:txBody>
      </p:sp>
      <p:sp>
        <p:nvSpPr>
          <p:cNvPr id="4" name="Picture Placeholder 3">
            <a:extLst>
              <a:ext uri="{FF2B5EF4-FFF2-40B4-BE49-F238E27FC236}">
                <a16:creationId xmlns:a16="http://schemas.microsoft.com/office/drawing/2014/main" id="{CE6C8E0F-79F0-5DB4-D52D-07C80D9415F6}"/>
              </a:ext>
            </a:extLst>
          </p:cNvPr>
          <p:cNvSpPr>
            <a:spLocks noGrp="1"/>
          </p:cNvSpPr>
          <p:nvPr>
            <p:ph type="pic" idx="1"/>
          </p:nvPr>
        </p:nvSpPr>
        <p:spPr/>
        <p:txBody>
          <a:bodyPr/>
          <a:lstStyle/>
          <a:p>
            <a:endParaRPr lang="en-US"/>
          </a:p>
        </p:txBody>
      </p:sp>
      <p:sp>
        <p:nvSpPr>
          <p:cNvPr id="5" name="Text Placeholder 4">
            <a:extLst>
              <a:ext uri="{FF2B5EF4-FFF2-40B4-BE49-F238E27FC236}">
                <a16:creationId xmlns:a16="http://schemas.microsoft.com/office/drawing/2014/main" id="{E2D2F800-FA73-9CBD-2F8D-7575B02667A8}"/>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132029095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ED062-046C-4C0B-6DE8-A0374FE25378}"/>
              </a:ext>
            </a:extLst>
          </p:cNvPr>
          <p:cNvSpPr>
            <a:spLocks noGrp="1"/>
          </p:cNvSpPr>
          <p:nvPr>
            <p:ph type="title"/>
          </p:nvPr>
        </p:nvSpPr>
        <p:spPr/>
        <p:txBody>
          <a:bodyPr/>
          <a:lstStyle/>
          <a:p>
            <a:endParaRPr lang="en-US"/>
          </a:p>
        </p:txBody>
      </p:sp>
      <p:sp>
        <p:nvSpPr>
          <p:cNvPr id="3" name="Picture Placeholder 2">
            <a:extLst>
              <a:ext uri="{FF2B5EF4-FFF2-40B4-BE49-F238E27FC236}">
                <a16:creationId xmlns:a16="http://schemas.microsoft.com/office/drawing/2014/main" id="{F1740411-B16E-F676-CA71-431B13024663}"/>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D84BAC8F-07FC-47E8-CFF9-5FC62E6E6F87}"/>
              </a:ext>
            </a:extLst>
          </p:cNvPr>
          <p:cNvSpPr>
            <a:spLocks noGrp="1"/>
          </p:cNvSpPr>
          <p:nvPr>
            <p:ph type="body" sz="half" idx="2"/>
          </p:nvPr>
        </p:nvSpPr>
        <p:spPr/>
        <p:txBody>
          <a:bodyPr/>
          <a:lstStyle/>
          <a:p>
            <a:endParaRPr lang="en-US"/>
          </a:p>
        </p:txBody>
      </p:sp>
      <p:pic>
        <p:nvPicPr>
          <p:cNvPr id="6" name="Picture 5">
            <a:extLst>
              <a:ext uri="{FF2B5EF4-FFF2-40B4-BE49-F238E27FC236}">
                <a16:creationId xmlns:a16="http://schemas.microsoft.com/office/drawing/2014/main" id="{EAB308BA-6826-5681-6488-AD41BE375B92}"/>
              </a:ext>
            </a:extLst>
          </p:cNvPr>
          <p:cNvPicPr>
            <a:picLocks noChangeAspect="1"/>
          </p:cNvPicPr>
          <p:nvPr/>
        </p:nvPicPr>
        <p:blipFill>
          <a:blip r:embed="rId2"/>
          <a:stretch>
            <a:fillRect/>
          </a:stretch>
        </p:blipFill>
        <p:spPr>
          <a:xfrm>
            <a:off x="1447544" y="121219"/>
            <a:ext cx="6055314" cy="4154946"/>
          </a:xfrm>
          <a:prstGeom prst="rect">
            <a:avLst/>
          </a:prstGeom>
        </p:spPr>
      </p:pic>
      <p:sp>
        <p:nvSpPr>
          <p:cNvPr id="7" name="TextBox 6">
            <a:extLst>
              <a:ext uri="{FF2B5EF4-FFF2-40B4-BE49-F238E27FC236}">
                <a16:creationId xmlns:a16="http://schemas.microsoft.com/office/drawing/2014/main" id="{BC3F19BF-55FA-48FF-CA2A-2DD4550FCE80}"/>
              </a:ext>
            </a:extLst>
          </p:cNvPr>
          <p:cNvSpPr txBox="1"/>
          <p:nvPr/>
        </p:nvSpPr>
        <p:spPr>
          <a:xfrm>
            <a:off x="3173506" y="4873690"/>
            <a:ext cx="2420343"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charset="0"/>
                <a:ea typeface="ＭＳ Ｐゴシック" charset="0"/>
              </a:rPr>
              <a:t>Valenza</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 et al, Cancers 2023</a:t>
            </a:r>
          </a:p>
        </p:txBody>
      </p:sp>
    </p:spTree>
    <p:extLst>
      <p:ext uri="{BB962C8B-B14F-4D97-AF65-F5344CB8AC3E}">
        <p14:creationId xmlns:p14="http://schemas.microsoft.com/office/powerpoint/2010/main" val="145086683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9120042B-9634-E671-2A39-18335C051B0D}"/>
              </a:ext>
            </a:extLst>
          </p:cNvPr>
          <p:cNvPicPr>
            <a:picLocks noGrp="1" noChangeAspect="1"/>
          </p:cNvPicPr>
          <p:nvPr>
            <p:ph idx="1"/>
          </p:nvPr>
        </p:nvPicPr>
        <p:blipFill>
          <a:blip r:embed="rId2"/>
          <a:stretch>
            <a:fillRect/>
          </a:stretch>
        </p:blipFill>
        <p:spPr>
          <a:xfrm>
            <a:off x="4062801" y="1633788"/>
            <a:ext cx="5018992" cy="2513097"/>
          </a:xfrm>
        </p:spPr>
      </p:pic>
      <p:pic>
        <p:nvPicPr>
          <p:cNvPr id="6" name="Picture 5">
            <a:extLst>
              <a:ext uri="{FF2B5EF4-FFF2-40B4-BE49-F238E27FC236}">
                <a16:creationId xmlns:a16="http://schemas.microsoft.com/office/drawing/2014/main" id="{0191B771-AF26-3FA7-B64B-8F3DE7DAA86A}"/>
              </a:ext>
            </a:extLst>
          </p:cNvPr>
          <p:cNvPicPr>
            <a:picLocks noChangeAspect="1"/>
          </p:cNvPicPr>
          <p:nvPr/>
        </p:nvPicPr>
        <p:blipFill>
          <a:blip r:embed="rId3"/>
          <a:stretch>
            <a:fillRect/>
          </a:stretch>
        </p:blipFill>
        <p:spPr>
          <a:xfrm>
            <a:off x="401052" y="473242"/>
            <a:ext cx="3615511" cy="3810000"/>
          </a:xfrm>
          <a:prstGeom prst="rect">
            <a:avLst/>
          </a:prstGeom>
        </p:spPr>
      </p:pic>
      <p:sp>
        <p:nvSpPr>
          <p:cNvPr id="2" name="TextBox 1">
            <a:extLst>
              <a:ext uri="{FF2B5EF4-FFF2-40B4-BE49-F238E27FC236}">
                <a16:creationId xmlns:a16="http://schemas.microsoft.com/office/drawing/2014/main" id="{CB7A5CDE-C99B-42B5-5D9A-41A61C9BB7BC}"/>
              </a:ext>
            </a:extLst>
          </p:cNvPr>
          <p:cNvSpPr txBox="1"/>
          <p:nvPr/>
        </p:nvSpPr>
        <p:spPr>
          <a:xfrm>
            <a:off x="3588443" y="11577"/>
            <a:ext cx="2600840"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NEOPACT Study </a:t>
            </a:r>
          </a:p>
        </p:txBody>
      </p:sp>
      <p:sp>
        <p:nvSpPr>
          <p:cNvPr id="5" name="TextBox 4">
            <a:extLst>
              <a:ext uri="{FF2B5EF4-FFF2-40B4-BE49-F238E27FC236}">
                <a16:creationId xmlns:a16="http://schemas.microsoft.com/office/drawing/2014/main" id="{C2A15928-0E0B-E2B0-91E5-B4EBDAA7EC1E}"/>
              </a:ext>
            </a:extLst>
          </p:cNvPr>
          <p:cNvSpPr txBox="1"/>
          <p:nvPr/>
        </p:nvSpPr>
        <p:spPr>
          <a:xfrm>
            <a:off x="3225373" y="4486579"/>
            <a:ext cx="4606578" cy="261610"/>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Sharma et al JAMA Oncology, 2023</a:t>
            </a:r>
          </a:p>
        </p:txBody>
      </p:sp>
    </p:spTree>
    <p:extLst>
      <p:ext uri="{BB962C8B-B14F-4D97-AF65-F5344CB8AC3E}">
        <p14:creationId xmlns:p14="http://schemas.microsoft.com/office/powerpoint/2010/main" val="98500701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714A7DE-82C8-B583-4679-2D2E99A13E4A}"/>
              </a:ext>
            </a:extLst>
          </p:cNvPr>
          <p:cNvSpPr>
            <a:spLocks noGrp="1"/>
          </p:cNvSpPr>
          <p:nvPr>
            <p:ph type="title"/>
          </p:nvPr>
        </p:nvSpPr>
        <p:spPr/>
        <p:txBody>
          <a:bodyPr/>
          <a:lstStyle/>
          <a:p>
            <a:r>
              <a:rPr lang="en-US" sz="3200" b="1" i="0" dirty="0">
                <a:solidFill>
                  <a:schemeClr val="tx1"/>
                </a:solidFill>
              </a:rPr>
              <a:t>HER2-low </a:t>
            </a:r>
          </a:p>
        </p:txBody>
      </p:sp>
      <p:sp>
        <p:nvSpPr>
          <p:cNvPr id="4" name="Picture Placeholder 3">
            <a:extLst>
              <a:ext uri="{FF2B5EF4-FFF2-40B4-BE49-F238E27FC236}">
                <a16:creationId xmlns:a16="http://schemas.microsoft.com/office/drawing/2014/main" id="{600C927C-8C42-A717-27B5-6C44C7959D95}"/>
              </a:ext>
            </a:extLst>
          </p:cNvPr>
          <p:cNvSpPr>
            <a:spLocks noGrp="1"/>
          </p:cNvSpPr>
          <p:nvPr>
            <p:ph type="pic" idx="1"/>
          </p:nvPr>
        </p:nvSpPr>
        <p:spPr/>
        <p:txBody>
          <a:bodyPr/>
          <a:lstStyle/>
          <a:p>
            <a:endParaRPr lang="en-US"/>
          </a:p>
        </p:txBody>
      </p:sp>
      <p:sp>
        <p:nvSpPr>
          <p:cNvPr id="5" name="Text Placeholder 4">
            <a:extLst>
              <a:ext uri="{FF2B5EF4-FFF2-40B4-BE49-F238E27FC236}">
                <a16:creationId xmlns:a16="http://schemas.microsoft.com/office/drawing/2014/main" id="{5DC100E7-AFF6-1825-ADE2-F6565A35CE83}"/>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233331863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1">
            <a:extLst>
              <a:ext uri="{FF2B5EF4-FFF2-40B4-BE49-F238E27FC236}">
                <a16:creationId xmlns:a16="http://schemas.microsoft.com/office/drawing/2014/main" id="{5C072046-37BB-46D1-A99A-9763B12D3FC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95592" y="1265896"/>
            <a:ext cx="1304873" cy="10394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2" descr="C:\Users\mbgonzal\Desktop\Mama\fotos\2.tif">
            <a:extLst>
              <a:ext uri="{FF2B5EF4-FFF2-40B4-BE49-F238E27FC236}">
                <a16:creationId xmlns:a16="http://schemas.microsoft.com/office/drawing/2014/main" id="{DE88DFFF-DEE4-41B2-946A-0AE77C0AAA25}"/>
              </a:ext>
            </a:extLst>
          </p:cNvPr>
          <p:cNvPicPr>
            <a:picLocks noChangeAspect="1" noChangeArrowheads="1"/>
          </p:cNvPicPr>
          <p:nvPr/>
        </p:nvPicPr>
        <p:blipFill>
          <a:blip r:embed="rId5" cstate="print"/>
          <a:srcRect/>
          <a:stretch>
            <a:fillRect/>
          </a:stretch>
        </p:blipFill>
        <p:spPr bwMode="auto">
          <a:xfrm>
            <a:off x="1393744" y="3597076"/>
            <a:ext cx="1308560" cy="985269"/>
          </a:xfrm>
          <a:prstGeom prst="rect">
            <a:avLst/>
          </a:prstGeom>
          <a:noFill/>
        </p:spPr>
      </p:pic>
      <p:pic>
        <p:nvPicPr>
          <p:cNvPr id="6" name="Picture 1">
            <a:extLst>
              <a:ext uri="{FF2B5EF4-FFF2-40B4-BE49-F238E27FC236}">
                <a16:creationId xmlns:a16="http://schemas.microsoft.com/office/drawing/2014/main" id="{034FA253-B80F-4468-884B-24DC5BD0A43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00990" y="2419957"/>
            <a:ext cx="1294071" cy="1059270"/>
          </a:xfrm>
          <a:prstGeom prst="rect">
            <a:avLst/>
          </a:prstGeom>
          <a:ln w="38100">
            <a:solidFill>
              <a:srgbClr val="C00000"/>
            </a:solidFill>
          </a:ln>
        </p:spPr>
      </p:pic>
      <p:sp>
        <p:nvSpPr>
          <p:cNvPr id="10" name="CuadroTexto 9">
            <a:extLst>
              <a:ext uri="{FF2B5EF4-FFF2-40B4-BE49-F238E27FC236}">
                <a16:creationId xmlns:a16="http://schemas.microsoft.com/office/drawing/2014/main" id="{FC4055F1-1387-4EB7-81C6-2665F5E4CC61}"/>
              </a:ext>
            </a:extLst>
          </p:cNvPr>
          <p:cNvSpPr txBox="1"/>
          <p:nvPr/>
        </p:nvSpPr>
        <p:spPr>
          <a:xfrm>
            <a:off x="1084209" y="905831"/>
            <a:ext cx="1949956" cy="623246"/>
          </a:xfrm>
          <a:prstGeom prst="rect">
            <a:avLst/>
          </a:prstGeom>
          <a:noFill/>
        </p:spPr>
        <p:txBody>
          <a:bodyPr wrap="square" lIns="68577" tIns="34289" rIns="68577" bIns="34289" rtlCol="0">
            <a:spAutoFit/>
          </a:bodyPr>
          <a:lstStyle/>
          <a:p>
            <a:pPr marL="0" marR="0" lvl="0" indent="0" algn="ctr" defTabSz="685732" rtl="0" eaLnBrk="0" fontAlgn="base" latinLnBrk="0" hangingPunct="0">
              <a:lnSpc>
                <a:spcPct val="100000"/>
              </a:lnSpc>
              <a:spcBef>
                <a:spcPct val="0"/>
              </a:spcBef>
              <a:spcAft>
                <a:spcPct val="0"/>
              </a:spcAft>
              <a:buClrTx/>
              <a:buSzTx/>
              <a:buFontTx/>
              <a:buNone/>
              <a:tabLst/>
              <a:defRPr/>
            </a:pPr>
            <a:r>
              <a:rPr kumimoji="0" lang="es-ES" sz="18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Times" panose="02020603050405020304" pitchFamily="18" charset="0"/>
              </a:rPr>
              <a:t>HER2 IHC examples</a:t>
            </a:r>
          </a:p>
        </p:txBody>
      </p:sp>
      <p:sp>
        <p:nvSpPr>
          <p:cNvPr id="7" name="CuadroTexto 6">
            <a:extLst>
              <a:ext uri="{FF2B5EF4-FFF2-40B4-BE49-F238E27FC236}">
                <a16:creationId xmlns:a16="http://schemas.microsoft.com/office/drawing/2014/main" id="{87F5B836-4202-4292-B77C-BF63F13C4785}"/>
              </a:ext>
            </a:extLst>
          </p:cNvPr>
          <p:cNvSpPr txBox="1"/>
          <p:nvPr/>
        </p:nvSpPr>
        <p:spPr>
          <a:xfrm>
            <a:off x="625298" y="1666998"/>
            <a:ext cx="883896" cy="300080"/>
          </a:xfrm>
          <a:prstGeom prst="rect">
            <a:avLst/>
          </a:prstGeom>
          <a:noFill/>
        </p:spPr>
        <p:txBody>
          <a:bodyPr wrap="square" lIns="68577" tIns="34289" rIns="68577" bIns="34289" rtlCol="0">
            <a:spAutoFit/>
          </a:bodyPr>
          <a:lstStyle/>
          <a:p>
            <a:pPr marL="0" marR="0" lvl="0" indent="0" algn="l" defTabSz="685732" rtl="0" eaLnBrk="0" fontAlgn="base" latinLnBrk="0" hangingPunct="0">
              <a:lnSpc>
                <a:spcPct val="100000"/>
              </a:lnSpc>
              <a:spcBef>
                <a:spcPct val="0"/>
              </a:spcBef>
              <a:spcAft>
                <a:spcPct val="0"/>
              </a:spcAft>
              <a:buClrTx/>
              <a:buSzTx/>
              <a:buFontTx/>
              <a:buNone/>
              <a:tabLst/>
              <a:defRPr/>
            </a:pPr>
            <a:r>
              <a:rPr kumimoji="0" lang="es-ES" sz="15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Times" panose="02020603050405020304" pitchFamily="18" charset="0"/>
              </a:rPr>
              <a:t>HER2+</a:t>
            </a:r>
          </a:p>
        </p:txBody>
      </p:sp>
      <p:sp>
        <p:nvSpPr>
          <p:cNvPr id="11" name="CuadroTexto 10">
            <a:extLst>
              <a:ext uri="{FF2B5EF4-FFF2-40B4-BE49-F238E27FC236}">
                <a16:creationId xmlns:a16="http://schemas.microsoft.com/office/drawing/2014/main" id="{DDE13090-1BE2-4BD7-8B69-A7C72BB8FE9D}"/>
              </a:ext>
            </a:extLst>
          </p:cNvPr>
          <p:cNvSpPr txBox="1"/>
          <p:nvPr/>
        </p:nvSpPr>
        <p:spPr>
          <a:xfrm>
            <a:off x="440915" y="2816994"/>
            <a:ext cx="1252662" cy="300080"/>
          </a:xfrm>
          <a:prstGeom prst="rect">
            <a:avLst/>
          </a:prstGeom>
          <a:noFill/>
        </p:spPr>
        <p:txBody>
          <a:bodyPr wrap="square" lIns="68577" tIns="34289" rIns="68577" bIns="34289" rtlCol="0">
            <a:spAutoFit/>
          </a:bodyPr>
          <a:lstStyle/>
          <a:p>
            <a:pPr marL="0" marR="0" lvl="0" indent="0" algn="l" defTabSz="685732" rtl="0" eaLnBrk="0" fontAlgn="base" latinLnBrk="0" hangingPunct="0">
              <a:lnSpc>
                <a:spcPct val="100000"/>
              </a:lnSpc>
              <a:spcBef>
                <a:spcPct val="0"/>
              </a:spcBef>
              <a:spcAft>
                <a:spcPct val="0"/>
              </a:spcAft>
              <a:buClrTx/>
              <a:buSzTx/>
              <a:buFontTx/>
              <a:buNone/>
              <a:tabLst/>
              <a:defRPr/>
            </a:pPr>
            <a:r>
              <a:rPr kumimoji="0" lang="es-ES" sz="15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Times" panose="02020603050405020304" pitchFamily="18" charset="0"/>
              </a:rPr>
              <a:t>HER2-low</a:t>
            </a:r>
          </a:p>
        </p:txBody>
      </p:sp>
      <p:sp>
        <p:nvSpPr>
          <p:cNvPr id="13" name="CuadroTexto 12">
            <a:extLst>
              <a:ext uri="{FF2B5EF4-FFF2-40B4-BE49-F238E27FC236}">
                <a16:creationId xmlns:a16="http://schemas.microsoft.com/office/drawing/2014/main" id="{1C4B3267-78F3-43E7-A376-1BE54E8533E4}"/>
              </a:ext>
            </a:extLst>
          </p:cNvPr>
          <p:cNvSpPr txBox="1"/>
          <p:nvPr/>
        </p:nvSpPr>
        <p:spPr>
          <a:xfrm>
            <a:off x="660166" y="3903192"/>
            <a:ext cx="814166" cy="300080"/>
          </a:xfrm>
          <a:prstGeom prst="rect">
            <a:avLst/>
          </a:prstGeom>
          <a:noFill/>
        </p:spPr>
        <p:txBody>
          <a:bodyPr wrap="square" lIns="68577" tIns="34289" rIns="68577" bIns="34289" rtlCol="0">
            <a:spAutoFit/>
          </a:bodyPr>
          <a:lstStyle/>
          <a:p>
            <a:pPr marL="0" marR="0" lvl="0" indent="0" algn="l" defTabSz="685732" rtl="0" eaLnBrk="0" fontAlgn="base" latinLnBrk="0" hangingPunct="0">
              <a:lnSpc>
                <a:spcPct val="100000"/>
              </a:lnSpc>
              <a:spcBef>
                <a:spcPct val="0"/>
              </a:spcBef>
              <a:spcAft>
                <a:spcPct val="0"/>
              </a:spcAft>
              <a:buClrTx/>
              <a:buSzTx/>
              <a:buFontTx/>
              <a:buNone/>
              <a:tabLst/>
              <a:defRPr/>
            </a:pPr>
            <a:r>
              <a:rPr kumimoji="0" lang="es-ES" sz="15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Times" panose="02020603050405020304" pitchFamily="18" charset="0"/>
              </a:rPr>
              <a:t>HER2-</a:t>
            </a:r>
          </a:p>
        </p:txBody>
      </p:sp>
      <p:sp>
        <p:nvSpPr>
          <p:cNvPr id="21" name="Flecha: a la derecha 20">
            <a:extLst>
              <a:ext uri="{FF2B5EF4-FFF2-40B4-BE49-F238E27FC236}">
                <a16:creationId xmlns:a16="http://schemas.microsoft.com/office/drawing/2014/main" id="{88091DAA-BD6C-455E-ABCC-FAB00A362C5A}"/>
              </a:ext>
            </a:extLst>
          </p:cNvPr>
          <p:cNvSpPr/>
          <p:nvPr/>
        </p:nvSpPr>
        <p:spPr>
          <a:xfrm>
            <a:off x="2847070" y="2488314"/>
            <a:ext cx="1711842" cy="905096"/>
          </a:xfrm>
          <a:prstGeom prst="rightArrow">
            <a:avLst>
              <a:gd name="adj1" fmla="val 53144"/>
              <a:gd name="adj2" fmla="val 75844"/>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endParaRPr kumimoji="0" lang="es-ES_tradnl" sz="1800" b="1" i="0" u="none" strike="noStrike" kern="1200" cap="none" spc="0" normalizeH="0" baseline="0" noProof="0" dirty="0">
              <a:ln>
                <a:noFill/>
              </a:ln>
              <a:solidFill>
                <a:prstClr val="white"/>
              </a:solidFill>
              <a:effectLst/>
              <a:uLnTx/>
              <a:uFillTx/>
              <a:latin typeface="Calibri" panose="020F0502020204030204"/>
              <a:ea typeface="ＭＳ Ｐゴシック"/>
              <a:sym typeface="Times" panose="02020603050405020304" pitchFamily="18" charset="0"/>
            </a:endParaRPr>
          </a:p>
        </p:txBody>
      </p:sp>
      <p:sp>
        <p:nvSpPr>
          <p:cNvPr id="2" name="TextBox 1">
            <a:extLst>
              <a:ext uri="{FF2B5EF4-FFF2-40B4-BE49-F238E27FC236}">
                <a16:creationId xmlns:a16="http://schemas.microsoft.com/office/drawing/2014/main" id="{C4F0F78E-0F53-4822-831C-297091B25149}"/>
              </a:ext>
            </a:extLst>
          </p:cNvPr>
          <p:cNvSpPr txBox="1"/>
          <p:nvPr/>
        </p:nvSpPr>
        <p:spPr>
          <a:xfrm>
            <a:off x="4809229" y="4053231"/>
            <a:ext cx="1339662" cy="323165"/>
          </a:xfrm>
          <a:prstGeom prst="rect">
            <a:avLst/>
          </a:prstGeom>
          <a:noFill/>
          <a:ln>
            <a:solidFill>
              <a:srgbClr val="FF0000"/>
            </a:solidFill>
          </a:ln>
        </p:spPr>
        <p:txBody>
          <a:bodyPr wrap="none" rtlCol="0">
            <a:spAutoFit/>
          </a:bodyPr>
          <a:lstStyle/>
          <a:p>
            <a:pPr marL="0" marR="0" lvl="0" indent="0" algn="l" defTabSz="685783"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Calibri" panose="020F0502020204030204" pitchFamily="34" charset="0"/>
              </a:rPr>
              <a:t>63% HER2 Low</a:t>
            </a:r>
          </a:p>
        </p:txBody>
      </p:sp>
      <p:grpSp>
        <p:nvGrpSpPr>
          <p:cNvPr id="12" name="Group 11">
            <a:extLst>
              <a:ext uri="{FF2B5EF4-FFF2-40B4-BE49-F238E27FC236}">
                <a16:creationId xmlns:a16="http://schemas.microsoft.com/office/drawing/2014/main" id="{FBB6D4F5-99E5-43B2-BBE4-7BA39CF21AE8}"/>
              </a:ext>
            </a:extLst>
          </p:cNvPr>
          <p:cNvGrpSpPr/>
          <p:nvPr/>
        </p:nvGrpSpPr>
        <p:grpSpPr>
          <a:xfrm>
            <a:off x="3952521" y="1111544"/>
            <a:ext cx="5416128" cy="2846458"/>
            <a:chOff x="3952521" y="1109161"/>
            <a:chExt cx="5416128" cy="2846457"/>
          </a:xfrm>
        </p:grpSpPr>
        <p:pic>
          <p:nvPicPr>
            <p:cNvPr id="14" name="Imagen 13">
              <a:extLst>
                <a:ext uri="{FF2B5EF4-FFF2-40B4-BE49-F238E27FC236}">
                  <a16:creationId xmlns:a16="http://schemas.microsoft.com/office/drawing/2014/main" id="{1C553184-9428-4393-B590-4BD940A12D0D}"/>
                </a:ext>
              </a:extLst>
            </p:cNvPr>
            <p:cNvPicPr>
              <a:picLocks noChangeAspect="1"/>
            </p:cNvPicPr>
            <p:nvPr/>
          </p:nvPicPr>
          <p:blipFill>
            <a:blip r:embed="rId7"/>
            <a:stretch>
              <a:fillRect/>
            </a:stretch>
          </p:blipFill>
          <p:spPr>
            <a:xfrm>
              <a:off x="3952521" y="1583142"/>
              <a:ext cx="5416128" cy="2372476"/>
            </a:xfrm>
            <a:prstGeom prst="rect">
              <a:avLst/>
            </a:prstGeom>
          </p:spPr>
        </p:pic>
        <p:sp>
          <p:nvSpPr>
            <p:cNvPr id="8" name="TextBox 7">
              <a:extLst>
                <a:ext uri="{FF2B5EF4-FFF2-40B4-BE49-F238E27FC236}">
                  <a16:creationId xmlns:a16="http://schemas.microsoft.com/office/drawing/2014/main" id="{8D2E0685-A0BB-4658-87BA-6451FBFA1EE5}"/>
                </a:ext>
              </a:extLst>
            </p:cNvPr>
            <p:cNvSpPr txBox="1"/>
            <p:nvPr/>
          </p:nvSpPr>
          <p:spPr>
            <a:xfrm>
              <a:off x="5686762" y="1109161"/>
              <a:ext cx="2044342" cy="461665"/>
            </a:xfrm>
            <a:prstGeom prst="rect">
              <a:avLst/>
            </a:prstGeom>
            <a:noFill/>
          </p:spPr>
          <p:txBody>
            <a:bodyPr wrap="none" rtlCol="0">
              <a:spAutoFit/>
            </a:bodyPr>
            <a:lstStyle/>
            <a:p>
              <a:pPr marL="0" marR="0" lvl="0" indent="0" algn="l" defTabSz="685783" rtl="0" eaLnBrk="0" fontAlgn="base" latinLnBrk="0" hangingPunct="0">
                <a:lnSpc>
                  <a:spcPct val="100000"/>
                </a:lnSpc>
                <a:spcBef>
                  <a:spcPct val="0"/>
                </a:spcBef>
                <a:spcAft>
                  <a:spcPct val="0"/>
                </a:spcAft>
                <a:buClrTx/>
                <a:buSzTx/>
                <a:buFontTx/>
                <a:buNone/>
                <a:tabLst/>
                <a:defRPr/>
              </a:pPr>
              <a:r>
                <a:rPr kumimoji="0" lang="es-ES" sz="24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HER2-negative</a:t>
              </a:r>
              <a:endPar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sp>
        <p:nvSpPr>
          <p:cNvPr id="9" name="Title 8">
            <a:extLst>
              <a:ext uri="{FF2B5EF4-FFF2-40B4-BE49-F238E27FC236}">
                <a16:creationId xmlns:a16="http://schemas.microsoft.com/office/drawing/2014/main" id="{288B859D-BA6A-4C38-ACED-7D156F6C7973}"/>
              </a:ext>
            </a:extLst>
          </p:cNvPr>
          <p:cNvSpPr>
            <a:spLocks noGrp="1"/>
          </p:cNvSpPr>
          <p:nvPr>
            <p:ph type="title"/>
          </p:nvPr>
        </p:nvSpPr>
        <p:spPr>
          <a:xfrm>
            <a:off x="461587" y="39344"/>
            <a:ext cx="7886700" cy="994172"/>
          </a:xfrm>
        </p:spPr>
        <p:txBody>
          <a:bodyPr/>
          <a:lstStyle/>
          <a:p>
            <a:r>
              <a:rPr lang="en-US" dirty="0"/>
              <a:t>Prevalence of HER2-low by HR-status</a:t>
            </a:r>
          </a:p>
        </p:txBody>
      </p:sp>
      <p:sp>
        <p:nvSpPr>
          <p:cNvPr id="15" name="Text Box 11">
            <a:extLst>
              <a:ext uri="{FF2B5EF4-FFF2-40B4-BE49-F238E27FC236}">
                <a16:creationId xmlns:a16="http://schemas.microsoft.com/office/drawing/2014/main" id="{1805A533-4580-4778-B8EA-41642A8AAB82}"/>
              </a:ext>
            </a:extLst>
          </p:cNvPr>
          <p:cNvSpPr txBox="1">
            <a:spLocks noChangeArrowheads="1"/>
          </p:cNvSpPr>
          <p:nvPr/>
        </p:nvSpPr>
        <p:spPr bwMode="auto">
          <a:xfrm>
            <a:off x="3952521" y="4993503"/>
            <a:ext cx="6007894" cy="230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685783" rtl="0" eaLnBrk="1" fontAlgn="base" latinLnBrk="0" hangingPunct="1">
              <a:lnSpc>
                <a:spcPct val="100000"/>
              </a:lnSpc>
              <a:spcBef>
                <a:spcPct val="0"/>
              </a:spcBef>
              <a:spcAft>
                <a:spcPct val="0"/>
              </a:spcAft>
              <a:buClrTx/>
              <a:buSzTx/>
              <a:buFont typeface="Wingdings" panose="05000000000000000000" pitchFamily="2" charset="2"/>
              <a:buNone/>
              <a:tabLst/>
              <a:defRPr/>
            </a:pPr>
            <a:r>
              <a:rPr kumimoji="0" lang="en-US" altLang="en-US" sz="900" b="0" i="0" u="none" strike="noStrike" kern="1200" cap="none" spc="0" normalizeH="0" baseline="0" noProof="0" dirty="0" err="1">
                <a:ln>
                  <a:noFill/>
                </a:ln>
                <a:solidFill>
                  <a:srgbClr val="455560"/>
                </a:solidFill>
                <a:effectLst/>
                <a:uLnTx/>
                <a:uFillTx/>
                <a:latin typeface="Calibri" panose="020F0502020204030204" pitchFamily="34" charset="0"/>
                <a:ea typeface="MS PGothic" panose="020B0600070205080204" pitchFamily="34" charset="-128"/>
                <a:cs typeface="Calibri" panose="020F0502020204030204" pitchFamily="34" charset="0"/>
              </a:rPr>
              <a:t>Schettini</a:t>
            </a:r>
            <a:r>
              <a:rPr kumimoji="0" lang="en-US" altLang="en-US" sz="900" b="0" i="0" u="none" strike="noStrike" kern="1200" cap="none" spc="0" normalizeH="0" baseline="0" noProof="0" dirty="0">
                <a:ln>
                  <a:noFill/>
                </a:ln>
                <a:solidFill>
                  <a:srgbClr val="455560"/>
                </a:solidFill>
                <a:effectLst/>
                <a:uLnTx/>
                <a:uFillTx/>
                <a:latin typeface="Calibri" panose="020F0502020204030204" pitchFamily="34" charset="0"/>
                <a:ea typeface="MS PGothic" panose="020B0600070205080204" pitchFamily="34" charset="-128"/>
                <a:cs typeface="Calibri" panose="020F0502020204030204" pitchFamily="34" charset="0"/>
              </a:rPr>
              <a:t>. ESMO Breast Cancer Virtual </a:t>
            </a:r>
            <a:r>
              <a:rPr kumimoji="0" lang="en-US" altLang="en-US" sz="900" b="0"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Meeting </a:t>
            </a:r>
            <a:r>
              <a:rPr kumimoji="0" lang="en-US" altLang="en-US" sz="900" b="0" i="0" u="none" strike="noStrike" kern="1200" cap="none" spc="0" normalizeH="0" baseline="0" noProof="0" dirty="0">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2020. </a:t>
            </a:r>
            <a:r>
              <a:rPr kumimoji="0" lang="en-US" altLang="en-US" sz="900" b="0" i="0" u="none" strike="noStrike" kern="1200" cap="none" spc="0" normalizeH="0" baseline="0" noProof="0" dirty="0" err="1">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Abstr</a:t>
            </a:r>
            <a:r>
              <a:rPr kumimoji="0" lang="en-US" altLang="en-US" sz="900" b="0" i="0" u="none" strike="noStrike" kern="1200" cap="none" spc="0" normalizeH="0" baseline="0" noProof="0" dirty="0">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 23P. Slide courtesy of </a:t>
            </a:r>
            <a:r>
              <a:rPr kumimoji="0" lang="en-US" altLang="en-US" sz="900" b="0" i="0" u="none" strike="noStrike" kern="1200" cap="none" spc="0" normalizeH="0" baseline="0" noProof="0" dirty="0" err="1">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Aleix</a:t>
            </a:r>
            <a:r>
              <a:rPr kumimoji="0" lang="en-US" altLang="en-US" sz="900" b="0" i="0" u="none" strike="noStrike" kern="1200" cap="none" spc="0" normalizeH="0" baseline="0" noProof="0" dirty="0">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en-US" altLang="en-US" sz="900" b="0"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Prat</a:t>
            </a:r>
            <a:r>
              <a:rPr kumimoji="0" lang="en-US" altLang="en-US" sz="900" b="0" i="0" u="none" strike="noStrike" kern="1200" cap="none" spc="0" normalizeH="0" baseline="0" noProof="0" dirty="0">
                <a:ln>
                  <a:noFill/>
                </a:ln>
                <a:solidFill>
                  <a:srgbClr val="455560"/>
                </a:solidFill>
                <a:effectLst/>
                <a:uLnTx/>
                <a:uFillTx/>
                <a:latin typeface="Calibri" panose="020F0502020204030204" pitchFamily="34" charset="0"/>
                <a:ea typeface="MS PGothic" panose="020B0600070205080204" pitchFamily="34" charset="-128"/>
                <a:cs typeface="Calibri" panose="020F0502020204030204" pitchFamily="34" charset="0"/>
              </a:rPr>
              <a:t>.</a:t>
            </a:r>
          </a:p>
        </p:txBody>
      </p:sp>
      <p:sp>
        <p:nvSpPr>
          <p:cNvPr id="16" name="TextBox 15">
            <a:extLst>
              <a:ext uri="{FF2B5EF4-FFF2-40B4-BE49-F238E27FC236}">
                <a16:creationId xmlns:a16="http://schemas.microsoft.com/office/drawing/2014/main" id="{3941E1CB-04C1-E84D-9E42-F7AFC08C2EB3}"/>
              </a:ext>
            </a:extLst>
          </p:cNvPr>
          <p:cNvSpPr txBox="1"/>
          <p:nvPr/>
        </p:nvSpPr>
        <p:spPr>
          <a:xfrm>
            <a:off x="7173297" y="4053231"/>
            <a:ext cx="1339662" cy="323165"/>
          </a:xfrm>
          <a:prstGeom prst="rect">
            <a:avLst/>
          </a:prstGeom>
          <a:noFill/>
          <a:ln>
            <a:solidFill>
              <a:srgbClr val="FF0000"/>
            </a:solidFill>
          </a:ln>
        </p:spPr>
        <p:txBody>
          <a:bodyPr wrap="none" rtlCol="0">
            <a:spAutoFit/>
          </a:bodyPr>
          <a:lstStyle/>
          <a:p>
            <a:pPr marL="0" marR="0" lvl="0" indent="0" algn="l" defTabSz="685783" rtl="0" eaLnBrk="0" fontAlgn="base" latinLnBrk="0" hangingPunct="0">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FF0000"/>
                </a:solidFill>
                <a:effectLst/>
                <a:uLnTx/>
                <a:uFillTx/>
                <a:latin typeface="Calibri" panose="020F0502020204030204" pitchFamily="34" charset="0"/>
                <a:ea typeface="MS PGothic" panose="020B0600070205080204" pitchFamily="34" charset="-128"/>
                <a:cs typeface="Calibri" panose="020F0502020204030204" pitchFamily="34" charset="0"/>
              </a:rPr>
              <a:t>34% HER2 Low</a:t>
            </a:r>
          </a:p>
        </p:txBody>
      </p:sp>
    </p:spTree>
    <p:custDataLst>
      <p:tags r:id="rId1"/>
    </p:custDataLst>
    <p:extLst>
      <p:ext uri="{BB962C8B-B14F-4D97-AF65-F5344CB8AC3E}">
        <p14:creationId xmlns:p14="http://schemas.microsoft.com/office/powerpoint/2010/main" val="184384874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2BE5C5-B079-4E4C-B2FB-D4A94FD77813}"/>
              </a:ext>
            </a:extLst>
          </p:cNvPr>
          <p:cNvSpPr>
            <a:spLocks noGrp="1"/>
          </p:cNvSpPr>
          <p:nvPr>
            <p:ph type="title"/>
          </p:nvPr>
        </p:nvSpPr>
        <p:spPr>
          <a:xfrm>
            <a:off x="644652" y="113245"/>
            <a:ext cx="8229600" cy="377667"/>
          </a:xfrm>
        </p:spPr>
        <p:txBody>
          <a:bodyPr>
            <a:normAutofit fontScale="90000"/>
          </a:bodyPr>
          <a:lstStyle/>
          <a:p>
            <a:pPr algn="ctr"/>
            <a:r>
              <a:rPr lang="en-US" sz="2400" dirty="0"/>
              <a:t>Defining  HER2-low BC: Is it a New Subtype</a:t>
            </a:r>
          </a:p>
        </p:txBody>
      </p:sp>
      <p:sp>
        <p:nvSpPr>
          <p:cNvPr id="3" name="Slide Number Placeholder 2">
            <a:extLst>
              <a:ext uri="{FF2B5EF4-FFF2-40B4-BE49-F238E27FC236}">
                <a16:creationId xmlns:a16="http://schemas.microsoft.com/office/drawing/2014/main" id="{8962CCF6-810B-4C4A-9A9B-D1896E0D1521}"/>
              </a:ext>
            </a:extLst>
          </p:cNvPr>
          <p:cNvSpPr>
            <a:spLocks noGrp="1"/>
          </p:cNvSpPr>
          <p:nvPr>
            <p:ph type="sldNum" sz="quarter" idx="12"/>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600" b="0" i="0" u="none" strike="noStrike" kern="1200" cap="none" spc="0" normalizeH="0" baseline="0" noProof="0">
                <a:ln>
                  <a:noFill/>
                </a:ln>
                <a:solidFill>
                  <a:srgbClr val="002557"/>
                </a:solidFill>
                <a:effectLst/>
                <a:uLnTx/>
                <a:uFillTx/>
                <a:latin typeface="Arial" panose="020B0604020202020204" pitchFamily="34" charset="0"/>
                <a:ea typeface="ＭＳ Ｐゴシック"/>
                <a:cs typeface="Arial" panose="020B0604020202020204" pitchFamily="34" charset="0"/>
              </a:rPr>
              <a:pPr marL="0" marR="0" lvl="0" indent="0" algn="r" defTabSz="685800" rtl="0" eaLnBrk="1" fontAlgn="auto" latinLnBrk="0" hangingPunct="1">
                <a:lnSpc>
                  <a:spcPct val="100000"/>
                </a:lnSpc>
                <a:spcBef>
                  <a:spcPts val="0"/>
                </a:spcBef>
                <a:spcAft>
                  <a:spcPts val="0"/>
                </a:spcAft>
                <a:buClrTx/>
                <a:buSzTx/>
                <a:buFontTx/>
                <a:buNone/>
                <a:tabLst/>
                <a:defRPr/>
              </a:pPr>
              <a:t>205</a:t>
            </a:fld>
            <a:endParaRPr kumimoji="0" lang="en-US" sz="600" b="0" i="0" u="none" strike="noStrike" kern="1200" cap="none" spc="0" normalizeH="0" baseline="0" noProof="0" dirty="0">
              <a:ln>
                <a:noFill/>
              </a:ln>
              <a:solidFill>
                <a:srgbClr val="002557"/>
              </a:solidFill>
              <a:effectLst/>
              <a:uLnTx/>
              <a:uFillTx/>
              <a:latin typeface="Arial" panose="020B0604020202020204" pitchFamily="34" charset="0"/>
              <a:ea typeface="ＭＳ Ｐゴシック"/>
              <a:cs typeface="Arial" panose="020B0604020202020204" pitchFamily="34" charset="0"/>
            </a:endParaRPr>
          </a:p>
        </p:txBody>
      </p:sp>
      <p:sp>
        <p:nvSpPr>
          <p:cNvPr id="5" name="Text Placeholder 4">
            <a:extLst>
              <a:ext uri="{FF2B5EF4-FFF2-40B4-BE49-F238E27FC236}">
                <a16:creationId xmlns:a16="http://schemas.microsoft.com/office/drawing/2014/main" id="{E5B741C9-7A76-49AB-9E1B-3FEEB9C32846}"/>
              </a:ext>
            </a:extLst>
          </p:cNvPr>
          <p:cNvSpPr>
            <a:spLocks noGrp="1"/>
          </p:cNvSpPr>
          <p:nvPr>
            <p:ph type="body" sz="quarter" idx="15"/>
          </p:nvPr>
        </p:nvSpPr>
        <p:spPr/>
        <p:txBody>
          <a:bodyPr/>
          <a:lstStyle/>
          <a:p>
            <a:r>
              <a:rPr lang="en-US" dirty="0"/>
              <a:t>Patricia M. LoRusso, DO, PhD</a:t>
            </a:r>
          </a:p>
          <a:p>
            <a:endParaRPr lang="en-US" dirty="0"/>
          </a:p>
        </p:txBody>
      </p:sp>
      <p:grpSp>
        <p:nvGrpSpPr>
          <p:cNvPr id="79" name="Group 78">
            <a:extLst>
              <a:ext uri="{FF2B5EF4-FFF2-40B4-BE49-F238E27FC236}">
                <a16:creationId xmlns:a16="http://schemas.microsoft.com/office/drawing/2014/main" id="{E2A89D08-AC6E-4BEB-A2DA-B306A24EBD00}"/>
              </a:ext>
            </a:extLst>
          </p:cNvPr>
          <p:cNvGrpSpPr/>
          <p:nvPr/>
        </p:nvGrpSpPr>
        <p:grpSpPr>
          <a:xfrm>
            <a:off x="1078330" y="612695"/>
            <a:ext cx="7354275" cy="1756756"/>
            <a:chOff x="1178352" y="834831"/>
            <a:chExt cx="9805700" cy="2342341"/>
          </a:xfrm>
        </p:grpSpPr>
        <p:sp>
          <p:nvSpPr>
            <p:cNvPr id="6" name="Rectangle 5">
              <a:extLst>
                <a:ext uri="{FF2B5EF4-FFF2-40B4-BE49-F238E27FC236}">
                  <a16:creationId xmlns:a16="http://schemas.microsoft.com/office/drawing/2014/main" id="{F503F25D-CAA2-412D-9AD0-737E39EDEF58}"/>
                </a:ext>
              </a:extLst>
            </p:cNvPr>
            <p:cNvSpPr/>
            <p:nvPr/>
          </p:nvSpPr>
          <p:spPr>
            <a:xfrm>
              <a:off x="3663545" y="834831"/>
              <a:ext cx="4505482" cy="347650"/>
            </a:xfrm>
            <a:prstGeom prst="rect">
              <a:avLst/>
            </a:prstGeom>
            <a:solidFill>
              <a:schemeClr val="accent1">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rPr>
                <a:t>HER2 Testing by Validated IHC Assay</a:t>
              </a:r>
            </a:p>
          </p:txBody>
        </p:sp>
        <p:cxnSp>
          <p:nvCxnSpPr>
            <p:cNvPr id="8" name="Straight Connector 7">
              <a:extLst>
                <a:ext uri="{FF2B5EF4-FFF2-40B4-BE49-F238E27FC236}">
                  <a16:creationId xmlns:a16="http://schemas.microsoft.com/office/drawing/2014/main" id="{95FD4FF1-9AE5-446C-88D5-A9051860FC3D}"/>
                </a:ext>
              </a:extLst>
            </p:cNvPr>
            <p:cNvCxnSpPr>
              <a:cxnSpLocks/>
              <a:stCxn id="6" idx="2"/>
            </p:cNvCxnSpPr>
            <p:nvPr/>
          </p:nvCxnSpPr>
          <p:spPr>
            <a:xfrm>
              <a:off x="5916286" y="1182481"/>
              <a:ext cx="0" cy="242582"/>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6F5C7131-06D1-45D4-B61D-CE9B9CA1AC1C}"/>
                </a:ext>
              </a:extLst>
            </p:cNvPr>
            <p:cNvCxnSpPr>
              <a:cxnSpLocks/>
            </p:cNvCxnSpPr>
            <p:nvPr/>
          </p:nvCxnSpPr>
          <p:spPr>
            <a:xfrm>
              <a:off x="2016683" y="1425063"/>
              <a:ext cx="8072769"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AA6ACCE-CCCF-4741-BCAE-36D11394686B}"/>
                </a:ext>
              </a:extLst>
            </p:cNvPr>
            <p:cNvCxnSpPr>
              <a:cxnSpLocks/>
            </p:cNvCxnSpPr>
            <p:nvPr/>
          </p:nvCxnSpPr>
          <p:spPr>
            <a:xfrm>
              <a:off x="2027398" y="1425063"/>
              <a:ext cx="0" cy="26395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4E2234F2-E873-4C00-895F-F0BFB83B934E}"/>
                </a:ext>
              </a:extLst>
            </p:cNvPr>
            <p:cNvCxnSpPr/>
            <p:nvPr/>
          </p:nvCxnSpPr>
          <p:spPr>
            <a:xfrm>
              <a:off x="4616568" y="1425063"/>
              <a:ext cx="0" cy="26395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2028018-22E9-4121-9479-26BA8065225E}"/>
                </a:ext>
              </a:extLst>
            </p:cNvPr>
            <p:cNvCxnSpPr/>
            <p:nvPr/>
          </p:nvCxnSpPr>
          <p:spPr>
            <a:xfrm>
              <a:off x="7207082" y="1425063"/>
              <a:ext cx="0" cy="26395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3C3B72-3A59-4846-859E-22B3EBEE2D8C}"/>
                </a:ext>
              </a:extLst>
            </p:cNvPr>
            <p:cNvCxnSpPr/>
            <p:nvPr/>
          </p:nvCxnSpPr>
          <p:spPr>
            <a:xfrm>
              <a:off x="10089452" y="1425063"/>
              <a:ext cx="0" cy="263950"/>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C5173954-14BF-495F-B2E6-167E58FF33D5}"/>
                </a:ext>
              </a:extLst>
            </p:cNvPr>
            <p:cNvSpPr/>
            <p:nvPr/>
          </p:nvSpPr>
          <p:spPr>
            <a:xfrm>
              <a:off x="1493441" y="1689013"/>
              <a:ext cx="1065228" cy="503556"/>
            </a:xfrm>
            <a:prstGeom prst="rect">
              <a:avLst/>
            </a:prstGeom>
            <a:solidFill>
              <a:schemeClr val="accent1">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rPr>
                <a:t>IHC 3+</a:t>
              </a:r>
            </a:p>
          </p:txBody>
        </p:sp>
        <p:sp>
          <p:nvSpPr>
            <p:cNvPr id="20" name="Rectangle 19">
              <a:extLst>
                <a:ext uri="{FF2B5EF4-FFF2-40B4-BE49-F238E27FC236}">
                  <a16:creationId xmlns:a16="http://schemas.microsoft.com/office/drawing/2014/main" id="{FEEB854C-48F7-4D0F-A48C-F46F19B62987}"/>
                </a:ext>
              </a:extLst>
            </p:cNvPr>
            <p:cNvSpPr/>
            <p:nvPr/>
          </p:nvSpPr>
          <p:spPr>
            <a:xfrm>
              <a:off x="4083954" y="1701266"/>
              <a:ext cx="1065228" cy="503556"/>
            </a:xfrm>
            <a:prstGeom prst="rect">
              <a:avLst/>
            </a:prstGeom>
            <a:solidFill>
              <a:schemeClr val="accent1">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rPr>
                <a:t>IHC 2+</a:t>
              </a:r>
            </a:p>
          </p:txBody>
        </p:sp>
        <p:sp>
          <p:nvSpPr>
            <p:cNvPr id="21" name="Rectangle 20">
              <a:extLst>
                <a:ext uri="{FF2B5EF4-FFF2-40B4-BE49-F238E27FC236}">
                  <a16:creationId xmlns:a16="http://schemas.microsoft.com/office/drawing/2014/main" id="{5BC7EC18-3856-49C3-8079-F7DB4E5229FC}"/>
                </a:ext>
              </a:extLst>
            </p:cNvPr>
            <p:cNvSpPr/>
            <p:nvPr/>
          </p:nvSpPr>
          <p:spPr>
            <a:xfrm>
              <a:off x="6674466" y="1696216"/>
              <a:ext cx="1065228" cy="503556"/>
            </a:xfrm>
            <a:prstGeom prst="rect">
              <a:avLst/>
            </a:prstGeom>
            <a:solidFill>
              <a:schemeClr val="accent2">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rPr>
                <a:t>IHC 1+</a:t>
              </a:r>
            </a:p>
          </p:txBody>
        </p:sp>
        <p:sp>
          <p:nvSpPr>
            <p:cNvPr id="22" name="Rectangle 21">
              <a:extLst>
                <a:ext uri="{FF2B5EF4-FFF2-40B4-BE49-F238E27FC236}">
                  <a16:creationId xmlns:a16="http://schemas.microsoft.com/office/drawing/2014/main" id="{1505198B-D227-4FF8-BFB0-53C318E3EE0F}"/>
                </a:ext>
              </a:extLst>
            </p:cNvPr>
            <p:cNvSpPr/>
            <p:nvPr/>
          </p:nvSpPr>
          <p:spPr>
            <a:xfrm>
              <a:off x="9479569" y="1689013"/>
              <a:ext cx="1065228" cy="503556"/>
            </a:xfrm>
            <a:prstGeom prst="rect">
              <a:avLst/>
            </a:prstGeom>
            <a:solidFill>
              <a:schemeClr val="accent1">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rPr>
                <a:t>IHC 0+</a:t>
              </a:r>
            </a:p>
          </p:txBody>
        </p:sp>
        <p:cxnSp>
          <p:nvCxnSpPr>
            <p:cNvPr id="24" name="Straight Arrow Connector 23">
              <a:extLst>
                <a:ext uri="{FF2B5EF4-FFF2-40B4-BE49-F238E27FC236}">
                  <a16:creationId xmlns:a16="http://schemas.microsoft.com/office/drawing/2014/main" id="{45E7D9A7-469A-4057-BC9E-E3C3D4BF7090}"/>
                </a:ext>
              </a:extLst>
            </p:cNvPr>
            <p:cNvCxnSpPr>
              <a:stCxn id="19" idx="2"/>
            </p:cNvCxnSpPr>
            <p:nvPr/>
          </p:nvCxnSpPr>
          <p:spPr>
            <a:xfrm>
              <a:off x="2026055" y="2192569"/>
              <a:ext cx="0" cy="370311"/>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2B4954F3-D288-4BDF-A2E0-1F2E79F2C13C}"/>
                </a:ext>
              </a:extLst>
            </p:cNvPr>
            <p:cNvCxnSpPr/>
            <p:nvPr/>
          </p:nvCxnSpPr>
          <p:spPr>
            <a:xfrm>
              <a:off x="7207080" y="2199772"/>
              <a:ext cx="0" cy="370311"/>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46B33C3C-AD4A-4E99-B083-43BA396D00DA}"/>
                </a:ext>
              </a:extLst>
            </p:cNvPr>
            <p:cNvCxnSpPr/>
            <p:nvPr/>
          </p:nvCxnSpPr>
          <p:spPr>
            <a:xfrm>
              <a:off x="10057969" y="2192569"/>
              <a:ext cx="0" cy="370311"/>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4FFF1BE8-DA57-4EC4-B314-39C791F58106}"/>
                </a:ext>
              </a:extLst>
            </p:cNvPr>
            <p:cNvSpPr/>
            <p:nvPr/>
          </p:nvSpPr>
          <p:spPr>
            <a:xfrm>
              <a:off x="1178352" y="2551390"/>
              <a:ext cx="1759793" cy="623218"/>
            </a:xfrm>
            <a:prstGeom prst="rect">
              <a:avLst/>
            </a:prstGeom>
            <a:solidFill>
              <a:srgbClr val="CA081A"/>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rPr>
                <a:t>HER2-Positive</a:t>
              </a:r>
            </a:p>
          </p:txBody>
        </p:sp>
        <p:sp>
          <p:nvSpPr>
            <p:cNvPr id="28" name="Rectangle 27">
              <a:extLst>
                <a:ext uri="{FF2B5EF4-FFF2-40B4-BE49-F238E27FC236}">
                  <a16:creationId xmlns:a16="http://schemas.microsoft.com/office/drawing/2014/main" id="{38CEE6EC-683F-4A22-B075-C1B3002CCC0E}"/>
                </a:ext>
              </a:extLst>
            </p:cNvPr>
            <p:cNvSpPr/>
            <p:nvPr/>
          </p:nvSpPr>
          <p:spPr>
            <a:xfrm>
              <a:off x="6361623" y="2549117"/>
              <a:ext cx="1713604" cy="623218"/>
            </a:xfrm>
            <a:prstGeom prst="rect">
              <a:avLst/>
            </a:prstGeom>
            <a:solidFill>
              <a:schemeClr val="accent2">
                <a:lumMod val="75000"/>
              </a:schemeClr>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rPr>
                <a:t>HER2-Low</a:t>
              </a:r>
            </a:p>
          </p:txBody>
        </p:sp>
        <p:sp>
          <p:nvSpPr>
            <p:cNvPr id="29" name="Rectangle 28">
              <a:extLst>
                <a:ext uri="{FF2B5EF4-FFF2-40B4-BE49-F238E27FC236}">
                  <a16:creationId xmlns:a16="http://schemas.microsoft.com/office/drawing/2014/main" id="{3AB59CAB-9C24-474B-BCD3-F5F49A4BB260}"/>
                </a:ext>
              </a:extLst>
            </p:cNvPr>
            <p:cNvSpPr/>
            <p:nvPr/>
          </p:nvSpPr>
          <p:spPr>
            <a:xfrm>
              <a:off x="9131886" y="2553954"/>
              <a:ext cx="1852166" cy="623218"/>
            </a:xfrm>
            <a:prstGeom prst="rect">
              <a:avLst/>
            </a:prstGeom>
            <a:solidFill>
              <a:srgbClr val="13B193"/>
            </a:solidFill>
            <a:ln>
              <a:solidFill>
                <a:schemeClr val="tx1"/>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rPr>
                <a:t>HER2-Negative</a:t>
              </a:r>
            </a:p>
          </p:txBody>
        </p:sp>
        <p:cxnSp>
          <p:nvCxnSpPr>
            <p:cNvPr id="34" name="Straight Connector 33">
              <a:extLst>
                <a:ext uri="{FF2B5EF4-FFF2-40B4-BE49-F238E27FC236}">
                  <a16:creationId xmlns:a16="http://schemas.microsoft.com/office/drawing/2014/main" id="{7CC8DD08-9698-4633-B992-CFD27C394891}"/>
                </a:ext>
              </a:extLst>
            </p:cNvPr>
            <p:cNvCxnSpPr>
              <a:cxnSpLocks/>
            </p:cNvCxnSpPr>
            <p:nvPr/>
          </p:nvCxnSpPr>
          <p:spPr>
            <a:xfrm>
              <a:off x="4616568" y="2217034"/>
              <a:ext cx="0" cy="182924"/>
            </a:xfrm>
            <a:prstGeom prst="line">
              <a:avLst/>
            </a:prstGeom>
            <a:ln w="25400"/>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39630FD0-AFE5-4D91-A4CE-1AF73F1FAD52}"/>
                </a:ext>
              </a:extLst>
            </p:cNvPr>
            <p:cNvSpPr/>
            <p:nvPr/>
          </p:nvSpPr>
          <p:spPr>
            <a:xfrm>
              <a:off x="3383479" y="2613949"/>
              <a:ext cx="1169528" cy="503556"/>
            </a:xfrm>
            <a:prstGeom prst="rect">
              <a:avLst/>
            </a:prstGeom>
            <a:solidFill>
              <a:schemeClr val="accent1">
                <a:lumMod val="40000"/>
                <a:lumOff val="60000"/>
              </a:schemeClr>
            </a:solidFill>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Arial" panose="020B0604020202020204"/>
                  <a:ea typeface="ＭＳ Ｐゴシック"/>
                </a:rPr>
                <a:t>ISH Test POSITIVE</a:t>
              </a:r>
            </a:p>
          </p:txBody>
        </p:sp>
        <p:sp>
          <p:nvSpPr>
            <p:cNvPr id="37" name="Rectangle 36">
              <a:extLst>
                <a:ext uri="{FF2B5EF4-FFF2-40B4-BE49-F238E27FC236}">
                  <a16:creationId xmlns:a16="http://schemas.microsoft.com/office/drawing/2014/main" id="{4C57C78F-2C3A-4361-9F35-6C35204C69B2}"/>
                </a:ext>
              </a:extLst>
            </p:cNvPr>
            <p:cNvSpPr/>
            <p:nvPr/>
          </p:nvSpPr>
          <p:spPr>
            <a:xfrm>
              <a:off x="4702033" y="2613949"/>
              <a:ext cx="1214253" cy="503556"/>
            </a:xfrm>
            <a:prstGeom prst="rect">
              <a:avLst/>
            </a:prstGeom>
            <a:solidFill>
              <a:schemeClr val="accent2">
                <a:lumMod val="40000"/>
                <a:lumOff val="60000"/>
              </a:schemeClr>
            </a:solidFill>
            <a:ln>
              <a:solidFill>
                <a:schemeClr val="accent2">
                  <a:lumMod val="40000"/>
                  <a:lumOff val="60000"/>
                </a:schemeClr>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prstClr val="black"/>
                  </a:solidFill>
                  <a:effectLst/>
                  <a:uLnTx/>
                  <a:uFillTx/>
                  <a:latin typeface="Arial" panose="020B0604020202020204"/>
                  <a:ea typeface="ＭＳ Ｐゴシック"/>
                </a:rPr>
                <a:t>ISH Test NEGATIVE</a:t>
              </a:r>
              <a:endPar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endParaRPr>
            </a:p>
          </p:txBody>
        </p:sp>
        <p:cxnSp>
          <p:nvCxnSpPr>
            <p:cNvPr id="42" name="Straight Connector 41">
              <a:extLst>
                <a:ext uri="{FF2B5EF4-FFF2-40B4-BE49-F238E27FC236}">
                  <a16:creationId xmlns:a16="http://schemas.microsoft.com/office/drawing/2014/main" id="{75649A78-FA98-48CF-9D1D-9A55B2C36BA2}"/>
                </a:ext>
              </a:extLst>
            </p:cNvPr>
            <p:cNvCxnSpPr>
              <a:cxnSpLocks/>
            </p:cNvCxnSpPr>
            <p:nvPr/>
          </p:nvCxnSpPr>
          <p:spPr>
            <a:xfrm>
              <a:off x="4009164" y="2399958"/>
              <a:ext cx="1225484"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13225396-2CD1-4541-B89D-31403EEFE0CE}"/>
                </a:ext>
              </a:extLst>
            </p:cNvPr>
            <p:cNvCxnSpPr/>
            <p:nvPr/>
          </p:nvCxnSpPr>
          <p:spPr>
            <a:xfrm>
              <a:off x="4009164" y="2399958"/>
              <a:ext cx="0" cy="21399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60B43C8D-CC0A-4209-9364-B81E4BF05C9A}"/>
                </a:ext>
              </a:extLst>
            </p:cNvPr>
            <p:cNvCxnSpPr/>
            <p:nvPr/>
          </p:nvCxnSpPr>
          <p:spPr>
            <a:xfrm>
              <a:off x="5234648" y="2399958"/>
              <a:ext cx="0" cy="213991"/>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50" name="Straight Arrow Connector 49">
              <a:extLst>
                <a:ext uri="{FF2B5EF4-FFF2-40B4-BE49-F238E27FC236}">
                  <a16:creationId xmlns:a16="http://schemas.microsoft.com/office/drawing/2014/main" id="{65067357-9302-49DB-A312-5A05226A541B}"/>
                </a:ext>
              </a:extLst>
            </p:cNvPr>
            <p:cNvCxnSpPr>
              <a:cxnSpLocks/>
              <a:stCxn id="36" idx="1"/>
              <a:endCxn id="27" idx="3"/>
            </p:cNvCxnSpPr>
            <p:nvPr/>
          </p:nvCxnSpPr>
          <p:spPr>
            <a:xfrm flipH="1" flipV="1">
              <a:off x="2938145" y="2862999"/>
              <a:ext cx="445334" cy="2728"/>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grpSp>
      <p:sp>
        <p:nvSpPr>
          <p:cNvPr id="67" name="TextBox 66">
            <a:extLst>
              <a:ext uri="{FF2B5EF4-FFF2-40B4-BE49-F238E27FC236}">
                <a16:creationId xmlns:a16="http://schemas.microsoft.com/office/drawing/2014/main" id="{20159695-8AED-4C59-BC34-D80FE3B3E4B1}"/>
              </a:ext>
            </a:extLst>
          </p:cNvPr>
          <p:cNvSpPr txBox="1"/>
          <p:nvPr/>
        </p:nvSpPr>
        <p:spPr>
          <a:xfrm>
            <a:off x="6568126" y="4092894"/>
            <a:ext cx="2481606" cy="323165"/>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750" b="0" i="0" u="none" strike="noStrike" kern="1200" cap="none" spc="0" normalizeH="0" baseline="0" noProof="0" dirty="0">
                <a:ln>
                  <a:noFill/>
                </a:ln>
                <a:solidFill>
                  <a:prstClr val="black"/>
                </a:solidFill>
                <a:effectLst/>
                <a:uLnTx/>
                <a:uFillTx/>
                <a:latin typeface="Arial" panose="020B0604020202020204"/>
                <a:ea typeface="ＭＳ Ｐゴシック"/>
                <a:cs typeface="+mn-cs"/>
              </a:rPr>
              <a:t>Adapted from Tarantino et al. J Clin Oncol. 2020 38(17) </a:t>
            </a:r>
          </a:p>
        </p:txBody>
      </p:sp>
      <p:grpSp>
        <p:nvGrpSpPr>
          <p:cNvPr id="78" name="Group 77">
            <a:extLst>
              <a:ext uri="{FF2B5EF4-FFF2-40B4-BE49-F238E27FC236}">
                <a16:creationId xmlns:a16="http://schemas.microsoft.com/office/drawing/2014/main" id="{C1A52A09-64D8-4E81-A0EA-FA2A903D332E}"/>
              </a:ext>
            </a:extLst>
          </p:cNvPr>
          <p:cNvGrpSpPr/>
          <p:nvPr/>
        </p:nvGrpSpPr>
        <p:grpSpPr>
          <a:xfrm>
            <a:off x="1770981" y="2616761"/>
            <a:ext cx="5583806" cy="2011541"/>
            <a:chOff x="1911620" y="3437643"/>
            <a:chExt cx="7445074" cy="2682055"/>
          </a:xfrm>
        </p:grpSpPr>
        <p:pic>
          <p:nvPicPr>
            <p:cNvPr id="60" name="Picture 59">
              <a:extLst>
                <a:ext uri="{FF2B5EF4-FFF2-40B4-BE49-F238E27FC236}">
                  <a16:creationId xmlns:a16="http://schemas.microsoft.com/office/drawing/2014/main" id="{501E62F9-1A96-438B-9B97-526728073BD1}"/>
                </a:ext>
              </a:extLst>
            </p:cNvPr>
            <p:cNvPicPr>
              <a:picLocks noChangeAspect="1"/>
            </p:cNvPicPr>
            <p:nvPr/>
          </p:nvPicPr>
          <p:blipFill>
            <a:blip r:embed="rId3"/>
            <a:stretch>
              <a:fillRect/>
            </a:stretch>
          </p:blipFill>
          <p:spPr>
            <a:xfrm>
              <a:off x="4442816" y="3437643"/>
              <a:ext cx="2764264" cy="2682055"/>
            </a:xfrm>
            <a:prstGeom prst="rect">
              <a:avLst/>
            </a:prstGeom>
          </p:spPr>
        </p:pic>
        <p:cxnSp>
          <p:nvCxnSpPr>
            <p:cNvPr id="69" name="Straight Connector 68">
              <a:extLst>
                <a:ext uri="{FF2B5EF4-FFF2-40B4-BE49-F238E27FC236}">
                  <a16:creationId xmlns:a16="http://schemas.microsoft.com/office/drawing/2014/main" id="{D41B195A-1F8C-4168-B6F8-E843D6B5A7D4}"/>
                </a:ext>
              </a:extLst>
            </p:cNvPr>
            <p:cNvCxnSpPr>
              <a:stCxn id="60" idx="3"/>
            </p:cNvCxnSpPr>
            <p:nvPr/>
          </p:nvCxnSpPr>
          <p:spPr>
            <a:xfrm>
              <a:off x="7207080" y="4778671"/>
              <a:ext cx="428631" cy="719"/>
            </a:xfrm>
            <a:prstGeom prst="line">
              <a:avLst/>
            </a:prstGeom>
            <a:ln w="34925">
              <a:solidFill>
                <a:srgbClr val="EA6C16"/>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2A7729F-59F2-436E-8DE9-DB21F4BC0267}"/>
                </a:ext>
              </a:extLst>
            </p:cNvPr>
            <p:cNvCxnSpPr/>
            <p:nvPr/>
          </p:nvCxnSpPr>
          <p:spPr>
            <a:xfrm>
              <a:off x="4422795" y="3815308"/>
              <a:ext cx="428631" cy="719"/>
            </a:xfrm>
            <a:prstGeom prst="line">
              <a:avLst/>
            </a:prstGeom>
            <a:ln w="349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8FF3B1D6-5212-45BF-B5AF-5DE41C0B6B81}"/>
                </a:ext>
              </a:extLst>
            </p:cNvPr>
            <p:cNvCxnSpPr/>
            <p:nvPr/>
          </p:nvCxnSpPr>
          <p:spPr>
            <a:xfrm>
              <a:off x="4083954" y="5128774"/>
              <a:ext cx="428631" cy="719"/>
            </a:xfrm>
            <a:prstGeom prst="line">
              <a:avLst/>
            </a:prstGeom>
            <a:ln w="34925">
              <a:solidFill>
                <a:srgbClr val="13B193"/>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2FFFF649-4378-4C03-8E4B-E1A28D0AA97E}"/>
                </a:ext>
              </a:extLst>
            </p:cNvPr>
            <p:cNvSpPr txBox="1"/>
            <p:nvPr/>
          </p:nvSpPr>
          <p:spPr>
            <a:xfrm>
              <a:off x="2315649" y="3622942"/>
              <a:ext cx="2208297"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cs typeface="+mn-cs"/>
                </a:rPr>
                <a:t>HER2-positive BC</a:t>
              </a:r>
            </a:p>
          </p:txBody>
        </p:sp>
        <p:sp>
          <p:nvSpPr>
            <p:cNvPr id="73" name="TextBox 72">
              <a:extLst>
                <a:ext uri="{FF2B5EF4-FFF2-40B4-BE49-F238E27FC236}">
                  <a16:creationId xmlns:a16="http://schemas.microsoft.com/office/drawing/2014/main" id="{1AC94774-F465-4E93-AF54-2DAB55B77179}"/>
                </a:ext>
              </a:extLst>
            </p:cNvPr>
            <p:cNvSpPr txBox="1"/>
            <p:nvPr/>
          </p:nvSpPr>
          <p:spPr>
            <a:xfrm>
              <a:off x="1911620" y="4934941"/>
              <a:ext cx="2272417"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cs typeface="+mn-cs"/>
                </a:rPr>
                <a:t>HER2-negative BC</a:t>
              </a:r>
            </a:p>
          </p:txBody>
        </p:sp>
        <p:sp>
          <p:nvSpPr>
            <p:cNvPr id="74" name="TextBox 73">
              <a:extLst>
                <a:ext uri="{FF2B5EF4-FFF2-40B4-BE49-F238E27FC236}">
                  <a16:creationId xmlns:a16="http://schemas.microsoft.com/office/drawing/2014/main" id="{60D8CE58-369F-4832-B835-A8F0598D5F3C}"/>
                </a:ext>
              </a:extLst>
            </p:cNvPr>
            <p:cNvSpPr txBox="1"/>
            <p:nvPr/>
          </p:nvSpPr>
          <p:spPr>
            <a:xfrm>
              <a:off x="7635710" y="4594004"/>
              <a:ext cx="1720984"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black"/>
                  </a:solidFill>
                  <a:effectLst/>
                  <a:uLnTx/>
                  <a:uFillTx/>
                  <a:latin typeface="Arial" panose="020B0604020202020204"/>
                  <a:ea typeface="ＭＳ Ｐゴシック"/>
                  <a:cs typeface="+mn-cs"/>
                </a:rPr>
                <a:t>HER2-low BC</a:t>
              </a:r>
            </a:p>
          </p:txBody>
        </p:sp>
        <p:sp>
          <p:nvSpPr>
            <p:cNvPr id="75" name="TextBox 74">
              <a:extLst>
                <a:ext uri="{FF2B5EF4-FFF2-40B4-BE49-F238E27FC236}">
                  <a16:creationId xmlns:a16="http://schemas.microsoft.com/office/drawing/2014/main" id="{41DA0E86-0077-4B68-91E7-B2263A42B87B}"/>
                </a:ext>
              </a:extLst>
            </p:cNvPr>
            <p:cNvSpPr txBox="1"/>
            <p:nvPr/>
          </p:nvSpPr>
          <p:spPr>
            <a:xfrm>
              <a:off x="6013009" y="4594004"/>
              <a:ext cx="1041311"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cs typeface="+mn-cs"/>
                </a:rPr>
                <a:t>45-55%</a:t>
              </a:r>
            </a:p>
          </p:txBody>
        </p:sp>
        <p:sp>
          <p:nvSpPr>
            <p:cNvPr id="76" name="TextBox 75">
              <a:extLst>
                <a:ext uri="{FF2B5EF4-FFF2-40B4-BE49-F238E27FC236}">
                  <a16:creationId xmlns:a16="http://schemas.microsoft.com/office/drawing/2014/main" id="{673CC1D9-4B30-4963-9CEB-7E0BBD851B44}"/>
                </a:ext>
              </a:extLst>
            </p:cNvPr>
            <p:cNvSpPr txBox="1"/>
            <p:nvPr/>
          </p:nvSpPr>
          <p:spPr>
            <a:xfrm>
              <a:off x="4659304" y="4802661"/>
              <a:ext cx="1041311"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cs typeface="+mn-cs"/>
                </a:rPr>
                <a:t>30-40%</a:t>
              </a:r>
            </a:p>
          </p:txBody>
        </p:sp>
        <p:sp>
          <p:nvSpPr>
            <p:cNvPr id="77" name="TextBox 76">
              <a:extLst>
                <a:ext uri="{FF2B5EF4-FFF2-40B4-BE49-F238E27FC236}">
                  <a16:creationId xmlns:a16="http://schemas.microsoft.com/office/drawing/2014/main" id="{23144A50-F0E7-4906-8997-23505DA277D2}"/>
                </a:ext>
              </a:extLst>
            </p:cNvPr>
            <p:cNvSpPr txBox="1"/>
            <p:nvPr/>
          </p:nvSpPr>
          <p:spPr>
            <a:xfrm>
              <a:off x="5079462" y="3785856"/>
              <a:ext cx="707887" cy="400109"/>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dirty="0">
                  <a:ln>
                    <a:noFill/>
                  </a:ln>
                  <a:solidFill>
                    <a:prstClr val="white"/>
                  </a:solidFill>
                  <a:effectLst/>
                  <a:uLnTx/>
                  <a:uFillTx/>
                  <a:latin typeface="Arial" panose="020B0604020202020204"/>
                  <a:ea typeface="ＭＳ Ｐゴシック"/>
                  <a:cs typeface="+mn-cs"/>
                </a:rPr>
                <a:t>15%</a:t>
              </a:r>
            </a:p>
          </p:txBody>
        </p:sp>
      </p:grpSp>
      <p:cxnSp>
        <p:nvCxnSpPr>
          <p:cNvPr id="43" name="Straight Arrow Connector 42">
            <a:extLst>
              <a:ext uri="{FF2B5EF4-FFF2-40B4-BE49-F238E27FC236}">
                <a16:creationId xmlns:a16="http://schemas.microsoft.com/office/drawing/2014/main" id="{38B58FA6-3BAD-4B81-A3EE-298AAE56B5E8}"/>
              </a:ext>
            </a:extLst>
          </p:cNvPr>
          <p:cNvCxnSpPr>
            <a:cxnSpLocks/>
            <a:stCxn id="37" idx="3"/>
            <a:endCxn id="28" idx="1"/>
          </p:cNvCxnSpPr>
          <p:nvPr/>
        </p:nvCxnSpPr>
        <p:spPr>
          <a:xfrm flipV="1">
            <a:off x="4631781" y="2132116"/>
            <a:ext cx="334003" cy="3751"/>
          </a:xfrm>
          <a:prstGeom prst="straightConnector1">
            <a:avLst/>
          </a:prstGeom>
          <a:ln w="952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4" name="Straight Arrow Connector 43">
            <a:extLst>
              <a:ext uri="{FF2B5EF4-FFF2-40B4-BE49-F238E27FC236}">
                <a16:creationId xmlns:a16="http://schemas.microsoft.com/office/drawing/2014/main" id="{8220415C-31CA-438A-8BF5-70D5C3DEABE2}"/>
              </a:ext>
            </a:extLst>
          </p:cNvPr>
          <p:cNvCxnSpPr>
            <a:cxnSpLocks/>
          </p:cNvCxnSpPr>
          <p:nvPr/>
        </p:nvCxnSpPr>
        <p:spPr>
          <a:xfrm>
            <a:off x="5596286" y="1752236"/>
            <a:ext cx="0" cy="148408"/>
          </a:xfrm>
          <a:prstGeom prst="straightConnector1">
            <a:avLst/>
          </a:prstGeom>
          <a:ln w="95250">
            <a:solidFill>
              <a:schemeClr val="accent2">
                <a:lumMod val="75000"/>
              </a:schemeClr>
            </a:solidFill>
            <a:headEnd w="sm" len="med"/>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3243136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4A6D97-3C9F-E9E8-0D33-6E47C473C557}"/>
              </a:ext>
            </a:extLst>
          </p:cNvPr>
          <p:cNvPicPr>
            <a:picLocks noChangeAspect="1"/>
          </p:cNvPicPr>
          <p:nvPr/>
        </p:nvPicPr>
        <p:blipFill>
          <a:blip r:embed="rId2"/>
          <a:stretch>
            <a:fillRect/>
          </a:stretch>
        </p:blipFill>
        <p:spPr>
          <a:xfrm>
            <a:off x="210823" y="-37691"/>
            <a:ext cx="4572000" cy="2323250"/>
          </a:xfrm>
          <a:prstGeom prst="rect">
            <a:avLst/>
          </a:prstGeom>
        </p:spPr>
      </p:pic>
      <p:pic>
        <p:nvPicPr>
          <p:cNvPr id="4" name="Picture 3">
            <a:extLst>
              <a:ext uri="{FF2B5EF4-FFF2-40B4-BE49-F238E27FC236}">
                <a16:creationId xmlns:a16="http://schemas.microsoft.com/office/drawing/2014/main" id="{DCA90A10-76F1-48FD-0270-5DF2201CD0CF}"/>
              </a:ext>
            </a:extLst>
          </p:cNvPr>
          <p:cNvPicPr>
            <a:picLocks noChangeAspect="1"/>
          </p:cNvPicPr>
          <p:nvPr/>
        </p:nvPicPr>
        <p:blipFill>
          <a:blip r:embed="rId3"/>
          <a:stretch>
            <a:fillRect/>
          </a:stretch>
        </p:blipFill>
        <p:spPr>
          <a:xfrm>
            <a:off x="4736179" y="201271"/>
            <a:ext cx="4728332" cy="2453996"/>
          </a:xfrm>
          <a:prstGeom prst="rect">
            <a:avLst/>
          </a:prstGeom>
        </p:spPr>
      </p:pic>
      <p:pic>
        <p:nvPicPr>
          <p:cNvPr id="6" name="Picture 5">
            <a:extLst>
              <a:ext uri="{FF2B5EF4-FFF2-40B4-BE49-F238E27FC236}">
                <a16:creationId xmlns:a16="http://schemas.microsoft.com/office/drawing/2014/main" id="{BCF94C37-98B5-A9E0-CDF7-D5E312C73108}"/>
              </a:ext>
            </a:extLst>
          </p:cNvPr>
          <p:cNvPicPr>
            <a:picLocks noChangeAspect="1"/>
          </p:cNvPicPr>
          <p:nvPr/>
        </p:nvPicPr>
        <p:blipFill>
          <a:blip r:embed="rId4"/>
          <a:stretch>
            <a:fillRect/>
          </a:stretch>
        </p:blipFill>
        <p:spPr>
          <a:xfrm>
            <a:off x="117045" y="2285559"/>
            <a:ext cx="4572000" cy="2164507"/>
          </a:xfrm>
          <a:prstGeom prst="rect">
            <a:avLst/>
          </a:prstGeom>
        </p:spPr>
      </p:pic>
      <p:pic>
        <p:nvPicPr>
          <p:cNvPr id="8" name="Picture 7">
            <a:extLst>
              <a:ext uri="{FF2B5EF4-FFF2-40B4-BE49-F238E27FC236}">
                <a16:creationId xmlns:a16="http://schemas.microsoft.com/office/drawing/2014/main" id="{A24FD8AF-1A8C-231A-0E11-224D42E4D149}"/>
              </a:ext>
            </a:extLst>
          </p:cNvPr>
          <p:cNvPicPr>
            <a:picLocks noChangeAspect="1"/>
          </p:cNvPicPr>
          <p:nvPr/>
        </p:nvPicPr>
        <p:blipFill>
          <a:blip r:embed="rId5"/>
          <a:stretch>
            <a:fillRect/>
          </a:stretch>
        </p:blipFill>
        <p:spPr>
          <a:xfrm>
            <a:off x="4876600" y="2447798"/>
            <a:ext cx="4298623" cy="2100044"/>
          </a:xfrm>
          <a:prstGeom prst="rect">
            <a:avLst/>
          </a:prstGeom>
        </p:spPr>
      </p:pic>
    </p:spTree>
    <p:extLst>
      <p:ext uri="{BB962C8B-B14F-4D97-AF65-F5344CB8AC3E}">
        <p14:creationId xmlns:p14="http://schemas.microsoft.com/office/powerpoint/2010/main" val="3995385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8412CED-CA1D-4B50-8AEE-862EB05D989F}"/>
              </a:ext>
            </a:extLst>
          </p:cNvPr>
          <p:cNvPicPr>
            <a:picLocks noChangeAspect="1"/>
          </p:cNvPicPr>
          <p:nvPr/>
        </p:nvPicPr>
        <p:blipFill>
          <a:blip r:embed="rId2"/>
          <a:stretch>
            <a:fillRect/>
          </a:stretch>
        </p:blipFill>
        <p:spPr>
          <a:xfrm>
            <a:off x="86710" y="2381"/>
            <a:ext cx="5309377" cy="1497391"/>
          </a:xfrm>
          <a:prstGeom prst="rect">
            <a:avLst/>
          </a:prstGeom>
        </p:spPr>
      </p:pic>
      <p:pic>
        <p:nvPicPr>
          <p:cNvPr id="7" name="Picture 6">
            <a:extLst>
              <a:ext uri="{FF2B5EF4-FFF2-40B4-BE49-F238E27FC236}">
                <a16:creationId xmlns:a16="http://schemas.microsoft.com/office/drawing/2014/main" id="{56FB09D7-460D-4B06-87B4-A73263C8D419}"/>
              </a:ext>
            </a:extLst>
          </p:cNvPr>
          <p:cNvPicPr>
            <a:picLocks noChangeAspect="1"/>
          </p:cNvPicPr>
          <p:nvPr/>
        </p:nvPicPr>
        <p:blipFill>
          <a:blip r:embed="rId3"/>
          <a:stretch>
            <a:fillRect/>
          </a:stretch>
        </p:blipFill>
        <p:spPr>
          <a:xfrm>
            <a:off x="763315" y="1502060"/>
            <a:ext cx="8216459" cy="3643821"/>
          </a:xfrm>
          <a:prstGeom prst="rect">
            <a:avLst/>
          </a:prstGeom>
        </p:spPr>
      </p:pic>
    </p:spTree>
    <p:extLst>
      <p:ext uri="{BB962C8B-B14F-4D97-AF65-F5344CB8AC3E}">
        <p14:creationId xmlns:p14="http://schemas.microsoft.com/office/powerpoint/2010/main" val="339130469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47B1322-D664-0EDD-5E21-6F54FA46E764}"/>
              </a:ext>
            </a:extLst>
          </p:cNvPr>
          <p:cNvPicPr>
            <a:picLocks noChangeAspect="1"/>
          </p:cNvPicPr>
          <p:nvPr/>
        </p:nvPicPr>
        <p:blipFill>
          <a:blip r:embed="rId2"/>
          <a:stretch>
            <a:fillRect/>
          </a:stretch>
        </p:blipFill>
        <p:spPr>
          <a:xfrm>
            <a:off x="724592" y="252098"/>
            <a:ext cx="7151892" cy="4501191"/>
          </a:xfrm>
          <a:prstGeom prst="rect">
            <a:avLst/>
          </a:prstGeom>
        </p:spPr>
      </p:pic>
    </p:spTree>
    <p:extLst>
      <p:ext uri="{BB962C8B-B14F-4D97-AF65-F5344CB8AC3E}">
        <p14:creationId xmlns:p14="http://schemas.microsoft.com/office/powerpoint/2010/main" val="234854250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CE27862-2149-E1C2-A71D-7CF109CC55E6}"/>
              </a:ext>
            </a:extLst>
          </p:cNvPr>
          <p:cNvSpPr txBox="1"/>
          <p:nvPr/>
        </p:nvSpPr>
        <p:spPr>
          <a:xfrm>
            <a:off x="6300787" y="4375784"/>
            <a:ext cx="2843213" cy="27699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Robbins et al, Mod Pathology 2023</a:t>
            </a:r>
          </a:p>
        </p:txBody>
      </p:sp>
      <p:pic>
        <p:nvPicPr>
          <p:cNvPr id="7" name="Picture 6">
            <a:extLst>
              <a:ext uri="{FF2B5EF4-FFF2-40B4-BE49-F238E27FC236}">
                <a16:creationId xmlns:a16="http://schemas.microsoft.com/office/drawing/2014/main" id="{5B4B1444-097C-9376-45C1-460F9505027C}"/>
              </a:ext>
            </a:extLst>
          </p:cNvPr>
          <p:cNvPicPr>
            <a:picLocks noChangeAspect="1"/>
          </p:cNvPicPr>
          <p:nvPr/>
        </p:nvPicPr>
        <p:blipFill>
          <a:blip r:embed="rId2"/>
          <a:stretch>
            <a:fillRect/>
          </a:stretch>
        </p:blipFill>
        <p:spPr>
          <a:xfrm>
            <a:off x="-138677" y="-89683"/>
            <a:ext cx="9016671" cy="4465467"/>
          </a:xfrm>
          <a:prstGeom prst="rect">
            <a:avLst/>
          </a:prstGeom>
        </p:spPr>
      </p:pic>
      <p:sp>
        <p:nvSpPr>
          <p:cNvPr id="3" name="TextBox 2">
            <a:extLst>
              <a:ext uri="{FF2B5EF4-FFF2-40B4-BE49-F238E27FC236}">
                <a16:creationId xmlns:a16="http://schemas.microsoft.com/office/drawing/2014/main" id="{AAE7FBE9-9367-610E-A2D8-694E3869C1EA}"/>
              </a:ext>
            </a:extLst>
          </p:cNvPr>
          <p:cNvSpPr txBox="1"/>
          <p:nvPr/>
        </p:nvSpPr>
        <p:spPr>
          <a:xfrm>
            <a:off x="2509966" y="4743668"/>
            <a:ext cx="4575089" cy="230832"/>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charset="0"/>
                <a:ea typeface="ＭＳ Ｐゴシック" charset="0"/>
              </a:rPr>
              <a:t>David Rimm MD-PhD, Yale University School of Medicine</a:t>
            </a:r>
          </a:p>
        </p:txBody>
      </p:sp>
    </p:spTree>
    <p:extLst>
      <p:ext uri="{BB962C8B-B14F-4D97-AF65-F5344CB8AC3E}">
        <p14:creationId xmlns:p14="http://schemas.microsoft.com/office/powerpoint/2010/main" val="236221971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152B69-814D-A247-9435-BAEE6CC2E679}"/>
              </a:ext>
            </a:extLst>
          </p:cNvPr>
          <p:cNvSpPr>
            <a:spLocks noGrp="1"/>
          </p:cNvSpPr>
          <p:nvPr>
            <p:ph type="title"/>
          </p:nvPr>
        </p:nvSpPr>
        <p:spPr/>
        <p:txBody>
          <a:bodyPr>
            <a:normAutofit fontScale="90000"/>
          </a:bodyPr>
          <a:lstStyle/>
          <a:p>
            <a:r>
              <a:rPr lang="en-US" dirty="0">
                <a:solidFill>
                  <a:schemeClr val="tx2"/>
                </a:solidFill>
              </a:rPr>
              <a:t>Now Standard of Care to Treat Stage II/III Disease in Neoadjuvant Setting</a:t>
            </a:r>
          </a:p>
        </p:txBody>
      </p:sp>
      <p:sp>
        <p:nvSpPr>
          <p:cNvPr id="3" name="Content Placeholder 2">
            <a:extLst>
              <a:ext uri="{FF2B5EF4-FFF2-40B4-BE49-F238E27FC236}">
                <a16:creationId xmlns:a16="http://schemas.microsoft.com/office/drawing/2014/main" id="{2E7999AF-238E-6B41-8590-0A045901EBF0}"/>
              </a:ext>
            </a:extLst>
          </p:cNvPr>
          <p:cNvSpPr>
            <a:spLocks noGrp="1"/>
          </p:cNvSpPr>
          <p:nvPr>
            <p:ph idx="1"/>
          </p:nvPr>
        </p:nvSpPr>
        <p:spPr/>
        <p:txBody>
          <a:bodyPr/>
          <a:lstStyle/>
          <a:p>
            <a:pPr>
              <a:spcAft>
                <a:spcPts val="900"/>
              </a:spcAft>
            </a:pPr>
            <a:r>
              <a:rPr lang="en-US" dirty="0"/>
              <a:t>Downstage breast</a:t>
            </a:r>
          </a:p>
          <a:p>
            <a:pPr>
              <a:spcAft>
                <a:spcPts val="900"/>
              </a:spcAft>
            </a:pPr>
            <a:r>
              <a:rPr lang="en-US" dirty="0"/>
              <a:t>Downstage axilla</a:t>
            </a:r>
          </a:p>
          <a:p>
            <a:pPr>
              <a:spcAft>
                <a:spcPts val="900"/>
              </a:spcAft>
            </a:pPr>
            <a:r>
              <a:rPr lang="en-US" dirty="0"/>
              <a:t>Obtain prognostic information</a:t>
            </a:r>
          </a:p>
          <a:p>
            <a:pPr>
              <a:spcAft>
                <a:spcPts val="900"/>
              </a:spcAft>
            </a:pPr>
            <a:r>
              <a:rPr lang="en-US" dirty="0"/>
              <a:t>Tailor </a:t>
            </a:r>
          </a:p>
        </p:txBody>
      </p:sp>
    </p:spTree>
    <p:extLst>
      <p:ext uri="{BB962C8B-B14F-4D97-AF65-F5344CB8AC3E}">
        <p14:creationId xmlns:p14="http://schemas.microsoft.com/office/powerpoint/2010/main" val="508100720"/>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3718B2-F7B5-090D-ABF7-267218E40433}"/>
              </a:ext>
            </a:extLst>
          </p:cNvPr>
          <p:cNvSpPr>
            <a:spLocks noGrp="1"/>
          </p:cNvSpPr>
          <p:nvPr>
            <p:ph type="title"/>
          </p:nvPr>
        </p:nvSpPr>
        <p:spPr/>
        <p:txBody>
          <a:bodyPr/>
          <a:lstStyle/>
          <a:p>
            <a:r>
              <a:rPr lang="en-US" b="1" i="0" dirty="0">
                <a:solidFill>
                  <a:schemeClr val="tx1"/>
                </a:solidFill>
              </a:rPr>
              <a:t>Circulating tumor (CT) DNA</a:t>
            </a:r>
          </a:p>
        </p:txBody>
      </p:sp>
      <p:sp>
        <p:nvSpPr>
          <p:cNvPr id="3" name="Picture Placeholder 2">
            <a:extLst>
              <a:ext uri="{FF2B5EF4-FFF2-40B4-BE49-F238E27FC236}">
                <a16:creationId xmlns:a16="http://schemas.microsoft.com/office/drawing/2014/main" id="{08DEBE20-A592-2565-DDC1-4895BB446EF8}"/>
              </a:ext>
            </a:extLst>
          </p:cNvPr>
          <p:cNvSpPr>
            <a:spLocks noGrp="1"/>
          </p:cNvSpPr>
          <p:nvPr>
            <p:ph type="pic" idx="1"/>
          </p:nvPr>
        </p:nvSpPr>
        <p:spPr/>
        <p:txBody>
          <a:bodyPr/>
          <a:lstStyle/>
          <a:p>
            <a:endParaRPr lang="en-US"/>
          </a:p>
        </p:txBody>
      </p:sp>
      <p:sp>
        <p:nvSpPr>
          <p:cNvPr id="4" name="Text Placeholder 3">
            <a:extLst>
              <a:ext uri="{FF2B5EF4-FFF2-40B4-BE49-F238E27FC236}">
                <a16:creationId xmlns:a16="http://schemas.microsoft.com/office/drawing/2014/main" id="{E09B5DA5-33E5-CA5D-F6E6-F3F6E9F7A26A}"/>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377145218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83C1F802-B87E-201B-8F58-829C62603C2C}"/>
              </a:ext>
            </a:extLst>
          </p:cNvPr>
          <p:cNvPicPr>
            <a:picLocks noGrp="1" noChangeAspect="1"/>
          </p:cNvPicPr>
          <p:nvPr>
            <p:ph idx="1"/>
          </p:nvPr>
        </p:nvPicPr>
        <p:blipFill>
          <a:blip r:embed="rId2"/>
          <a:stretch>
            <a:fillRect/>
          </a:stretch>
        </p:blipFill>
        <p:spPr>
          <a:xfrm>
            <a:off x="2645944" y="349624"/>
            <a:ext cx="3852112" cy="3991828"/>
          </a:xfrm>
          <a:prstGeom prst="rect">
            <a:avLst/>
          </a:prstGeom>
          <a:noFill/>
        </p:spPr>
      </p:pic>
    </p:spTree>
    <p:extLst>
      <p:ext uri="{BB962C8B-B14F-4D97-AF65-F5344CB8AC3E}">
        <p14:creationId xmlns:p14="http://schemas.microsoft.com/office/powerpoint/2010/main" val="1537422419"/>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B9CB446-81F6-E7DF-99DF-D28E8B388A2D}"/>
              </a:ext>
            </a:extLst>
          </p:cNvPr>
          <p:cNvPicPr>
            <a:picLocks noChangeAspect="1"/>
          </p:cNvPicPr>
          <p:nvPr/>
        </p:nvPicPr>
        <p:blipFill>
          <a:blip r:embed="rId2"/>
          <a:stretch>
            <a:fillRect/>
          </a:stretch>
        </p:blipFill>
        <p:spPr>
          <a:xfrm>
            <a:off x="-115261" y="0"/>
            <a:ext cx="4329953" cy="2011897"/>
          </a:xfrm>
          <a:prstGeom prst="rect">
            <a:avLst/>
          </a:prstGeom>
        </p:spPr>
      </p:pic>
      <p:sp>
        <p:nvSpPr>
          <p:cNvPr id="6" name="TextBox 5">
            <a:extLst>
              <a:ext uri="{FF2B5EF4-FFF2-40B4-BE49-F238E27FC236}">
                <a16:creationId xmlns:a16="http://schemas.microsoft.com/office/drawing/2014/main" id="{1AC74118-1F2A-D9EF-8BA1-09ADAFEFCAD6}"/>
              </a:ext>
            </a:extLst>
          </p:cNvPr>
          <p:cNvSpPr txBox="1"/>
          <p:nvPr/>
        </p:nvSpPr>
        <p:spPr>
          <a:xfrm>
            <a:off x="4572000" y="282752"/>
            <a:ext cx="3663364" cy="1384995"/>
          </a:xfrm>
          <a:prstGeom prst="rect">
            <a:avLst/>
          </a:prstGeom>
          <a:solidFill>
            <a:schemeClr val="accent1">
              <a:lumMod val="75000"/>
            </a:schemeClr>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lumMod val="95000"/>
                    <a:lumOff val="5000"/>
                  </a:srgbClr>
                </a:solidFill>
                <a:effectLst/>
                <a:uLnTx/>
                <a:uFillTx/>
                <a:latin typeface="Arial" charset="0"/>
                <a:ea typeface="ＭＳ Ｐゴシック" charset="0"/>
              </a:rPr>
              <a:t>N=49 </a:t>
            </a:r>
            <a:r>
              <a:rPr kumimoji="0" lang="en-US" sz="1400" b="0" i="0" u="none" strike="noStrike" kern="1200" cap="none" spc="0" normalizeH="0" baseline="0" noProof="0" dirty="0">
                <a:ln>
                  <a:noFill/>
                </a:ln>
                <a:solidFill>
                  <a:srgbClr val="000000">
                    <a:lumMod val="95000"/>
                    <a:lumOff val="5000"/>
                  </a:srgbClr>
                </a:solidFill>
                <a:effectLst/>
                <a:uLnTx/>
                <a:uFillTx/>
                <a:latin typeface="Arial" charset="0"/>
                <a:ea typeface="ＭＳ Ｐゴシック" charset="0"/>
              </a:rPr>
              <a:t>pts with breast cancer were recruited following surgery and adjuvant therapy. Plasma samples </a:t>
            </a:r>
            <a:r>
              <a:rPr kumimoji="0" lang="en-US" sz="1400" b="1" i="0" u="none" strike="noStrike" kern="1200" cap="none" spc="0" normalizeH="0" baseline="0" noProof="0" dirty="0">
                <a:ln>
                  <a:noFill/>
                </a:ln>
                <a:solidFill>
                  <a:srgbClr val="000000">
                    <a:lumMod val="95000"/>
                    <a:lumOff val="5000"/>
                  </a:srgbClr>
                </a:solidFill>
                <a:effectLst/>
                <a:uLnTx/>
                <a:uFillTx/>
                <a:latin typeface="Arial" charset="0"/>
                <a:ea typeface="ＭＳ Ｐゴシック" charset="0"/>
              </a:rPr>
              <a:t>(n= 208) </a:t>
            </a:r>
            <a:r>
              <a:rPr kumimoji="0" lang="en-US" sz="1400" b="0" i="0" u="none" strike="noStrike" kern="1200" cap="none" spc="0" normalizeH="0" baseline="0" noProof="0" dirty="0">
                <a:ln>
                  <a:noFill/>
                </a:ln>
                <a:solidFill>
                  <a:srgbClr val="000000">
                    <a:lumMod val="95000"/>
                    <a:lumOff val="5000"/>
                  </a:srgbClr>
                </a:solidFill>
                <a:effectLst/>
                <a:uLnTx/>
                <a:uFillTx/>
                <a:latin typeface="Arial" charset="0"/>
                <a:ea typeface="ＭＳ Ｐゴシック" charset="0"/>
              </a:rPr>
              <a:t>were collected every 6 months for up to 4 years. Data based on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 </a:t>
            </a:r>
            <a:r>
              <a:rPr kumimoji="0" lang="en-US" sz="1400" b="1" i="0" u="none" strike="noStrike" kern="1200" cap="none" spc="0" normalizeH="0" baseline="0" noProof="0" dirty="0">
                <a:ln>
                  <a:noFill/>
                </a:ln>
                <a:solidFill>
                  <a:srgbClr val="000000"/>
                </a:solidFill>
                <a:effectLst/>
                <a:uLnTx/>
                <a:uFillTx/>
                <a:latin typeface="Arial" charset="0"/>
                <a:ea typeface="ＭＳ Ｐゴシック" charset="0"/>
              </a:rPr>
              <a:t>16 of the 18 patients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rPr>
              <a:t>who relapsed.</a:t>
            </a:r>
            <a:endParaRPr kumimoji="0" lang="en-US" sz="1400" b="0" i="0" u="none" strike="noStrike" kern="1200" cap="none" spc="0" normalizeH="0" baseline="0" noProof="0" dirty="0">
              <a:ln>
                <a:noFill/>
              </a:ln>
              <a:solidFill>
                <a:srgbClr val="000000">
                  <a:lumMod val="95000"/>
                  <a:lumOff val="5000"/>
                </a:srgbClr>
              </a:solidFill>
              <a:effectLst/>
              <a:uLnTx/>
              <a:uFillTx/>
              <a:latin typeface="Arial" charset="0"/>
              <a:ea typeface="ＭＳ Ｐゴシック" charset="0"/>
            </a:endParaRPr>
          </a:p>
        </p:txBody>
      </p:sp>
      <p:pic>
        <p:nvPicPr>
          <p:cNvPr id="8" name="Picture 7">
            <a:extLst>
              <a:ext uri="{FF2B5EF4-FFF2-40B4-BE49-F238E27FC236}">
                <a16:creationId xmlns:a16="http://schemas.microsoft.com/office/drawing/2014/main" id="{133689DC-E34A-C555-F347-BBC5ECA6F12B}"/>
              </a:ext>
            </a:extLst>
          </p:cNvPr>
          <p:cNvPicPr>
            <a:picLocks noChangeAspect="1"/>
          </p:cNvPicPr>
          <p:nvPr/>
        </p:nvPicPr>
        <p:blipFill>
          <a:blip r:embed="rId3"/>
          <a:stretch>
            <a:fillRect/>
          </a:stretch>
        </p:blipFill>
        <p:spPr>
          <a:xfrm>
            <a:off x="4737987" y="1916650"/>
            <a:ext cx="3331390" cy="2351975"/>
          </a:xfrm>
          <a:prstGeom prst="rect">
            <a:avLst/>
          </a:prstGeom>
        </p:spPr>
      </p:pic>
      <p:pic>
        <p:nvPicPr>
          <p:cNvPr id="10" name="Picture 9">
            <a:extLst>
              <a:ext uri="{FF2B5EF4-FFF2-40B4-BE49-F238E27FC236}">
                <a16:creationId xmlns:a16="http://schemas.microsoft.com/office/drawing/2014/main" id="{F769B3C2-EDCE-AB00-52AB-2E3EC8BE028B}"/>
              </a:ext>
            </a:extLst>
          </p:cNvPr>
          <p:cNvPicPr>
            <a:picLocks noChangeAspect="1"/>
          </p:cNvPicPr>
          <p:nvPr/>
        </p:nvPicPr>
        <p:blipFill>
          <a:blip r:embed="rId4"/>
          <a:stretch>
            <a:fillRect/>
          </a:stretch>
        </p:blipFill>
        <p:spPr>
          <a:xfrm>
            <a:off x="536231" y="2011897"/>
            <a:ext cx="3026967" cy="2256728"/>
          </a:xfrm>
          <a:prstGeom prst="rect">
            <a:avLst/>
          </a:prstGeom>
        </p:spPr>
      </p:pic>
      <p:sp>
        <p:nvSpPr>
          <p:cNvPr id="11" name="TextBox 10">
            <a:extLst>
              <a:ext uri="{FF2B5EF4-FFF2-40B4-BE49-F238E27FC236}">
                <a16:creationId xmlns:a16="http://schemas.microsoft.com/office/drawing/2014/main" id="{744FA90F-F7D5-CA45-CCAD-FBCBF8C1C2FA}"/>
              </a:ext>
            </a:extLst>
          </p:cNvPr>
          <p:cNvSpPr txBox="1"/>
          <p:nvPr/>
        </p:nvSpPr>
        <p:spPr>
          <a:xfrm>
            <a:off x="3280621" y="4402112"/>
            <a:ext cx="258275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dirty="0">
                <a:ln>
                  <a:noFill/>
                </a:ln>
                <a:solidFill>
                  <a:srgbClr val="000000"/>
                </a:solidFill>
                <a:effectLst/>
                <a:uLnTx/>
                <a:uFillTx/>
                <a:latin typeface="Arial" charset="0"/>
                <a:ea typeface="ＭＳ Ｐゴシック" charset="0"/>
              </a:rPr>
              <a:t>Coombes et al Clinical Cancer Research, 2019</a:t>
            </a:r>
          </a:p>
        </p:txBody>
      </p:sp>
    </p:spTree>
    <p:extLst>
      <p:ext uri="{BB962C8B-B14F-4D97-AF65-F5344CB8AC3E}">
        <p14:creationId xmlns:p14="http://schemas.microsoft.com/office/powerpoint/2010/main" val="1276802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73F9A3B1-CF87-CFD6-FB22-01E16FD8F917}"/>
              </a:ext>
            </a:extLst>
          </p:cNvPr>
          <p:cNvSpPr>
            <a:spLocks noGrp="1"/>
          </p:cNvSpPr>
          <p:nvPr>
            <p:ph type="subTitle" idx="1"/>
          </p:nvPr>
        </p:nvSpPr>
        <p:spPr/>
        <p:txBody>
          <a:bodyPr/>
          <a:lstStyle/>
          <a:p>
            <a:r>
              <a:rPr lang="en-US" dirty="0"/>
              <a:t>Doing less vs doing more for the right patient at the right time:</a:t>
            </a:r>
          </a:p>
          <a:p>
            <a:endParaRPr lang="en-US" dirty="0"/>
          </a:p>
          <a:p>
            <a:r>
              <a:rPr lang="en-US" dirty="0"/>
              <a:t>Personalized approaches based on biology</a:t>
            </a:r>
          </a:p>
        </p:txBody>
      </p:sp>
      <p:sp>
        <p:nvSpPr>
          <p:cNvPr id="3" name="Title 2">
            <a:extLst>
              <a:ext uri="{FF2B5EF4-FFF2-40B4-BE49-F238E27FC236}">
                <a16:creationId xmlns:a16="http://schemas.microsoft.com/office/drawing/2014/main" id="{BE2723EF-8FAB-D165-C5A8-1F30A33C5EA0}"/>
              </a:ext>
            </a:extLst>
          </p:cNvPr>
          <p:cNvSpPr>
            <a:spLocks noGrp="1"/>
          </p:cNvSpPr>
          <p:nvPr>
            <p:ph type="title"/>
          </p:nvPr>
        </p:nvSpPr>
        <p:spPr/>
        <p:txBody>
          <a:bodyPr/>
          <a:lstStyle/>
          <a:p>
            <a:r>
              <a:rPr lang="en-US" dirty="0"/>
              <a:t>Theme 3 </a:t>
            </a:r>
          </a:p>
        </p:txBody>
      </p:sp>
    </p:spTree>
    <p:extLst>
      <p:ext uri="{BB962C8B-B14F-4D97-AF65-F5344CB8AC3E}">
        <p14:creationId xmlns:p14="http://schemas.microsoft.com/office/powerpoint/2010/main" val="143198116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a:extLst>
              <a:ext uri="{FF2B5EF4-FFF2-40B4-BE49-F238E27FC236}">
                <a16:creationId xmlns:a16="http://schemas.microsoft.com/office/drawing/2014/main" id="{E43CB8E6-9F1E-BFC3-4B4E-C26D86B0CA2C}"/>
              </a:ext>
            </a:extLst>
          </p:cNvPr>
          <p:cNvPicPr>
            <a:picLocks noGrp="1" noChangeAspect="1"/>
          </p:cNvPicPr>
          <p:nvPr>
            <p:ph idx="1"/>
          </p:nvPr>
        </p:nvPicPr>
        <p:blipFill>
          <a:blip r:embed="rId2"/>
          <a:stretch>
            <a:fillRect/>
          </a:stretch>
        </p:blipFill>
        <p:spPr>
          <a:xfrm>
            <a:off x="5084795" y="1560596"/>
            <a:ext cx="3838575" cy="2562225"/>
          </a:xfrm>
        </p:spPr>
      </p:pic>
      <p:pic>
        <p:nvPicPr>
          <p:cNvPr id="4" name="Picture 3">
            <a:extLst>
              <a:ext uri="{FF2B5EF4-FFF2-40B4-BE49-F238E27FC236}">
                <a16:creationId xmlns:a16="http://schemas.microsoft.com/office/drawing/2014/main" id="{C841D91F-F686-55D2-1D0D-7EAF17154C45}"/>
              </a:ext>
            </a:extLst>
          </p:cNvPr>
          <p:cNvPicPr>
            <a:picLocks noChangeAspect="1"/>
          </p:cNvPicPr>
          <p:nvPr/>
        </p:nvPicPr>
        <p:blipFill>
          <a:blip r:embed="rId3"/>
          <a:stretch>
            <a:fillRect/>
          </a:stretch>
        </p:blipFill>
        <p:spPr>
          <a:xfrm>
            <a:off x="685800" y="73819"/>
            <a:ext cx="7258050" cy="1666875"/>
          </a:xfrm>
          <a:prstGeom prst="rect">
            <a:avLst/>
          </a:prstGeom>
        </p:spPr>
      </p:pic>
      <p:sp>
        <p:nvSpPr>
          <p:cNvPr id="7" name="TextBox 6">
            <a:extLst>
              <a:ext uri="{FF2B5EF4-FFF2-40B4-BE49-F238E27FC236}">
                <a16:creationId xmlns:a16="http://schemas.microsoft.com/office/drawing/2014/main" id="{CAA096EE-94FC-38EF-3133-12105A5F7E98}"/>
              </a:ext>
            </a:extLst>
          </p:cNvPr>
          <p:cNvSpPr txBox="1"/>
          <p:nvPr/>
        </p:nvSpPr>
        <p:spPr>
          <a:xfrm>
            <a:off x="6635666" y="4122821"/>
            <a:ext cx="2424062" cy="2616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Sharma et al JAMA Oncology, 2023</a:t>
            </a:r>
          </a:p>
        </p:txBody>
      </p:sp>
      <p:pic>
        <p:nvPicPr>
          <p:cNvPr id="9" name="Picture 8">
            <a:extLst>
              <a:ext uri="{FF2B5EF4-FFF2-40B4-BE49-F238E27FC236}">
                <a16:creationId xmlns:a16="http://schemas.microsoft.com/office/drawing/2014/main" id="{CC0D0EC1-762D-3938-9ED2-4B6C3D16AEA0}"/>
              </a:ext>
            </a:extLst>
          </p:cNvPr>
          <p:cNvPicPr>
            <a:picLocks noChangeAspect="1"/>
          </p:cNvPicPr>
          <p:nvPr/>
        </p:nvPicPr>
        <p:blipFill>
          <a:blip r:embed="rId4"/>
          <a:stretch>
            <a:fillRect/>
          </a:stretch>
        </p:blipFill>
        <p:spPr>
          <a:xfrm>
            <a:off x="497305" y="1852147"/>
            <a:ext cx="4471486" cy="2401479"/>
          </a:xfrm>
          <a:prstGeom prst="rect">
            <a:avLst/>
          </a:prstGeom>
        </p:spPr>
      </p:pic>
    </p:spTree>
    <p:extLst>
      <p:ext uri="{BB962C8B-B14F-4D97-AF65-F5344CB8AC3E}">
        <p14:creationId xmlns:p14="http://schemas.microsoft.com/office/powerpoint/2010/main" val="127250979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6F9643B9-7CA1-0839-D885-6656224A2D42}"/>
              </a:ext>
            </a:extLst>
          </p:cNvPr>
          <p:cNvPicPr>
            <a:picLocks noGrp="1" noChangeAspect="1"/>
          </p:cNvPicPr>
          <p:nvPr>
            <p:ph idx="1"/>
          </p:nvPr>
        </p:nvPicPr>
        <p:blipFill>
          <a:blip r:embed="rId2"/>
          <a:stretch>
            <a:fillRect/>
          </a:stretch>
        </p:blipFill>
        <p:spPr>
          <a:xfrm>
            <a:off x="1471036" y="844550"/>
            <a:ext cx="6201927" cy="3148013"/>
          </a:xfrm>
        </p:spPr>
      </p:pic>
      <p:sp>
        <p:nvSpPr>
          <p:cNvPr id="5" name="TextBox 4">
            <a:extLst>
              <a:ext uri="{FF2B5EF4-FFF2-40B4-BE49-F238E27FC236}">
                <a16:creationId xmlns:a16="http://schemas.microsoft.com/office/drawing/2014/main" id="{96D44BDB-6B24-4498-E347-6E253147CE71}"/>
              </a:ext>
            </a:extLst>
          </p:cNvPr>
          <p:cNvSpPr txBox="1"/>
          <p:nvPr/>
        </p:nvSpPr>
        <p:spPr>
          <a:xfrm>
            <a:off x="2514600" y="73959"/>
            <a:ext cx="386015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SCARLET STUDY-SWOG </a:t>
            </a:r>
          </a:p>
        </p:txBody>
      </p:sp>
    </p:spTree>
    <p:extLst>
      <p:ext uri="{BB962C8B-B14F-4D97-AF65-F5344CB8AC3E}">
        <p14:creationId xmlns:p14="http://schemas.microsoft.com/office/powerpoint/2010/main" val="4103985911"/>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49288B-2E4B-C2F6-5654-49816CF8F433}"/>
              </a:ext>
            </a:extLst>
          </p:cNvPr>
          <p:cNvSpPr>
            <a:spLocks noGrp="1"/>
          </p:cNvSpPr>
          <p:nvPr>
            <p:ph type="title"/>
          </p:nvPr>
        </p:nvSpPr>
        <p:spPr/>
        <p:txBody>
          <a:bodyPr/>
          <a:lstStyle/>
          <a:p>
            <a:r>
              <a:rPr lang="en-US" dirty="0" err="1"/>
              <a:t>OptimICE</a:t>
            </a:r>
            <a:r>
              <a:rPr lang="en-US" dirty="0"/>
              <a:t>-pCR</a:t>
            </a:r>
          </a:p>
        </p:txBody>
      </p:sp>
      <p:pic>
        <p:nvPicPr>
          <p:cNvPr id="4" name="Picture 3">
            <a:extLst>
              <a:ext uri="{FF2B5EF4-FFF2-40B4-BE49-F238E27FC236}">
                <a16:creationId xmlns:a16="http://schemas.microsoft.com/office/drawing/2014/main" id="{03E58DCE-4BBB-C24B-F523-1A9EA769673E}"/>
              </a:ext>
            </a:extLst>
          </p:cNvPr>
          <p:cNvPicPr>
            <a:picLocks noChangeAspect="1"/>
          </p:cNvPicPr>
          <p:nvPr/>
        </p:nvPicPr>
        <p:blipFill>
          <a:blip r:embed="rId2"/>
          <a:stretch>
            <a:fillRect/>
          </a:stretch>
        </p:blipFill>
        <p:spPr>
          <a:xfrm>
            <a:off x="599337" y="815992"/>
            <a:ext cx="8052831" cy="3150814"/>
          </a:xfrm>
          <a:prstGeom prst="rect">
            <a:avLst/>
          </a:prstGeom>
        </p:spPr>
      </p:pic>
      <p:sp>
        <p:nvSpPr>
          <p:cNvPr id="3" name="TextBox 2">
            <a:extLst>
              <a:ext uri="{FF2B5EF4-FFF2-40B4-BE49-F238E27FC236}">
                <a16:creationId xmlns:a16="http://schemas.microsoft.com/office/drawing/2014/main" id="{A0AC13E1-ACBB-091A-A3E5-1EBED7D0B287}"/>
              </a:ext>
            </a:extLst>
          </p:cNvPr>
          <p:cNvSpPr txBox="1"/>
          <p:nvPr/>
        </p:nvSpPr>
        <p:spPr>
          <a:xfrm>
            <a:off x="5936862" y="4070661"/>
            <a:ext cx="2074607" cy="26161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PI: Sara Tolaney/ALLIANCE </a:t>
            </a:r>
          </a:p>
        </p:txBody>
      </p:sp>
    </p:spTree>
    <p:extLst>
      <p:ext uri="{BB962C8B-B14F-4D97-AF65-F5344CB8AC3E}">
        <p14:creationId xmlns:p14="http://schemas.microsoft.com/office/powerpoint/2010/main" val="109849775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a:extLst>
              <a:ext uri="{FF2B5EF4-FFF2-40B4-BE49-F238E27FC236}">
                <a16:creationId xmlns:a16="http://schemas.microsoft.com/office/drawing/2014/main" id="{961CA53D-1261-AC3D-87E4-D1263C1681DA}"/>
              </a:ext>
            </a:extLst>
          </p:cNvPr>
          <p:cNvPicPr>
            <a:picLocks noGrp="1" noChangeAspect="1"/>
          </p:cNvPicPr>
          <p:nvPr>
            <p:ph idx="1"/>
          </p:nvPr>
        </p:nvPicPr>
        <p:blipFill>
          <a:blip r:embed="rId2"/>
          <a:stretch>
            <a:fillRect/>
          </a:stretch>
        </p:blipFill>
        <p:spPr>
          <a:xfrm>
            <a:off x="3162966" y="393487"/>
            <a:ext cx="3221787" cy="3697249"/>
          </a:xfrm>
        </p:spPr>
      </p:pic>
      <p:sp>
        <p:nvSpPr>
          <p:cNvPr id="5" name="TextBox 4">
            <a:extLst>
              <a:ext uri="{FF2B5EF4-FFF2-40B4-BE49-F238E27FC236}">
                <a16:creationId xmlns:a16="http://schemas.microsoft.com/office/drawing/2014/main" id="{BB4FB0ED-AC2E-68C9-B32F-06C0873CB0A2}"/>
              </a:ext>
            </a:extLst>
          </p:cNvPr>
          <p:cNvSpPr txBox="1"/>
          <p:nvPr/>
        </p:nvSpPr>
        <p:spPr>
          <a:xfrm>
            <a:off x="1" y="850232"/>
            <a:ext cx="2815388" cy="230832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Overtreatment of premenopausal HR+ breast cancer</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charset="0"/>
                <a:ea typeface="ＭＳ Ｐゴシック" charset="0"/>
              </a:rPr>
              <a:t>NRG BR009</a:t>
            </a:r>
          </a:p>
        </p:txBody>
      </p:sp>
    </p:spTree>
    <p:extLst>
      <p:ext uri="{BB962C8B-B14F-4D97-AF65-F5344CB8AC3E}">
        <p14:creationId xmlns:p14="http://schemas.microsoft.com/office/powerpoint/2010/main" val="48667629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73A682A-3476-8E7B-59DF-4279C24CF07B}"/>
              </a:ext>
            </a:extLst>
          </p:cNvPr>
          <p:cNvSpPr>
            <a:spLocks noGrp="1"/>
          </p:cNvSpPr>
          <p:nvPr>
            <p:ph type="title"/>
          </p:nvPr>
        </p:nvSpPr>
        <p:spPr/>
        <p:txBody>
          <a:bodyPr/>
          <a:lstStyle/>
          <a:p>
            <a:r>
              <a:rPr lang="en-US" dirty="0">
                <a:solidFill>
                  <a:schemeClr val="tx2">
                    <a:lumMod val="95000"/>
                    <a:lumOff val="5000"/>
                  </a:schemeClr>
                </a:solidFill>
              </a:rPr>
              <a:t>Oligometastatic disease </a:t>
            </a:r>
          </a:p>
        </p:txBody>
      </p:sp>
      <p:sp>
        <p:nvSpPr>
          <p:cNvPr id="4" name="Picture Placeholder 3">
            <a:extLst>
              <a:ext uri="{FF2B5EF4-FFF2-40B4-BE49-F238E27FC236}">
                <a16:creationId xmlns:a16="http://schemas.microsoft.com/office/drawing/2014/main" id="{83D82365-7C72-140D-C479-8EED1211E538}"/>
              </a:ext>
            </a:extLst>
          </p:cNvPr>
          <p:cNvSpPr>
            <a:spLocks noGrp="1"/>
          </p:cNvSpPr>
          <p:nvPr>
            <p:ph type="pic" idx="1"/>
          </p:nvPr>
        </p:nvSpPr>
        <p:spPr/>
        <p:txBody>
          <a:bodyPr/>
          <a:lstStyle/>
          <a:p>
            <a:endParaRPr lang="en-US"/>
          </a:p>
        </p:txBody>
      </p:sp>
      <p:sp>
        <p:nvSpPr>
          <p:cNvPr id="5" name="Text Placeholder 4">
            <a:extLst>
              <a:ext uri="{FF2B5EF4-FFF2-40B4-BE49-F238E27FC236}">
                <a16:creationId xmlns:a16="http://schemas.microsoft.com/office/drawing/2014/main" id="{AA19FEE0-0708-1094-ADFE-ECE45170C629}"/>
              </a:ext>
            </a:extLst>
          </p:cNvPr>
          <p:cNvSpPr>
            <a:spLocks noGrp="1"/>
          </p:cNvSpPr>
          <p:nvPr>
            <p:ph type="body" sz="half" idx="2"/>
          </p:nvPr>
        </p:nvSpPr>
        <p:spPr/>
        <p:txBody>
          <a:bodyPr/>
          <a:lstStyle/>
          <a:p>
            <a:endParaRPr lang="en-US"/>
          </a:p>
        </p:txBody>
      </p:sp>
    </p:spTree>
    <p:extLst>
      <p:ext uri="{BB962C8B-B14F-4D97-AF65-F5344CB8AC3E}">
        <p14:creationId xmlns:p14="http://schemas.microsoft.com/office/powerpoint/2010/main" val="321931289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EFDFE8EB-E23B-4097-D7FD-13CAD5EBDBB5}"/>
              </a:ext>
            </a:extLst>
          </p:cNvPr>
          <p:cNvPicPr>
            <a:picLocks noChangeAspect="1"/>
          </p:cNvPicPr>
          <p:nvPr/>
        </p:nvPicPr>
        <p:blipFill>
          <a:blip r:embed="rId2"/>
          <a:stretch>
            <a:fillRect/>
          </a:stretch>
        </p:blipFill>
        <p:spPr>
          <a:xfrm>
            <a:off x="614722" y="929098"/>
            <a:ext cx="8183496" cy="1858196"/>
          </a:xfrm>
          <a:prstGeom prst="rect">
            <a:avLst/>
          </a:prstGeom>
        </p:spPr>
      </p:pic>
    </p:spTree>
    <p:extLst>
      <p:ext uri="{BB962C8B-B14F-4D97-AF65-F5344CB8AC3E}">
        <p14:creationId xmlns:p14="http://schemas.microsoft.com/office/powerpoint/2010/main" val="3465260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264" y="228067"/>
            <a:ext cx="8269472" cy="745629"/>
          </a:xfrm>
        </p:spPr>
        <p:txBody>
          <a:bodyPr>
            <a:normAutofit fontScale="90000"/>
          </a:bodyPr>
          <a:lstStyle/>
          <a:p>
            <a:pPr algn="ctr"/>
            <a:r>
              <a:rPr lang="en-US" sz="3000" dirty="0">
                <a:solidFill>
                  <a:srgbClr val="002060"/>
                </a:solidFill>
                <a:latin typeface="+mn-lt"/>
              </a:rPr>
              <a:t>Achievement of pCR after neoadjuvant HER2-therapy is powerful prognostic marker</a:t>
            </a:r>
            <a:br>
              <a:rPr lang="en-US" sz="2250" dirty="0">
                <a:solidFill>
                  <a:srgbClr val="002060"/>
                </a:solidFill>
                <a:latin typeface="+mn-lt"/>
              </a:rPr>
            </a:br>
            <a:r>
              <a:rPr lang="en-US" sz="2025" dirty="0">
                <a:solidFill>
                  <a:srgbClr val="002060"/>
                </a:solidFill>
                <a:latin typeface="+mn-lt"/>
              </a:rPr>
              <a:t>Influence of pCR on EFS in HER2+ Disease: I-SPY</a:t>
            </a:r>
          </a:p>
        </p:txBody>
      </p:sp>
      <p:pic>
        <p:nvPicPr>
          <p:cNvPr id="6" name="Content Placeholder 5" descr="C:\Users\cyau\Documents\I-SPY2\Data\Follow_UP\Followup_2017_11_27\07_ISPY2_11_27_2017_CYEdit.png"/>
          <p:cNvPicPr>
            <a:picLocks noGrp="1" noChangeAspect="1" noChangeArrowheads="1"/>
          </p:cNvPicPr>
          <p:nvPr>
            <p:ph sz="half" idx="1"/>
          </p:nvPr>
        </p:nvPicPr>
        <p:blipFill>
          <a:blip r:embed="rId2" cstate="print">
            <a:extLst>
              <a:ext uri="{28A0092B-C50C-407E-A947-70E740481C1C}">
                <a14:useLocalDpi xmlns:a14="http://schemas.microsoft.com/office/drawing/2010/main" val="0"/>
              </a:ext>
            </a:extLst>
          </a:blip>
          <a:srcRect/>
          <a:stretch>
            <a:fillRect/>
          </a:stretch>
        </p:blipFill>
        <p:spPr bwMode="auto">
          <a:xfrm>
            <a:off x="4753794" y="1708168"/>
            <a:ext cx="2775719" cy="2623464"/>
          </a:xfrm>
          <a:prstGeom prst="rect">
            <a:avLst/>
          </a:prstGeom>
          <a:noFill/>
          <a:extLst>
            <a:ext uri="{909E8E84-426E-40dd-AFC4-6F175D3DCCD1}">
              <a14:hiddenFill xmlns:a14="http://schemas.microsoft.com/office/drawing/2010/main" xmlns="">
                <a:solidFill>
                  <a:srgbClr val="FFFFFF"/>
                </a:solidFill>
              </a14:hiddenFill>
            </a:ext>
          </a:extLst>
        </p:spPr>
      </p:pic>
      <p:pic>
        <p:nvPicPr>
          <p:cNvPr id="7" name="Picture 2" descr="C:\Users\cyau\Documents\I-SPY2\Data\Follow_UP\Followup_2017_11_27\09_ISPY2_11_27_2017_CYEdit.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27154" y="1716331"/>
            <a:ext cx="2768241" cy="2615855"/>
          </a:xfrm>
          <a:prstGeom prst="rect">
            <a:avLst/>
          </a:prstGeom>
          <a:noFill/>
          <a:extLst>
            <a:ext uri="{909E8E84-426E-40dd-AFC4-6F175D3DCCD1}">
              <a14:hiddenFill xmlns:a14="http://schemas.microsoft.com/office/drawing/2010/main" xmlns="">
                <a:solidFill>
                  <a:srgbClr val="FFFFFF"/>
                </a:solidFill>
              </a14:hiddenFill>
            </a:ext>
          </a:extLst>
        </p:spPr>
      </p:pic>
      <p:sp>
        <p:nvSpPr>
          <p:cNvPr id="10" name="Rectangle 9"/>
          <p:cNvSpPr/>
          <p:nvPr/>
        </p:nvSpPr>
        <p:spPr>
          <a:xfrm>
            <a:off x="1221772" y="4151472"/>
            <a:ext cx="6547247" cy="46128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US" sz="1350" dirty="0">
                <a:solidFill>
                  <a:srgbClr val="002060"/>
                </a:solidFill>
                <a:latin typeface="Calibri"/>
              </a:rPr>
              <a:t>Difference between </a:t>
            </a:r>
            <a:r>
              <a:rPr lang="en-US" sz="1350" dirty="0" err="1">
                <a:solidFill>
                  <a:srgbClr val="002060"/>
                </a:solidFill>
                <a:latin typeface="Calibri"/>
              </a:rPr>
              <a:t>pCR</a:t>
            </a:r>
            <a:r>
              <a:rPr lang="en-US" sz="1350" dirty="0">
                <a:solidFill>
                  <a:srgbClr val="002060"/>
                </a:solidFill>
                <a:latin typeface="Calibri"/>
              </a:rPr>
              <a:t> vs. residual disease greater for ER- and ER+ consistent with </a:t>
            </a:r>
          </a:p>
          <a:p>
            <a:pPr algn="ctr" defTabSz="685800" fontAlgn="auto">
              <a:spcBef>
                <a:spcPts val="0"/>
              </a:spcBef>
              <a:spcAft>
                <a:spcPts val="0"/>
              </a:spcAft>
            </a:pPr>
            <a:r>
              <a:rPr lang="en-US" sz="1350" dirty="0">
                <a:solidFill>
                  <a:srgbClr val="002060"/>
                </a:solidFill>
                <a:latin typeface="Calibri"/>
              </a:rPr>
              <a:t>meta-analysis from </a:t>
            </a:r>
            <a:r>
              <a:rPr lang="en-US" sz="1350" dirty="0" err="1">
                <a:solidFill>
                  <a:srgbClr val="002060"/>
                </a:solidFill>
                <a:latin typeface="Calibri"/>
              </a:rPr>
              <a:t>Cortazar</a:t>
            </a:r>
            <a:r>
              <a:rPr lang="en-US" sz="1350" dirty="0">
                <a:solidFill>
                  <a:srgbClr val="002060"/>
                </a:solidFill>
                <a:latin typeface="Calibri"/>
              </a:rPr>
              <a:t> et al, Lancet 2014</a:t>
            </a:r>
          </a:p>
        </p:txBody>
      </p:sp>
      <p:sp>
        <p:nvSpPr>
          <p:cNvPr id="11" name="TextBox 10"/>
          <p:cNvSpPr txBox="1"/>
          <p:nvPr/>
        </p:nvSpPr>
        <p:spPr>
          <a:xfrm>
            <a:off x="7132016" y="4612754"/>
            <a:ext cx="1803269" cy="507831"/>
          </a:xfrm>
          <a:prstGeom prst="rect">
            <a:avLst/>
          </a:prstGeom>
          <a:noFill/>
        </p:spPr>
        <p:txBody>
          <a:bodyPr wrap="square" rtlCol="0">
            <a:spAutoFit/>
          </a:bodyPr>
          <a:lstStyle/>
          <a:p>
            <a:pPr defTabSz="685800" fontAlgn="auto">
              <a:spcBef>
                <a:spcPts val="0"/>
              </a:spcBef>
              <a:spcAft>
                <a:spcPts val="0"/>
              </a:spcAft>
            </a:pPr>
            <a:r>
              <a:rPr lang="en-US" sz="1350" dirty="0">
                <a:solidFill>
                  <a:prstClr val="black"/>
                </a:solidFill>
                <a:latin typeface="Calibri"/>
                <a:ea typeface="+mn-ea"/>
                <a:cs typeface="+mn-cs"/>
              </a:rPr>
              <a:t>Yee et al, SABCS 2017, JAMA Oncology 2020</a:t>
            </a:r>
          </a:p>
        </p:txBody>
      </p:sp>
    </p:spTree>
    <p:extLst>
      <p:ext uri="{BB962C8B-B14F-4D97-AF65-F5344CB8AC3E}">
        <p14:creationId xmlns:p14="http://schemas.microsoft.com/office/powerpoint/2010/main" val="3983115453"/>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9FBCAC-D3D6-FE62-CE0F-5578EE01234D}"/>
              </a:ext>
            </a:extLst>
          </p:cNvPr>
          <p:cNvSpPr>
            <a:spLocks noGrp="1"/>
          </p:cNvSpPr>
          <p:nvPr>
            <p:ph type="ctrTitle"/>
          </p:nvPr>
        </p:nvSpPr>
        <p:spPr>
          <a:xfrm>
            <a:off x="724322" y="120999"/>
            <a:ext cx="6858000" cy="195952"/>
          </a:xfrm>
        </p:spPr>
        <p:txBody>
          <a:bodyPr>
            <a:normAutofit fontScale="90000"/>
          </a:bodyPr>
          <a:lstStyle/>
          <a:p>
            <a:r>
              <a:rPr lang="en-US" sz="2250" dirty="0"/>
              <a:t>Can we cure de novo oligometastatic stage IV HER2+ breast cancer with multimodality therapy? (CHLOE): PI Mariya Rozenblit </a:t>
            </a:r>
            <a:br>
              <a:rPr lang="en-US" sz="2250" dirty="0"/>
            </a:br>
            <a:endParaRPr lang="en-US" sz="2250" dirty="0"/>
          </a:p>
        </p:txBody>
      </p:sp>
      <p:sp>
        <p:nvSpPr>
          <p:cNvPr id="3" name="Subtitle 2">
            <a:extLst>
              <a:ext uri="{FF2B5EF4-FFF2-40B4-BE49-F238E27FC236}">
                <a16:creationId xmlns:a16="http://schemas.microsoft.com/office/drawing/2014/main" id="{03D1C24B-B2FE-97E6-53AD-2AC041CEDA4A}"/>
              </a:ext>
            </a:extLst>
          </p:cNvPr>
          <p:cNvSpPr>
            <a:spLocks noGrp="1"/>
          </p:cNvSpPr>
          <p:nvPr>
            <p:ph type="subTitle" idx="1"/>
          </p:nvPr>
        </p:nvSpPr>
        <p:spPr>
          <a:xfrm>
            <a:off x="810818" y="3092115"/>
            <a:ext cx="6858000" cy="1241822"/>
          </a:xfrm>
        </p:spPr>
        <p:txBody>
          <a:bodyPr>
            <a:normAutofit fontScale="77500" lnSpcReduction="20000"/>
          </a:bodyPr>
          <a:lstStyle/>
          <a:p>
            <a:endParaRPr lang="en-US" dirty="0"/>
          </a:p>
          <a:p>
            <a:endParaRPr lang="en-US" dirty="0"/>
          </a:p>
          <a:p>
            <a:endParaRPr lang="en-US" dirty="0"/>
          </a:p>
          <a:p>
            <a:r>
              <a:rPr lang="en-US" dirty="0"/>
              <a:t>https://chloe.yalepathaws.org/</a:t>
            </a:r>
          </a:p>
        </p:txBody>
      </p:sp>
      <p:sp>
        <p:nvSpPr>
          <p:cNvPr id="6" name="TextBox 5">
            <a:extLst>
              <a:ext uri="{FF2B5EF4-FFF2-40B4-BE49-F238E27FC236}">
                <a16:creationId xmlns:a16="http://schemas.microsoft.com/office/drawing/2014/main" id="{740BFAD2-E613-9540-809F-D630926B551E}"/>
              </a:ext>
            </a:extLst>
          </p:cNvPr>
          <p:cNvSpPr txBox="1"/>
          <p:nvPr/>
        </p:nvSpPr>
        <p:spPr>
          <a:xfrm>
            <a:off x="2284496" y="1609886"/>
            <a:ext cx="4575008" cy="2103140"/>
          </a:xfrm>
          <a:prstGeom prst="rect">
            <a:avLst/>
          </a:prstGeom>
          <a:noFill/>
        </p:spPr>
        <p:txBody>
          <a:bodyPr wrap="square">
            <a:spAutoFit/>
          </a:bodyPr>
          <a:lstStyle/>
          <a:p>
            <a:pPr marL="0" marR="0" lvl="0" indent="0" algn="l" defTabSz="914400" rtl="0" eaLnBrk="1" fontAlgn="base" latinLnBrk="0" hangingPunct="1">
              <a:lnSpc>
                <a:spcPct val="150000"/>
              </a:lnSpc>
              <a:spcBef>
                <a:spcPts val="450"/>
              </a:spcBef>
              <a:spcAft>
                <a:spcPts val="45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Primary Objective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Arial" panose="020B0604020202020204" pitchFamily="34" charset="0"/>
              </a:rPr>
              <a:t>To estimate the 3-year distant metastasis free survival in patients with </a:t>
            </a:r>
            <a:r>
              <a:rPr kumimoji="0" lang="en-US" sz="1100" b="0" i="1" u="none" strike="noStrike" kern="1200" cap="none" spc="0" normalizeH="0" baseline="0" noProof="0" dirty="0">
                <a:ln>
                  <a:noFill/>
                </a:ln>
                <a:solidFill>
                  <a:srgbClr val="000000"/>
                </a:solidFill>
                <a:effectLst/>
                <a:uLnTx/>
                <a:uFillTx/>
                <a:latin typeface="Arial" panose="020B0604020202020204" pitchFamily="34" charset="0"/>
                <a:ea typeface="Arial" panose="020B0604020202020204" pitchFamily="34" charset="0"/>
              </a:rPr>
              <a:t>de novo</a:t>
            </a:r>
            <a:r>
              <a:rPr kumimoji="0" lang="en-US" sz="1100" b="0" i="0" u="none" strike="noStrike" kern="1200" cap="none" spc="0" normalizeH="0" baseline="0" noProof="0" dirty="0">
                <a:ln>
                  <a:noFill/>
                </a:ln>
                <a:solidFill>
                  <a:srgbClr val="000000"/>
                </a:solidFill>
                <a:effectLst/>
                <a:uLnTx/>
                <a:uFillTx/>
                <a:latin typeface="Arial" panose="020B0604020202020204" pitchFamily="34" charset="0"/>
                <a:ea typeface="Arial" panose="020B0604020202020204" pitchFamily="34" charset="0"/>
              </a:rPr>
              <a:t> oligometastatic HER2+ breast cancer treated with a multi-modality treatment plan.</a:t>
            </a: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sng" strike="noStrike" kern="1200" cap="none" spc="0" normalizeH="0" baseline="0" noProof="0" dirty="0">
                <a:ln>
                  <a:noFill/>
                </a:ln>
                <a:solidFill>
                  <a:srgbClr val="000000"/>
                </a:solidFill>
                <a:effectLst/>
                <a:uLnTx/>
                <a:uFillTx/>
                <a:latin typeface="Arial" charset="0"/>
                <a:ea typeface="ＭＳ Ｐゴシック" charset="0"/>
              </a:rPr>
              <a:t>Inclusion Criteria: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Patients with de novo oligomet HER2+ in whom local treatment of all metastatic sites is feasible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dirty="0">
              <a:ln>
                <a:noFill/>
              </a:ln>
              <a:solidFill>
                <a:srgbClr val="000000"/>
              </a:solidFill>
              <a:effectLst/>
              <a:uLnTx/>
              <a:uFillTx/>
              <a:latin typeface="Arial" charset="0"/>
              <a:ea typeface="ＭＳ Ｐゴシック"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i="0" u="sng" strike="noStrike" kern="1200" cap="none" spc="0" normalizeH="0" baseline="0" noProof="0" dirty="0">
                <a:ln>
                  <a:noFill/>
                </a:ln>
                <a:solidFill>
                  <a:srgbClr val="000000"/>
                </a:solidFill>
                <a:effectLst/>
                <a:uLnTx/>
                <a:uFillTx/>
                <a:latin typeface="Arial" charset="0"/>
                <a:ea typeface="ＭＳ Ｐゴシック" charset="0"/>
              </a:rPr>
              <a:t>Exclusion Criteria: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rPr>
              <a:t>Patients with contraindications to standard of care treatment</a:t>
            </a:r>
          </a:p>
        </p:txBody>
      </p:sp>
      <p:pic>
        <p:nvPicPr>
          <p:cNvPr id="4" name="Picture 3">
            <a:extLst>
              <a:ext uri="{FF2B5EF4-FFF2-40B4-BE49-F238E27FC236}">
                <a16:creationId xmlns:a16="http://schemas.microsoft.com/office/drawing/2014/main" id="{943EF683-A773-16F3-BA25-C15FB82A8827}"/>
              </a:ext>
            </a:extLst>
          </p:cNvPr>
          <p:cNvPicPr>
            <a:picLocks noChangeAspect="1"/>
          </p:cNvPicPr>
          <p:nvPr/>
        </p:nvPicPr>
        <p:blipFill>
          <a:blip r:embed="rId2"/>
          <a:stretch>
            <a:fillRect/>
          </a:stretch>
        </p:blipFill>
        <p:spPr>
          <a:xfrm>
            <a:off x="6562164" y="3484924"/>
            <a:ext cx="1614688" cy="849013"/>
          </a:xfrm>
          <a:prstGeom prst="rect">
            <a:avLst/>
          </a:prstGeom>
        </p:spPr>
      </p:pic>
    </p:spTree>
    <p:extLst>
      <p:ext uri="{BB962C8B-B14F-4D97-AF65-F5344CB8AC3E}">
        <p14:creationId xmlns:p14="http://schemas.microsoft.com/office/powerpoint/2010/main" val="3660786257"/>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4" descr="Diagram, text, letter&#10;&#10;Description automatically generated">
            <a:extLst>
              <a:ext uri="{FF2B5EF4-FFF2-40B4-BE49-F238E27FC236}">
                <a16:creationId xmlns:a16="http://schemas.microsoft.com/office/drawing/2014/main" id="{9D8243D5-BC3A-E05D-F4AE-91B782DD2D63}"/>
              </a:ext>
            </a:extLst>
          </p:cNvPr>
          <p:cNvPicPr>
            <a:picLocks noChangeAspect="1"/>
          </p:cNvPicPr>
          <p:nvPr/>
        </p:nvPicPr>
        <p:blipFill>
          <a:blip r:embed="rId2"/>
          <a:stretch>
            <a:fillRect/>
          </a:stretch>
        </p:blipFill>
        <p:spPr>
          <a:xfrm>
            <a:off x="551810" y="2408128"/>
            <a:ext cx="7886700" cy="1967990"/>
          </a:xfrm>
          <a:prstGeom prst="rect">
            <a:avLst/>
          </a:prstGeom>
        </p:spPr>
      </p:pic>
      <p:pic>
        <p:nvPicPr>
          <p:cNvPr id="7" name="Content Placeholder 6">
            <a:extLst>
              <a:ext uri="{FF2B5EF4-FFF2-40B4-BE49-F238E27FC236}">
                <a16:creationId xmlns:a16="http://schemas.microsoft.com/office/drawing/2014/main" id="{521212D8-C462-CCF3-3468-2F1BB1DA4FE2}"/>
              </a:ext>
            </a:extLst>
          </p:cNvPr>
          <p:cNvPicPr>
            <a:picLocks noGrp="1" noChangeAspect="1"/>
          </p:cNvPicPr>
          <p:nvPr>
            <p:ph idx="1"/>
          </p:nvPr>
        </p:nvPicPr>
        <p:blipFill rotWithShape="1">
          <a:blip r:embed="rId3"/>
          <a:srcRect r="4377" b="36885"/>
          <a:stretch/>
        </p:blipFill>
        <p:spPr>
          <a:xfrm>
            <a:off x="253882" y="219311"/>
            <a:ext cx="7886700" cy="2649859"/>
          </a:xfrm>
        </p:spPr>
      </p:pic>
      <p:sp>
        <p:nvSpPr>
          <p:cNvPr id="2" name="TextBox 1">
            <a:extLst>
              <a:ext uri="{FF2B5EF4-FFF2-40B4-BE49-F238E27FC236}">
                <a16:creationId xmlns:a16="http://schemas.microsoft.com/office/drawing/2014/main" id="{4F68B979-7B9D-B113-9636-ECD52316927A}"/>
              </a:ext>
            </a:extLst>
          </p:cNvPr>
          <p:cNvSpPr txBox="1"/>
          <p:nvPr/>
        </p:nvSpPr>
        <p:spPr>
          <a:xfrm>
            <a:off x="3651512" y="4621217"/>
            <a:ext cx="1558440"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PI: Mariya Rozenblit</a:t>
            </a:r>
          </a:p>
        </p:txBody>
      </p:sp>
    </p:spTree>
    <p:extLst>
      <p:ext uri="{BB962C8B-B14F-4D97-AF65-F5344CB8AC3E}">
        <p14:creationId xmlns:p14="http://schemas.microsoft.com/office/powerpoint/2010/main" val="64302641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a:extLst>
              <a:ext uri="{FF2B5EF4-FFF2-40B4-BE49-F238E27FC236}">
                <a16:creationId xmlns:a16="http://schemas.microsoft.com/office/drawing/2014/main" id="{B641ADAC-BA0C-75F3-5904-649F82CC7952}"/>
              </a:ext>
            </a:extLst>
          </p:cNvPr>
          <p:cNvGraphicFramePr/>
          <p:nvPr/>
        </p:nvGraphicFramePr>
        <p:xfrm>
          <a:off x="1974783" y="1196679"/>
          <a:ext cx="5194434" cy="29710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6">
            <a:extLst>
              <a:ext uri="{FF2B5EF4-FFF2-40B4-BE49-F238E27FC236}">
                <a16:creationId xmlns:a16="http://schemas.microsoft.com/office/drawing/2014/main" id="{C9A67C94-F759-0AB1-759A-0E6A18341ED7}"/>
              </a:ext>
            </a:extLst>
          </p:cNvPr>
          <p:cNvSpPr>
            <a:spLocks noGrp="1"/>
          </p:cNvSpPr>
          <p:nvPr>
            <p:ph type="title"/>
          </p:nvPr>
        </p:nvSpPr>
        <p:spPr>
          <a:xfrm>
            <a:off x="-288758" y="207612"/>
            <a:ext cx="9144000" cy="1006507"/>
          </a:xfrm>
        </p:spPr>
        <p:txBody>
          <a:bodyPr/>
          <a:lstStyle/>
          <a:p>
            <a:r>
              <a:rPr lang="en-US" dirty="0"/>
              <a:t>Noteworthy </a:t>
            </a:r>
            <a:r>
              <a:rPr lang="en-US"/>
              <a:t>other happenings in </a:t>
            </a:r>
            <a:r>
              <a:rPr lang="en-US" dirty="0"/>
              <a:t>2023</a:t>
            </a:r>
          </a:p>
        </p:txBody>
      </p:sp>
    </p:spTree>
    <p:extLst>
      <p:ext uri="{BB962C8B-B14F-4D97-AF65-F5344CB8AC3E}">
        <p14:creationId xmlns:p14="http://schemas.microsoft.com/office/powerpoint/2010/main" val="282661498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254511-C39F-0EB7-55C0-E850252D2B47}"/>
              </a:ext>
            </a:extLst>
          </p:cNvPr>
          <p:cNvSpPr>
            <a:spLocks noGrp="1"/>
          </p:cNvSpPr>
          <p:nvPr>
            <p:ph type="title"/>
          </p:nvPr>
        </p:nvSpPr>
        <p:spPr/>
        <p:txBody>
          <a:bodyPr/>
          <a:lstStyle/>
          <a:p>
            <a:endParaRPr lang="en-US"/>
          </a:p>
        </p:txBody>
      </p:sp>
      <p:pic>
        <p:nvPicPr>
          <p:cNvPr id="3" name="Content Placeholder 4">
            <a:extLst>
              <a:ext uri="{FF2B5EF4-FFF2-40B4-BE49-F238E27FC236}">
                <a16:creationId xmlns:a16="http://schemas.microsoft.com/office/drawing/2014/main" id="{DBB7763B-E566-97BF-4A01-E2EA0FD7266E}"/>
              </a:ext>
            </a:extLst>
          </p:cNvPr>
          <p:cNvPicPr>
            <a:picLocks noChangeAspect="1"/>
          </p:cNvPicPr>
          <p:nvPr/>
        </p:nvPicPr>
        <p:blipFill>
          <a:blip r:embed="rId2"/>
          <a:stretch>
            <a:fillRect/>
          </a:stretch>
        </p:blipFill>
        <p:spPr>
          <a:xfrm>
            <a:off x="546846" y="452717"/>
            <a:ext cx="8533495" cy="3919952"/>
          </a:xfrm>
          <a:prstGeom prst="rect">
            <a:avLst/>
          </a:prstGeom>
        </p:spPr>
      </p:pic>
    </p:spTree>
    <p:extLst>
      <p:ext uri="{BB962C8B-B14F-4D97-AF65-F5344CB8AC3E}">
        <p14:creationId xmlns:p14="http://schemas.microsoft.com/office/powerpoint/2010/main" val="263479092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A61971C-FE53-736B-FA11-70244B1C02C7}"/>
              </a:ext>
            </a:extLst>
          </p:cNvPr>
          <p:cNvSpPr>
            <a:spLocks noGrp="1"/>
          </p:cNvSpPr>
          <p:nvPr>
            <p:ph type="title"/>
          </p:nvPr>
        </p:nvSpPr>
        <p:spPr/>
        <p:txBody>
          <a:bodyPr/>
          <a:lstStyle/>
          <a:p>
            <a:pPr algn="ctr"/>
            <a:r>
              <a:rPr lang="en-US" i="0" dirty="0">
                <a:solidFill>
                  <a:schemeClr val="tx1"/>
                </a:solidFill>
              </a:rPr>
              <a:t>Thank you!</a:t>
            </a:r>
            <a:br>
              <a:rPr lang="en-US" i="0" dirty="0">
                <a:solidFill>
                  <a:schemeClr val="tx1"/>
                </a:solidFill>
              </a:rPr>
            </a:br>
            <a:r>
              <a:rPr lang="en-US" i="0" dirty="0">
                <a:solidFill>
                  <a:schemeClr val="tx1"/>
                </a:solidFill>
              </a:rPr>
              <a:t> Maryam.lustberg@yale.edu </a:t>
            </a:r>
          </a:p>
        </p:txBody>
      </p:sp>
      <p:pic>
        <p:nvPicPr>
          <p:cNvPr id="6" name="Picture Placeholder 5">
            <a:extLst>
              <a:ext uri="{FF2B5EF4-FFF2-40B4-BE49-F238E27FC236}">
                <a16:creationId xmlns:a16="http://schemas.microsoft.com/office/drawing/2014/main" id="{3F897F31-C5AF-7C02-B441-AD46D0F0A80B}"/>
              </a:ext>
            </a:extLst>
          </p:cNvPr>
          <p:cNvPicPr>
            <a:picLocks noGrp="1" noChangeAspect="1"/>
          </p:cNvPicPr>
          <p:nvPr>
            <p:ph type="pic" idx="1"/>
          </p:nvPr>
        </p:nvPicPr>
        <p:blipFill>
          <a:blip r:embed="rId2"/>
          <a:srcRect l="20361" r="20361"/>
          <a:stretch>
            <a:fillRect/>
          </a:stretch>
        </p:blipFill>
        <p:spPr>
          <a:xfrm>
            <a:off x="1792288" y="-1"/>
            <a:ext cx="5486400" cy="3088958"/>
          </a:xfrm>
          <a:prstGeom prst="rect">
            <a:avLst/>
          </a:prstGeom>
        </p:spPr>
      </p:pic>
      <p:sp>
        <p:nvSpPr>
          <p:cNvPr id="5" name="Text Placeholder 4">
            <a:extLst>
              <a:ext uri="{FF2B5EF4-FFF2-40B4-BE49-F238E27FC236}">
                <a16:creationId xmlns:a16="http://schemas.microsoft.com/office/drawing/2014/main" id="{CD9268DE-FF97-52C1-2542-9F334A4770EE}"/>
              </a:ext>
            </a:extLst>
          </p:cNvPr>
          <p:cNvSpPr>
            <a:spLocks noGrp="1"/>
          </p:cNvSpPr>
          <p:nvPr>
            <p:ph type="body" sz="half" idx="2"/>
          </p:nvPr>
        </p:nvSpPr>
        <p:spPr/>
        <p:txBody>
          <a:bodyPr/>
          <a:lstStyle/>
          <a:p>
            <a:endParaRPr lang="en-US" dirty="0"/>
          </a:p>
        </p:txBody>
      </p:sp>
    </p:spTree>
    <p:extLst>
      <p:ext uri="{BB962C8B-B14F-4D97-AF65-F5344CB8AC3E}">
        <p14:creationId xmlns:p14="http://schemas.microsoft.com/office/powerpoint/2010/main" val="287830958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7037" y="0"/>
            <a:ext cx="9129925" cy="5148263"/>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7037" y="0"/>
            <a:ext cx="9129925" cy="5148263"/>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7037" y="0"/>
            <a:ext cx="9129925" cy="5148263"/>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6"/>
          <a:stretch>
            <a:fillRect/>
          </a:stretch>
        </p:blipFill>
        <p:spPr>
          <a:xfrm>
            <a:off x="-1" y="-12701"/>
            <a:ext cx="9129925" cy="5148263"/>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7"/>
          <a:stretch>
            <a:fillRect/>
          </a:stretch>
        </p:blipFill>
        <p:spPr>
          <a:xfrm>
            <a:off x="-1" y="0"/>
            <a:ext cx="9144001" cy="5148263"/>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8"/>
          <a:stretch>
            <a:fillRect/>
          </a:stretch>
        </p:blipFill>
        <p:spPr>
          <a:xfrm>
            <a:off x="-1276" y="0"/>
            <a:ext cx="9129925" cy="5148263"/>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9"/>
          <a:stretch>
            <a:fillRect/>
          </a:stretch>
        </p:blipFill>
        <p:spPr>
          <a:xfrm>
            <a:off x="7037" y="91440"/>
            <a:ext cx="9129925" cy="5148263"/>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7037" y="0"/>
            <a:ext cx="9129925" cy="5148263"/>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11"/>
          <a:stretch>
            <a:fillRect/>
          </a:stretch>
        </p:blipFill>
        <p:spPr>
          <a:xfrm>
            <a:off x="14075" y="12699"/>
            <a:ext cx="9129925" cy="5148263"/>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0" y="2586831"/>
            <a:ext cx="9129925" cy="461665"/>
          </a:xfrm>
          <a:prstGeom prst="rect">
            <a:avLst/>
          </a:prstGeom>
        </p:spPr>
        <p:txBody>
          <a:bodyPr wrap="square">
            <a:spAutoFit/>
          </a:bodyPr>
          <a:lstStyle/>
          <a:p>
            <a:pPr algn="ctr"/>
            <a:r>
              <a:rPr lang="en-US" spc="600" dirty="0">
                <a:solidFill>
                  <a:srgbClr val="FFC82C"/>
                </a:solidFill>
                <a:latin typeface="Corporate A Medium" panose="02000503080000020004" pitchFamily="2" charset="0"/>
              </a:rPr>
              <a:t>BREAST CANCER</a:t>
            </a:r>
          </a:p>
        </p:txBody>
      </p:sp>
      <p:sp>
        <p:nvSpPr>
          <p:cNvPr id="37" name="Rectangle 36">
            <a:extLst>
              <a:ext uri="{FF2B5EF4-FFF2-40B4-BE49-F238E27FC236}">
                <a16:creationId xmlns:a16="http://schemas.microsoft.com/office/drawing/2014/main" id="{136DD176-7412-694A-BED9-E7F8655CA44E}"/>
              </a:ext>
            </a:extLst>
          </p:cNvPr>
          <p:cNvSpPr/>
          <p:nvPr/>
        </p:nvSpPr>
        <p:spPr>
          <a:xfrm>
            <a:off x="14075" y="3073896"/>
            <a:ext cx="9129925" cy="338554"/>
          </a:xfrm>
          <a:prstGeom prst="rect">
            <a:avLst/>
          </a:prstGeom>
        </p:spPr>
        <p:txBody>
          <a:bodyPr wrap="square">
            <a:spAutoFit/>
          </a:bodyPr>
          <a:lstStyle/>
          <a:p>
            <a:pPr algn="ctr"/>
            <a:r>
              <a:rPr lang="en-US" sz="1600" dirty="0">
                <a:solidFill>
                  <a:schemeClr val="bg1"/>
                </a:solidFill>
                <a:latin typeface="Corporate S Demi" panose="02020500000000000000" pitchFamily="18" charset="0"/>
              </a:rPr>
              <a:t>Tuesday, November 28, 2023</a:t>
            </a:r>
          </a:p>
        </p:txBody>
      </p:sp>
      <p:pic>
        <p:nvPicPr>
          <p:cNvPr id="4" name="Picture 3">
            <a:extLst>
              <a:ext uri="{FF2B5EF4-FFF2-40B4-BE49-F238E27FC236}">
                <a16:creationId xmlns:a16="http://schemas.microsoft.com/office/drawing/2014/main" id="{60C06D60-76FC-3755-DF28-3A1BE52736E5}"/>
              </a:ext>
            </a:extLst>
          </p:cNvPr>
          <p:cNvPicPr>
            <a:picLocks noChangeAspect="1"/>
          </p:cNvPicPr>
          <p:nvPr/>
        </p:nvPicPr>
        <p:blipFill>
          <a:blip r:embed="rId12"/>
          <a:stretch>
            <a:fillRect/>
          </a:stretch>
        </p:blipFill>
        <p:spPr>
          <a:xfrm>
            <a:off x="5520265" y="4490935"/>
            <a:ext cx="3179233" cy="369574"/>
          </a:xfrm>
          <a:prstGeom prst="rect">
            <a:avLst/>
          </a:prstGeom>
        </p:spPr>
      </p:pic>
    </p:spTree>
    <p:extLst>
      <p:ext uri="{BB962C8B-B14F-4D97-AF65-F5344CB8AC3E}">
        <p14:creationId xmlns:p14="http://schemas.microsoft.com/office/powerpoint/2010/main" val="1756003998"/>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798064"/>
            <a:ext cx="6400800" cy="2204975"/>
          </a:xfrm>
        </p:spPr>
        <p:txBody>
          <a:bodyPr/>
          <a:lstStyle/>
          <a:p>
            <a:r>
              <a:rPr lang="en-US" b="1" dirty="0">
                <a:solidFill>
                  <a:srgbClr val="002E51"/>
                </a:solidFill>
              </a:rPr>
              <a:t>Daniel O’Neil, MD, MPH</a:t>
            </a:r>
          </a:p>
          <a:p>
            <a:r>
              <a:rPr lang="en-US" dirty="0">
                <a:solidFill>
                  <a:srgbClr val="002E51"/>
                </a:solidFill>
              </a:rPr>
              <a:t>Assistant Professor of Medicine</a:t>
            </a:r>
          </a:p>
          <a:p>
            <a:r>
              <a:rPr lang="en-US" dirty="0">
                <a:solidFill>
                  <a:srgbClr val="002E51"/>
                </a:solidFill>
              </a:rPr>
              <a:t>Yale School of Medicine</a:t>
            </a:r>
          </a:p>
          <a:p>
            <a:r>
              <a:rPr lang="en-US" dirty="0">
                <a:solidFill>
                  <a:srgbClr val="002E51"/>
                </a:solidFill>
              </a:rPr>
              <a:t>New Haven, CT</a:t>
            </a:r>
          </a:p>
        </p:txBody>
      </p:sp>
      <p:sp>
        <p:nvSpPr>
          <p:cNvPr id="4" name="Title 3"/>
          <p:cNvSpPr>
            <a:spLocks noGrp="1"/>
          </p:cNvSpPr>
          <p:nvPr>
            <p:ph type="title"/>
          </p:nvPr>
        </p:nvSpPr>
        <p:spPr>
          <a:xfrm>
            <a:off x="0" y="127465"/>
            <a:ext cx="9144000" cy="786936"/>
          </a:xfrm>
        </p:spPr>
        <p:txBody>
          <a:bodyPr/>
          <a:lstStyle/>
          <a:p>
            <a:r>
              <a:rPr lang="en-US" b="1" dirty="0">
                <a:solidFill>
                  <a:srgbClr val="002E51"/>
                </a:solidFill>
              </a:rPr>
              <a:t>Global Breast Health Issues</a:t>
            </a:r>
          </a:p>
        </p:txBody>
      </p:sp>
    </p:spTree>
    <p:extLst>
      <p:ext uri="{BB962C8B-B14F-4D97-AF65-F5344CB8AC3E}">
        <p14:creationId xmlns:p14="http://schemas.microsoft.com/office/powerpoint/2010/main" val="345564205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168401"/>
            <a:ext cx="6400800" cy="2915920"/>
          </a:xfrm>
        </p:spPr>
        <p:txBody>
          <a:bodyPr/>
          <a:lstStyle/>
          <a:p>
            <a:endParaRPr lang="en-US" dirty="0">
              <a:solidFill>
                <a:srgbClr val="002E51"/>
              </a:solidFill>
            </a:endParaRPr>
          </a:p>
        </p:txBody>
      </p:sp>
      <p:sp>
        <p:nvSpPr>
          <p:cNvPr id="4" name="Title 3"/>
          <p:cNvSpPr>
            <a:spLocks noGrp="1"/>
          </p:cNvSpPr>
          <p:nvPr>
            <p:ph type="title"/>
          </p:nvPr>
        </p:nvSpPr>
        <p:spPr>
          <a:xfrm>
            <a:off x="0" y="127465"/>
            <a:ext cx="9144000" cy="807256"/>
          </a:xfrm>
        </p:spPr>
        <p:txBody>
          <a:bodyPr/>
          <a:lstStyle/>
          <a:p>
            <a:r>
              <a:rPr lang="en-US" dirty="0"/>
              <a:t>Most Common Female Cancers Globally</a:t>
            </a:r>
          </a:p>
        </p:txBody>
      </p:sp>
      <p:graphicFrame>
        <p:nvGraphicFramePr>
          <p:cNvPr id="3" name="Object 2">
            <a:extLst>
              <a:ext uri="{FF2B5EF4-FFF2-40B4-BE49-F238E27FC236}">
                <a16:creationId xmlns:a16="http://schemas.microsoft.com/office/drawing/2014/main" id="{1194C8E6-6F9F-C91E-B6BC-346C8487132F}"/>
              </a:ext>
            </a:extLst>
          </p:cNvPr>
          <p:cNvGraphicFramePr>
            <a:graphicFrameLocks noChangeAspect="1"/>
          </p:cNvGraphicFramePr>
          <p:nvPr/>
        </p:nvGraphicFramePr>
        <p:xfrm>
          <a:off x="1992204" y="1134845"/>
          <a:ext cx="5159592" cy="2915920"/>
        </p:xfrm>
        <a:graphic>
          <a:graphicData uri="http://schemas.openxmlformats.org/presentationml/2006/ole">
            <mc:AlternateContent xmlns:mc="http://schemas.openxmlformats.org/markup-compatibility/2006">
              <mc:Choice xmlns:v="urn:schemas-microsoft-com:vml" Requires="v">
                <p:oleObj name="Acrobat Document" r:id="rId2" imgW="9601141" imgH="5425352" progId="Acrobat.Document.DC">
                  <p:embed/>
                </p:oleObj>
              </mc:Choice>
              <mc:Fallback>
                <p:oleObj name="Acrobat Document" r:id="rId2" imgW="9601141" imgH="5425352" progId="Acrobat.Document.DC">
                  <p:embed/>
                  <p:pic>
                    <p:nvPicPr>
                      <p:cNvPr id="3" name="Object 2">
                        <a:extLst>
                          <a:ext uri="{FF2B5EF4-FFF2-40B4-BE49-F238E27FC236}">
                            <a16:creationId xmlns:a16="http://schemas.microsoft.com/office/drawing/2014/main" id="{1194C8E6-6F9F-C91E-B6BC-346C8487132F}"/>
                          </a:ext>
                        </a:extLst>
                      </p:cNvPr>
                      <p:cNvPicPr/>
                      <p:nvPr/>
                    </p:nvPicPr>
                    <p:blipFill>
                      <a:blip r:embed="rId3"/>
                      <a:stretch>
                        <a:fillRect/>
                      </a:stretch>
                    </p:blipFill>
                    <p:spPr>
                      <a:xfrm>
                        <a:off x="1992204" y="1134845"/>
                        <a:ext cx="5159592" cy="2915920"/>
                      </a:xfrm>
                      <a:prstGeom prst="rect">
                        <a:avLst/>
                      </a:prstGeom>
                    </p:spPr>
                  </p:pic>
                </p:oleObj>
              </mc:Fallback>
            </mc:AlternateContent>
          </a:graphicData>
        </a:graphic>
      </p:graphicFrame>
    </p:spTree>
    <p:extLst>
      <p:ext uri="{BB962C8B-B14F-4D97-AF65-F5344CB8AC3E}">
        <p14:creationId xmlns:p14="http://schemas.microsoft.com/office/powerpoint/2010/main" val="354264736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168401"/>
            <a:ext cx="6400800" cy="2915920"/>
          </a:xfrm>
        </p:spPr>
        <p:txBody>
          <a:bodyPr/>
          <a:lstStyle/>
          <a:p>
            <a:endParaRPr lang="en-US" dirty="0">
              <a:solidFill>
                <a:srgbClr val="002E51"/>
              </a:solidFill>
            </a:endParaRPr>
          </a:p>
        </p:txBody>
      </p:sp>
      <p:sp>
        <p:nvSpPr>
          <p:cNvPr id="4" name="Title 3"/>
          <p:cNvSpPr>
            <a:spLocks noGrp="1"/>
          </p:cNvSpPr>
          <p:nvPr>
            <p:ph type="title"/>
          </p:nvPr>
        </p:nvSpPr>
        <p:spPr>
          <a:xfrm>
            <a:off x="0" y="127465"/>
            <a:ext cx="9144000" cy="807256"/>
          </a:xfrm>
        </p:spPr>
        <p:txBody>
          <a:bodyPr/>
          <a:lstStyle/>
          <a:p>
            <a:r>
              <a:rPr lang="en-US" sz="2800" dirty="0"/>
              <a:t>Age-Standardized Breast Cancer Incidence Rates</a:t>
            </a:r>
          </a:p>
        </p:txBody>
      </p:sp>
      <p:graphicFrame>
        <p:nvGraphicFramePr>
          <p:cNvPr id="5" name="Object 4">
            <a:extLst>
              <a:ext uri="{FF2B5EF4-FFF2-40B4-BE49-F238E27FC236}">
                <a16:creationId xmlns:a16="http://schemas.microsoft.com/office/drawing/2014/main" id="{D6364279-9191-A412-AAC7-3C48C64BB327}"/>
              </a:ext>
            </a:extLst>
          </p:cNvPr>
          <p:cNvGraphicFramePr>
            <a:graphicFrameLocks noChangeAspect="1"/>
          </p:cNvGraphicFramePr>
          <p:nvPr/>
        </p:nvGraphicFramePr>
        <p:xfrm>
          <a:off x="1992204" y="1168401"/>
          <a:ext cx="5159592" cy="2915920"/>
        </p:xfrm>
        <a:graphic>
          <a:graphicData uri="http://schemas.openxmlformats.org/presentationml/2006/ole">
            <mc:AlternateContent xmlns:mc="http://schemas.openxmlformats.org/markup-compatibility/2006">
              <mc:Choice xmlns:v="urn:schemas-microsoft-com:vml" Requires="v">
                <p:oleObj name="Acrobat Document" r:id="rId2" imgW="9601141" imgH="5425352" progId="Acrobat.Document.DC">
                  <p:embed/>
                </p:oleObj>
              </mc:Choice>
              <mc:Fallback>
                <p:oleObj name="Acrobat Document" r:id="rId2" imgW="9601141" imgH="5425352" progId="Acrobat.Document.DC">
                  <p:embed/>
                  <p:pic>
                    <p:nvPicPr>
                      <p:cNvPr id="5" name="Object 4">
                        <a:extLst>
                          <a:ext uri="{FF2B5EF4-FFF2-40B4-BE49-F238E27FC236}">
                            <a16:creationId xmlns:a16="http://schemas.microsoft.com/office/drawing/2014/main" id="{D6364279-9191-A412-AAC7-3C48C64BB327}"/>
                          </a:ext>
                        </a:extLst>
                      </p:cNvPr>
                      <p:cNvPicPr/>
                      <p:nvPr/>
                    </p:nvPicPr>
                    <p:blipFill>
                      <a:blip r:embed="rId3"/>
                      <a:stretch>
                        <a:fillRect/>
                      </a:stretch>
                    </p:blipFill>
                    <p:spPr>
                      <a:xfrm>
                        <a:off x="1992204" y="1168401"/>
                        <a:ext cx="5159592" cy="2915920"/>
                      </a:xfrm>
                      <a:prstGeom prst="rect">
                        <a:avLst/>
                      </a:prstGeom>
                    </p:spPr>
                  </p:pic>
                </p:oleObj>
              </mc:Fallback>
            </mc:AlternateContent>
          </a:graphicData>
        </a:graphic>
      </p:graphicFrame>
    </p:spTree>
    <p:extLst>
      <p:ext uri="{BB962C8B-B14F-4D97-AF65-F5344CB8AC3E}">
        <p14:creationId xmlns:p14="http://schemas.microsoft.com/office/powerpoint/2010/main" val="70720707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1600" y="1168401"/>
            <a:ext cx="6400800" cy="2915920"/>
          </a:xfrm>
        </p:spPr>
        <p:txBody>
          <a:bodyPr/>
          <a:lstStyle/>
          <a:p>
            <a:endParaRPr lang="en-US" dirty="0">
              <a:solidFill>
                <a:srgbClr val="002E51"/>
              </a:solidFill>
            </a:endParaRPr>
          </a:p>
        </p:txBody>
      </p:sp>
      <p:sp>
        <p:nvSpPr>
          <p:cNvPr id="4" name="Title 3"/>
          <p:cNvSpPr>
            <a:spLocks noGrp="1"/>
          </p:cNvSpPr>
          <p:nvPr>
            <p:ph type="title"/>
          </p:nvPr>
        </p:nvSpPr>
        <p:spPr>
          <a:xfrm>
            <a:off x="0" y="127465"/>
            <a:ext cx="9144000" cy="807256"/>
          </a:xfrm>
        </p:spPr>
        <p:txBody>
          <a:bodyPr/>
          <a:lstStyle/>
          <a:p>
            <a:r>
              <a:rPr lang="en-US" sz="2800" dirty="0"/>
              <a:t>Age-Standardized Breast Cancer Mortality Rates</a:t>
            </a:r>
          </a:p>
        </p:txBody>
      </p:sp>
      <p:graphicFrame>
        <p:nvGraphicFramePr>
          <p:cNvPr id="5" name="Object 4">
            <a:extLst>
              <a:ext uri="{FF2B5EF4-FFF2-40B4-BE49-F238E27FC236}">
                <a16:creationId xmlns:a16="http://schemas.microsoft.com/office/drawing/2014/main" id="{24E27038-1916-F1D7-5F13-9A808BB6A7E0}"/>
              </a:ext>
            </a:extLst>
          </p:cNvPr>
          <p:cNvGraphicFramePr>
            <a:graphicFrameLocks noChangeAspect="1"/>
          </p:cNvGraphicFramePr>
          <p:nvPr/>
        </p:nvGraphicFramePr>
        <p:xfrm>
          <a:off x="1990288" y="1168401"/>
          <a:ext cx="5163424" cy="2918086"/>
        </p:xfrm>
        <a:graphic>
          <a:graphicData uri="http://schemas.openxmlformats.org/presentationml/2006/ole">
            <mc:AlternateContent xmlns:mc="http://schemas.openxmlformats.org/markup-compatibility/2006">
              <mc:Choice xmlns:v="urn:schemas-microsoft-com:vml" Requires="v">
                <p:oleObj name="Acrobat Document" r:id="rId2" imgW="9601141" imgH="5425352" progId="Acrobat.Document.DC">
                  <p:embed/>
                </p:oleObj>
              </mc:Choice>
              <mc:Fallback>
                <p:oleObj name="Acrobat Document" r:id="rId2" imgW="9601141" imgH="5425352" progId="Acrobat.Document.DC">
                  <p:embed/>
                  <p:pic>
                    <p:nvPicPr>
                      <p:cNvPr id="5" name="Object 4">
                        <a:extLst>
                          <a:ext uri="{FF2B5EF4-FFF2-40B4-BE49-F238E27FC236}">
                            <a16:creationId xmlns:a16="http://schemas.microsoft.com/office/drawing/2014/main" id="{24E27038-1916-F1D7-5F13-9A808BB6A7E0}"/>
                          </a:ext>
                        </a:extLst>
                      </p:cNvPr>
                      <p:cNvPicPr/>
                      <p:nvPr/>
                    </p:nvPicPr>
                    <p:blipFill>
                      <a:blip r:embed="rId3"/>
                      <a:stretch>
                        <a:fillRect/>
                      </a:stretch>
                    </p:blipFill>
                    <p:spPr>
                      <a:xfrm>
                        <a:off x="1990288" y="1168401"/>
                        <a:ext cx="5163424" cy="2918086"/>
                      </a:xfrm>
                      <a:prstGeom prst="rect">
                        <a:avLst/>
                      </a:prstGeom>
                    </p:spPr>
                  </p:pic>
                </p:oleObj>
              </mc:Fallback>
            </mc:AlternateContent>
          </a:graphicData>
        </a:graphic>
      </p:graphicFrame>
    </p:spTree>
    <p:extLst>
      <p:ext uri="{BB962C8B-B14F-4D97-AF65-F5344CB8AC3E}">
        <p14:creationId xmlns:p14="http://schemas.microsoft.com/office/powerpoint/2010/main" val="275305153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9D7E336B-274E-3E4B-90DD-FC851CA695D5}"/>
              </a:ext>
            </a:extLst>
          </p:cNvPr>
          <p:cNvSpPr txBox="1"/>
          <p:nvPr/>
        </p:nvSpPr>
        <p:spPr>
          <a:xfrm rot="16200000">
            <a:off x="1365052" y="1959650"/>
            <a:ext cx="1359694" cy="369332"/>
          </a:xfrm>
          <a:prstGeom prst="rect">
            <a:avLst/>
          </a:prstGeom>
          <a:noFill/>
          <a:ln>
            <a:solidFill>
              <a:schemeClr val="tx1"/>
            </a:solidFill>
          </a:ln>
        </p:spPr>
        <p:txBody>
          <a:bodyPr>
            <a:spAutoFit/>
          </a:bodyPr>
          <a:lstStyle/>
          <a:p>
            <a:pPr algn="ctr" defTabSz="685800" fontAlgn="auto">
              <a:spcBef>
                <a:spcPts val="0"/>
              </a:spcBef>
              <a:spcAft>
                <a:spcPts val="0"/>
              </a:spcAft>
              <a:defRPr/>
            </a:pPr>
            <a:r>
              <a:rPr lang="en-US" sz="1800" dirty="0">
                <a:solidFill>
                  <a:prstClr val="black"/>
                </a:solidFill>
                <a:latin typeface="Calibri"/>
                <a:ea typeface="+mn-ea"/>
                <a:cs typeface="+mn-cs"/>
              </a:rPr>
              <a:t>Registration</a:t>
            </a:r>
          </a:p>
        </p:txBody>
      </p:sp>
      <p:grpSp>
        <p:nvGrpSpPr>
          <p:cNvPr id="22531" name="TextBox 12">
            <a:extLst>
              <a:ext uri="{FF2B5EF4-FFF2-40B4-BE49-F238E27FC236}">
                <a16:creationId xmlns:a16="http://schemas.microsoft.com/office/drawing/2014/main" id="{39F536B8-36A9-2843-953C-888690103B9C}"/>
              </a:ext>
            </a:extLst>
          </p:cNvPr>
          <p:cNvGrpSpPr>
            <a:grpSpLocks/>
          </p:cNvGrpSpPr>
          <p:nvPr/>
        </p:nvGrpSpPr>
        <p:grpSpPr bwMode="auto">
          <a:xfrm>
            <a:off x="2369344" y="1353741"/>
            <a:ext cx="2171700" cy="1571625"/>
            <a:chOff x="2152" y="1384"/>
            <a:chExt cx="1824" cy="1320"/>
          </a:xfrm>
        </p:grpSpPr>
        <p:pic>
          <p:nvPicPr>
            <p:cNvPr id="22553" name="TextBox 12">
              <a:extLst>
                <a:ext uri="{FF2B5EF4-FFF2-40B4-BE49-F238E27FC236}">
                  <a16:creationId xmlns:a16="http://schemas.microsoft.com/office/drawing/2014/main" id="{0EC61E2D-0C98-FD46-9BAE-18622B4E1B1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2" y="1384"/>
              <a:ext cx="1824" cy="1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54" name="Text Box 6">
              <a:extLst>
                <a:ext uri="{FF2B5EF4-FFF2-40B4-BE49-F238E27FC236}">
                  <a16:creationId xmlns:a16="http://schemas.microsoft.com/office/drawing/2014/main" id="{6A44B307-6A9B-3D43-89D4-2AF5F24C5D20}"/>
                </a:ext>
              </a:extLst>
            </p:cNvPr>
            <p:cNvSpPr txBox="1">
              <a:spLocks noChangeArrowheads="1"/>
            </p:cNvSpPr>
            <p:nvPr/>
          </p:nvSpPr>
          <p:spPr bwMode="auto">
            <a:xfrm>
              <a:off x="2162" y="1389"/>
              <a:ext cx="1814"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685800" fontAlgn="auto">
                <a:lnSpc>
                  <a:spcPct val="100000"/>
                </a:lnSpc>
                <a:spcBef>
                  <a:spcPct val="0"/>
                </a:spcBef>
                <a:spcAft>
                  <a:spcPts val="0"/>
                </a:spcAft>
                <a:buNone/>
              </a:pPr>
              <a:r>
                <a:rPr lang="en-US" altLang="en-US" sz="1200" dirty="0">
                  <a:solidFill>
                    <a:prstClr val="black"/>
                  </a:solidFill>
                  <a:latin typeface="Arial" panose="020B0604020202020204" pitchFamily="34" charset="0"/>
                  <a:ea typeface="+mn-ea"/>
                  <a:cs typeface="+mn-cs"/>
                </a:rPr>
                <a:t>Part 1 preop</a:t>
              </a:r>
            </a:p>
            <a:p>
              <a:pPr algn="ctr" defTabSz="685800" fontAlgn="auto">
                <a:lnSpc>
                  <a:spcPct val="100000"/>
                </a:lnSpc>
                <a:spcBef>
                  <a:spcPct val="0"/>
                </a:spcBef>
                <a:spcAft>
                  <a:spcPts val="0"/>
                </a:spcAft>
                <a:buNone/>
              </a:pPr>
              <a:r>
                <a:rPr lang="en-US" altLang="en-US" sz="1350" dirty="0">
                  <a:solidFill>
                    <a:srgbClr val="000000"/>
                  </a:solidFill>
                  <a:latin typeface="Arial" panose="020B0604020202020204" pitchFamily="34" charset="0"/>
                  <a:ea typeface="+mn-ea"/>
                  <a:cs typeface="+mn-cs"/>
                </a:rPr>
                <a:t>THP x 4 (12 weeks)</a:t>
              </a:r>
              <a:r>
                <a:rPr lang="en-US" altLang="en-US" sz="1200" dirty="0">
                  <a:solidFill>
                    <a:srgbClr val="000000"/>
                  </a:solidFill>
                  <a:latin typeface="Arial" panose="020B0604020202020204" pitchFamily="34" charset="0"/>
                  <a:ea typeface="+mn-ea"/>
                  <a:cs typeface="+mn-cs"/>
                </a:rPr>
                <a:t> </a:t>
              </a:r>
            </a:p>
            <a:p>
              <a:pPr algn="ctr" defTabSz="685800" fontAlgn="auto">
                <a:lnSpc>
                  <a:spcPct val="100000"/>
                </a:lnSpc>
                <a:spcBef>
                  <a:spcPct val="0"/>
                </a:spcBef>
                <a:spcAft>
                  <a:spcPts val="0"/>
                </a:spcAft>
                <a:buNone/>
              </a:pPr>
              <a:endParaRPr lang="en-US" altLang="en-US" sz="600" dirty="0">
                <a:solidFill>
                  <a:srgbClr val="000000"/>
                </a:solidFill>
                <a:latin typeface="Arial" panose="020B0604020202020204" pitchFamily="34" charset="0"/>
                <a:ea typeface="+mn-ea"/>
                <a:cs typeface="+mn-cs"/>
              </a:endParaRPr>
            </a:p>
            <a:p>
              <a:pPr algn="ctr" defTabSz="685800" fontAlgn="auto">
                <a:lnSpc>
                  <a:spcPct val="100000"/>
                </a:lnSpc>
                <a:spcBef>
                  <a:spcPct val="0"/>
                </a:spcBef>
                <a:spcAft>
                  <a:spcPts val="0"/>
                </a:spcAft>
                <a:buNone/>
              </a:pPr>
              <a:r>
                <a:rPr lang="en-US" altLang="en-US" sz="1200" dirty="0">
                  <a:solidFill>
                    <a:srgbClr val="000000"/>
                  </a:solidFill>
                  <a:latin typeface="Arial" panose="020B0604020202020204" pitchFamily="34" charset="0"/>
                  <a:ea typeface="+mn-ea"/>
                  <a:cs typeface="+mn-cs"/>
                </a:rPr>
                <a:t> </a:t>
              </a:r>
              <a:r>
                <a:rPr lang="en-US" altLang="en-US" sz="1200" dirty="0" err="1">
                  <a:solidFill>
                    <a:srgbClr val="000000"/>
                  </a:solidFill>
                  <a:latin typeface="Arial" panose="020B0604020202020204" pitchFamily="34" charset="0"/>
                  <a:ea typeface="+mn-ea"/>
                  <a:cs typeface="+mn-cs"/>
                </a:rPr>
                <a:t>pac</a:t>
              </a:r>
              <a:r>
                <a:rPr lang="en-US" altLang="en-US" sz="1200" dirty="0">
                  <a:solidFill>
                    <a:srgbClr val="000000"/>
                  </a:solidFill>
                  <a:latin typeface="Arial" panose="020B0604020202020204" pitchFamily="34" charset="0"/>
                  <a:ea typeface="+mn-ea"/>
                  <a:cs typeface="+mn-cs"/>
                </a:rPr>
                <a:t> weekly or doc q3w (T) </a:t>
              </a:r>
            </a:p>
            <a:p>
              <a:pPr algn="ctr" defTabSz="685800" fontAlgn="auto">
                <a:lnSpc>
                  <a:spcPct val="100000"/>
                </a:lnSpc>
                <a:spcBef>
                  <a:spcPct val="0"/>
                </a:spcBef>
                <a:spcAft>
                  <a:spcPts val="0"/>
                </a:spcAft>
                <a:buNone/>
              </a:pPr>
              <a:r>
                <a:rPr lang="en-US" altLang="en-US" sz="1200" dirty="0">
                  <a:solidFill>
                    <a:srgbClr val="000000"/>
                  </a:solidFill>
                  <a:latin typeface="Arial" panose="020B0604020202020204" pitchFamily="34" charset="0"/>
                  <a:ea typeface="+mn-ea"/>
                  <a:cs typeface="+mn-cs"/>
                </a:rPr>
                <a:t>PLUS</a:t>
              </a:r>
            </a:p>
            <a:p>
              <a:pPr algn="ctr" defTabSz="685800" fontAlgn="auto">
                <a:lnSpc>
                  <a:spcPct val="100000"/>
                </a:lnSpc>
                <a:spcBef>
                  <a:spcPct val="0"/>
                </a:spcBef>
                <a:spcAft>
                  <a:spcPts val="0"/>
                </a:spcAft>
                <a:buNone/>
              </a:pPr>
              <a:r>
                <a:rPr lang="en-US" altLang="en-US" sz="1200" dirty="0">
                  <a:solidFill>
                    <a:srgbClr val="000000"/>
                  </a:solidFill>
                  <a:latin typeface="Arial" panose="020B0604020202020204" pitchFamily="34" charset="0"/>
                  <a:ea typeface="+mn-ea"/>
                  <a:cs typeface="+mn-cs"/>
                </a:rPr>
                <a:t>trastuzumab (H) &amp;</a:t>
              </a:r>
            </a:p>
            <a:p>
              <a:pPr algn="ctr" defTabSz="685800" fontAlgn="auto">
                <a:lnSpc>
                  <a:spcPct val="100000"/>
                </a:lnSpc>
                <a:spcBef>
                  <a:spcPct val="0"/>
                </a:spcBef>
                <a:spcAft>
                  <a:spcPts val="0"/>
                </a:spcAft>
                <a:buNone/>
              </a:pPr>
              <a:r>
                <a:rPr lang="en-US" altLang="en-US" sz="1200" dirty="0">
                  <a:solidFill>
                    <a:srgbClr val="000000"/>
                  </a:solidFill>
                  <a:latin typeface="Arial" panose="020B0604020202020204" pitchFamily="34" charset="0"/>
                  <a:ea typeface="+mn-ea"/>
                  <a:cs typeface="+mn-cs"/>
                </a:rPr>
                <a:t>pertuzumab (P) q3w</a:t>
              </a:r>
            </a:p>
          </p:txBody>
        </p:sp>
      </p:grpSp>
      <p:sp>
        <p:nvSpPr>
          <p:cNvPr id="21" name="TextBox 20">
            <a:extLst>
              <a:ext uri="{FF2B5EF4-FFF2-40B4-BE49-F238E27FC236}">
                <a16:creationId xmlns:a16="http://schemas.microsoft.com/office/drawing/2014/main" id="{E488A8AD-A512-5240-A7AE-7A53C2449F11}"/>
              </a:ext>
            </a:extLst>
          </p:cNvPr>
          <p:cNvSpPr txBox="1"/>
          <p:nvPr/>
        </p:nvSpPr>
        <p:spPr>
          <a:xfrm rot="16200000">
            <a:off x="4336257" y="1959650"/>
            <a:ext cx="1188244" cy="369332"/>
          </a:xfrm>
          <a:prstGeom prst="rect">
            <a:avLst/>
          </a:prstGeom>
          <a:noFill/>
          <a:ln>
            <a:solidFill>
              <a:schemeClr val="tx1"/>
            </a:solidFill>
          </a:ln>
        </p:spPr>
        <p:txBody>
          <a:bodyPr>
            <a:spAutoFit/>
          </a:bodyPr>
          <a:lstStyle/>
          <a:p>
            <a:pPr algn="ctr" defTabSz="685800" fontAlgn="auto">
              <a:spcBef>
                <a:spcPts val="0"/>
              </a:spcBef>
              <a:spcAft>
                <a:spcPts val="0"/>
              </a:spcAft>
              <a:defRPr/>
            </a:pPr>
            <a:r>
              <a:rPr lang="en-US" sz="1800" dirty="0">
                <a:solidFill>
                  <a:prstClr val="black"/>
                </a:solidFill>
                <a:latin typeface="Calibri"/>
                <a:ea typeface="+mn-ea"/>
                <a:cs typeface="+mn-cs"/>
              </a:rPr>
              <a:t>Surgery</a:t>
            </a:r>
          </a:p>
        </p:txBody>
      </p:sp>
      <p:sp>
        <p:nvSpPr>
          <p:cNvPr id="22" name="TextBox 21">
            <a:extLst>
              <a:ext uri="{FF2B5EF4-FFF2-40B4-BE49-F238E27FC236}">
                <a16:creationId xmlns:a16="http://schemas.microsoft.com/office/drawing/2014/main" id="{3DD7645D-0F36-CC45-8E8E-56A79C54DAD1}"/>
              </a:ext>
            </a:extLst>
          </p:cNvPr>
          <p:cNvSpPr txBox="1"/>
          <p:nvPr/>
        </p:nvSpPr>
        <p:spPr>
          <a:xfrm>
            <a:off x="5261372" y="1270397"/>
            <a:ext cx="1728788" cy="461665"/>
          </a:xfrm>
          <a:prstGeom prst="rect">
            <a:avLst/>
          </a:prstGeom>
          <a:gradFill flip="none" rotWithShape="1">
            <a:gsLst>
              <a:gs pos="0">
                <a:schemeClr val="accent1">
                  <a:lumMod val="60000"/>
                  <a:lumOff val="40000"/>
                  <a:tint val="66000"/>
                  <a:satMod val="160000"/>
                </a:schemeClr>
              </a:gs>
              <a:gs pos="50000">
                <a:schemeClr val="accent1">
                  <a:lumMod val="60000"/>
                  <a:lumOff val="40000"/>
                  <a:tint val="44500"/>
                  <a:satMod val="160000"/>
                </a:schemeClr>
              </a:gs>
              <a:gs pos="100000">
                <a:schemeClr val="accent1">
                  <a:lumMod val="60000"/>
                  <a:lumOff val="40000"/>
                  <a:tint val="23500"/>
                  <a:satMod val="160000"/>
                </a:schemeClr>
              </a:gs>
            </a:gsLst>
            <a:lin ang="13500000" scaled="1"/>
            <a:tileRect/>
          </a:gradFill>
        </p:spPr>
        <p:txBody>
          <a:bodyPr>
            <a:spAutoFit/>
          </a:bodyPr>
          <a:lstStyle/>
          <a:p>
            <a:pPr algn="ctr" defTabSz="685800" fontAlgn="auto">
              <a:spcBef>
                <a:spcPts val="0"/>
              </a:spcBef>
              <a:spcAft>
                <a:spcPts val="0"/>
              </a:spcAft>
              <a:defRPr/>
            </a:pPr>
            <a:r>
              <a:rPr lang="en-US" sz="1200" dirty="0">
                <a:solidFill>
                  <a:prstClr val="black"/>
                </a:solidFill>
                <a:latin typeface="Calibri"/>
                <a:ea typeface="+mn-ea"/>
                <a:cs typeface="+mn-cs"/>
              </a:rPr>
              <a:t>Part 1 pCR (~40-45%)</a:t>
            </a:r>
          </a:p>
          <a:p>
            <a:pPr algn="ctr" defTabSz="685800" fontAlgn="auto">
              <a:spcBef>
                <a:spcPts val="0"/>
              </a:spcBef>
              <a:spcAft>
                <a:spcPts val="0"/>
              </a:spcAft>
              <a:defRPr/>
            </a:pPr>
            <a:r>
              <a:rPr lang="en-US" sz="1200" dirty="0">
                <a:solidFill>
                  <a:prstClr val="black"/>
                </a:solidFill>
                <a:latin typeface="Calibri"/>
                <a:ea typeface="+mn-ea"/>
                <a:cs typeface="+mn-cs"/>
              </a:rPr>
              <a:t>No further chemo</a:t>
            </a:r>
          </a:p>
        </p:txBody>
      </p:sp>
      <p:sp>
        <p:nvSpPr>
          <p:cNvPr id="22534" name="TextBox 14">
            <a:extLst>
              <a:ext uri="{FF2B5EF4-FFF2-40B4-BE49-F238E27FC236}">
                <a16:creationId xmlns:a16="http://schemas.microsoft.com/office/drawing/2014/main" id="{1930F7DA-086D-EF4B-B485-2A24E7813BCE}"/>
              </a:ext>
            </a:extLst>
          </p:cNvPr>
          <p:cNvSpPr txBox="1">
            <a:spLocks noChangeArrowheads="1"/>
          </p:cNvSpPr>
          <p:nvPr/>
        </p:nvSpPr>
        <p:spPr bwMode="auto">
          <a:xfrm>
            <a:off x="241697" y="1372791"/>
            <a:ext cx="1543050"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pPr>
            <a:r>
              <a:rPr lang="en-US" altLang="en-US" sz="1350" u="sng" dirty="0">
                <a:solidFill>
                  <a:srgbClr val="000000"/>
                </a:solidFill>
                <a:latin typeface="Arial" panose="020B0604020202020204" pitchFamily="34" charset="0"/>
                <a:ea typeface="+mn-ea"/>
                <a:cs typeface="+mn-cs"/>
              </a:rPr>
              <a:t>Eligibility</a:t>
            </a:r>
            <a:endParaRPr lang="en-US" altLang="en-US" sz="1200" u="sng" dirty="0">
              <a:solidFill>
                <a:srgbClr val="000000"/>
              </a:solidFill>
              <a:latin typeface="Arial" panose="020B0604020202020204" pitchFamily="34" charset="0"/>
              <a:ea typeface="+mn-ea"/>
              <a:cs typeface="+mn-cs"/>
            </a:endParaRPr>
          </a:p>
          <a:p>
            <a:pPr defTabSz="685800" fontAlgn="auto">
              <a:lnSpc>
                <a:spcPct val="100000"/>
              </a:lnSpc>
              <a:spcBef>
                <a:spcPct val="0"/>
              </a:spcBef>
              <a:spcAft>
                <a:spcPts val="0"/>
              </a:spcAft>
              <a:buNone/>
            </a:pPr>
            <a:r>
              <a:rPr lang="en-US" altLang="en-US" sz="1350" dirty="0">
                <a:solidFill>
                  <a:srgbClr val="000000"/>
                </a:solidFill>
                <a:latin typeface="Arial" panose="020B0604020202020204" pitchFamily="34" charset="0"/>
                <a:ea typeface="+mn-ea"/>
                <a:cs typeface="+mn-cs"/>
              </a:rPr>
              <a:t>HER2+ breast ca</a:t>
            </a:r>
          </a:p>
          <a:p>
            <a:pPr defTabSz="685800" fontAlgn="auto">
              <a:lnSpc>
                <a:spcPct val="100000"/>
              </a:lnSpc>
              <a:spcBef>
                <a:spcPct val="0"/>
              </a:spcBef>
              <a:spcAft>
                <a:spcPts val="0"/>
              </a:spcAft>
              <a:buNone/>
            </a:pPr>
            <a:r>
              <a:rPr lang="en-US" altLang="en-US" sz="1350" dirty="0">
                <a:solidFill>
                  <a:srgbClr val="000000"/>
                </a:solidFill>
                <a:latin typeface="Arial" panose="020B0604020202020204" pitchFamily="34" charset="0"/>
                <a:ea typeface="+mn-ea"/>
                <a:cs typeface="+mn-cs"/>
              </a:rPr>
              <a:t>Stage 2 or 3a</a:t>
            </a:r>
          </a:p>
          <a:p>
            <a:pPr defTabSz="685800" fontAlgn="auto">
              <a:lnSpc>
                <a:spcPct val="100000"/>
              </a:lnSpc>
              <a:spcBef>
                <a:spcPct val="0"/>
              </a:spcBef>
              <a:spcAft>
                <a:spcPts val="0"/>
              </a:spcAft>
              <a:buNone/>
            </a:pPr>
            <a:r>
              <a:rPr lang="en-US" altLang="en-US" sz="1350" dirty="0">
                <a:solidFill>
                  <a:srgbClr val="000000"/>
                </a:solidFill>
                <a:latin typeface="Arial" panose="020B0604020202020204" pitchFamily="34" charset="0"/>
                <a:ea typeface="+mn-ea"/>
                <a:cs typeface="+mn-cs"/>
              </a:rPr>
              <a:t>(T2-3, N0-2)</a:t>
            </a:r>
          </a:p>
          <a:p>
            <a:pPr defTabSz="685800" fontAlgn="auto">
              <a:lnSpc>
                <a:spcPct val="100000"/>
              </a:lnSpc>
              <a:spcBef>
                <a:spcPct val="0"/>
              </a:spcBef>
              <a:spcAft>
                <a:spcPts val="0"/>
              </a:spcAft>
              <a:buNone/>
            </a:pPr>
            <a:r>
              <a:rPr lang="en-US" altLang="en-US" sz="1350" dirty="0">
                <a:solidFill>
                  <a:prstClr val="black"/>
                </a:solidFill>
                <a:latin typeface="Arial" panose="020B0604020202020204" pitchFamily="34" charset="0"/>
                <a:ea typeface="+mn-ea"/>
                <a:cs typeface="+mn-cs"/>
              </a:rPr>
              <a:t>Newly diagnosed, no prior therapy</a:t>
            </a:r>
          </a:p>
        </p:txBody>
      </p:sp>
      <p:sp>
        <p:nvSpPr>
          <p:cNvPr id="20" name="TextBox 19">
            <a:extLst>
              <a:ext uri="{FF2B5EF4-FFF2-40B4-BE49-F238E27FC236}">
                <a16:creationId xmlns:a16="http://schemas.microsoft.com/office/drawing/2014/main" id="{8DDB8F62-5922-B14B-BF38-03E2BCAE2A89}"/>
              </a:ext>
            </a:extLst>
          </p:cNvPr>
          <p:cNvSpPr txBox="1"/>
          <p:nvPr/>
        </p:nvSpPr>
        <p:spPr>
          <a:xfrm>
            <a:off x="2552701" y="3894513"/>
            <a:ext cx="3573065" cy="1015663"/>
          </a:xfrm>
          <a:prstGeom prst="rect">
            <a:avLst/>
          </a:prstGeom>
          <a:ln w="28575"/>
        </p:spPr>
        <p:style>
          <a:lnRef idx="2">
            <a:schemeClr val="accent1"/>
          </a:lnRef>
          <a:fillRef idx="1">
            <a:schemeClr val="lt1"/>
          </a:fillRef>
          <a:effectRef idx="0">
            <a:schemeClr val="accent1"/>
          </a:effectRef>
          <a:fontRef idx="minor">
            <a:schemeClr val="dk1"/>
          </a:fontRef>
        </p:style>
        <p:txBody>
          <a:bodyPr>
            <a:spAutoFit/>
          </a:bodyPr>
          <a:lstStyle/>
          <a:p>
            <a:pPr algn="ctr" defTabSz="685800" fontAlgn="auto">
              <a:spcBef>
                <a:spcPts val="0"/>
              </a:spcBef>
              <a:spcAft>
                <a:spcPts val="0"/>
              </a:spcAft>
              <a:defRPr/>
            </a:pPr>
            <a:r>
              <a:rPr lang="en-US" altLang="en-US" sz="3000" dirty="0">
                <a:solidFill>
                  <a:srgbClr val="000514"/>
                </a:solidFill>
                <a:latin typeface="Arial" charset="0"/>
              </a:rPr>
              <a:t>Primary Objective: 3y RFS HER2+ </a:t>
            </a:r>
          </a:p>
        </p:txBody>
      </p:sp>
      <p:sp>
        <p:nvSpPr>
          <p:cNvPr id="22536" name="TextBox 1">
            <a:extLst>
              <a:ext uri="{FF2B5EF4-FFF2-40B4-BE49-F238E27FC236}">
                <a16:creationId xmlns:a16="http://schemas.microsoft.com/office/drawing/2014/main" id="{1A6DDF87-4048-CA4A-8E08-030A8AF897D6}"/>
              </a:ext>
            </a:extLst>
          </p:cNvPr>
          <p:cNvSpPr txBox="1">
            <a:spLocks noChangeArrowheads="1"/>
          </p:cNvSpPr>
          <p:nvPr/>
        </p:nvSpPr>
        <p:spPr bwMode="auto">
          <a:xfrm>
            <a:off x="1656160" y="2968228"/>
            <a:ext cx="1492716"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pPr>
            <a:r>
              <a:rPr lang="en-US" altLang="en-US" sz="1350" dirty="0">
                <a:solidFill>
                  <a:srgbClr val="C00000"/>
                </a:solidFill>
                <a:latin typeface="Arial" panose="020B0604020202020204" pitchFamily="34" charset="0"/>
                <a:ea typeface="+mn-ea"/>
                <a:cs typeface="+mn-cs"/>
              </a:rPr>
              <a:t>Research Biopsy</a:t>
            </a:r>
          </a:p>
        </p:txBody>
      </p:sp>
      <p:pic>
        <p:nvPicPr>
          <p:cNvPr id="22537" name="Picture 5">
            <a:extLst>
              <a:ext uri="{FF2B5EF4-FFF2-40B4-BE49-F238E27FC236}">
                <a16:creationId xmlns:a16="http://schemas.microsoft.com/office/drawing/2014/main" id="{1A7A1D4E-3C15-2547-B129-ECB5F35E31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454" y="501847"/>
            <a:ext cx="1470422" cy="4321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pic>
        <p:nvPicPr>
          <p:cNvPr id="22538" name="Picture 4">
            <a:extLst>
              <a:ext uri="{FF2B5EF4-FFF2-40B4-BE49-F238E27FC236}">
                <a16:creationId xmlns:a16="http://schemas.microsoft.com/office/drawing/2014/main" id="{F9D33588-9C37-2B48-9F44-12C082489E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0880" y="83343"/>
            <a:ext cx="1674019" cy="361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sp>
        <p:nvSpPr>
          <p:cNvPr id="18" name="TextBox 17">
            <a:extLst>
              <a:ext uri="{FF2B5EF4-FFF2-40B4-BE49-F238E27FC236}">
                <a16:creationId xmlns:a16="http://schemas.microsoft.com/office/drawing/2014/main" id="{76B2B43C-2A57-5E49-A7C0-73848E3A7304}"/>
              </a:ext>
            </a:extLst>
          </p:cNvPr>
          <p:cNvSpPr txBox="1"/>
          <p:nvPr/>
        </p:nvSpPr>
        <p:spPr>
          <a:xfrm>
            <a:off x="5253038" y="2397919"/>
            <a:ext cx="1533525" cy="276999"/>
          </a:xfrm>
          <a:prstGeom prst="rect">
            <a:avLst/>
          </a:prstGeom>
          <a:gradFill flip="none" rotWithShape="1">
            <a:gsLst>
              <a:gs pos="0">
                <a:schemeClr val="accent1">
                  <a:lumMod val="60000"/>
                  <a:lumOff val="40000"/>
                  <a:tint val="66000"/>
                  <a:satMod val="160000"/>
                </a:schemeClr>
              </a:gs>
              <a:gs pos="50000">
                <a:schemeClr val="accent1">
                  <a:lumMod val="60000"/>
                  <a:lumOff val="40000"/>
                  <a:tint val="44500"/>
                  <a:satMod val="160000"/>
                </a:schemeClr>
              </a:gs>
              <a:gs pos="100000">
                <a:schemeClr val="accent1">
                  <a:lumMod val="60000"/>
                  <a:lumOff val="40000"/>
                  <a:tint val="23500"/>
                  <a:satMod val="160000"/>
                </a:schemeClr>
              </a:gs>
            </a:gsLst>
            <a:lin ang="13500000" scaled="1"/>
            <a:tileRect/>
          </a:gradFill>
        </p:spPr>
        <p:txBody>
          <a:bodyPr>
            <a:spAutoFit/>
          </a:bodyPr>
          <a:lstStyle/>
          <a:p>
            <a:pPr algn="ctr" defTabSz="685800" fontAlgn="auto">
              <a:spcBef>
                <a:spcPts val="0"/>
              </a:spcBef>
              <a:spcAft>
                <a:spcPts val="0"/>
              </a:spcAft>
              <a:defRPr/>
            </a:pPr>
            <a:r>
              <a:rPr lang="en-US" sz="1200" dirty="0">
                <a:solidFill>
                  <a:prstClr val="black"/>
                </a:solidFill>
                <a:latin typeface="Calibri"/>
                <a:ea typeface="+mn-ea"/>
                <a:cs typeface="+mn-cs"/>
              </a:rPr>
              <a:t>Part 2 RD (~55%)</a:t>
            </a:r>
          </a:p>
        </p:txBody>
      </p:sp>
      <p:sp>
        <p:nvSpPr>
          <p:cNvPr id="22547" name="TextBox 63">
            <a:extLst>
              <a:ext uri="{FF2B5EF4-FFF2-40B4-BE49-F238E27FC236}">
                <a16:creationId xmlns:a16="http://schemas.microsoft.com/office/drawing/2014/main" id="{D92FC7F7-6B80-5248-B333-9DFA72BF0A7E}"/>
              </a:ext>
            </a:extLst>
          </p:cNvPr>
          <p:cNvSpPr txBox="1">
            <a:spLocks noChangeArrowheads="1"/>
          </p:cNvSpPr>
          <p:nvPr/>
        </p:nvSpPr>
        <p:spPr bwMode="auto">
          <a:xfrm>
            <a:off x="6923200" y="2443708"/>
            <a:ext cx="1511952"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pPr>
            <a:r>
              <a:rPr lang="en-US" altLang="en-US" sz="1050" i="1" dirty="0">
                <a:solidFill>
                  <a:prstClr val="black"/>
                </a:solidFill>
                <a:latin typeface="Arial" panose="020B0604020202020204" pitchFamily="34" charset="0"/>
                <a:ea typeface="+mn-ea"/>
                <a:cs typeface="+mn-cs"/>
              </a:rPr>
              <a:t>SOC adjuvant therapy</a:t>
            </a:r>
          </a:p>
        </p:txBody>
      </p:sp>
      <p:sp>
        <p:nvSpPr>
          <p:cNvPr id="32" name="Title 1">
            <a:extLst>
              <a:ext uri="{FF2B5EF4-FFF2-40B4-BE49-F238E27FC236}">
                <a16:creationId xmlns:a16="http://schemas.microsoft.com/office/drawing/2014/main" id="{F8D16B96-A2AB-6545-98F1-A66BD6EB24C7}"/>
              </a:ext>
            </a:extLst>
          </p:cNvPr>
          <p:cNvSpPr>
            <a:spLocks noGrp="1"/>
          </p:cNvSpPr>
          <p:nvPr>
            <p:ph type="title"/>
          </p:nvPr>
        </p:nvSpPr>
        <p:spPr>
          <a:xfrm>
            <a:off x="1512094" y="130969"/>
            <a:ext cx="5915025" cy="873919"/>
          </a:xfrm>
        </p:spPr>
        <p:txBody>
          <a:bodyPr>
            <a:normAutofit fontScale="90000"/>
          </a:bodyPr>
          <a:lstStyle/>
          <a:p>
            <a:pPr algn="ctr" eaLnBrk="1" hangingPunct="1">
              <a:defRPr/>
            </a:pPr>
            <a:r>
              <a:rPr lang="en-US" altLang="en-US" sz="2700" dirty="0">
                <a:solidFill>
                  <a:schemeClr val="accent1">
                    <a:lumMod val="75000"/>
                  </a:schemeClr>
                </a:solidFill>
                <a:latin typeface="Arial" pitchFamily="34" charset="0"/>
                <a:cs typeface="Arial" pitchFamily="34" charset="0"/>
              </a:rPr>
              <a:t>COMPASS Trial</a:t>
            </a:r>
            <a:br>
              <a:rPr lang="en-US" altLang="en-US" sz="2700" dirty="0">
                <a:solidFill>
                  <a:schemeClr val="accent1">
                    <a:lumMod val="75000"/>
                  </a:schemeClr>
                </a:solidFill>
                <a:latin typeface="Arial" pitchFamily="34" charset="0"/>
                <a:cs typeface="Arial" pitchFamily="34" charset="0"/>
              </a:rPr>
            </a:br>
            <a:r>
              <a:rPr lang="en-US" altLang="en-US" sz="2700" dirty="0">
                <a:solidFill>
                  <a:schemeClr val="accent1">
                    <a:lumMod val="75000"/>
                  </a:schemeClr>
                </a:solidFill>
                <a:latin typeface="Arial" pitchFamily="34" charset="0"/>
                <a:cs typeface="Arial" pitchFamily="34" charset="0"/>
              </a:rPr>
              <a:t>Schema</a:t>
            </a:r>
            <a:endParaRPr lang="en-US" altLang="en-US" sz="2700" dirty="0">
              <a:solidFill>
                <a:schemeClr val="accent1">
                  <a:lumMod val="75000"/>
                </a:schemeClr>
              </a:solidFill>
            </a:endParaRPr>
          </a:p>
        </p:txBody>
      </p:sp>
      <p:pic>
        <p:nvPicPr>
          <p:cNvPr id="22549" name="Content Placeholder 5">
            <a:extLst>
              <a:ext uri="{FF2B5EF4-FFF2-40B4-BE49-F238E27FC236}">
                <a16:creationId xmlns:a16="http://schemas.microsoft.com/office/drawing/2014/main" id="{22B1DFAA-D086-1743-8542-3F8816A4AA2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46987" y="50291"/>
            <a:ext cx="791048" cy="79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4480099"/>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807256"/>
          </a:xfrm>
        </p:spPr>
        <p:txBody>
          <a:bodyPr/>
          <a:lstStyle/>
          <a:p>
            <a:r>
              <a:rPr lang="en-US" dirty="0"/>
              <a:t>National Breast Cancer 5-year OS Rates</a:t>
            </a:r>
          </a:p>
        </p:txBody>
      </p:sp>
      <p:pic>
        <p:nvPicPr>
          <p:cNvPr id="3" name="Picture 2">
            <a:extLst>
              <a:ext uri="{FF2B5EF4-FFF2-40B4-BE49-F238E27FC236}">
                <a16:creationId xmlns:a16="http://schemas.microsoft.com/office/drawing/2014/main" id="{F1BD8F28-36E0-C628-FD0F-3C34232562D9}"/>
              </a:ext>
            </a:extLst>
          </p:cNvPr>
          <p:cNvPicPr>
            <a:picLocks noChangeAspect="1"/>
          </p:cNvPicPr>
          <p:nvPr/>
        </p:nvPicPr>
        <p:blipFill>
          <a:blip r:embed="rId2"/>
          <a:stretch>
            <a:fillRect/>
          </a:stretch>
        </p:blipFill>
        <p:spPr>
          <a:xfrm>
            <a:off x="3274578" y="1391976"/>
            <a:ext cx="2594844" cy="2364310"/>
          </a:xfrm>
          <a:prstGeom prst="rect">
            <a:avLst/>
          </a:prstGeom>
        </p:spPr>
      </p:pic>
      <p:pic>
        <p:nvPicPr>
          <p:cNvPr id="6" name="Picture 5">
            <a:extLst>
              <a:ext uri="{FF2B5EF4-FFF2-40B4-BE49-F238E27FC236}">
                <a16:creationId xmlns:a16="http://schemas.microsoft.com/office/drawing/2014/main" id="{10D91DEC-52BC-7054-69DF-C625C0379DE2}"/>
              </a:ext>
            </a:extLst>
          </p:cNvPr>
          <p:cNvPicPr>
            <a:picLocks noChangeAspect="1"/>
          </p:cNvPicPr>
          <p:nvPr/>
        </p:nvPicPr>
        <p:blipFill>
          <a:blip r:embed="rId3"/>
          <a:stretch>
            <a:fillRect/>
          </a:stretch>
        </p:blipFill>
        <p:spPr>
          <a:xfrm>
            <a:off x="6335241" y="1363767"/>
            <a:ext cx="2573400" cy="2487619"/>
          </a:xfrm>
          <a:prstGeom prst="rect">
            <a:avLst/>
          </a:prstGeom>
        </p:spPr>
      </p:pic>
      <p:pic>
        <p:nvPicPr>
          <p:cNvPr id="7" name="Picture 6">
            <a:extLst>
              <a:ext uri="{FF2B5EF4-FFF2-40B4-BE49-F238E27FC236}">
                <a16:creationId xmlns:a16="http://schemas.microsoft.com/office/drawing/2014/main" id="{1786B1F2-AFF8-35A4-2444-5D697C4D30C9}"/>
              </a:ext>
            </a:extLst>
          </p:cNvPr>
          <p:cNvPicPr>
            <a:picLocks noChangeAspect="1"/>
          </p:cNvPicPr>
          <p:nvPr/>
        </p:nvPicPr>
        <p:blipFill>
          <a:blip r:embed="rId4"/>
          <a:stretch>
            <a:fillRect/>
          </a:stretch>
        </p:blipFill>
        <p:spPr>
          <a:xfrm>
            <a:off x="123277" y="1433921"/>
            <a:ext cx="2918391" cy="2650214"/>
          </a:xfrm>
          <a:prstGeom prst="rect">
            <a:avLst/>
          </a:prstGeom>
        </p:spPr>
      </p:pic>
      <p:sp>
        <p:nvSpPr>
          <p:cNvPr id="2" name="TextBox 1">
            <a:extLst>
              <a:ext uri="{FF2B5EF4-FFF2-40B4-BE49-F238E27FC236}">
                <a16:creationId xmlns:a16="http://schemas.microsoft.com/office/drawing/2014/main" id="{3771332A-FE2F-E556-1E0F-0A21033EC1E6}"/>
              </a:ext>
            </a:extLst>
          </p:cNvPr>
          <p:cNvSpPr txBox="1"/>
          <p:nvPr/>
        </p:nvSpPr>
        <p:spPr>
          <a:xfrm flipH="1">
            <a:off x="1455117" y="4084135"/>
            <a:ext cx="6233765" cy="307777"/>
          </a:xfrm>
          <a:prstGeom prst="rect">
            <a:avLst/>
          </a:prstGeom>
          <a:noFill/>
        </p:spPr>
        <p:txBody>
          <a:bodyPr wrap="square" rtlCol="0">
            <a:spAutoFit/>
          </a:bodyPr>
          <a:lstStyle/>
          <a:p>
            <a:pPr algn="r"/>
            <a:r>
              <a:rPr lang="en-US" sz="1400" dirty="0">
                <a:solidFill>
                  <a:schemeClr val="tx2"/>
                </a:solidFill>
              </a:rPr>
              <a:t>CONCORD Working Group. </a:t>
            </a:r>
            <a:r>
              <a:rPr lang="en-US" sz="1400" i="1" dirty="0">
                <a:solidFill>
                  <a:schemeClr val="tx2"/>
                </a:solidFill>
              </a:rPr>
              <a:t>Lancet</a:t>
            </a:r>
            <a:r>
              <a:rPr lang="en-US" sz="1400" dirty="0">
                <a:solidFill>
                  <a:schemeClr val="tx2"/>
                </a:solidFill>
              </a:rPr>
              <a:t>, 2018</a:t>
            </a:r>
          </a:p>
        </p:txBody>
      </p:sp>
    </p:spTree>
    <p:extLst>
      <p:ext uri="{BB962C8B-B14F-4D97-AF65-F5344CB8AC3E}">
        <p14:creationId xmlns:p14="http://schemas.microsoft.com/office/powerpoint/2010/main" val="1102578752"/>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807256"/>
          </a:xfrm>
        </p:spPr>
        <p:txBody>
          <a:bodyPr/>
          <a:lstStyle/>
          <a:p>
            <a:r>
              <a:rPr lang="en-US" dirty="0"/>
              <a:t>National Breast Cancer 5-year OS Rates</a:t>
            </a:r>
          </a:p>
        </p:txBody>
      </p:sp>
      <p:pic>
        <p:nvPicPr>
          <p:cNvPr id="2" name="Picture 1">
            <a:extLst>
              <a:ext uri="{FF2B5EF4-FFF2-40B4-BE49-F238E27FC236}">
                <a16:creationId xmlns:a16="http://schemas.microsoft.com/office/drawing/2014/main" id="{A204C384-3115-835C-C3F7-49515A592DCF}"/>
              </a:ext>
            </a:extLst>
          </p:cNvPr>
          <p:cNvPicPr>
            <a:picLocks noChangeAspect="1"/>
          </p:cNvPicPr>
          <p:nvPr/>
        </p:nvPicPr>
        <p:blipFill>
          <a:blip r:embed="rId2"/>
          <a:stretch>
            <a:fillRect/>
          </a:stretch>
        </p:blipFill>
        <p:spPr>
          <a:xfrm>
            <a:off x="484004" y="1391976"/>
            <a:ext cx="5297711" cy="2364310"/>
          </a:xfrm>
          <a:prstGeom prst="rect">
            <a:avLst/>
          </a:prstGeom>
        </p:spPr>
      </p:pic>
      <p:pic>
        <p:nvPicPr>
          <p:cNvPr id="5" name="Picture 4">
            <a:extLst>
              <a:ext uri="{FF2B5EF4-FFF2-40B4-BE49-F238E27FC236}">
                <a16:creationId xmlns:a16="http://schemas.microsoft.com/office/drawing/2014/main" id="{B3CD69E8-21BE-2402-3EEC-E928DC446E33}"/>
              </a:ext>
            </a:extLst>
          </p:cNvPr>
          <p:cNvPicPr>
            <a:picLocks noChangeAspect="1"/>
          </p:cNvPicPr>
          <p:nvPr/>
        </p:nvPicPr>
        <p:blipFill>
          <a:blip r:embed="rId3"/>
          <a:stretch>
            <a:fillRect/>
          </a:stretch>
        </p:blipFill>
        <p:spPr>
          <a:xfrm>
            <a:off x="5781715" y="1338821"/>
            <a:ext cx="2600933" cy="2417465"/>
          </a:xfrm>
          <a:prstGeom prst="rect">
            <a:avLst/>
          </a:prstGeom>
        </p:spPr>
      </p:pic>
      <p:sp>
        <p:nvSpPr>
          <p:cNvPr id="8" name="TextBox 7">
            <a:extLst>
              <a:ext uri="{FF2B5EF4-FFF2-40B4-BE49-F238E27FC236}">
                <a16:creationId xmlns:a16="http://schemas.microsoft.com/office/drawing/2014/main" id="{CB2D809F-7841-499E-4E4C-8B2FEED12C62}"/>
              </a:ext>
            </a:extLst>
          </p:cNvPr>
          <p:cNvSpPr txBox="1"/>
          <p:nvPr/>
        </p:nvSpPr>
        <p:spPr>
          <a:xfrm>
            <a:off x="698099" y="3676676"/>
            <a:ext cx="983848" cy="230832"/>
          </a:xfrm>
          <a:prstGeom prst="rect">
            <a:avLst/>
          </a:prstGeom>
          <a:noFill/>
        </p:spPr>
        <p:txBody>
          <a:bodyPr wrap="square" rtlCol="0">
            <a:spAutoFit/>
          </a:bodyPr>
          <a:lstStyle/>
          <a:p>
            <a:r>
              <a:rPr lang="en-US" sz="900" dirty="0">
                <a:latin typeface="Arial" panose="020B0604020202020204" pitchFamily="34" charset="0"/>
                <a:cs typeface="Arial" panose="020B0604020202020204" pitchFamily="34" charset="0"/>
              </a:rPr>
              <a:t>1995-1999</a:t>
            </a:r>
          </a:p>
        </p:txBody>
      </p:sp>
      <p:sp>
        <p:nvSpPr>
          <p:cNvPr id="9" name="TextBox 8">
            <a:extLst>
              <a:ext uri="{FF2B5EF4-FFF2-40B4-BE49-F238E27FC236}">
                <a16:creationId xmlns:a16="http://schemas.microsoft.com/office/drawing/2014/main" id="{1813484B-AB7F-DBBD-5C8A-5F5A6396449D}"/>
              </a:ext>
            </a:extLst>
          </p:cNvPr>
          <p:cNvSpPr txBox="1"/>
          <p:nvPr/>
        </p:nvSpPr>
        <p:spPr>
          <a:xfrm>
            <a:off x="1352612" y="3676676"/>
            <a:ext cx="983848" cy="230832"/>
          </a:xfrm>
          <a:prstGeom prst="rect">
            <a:avLst/>
          </a:prstGeom>
          <a:noFill/>
        </p:spPr>
        <p:txBody>
          <a:bodyPr wrap="square" rtlCol="0">
            <a:spAutoFit/>
          </a:bodyPr>
          <a:lstStyle/>
          <a:p>
            <a:r>
              <a:rPr lang="en-US" sz="900" dirty="0">
                <a:latin typeface="Arial" panose="020B0604020202020204" pitchFamily="34" charset="0"/>
                <a:cs typeface="Arial" panose="020B0604020202020204" pitchFamily="34" charset="0"/>
              </a:rPr>
              <a:t>2000-2004</a:t>
            </a:r>
          </a:p>
        </p:txBody>
      </p:sp>
      <p:sp>
        <p:nvSpPr>
          <p:cNvPr id="10" name="TextBox 9">
            <a:extLst>
              <a:ext uri="{FF2B5EF4-FFF2-40B4-BE49-F238E27FC236}">
                <a16:creationId xmlns:a16="http://schemas.microsoft.com/office/drawing/2014/main" id="{DA163B09-4F93-3B3F-439E-5B07379AEDB9}"/>
              </a:ext>
            </a:extLst>
          </p:cNvPr>
          <p:cNvSpPr txBox="1"/>
          <p:nvPr/>
        </p:nvSpPr>
        <p:spPr>
          <a:xfrm>
            <a:off x="1990176" y="3679897"/>
            <a:ext cx="983848" cy="230832"/>
          </a:xfrm>
          <a:prstGeom prst="rect">
            <a:avLst/>
          </a:prstGeom>
          <a:noFill/>
        </p:spPr>
        <p:txBody>
          <a:bodyPr wrap="square" rtlCol="0">
            <a:spAutoFit/>
          </a:bodyPr>
          <a:lstStyle/>
          <a:p>
            <a:r>
              <a:rPr lang="en-US" sz="900" dirty="0">
                <a:latin typeface="Arial" panose="020B0604020202020204" pitchFamily="34" charset="0"/>
                <a:cs typeface="Arial" panose="020B0604020202020204" pitchFamily="34" charset="0"/>
              </a:rPr>
              <a:t>2005-2009</a:t>
            </a:r>
          </a:p>
        </p:txBody>
      </p:sp>
      <p:sp>
        <p:nvSpPr>
          <p:cNvPr id="11" name="TextBox 10">
            <a:extLst>
              <a:ext uri="{FF2B5EF4-FFF2-40B4-BE49-F238E27FC236}">
                <a16:creationId xmlns:a16="http://schemas.microsoft.com/office/drawing/2014/main" id="{7082B4C7-2322-E809-2D96-71399613B5BE}"/>
              </a:ext>
            </a:extLst>
          </p:cNvPr>
          <p:cNvSpPr txBox="1"/>
          <p:nvPr/>
        </p:nvSpPr>
        <p:spPr>
          <a:xfrm>
            <a:off x="2644689" y="3668287"/>
            <a:ext cx="983848" cy="230832"/>
          </a:xfrm>
          <a:prstGeom prst="rect">
            <a:avLst/>
          </a:prstGeom>
          <a:noFill/>
        </p:spPr>
        <p:txBody>
          <a:bodyPr wrap="square" rtlCol="0">
            <a:spAutoFit/>
          </a:bodyPr>
          <a:lstStyle/>
          <a:p>
            <a:r>
              <a:rPr lang="en-US" sz="900" dirty="0">
                <a:latin typeface="Arial" panose="020B0604020202020204" pitchFamily="34" charset="0"/>
                <a:cs typeface="Arial" panose="020B0604020202020204" pitchFamily="34" charset="0"/>
              </a:rPr>
              <a:t>2010-2014</a:t>
            </a:r>
          </a:p>
        </p:txBody>
      </p:sp>
      <p:sp>
        <p:nvSpPr>
          <p:cNvPr id="3" name="TextBox 2">
            <a:extLst>
              <a:ext uri="{FF2B5EF4-FFF2-40B4-BE49-F238E27FC236}">
                <a16:creationId xmlns:a16="http://schemas.microsoft.com/office/drawing/2014/main" id="{67E4E65D-17C2-BD2A-C642-56A852A31D6C}"/>
              </a:ext>
            </a:extLst>
          </p:cNvPr>
          <p:cNvSpPr txBox="1"/>
          <p:nvPr/>
        </p:nvSpPr>
        <p:spPr>
          <a:xfrm flipH="1">
            <a:off x="1455117" y="4084135"/>
            <a:ext cx="6233765" cy="307777"/>
          </a:xfrm>
          <a:prstGeom prst="rect">
            <a:avLst/>
          </a:prstGeom>
          <a:noFill/>
        </p:spPr>
        <p:txBody>
          <a:bodyPr wrap="square" rtlCol="0">
            <a:spAutoFit/>
          </a:bodyPr>
          <a:lstStyle/>
          <a:p>
            <a:pPr algn="r"/>
            <a:r>
              <a:rPr lang="en-US" sz="1400" dirty="0">
                <a:solidFill>
                  <a:schemeClr val="tx2"/>
                </a:solidFill>
              </a:rPr>
              <a:t>CONCORD Working Group. </a:t>
            </a:r>
            <a:r>
              <a:rPr lang="en-US" sz="1400" i="1" dirty="0">
                <a:solidFill>
                  <a:schemeClr val="tx2"/>
                </a:solidFill>
              </a:rPr>
              <a:t>Lancet</a:t>
            </a:r>
            <a:r>
              <a:rPr lang="en-US" sz="1400" dirty="0">
                <a:solidFill>
                  <a:schemeClr val="tx2"/>
                </a:solidFill>
              </a:rPr>
              <a:t>, 2018</a:t>
            </a:r>
          </a:p>
        </p:txBody>
      </p:sp>
    </p:spTree>
    <p:extLst>
      <p:ext uri="{BB962C8B-B14F-4D97-AF65-F5344CB8AC3E}">
        <p14:creationId xmlns:p14="http://schemas.microsoft.com/office/powerpoint/2010/main" val="3822998823"/>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807256"/>
          </a:xfrm>
        </p:spPr>
        <p:txBody>
          <a:bodyPr/>
          <a:lstStyle/>
          <a:p>
            <a:r>
              <a:rPr lang="en-US" sz="2800" dirty="0"/>
              <a:t>Annual Percentage Changes in Breast Cancer Incidence and Morbidity from 1990-2019</a:t>
            </a:r>
          </a:p>
        </p:txBody>
      </p:sp>
      <p:graphicFrame>
        <p:nvGraphicFramePr>
          <p:cNvPr id="2" name="Chart 1">
            <a:extLst>
              <a:ext uri="{FF2B5EF4-FFF2-40B4-BE49-F238E27FC236}">
                <a16:creationId xmlns:a16="http://schemas.microsoft.com/office/drawing/2014/main" id="{63E5FEB8-2944-AC44-6B5F-32C8DE0FAD00}"/>
              </a:ext>
            </a:extLst>
          </p:cNvPr>
          <p:cNvGraphicFramePr>
            <a:graphicFrameLocks/>
          </p:cNvGraphicFramePr>
          <p:nvPr/>
        </p:nvGraphicFramePr>
        <p:xfrm>
          <a:off x="2025650" y="1034256"/>
          <a:ext cx="5010150" cy="3131344"/>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835B8178-E137-93FC-E5FA-D1BD94F619DE}"/>
              </a:ext>
            </a:extLst>
          </p:cNvPr>
          <p:cNvSpPr txBox="1"/>
          <p:nvPr/>
        </p:nvSpPr>
        <p:spPr>
          <a:xfrm flipH="1">
            <a:off x="1455117" y="4111246"/>
            <a:ext cx="6233765" cy="307777"/>
          </a:xfrm>
          <a:prstGeom prst="rect">
            <a:avLst/>
          </a:prstGeom>
          <a:noFill/>
        </p:spPr>
        <p:txBody>
          <a:bodyPr wrap="square" rtlCol="0">
            <a:spAutoFit/>
          </a:bodyPr>
          <a:lstStyle/>
          <a:p>
            <a:pPr algn="r"/>
            <a:r>
              <a:rPr lang="en-US" sz="1400" dirty="0">
                <a:solidFill>
                  <a:schemeClr val="tx2"/>
                </a:solidFill>
              </a:rPr>
              <a:t>Xu S, Liu Y, Zhang T, et al. </a:t>
            </a:r>
            <a:r>
              <a:rPr lang="en-US" sz="1400" i="1" dirty="0">
                <a:solidFill>
                  <a:schemeClr val="tx2"/>
                </a:solidFill>
              </a:rPr>
              <a:t>Frontiers in Oncol</a:t>
            </a:r>
            <a:r>
              <a:rPr lang="en-US" sz="1400" dirty="0">
                <a:solidFill>
                  <a:schemeClr val="tx2"/>
                </a:solidFill>
              </a:rPr>
              <a:t>, 2021</a:t>
            </a:r>
          </a:p>
        </p:txBody>
      </p:sp>
    </p:spTree>
    <p:extLst>
      <p:ext uri="{BB962C8B-B14F-4D97-AF65-F5344CB8AC3E}">
        <p14:creationId xmlns:p14="http://schemas.microsoft.com/office/powerpoint/2010/main" val="246541175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0D70A194-D5EF-CAFE-BCCC-5CBA7579BEA8}"/>
              </a:ext>
            </a:extLst>
          </p:cNvPr>
          <p:cNvSpPr>
            <a:spLocks noGrp="1"/>
          </p:cNvSpPr>
          <p:nvPr>
            <p:ph sz="half" idx="2"/>
          </p:nvPr>
        </p:nvSpPr>
        <p:spPr/>
        <p:txBody>
          <a:bodyPr/>
          <a:lstStyle/>
          <a:p>
            <a:pPr marL="0" indent="0">
              <a:buNone/>
            </a:pPr>
            <a:r>
              <a:rPr lang="en-US" sz="2000" dirty="0"/>
              <a:t>“There is a clear need to strengthen health systems so they are to be able to respond to the growing burden of breast cancer, using sustainable, cost-effective, and equitable breast-cancer early detection and treatment services, particularly in LMICs.”</a:t>
            </a:r>
          </a:p>
        </p:txBody>
      </p:sp>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WHO Global Breast Cancer Initiative - 2021 </a:t>
            </a:r>
          </a:p>
        </p:txBody>
      </p:sp>
      <p:pic>
        <p:nvPicPr>
          <p:cNvPr id="5" name="Content Placeholder 4">
            <a:extLst>
              <a:ext uri="{FF2B5EF4-FFF2-40B4-BE49-F238E27FC236}">
                <a16:creationId xmlns:a16="http://schemas.microsoft.com/office/drawing/2014/main" id="{E830780A-B8DB-1CEF-B7EC-4C07C5C0FD24}"/>
              </a:ext>
            </a:extLst>
          </p:cNvPr>
          <p:cNvPicPr>
            <a:picLocks noGrp="1" noChangeAspect="1"/>
          </p:cNvPicPr>
          <p:nvPr>
            <p:ph sz="half" idx="1"/>
          </p:nvPr>
        </p:nvPicPr>
        <p:blipFill>
          <a:blip r:embed="rId2"/>
          <a:stretch>
            <a:fillRect/>
          </a:stretch>
        </p:blipFill>
        <p:spPr>
          <a:xfrm>
            <a:off x="1563058" y="1117600"/>
            <a:ext cx="2055483" cy="2936875"/>
          </a:xfrm>
          <a:prstGeom prst="rect">
            <a:avLst/>
          </a:prstGeom>
        </p:spPr>
      </p:pic>
    </p:spTree>
    <p:extLst>
      <p:ext uri="{BB962C8B-B14F-4D97-AF65-F5344CB8AC3E}">
        <p14:creationId xmlns:p14="http://schemas.microsoft.com/office/powerpoint/2010/main" val="2908988996"/>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WHO GBCI – Pillar 1 (Pre-Diagnosis)</a:t>
            </a:r>
          </a:p>
        </p:txBody>
      </p:sp>
      <p:pic>
        <p:nvPicPr>
          <p:cNvPr id="7" name="Content Placeholder 6">
            <a:extLst>
              <a:ext uri="{FF2B5EF4-FFF2-40B4-BE49-F238E27FC236}">
                <a16:creationId xmlns:a16="http://schemas.microsoft.com/office/drawing/2014/main" id="{AF7A48AE-C54B-1CFC-4189-5E97A8E054D8}"/>
              </a:ext>
            </a:extLst>
          </p:cNvPr>
          <p:cNvPicPr>
            <a:picLocks noGrp="1" noChangeAspect="1"/>
          </p:cNvPicPr>
          <p:nvPr>
            <p:ph sz="half" idx="1"/>
          </p:nvPr>
        </p:nvPicPr>
        <p:blipFill rotWithShape="1">
          <a:blip r:embed="rId2"/>
          <a:srcRect b="40463"/>
          <a:stretch/>
        </p:blipFill>
        <p:spPr>
          <a:xfrm>
            <a:off x="2179097" y="1117601"/>
            <a:ext cx="4785805" cy="3166400"/>
          </a:xfrm>
          <a:prstGeom prst="rect">
            <a:avLst/>
          </a:prstGeom>
        </p:spPr>
      </p:pic>
      <p:sp>
        <p:nvSpPr>
          <p:cNvPr id="2" name="Rectangle 1">
            <a:extLst>
              <a:ext uri="{FF2B5EF4-FFF2-40B4-BE49-F238E27FC236}">
                <a16:creationId xmlns:a16="http://schemas.microsoft.com/office/drawing/2014/main" id="{A121ED10-ACDA-9455-14F9-46CC71F5FB1E}"/>
              </a:ext>
            </a:extLst>
          </p:cNvPr>
          <p:cNvSpPr/>
          <p:nvPr/>
        </p:nvSpPr>
        <p:spPr bwMode="auto">
          <a:xfrm>
            <a:off x="2179097" y="2887199"/>
            <a:ext cx="4785805" cy="1396801"/>
          </a:xfrm>
          <a:prstGeom prst="rect">
            <a:avLst/>
          </a:prstGeom>
          <a:gradFill flip="none" rotWithShape="1">
            <a:gsLst>
              <a:gs pos="0">
                <a:schemeClr val="bg1">
                  <a:alpha val="0"/>
                </a:schemeClr>
              </a:gs>
              <a:gs pos="89000">
                <a:schemeClr val="bg1"/>
              </a:gs>
            </a:gsLst>
            <a:lin ang="54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2184079909"/>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Pre-Diagnosis - Clinical Breast Examination</a:t>
            </a:r>
          </a:p>
        </p:txBody>
      </p:sp>
      <p:sp>
        <p:nvSpPr>
          <p:cNvPr id="5" name="Content Placeholder 4">
            <a:extLst>
              <a:ext uri="{FF2B5EF4-FFF2-40B4-BE49-F238E27FC236}">
                <a16:creationId xmlns:a16="http://schemas.microsoft.com/office/drawing/2014/main" id="{39067E10-1F21-627F-7CF3-30060AD2AC43}"/>
              </a:ext>
            </a:extLst>
          </p:cNvPr>
          <p:cNvSpPr>
            <a:spLocks noGrp="1"/>
          </p:cNvSpPr>
          <p:nvPr>
            <p:ph sz="half" idx="1"/>
          </p:nvPr>
        </p:nvSpPr>
        <p:spPr>
          <a:xfrm>
            <a:off x="685799" y="1117600"/>
            <a:ext cx="4674765" cy="2936240"/>
          </a:xfrm>
        </p:spPr>
        <p:txBody>
          <a:bodyPr/>
          <a:lstStyle/>
          <a:p>
            <a:r>
              <a:rPr lang="en-US" sz="2000" dirty="0"/>
              <a:t>Cluster randomization of 151,000 women (age 35-64 years)</a:t>
            </a:r>
          </a:p>
          <a:p>
            <a:r>
              <a:rPr lang="en-US" sz="2000" dirty="0"/>
              <a:t>CBE screening every 2 years x4 versus single health education session</a:t>
            </a:r>
          </a:p>
          <a:p>
            <a:r>
              <a:rPr lang="en-US" sz="2000" dirty="0"/>
              <a:t>Additional 10 years monitoring after screening period</a:t>
            </a:r>
          </a:p>
          <a:p>
            <a:endParaRPr lang="en-US" sz="2000" dirty="0"/>
          </a:p>
        </p:txBody>
      </p:sp>
      <p:pic>
        <p:nvPicPr>
          <p:cNvPr id="6" name="Content Placeholder 5">
            <a:extLst>
              <a:ext uri="{FF2B5EF4-FFF2-40B4-BE49-F238E27FC236}">
                <a16:creationId xmlns:a16="http://schemas.microsoft.com/office/drawing/2014/main" id="{047CA289-2968-F06D-0FD5-B39E54B5F5D9}"/>
              </a:ext>
            </a:extLst>
          </p:cNvPr>
          <p:cNvPicPr>
            <a:picLocks noGrp="1" noChangeAspect="1"/>
          </p:cNvPicPr>
          <p:nvPr>
            <p:ph sz="half" idx="2"/>
          </p:nvPr>
        </p:nvPicPr>
        <p:blipFill rotWithShape="1">
          <a:blip r:embed="rId2"/>
          <a:srcRect l="7596" r="5872"/>
          <a:stretch/>
        </p:blipFill>
        <p:spPr>
          <a:xfrm>
            <a:off x="5557133" y="1117600"/>
            <a:ext cx="1992134" cy="2936875"/>
          </a:xfrm>
          <a:prstGeom prst="rect">
            <a:avLst/>
          </a:prstGeom>
        </p:spPr>
      </p:pic>
      <p:pic>
        <p:nvPicPr>
          <p:cNvPr id="8" name="Picture 7">
            <a:extLst>
              <a:ext uri="{FF2B5EF4-FFF2-40B4-BE49-F238E27FC236}">
                <a16:creationId xmlns:a16="http://schemas.microsoft.com/office/drawing/2014/main" id="{88C9F3E5-8C26-1EDD-76D6-EC88EB94ACE7}"/>
              </a:ext>
            </a:extLst>
          </p:cNvPr>
          <p:cNvPicPr>
            <a:picLocks noChangeAspect="1"/>
          </p:cNvPicPr>
          <p:nvPr/>
        </p:nvPicPr>
        <p:blipFill rotWithShape="1">
          <a:blip r:embed="rId3">
            <a:alphaModFix amt="20000"/>
          </a:blip>
          <a:srcRect l="32100" t="9665" r="32100" b="9807"/>
          <a:stretch/>
        </p:blipFill>
        <p:spPr>
          <a:xfrm>
            <a:off x="5557133" y="1093788"/>
            <a:ext cx="2018252" cy="2960052"/>
          </a:xfrm>
          <a:prstGeom prst="rect">
            <a:avLst/>
          </a:prstGeom>
        </p:spPr>
      </p:pic>
      <p:sp>
        <p:nvSpPr>
          <p:cNvPr id="9" name="TextBox 8">
            <a:extLst>
              <a:ext uri="{FF2B5EF4-FFF2-40B4-BE49-F238E27FC236}">
                <a16:creationId xmlns:a16="http://schemas.microsoft.com/office/drawing/2014/main" id="{0D8F6A34-9536-45C2-27BB-A2EBB1E6286A}"/>
              </a:ext>
            </a:extLst>
          </p:cNvPr>
          <p:cNvSpPr txBox="1"/>
          <p:nvPr/>
        </p:nvSpPr>
        <p:spPr>
          <a:xfrm flipH="1">
            <a:off x="1341620" y="4077652"/>
            <a:ext cx="6233765" cy="307777"/>
          </a:xfrm>
          <a:prstGeom prst="rect">
            <a:avLst/>
          </a:prstGeom>
          <a:noFill/>
        </p:spPr>
        <p:txBody>
          <a:bodyPr wrap="square" rtlCol="0">
            <a:spAutoFit/>
          </a:bodyPr>
          <a:lstStyle/>
          <a:p>
            <a:pPr algn="r"/>
            <a:r>
              <a:rPr lang="en-US" sz="1400" dirty="0">
                <a:solidFill>
                  <a:schemeClr val="tx2"/>
                </a:solidFill>
              </a:rPr>
              <a:t>Mittra I, et al. </a:t>
            </a:r>
            <a:r>
              <a:rPr lang="en-US" sz="1400" i="1" dirty="0">
                <a:solidFill>
                  <a:schemeClr val="tx2"/>
                </a:solidFill>
              </a:rPr>
              <a:t>BMJ</a:t>
            </a:r>
            <a:r>
              <a:rPr lang="en-US" sz="1400" dirty="0">
                <a:solidFill>
                  <a:schemeClr val="tx2"/>
                </a:solidFill>
              </a:rPr>
              <a:t>, 2021</a:t>
            </a:r>
          </a:p>
        </p:txBody>
      </p:sp>
    </p:spTree>
    <p:extLst>
      <p:ext uri="{BB962C8B-B14F-4D97-AF65-F5344CB8AC3E}">
        <p14:creationId xmlns:p14="http://schemas.microsoft.com/office/powerpoint/2010/main" val="147737452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Pre-Diagnosis - Clinical Breast Examination</a:t>
            </a:r>
          </a:p>
        </p:txBody>
      </p:sp>
      <p:pic>
        <p:nvPicPr>
          <p:cNvPr id="6" name="Content Placeholder 5">
            <a:extLst>
              <a:ext uri="{FF2B5EF4-FFF2-40B4-BE49-F238E27FC236}">
                <a16:creationId xmlns:a16="http://schemas.microsoft.com/office/drawing/2014/main" id="{047CA289-2968-F06D-0FD5-B39E54B5F5D9}"/>
              </a:ext>
            </a:extLst>
          </p:cNvPr>
          <p:cNvPicPr>
            <a:picLocks noGrp="1" noChangeAspect="1"/>
          </p:cNvPicPr>
          <p:nvPr>
            <p:ph sz="half" idx="2"/>
          </p:nvPr>
        </p:nvPicPr>
        <p:blipFill rotWithShape="1">
          <a:blip r:embed="rId2"/>
          <a:srcRect l="7596" r="5872"/>
          <a:stretch/>
        </p:blipFill>
        <p:spPr>
          <a:xfrm>
            <a:off x="5557133" y="1117600"/>
            <a:ext cx="1992134" cy="2936875"/>
          </a:xfrm>
          <a:prstGeom prst="rect">
            <a:avLst/>
          </a:prstGeom>
        </p:spPr>
      </p:pic>
      <p:pic>
        <p:nvPicPr>
          <p:cNvPr id="8" name="Picture 7">
            <a:extLst>
              <a:ext uri="{FF2B5EF4-FFF2-40B4-BE49-F238E27FC236}">
                <a16:creationId xmlns:a16="http://schemas.microsoft.com/office/drawing/2014/main" id="{88C9F3E5-8C26-1EDD-76D6-EC88EB94ACE7}"/>
              </a:ext>
            </a:extLst>
          </p:cNvPr>
          <p:cNvPicPr>
            <a:picLocks noChangeAspect="1"/>
          </p:cNvPicPr>
          <p:nvPr/>
        </p:nvPicPr>
        <p:blipFill rotWithShape="1">
          <a:blip r:embed="rId3">
            <a:alphaModFix amt="20000"/>
          </a:blip>
          <a:srcRect l="32100" t="9665" r="32100" b="9807"/>
          <a:stretch/>
        </p:blipFill>
        <p:spPr>
          <a:xfrm>
            <a:off x="5557133" y="1093788"/>
            <a:ext cx="2018252" cy="2960052"/>
          </a:xfrm>
          <a:prstGeom prst="rect">
            <a:avLst/>
          </a:prstGeom>
        </p:spPr>
      </p:pic>
      <p:pic>
        <p:nvPicPr>
          <p:cNvPr id="7" name="Content Placeholder 6">
            <a:extLst>
              <a:ext uri="{FF2B5EF4-FFF2-40B4-BE49-F238E27FC236}">
                <a16:creationId xmlns:a16="http://schemas.microsoft.com/office/drawing/2014/main" id="{C7B9767C-2910-A603-4302-225994757B1F}"/>
              </a:ext>
            </a:extLst>
          </p:cNvPr>
          <p:cNvPicPr>
            <a:picLocks noGrp="1" noChangeAspect="1"/>
          </p:cNvPicPr>
          <p:nvPr>
            <p:ph sz="half" idx="1"/>
          </p:nvPr>
        </p:nvPicPr>
        <p:blipFill>
          <a:blip r:embed="rId4"/>
          <a:stretch>
            <a:fillRect/>
          </a:stretch>
        </p:blipFill>
        <p:spPr>
          <a:xfrm>
            <a:off x="371542" y="1496633"/>
            <a:ext cx="7052105" cy="2154361"/>
          </a:xfrm>
          <a:prstGeom prst="rect">
            <a:avLst/>
          </a:prstGeom>
          <a:effectLst>
            <a:glow rad="415698">
              <a:schemeClr val="bg1">
                <a:alpha val="40000"/>
              </a:schemeClr>
            </a:glow>
          </a:effectLst>
        </p:spPr>
      </p:pic>
      <p:sp>
        <p:nvSpPr>
          <p:cNvPr id="9" name="TextBox 8">
            <a:extLst>
              <a:ext uri="{FF2B5EF4-FFF2-40B4-BE49-F238E27FC236}">
                <a16:creationId xmlns:a16="http://schemas.microsoft.com/office/drawing/2014/main" id="{A9771E73-8896-A4BA-5A2E-A44D9912B14B}"/>
              </a:ext>
            </a:extLst>
          </p:cNvPr>
          <p:cNvSpPr txBox="1"/>
          <p:nvPr/>
        </p:nvSpPr>
        <p:spPr>
          <a:xfrm flipH="1">
            <a:off x="1341620" y="4077652"/>
            <a:ext cx="6233765" cy="307777"/>
          </a:xfrm>
          <a:prstGeom prst="rect">
            <a:avLst/>
          </a:prstGeom>
          <a:noFill/>
        </p:spPr>
        <p:txBody>
          <a:bodyPr wrap="square" rtlCol="0">
            <a:spAutoFit/>
          </a:bodyPr>
          <a:lstStyle/>
          <a:p>
            <a:pPr algn="r"/>
            <a:r>
              <a:rPr lang="en-US" sz="1400" dirty="0" err="1">
                <a:solidFill>
                  <a:schemeClr val="tx2"/>
                </a:solidFill>
              </a:rPr>
              <a:t>Mittra</a:t>
            </a:r>
            <a:r>
              <a:rPr lang="en-US" sz="1400" dirty="0">
                <a:solidFill>
                  <a:schemeClr val="tx2"/>
                </a:solidFill>
              </a:rPr>
              <a:t> I, et al. </a:t>
            </a:r>
            <a:r>
              <a:rPr lang="en-US" sz="1400" i="1" dirty="0">
                <a:solidFill>
                  <a:schemeClr val="tx2"/>
                </a:solidFill>
              </a:rPr>
              <a:t>BMJ</a:t>
            </a:r>
            <a:r>
              <a:rPr lang="en-US" sz="1400" dirty="0">
                <a:solidFill>
                  <a:schemeClr val="tx2"/>
                </a:solidFill>
              </a:rPr>
              <a:t>, 2021</a:t>
            </a:r>
          </a:p>
        </p:txBody>
      </p:sp>
    </p:spTree>
    <p:extLst>
      <p:ext uri="{BB962C8B-B14F-4D97-AF65-F5344CB8AC3E}">
        <p14:creationId xmlns:p14="http://schemas.microsoft.com/office/powerpoint/2010/main" val="2576269792"/>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Pre-Diagnosis - Clinical Breast Examination</a:t>
            </a:r>
          </a:p>
        </p:txBody>
      </p:sp>
      <p:pic>
        <p:nvPicPr>
          <p:cNvPr id="6" name="Content Placeholder 5">
            <a:extLst>
              <a:ext uri="{FF2B5EF4-FFF2-40B4-BE49-F238E27FC236}">
                <a16:creationId xmlns:a16="http://schemas.microsoft.com/office/drawing/2014/main" id="{047CA289-2968-F06D-0FD5-B39E54B5F5D9}"/>
              </a:ext>
            </a:extLst>
          </p:cNvPr>
          <p:cNvPicPr>
            <a:picLocks noGrp="1" noChangeAspect="1"/>
          </p:cNvPicPr>
          <p:nvPr>
            <p:ph sz="half" idx="2"/>
          </p:nvPr>
        </p:nvPicPr>
        <p:blipFill rotWithShape="1">
          <a:blip r:embed="rId2"/>
          <a:srcRect l="7596" r="5872"/>
          <a:stretch/>
        </p:blipFill>
        <p:spPr>
          <a:xfrm>
            <a:off x="5557133" y="1117600"/>
            <a:ext cx="1992134" cy="2936875"/>
          </a:xfrm>
          <a:prstGeom prst="rect">
            <a:avLst/>
          </a:prstGeom>
        </p:spPr>
      </p:pic>
      <p:pic>
        <p:nvPicPr>
          <p:cNvPr id="8" name="Picture 7">
            <a:extLst>
              <a:ext uri="{FF2B5EF4-FFF2-40B4-BE49-F238E27FC236}">
                <a16:creationId xmlns:a16="http://schemas.microsoft.com/office/drawing/2014/main" id="{88C9F3E5-8C26-1EDD-76D6-EC88EB94ACE7}"/>
              </a:ext>
            </a:extLst>
          </p:cNvPr>
          <p:cNvPicPr>
            <a:picLocks noChangeAspect="1"/>
          </p:cNvPicPr>
          <p:nvPr/>
        </p:nvPicPr>
        <p:blipFill rotWithShape="1">
          <a:blip r:embed="rId3">
            <a:alphaModFix amt="20000"/>
          </a:blip>
          <a:srcRect l="32100" t="9665" r="32100" b="9807"/>
          <a:stretch/>
        </p:blipFill>
        <p:spPr>
          <a:xfrm>
            <a:off x="5557133" y="1093788"/>
            <a:ext cx="2018252" cy="2960052"/>
          </a:xfrm>
          <a:prstGeom prst="rect">
            <a:avLst/>
          </a:prstGeom>
        </p:spPr>
      </p:pic>
      <p:sp>
        <p:nvSpPr>
          <p:cNvPr id="9" name="TextBox 8">
            <a:extLst>
              <a:ext uri="{FF2B5EF4-FFF2-40B4-BE49-F238E27FC236}">
                <a16:creationId xmlns:a16="http://schemas.microsoft.com/office/drawing/2014/main" id="{0D8F6A34-9536-45C2-27BB-A2EBB1E6286A}"/>
              </a:ext>
            </a:extLst>
          </p:cNvPr>
          <p:cNvSpPr txBox="1"/>
          <p:nvPr/>
        </p:nvSpPr>
        <p:spPr>
          <a:xfrm flipH="1">
            <a:off x="1341620" y="4077652"/>
            <a:ext cx="6233765" cy="307777"/>
          </a:xfrm>
          <a:prstGeom prst="rect">
            <a:avLst/>
          </a:prstGeom>
          <a:noFill/>
        </p:spPr>
        <p:txBody>
          <a:bodyPr wrap="square" rtlCol="0">
            <a:spAutoFit/>
          </a:bodyPr>
          <a:lstStyle/>
          <a:p>
            <a:pPr algn="r"/>
            <a:r>
              <a:rPr lang="en-US" sz="1400">
                <a:solidFill>
                  <a:schemeClr val="tx2"/>
                </a:solidFill>
              </a:rPr>
              <a:t>Mittra I, et al. </a:t>
            </a:r>
            <a:r>
              <a:rPr lang="en-US" sz="1400" i="1">
                <a:solidFill>
                  <a:schemeClr val="tx2"/>
                </a:solidFill>
              </a:rPr>
              <a:t>BMJ</a:t>
            </a:r>
            <a:r>
              <a:rPr lang="en-US" sz="1400">
                <a:solidFill>
                  <a:schemeClr val="tx2"/>
                </a:solidFill>
              </a:rPr>
              <a:t>, 2021</a:t>
            </a:r>
          </a:p>
        </p:txBody>
      </p:sp>
      <p:pic>
        <p:nvPicPr>
          <p:cNvPr id="7" name="Content Placeholder 6">
            <a:extLst>
              <a:ext uri="{FF2B5EF4-FFF2-40B4-BE49-F238E27FC236}">
                <a16:creationId xmlns:a16="http://schemas.microsoft.com/office/drawing/2014/main" id="{8054CE6C-B84C-73CC-1515-996425AB9CCF}"/>
              </a:ext>
            </a:extLst>
          </p:cNvPr>
          <p:cNvPicPr>
            <a:picLocks noGrp="1" noChangeAspect="1"/>
          </p:cNvPicPr>
          <p:nvPr>
            <p:ph sz="half" idx="1"/>
          </p:nvPr>
        </p:nvPicPr>
        <p:blipFill>
          <a:blip r:embed="rId4"/>
          <a:stretch>
            <a:fillRect/>
          </a:stretch>
        </p:blipFill>
        <p:spPr>
          <a:xfrm>
            <a:off x="643448" y="1105376"/>
            <a:ext cx="1902569" cy="2936875"/>
          </a:xfrm>
          <a:prstGeom prst="rect">
            <a:avLst/>
          </a:prstGeom>
        </p:spPr>
      </p:pic>
      <p:sp>
        <p:nvSpPr>
          <p:cNvPr id="10" name="TextBox 9">
            <a:extLst>
              <a:ext uri="{FF2B5EF4-FFF2-40B4-BE49-F238E27FC236}">
                <a16:creationId xmlns:a16="http://schemas.microsoft.com/office/drawing/2014/main" id="{B7A698F9-E671-5F36-7FC3-5B92EE977701}"/>
              </a:ext>
            </a:extLst>
          </p:cNvPr>
          <p:cNvSpPr txBox="1"/>
          <p:nvPr/>
        </p:nvSpPr>
        <p:spPr>
          <a:xfrm>
            <a:off x="2546017" y="1296144"/>
            <a:ext cx="2646878" cy="2308324"/>
          </a:xfrm>
          <a:prstGeom prst="rect">
            <a:avLst/>
          </a:prstGeom>
          <a:noFill/>
        </p:spPr>
        <p:txBody>
          <a:bodyPr wrap="none" rtlCol="0">
            <a:spAutoFit/>
          </a:bodyPr>
          <a:lstStyle/>
          <a:p>
            <a:r>
              <a:rPr lang="en-US" sz="1200" dirty="0">
                <a:solidFill>
                  <a:schemeClr val="tx2"/>
                </a:solidFill>
              </a:rPr>
              <a:t>Rate Ratio: 0.85 (0.71-1.01), p=0.07</a:t>
            </a:r>
          </a:p>
          <a:p>
            <a:endParaRPr lang="en-US" sz="1200" dirty="0">
              <a:solidFill>
                <a:schemeClr val="tx2"/>
              </a:solidFill>
            </a:endParaRPr>
          </a:p>
          <a:p>
            <a:endParaRPr lang="en-US" sz="1200" dirty="0">
              <a:solidFill>
                <a:schemeClr val="tx2"/>
              </a:solidFill>
            </a:endParaRPr>
          </a:p>
          <a:p>
            <a:endParaRPr lang="en-US" sz="1200" dirty="0">
              <a:solidFill>
                <a:schemeClr val="tx2"/>
              </a:solidFill>
            </a:endParaRPr>
          </a:p>
          <a:p>
            <a:endParaRPr lang="en-US" sz="1200" dirty="0">
              <a:solidFill>
                <a:schemeClr val="tx2"/>
              </a:solidFill>
            </a:endParaRPr>
          </a:p>
          <a:p>
            <a:endParaRPr lang="en-US" sz="1200" dirty="0">
              <a:solidFill>
                <a:schemeClr val="tx2"/>
              </a:solidFill>
            </a:endParaRPr>
          </a:p>
          <a:p>
            <a:r>
              <a:rPr lang="en-US" sz="1200" dirty="0">
                <a:solidFill>
                  <a:schemeClr val="tx2"/>
                </a:solidFill>
              </a:rPr>
              <a:t>Rate Ratio: 0.93 (0.79-1.09), p=0.37</a:t>
            </a:r>
          </a:p>
          <a:p>
            <a:endParaRPr lang="en-US" sz="1200" dirty="0">
              <a:solidFill>
                <a:schemeClr val="tx2"/>
              </a:solidFill>
            </a:endParaRPr>
          </a:p>
          <a:p>
            <a:endParaRPr lang="en-US" sz="1200" dirty="0">
              <a:solidFill>
                <a:schemeClr val="tx2"/>
              </a:solidFill>
            </a:endParaRPr>
          </a:p>
          <a:p>
            <a:endParaRPr lang="en-US" sz="1200" dirty="0">
              <a:solidFill>
                <a:schemeClr val="tx2"/>
              </a:solidFill>
            </a:endParaRPr>
          </a:p>
          <a:p>
            <a:endParaRPr lang="en-US" sz="1200" dirty="0">
              <a:solidFill>
                <a:schemeClr val="tx2"/>
              </a:solidFill>
            </a:endParaRPr>
          </a:p>
          <a:p>
            <a:r>
              <a:rPr lang="en-US" sz="1200" dirty="0">
                <a:solidFill>
                  <a:schemeClr val="tx2"/>
                </a:solidFill>
              </a:rPr>
              <a:t>Rate Ratio: 0.71 (0.54-0.94), p=0.02</a:t>
            </a:r>
          </a:p>
        </p:txBody>
      </p:sp>
    </p:spTree>
    <p:extLst>
      <p:ext uri="{BB962C8B-B14F-4D97-AF65-F5344CB8AC3E}">
        <p14:creationId xmlns:p14="http://schemas.microsoft.com/office/powerpoint/2010/main" val="444124592"/>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B372740-CBCB-ADC8-8818-EFF36E77E8AE}"/>
              </a:ext>
            </a:extLst>
          </p:cNvPr>
          <p:cNvSpPr>
            <a:spLocks noGrp="1"/>
          </p:cNvSpPr>
          <p:nvPr>
            <p:ph type="title"/>
          </p:nvPr>
        </p:nvSpPr>
        <p:spPr>
          <a:prstGeom prst="rect">
            <a:avLst/>
          </a:prstGeom>
        </p:spPr>
        <p:txBody>
          <a:bodyPr/>
          <a:lstStyle/>
          <a:p>
            <a:r>
              <a:rPr lang="en-US" dirty="0"/>
              <a:t>Pre-Diagnosis – CBE in Egypt</a:t>
            </a:r>
          </a:p>
        </p:txBody>
      </p:sp>
      <p:pic>
        <p:nvPicPr>
          <p:cNvPr id="8" name="Content Placeholder 7">
            <a:extLst>
              <a:ext uri="{FF2B5EF4-FFF2-40B4-BE49-F238E27FC236}">
                <a16:creationId xmlns:a16="http://schemas.microsoft.com/office/drawing/2014/main" id="{E1B6D10D-C234-341B-7D69-483B2CDF9AAB}"/>
              </a:ext>
            </a:extLst>
          </p:cNvPr>
          <p:cNvPicPr>
            <a:picLocks noGrp="1" noChangeAspect="1"/>
          </p:cNvPicPr>
          <p:nvPr>
            <p:ph sz="half" idx="1"/>
          </p:nvPr>
        </p:nvPicPr>
        <p:blipFill>
          <a:blip r:embed="rId2"/>
          <a:stretch>
            <a:fillRect/>
          </a:stretch>
        </p:blipFill>
        <p:spPr>
          <a:xfrm>
            <a:off x="1840503" y="822961"/>
            <a:ext cx="5462991" cy="3254706"/>
          </a:xfrm>
          <a:prstGeom prst="rect">
            <a:avLst/>
          </a:prstGeom>
        </p:spPr>
      </p:pic>
      <p:sp>
        <p:nvSpPr>
          <p:cNvPr id="9" name="TextBox 8">
            <a:extLst>
              <a:ext uri="{FF2B5EF4-FFF2-40B4-BE49-F238E27FC236}">
                <a16:creationId xmlns:a16="http://schemas.microsoft.com/office/drawing/2014/main" id="{9505CABC-10FE-FB67-A444-55D153018E02}"/>
              </a:ext>
            </a:extLst>
          </p:cNvPr>
          <p:cNvSpPr txBox="1"/>
          <p:nvPr/>
        </p:nvSpPr>
        <p:spPr>
          <a:xfrm flipH="1">
            <a:off x="1455117" y="4077667"/>
            <a:ext cx="6233765" cy="307777"/>
          </a:xfrm>
          <a:prstGeom prst="rect">
            <a:avLst/>
          </a:prstGeom>
          <a:noFill/>
        </p:spPr>
        <p:txBody>
          <a:bodyPr wrap="square" rtlCol="0">
            <a:spAutoFit/>
          </a:bodyPr>
          <a:lstStyle/>
          <a:p>
            <a:pPr algn="r"/>
            <a:r>
              <a:rPr lang="en-US" sz="1400">
                <a:solidFill>
                  <a:schemeClr val="tx2"/>
                </a:solidFill>
              </a:rPr>
              <a:t>Kassem L, et al. </a:t>
            </a:r>
            <a:r>
              <a:rPr lang="en-US" sz="1400" i="1">
                <a:solidFill>
                  <a:schemeClr val="tx2"/>
                </a:solidFill>
              </a:rPr>
              <a:t>ESMO Congress (presentation)</a:t>
            </a:r>
            <a:r>
              <a:rPr lang="en-US" sz="1400">
                <a:solidFill>
                  <a:schemeClr val="tx2"/>
                </a:solidFill>
              </a:rPr>
              <a:t>, 2023</a:t>
            </a:r>
          </a:p>
        </p:txBody>
      </p:sp>
    </p:spTree>
    <p:extLst>
      <p:ext uri="{BB962C8B-B14F-4D97-AF65-F5344CB8AC3E}">
        <p14:creationId xmlns:p14="http://schemas.microsoft.com/office/powerpoint/2010/main" val="3650481636"/>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B372740-CBCB-ADC8-8818-EFF36E77E8AE}"/>
              </a:ext>
            </a:extLst>
          </p:cNvPr>
          <p:cNvSpPr>
            <a:spLocks noGrp="1"/>
          </p:cNvSpPr>
          <p:nvPr>
            <p:ph type="title"/>
          </p:nvPr>
        </p:nvSpPr>
        <p:spPr>
          <a:prstGeom prst="rect">
            <a:avLst/>
          </a:prstGeom>
        </p:spPr>
        <p:txBody>
          <a:bodyPr/>
          <a:lstStyle/>
          <a:p>
            <a:r>
              <a:rPr lang="en-US" dirty="0"/>
              <a:t>Pre-Diagnosis – CBE in Egypt</a:t>
            </a:r>
          </a:p>
        </p:txBody>
      </p:sp>
      <p:sp>
        <p:nvSpPr>
          <p:cNvPr id="9" name="TextBox 8">
            <a:extLst>
              <a:ext uri="{FF2B5EF4-FFF2-40B4-BE49-F238E27FC236}">
                <a16:creationId xmlns:a16="http://schemas.microsoft.com/office/drawing/2014/main" id="{9505CABC-10FE-FB67-A444-55D153018E02}"/>
              </a:ext>
            </a:extLst>
          </p:cNvPr>
          <p:cNvSpPr txBox="1"/>
          <p:nvPr/>
        </p:nvSpPr>
        <p:spPr>
          <a:xfrm flipH="1">
            <a:off x="1455117" y="4077667"/>
            <a:ext cx="6233765" cy="307777"/>
          </a:xfrm>
          <a:prstGeom prst="rect">
            <a:avLst/>
          </a:prstGeom>
          <a:noFill/>
        </p:spPr>
        <p:txBody>
          <a:bodyPr wrap="square" rtlCol="0">
            <a:spAutoFit/>
          </a:bodyPr>
          <a:lstStyle/>
          <a:p>
            <a:pPr algn="r"/>
            <a:r>
              <a:rPr lang="en-US" sz="1400" dirty="0">
                <a:solidFill>
                  <a:schemeClr val="tx2"/>
                </a:solidFill>
              </a:rPr>
              <a:t>Kassem L, et al. </a:t>
            </a:r>
            <a:r>
              <a:rPr lang="en-US" sz="1400" i="1" dirty="0">
                <a:solidFill>
                  <a:schemeClr val="tx2"/>
                </a:solidFill>
              </a:rPr>
              <a:t>ESMO Congress (presentation)</a:t>
            </a:r>
            <a:r>
              <a:rPr lang="en-US" sz="1400" dirty="0">
                <a:solidFill>
                  <a:schemeClr val="tx2"/>
                </a:solidFill>
              </a:rPr>
              <a:t>, 2023</a:t>
            </a:r>
          </a:p>
        </p:txBody>
      </p:sp>
      <p:pic>
        <p:nvPicPr>
          <p:cNvPr id="5" name="Content Placeholder 4">
            <a:extLst>
              <a:ext uri="{FF2B5EF4-FFF2-40B4-BE49-F238E27FC236}">
                <a16:creationId xmlns:a16="http://schemas.microsoft.com/office/drawing/2014/main" id="{19F48BDA-33D1-AE52-7F33-734B93B0B9EB}"/>
              </a:ext>
            </a:extLst>
          </p:cNvPr>
          <p:cNvPicPr>
            <a:picLocks noGrp="1" noChangeAspect="1"/>
          </p:cNvPicPr>
          <p:nvPr>
            <p:ph sz="half" idx="1"/>
          </p:nvPr>
        </p:nvPicPr>
        <p:blipFill>
          <a:blip r:embed="rId3"/>
          <a:stretch>
            <a:fillRect/>
          </a:stretch>
        </p:blipFill>
        <p:spPr>
          <a:xfrm>
            <a:off x="1576080" y="762819"/>
            <a:ext cx="5991838" cy="3341217"/>
          </a:xfrm>
          <a:prstGeom prst="rect">
            <a:avLst/>
          </a:prstGeom>
        </p:spPr>
      </p:pic>
    </p:spTree>
    <p:extLst>
      <p:ext uri="{BB962C8B-B14F-4D97-AF65-F5344CB8AC3E}">
        <p14:creationId xmlns:p14="http://schemas.microsoft.com/office/powerpoint/2010/main" val="249737706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Content Placeholder 4"/>
          <p:cNvSpPr>
            <a:spLocks noGrp="1"/>
          </p:cNvSpPr>
          <p:nvPr>
            <p:ph idx="1"/>
          </p:nvPr>
        </p:nvSpPr>
        <p:spPr>
          <a:xfrm>
            <a:off x="1155690" y="952355"/>
            <a:ext cx="6487371" cy="3652105"/>
          </a:xfrm>
        </p:spPr>
        <p:txBody>
          <a:bodyPr/>
          <a:lstStyle/>
          <a:p>
            <a:pPr marL="0" indent="0">
              <a:buNone/>
            </a:pPr>
            <a:r>
              <a:rPr lang="en-US" sz="3000" dirty="0">
                <a:solidFill>
                  <a:schemeClr val="tx2"/>
                </a:solidFill>
              </a:rPr>
              <a:t>How do we best treat patients who do not have a </a:t>
            </a:r>
            <a:r>
              <a:rPr lang="en-US" sz="3000" dirty="0" err="1">
                <a:solidFill>
                  <a:schemeClr val="tx2"/>
                </a:solidFill>
              </a:rPr>
              <a:t>pCR</a:t>
            </a:r>
            <a:r>
              <a:rPr lang="en-US" sz="3000" dirty="0">
                <a:solidFill>
                  <a:schemeClr val="tx2"/>
                </a:solidFill>
              </a:rPr>
              <a:t>?</a:t>
            </a:r>
          </a:p>
          <a:p>
            <a:pPr marL="0" indent="0">
              <a:buNone/>
            </a:pPr>
            <a:endParaRPr lang="en-US" sz="2700" dirty="0"/>
          </a:p>
          <a:p>
            <a:pPr marL="0" indent="0">
              <a:buNone/>
            </a:pPr>
            <a:r>
              <a:rPr lang="en-US" sz="2700" dirty="0"/>
              <a:t>	-- 70-75% of ER-</a:t>
            </a:r>
          </a:p>
          <a:p>
            <a:pPr marL="0" indent="0">
              <a:buNone/>
            </a:pPr>
            <a:r>
              <a:rPr lang="en-US" sz="2700" dirty="0"/>
              <a:t>	-- 55-60% of ER+</a:t>
            </a:r>
          </a:p>
        </p:txBody>
      </p:sp>
    </p:spTree>
    <p:extLst>
      <p:ext uri="{BB962C8B-B14F-4D97-AF65-F5344CB8AC3E}">
        <p14:creationId xmlns:p14="http://schemas.microsoft.com/office/powerpoint/2010/main" val="2334699324"/>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WHO GBCI – Pillar 2 (Diagnosis)</a:t>
            </a:r>
          </a:p>
        </p:txBody>
      </p:sp>
      <p:pic>
        <p:nvPicPr>
          <p:cNvPr id="7" name="Content Placeholder 6">
            <a:extLst>
              <a:ext uri="{FF2B5EF4-FFF2-40B4-BE49-F238E27FC236}">
                <a16:creationId xmlns:a16="http://schemas.microsoft.com/office/drawing/2014/main" id="{AF7A48AE-C54B-1CFC-4189-5E97A8E054D8}"/>
              </a:ext>
            </a:extLst>
          </p:cNvPr>
          <p:cNvPicPr>
            <a:picLocks noGrp="1" noChangeAspect="1"/>
          </p:cNvPicPr>
          <p:nvPr>
            <p:ph sz="half" idx="1"/>
          </p:nvPr>
        </p:nvPicPr>
        <p:blipFill rotWithShape="1">
          <a:blip r:embed="rId2"/>
          <a:srcRect t="33273" b="7826"/>
          <a:stretch/>
        </p:blipFill>
        <p:spPr>
          <a:xfrm>
            <a:off x="2179096" y="1151400"/>
            <a:ext cx="4785805" cy="3132600"/>
          </a:xfrm>
          <a:prstGeom prst="rect">
            <a:avLst/>
          </a:prstGeom>
        </p:spPr>
      </p:pic>
      <p:sp>
        <p:nvSpPr>
          <p:cNvPr id="2" name="Rectangle 1">
            <a:extLst>
              <a:ext uri="{FF2B5EF4-FFF2-40B4-BE49-F238E27FC236}">
                <a16:creationId xmlns:a16="http://schemas.microsoft.com/office/drawing/2014/main" id="{A121ED10-ACDA-9455-14F9-46CC71F5FB1E}"/>
              </a:ext>
            </a:extLst>
          </p:cNvPr>
          <p:cNvSpPr/>
          <p:nvPr/>
        </p:nvSpPr>
        <p:spPr bwMode="auto">
          <a:xfrm>
            <a:off x="2179097" y="2887199"/>
            <a:ext cx="4785805" cy="1396801"/>
          </a:xfrm>
          <a:prstGeom prst="rect">
            <a:avLst/>
          </a:prstGeom>
          <a:gradFill flip="none" rotWithShape="1">
            <a:gsLst>
              <a:gs pos="0">
                <a:schemeClr val="bg1">
                  <a:alpha val="0"/>
                </a:schemeClr>
              </a:gs>
              <a:gs pos="89000">
                <a:schemeClr val="bg1"/>
              </a:gs>
            </a:gsLst>
            <a:lin ang="54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124098549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FD8CFF6-E5ED-9898-0BF4-1D87916E751C}"/>
              </a:ext>
            </a:extLst>
          </p:cNvPr>
          <p:cNvSpPr>
            <a:spLocks noGrp="1"/>
          </p:cNvSpPr>
          <p:nvPr>
            <p:ph type="title"/>
          </p:nvPr>
        </p:nvSpPr>
        <p:spPr/>
        <p:txBody>
          <a:bodyPr/>
          <a:lstStyle/>
          <a:p>
            <a:r>
              <a:rPr lang="en-US" dirty="0"/>
              <a:t>Diagnosis – Pathology Workforce</a:t>
            </a:r>
          </a:p>
        </p:txBody>
      </p:sp>
      <p:pic>
        <p:nvPicPr>
          <p:cNvPr id="5" name="Picture 4">
            <a:extLst>
              <a:ext uri="{FF2B5EF4-FFF2-40B4-BE49-F238E27FC236}">
                <a16:creationId xmlns:a16="http://schemas.microsoft.com/office/drawing/2014/main" id="{ECAA67C5-C765-A142-0441-5A1D6E1A68F7}"/>
              </a:ext>
            </a:extLst>
          </p:cNvPr>
          <p:cNvPicPr>
            <a:picLocks noChangeAspect="1"/>
          </p:cNvPicPr>
          <p:nvPr/>
        </p:nvPicPr>
        <p:blipFill>
          <a:blip r:embed="rId3"/>
          <a:stretch>
            <a:fillRect/>
          </a:stretch>
        </p:blipFill>
        <p:spPr>
          <a:xfrm>
            <a:off x="1711582" y="821289"/>
            <a:ext cx="5720835" cy="3306958"/>
          </a:xfrm>
          <a:prstGeom prst="rect">
            <a:avLst/>
          </a:prstGeom>
        </p:spPr>
      </p:pic>
      <p:sp>
        <p:nvSpPr>
          <p:cNvPr id="6" name="TextBox 5">
            <a:extLst>
              <a:ext uri="{FF2B5EF4-FFF2-40B4-BE49-F238E27FC236}">
                <a16:creationId xmlns:a16="http://schemas.microsoft.com/office/drawing/2014/main" id="{7775A344-EFB4-0AB2-0805-FC1A22A77FA5}"/>
              </a:ext>
            </a:extLst>
          </p:cNvPr>
          <p:cNvSpPr txBox="1"/>
          <p:nvPr/>
        </p:nvSpPr>
        <p:spPr>
          <a:xfrm flipH="1">
            <a:off x="1455117" y="4077667"/>
            <a:ext cx="6233765" cy="307777"/>
          </a:xfrm>
          <a:prstGeom prst="rect">
            <a:avLst/>
          </a:prstGeom>
          <a:noFill/>
        </p:spPr>
        <p:txBody>
          <a:bodyPr wrap="square" rtlCol="0">
            <a:spAutoFit/>
          </a:bodyPr>
          <a:lstStyle/>
          <a:p>
            <a:pPr algn="r"/>
            <a:r>
              <a:rPr lang="en-US" sz="1400" dirty="0">
                <a:solidFill>
                  <a:schemeClr val="tx2"/>
                </a:solidFill>
              </a:rPr>
              <a:t>Wilson ML, et al. </a:t>
            </a:r>
            <a:r>
              <a:rPr lang="en-US" sz="1400" i="1" dirty="0">
                <a:solidFill>
                  <a:schemeClr val="tx2"/>
                </a:solidFill>
              </a:rPr>
              <a:t>Lancet</a:t>
            </a:r>
            <a:r>
              <a:rPr lang="en-US" sz="1400" dirty="0">
                <a:solidFill>
                  <a:schemeClr val="tx2"/>
                </a:solidFill>
              </a:rPr>
              <a:t>, 2018</a:t>
            </a:r>
          </a:p>
        </p:txBody>
      </p:sp>
    </p:spTree>
    <p:extLst>
      <p:ext uri="{BB962C8B-B14F-4D97-AF65-F5344CB8AC3E}">
        <p14:creationId xmlns:p14="http://schemas.microsoft.com/office/powerpoint/2010/main" val="1633949199"/>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7ACB3AC-3DB8-4AF1-8ED9-F6CA339A09F4}"/>
              </a:ext>
            </a:extLst>
          </p:cNvPr>
          <p:cNvSpPr>
            <a:spLocks noGrp="1"/>
          </p:cNvSpPr>
          <p:nvPr>
            <p:ph sz="half" idx="1"/>
          </p:nvPr>
        </p:nvSpPr>
        <p:spPr/>
        <p:txBody>
          <a:bodyPr>
            <a:normAutofit lnSpcReduction="10000"/>
          </a:bodyPr>
          <a:lstStyle/>
          <a:p>
            <a:r>
              <a:rPr lang="en-US" dirty="0"/>
              <a:t>Methylation-specific PCR assays (10 gene)</a:t>
            </a:r>
          </a:p>
          <a:p>
            <a:r>
              <a:rPr lang="en-US" dirty="0"/>
              <a:t>FNA specimens &amp; automated cartridge-based processing</a:t>
            </a:r>
          </a:p>
          <a:p>
            <a:pPr marL="0" indent="0">
              <a:buNone/>
            </a:pPr>
            <a:endParaRPr lang="en-US" dirty="0"/>
          </a:p>
          <a:p>
            <a:endParaRPr lang="en-US" dirty="0"/>
          </a:p>
        </p:txBody>
      </p:sp>
      <p:pic>
        <p:nvPicPr>
          <p:cNvPr id="7" name="Content Placeholder 6">
            <a:extLst>
              <a:ext uri="{FF2B5EF4-FFF2-40B4-BE49-F238E27FC236}">
                <a16:creationId xmlns:a16="http://schemas.microsoft.com/office/drawing/2014/main" id="{EB7A543E-0FE3-1705-12C5-B0C68CED548C}"/>
              </a:ext>
            </a:extLst>
          </p:cNvPr>
          <p:cNvPicPr>
            <a:picLocks noGrp="1" noChangeAspect="1"/>
          </p:cNvPicPr>
          <p:nvPr>
            <p:ph sz="half" idx="2"/>
          </p:nvPr>
        </p:nvPicPr>
        <p:blipFill>
          <a:blip r:embed="rId2"/>
          <a:stretch>
            <a:fillRect/>
          </a:stretch>
        </p:blipFill>
        <p:spPr>
          <a:xfrm>
            <a:off x="4648200" y="1130464"/>
            <a:ext cx="3810000" cy="2911147"/>
          </a:xfrm>
        </p:spPr>
      </p:pic>
      <p:sp>
        <p:nvSpPr>
          <p:cNvPr id="3" name="Title 2">
            <a:extLst>
              <a:ext uri="{FF2B5EF4-FFF2-40B4-BE49-F238E27FC236}">
                <a16:creationId xmlns:a16="http://schemas.microsoft.com/office/drawing/2014/main" id="{18D907E5-705D-FBC5-A844-F926CCA7FFF6}"/>
              </a:ext>
            </a:extLst>
          </p:cNvPr>
          <p:cNvSpPr>
            <a:spLocks noGrp="1"/>
          </p:cNvSpPr>
          <p:nvPr>
            <p:ph type="title"/>
          </p:nvPr>
        </p:nvSpPr>
        <p:spPr/>
        <p:txBody>
          <a:bodyPr/>
          <a:lstStyle/>
          <a:p>
            <a:r>
              <a:rPr lang="en-US" dirty="0"/>
              <a:t>Diagnosis – POC Testing</a:t>
            </a:r>
          </a:p>
        </p:txBody>
      </p:sp>
      <p:sp>
        <p:nvSpPr>
          <p:cNvPr id="8" name="TextBox 7">
            <a:extLst>
              <a:ext uri="{FF2B5EF4-FFF2-40B4-BE49-F238E27FC236}">
                <a16:creationId xmlns:a16="http://schemas.microsoft.com/office/drawing/2014/main" id="{8E148FE7-C90F-566B-5386-A4CF90DC0418}"/>
              </a:ext>
            </a:extLst>
          </p:cNvPr>
          <p:cNvSpPr txBox="1"/>
          <p:nvPr/>
        </p:nvSpPr>
        <p:spPr>
          <a:xfrm flipH="1">
            <a:off x="1455117" y="4077667"/>
            <a:ext cx="6233765" cy="307777"/>
          </a:xfrm>
          <a:prstGeom prst="rect">
            <a:avLst/>
          </a:prstGeom>
          <a:noFill/>
        </p:spPr>
        <p:txBody>
          <a:bodyPr wrap="square" rtlCol="0">
            <a:spAutoFit/>
          </a:bodyPr>
          <a:lstStyle/>
          <a:p>
            <a:pPr algn="r"/>
            <a:r>
              <a:rPr lang="en-US" sz="1400" dirty="0">
                <a:solidFill>
                  <a:schemeClr val="tx2"/>
                </a:solidFill>
              </a:rPr>
              <a:t>Downs BM, et al. </a:t>
            </a:r>
            <a:r>
              <a:rPr lang="en-US" sz="1400" i="1" dirty="0">
                <a:solidFill>
                  <a:schemeClr val="tx2"/>
                </a:solidFill>
              </a:rPr>
              <a:t>Clinical Ca Research</a:t>
            </a:r>
            <a:r>
              <a:rPr lang="en-US" sz="1400" dirty="0">
                <a:solidFill>
                  <a:schemeClr val="tx2"/>
                </a:solidFill>
              </a:rPr>
              <a:t>, 2019</a:t>
            </a:r>
          </a:p>
        </p:txBody>
      </p:sp>
    </p:spTree>
    <p:extLst>
      <p:ext uri="{BB962C8B-B14F-4D97-AF65-F5344CB8AC3E}">
        <p14:creationId xmlns:p14="http://schemas.microsoft.com/office/powerpoint/2010/main" val="9761372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D7ACB3AC-3DB8-4AF1-8ED9-F6CA339A09F4}"/>
              </a:ext>
            </a:extLst>
          </p:cNvPr>
          <p:cNvSpPr>
            <a:spLocks noGrp="1"/>
          </p:cNvSpPr>
          <p:nvPr>
            <p:ph sz="half" idx="1"/>
          </p:nvPr>
        </p:nvSpPr>
        <p:spPr>
          <a:xfrm>
            <a:off x="406400" y="1117600"/>
            <a:ext cx="3810000" cy="2936240"/>
          </a:xfrm>
        </p:spPr>
        <p:txBody>
          <a:bodyPr>
            <a:normAutofit/>
          </a:bodyPr>
          <a:lstStyle/>
          <a:p>
            <a:pPr marL="0" indent="0">
              <a:buNone/>
            </a:pPr>
            <a:endParaRPr lang="en-US" dirty="0"/>
          </a:p>
          <a:p>
            <a:endParaRPr lang="en-US" dirty="0"/>
          </a:p>
        </p:txBody>
      </p:sp>
      <p:sp>
        <p:nvSpPr>
          <p:cNvPr id="3" name="Title 2">
            <a:extLst>
              <a:ext uri="{FF2B5EF4-FFF2-40B4-BE49-F238E27FC236}">
                <a16:creationId xmlns:a16="http://schemas.microsoft.com/office/drawing/2014/main" id="{18D907E5-705D-FBC5-A844-F926CCA7FFF6}"/>
              </a:ext>
            </a:extLst>
          </p:cNvPr>
          <p:cNvSpPr>
            <a:spLocks noGrp="1"/>
          </p:cNvSpPr>
          <p:nvPr>
            <p:ph type="title"/>
          </p:nvPr>
        </p:nvSpPr>
        <p:spPr/>
        <p:txBody>
          <a:bodyPr/>
          <a:lstStyle/>
          <a:p>
            <a:r>
              <a:rPr lang="en-US" dirty="0"/>
              <a:t>Diagnosis – AI &amp; ML</a:t>
            </a:r>
          </a:p>
        </p:txBody>
      </p:sp>
      <p:sp>
        <p:nvSpPr>
          <p:cNvPr id="8" name="TextBox 7">
            <a:extLst>
              <a:ext uri="{FF2B5EF4-FFF2-40B4-BE49-F238E27FC236}">
                <a16:creationId xmlns:a16="http://schemas.microsoft.com/office/drawing/2014/main" id="{8E148FE7-C90F-566B-5386-A4CF90DC0418}"/>
              </a:ext>
            </a:extLst>
          </p:cNvPr>
          <p:cNvSpPr txBox="1"/>
          <p:nvPr/>
        </p:nvSpPr>
        <p:spPr>
          <a:xfrm flipH="1">
            <a:off x="1455117" y="3887415"/>
            <a:ext cx="6233765" cy="523220"/>
          </a:xfrm>
          <a:prstGeom prst="rect">
            <a:avLst/>
          </a:prstGeom>
          <a:noFill/>
        </p:spPr>
        <p:txBody>
          <a:bodyPr wrap="square" rtlCol="0">
            <a:spAutoFit/>
          </a:bodyPr>
          <a:lstStyle/>
          <a:p>
            <a:pPr algn="r"/>
            <a:r>
              <a:rPr lang="en-US" sz="1400" dirty="0">
                <a:solidFill>
                  <a:schemeClr val="tx2"/>
                </a:solidFill>
              </a:rPr>
              <a:t>Sandbank J, et al. </a:t>
            </a:r>
            <a:r>
              <a:rPr lang="en-US" sz="1400" i="1" dirty="0">
                <a:solidFill>
                  <a:schemeClr val="tx2"/>
                </a:solidFill>
              </a:rPr>
              <a:t>NPG Breast Ca</a:t>
            </a:r>
            <a:r>
              <a:rPr lang="en-US" sz="1400" dirty="0">
                <a:solidFill>
                  <a:schemeClr val="tx2"/>
                </a:solidFill>
              </a:rPr>
              <a:t>, 2022</a:t>
            </a:r>
          </a:p>
          <a:p>
            <a:pPr algn="r"/>
            <a:r>
              <a:rPr lang="en-US" sz="1400" dirty="0">
                <a:solidFill>
                  <a:schemeClr val="tx2"/>
                </a:solidFill>
              </a:rPr>
              <a:t>Adeoye J, et al. </a:t>
            </a:r>
            <a:r>
              <a:rPr lang="en-US" sz="1400" i="1" dirty="0">
                <a:solidFill>
                  <a:schemeClr val="tx2"/>
                </a:solidFill>
              </a:rPr>
              <a:t>Frontiers in Oncol</a:t>
            </a:r>
            <a:r>
              <a:rPr lang="en-US" sz="1400" dirty="0">
                <a:solidFill>
                  <a:schemeClr val="tx2"/>
                </a:solidFill>
              </a:rPr>
              <a:t>, 2022</a:t>
            </a:r>
          </a:p>
        </p:txBody>
      </p:sp>
      <p:pic>
        <p:nvPicPr>
          <p:cNvPr id="2" name="Picture 1">
            <a:extLst>
              <a:ext uri="{FF2B5EF4-FFF2-40B4-BE49-F238E27FC236}">
                <a16:creationId xmlns:a16="http://schemas.microsoft.com/office/drawing/2014/main" id="{A2E51499-6CDF-8A5E-F282-C354E509B641}"/>
              </a:ext>
            </a:extLst>
          </p:cNvPr>
          <p:cNvPicPr>
            <a:picLocks noChangeAspect="1"/>
          </p:cNvPicPr>
          <p:nvPr/>
        </p:nvPicPr>
        <p:blipFill>
          <a:blip r:embed="rId3"/>
          <a:stretch>
            <a:fillRect/>
          </a:stretch>
        </p:blipFill>
        <p:spPr>
          <a:xfrm>
            <a:off x="193730" y="1117600"/>
            <a:ext cx="4022670" cy="2900199"/>
          </a:xfrm>
          <a:prstGeom prst="rect">
            <a:avLst/>
          </a:prstGeom>
        </p:spPr>
      </p:pic>
      <p:sp>
        <p:nvSpPr>
          <p:cNvPr id="5" name="TextBox 4">
            <a:extLst>
              <a:ext uri="{FF2B5EF4-FFF2-40B4-BE49-F238E27FC236}">
                <a16:creationId xmlns:a16="http://schemas.microsoft.com/office/drawing/2014/main" id="{4B38E277-F790-8F34-FAF9-C715A305AEDA}"/>
              </a:ext>
            </a:extLst>
          </p:cNvPr>
          <p:cNvSpPr txBox="1"/>
          <p:nvPr/>
        </p:nvSpPr>
        <p:spPr>
          <a:xfrm>
            <a:off x="1098974" y="1530726"/>
            <a:ext cx="817853" cy="276999"/>
          </a:xfrm>
          <a:prstGeom prst="rect">
            <a:avLst/>
          </a:prstGeom>
          <a:noFill/>
        </p:spPr>
        <p:txBody>
          <a:bodyPr wrap="none" rtlCol="0">
            <a:spAutoFit/>
          </a:bodyPr>
          <a:lstStyle/>
          <a:p>
            <a:r>
              <a:rPr lang="en-US" sz="1200" b="1" dirty="0"/>
              <a:t>LG-DCIS</a:t>
            </a:r>
          </a:p>
        </p:txBody>
      </p:sp>
      <p:sp>
        <p:nvSpPr>
          <p:cNvPr id="6" name="TextBox 5">
            <a:extLst>
              <a:ext uri="{FF2B5EF4-FFF2-40B4-BE49-F238E27FC236}">
                <a16:creationId xmlns:a16="http://schemas.microsoft.com/office/drawing/2014/main" id="{ACEE9CEE-09E6-34CA-A967-FEB59B777418}"/>
              </a:ext>
            </a:extLst>
          </p:cNvPr>
          <p:cNvSpPr txBox="1"/>
          <p:nvPr/>
        </p:nvSpPr>
        <p:spPr>
          <a:xfrm>
            <a:off x="3618857" y="1253727"/>
            <a:ext cx="449162" cy="276999"/>
          </a:xfrm>
          <a:prstGeom prst="rect">
            <a:avLst/>
          </a:prstGeom>
          <a:noFill/>
        </p:spPr>
        <p:txBody>
          <a:bodyPr wrap="none" rtlCol="0">
            <a:spAutoFit/>
          </a:bodyPr>
          <a:lstStyle/>
          <a:p>
            <a:r>
              <a:rPr lang="en-US" sz="1200" b="1" dirty="0">
                <a:solidFill>
                  <a:schemeClr val="bg1"/>
                </a:solidFill>
              </a:rPr>
              <a:t>IDC</a:t>
            </a:r>
          </a:p>
        </p:txBody>
      </p:sp>
      <p:sp>
        <p:nvSpPr>
          <p:cNvPr id="9" name="TextBox 8">
            <a:extLst>
              <a:ext uri="{FF2B5EF4-FFF2-40B4-BE49-F238E27FC236}">
                <a16:creationId xmlns:a16="http://schemas.microsoft.com/office/drawing/2014/main" id="{7B146C0F-1F64-AF99-D187-583EFF237AE1}"/>
              </a:ext>
            </a:extLst>
          </p:cNvPr>
          <p:cNvSpPr txBox="1"/>
          <p:nvPr/>
        </p:nvSpPr>
        <p:spPr>
          <a:xfrm>
            <a:off x="1098974" y="2127009"/>
            <a:ext cx="1044242" cy="461665"/>
          </a:xfrm>
          <a:prstGeom prst="rect">
            <a:avLst/>
          </a:prstGeom>
          <a:noFill/>
        </p:spPr>
        <p:txBody>
          <a:bodyPr wrap="square" rtlCol="0">
            <a:spAutoFit/>
          </a:bodyPr>
          <a:lstStyle/>
          <a:p>
            <a:pPr algn="ctr"/>
            <a:r>
              <a:rPr lang="en-US" sz="1200" b="1" dirty="0">
                <a:solidFill>
                  <a:schemeClr val="bg1"/>
                </a:solidFill>
              </a:rPr>
              <a:t>Metaplastic Ca</a:t>
            </a:r>
          </a:p>
        </p:txBody>
      </p:sp>
      <p:sp>
        <p:nvSpPr>
          <p:cNvPr id="10" name="TextBox 9">
            <a:extLst>
              <a:ext uri="{FF2B5EF4-FFF2-40B4-BE49-F238E27FC236}">
                <a16:creationId xmlns:a16="http://schemas.microsoft.com/office/drawing/2014/main" id="{CBB9469F-C229-6A5A-EA24-BF195F7587E5}"/>
              </a:ext>
            </a:extLst>
          </p:cNvPr>
          <p:cNvSpPr txBox="1"/>
          <p:nvPr/>
        </p:nvSpPr>
        <p:spPr>
          <a:xfrm>
            <a:off x="3546676" y="2103255"/>
            <a:ext cx="502061" cy="276999"/>
          </a:xfrm>
          <a:prstGeom prst="rect">
            <a:avLst/>
          </a:prstGeom>
          <a:noFill/>
        </p:spPr>
        <p:txBody>
          <a:bodyPr wrap="none" rtlCol="0">
            <a:spAutoFit/>
          </a:bodyPr>
          <a:lstStyle/>
          <a:p>
            <a:r>
              <a:rPr lang="en-US" sz="1200" b="1" dirty="0">
                <a:solidFill>
                  <a:schemeClr val="bg1"/>
                </a:solidFill>
              </a:rPr>
              <a:t>TILs</a:t>
            </a:r>
          </a:p>
        </p:txBody>
      </p:sp>
      <p:sp>
        <p:nvSpPr>
          <p:cNvPr id="11" name="TextBox 10">
            <a:extLst>
              <a:ext uri="{FF2B5EF4-FFF2-40B4-BE49-F238E27FC236}">
                <a16:creationId xmlns:a16="http://schemas.microsoft.com/office/drawing/2014/main" id="{83857575-2D4D-C746-6DA0-74AE8A622777}"/>
              </a:ext>
            </a:extLst>
          </p:cNvPr>
          <p:cNvSpPr txBox="1"/>
          <p:nvPr/>
        </p:nvSpPr>
        <p:spPr>
          <a:xfrm>
            <a:off x="1458225" y="2907958"/>
            <a:ext cx="413703" cy="276999"/>
          </a:xfrm>
          <a:prstGeom prst="rect">
            <a:avLst/>
          </a:prstGeom>
          <a:noFill/>
        </p:spPr>
        <p:txBody>
          <a:bodyPr wrap="none" rtlCol="0">
            <a:spAutoFit/>
          </a:bodyPr>
          <a:lstStyle/>
          <a:p>
            <a:r>
              <a:rPr lang="en-US" sz="1200" b="1" dirty="0"/>
              <a:t>LVI</a:t>
            </a:r>
          </a:p>
        </p:txBody>
      </p:sp>
      <p:sp>
        <p:nvSpPr>
          <p:cNvPr id="12" name="TextBox 11">
            <a:extLst>
              <a:ext uri="{FF2B5EF4-FFF2-40B4-BE49-F238E27FC236}">
                <a16:creationId xmlns:a16="http://schemas.microsoft.com/office/drawing/2014/main" id="{F93A91FF-C8B6-B3A7-208A-7D97CECBCE49}"/>
              </a:ext>
            </a:extLst>
          </p:cNvPr>
          <p:cNvSpPr txBox="1"/>
          <p:nvPr/>
        </p:nvSpPr>
        <p:spPr>
          <a:xfrm>
            <a:off x="3204304" y="2815624"/>
            <a:ext cx="1044242" cy="276999"/>
          </a:xfrm>
          <a:prstGeom prst="rect">
            <a:avLst/>
          </a:prstGeom>
          <a:noFill/>
        </p:spPr>
        <p:txBody>
          <a:bodyPr wrap="square" rtlCol="0">
            <a:spAutoFit/>
          </a:bodyPr>
          <a:lstStyle/>
          <a:p>
            <a:pPr algn="ctr"/>
            <a:r>
              <a:rPr lang="en-US" sz="1200" b="1" dirty="0">
                <a:solidFill>
                  <a:schemeClr val="bg1"/>
                </a:solidFill>
              </a:rPr>
              <a:t>Phyllodes</a:t>
            </a:r>
          </a:p>
        </p:txBody>
      </p:sp>
      <p:sp>
        <p:nvSpPr>
          <p:cNvPr id="13" name="TextBox 12">
            <a:extLst>
              <a:ext uri="{FF2B5EF4-FFF2-40B4-BE49-F238E27FC236}">
                <a16:creationId xmlns:a16="http://schemas.microsoft.com/office/drawing/2014/main" id="{ABFB2095-8E3E-0DF8-959A-DFABEE50C4CF}"/>
              </a:ext>
            </a:extLst>
          </p:cNvPr>
          <p:cNvSpPr txBox="1"/>
          <p:nvPr/>
        </p:nvSpPr>
        <p:spPr>
          <a:xfrm>
            <a:off x="1098974" y="3244825"/>
            <a:ext cx="595035" cy="461665"/>
          </a:xfrm>
          <a:prstGeom prst="rect">
            <a:avLst/>
          </a:prstGeom>
          <a:noFill/>
        </p:spPr>
        <p:txBody>
          <a:bodyPr wrap="none" rtlCol="0">
            <a:spAutoFit/>
          </a:bodyPr>
          <a:lstStyle/>
          <a:p>
            <a:pPr algn="ctr"/>
            <a:r>
              <a:rPr lang="en-US" sz="1200" b="1" dirty="0"/>
              <a:t>Micro</a:t>
            </a:r>
          </a:p>
          <a:p>
            <a:pPr algn="ctr"/>
            <a:r>
              <a:rPr lang="en-US" sz="1200" b="1" dirty="0"/>
              <a:t>Calcs</a:t>
            </a:r>
          </a:p>
        </p:txBody>
      </p:sp>
      <p:sp>
        <p:nvSpPr>
          <p:cNvPr id="14" name="TextBox 13">
            <a:extLst>
              <a:ext uri="{FF2B5EF4-FFF2-40B4-BE49-F238E27FC236}">
                <a16:creationId xmlns:a16="http://schemas.microsoft.com/office/drawing/2014/main" id="{5847B26D-2572-BF3E-7366-0E11D1433F66}"/>
              </a:ext>
            </a:extLst>
          </p:cNvPr>
          <p:cNvSpPr txBox="1"/>
          <p:nvPr/>
        </p:nvSpPr>
        <p:spPr>
          <a:xfrm>
            <a:off x="3224036" y="3365298"/>
            <a:ext cx="1044242" cy="646331"/>
          </a:xfrm>
          <a:prstGeom prst="rect">
            <a:avLst/>
          </a:prstGeom>
          <a:noFill/>
        </p:spPr>
        <p:txBody>
          <a:bodyPr wrap="square" rtlCol="0">
            <a:spAutoFit/>
          </a:bodyPr>
          <a:lstStyle/>
          <a:p>
            <a:pPr algn="ctr"/>
            <a:r>
              <a:rPr lang="en-US" sz="1200" b="1" dirty="0">
                <a:solidFill>
                  <a:schemeClr val="bg1"/>
                </a:solidFill>
              </a:rPr>
              <a:t>Columnar Cell Changes</a:t>
            </a:r>
          </a:p>
        </p:txBody>
      </p:sp>
      <p:pic>
        <p:nvPicPr>
          <p:cNvPr id="1026" name="Picture 2">
            <a:extLst>
              <a:ext uri="{FF2B5EF4-FFF2-40B4-BE49-F238E27FC236}">
                <a16:creationId xmlns:a16="http://schemas.microsoft.com/office/drawing/2014/main" id="{37C1EF6B-6A51-0061-9127-5C53F3F88FD5}"/>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3021" t="24792" r="5753" b="50751"/>
          <a:stretch/>
        </p:blipFill>
        <p:spPr bwMode="auto">
          <a:xfrm>
            <a:off x="4248546" y="1447021"/>
            <a:ext cx="4774122" cy="22542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6161281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BF42F07-B5A3-9238-DD0F-B33371C6C388}"/>
              </a:ext>
            </a:extLst>
          </p:cNvPr>
          <p:cNvSpPr>
            <a:spLocks noGrp="1"/>
          </p:cNvSpPr>
          <p:nvPr>
            <p:ph type="title"/>
          </p:nvPr>
        </p:nvSpPr>
        <p:spPr/>
        <p:txBody>
          <a:bodyPr/>
          <a:lstStyle/>
          <a:p>
            <a:r>
              <a:rPr lang="en-US" dirty="0"/>
              <a:t>WHO GBCI – Pillar 3 (Treatment)</a:t>
            </a:r>
          </a:p>
        </p:txBody>
      </p:sp>
      <p:pic>
        <p:nvPicPr>
          <p:cNvPr id="7" name="Content Placeholder 6">
            <a:extLst>
              <a:ext uri="{FF2B5EF4-FFF2-40B4-BE49-F238E27FC236}">
                <a16:creationId xmlns:a16="http://schemas.microsoft.com/office/drawing/2014/main" id="{AF7A48AE-C54B-1CFC-4189-5E97A8E054D8}"/>
              </a:ext>
            </a:extLst>
          </p:cNvPr>
          <p:cNvPicPr>
            <a:picLocks noGrp="1" noChangeAspect="1"/>
          </p:cNvPicPr>
          <p:nvPr>
            <p:ph sz="half" idx="1"/>
          </p:nvPr>
        </p:nvPicPr>
        <p:blipFill rotWithShape="1">
          <a:blip r:embed="rId2"/>
          <a:srcRect t="49650" b="-216"/>
          <a:stretch/>
        </p:blipFill>
        <p:spPr>
          <a:xfrm>
            <a:off x="2179095" y="1054099"/>
            <a:ext cx="4785805" cy="2689313"/>
          </a:xfrm>
          <a:prstGeom prst="rect">
            <a:avLst/>
          </a:prstGeom>
        </p:spPr>
      </p:pic>
      <p:sp>
        <p:nvSpPr>
          <p:cNvPr id="2" name="Rectangle 1">
            <a:extLst>
              <a:ext uri="{FF2B5EF4-FFF2-40B4-BE49-F238E27FC236}">
                <a16:creationId xmlns:a16="http://schemas.microsoft.com/office/drawing/2014/main" id="{A121ED10-ACDA-9455-14F9-46CC71F5FB1E}"/>
              </a:ext>
            </a:extLst>
          </p:cNvPr>
          <p:cNvSpPr/>
          <p:nvPr/>
        </p:nvSpPr>
        <p:spPr bwMode="auto">
          <a:xfrm rot="10800000">
            <a:off x="2179095" y="1054098"/>
            <a:ext cx="4785805" cy="873563"/>
          </a:xfrm>
          <a:prstGeom prst="rect">
            <a:avLst/>
          </a:prstGeom>
          <a:gradFill flip="none" rotWithShape="1">
            <a:gsLst>
              <a:gs pos="0">
                <a:schemeClr val="bg1">
                  <a:alpha val="0"/>
                </a:schemeClr>
              </a:gs>
              <a:gs pos="89000">
                <a:schemeClr val="bg1"/>
              </a:gs>
            </a:gsLst>
            <a:lin ang="5400000" scaled="1"/>
            <a:tileRect/>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91037610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698F2F4D-9574-A2C4-CFDF-24DE5B4C0956}"/>
              </a:ext>
            </a:extLst>
          </p:cNvPr>
          <p:cNvPicPr>
            <a:picLocks noGrp="1" noChangeAspect="1"/>
          </p:cNvPicPr>
          <p:nvPr>
            <p:ph sz="half" idx="2"/>
          </p:nvPr>
        </p:nvPicPr>
        <p:blipFill>
          <a:blip r:embed="rId3"/>
          <a:stretch>
            <a:fillRect/>
          </a:stretch>
        </p:blipFill>
        <p:spPr>
          <a:xfrm>
            <a:off x="4648200" y="883039"/>
            <a:ext cx="3810000" cy="2210796"/>
          </a:xfrm>
        </p:spPr>
      </p:pic>
      <p:sp>
        <p:nvSpPr>
          <p:cNvPr id="4" name="Title 3">
            <a:extLst>
              <a:ext uri="{FF2B5EF4-FFF2-40B4-BE49-F238E27FC236}">
                <a16:creationId xmlns:a16="http://schemas.microsoft.com/office/drawing/2014/main" id="{02B06933-47CF-1730-7F28-0DB7F2F39A28}"/>
              </a:ext>
            </a:extLst>
          </p:cNvPr>
          <p:cNvSpPr>
            <a:spLocks noGrp="1"/>
          </p:cNvSpPr>
          <p:nvPr>
            <p:ph type="title"/>
          </p:nvPr>
        </p:nvSpPr>
        <p:spPr/>
        <p:txBody>
          <a:bodyPr/>
          <a:lstStyle/>
          <a:p>
            <a:r>
              <a:rPr lang="en-US" dirty="0"/>
              <a:t>Treatment – Trastuzumab</a:t>
            </a:r>
          </a:p>
        </p:txBody>
      </p:sp>
      <p:pic>
        <p:nvPicPr>
          <p:cNvPr id="2050" name="Picture 2" descr="Fig. 4">
            <a:extLst>
              <a:ext uri="{FF2B5EF4-FFF2-40B4-BE49-F238E27FC236}">
                <a16:creationId xmlns:a16="http://schemas.microsoft.com/office/drawing/2014/main" id="{A71C9700-CA2D-CEE6-2DC4-4B936A7BA3BB}"/>
              </a:ext>
            </a:extLst>
          </p:cNvPr>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bwMode="auto">
          <a:xfrm>
            <a:off x="685800" y="997735"/>
            <a:ext cx="3810000" cy="2197404"/>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15A7BF26-74B2-EFC7-9F61-C966E1DC0B75}"/>
              </a:ext>
            </a:extLst>
          </p:cNvPr>
          <p:cNvSpPr txBox="1"/>
          <p:nvPr/>
        </p:nvSpPr>
        <p:spPr>
          <a:xfrm>
            <a:off x="685800" y="3195139"/>
            <a:ext cx="3657027" cy="338554"/>
          </a:xfrm>
          <a:prstGeom prst="rect">
            <a:avLst/>
          </a:prstGeom>
          <a:noFill/>
        </p:spPr>
        <p:txBody>
          <a:bodyPr wrap="none" rtlCol="0">
            <a:spAutoFit/>
          </a:bodyPr>
          <a:lstStyle/>
          <a:p>
            <a:r>
              <a:rPr lang="en-US" sz="1600" dirty="0"/>
              <a:t>SSA: Not cost effective in 11 countries</a:t>
            </a:r>
          </a:p>
        </p:txBody>
      </p:sp>
      <p:sp>
        <p:nvSpPr>
          <p:cNvPr id="8" name="TextBox 7">
            <a:extLst>
              <a:ext uri="{FF2B5EF4-FFF2-40B4-BE49-F238E27FC236}">
                <a16:creationId xmlns:a16="http://schemas.microsoft.com/office/drawing/2014/main" id="{26DD6B85-70AC-FF16-49D0-AE86F7BF64AC}"/>
              </a:ext>
            </a:extLst>
          </p:cNvPr>
          <p:cNvSpPr txBox="1"/>
          <p:nvPr/>
        </p:nvSpPr>
        <p:spPr>
          <a:xfrm>
            <a:off x="4648200" y="3178262"/>
            <a:ext cx="3810000" cy="584775"/>
          </a:xfrm>
          <a:prstGeom prst="rect">
            <a:avLst/>
          </a:prstGeom>
          <a:noFill/>
        </p:spPr>
        <p:txBody>
          <a:bodyPr wrap="square" rtlCol="0">
            <a:spAutoFit/>
          </a:bodyPr>
          <a:lstStyle/>
          <a:p>
            <a:r>
              <a:rPr lang="en-US" sz="1600" dirty="0"/>
              <a:t>India: 4% chance of being cost effective at base price &amp; 1 year treatment</a:t>
            </a:r>
          </a:p>
        </p:txBody>
      </p:sp>
      <p:sp>
        <p:nvSpPr>
          <p:cNvPr id="9" name="TextBox 8">
            <a:extLst>
              <a:ext uri="{FF2B5EF4-FFF2-40B4-BE49-F238E27FC236}">
                <a16:creationId xmlns:a16="http://schemas.microsoft.com/office/drawing/2014/main" id="{8E53E8CE-723C-D66C-E35B-EAF42E722E39}"/>
              </a:ext>
            </a:extLst>
          </p:cNvPr>
          <p:cNvSpPr txBox="1"/>
          <p:nvPr/>
        </p:nvSpPr>
        <p:spPr>
          <a:xfrm flipH="1">
            <a:off x="1455117" y="3887415"/>
            <a:ext cx="6233765" cy="523220"/>
          </a:xfrm>
          <a:prstGeom prst="rect">
            <a:avLst/>
          </a:prstGeom>
          <a:noFill/>
        </p:spPr>
        <p:txBody>
          <a:bodyPr wrap="square" rtlCol="0">
            <a:spAutoFit/>
          </a:bodyPr>
          <a:lstStyle/>
          <a:p>
            <a:pPr algn="r"/>
            <a:r>
              <a:rPr lang="en-US" sz="1400" dirty="0">
                <a:solidFill>
                  <a:schemeClr val="tx2"/>
                </a:solidFill>
              </a:rPr>
              <a:t>Gershon N, et al. </a:t>
            </a:r>
            <a:r>
              <a:rPr lang="en-US" sz="1400" i="1" dirty="0">
                <a:solidFill>
                  <a:schemeClr val="tx2"/>
                </a:solidFill>
              </a:rPr>
              <a:t>Cost Eff </a:t>
            </a:r>
            <a:r>
              <a:rPr lang="en-US" sz="1400" i="1" dirty="0" err="1">
                <a:solidFill>
                  <a:schemeClr val="tx2"/>
                </a:solidFill>
              </a:rPr>
              <a:t>Resour</a:t>
            </a:r>
            <a:r>
              <a:rPr lang="en-US" sz="1400" i="1" dirty="0">
                <a:solidFill>
                  <a:schemeClr val="tx2"/>
                </a:solidFill>
              </a:rPr>
              <a:t> </a:t>
            </a:r>
            <a:r>
              <a:rPr lang="en-US" sz="1400" i="1" dirty="0" err="1">
                <a:solidFill>
                  <a:schemeClr val="tx2"/>
                </a:solidFill>
              </a:rPr>
              <a:t>Alloc</a:t>
            </a:r>
            <a:r>
              <a:rPr lang="en-US" sz="1400" dirty="0">
                <a:solidFill>
                  <a:schemeClr val="tx2"/>
                </a:solidFill>
              </a:rPr>
              <a:t>, 2019</a:t>
            </a:r>
          </a:p>
          <a:p>
            <a:pPr algn="r"/>
            <a:r>
              <a:rPr lang="en-US" sz="1400" dirty="0">
                <a:solidFill>
                  <a:schemeClr val="tx2"/>
                </a:solidFill>
              </a:rPr>
              <a:t>Gupta N, et al. </a:t>
            </a:r>
            <a:r>
              <a:rPr lang="en-US" sz="1400" i="1" dirty="0">
                <a:solidFill>
                  <a:schemeClr val="tx2"/>
                </a:solidFill>
              </a:rPr>
              <a:t>J of Global Oncol</a:t>
            </a:r>
            <a:r>
              <a:rPr lang="en-US" sz="1400" dirty="0">
                <a:solidFill>
                  <a:schemeClr val="tx2"/>
                </a:solidFill>
              </a:rPr>
              <a:t>, 2020</a:t>
            </a:r>
          </a:p>
        </p:txBody>
      </p:sp>
    </p:spTree>
    <p:extLst>
      <p:ext uri="{BB962C8B-B14F-4D97-AF65-F5344CB8AC3E}">
        <p14:creationId xmlns:p14="http://schemas.microsoft.com/office/powerpoint/2010/main" val="1817874351"/>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2B06933-47CF-1730-7F28-0DB7F2F39A28}"/>
              </a:ext>
            </a:extLst>
          </p:cNvPr>
          <p:cNvSpPr>
            <a:spLocks noGrp="1"/>
          </p:cNvSpPr>
          <p:nvPr>
            <p:ph type="title"/>
          </p:nvPr>
        </p:nvSpPr>
        <p:spPr/>
        <p:txBody>
          <a:bodyPr/>
          <a:lstStyle/>
          <a:p>
            <a:r>
              <a:rPr lang="en-US" dirty="0"/>
              <a:t>Treatment – Trastuzumab</a:t>
            </a:r>
          </a:p>
        </p:txBody>
      </p:sp>
      <p:sp>
        <p:nvSpPr>
          <p:cNvPr id="8" name="TextBox 7">
            <a:extLst>
              <a:ext uri="{FF2B5EF4-FFF2-40B4-BE49-F238E27FC236}">
                <a16:creationId xmlns:a16="http://schemas.microsoft.com/office/drawing/2014/main" id="{26DD6B85-70AC-FF16-49D0-AE86F7BF64AC}"/>
              </a:ext>
            </a:extLst>
          </p:cNvPr>
          <p:cNvSpPr txBox="1"/>
          <p:nvPr/>
        </p:nvSpPr>
        <p:spPr>
          <a:xfrm>
            <a:off x="1115998" y="809945"/>
            <a:ext cx="2620799" cy="338554"/>
          </a:xfrm>
          <a:prstGeom prst="rect">
            <a:avLst/>
          </a:prstGeom>
          <a:noFill/>
        </p:spPr>
        <p:txBody>
          <a:bodyPr wrap="square" rtlCol="0">
            <a:spAutoFit/>
          </a:bodyPr>
          <a:lstStyle/>
          <a:p>
            <a:r>
              <a:rPr lang="en-US" sz="1600" b="1" dirty="0"/>
              <a:t>Six Months vs One Year</a:t>
            </a:r>
          </a:p>
        </p:txBody>
      </p:sp>
      <p:sp>
        <p:nvSpPr>
          <p:cNvPr id="9" name="TextBox 8">
            <a:extLst>
              <a:ext uri="{FF2B5EF4-FFF2-40B4-BE49-F238E27FC236}">
                <a16:creationId xmlns:a16="http://schemas.microsoft.com/office/drawing/2014/main" id="{8E53E8CE-723C-D66C-E35B-EAF42E722E39}"/>
              </a:ext>
            </a:extLst>
          </p:cNvPr>
          <p:cNvSpPr txBox="1"/>
          <p:nvPr/>
        </p:nvSpPr>
        <p:spPr>
          <a:xfrm flipH="1">
            <a:off x="1423319" y="3741428"/>
            <a:ext cx="6233765" cy="646331"/>
          </a:xfrm>
          <a:prstGeom prst="rect">
            <a:avLst/>
          </a:prstGeom>
          <a:noFill/>
        </p:spPr>
        <p:txBody>
          <a:bodyPr wrap="square" rtlCol="0">
            <a:spAutoFit/>
          </a:bodyPr>
          <a:lstStyle/>
          <a:p>
            <a:pPr algn="r"/>
            <a:r>
              <a:rPr lang="en-US" sz="1200" dirty="0">
                <a:solidFill>
                  <a:schemeClr val="tx2"/>
                </a:solidFill>
              </a:rPr>
              <a:t>Pivot X, et al. </a:t>
            </a:r>
            <a:r>
              <a:rPr lang="en-US" sz="1200" i="1" dirty="0">
                <a:solidFill>
                  <a:schemeClr val="tx2"/>
                </a:solidFill>
              </a:rPr>
              <a:t>Lancet</a:t>
            </a:r>
            <a:r>
              <a:rPr lang="en-US" sz="1200" dirty="0">
                <a:solidFill>
                  <a:schemeClr val="tx2"/>
                </a:solidFill>
              </a:rPr>
              <a:t>, 2019</a:t>
            </a:r>
          </a:p>
          <a:p>
            <a:pPr algn="r"/>
            <a:r>
              <a:rPr lang="en-US" sz="1200" dirty="0">
                <a:solidFill>
                  <a:schemeClr val="tx2"/>
                </a:solidFill>
              </a:rPr>
              <a:t>Earl HM, et al. </a:t>
            </a:r>
            <a:r>
              <a:rPr lang="en-US" sz="1200" i="1" dirty="0">
                <a:solidFill>
                  <a:schemeClr val="tx2"/>
                </a:solidFill>
              </a:rPr>
              <a:t>Lancet</a:t>
            </a:r>
            <a:r>
              <a:rPr lang="en-US" sz="1200" dirty="0">
                <a:solidFill>
                  <a:schemeClr val="tx2"/>
                </a:solidFill>
              </a:rPr>
              <a:t>, 2019</a:t>
            </a:r>
          </a:p>
          <a:p>
            <a:pPr algn="r"/>
            <a:r>
              <a:rPr lang="en-US" sz="1200" dirty="0">
                <a:solidFill>
                  <a:schemeClr val="tx2"/>
                </a:solidFill>
              </a:rPr>
              <a:t>Conte PF, et al. </a:t>
            </a:r>
            <a:r>
              <a:rPr lang="en-US" sz="1200" i="1" dirty="0">
                <a:solidFill>
                  <a:schemeClr val="tx2"/>
                </a:solidFill>
              </a:rPr>
              <a:t>JCO</a:t>
            </a:r>
            <a:r>
              <a:rPr lang="en-US" sz="1200" dirty="0">
                <a:solidFill>
                  <a:schemeClr val="tx2"/>
                </a:solidFill>
              </a:rPr>
              <a:t>, 2023</a:t>
            </a:r>
          </a:p>
        </p:txBody>
      </p:sp>
      <p:pic>
        <p:nvPicPr>
          <p:cNvPr id="16" name="Content Placeholder 15">
            <a:extLst>
              <a:ext uri="{FF2B5EF4-FFF2-40B4-BE49-F238E27FC236}">
                <a16:creationId xmlns:a16="http://schemas.microsoft.com/office/drawing/2014/main" id="{64380A53-1E4C-E5FF-6673-621B33D559EE}"/>
              </a:ext>
            </a:extLst>
          </p:cNvPr>
          <p:cNvPicPr>
            <a:picLocks noGrp="1" noChangeAspect="1"/>
          </p:cNvPicPr>
          <p:nvPr>
            <p:ph sz="half" idx="2"/>
          </p:nvPr>
        </p:nvPicPr>
        <p:blipFill>
          <a:blip r:embed="rId3"/>
          <a:stretch>
            <a:fillRect/>
          </a:stretch>
        </p:blipFill>
        <p:spPr>
          <a:xfrm>
            <a:off x="4540202" y="1477848"/>
            <a:ext cx="2658744" cy="2093600"/>
          </a:xfrm>
        </p:spPr>
      </p:pic>
      <p:pic>
        <p:nvPicPr>
          <p:cNvPr id="11" name="Content Placeholder 10">
            <a:extLst>
              <a:ext uri="{FF2B5EF4-FFF2-40B4-BE49-F238E27FC236}">
                <a16:creationId xmlns:a16="http://schemas.microsoft.com/office/drawing/2014/main" id="{510F5B7B-EF7A-1E8E-3DD5-87BE41ABC1B6}"/>
              </a:ext>
            </a:extLst>
          </p:cNvPr>
          <p:cNvPicPr>
            <a:picLocks noGrp="1" noChangeAspect="1"/>
          </p:cNvPicPr>
          <p:nvPr>
            <p:ph sz="half" idx="1"/>
          </p:nvPr>
        </p:nvPicPr>
        <p:blipFill rotWithShape="1">
          <a:blip r:embed="rId4"/>
          <a:srcRect l="9119" b="14392"/>
          <a:stretch/>
        </p:blipFill>
        <p:spPr>
          <a:xfrm>
            <a:off x="1115999" y="1135482"/>
            <a:ext cx="2541601" cy="1666725"/>
          </a:xfrm>
        </p:spPr>
      </p:pic>
      <p:pic>
        <p:nvPicPr>
          <p:cNvPr id="13" name="Picture 12">
            <a:extLst>
              <a:ext uri="{FF2B5EF4-FFF2-40B4-BE49-F238E27FC236}">
                <a16:creationId xmlns:a16="http://schemas.microsoft.com/office/drawing/2014/main" id="{B545073F-85F5-689E-CEFF-91CD48F4EF6A}"/>
              </a:ext>
            </a:extLst>
          </p:cNvPr>
          <p:cNvPicPr>
            <a:picLocks noChangeAspect="1"/>
          </p:cNvPicPr>
          <p:nvPr/>
        </p:nvPicPr>
        <p:blipFill rotWithShape="1">
          <a:blip r:embed="rId5"/>
          <a:srcRect l="11130" b="15697"/>
          <a:stretch/>
        </p:blipFill>
        <p:spPr>
          <a:xfrm>
            <a:off x="1115999" y="2806755"/>
            <a:ext cx="2620800" cy="1529387"/>
          </a:xfrm>
          <a:prstGeom prst="rect">
            <a:avLst/>
          </a:prstGeom>
        </p:spPr>
      </p:pic>
      <p:sp>
        <p:nvSpPr>
          <p:cNvPr id="5" name="TextBox 4">
            <a:extLst>
              <a:ext uri="{FF2B5EF4-FFF2-40B4-BE49-F238E27FC236}">
                <a16:creationId xmlns:a16="http://schemas.microsoft.com/office/drawing/2014/main" id="{15A7BF26-74B2-EFC7-9F61-C966E1DC0B75}"/>
              </a:ext>
            </a:extLst>
          </p:cNvPr>
          <p:cNvSpPr txBox="1"/>
          <p:nvPr/>
        </p:nvSpPr>
        <p:spPr>
          <a:xfrm>
            <a:off x="2426399" y="2379535"/>
            <a:ext cx="888385" cy="338554"/>
          </a:xfrm>
          <a:prstGeom prst="rect">
            <a:avLst/>
          </a:prstGeom>
          <a:noFill/>
        </p:spPr>
        <p:txBody>
          <a:bodyPr wrap="none" rtlCol="0">
            <a:spAutoFit/>
          </a:bodyPr>
          <a:lstStyle/>
          <a:p>
            <a:r>
              <a:rPr lang="en-US" sz="1600" dirty="0"/>
              <a:t>PHARE</a:t>
            </a:r>
          </a:p>
        </p:txBody>
      </p:sp>
      <p:sp>
        <p:nvSpPr>
          <p:cNvPr id="14" name="TextBox 13">
            <a:extLst>
              <a:ext uri="{FF2B5EF4-FFF2-40B4-BE49-F238E27FC236}">
                <a16:creationId xmlns:a16="http://schemas.microsoft.com/office/drawing/2014/main" id="{9C4A95AB-0D2D-2E21-A9D5-D2D76D79A16F}"/>
              </a:ext>
            </a:extLst>
          </p:cNvPr>
          <p:cNvSpPr txBox="1"/>
          <p:nvPr/>
        </p:nvSpPr>
        <p:spPr>
          <a:xfrm>
            <a:off x="2131872" y="3863837"/>
            <a:ext cx="1604927" cy="338554"/>
          </a:xfrm>
          <a:prstGeom prst="rect">
            <a:avLst/>
          </a:prstGeom>
          <a:noFill/>
        </p:spPr>
        <p:txBody>
          <a:bodyPr wrap="none" rtlCol="0">
            <a:spAutoFit/>
          </a:bodyPr>
          <a:lstStyle/>
          <a:p>
            <a:r>
              <a:rPr lang="en-US" sz="1600" dirty="0"/>
              <a:t>PERSEPHONE</a:t>
            </a:r>
          </a:p>
        </p:txBody>
      </p:sp>
      <p:sp>
        <p:nvSpPr>
          <p:cNvPr id="17" name="TextBox 16">
            <a:extLst>
              <a:ext uri="{FF2B5EF4-FFF2-40B4-BE49-F238E27FC236}">
                <a16:creationId xmlns:a16="http://schemas.microsoft.com/office/drawing/2014/main" id="{C6DA6B04-9A09-5042-4C37-2BEFB74D3727}"/>
              </a:ext>
            </a:extLst>
          </p:cNvPr>
          <p:cNvSpPr txBox="1"/>
          <p:nvPr/>
        </p:nvSpPr>
        <p:spPr>
          <a:xfrm>
            <a:off x="4540202" y="796928"/>
            <a:ext cx="2620799" cy="338554"/>
          </a:xfrm>
          <a:prstGeom prst="rect">
            <a:avLst/>
          </a:prstGeom>
          <a:noFill/>
        </p:spPr>
        <p:txBody>
          <a:bodyPr wrap="square" rtlCol="0">
            <a:spAutoFit/>
          </a:bodyPr>
          <a:lstStyle/>
          <a:p>
            <a:r>
              <a:rPr lang="en-US" sz="1600" b="1" dirty="0"/>
              <a:t>Nine Weeks vs One Year</a:t>
            </a:r>
          </a:p>
        </p:txBody>
      </p:sp>
      <p:sp>
        <p:nvSpPr>
          <p:cNvPr id="18" name="TextBox 17">
            <a:extLst>
              <a:ext uri="{FF2B5EF4-FFF2-40B4-BE49-F238E27FC236}">
                <a16:creationId xmlns:a16="http://schemas.microsoft.com/office/drawing/2014/main" id="{7C908A57-4DB0-94A2-5208-836F94D70166}"/>
              </a:ext>
            </a:extLst>
          </p:cNvPr>
          <p:cNvSpPr txBox="1"/>
          <p:nvPr/>
        </p:nvSpPr>
        <p:spPr>
          <a:xfrm>
            <a:off x="5940795" y="2529296"/>
            <a:ext cx="1220206" cy="338554"/>
          </a:xfrm>
          <a:prstGeom prst="rect">
            <a:avLst/>
          </a:prstGeom>
          <a:noFill/>
        </p:spPr>
        <p:txBody>
          <a:bodyPr wrap="none" rtlCol="0">
            <a:spAutoFit/>
          </a:bodyPr>
          <a:lstStyle/>
          <a:p>
            <a:r>
              <a:rPr lang="en-US" sz="1600" dirty="0"/>
              <a:t>ShortHER2</a:t>
            </a:r>
          </a:p>
        </p:txBody>
      </p:sp>
    </p:spTree>
    <p:extLst>
      <p:ext uri="{BB962C8B-B14F-4D97-AF65-F5344CB8AC3E}">
        <p14:creationId xmlns:p14="http://schemas.microsoft.com/office/powerpoint/2010/main" val="1512865700"/>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a:extLst>
              <a:ext uri="{FF2B5EF4-FFF2-40B4-BE49-F238E27FC236}">
                <a16:creationId xmlns:a16="http://schemas.microsoft.com/office/drawing/2014/main" id="{E2228FEF-4524-A107-5537-F7D9FB014556}"/>
              </a:ext>
            </a:extLst>
          </p:cNvPr>
          <p:cNvPicPr>
            <a:picLocks noGrp="1" noChangeAspect="1"/>
          </p:cNvPicPr>
          <p:nvPr>
            <p:ph sz="half" idx="1"/>
          </p:nvPr>
        </p:nvPicPr>
        <p:blipFill>
          <a:blip r:embed="rId2"/>
          <a:stretch>
            <a:fillRect/>
          </a:stretch>
        </p:blipFill>
        <p:spPr>
          <a:xfrm>
            <a:off x="685801" y="1434400"/>
            <a:ext cx="3810000" cy="887469"/>
          </a:xfrm>
        </p:spPr>
      </p:pic>
      <p:sp>
        <p:nvSpPr>
          <p:cNvPr id="4" name="Title 3">
            <a:extLst>
              <a:ext uri="{FF2B5EF4-FFF2-40B4-BE49-F238E27FC236}">
                <a16:creationId xmlns:a16="http://schemas.microsoft.com/office/drawing/2014/main" id="{CDE4126B-C8EE-1C61-0E77-276C5CBC4004}"/>
              </a:ext>
            </a:extLst>
          </p:cNvPr>
          <p:cNvSpPr>
            <a:spLocks noGrp="1"/>
          </p:cNvSpPr>
          <p:nvPr>
            <p:ph type="title"/>
          </p:nvPr>
        </p:nvSpPr>
        <p:spPr/>
        <p:txBody>
          <a:bodyPr/>
          <a:lstStyle/>
          <a:p>
            <a:r>
              <a:rPr lang="en-US" dirty="0"/>
              <a:t>Treatment – Trastuzumab</a:t>
            </a:r>
          </a:p>
        </p:txBody>
      </p:sp>
      <p:pic>
        <p:nvPicPr>
          <p:cNvPr id="8" name="Picture 7">
            <a:extLst>
              <a:ext uri="{FF2B5EF4-FFF2-40B4-BE49-F238E27FC236}">
                <a16:creationId xmlns:a16="http://schemas.microsoft.com/office/drawing/2014/main" id="{FAFEE355-6A72-B751-32F7-51766D895F0C}"/>
              </a:ext>
            </a:extLst>
          </p:cNvPr>
          <p:cNvPicPr>
            <a:picLocks noChangeAspect="1"/>
          </p:cNvPicPr>
          <p:nvPr/>
        </p:nvPicPr>
        <p:blipFill>
          <a:blip r:embed="rId3"/>
          <a:stretch>
            <a:fillRect/>
          </a:stretch>
        </p:blipFill>
        <p:spPr>
          <a:xfrm>
            <a:off x="685800" y="2928082"/>
            <a:ext cx="3886199" cy="1043089"/>
          </a:xfrm>
          <a:prstGeom prst="rect">
            <a:avLst/>
          </a:prstGeom>
        </p:spPr>
      </p:pic>
      <p:pic>
        <p:nvPicPr>
          <p:cNvPr id="9" name="Content Placeholder 6">
            <a:extLst>
              <a:ext uri="{FF2B5EF4-FFF2-40B4-BE49-F238E27FC236}">
                <a16:creationId xmlns:a16="http://schemas.microsoft.com/office/drawing/2014/main" id="{CD80648E-383C-1845-AE8A-D4252B9D04E4}"/>
              </a:ext>
            </a:extLst>
          </p:cNvPr>
          <p:cNvPicPr>
            <a:picLocks noChangeAspect="1"/>
          </p:cNvPicPr>
          <p:nvPr/>
        </p:nvPicPr>
        <p:blipFill>
          <a:blip r:embed="rId4"/>
          <a:stretch>
            <a:fillRect/>
          </a:stretch>
        </p:blipFill>
        <p:spPr bwMode="auto">
          <a:xfrm>
            <a:off x="4648201" y="1364500"/>
            <a:ext cx="3810000" cy="2210796"/>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a16="http://schemas.microsoft.com/office/drawing/2014/main" id="{0A285713-E993-73A0-8776-57641827CB5B}"/>
              </a:ext>
            </a:extLst>
          </p:cNvPr>
          <p:cNvSpPr txBox="1"/>
          <p:nvPr/>
        </p:nvSpPr>
        <p:spPr>
          <a:xfrm>
            <a:off x="640802" y="1195223"/>
            <a:ext cx="2620799" cy="338554"/>
          </a:xfrm>
          <a:prstGeom prst="rect">
            <a:avLst/>
          </a:prstGeom>
          <a:noFill/>
        </p:spPr>
        <p:txBody>
          <a:bodyPr wrap="square" rtlCol="0">
            <a:spAutoFit/>
          </a:bodyPr>
          <a:lstStyle/>
          <a:p>
            <a:r>
              <a:rPr lang="en-US" sz="1600" b="1" dirty="0"/>
              <a:t>April 2019:</a:t>
            </a:r>
          </a:p>
        </p:txBody>
      </p:sp>
      <p:sp>
        <p:nvSpPr>
          <p:cNvPr id="11" name="TextBox 10">
            <a:extLst>
              <a:ext uri="{FF2B5EF4-FFF2-40B4-BE49-F238E27FC236}">
                <a16:creationId xmlns:a16="http://schemas.microsoft.com/office/drawing/2014/main" id="{FCB32AB4-B08B-C508-15FE-5FD3130C0CFD}"/>
              </a:ext>
            </a:extLst>
          </p:cNvPr>
          <p:cNvSpPr txBox="1"/>
          <p:nvPr/>
        </p:nvSpPr>
        <p:spPr>
          <a:xfrm>
            <a:off x="640802" y="2620854"/>
            <a:ext cx="2620799" cy="338554"/>
          </a:xfrm>
          <a:prstGeom prst="rect">
            <a:avLst/>
          </a:prstGeom>
          <a:noFill/>
        </p:spPr>
        <p:txBody>
          <a:bodyPr wrap="square" rtlCol="0">
            <a:spAutoFit/>
          </a:bodyPr>
          <a:lstStyle/>
          <a:p>
            <a:r>
              <a:rPr lang="en-US" sz="1600" b="1" dirty="0"/>
              <a:t>December 2019:</a:t>
            </a:r>
          </a:p>
        </p:txBody>
      </p:sp>
      <p:sp>
        <p:nvSpPr>
          <p:cNvPr id="12" name="TextBox 11">
            <a:extLst>
              <a:ext uri="{FF2B5EF4-FFF2-40B4-BE49-F238E27FC236}">
                <a16:creationId xmlns:a16="http://schemas.microsoft.com/office/drawing/2014/main" id="{125F17B2-DC33-ED15-B355-7D5DC7CEC735}"/>
              </a:ext>
            </a:extLst>
          </p:cNvPr>
          <p:cNvSpPr txBox="1"/>
          <p:nvPr/>
        </p:nvSpPr>
        <p:spPr>
          <a:xfrm flipH="1">
            <a:off x="1455117" y="4046485"/>
            <a:ext cx="6233765" cy="307777"/>
          </a:xfrm>
          <a:prstGeom prst="rect">
            <a:avLst/>
          </a:prstGeom>
          <a:noFill/>
        </p:spPr>
        <p:txBody>
          <a:bodyPr wrap="square" rtlCol="0">
            <a:spAutoFit/>
          </a:bodyPr>
          <a:lstStyle/>
          <a:p>
            <a:pPr algn="r"/>
            <a:r>
              <a:rPr lang="en-US" sz="1400" dirty="0">
                <a:solidFill>
                  <a:schemeClr val="tx2"/>
                </a:solidFill>
              </a:rPr>
              <a:t>Gupta N, et al. </a:t>
            </a:r>
            <a:r>
              <a:rPr lang="en-US" sz="1400" i="1" dirty="0">
                <a:solidFill>
                  <a:schemeClr val="tx2"/>
                </a:solidFill>
              </a:rPr>
              <a:t>J of Global Oncol</a:t>
            </a:r>
            <a:r>
              <a:rPr lang="en-US" sz="1400" dirty="0">
                <a:solidFill>
                  <a:schemeClr val="tx2"/>
                </a:solidFill>
              </a:rPr>
              <a:t>, 2020</a:t>
            </a:r>
          </a:p>
        </p:txBody>
      </p:sp>
    </p:spTree>
    <p:extLst>
      <p:ext uri="{BB962C8B-B14F-4D97-AF65-F5344CB8AC3E}">
        <p14:creationId xmlns:p14="http://schemas.microsoft.com/office/powerpoint/2010/main" val="413247118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E3F3185-1D66-9780-B20C-3ACC0D241260}"/>
              </a:ext>
            </a:extLst>
          </p:cNvPr>
          <p:cNvPicPr>
            <a:picLocks noChangeAspect="1"/>
          </p:cNvPicPr>
          <p:nvPr/>
        </p:nvPicPr>
        <p:blipFill>
          <a:blip r:embed="rId2"/>
          <a:stretch>
            <a:fillRect/>
          </a:stretch>
        </p:blipFill>
        <p:spPr>
          <a:xfrm>
            <a:off x="-79200" y="1648800"/>
            <a:ext cx="9223200" cy="2712360"/>
          </a:xfrm>
          <a:prstGeom prst="rect">
            <a:avLst/>
          </a:prstGeom>
        </p:spPr>
      </p:pic>
      <p:sp>
        <p:nvSpPr>
          <p:cNvPr id="5" name="TextBox 4">
            <a:extLst>
              <a:ext uri="{FF2B5EF4-FFF2-40B4-BE49-F238E27FC236}">
                <a16:creationId xmlns:a16="http://schemas.microsoft.com/office/drawing/2014/main" id="{4CF6D19A-5112-3600-E6A2-7795D3A63F64}"/>
              </a:ext>
            </a:extLst>
          </p:cNvPr>
          <p:cNvSpPr txBox="1"/>
          <p:nvPr/>
        </p:nvSpPr>
        <p:spPr>
          <a:xfrm>
            <a:off x="7084800" y="4188112"/>
            <a:ext cx="2131201" cy="230832"/>
          </a:xfrm>
          <a:prstGeom prst="rect">
            <a:avLst/>
          </a:prstGeom>
          <a:noFill/>
        </p:spPr>
        <p:txBody>
          <a:bodyPr wrap="square" rtlCol="0">
            <a:spAutoFit/>
          </a:bodyPr>
          <a:lstStyle/>
          <a:p>
            <a:pPr algn="r"/>
            <a:r>
              <a:rPr lang="en-US" sz="900" b="1" dirty="0">
                <a:solidFill>
                  <a:schemeClr val="bg1"/>
                </a:solidFill>
              </a:rPr>
              <a:t>Photo: WHO / Blink Media</a:t>
            </a:r>
          </a:p>
        </p:txBody>
      </p:sp>
      <p:sp>
        <p:nvSpPr>
          <p:cNvPr id="9" name="Title 3">
            <a:extLst>
              <a:ext uri="{FF2B5EF4-FFF2-40B4-BE49-F238E27FC236}">
                <a16:creationId xmlns:a16="http://schemas.microsoft.com/office/drawing/2014/main" id="{5CAE8270-9E20-E092-F6CC-84C99CC6F8EE}"/>
              </a:ext>
            </a:extLst>
          </p:cNvPr>
          <p:cNvSpPr txBox="1">
            <a:spLocks/>
          </p:cNvSpPr>
          <p:nvPr/>
        </p:nvSpPr>
        <p:spPr>
          <a:xfrm>
            <a:off x="0" y="674665"/>
            <a:ext cx="9144000" cy="695496"/>
          </a:xfrm>
          <a:prstGeom prst="rect">
            <a:avLst/>
          </a:prstGeom>
        </p:spPr>
        <p:txBody>
          <a:bodyPr/>
          <a:lstStyle>
            <a:lvl1pPr algn="ctr" rtl="0" eaLnBrk="1" fontAlgn="base" hangingPunct="1">
              <a:spcBef>
                <a:spcPct val="0"/>
              </a:spcBef>
              <a:spcAft>
                <a:spcPct val="0"/>
              </a:spcAft>
              <a:defRPr sz="3600" i="0">
                <a:solidFill>
                  <a:schemeClr val="bg1"/>
                </a:solidFill>
                <a:latin typeface="+mn-lt"/>
                <a:ea typeface="+mj-ea"/>
                <a:cs typeface="+mj-cs"/>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r>
              <a:rPr lang="en-US" b="1" kern="0" dirty="0">
                <a:solidFill>
                  <a:srgbClr val="003767"/>
                </a:solidFill>
              </a:rPr>
              <a:t>Thank You</a:t>
            </a:r>
          </a:p>
        </p:txBody>
      </p:sp>
    </p:spTree>
    <p:extLst>
      <p:ext uri="{BB962C8B-B14F-4D97-AF65-F5344CB8AC3E}">
        <p14:creationId xmlns:p14="http://schemas.microsoft.com/office/powerpoint/2010/main" val="144329013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986674" y="516732"/>
            <a:ext cx="7060554" cy="365036"/>
          </a:xfrm>
          <a:prstGeom prst="rect">
            <a:avLst/>
          </a:prstGeom>
          <a:noFill/>
        </p:spPr>
        <p:txBody>
          <a:bodyPr wrap="square" rtlCol="0">
            <a:spAutoFit/>
          </a:bodyPr>
          <a:lstStyle/>
          <a:p>
            <a:pPr defTabSz="289339" fontAlgn="auto">
              <a:spcBef>
                <a:spcPts val="0"/>
              </a:spcBef>
              <a:spcAft>
                <a:spcPts val="0"/>
              </a:spcAft>
              <a:defRPr/>
            </a:pPr>
            <a:r>
              <a:rPr lang="en-US" sz="1772" b="1" dirty="0">
                <a:solidFill>
                  <a:prstClr val="white"/>
                </a:solidFill>
                <a:latin typeface="Arial" panose="020B0604020202020204" pitchFamily="34" charset="0"/>
                <a:cs typeface="Arial" panose="020B0604020202020204" pitchFamily="34" charset="0"/>
              </a:rPr>
              <a:t>KATHERINE Study Design</a:t>
            </a:r>
            <a:endParaRPr lang="en-US" sz="1772" baseline="30000" dirty="0">
              <a:solidFill>
                <a:prstClr val="white"/>
              </a:solidFill>
              <a:latin typeface="Arial" panose="020B0604020202020204" pitchFamily="34" charset="0"/>
              <a:cs typeface="Arial" panose="020B0604020202020204" pitchFamily="34" charset="0"/>
            </a:endParaRPr>
          </a:p>
        </p:txBody>
      </p:sp>
      <p:sp>
        <p:nvSpPr>
          <p:cNvPr id="19" name="Footer Placeholder 4"/>
          <p:cNvSpPr>
            <a:spLocks noGrp="1"/>
          </p:cNvSpPr>
          <p:nvPr>
            <p:ph type="ftr" sz="quarter" idx="3"/>
          </p:nvPr>
        </p:nvSpPr>
        <p:spPr>
          <a:xfrm>
            <a:off x="1001286" y="4615354"/>
            <a:ext cx="7064893" cy="128691"/>
          </a:xfrm>
          <a:prstGeom prst="rect">
            <a:avLst/>
          </a:prstGeom>
        </p:spPr>
        <p:txBody>
          <a:bodyPr vert="horz" lIns="57865" tIns="28932" rIns="57865" bIns="28932"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pPr defTabSz="289339" fontAlgn="auto">
              <a:spcBef>
                <a:spcPts val="0"/>
              </a:spcBef>
              <a:spcAft>
                <a:spcPts val="0"/>
              </a:spcAft>
              <a:defRPr/>
            </a:pPr>
            <a:r>
              <a:rPr lang="en-US" dirty="0">
                <a:solidFill>
                  <a:srgbClr val="4590B8"/>
                </a:solidFill>
              </a:rPr>
              <a:t>This presentation is the intellectual property of Charles E. Geyer Jr. Contact him at cegeyer@vcu.edu for permission to reprint and/or distribute.</a:t>
            </a:r>
          </a:p>
        </p:txBody>
      </p:sp>
      <p:sp>
        <p:nvSpPr>
          <p:cNvPr id="18" name="Rectangle 17"/>
          <p:cNvSpPr/>
          <p:nvPr/>
        </p:nvSpPr>
        <p:spPr>
          <a:xfrm>
            <a:off x="986674" y="1292419"/>
            <a:ext cx="3580147" cy="2346299"/>
          </a:xfrm>
          <a:prstGeom prst="rect">
            <a:avLst/>
          </a:prstGeom>
          <a:solidFill>
            <a:srgbClr val="0070C0">
              <a:alpha val="19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80837" indent="-108503" defTabSz="289339" fontAlgn="auto">
              <a:spcBef>
                <a:spcPts val="0"/>
              </a:spcBef>
              <a:spcAft>
                <a:spcPts val="38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cT1-4/N0-3/M0 at presentation (cT1a-b/N0 excluded) </a:t>
            </a:r>
          </a:p>
          <a:p>
            <a:pPr marL="180837" indent="-108503" defTabSz="289339" fontAlgn="auto">
              <a:spcBef>
                <a:spcPts val="0"/>
              </a:spcBef>
              <a:spcAft>
                <a:spcPts val="38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Centrally confirmed HER2-positive breast cancer</a:t>
            </a:r>
          </a:p>
          <a:p>
            <a:pPr marL="180837" indent="-108503" defTabSz="289339" fontAlgn="auto">
              <a:spcBef>
                <a:spcPts val="0"/>
              </a:spcBef>
              <a:spcAft>
                <a:spcPts val="38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Neoadjuvant therapy must have consisted of </a:t>
            </a:r>
          </a:p>
          <a:p>
            <a:pPr marL="505339" lvl="1" indent="-143666"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Minimum of 6 cycles of chemotherapy</a:t>
            </a:r>
          </a:p>
          <a:p>
            <a:pPr marL="798697" lvl="2" indent="-147684"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Minimum of 9 weeks of </a:t>
            </a:r>
            <a:r>
              <a:rPr lang="en-US" sz="1013" dirty="0" err="1">
                <a:solidFill>
                  <a:prstClr val="black"/>
                </a:solidFill>
                <a:latin typeface="Arial" panose="020B0604020202020204" pitchFamily="34" charset="0"/>
                <a:cs typeface="Arial" panose="020B0604020202020204" pitchFamily="34" charset="0"/>
              </a:rPr>
              <a:t>taxane</a:t>
            </a:r>
            <a:endParaRPr lang="en-US" sz="1013" dirty="0">
              <a:solidFill>
                <a:prstClr val="black"/>
              </a:solidFill>
              <a:latin typeface="Arial" panose="020B0604020202020204" pitchFamily="34" charset="0"/>
              <a:cs typeface="Arial" panose="020B0604020202020204" pitchFamily="34" charset="0"/>
            </a:endParaRPr>
          </a:p>
          <a:p>
            <a:pPr marL="798697" lvl="2" indent="-147684"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Anthracyclines and alkylating agents allowed</a:t>
            </a:r>
          </a:p>
          <a:p>
            <a:pPr marL="798697" lvl="2" indent="-147684"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All chemotherapy prior to surgery</a:t>
            </a:r>
          </a:p>
          <a:p>
            <a:pPr marL="505339" lvl="1" indent="-143666"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Minimum of 9 weeks of trastuzumab</a:t>
            </a:r>
          </a:p>
          <a:p>
            <a:pPr marL="831850" lvl="2" indent="-180837" defTabSz="289339" fontAlgn="auto">
              <a:spcBef>
                <a:spcPts val="0"/>
              </a:spcBef>
              <a:spcAft>
                <a:spcPts val="380"/>
              </a:spcAft>
              <a:buFont typeface="Arial" panose="020B0604020202020204" pitchFamily="34" charset="0"/>
              <a:buChar char="•"/>
              <a:defRPr/>
            </a:pPr>
            <a:r>
              <a:rPr lang="en-US" sz="1013" dirty="0">
                <a:solidFill>
                  <a:prstClr val="black"/>
                </a:solidFill>
                <a:latin typeface="Arial" panose="020B0604020202020204" pitchFamily="34" charset="0"/>
                <a:cs typeface="Arial" panose="020B0604020202020204" pitchFamily="34" charset="0"/>
              </a:rPr>
              <a:t>Second HER2-targeted agent allowed</a:t>
            </a:r>
          </a:p>
          <a:p>
            <a:pPr marL="180837" indent="-108503" defTabSz="289339" fontAlgn="auto">
              <a:spcBef>
                <a:spcPts val="0"/>
              </a:spcBef>
              <a:spcAft>
                <a:spcPts val="76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Residual invasive tumor in breast or axillary nodes</a:t>
            </a:r>
          </a:p>
          <a:p>
            <a:pPr marL="180837" indent="-108503" defTabSz="289339" fontAlgn="auto">
              <a:spcBef>
                <a:spcPts val="0"/>
              </a:spcBef>
              <a:spcAft>
                <a:spcPts val="76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Randomization within 12 weeks of surgery</a:t>
            </a:r>
          </a:p>
        </p:txBody>
      </p:sp>
      <p:sp>
        <p:nvSpPr>
          <p:cNvPr id="2" name="TextBox 1"/>
          <p:cNvSpPr txBox="1"/>
          <p:nvPr/>
        </p:nvSpPr>
        <p:spPr>
          <a:xfrm>
            <a:off x="1003699" y="3715883"/>
            <a:ext cx="7136606" cy="1008033"/>
          </a:xfrm>
          <a:prstGeom prst="rect">
            <a:avLst/>
          </a:prstGeom>
          <a:noFill/>
        </p:spPr>
        <p:txBody>
          <a:bodyPr wrap="square" rtlCol="0">
            <a:spAutoFit/>
          </a:bodyPr>
          <a:lstStyle/>
          <a:p>
            <a:pPr defTabSz="289339" fontAlgn="auto">
              <a:spcBef>
                <a:spcPts val="0"/>
              </a:spcBef>
              <a:spcAft>
                <a:spcPts val="0"/>
              </a:spcAft>
              <a:defRPr/>
            </a:pPr>
            <a:r>
              <a:rPr lang="en-US" sz="1013" dirty="0">
                <a:solidFill>
                  <a:prstClr val="black"/>
                </a:solidFill>
                <a:latin typeface="Arial" panose="020B0604020202020204" pitchFamily="34" charset="0"/>
                <a:cs typeface="Arial" panose="020B0604020202020204" pitchFamily="34" charset="0"/>
              </a:rPr>
              <a:t>Stratification factors:</a:t>
            </a:r>
          </a:p>
          <a:p>
            <a:pPr marL="180837" indent="-112521" defTabSz="289339" fontAlgn="auto">
              <a:spcBef>
                <a:spcPts val="0"/>
              </a:spcBef>
              <a:spcAft>
                <a:spcPts val="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 Clinical presentation: Inoperable (stage cT4 or cN2–3) vs operable (stages cT1-3N0-1</a:t>
            </a:r>
            <a:r>
              <a:rPr lang="en-US" sz="1013" dirty="0">
                <a:solidFill>
                  <a:prstClr val="black"/>
                </a:solidFill>
                <a:latin typeface="Gill Sans MT"/>
                <a:cs typeface="Arial" charset="0"/>
              </a:rPr>
              <a:t>)</a:t>
            </a:r>
            <a:endParaRPr lang="en-US" sz="1013" dirty="0">
              <a:solidFill>
                <a:prstClr val="black"/>
              </a:solidFill>
              <a:latin typeface="Arial" panose="020B0604020202020204" pitchFamily="34" charset="0"/>
              <a:cs typeface="Arial" panose="020B0604020202020204" pitchFamily="34" charset="0"/>
            </a:endParaRPr>
          </a:p>
          <a:p>
            <a:pPr marL="180837" indent="-112521" defTabSz="289339" fontAlgn="auto">
              <a:spcBef>
                <a:spcPts val="0"/>
              </a:spcBef>
              <a:spcAft>
                <a:spcPts val="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 Hormone receptor: ER or PR positive vs ER negative and PR negative/unknown</a:t>
            </a:r>
          </a:p>
          <a:p>
            <a:pPr marL="180837" indent="-112521" defTabSz="289339" fontAlgn="auto">
              <a:spcBef>
                <a:spcPts val="0"/>
              </a:spcBef>
              <a:spcAft>
                <a:spcPts val="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 Preoperative therapy: Trastuzumab vs trastuzumab plus other HER2-targeted therapy</a:t>
            </a:r>
          </a:p>
          <a:p>
            <a:pPr marL="180837" indent="-112521" defTabSz="289339" fontAlgn="auto">
              <a:spcBef>
                <a:spcPts val="0"/>
              </a:spcBef>
              <a:spcAft>
                <a:spcPts val="0"/>
              </a:spcAft>
              <a:buFont typeface="Wingdings" panose="05000000000000000000" pitchFamily="2" charset="2"/>
              <a:buChar char="§"/>
              <a:defRPr/>
            </a:pPr>
            <a:r>
              <a:rPr lang="en-US" sz="1013" dirty="0">
                <a:solidFill>
                  <a:prstClr val="black"/>
                </a:solidFill>
                <a:latin typeface="Arial" panose="020B0604020202020204" pitchFamily="34" charset="0"/>
                <a:cs typeface="Arial" panose="020B0604020202020204" pitchFamily="34" charset="0"/>
              </a:rPr>
              <a:t> Pathological nodal status after neoadjuvant therapy: Positive vs negative/not done</a:t>
            </a:r>
          </a:p>
          <a:p>
            <a:pPr defTabSz="289339" fontAlgn="auto">
              <a:spcBef>
                <a:spcPts val="0"/>
              </a:spcBef>
              <a:spcAft>
                <a:spcPts val="0"/>
              </a:spcAft>
              <a:defRPr/>
            </a:pPr>
            <a:endParaRPr lang="en-US" sz="886" dirty="0">
              <a:solidFill>
                <a:prstClr val="black">
                  <a:lumMod val="85000"/>
                  <a:lumOff val="15000"/>
                </a:prstClr>
              </a:solidFill>
              <a:latin typeface="Arial" panose="020B0604020202020204" pitchFamily="34" charset="0"/>
              <a:cs typeface="Arial" panose="020B0604020202020204" pitchFamily="34" charset="0"/>
            </a:endParaRPr>
          </a:p>
        </p:txBody>
      </p:sp>
      <p:grpSp>
        <p:nvGrpSpPr>
          <p:cNvPr id="8" name="Group 7"/>
          <p:cNvGrpSpPr/>
          <p:nvPr/>
        </p:nvGrpSpPr>
        <p:grpSpPr>
          <a:xfrm>
            <a:off x="4572000" y="1454877"/>
            <a:ext cx="3665582" cy="2045695"/>
            <a:chOff x="6096000" y="1973339"/>
            <a:chExt cx="5792524" cy="3232704"/>
          </a:xfrm>
        </p:grpSpPr>
        <p:sp>
          <p:nvSpPr>
            <p:cNvPr id="12" name="Rectangle 11">
              <a:extLst>
                <a:ext uri="{FF2B5EF4-FFF2-40B4-BE49-F238E27FC236}">
                  <a16:creationId xmlns:a16="http://schemas.microsoft.com/office/drawing/2014/main" id="{DA84BC00-F71D-4F39-BC0E-6BED71E8F1E3}"/>
                </a:ext>
              </a:extLst>
            </p:cNvPr>
            <p:cNvSpPr/>
            <p:nvPr/>
          </p:nvSpPr>
          <p:spPr>
            <a:xfrm>
              <a:off x="8305373" y="1973339"/>
              <a:ext cx="3155108" cy="1043381"/>
            </a:xfrm>
            <a:prstGeom prst="rect">
              <a:avLst/>
            </a:prstGeom>
            <a:solidFill>
              <a:srgbClr val="002CB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89339" fontAlgn="auto">
                <a:spcBef>
                  <a:spcPts val="0"/>
                </a:spcBef>
                <a:spcAft>
                  <a:spcPts val="0"/>
                </a:spcAft>
                <a:defRPr/>
              </a:pPr>
              <a:r>
                <a:rPr lang="en-US" sz="1076" b="1" dirty="0">
                  <a:solidFill>
                    <a:prstClr val="white"/>
                  </a:solidFill>
                  <a:latin typeface="Arial" panose="020B0604020202020204" pitchFamily="34" charset="0"/>
                  <a:cs typeface="Arial" panose="020B0604020202020204" pitchFamily="34" charset="0"/>
                </a:rPr>
                <a:t>T-DM1</a:t>
              </a:r>
              <a:br>
                <a:rPr lang="en-US" sz="1076" dirty="0">
                  <a:solidFill>
                    <a:prstClr val="white"/>
                  </a:solidFill>
                  <a:latin typeface="Arial" panose="020B0604020202020204" pitchFamily="34" charset="0"/>
                  <a:cs typeface="Arial" panose="020B0604020202020204" pitchFamily="34" charset="0"/>
                </a:rPr>
              </a:br>
              <a:r>
                <a:rPr lang="en-US" sz="1076" dirty="0">
                  <a:solidFill>
                    <a:prstClr val="white"/>
                  </a:solidFill>
                  <a:latin typeface="Arial" panose="020B0604020202020204" pitchFamily="34" charset="0"/>
                  <a:cs typeface="Arial" panose="020B0604020202020204" pitchFamily="34" charset="0"/>
                </a:rPr>
                <a:t> 3.6 mg/kg IV Q3W</a:t>
              </a:r>
            </a:p>
            <a:p>
              <a:pPr algn="ctr" defTabSz="289339" fontAlgn="auto">
                <a:spcBef>
                  <a:spcPts val="0"/>
                </a:spcBef>
                <a:spcAft>
                  <a:spcPts val="0"/>
                </a:spcAft>
                <a:defRPr/>
              </a:pPr>
              <a:r>
                <a:rPr lang="en-US" sz="1076" dirty="0">
                  <a:solidFill>
                    <a:prstClr val="white"/>
                  </a:solidFill>
                  <a:latin typeface="Arial" panose="020B0604020202020204" pitchFamily="34" charset="0"/>
                  <a:cs typeface="Arial" panose="020B0604020202020204" pitchFamily="34" charset="0"/>
                </a:rPr>
                <a:t> 14 cycles</a:t>
              </a:r>
            </a:p>
          </p:txBody>
        </p:sp>
        <p:sp>
          <p:nvSpPr>
            <p:cNvPr id="13" name="Rectangle 12">
              <a:extLst>
                <a:ext uri="{FF2B5EF4-FFF2-40B4-BE49-F238E27FC236}">
                  <a16:creationId xmlns:a16="http://schemas.microsoft.com/office/drawing/2014/main" id="{81674816-D60D-43D8-ABDF-6724EDDBEE7B}"/>
                </a:ext>
              </a:extLst>
            </p:cNvPr>
            <p:cNvSpPr/>
            <p:nvPr/>
          </p:nvSpPr>
          <p:spPr>
            <a:xfrm>
              <a:off x="8305378" y="3315686"/>
              <a:ext cx="3155102" cy="1049529"/>
            </a:xfrm>
            <a:prstGeom prst="rect">
              <a:avLst/>
            </a:prstGeom>
            <a:solidFill>
              <a:srgbClr val="E6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89339" fontAlgn="auto">
                <a:spcBef>
                  <a:spcPts val="0"/>
                </a:spcBef>
                <a:spcAft>
                  <a:spcPts val="0"/>
                </a:spcAft>
                <a:defRPr/>
              </a:pPr>
              <a:r>
                <a:rPr lang="en-US" sz="1076" b="1" dirty="0">
                  <a:solidFill>
                    <a:prstClr val="white"/>
                  </a:solidFill>
                  <a:latin typeface="Arial" panose="020B0604020202020204" pitchFamily="34" charset="0"/>
                  <a:cs typeface="Arial" panose="020B0604020202020204" pitchFamily="34" charset="0"/>
                </a:rPr>
                <a:t>Trastuzumab </a:t>
              </a:r>
            </a:p>
            <a:p>
              <a:pPr algn="ctr" defTabSz="289339" fontAlgn="auto">
                <a:spcBef>
                  <a:spcPts val="0"/>
                </a:spcBef>
                <a:spcAft>
                  <a:spcPts val="0"/>
                </a:spcAft>
                <a:defRPr/>
              </a:pPr>
              <a:r>
                <a:rPr lang="en-US" sz="1076" dirty="0">
                  <a:solidFill>
                    <a:prstClr val="white"/>
                  </a:solidFill>
                  <a:latin typeface="Arial" panose="020B0604020202020204" pitchFamily="34" charset="0"/>
                  <a:cs typeface="Arial" panose="020B0604020202020204" pitchFamily="34" charset="0"/>
                </a:rPr>
                <a:t>6 mg/kg IV Q3W</a:t>
              </a:r>
            </a:p>
            <a:p>
              <a:pPr algn="ctr" defTabSz="289339" fontAlgn="auto">
                <a:spcBef>
                  <a:spcPts val="0"/>
                </a:spcBef>
                <a:spcAft>
                  <a:spcPts val="0"/>
                </a:spcAft>
                <a:defRPr/>
              </a:pPr>
              <a:r>
                <a:rPr lang="en-US" sz="1076" dirty="0">
                  <a:solidFill>
                    <a:prstClr val="white"/>
                  </a:solidFill>
                  <a:latin typeface="Arial" panose="020B0604020202020204" pitchFamily="34" charset="0"/>
                  <a:cs typeface="Arial" panose="020B0604020202020204" pitchFamily="34" charset="0"/>
                </a:rPr>
                <a:t> 14 cycles </a:t>
              </a:r>
            </a:p>
          </p:txBody>
        </p:sp>
        <p:grpSp>
          <p:nvGrpSpPr>
            <p:cNvPr id="3" name="Group 2"/>
            <p:cNvGrpSpPr/>
            <p:nvPr/>
          </p:nvGrpSpPr>
          <p:grpSpPr>
            <a:xfrm>
              <a:off x="7406640" y="2698750"/>
              <a:ext cx="802693" cy="925703"/>
              <a:chOff x="7038337" y="2138462"/>
              <a:chExt cx="1343663" cy="925703"/>
            </a:xfrm>
          </p:grpSpPr>
          <p:cxnSp>
            <p:nvCxnSpPr>
              <p:cNvPr id="11" name="Straight Arrow Connector 10">
                <a:extLst>
                  <a:ext uri="{FF2B5EF4-FFF2-40B4-BE49-F238E27FC236}">
                    <a16:creationId xmlns:a16="http://schemas.microsoft.com/office/drawing/2014/main" id="{979F355C-8410-488F-BCC4-16FC2EA17FF2}"/>
                  </a:ext>
                </a:extLst>
              </p:cNvPr>
              <p:cNvCxnSpPr>
                <a:cxnSpLocks/>
              </p:cNvCxnSpPr>
              <p:nvPr/>
            </p:nvCxnSpPr>
            <p:spPr>
              <a:xfrm flipV="1">
                <a:off x="7038337" y="2138462"/>
                <a:ext cx="1313812" cy="506791"/>
              </a:xfrm>
              <a:prstGeom prst="straightConnector1">
                <a:avLst/>
              </a:prstGeom>
              <a:ln w="349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0768AAAE-978D-48C2-973F-E2DAC18E9884}"/>
                  </a:ext>
                </a:extLst>
              </p:cNvPr>
              <p:cNvCxnSpPr>
                <a:cxnSpLocks/>
              </p:cNvCxnSpPr>
              <p:nvPr/>
            </p:nvCxnSpPr>
            <p:spPr>
              <a:xfrm>
                <a:off x="7038337" y="2647393"/>
                <a:ext cx="1343663" cy="416772"/>
              </a:xfrm>
              <a:prstGeom prst="straightConnector1">
                <a:avLst/>
              </a:prstGeom>
              <a:ln w="349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grpSp>
        <p:sp>
          <p:nvSpPr>
            <p:cNvPr id="23" name="TextBox 22">
              <a:extLst>
                <a:ext uri="{FF2B5EF4-FFF2-40B4-BE49-F238E27FC236}">
                  <a16:creationId xmlns:a16="http://schemas.microsoft.com/office/drawing/2014/main" id="{20A09D94-56A4-4F6B-B2C5-DD0C548A5663}"/>
                </a:ext>
              </a:extLst>
            </p:cNvPr>
            <p:cNvSpPr txBox="1"/>
            <p:nvPr/>
          </p:nvSpPr>
          <p:spPr>
            <a:xfrm>
              <a:off x="8305373" y="4691309"/>
              <a:ext cx="3583151" cy="514734"/>
            </a:xfrm>
            <a:prstGeom prst="rect">
              <a:avLst/>
            </a:prstGeom>
            <a:noFill/>
          </p:spPr>
          <p:txBody>
            <a:bodyPr wrap="square" rtlCol="0">
              <a:spAutoFit/>
            </a:bodyPr>
            <a:lstStyle/>
            <a:p>
              <a:pPr defTabSz="289339" fontAlgn="auto">
                <a:lnSpc>
                  <a:spcPts val="886"/>
                </a:lnSpc>
                <a:spcBef>
                  <a:spcPts val="254"/>
                </a:spcBef>
                <a:spcAft>
                  <a:spcPts val="190"/>
                </a:spcAft>
                <a:defRPr/>
              </a:pPr>
              <a:r>
                <a:rPr lang="en-US" sz="1076" dirty="0">
                  <a:solidFill>
                    <a:prstClr val="black"/>
                  </a:solidFill>
                  <a:latin typeface="Arial" panose="020B0604020202020204" pitchFamily="34" charset="0"/>
                  <a:cs typeface="Arial" panose="020B0604020202020204" pitchFamily="34" charset="0"/>
                </a:rPr>
                <a:t>Radiation and endocrine therapy per protocol and local guidelines</a:t>
              </a:r>
            </a:p>
          </p:txBody>
        </p:sp>
        <p:cxnSp>
          <p:nvCxnSpPr>
            <p:cNvPr id="32" name="Straight Connector 31"/>
            <p:cNvCxnSpPr/>
            <p:nvPr/>
          </p:nvCxnSpPr>
          <p:spPr>
            <a:xfrm flipH="1">
              <a:off x="6096000" y="3208081"/>
              <a:ext cx="1320800" cy="1"/>
            </a:xfrm>
            <a:prstGeom prst="line">
              <a:avLst/>
            </a:prstGeom>
            <a:ln w="349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nvGrpSpPr>
            <p:cNvPr id="7" name="Group 6"/>
            <p:cNvGrpSpPr/>
            <p:nvPr/>
          </p:nvGrpSpPr>
          <p:grpSpPr>
            <a:xfrm>
              <a:off x="6647009" y="2411777"/>
              <a:ext cx="638591" cy="659494"/>
              <a:chOff x="6179506" y="1980679"/>
              <a:chExt cx="638591" cy="659494"/>
            </a:xfrm>
          </p:grpSpPr>
          <p:sp>
            <p:nvSpPr>
              <p:cNvPr id="6" name="Oval 5"/>
              <p:cNvSpPr/>
              <p:nvPr/>
            </p:nvSpPr>
            <p:spPr>
              <a:xfrm>
                <a:off x="6179506" y="1980679"/>
                <a:ext cx="638591" cy="65949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289339" fontAlgn="auto">
                  <a:spcBef>
                    <a:spcPts val="0"/>
                  </a:spcBef>
                  <a:spcAft>
                    <a:spcPts val="0"/>
                  </a:spcAft>
                  <a:defRPr/>
                </a:pPr>
                <a:endParaRPr lang="en-US" sz="886">
                  <a:solidFill>
                    <a:prstClr val="white"/>
                  </a:solidFill>
                  <a:latin typeface="Gill Sans MT"/>
                </a:endParaRPr>
              </a:p>
            </p:txBody>
          </p:sp>
          <p:sp>
            <p:nvSpPr>
              <p:cNvPr id="33" name="TextBox 32"/>
              <p:cNvSpPr txBox="1"/>
              <p:nvPr/>
            </p:nvSpPr>
            <p:spPr>
              <a:xfrm>
                <a:off x="6221481" y="2008062"/>
                <a:ext cx="540066" cy="576746"/>
              </a:xfrm>
              <a:prstGeom prst="rect">
                <a:avLst/>
              </a:prstGeom>
              <a:noFill/>
            </p:spPr>
            <p:txBody>
              <a:bodyPr wrap="none" rtlCol="0">
                <a:spAutoFit/>
              </a:bodyPr>
              <a:lstStyle/>
              <a:p>
                <a:pPr algn="ctr" defTabSz="289339" fontAlgn="auto">
                  <a:spcBef>
                    <a:spcPts val="0"/>
                  </a:spcBef>
                  <a:spcAft>
                    <a:spcPts val="0"/>
                  </a:spcAft>
                  <a:defRPr/>
                </a:pPr>
                <a:r>
                  <a:rPr lang="en-US" sz="886" dirty="0">
                    <a:solidFill>
                      <a:prstClr val="white"/>
                    </a:solidFill>
                    <a:latin typeface="Arial" panose="020B0604020202020204" pitchFamily="34" charset="0"/>
                    <a:cs typeface="Arial" panose="020B0604020202020204" pitchFamily="34" charset="0"/>
                  </a:rPr>
                  <a:t>R</a:t>
                </a:r>
                <a:br>
                  <a:rPr lang="en-US" sz="886" dirty="0">
                    <a:solidFill>
                      <a:prstClr val="white"/>
                    </a:solidFill>
                    <a:latin typeface="Arial" panose="020B0604020202020204" pitchFamily="34" charset="0"/>
                    <a:cs typeface="Arial" panose="020B0604020202020204" pitchFamily="34" charset="0"/>
                  </a:rPr>
                </a:br>
                <a:r>
                  <a:rPr lang="en-US" sz="886" dirty="0">
                    <a:solidFill>
                      <a:prstClr val="white"/>
                    </a:solidFill>
                    <a:latin typeface="Arial" panose="020B0604020202020204" pitchFamily="34" charset="0"/>
                    <a:cs typeface="Arial" panose="020B0604020202020204" pitchFamily="34" charset="0"/>
                  </a:rPr>
                  <a:t>1:1</a:t>
                </a:r>
              </a:p>
            </p:txBody>
          </p:sp>
        </p:grpSp>
        <p:sp>
          <p:nvSpPr>
            <p:cNvPr id="5" name="TextBox 4"/>
            <p:cNvSpPr txBox="1"/>
            <p:nvPr/>
          </p:nvSpPr>
          <p:spPr>
            <a:xfrm>
              <a:off x="6456167" y="3323107"/>
              <a:ext cx="1016298" cy="392232"/>
            </a:xfrm>
            <a:prstGeom prst="rect">
              <a:avLst/>
            </a:prstGeom>
            <a:noFill/>
          </p:spPr>
          <p:txBody>
            <a:bodyPr wrap="none" rtlCol="0">
              <a:spAutoFit/>
            </a:bodyPr>
            <a:lstStyle/>
            <a:p>
              <a:pPr algn="ctr" defTabSz="289339" fontAlgn="auto">
                <a:spcBef>
                  <a:spcPts val="0"/>
                </a:spcBef>
                <a:spcAft>
                  <a:spcPts val="0"/>
                </a:spcAft>
                <a:defRPr/>
              </a:pPr>
              <a:r>
                <a:rPr lang="en-US" sz="1013" dirty="0">
                  <a:solidFill>
                    <a:prstClr val="black">
                      <a:lumMod val="85000"/>
                      <a:lumOff val="15000"/>
                    </a:prstClr>
                  </a:solidFill>
                  <a:latin typeface="Arial" panose="020B0604020202020204" pitchFamily="34" charset="0"/>
                  <a:cs typeface="Arial" panose="020B0604020202020204" pitchFamily="34" charset="0"/>
                </a:rPr>
                <a:t>N=1486</a:t>
              </a:r>
            </a:p>
          </p:txBody>
        </p:sp>
      </p:grpSp>
      <p:sp>
        <p:nvSpPr>
          <p:cNvPr id="9" name="TextBox 8">
            <a:extLst>
              <a:ext uri="{FF2B5EF4-FFF2-40B4-BE49-F238E27FC236}">
                <a16:creationId xmlns:a16="http://schemas.microsoft.com/office/drawing/2014/main" id="{FAE32A78-69EC-9F45-9C83-E452EBEBE3EB}"/>
              </a:ext>
            </a:extLst>
          </p:cNvPr>
          <p:cNvSpPr txBox="1"/>
          <p:nvPr/>
        </p:nvSpPr>
        <p:spPr>
          <a:xfrm>
            <a:off x="3239503" y="110625"/>
            <a:ext cx="2427371" cy="300082"/>
          </a:xfrm>
          <a:prstGeom prst="rect">
            <a:avLst/>
          </a:prstGeom>
          <a:solidFill>
            <a:schemeClr val="bg1"/>
          </a:solidFill>
          <a:ln>
            <a:noFill/>
          </a:ln>
        </p:spPr>
        <p:txBody>
          <a:bodyPr wrap="square" rtlCol="0">
            <a:spAutoFit/>
          </a:bodyPr>
          <a:lstStyle/>
          <a:p>
            <a:pPr defTabSz="685800" fontAlgn="auto">
              <a:spcBef>
                <a:spcPts val="0"/>
              </a:spcBef>
              <a:spcAft>
                <a:spcPts val="0"/>
              </a:spcAft>
            </a:pPr>
            <a:endParaRPr lang="en-US" sz="1350" dirty="0">
              <a:solidFill>
                <a:prstClr val="black"/>
              </a:solidFill>
              <a:latin typeface="Gill Sans MT"/>
              <a:ea typeface="+mn-ea"/>
              <a:cs typeface="+mn-cs"/>
            </a:endParaRPr>
          </a:p>
        </p:txBody>
      </p:sp>
      <p:sp>
        <p:nvSpPr>
          <p:cNvPr id="20" name="TextBox 19">
            <a:extLst>
              <a:ext uri="{FF2B5EF4-FFF2-40B4-BE49-F238E27FC236}">
                <a16:creationId xmlns:a16="http://schemas.microsoft.com/office/drawing/2014/main" id="{72D5BAFB-1E66-0541-9D89-E67E24A4CDD7}"/>
              </a:ext>
            </a:extLst>
          </p:cNvPr>
          <p:cNvSpPr txBox="1"/>
          <p:nvPr/>
        </p:nvSpPr>
        <p:spPr>
          <a:xfrm>
            <a:off x="2237874" y="4615604"/>
            <a:ext cx="4683292" cy="300082"/>
          </a:xfrm>
          <a:prstGeom prst="rect">
            <a:avLst/>
          </a:prstGeom>
          <a:solidFill>
            <a:schemeClr val="bg1"/>
          </a:solidFill>
          <a:ln>
            <a:noFill/>
          </a:ln>
        </p:spPr>
        <p:txBody>
          <a:bodyPr wrap="square" rtlCol="0">
            <a:spAutoFit/>
          </a:bodyPr>
          <a:lstStyle/>
          <a:p>
            <a:pPr defTabSz="685800" fontAlgn="auto">
              <a:spcBef>
                <a:spcPts val="0"/>
              </a:spcBef>
              <a:spcAft>
                <a:spcPts val="0"/>
              </a:spcAft>
            </a:pPr>
            <a:endParaRPr lang="en-US" sz="1350" dirty="0">
              <a:solidFill>
                <a:prstClr val="black"/>
              </a:solidFill>
              <a:latin typeface="Gill Sans MT"/>
              <a:ea typeface="+mn-ea"/>
              <a:cs typeface="+mn-cs"/>
            </a:endParaRPr>
          </a:p>
        </p:txBody>
      </p:sp>
    </p:spTree>
    <p:extLst>
      <p:ext uri="{BB962C8B-B14F-4D97-AF65-F5344CB8AC3E}">
        <p14:creationId xmlns:p14="http://schemas.microsoft.com/office/powerpoint/2010/main" val="1532950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047577" y="516732"/>
            <a:ext cx="7060554" cy="365036"/>
          </a:xfrm>
          <a:prstGeom prst="rect">
            <a:avLst/>
          </a:prstGeom>
          <a:noFill/>
        </p:spPr>
        <p:txBody>
          <a:bodyPr wrap="square" rtlCol="0">
            <a:spAutoFit/>
          </a:bodyPr>
          <a:lstStyle/>
          <a:p>
            <a:pPr defTabSz="289339" fontAlgn="auto">
              <a:spcBef>
                <a:spcPts val="0"/>
              </a:spcBef>
              <a:spcAft>
                <a:spcPts val="0"/>
              </a:spcAft>
              <a:defRPr/>
            </a:pPr>
            <a:r>
              <a:rPr lang="en-US" sz="1772" b="1" dirty="0">
                <a:solidFill>
                  <a:prstClr val="white"/>
                </a:solidFill>
                <a:latin typeface="Arial" panose="020B0604020202020204" pitchFamily="34" charset="0"/>
                <a:cs typeface="Arial" panose="020B0604020202020204" pitchFamily="34" charset="0"/>
              </a:rPr>
              <a:t>Invasive Disease-Free Survival</a:t>
            </a:r>
            <a:endParaRPr lang="en-US" sz="1772" baseline="30000" dirty="0">
              <a:solidFill>
                <a:prstClr val="white"/>
              </a:solidFill>
              <a:latin typeface="Arial" panose="020B0604020202020204" pitchFamily="34" charset="0"/>
              <a:cs typeface="Arial" panose="020B0604020202020204" pitchFamily="34" charset="0"/>
            </a:endParaRPr>
          </a:p>
        </p:txBody>
      </p:sp>
      <p:sp>
        <p:nvSpPr>
          <p:cNvPr id="9" name="Footer Placeholder 4"/>
          <p:cNvSpPr>
            <a:spLocks noGrp="1"/>
          </p:cNvSpPr>
          <p:nvPr>
            <p:ph type="ftr" sz="quarter" idx="3"/>
          </p:nvPr>
        </p:nvSpPr>
        <p:spPr>
          <a:xfrm>
            <a:off x="1001286" y="4615354"/>
            <a:ext cx="7064893" cy="128691"/>
          </a:xfrm>
          <a:prstGeom prst="rect">
            <a:avLst/>
          </a:prstGeom>
        </p:spPr>
        <p:txBody>
          <a:bodyPr vert="horz" lIns="57865" tIns="28932" rIns="57865" bIns="28932"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pPr defTabSz="289339" fontAlgn="auto">
              <a:spcBef>
                <a:spcPts val="0"/>
              </a:spcBef>
              <a:spcAft>
                <a:spcPts val="0"/>
              </a:spcAft>
              <a:defRPr/>
            </a:pPr>
            <a:r>
              <a:rPr lang="en-US" dirty="0">
                <a:solidFill>
                  <a:srgbClr val="4590B8"/>
                </a:solidFill>
              </a:rPr>
              <a:t>This presentation is the intellectual property of Charles E. Geyer Jr. Contact him at cegeyer@vcu.edu for permission to reprint and/or distribute.</a:t>
            </a:r>
          </a:p>
        </p:txBody>
      </p:sp>
      <p:sp>
        <p:nvSpPr>
          <p:cNvPr id="12" name="AutoShape 3"/>
          <p:cNvSpPr>
            <a:spLocks noChangeAspect="1" noChangeArrowheads="1" noTextEdit="1"/>
          </p:cNvSpPr>
          <p:nvPr/>
        </p:nvSpPr>
        <p:spPr bwMode="auto">
          <a:xfrm>
            <a:off x="1621772" y="1325593"/>
            <a:ext cx="5522118" cy="3255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3" name="Freeform 5"/>
          <p:cNvSpPr>
            <a:spLocks/>
          </p:cNvSpPr>
          <p:nvPr/>
        </p:nvSpPr>
        <p:spPr bwMode="auto">
          <a:xfrm>
            <a:off x="2214857" y="1331899"/>
            <a:ext cx="4922677" cy="2500437"/>
          </a:xfrm>
          <a:custGeom>
            <a:avLst/>
            <a:gdLst>
              <a:gd name="T0" fmla="*/ 0 w 5420"/>
              <a:gd name="T1" fmla="*/ 0 h 2776"/>
              <a:gd name="T2" fmla="*/ 0 w 5420"/>
              <a:gd name="T3" fmla="*/ 2776 h 2776"/>
              <a:gd name="T4" fmla="*/ 5420 w 5420"/>
              <a:gd name="T5" fmla="*/ 2776 h 2776"/>
            </a:gdLst>
            <a:ahLst/>
            <a:cxnLst>
              <a:cxn ang="0">
                <a:pos x="T0" y="T1"/>
              </a:cxn>
              <a:cxn ang="0">
                <a:pos x="T2" y="T3"/>
              </a:cxn>
              <a:cxn ang="0">
                <a:pos x="T4" y="T5"/>
              </a:cxn>
            </a:cxnLst>
            <a:rect l="0" t="0" r="r" b="b"/>
            <a:pathLst>
              <a:path w="5420" h="2776">
                <a:moveTo>
                  <a:pt x="0" y="0"/>
                </a:moveTo>
                <a:lnTo>
                  <a:pt x="0" y="2776"/>
                </a:lnTo>
                <a:lnTo>
                  <a:pt x="5420" y="2776"/>
                </a:lnTo>
              </a:path>
            </a:pathLst>
          </a:custGeom>
          <a:noFill/>
          <a:ln w="11113"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4" name="Line 6"/>
          <p:cNvSpPr>
            <a:spLocks noChangeShapeType="1"/>
          </p:cNvSpPr>
          <p:nvPr/>
        </p:nvSpPr>
        <p:spPr bwMode="auto">
          <a:xfrm>
            <a:off x="2388329"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5" name="Line 7"/>
          <p:cNvSpPr>
            <a:spLocks noChangeShapeType="1"/>
          </p:cNvSpPr>
          <p:nvPr/>
        </p:nvSpPr>
        <p:spPr bwMode="auto">
          <a:xfrm>
            <a:off x="2846084"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6" name="Line 8"/>
          <p:cNvSpPr>
            <a:spLocks noChangeShapeType="1"/>
          </p:cNvSpPr>
          <p:nvPr/>
        </p:nvSpPr>
        <p:spPr bwMode="auto">
          <a:xfrm>
            <a:off x="3303838"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7" name="Line 9"/>
          <p:cNvSpPr>
            <a:spLocks noChangeShapeType="1"/>
          </p:cNvSpPr>
          <p:nvPr/>
        </p:nvSpPr>
        <p:spPr bwMode="auto">
          <a:xfrm>
            <a:off x="3760685"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8" name="Line 10"/>
          <p:cNvSpPr>
            <a:spLocks noChangeShapeType="1"/>
          </p:cNvSpPr>
          <p:nvPr/>
        </p:nvSpPr>
        <p:spPr bwMode="auto">
          <a:xfrm>
            <a:off x="4218439"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19" name="Line 11"/>
          <p:cNvSpPr>
            <a:spLocks noChangeShapeType="1"/>
          </p:cNvSpPr>
          <p:nvPr/>
        </p:nvSpPr>
        <p:spPr bwMode="auto">
          <a:xfrm>
            <a:off x="4676193"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0" name="Line 12"/>
          <p:cNvSpPr>
            <a:spLocks noChangeShapeType="1"/>
          </p:cNvSpPr>
          <p:nvPr/>
        </p:nvSpPr>
        <p:spPr bwMode="auto">
          <a:xfrm>
            <a:off x="5133948"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1" name="Line 13"/>
          <p:cNvSpPr>
            <a:spLocks noChangeShapeType="1"/>
          </p:cNvSpPr>
          <p:nvPr/>
        </p:nvSpPr>
        <p:spPr bwMode="auto">
          <a:xfrm>
            <a:off x="5590793"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2" name="Line 14"/>
          <p:cNvSpPr>
            <a:spLocks noChangeShapeType="1"/>
          </p:cNvSpPr>
          <p:nvPr/>
        </p:nvSpPr>
        <p:spPr bwMode="auto">
          <a:xfrm>
            <a:off x="6048548"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3" name="Line 15"/>
          <p:cNvSpPr>
            <a:spLocks noChangeShapeType="1"/>
          </p:cNvSpPr>
          <p:nvPr/>
        </p:nvSpPr>
        <p:spPr bwMode="auto">
          <a:xfrm>
            <a:off x="6506303"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4" name="Line 16"/>
          <p:cNvSpPr>
            <a:spLocks noChangeShapeType="1"/>
          </p:cNvSpPr>
          <p:nvPr/>
        </p:nvSpPr>
        <p:spPr bwMode="auto">
          <a:xfrm>
            <a:off x="6963150" y="3832337"/>
            <a:ext cx="0" cy="45037"/>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5" name="Line 17"/>
          <p:cNvSpPr>
            <a:spLocks noChangeShapeType="1"/>
          </p:cNvSpPr>
          <p:nvPr/>
        </p:nvSpPr>
        <p:spPr bwMode="auto">
          <a:xfrm flipH="1">
            <a:off x="2169444" y="1376935"/>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6" name="Line 18"/>
          <p:cNvSpPr>
            <a:spLocks noChangeShapeType="1"/>
          </p:cNvSpPr>
          <p:nvPr/>
        </p:nvSpPr>
        <p:spPr bwMode="auto">
          <a:xfrm flipH="1">
            <a:off x="2169444" y="1856125"/>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7" name="Line 19"/>
          <p:cNvSpPr>
            <a:spLocks noChangeShapeType="1"/>
          </p:cNvSpPr>
          <p:nvPr/>
        </p:nvSpPr>
        <p:spPr bwMode="auto">
          <a:xfrm flipH="1">
            <a:off x="2169444" y="2342522"/>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8" name="Line 20"/>
          <p:cNvSpPr>
            <a:spLocks noChangeShapeType="1"/>
          </p:cNvSpPr>
          <p:nvPr/>
        </p:nvSpPr>
        <p:spPr bwMode="auto">
          <a:xfrm flipH="1">
            <a:off x="2169444" y="2828017"/>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29" name="Line 21"/>
          <p:cNvSpPr>
            <a:spLocks noChangeShapeType="1"/>
          </p:cNvSpPr>
          <p:nvPr/>
        </p:nvSpPr>
        <p:spPr bwMode="auto">
          <a:xfrm flipH="1">
            <a:off x="2169444" y="3314413"/>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30" name="Line 22"/>
          <p:cNvSpPr>
            <a:spLocks noChangeShapeType="1"/>
          </p:cNvSpPr>
          <p:nvPr/>
        </p:nvSpPr>
        <p:spPr bwMode="auto">
          <a:xfrm flipH="1">
            <a:off x="2169444" y="3794504"/>
            <a:ext cx="45412"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31" name="Rectangle 23"/>
          <p:cNvSpPr>
            <a:spLocks noChangeArrowheads="1"/>
          </p:cNvSpPr>
          <p:nvPr/>
        </p:nvSpPr>
        <p:spPr bwMode="auto">
          <a:xfrm>
            <a:off x="1982345" y="1305778"/>
            <a:ext cx="187552"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100</a:t>
            </a:r>
            <a:endParaRPr lang="en-US" altLang="en-US" sz="1139">
              <a:solidFill>
                <a:prstClr val="black"/>
              </a:solidFill>
              <a:cs typeface="Arial" panose="020B0604020202020204" pitchFamily="34" charset="0"/>
            </a:endParaRPr>
          </a:p>
        </p:txBody>
      </p:sp>
      <p:sp>
        <p:nvSpPr>
          <p:cNvPr id="32" name="Rectangle 72"/>
          <p:cNvSpPr>
            <a:spLocks noChangeArrowheads="1"/>
          </p:cNvSpPr>
          <p:nvPr/>
        </p:nvSpPr>
        <p:spPr bwMode="auto">
          <a:xfrm>
            <a:off x="2034115" y="1792174"/>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80</a:t>
            </a:r>
            <a:endParaRPr lang="en-US" altLang="en-US" sz="1139">
              <a:solidFill>
                <a:prstClr val="black"/>
              </a:solidFill>
              <a:cs typeface="Arial" panose="020B0604020202020204" pitchFamily="34" charset="0"/>
            </a:endParaRPr>
          </a:p>
        </p:txBody>
      </p:sp>
      <p:sp>
        <p:nvSpPr>
          <p:cNvPr id="33" name="Rectangle 73"/>
          <p:cNvSpPr>
            <a:spLocks noChangeArrowheads="1"/>
          </p:cNvSpPr>
          <p:nvPr/>
        </p:nvSpPr>
        <p:spPr bwMode="auto">
          <a:xfrm>
            <a:off x="2034115" y="2271364"/>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60</a:t>
            </a:r>
            <a:endParaRPr lang="en-US" altLang="en-US" sz="1139">
              <a:solidFill>
                <a:prstClr val="black"/>
              </a:solidFill>
              <a:cs typeface="Arial" panose="020B0604020202020204" pitchFamily="34" charset="0"/>
            </a:endParaRPr>
          </a:p>
        </p:txBody>
      </p:sp>
      <p:sp>
        <p:nvSpPr>
          <p:cNvPr id="34" name="Rectangle 74"/>
          <p:cNvSpPr>
            <a:spLocks noChangeArrowheads="1"/>
          </p:cNvSpPr>
          <p:nvPr/>
        </p:nvSpPr>
        <p:spPr bwMode="auto">
          <a:xfrm>
            <a:off x="2034115" y="2757760"/>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40</a:t>
            </a:r>
            <a:endParaRPr lang="en-US" altLang="en-US" sz="1139">
              <a:solidFill>
                <a:prstClr val="black"/>
              </a:solidFill>
              <a:cs typeface="Arial" panose="020B0604020202020204" pitchFamily="34" charset="0"/>
            </a:endParaRPr>
          </a:p>
        </p:txBody>
      </p:sp>
      <p:sp>
        <p:nvSpPr>
          <p:cNvPr id="35" name="Rectangle 75"/>
          <p:cNvSpPr>
            <a:spLocks noChangeArrowheads="1"/>
          </p:cNvSpPr>
          <p:nvPr/>
        </p:nvSpPr>
        <p:spPr bwMode="auto">
          <a:xfrm>
            <a:off x="2034115" y="3243256"/>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20</a:t>
            </a:r>
            <a:endParaRPr lang="en-US" altLang="en-US" sz="1139">
              <a:solidFill>
                <a:prstClr val="black"/>
              </a:solidFill>
              <a:cs typeface="Arial" panose="020B0604020202020204" pitchFamily="34" charset="0"/>
            </a:endParaRPr>
          </a:p>
        </p:txBody>
      </p:sp>
      <p:sp>
        <p:nvSpPr>
          <p:cNvPr id="36" name="Rectangle 76"/>
          <p:cNvSpPr>
            <a:spLocks noChangeArrowheads="1"/>
          </p:cNvSpPr>
          <p:nvPr/>
        </p:nvSpPr>
        <p:spPr bwMode="auto">
          <a:xfrm>
            <a:off x="2085884" y="3729652"/>
            <a:ext cx="62518"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0</a:t>
            </a:r>
            <a:endParaRPr lang="en-US" altLang="en-US" sz="1139">
              <a:solidFill>
                <a:prstClr val="black"/>
              </a:solidFill>
              <a:cs typeface="Arial" panose="020B0604020202020204" pitchFamily="34" charset="0"/>
            </a:endParaRPr>
          </a:p>
        </p:txBody>
      </p:sp>
      <p:grpSp>
        <p:nvGrpSpPr>
          <p:cNvPr id="2" name="Group 1"/>
          <p:cNvGrpSpPr/>
          <p:nvPr/>
        </p:nvGrpSpPr>
        <p:grpSpPr>
          <a:xfrm>
            <a:off x="1616868" y="4108443"/>
            <a:ext cx="5383990" cy="377179"/>
            <a:chOff x="1412512" y="5921818"/>
            <a:chExt cx="8508033" cy="596034"/>
          </a:xfrm>
        </p:grpSpPr>
        <p:sp>
          <p:nvSpPr>
            <p:cNvPr id="37" name="Rectangle 77"/>
            <p:cNvSpPr>
              <a:spLocks noChangeArrowheads="1"/>
            </p:cNvSpPr>
            <p:nvPr/>
          </p:nvSpPr>
          <p:spPr bwMode="auto">
            <a:xfrm>
              <a:off x="2513219"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743</a:t>
              </a:r>
              <a:endParaRPr lang="en-US" altLang="en-US" sz="760">
                <a:solidFill>
                  <a:prstClr val="black"/>
                </a:solidFill>
                <a:cs typeface="Arial" panose="020B0604020202020204" pitchFamily="34" charset="0"/>
              </a:endParaRPr>
            </a:p>
          </p:txBody>
        </p:sp>
        <p:sp>
          <p:nvSpPr>
            <p:cNvPr id="38" name="Rectangle 78"/>
            <p:cNvSpPr>
              <a:spLocks noChangeArrowheads="1"/>
            </p:cNvSpPr>
            <p:nvPr/>
          </p:nvSpPr>
          <p:spPr bwMode="auto">
            <a:xfrm>
              <a:off x="2513219"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743</a:t>
              </a:r>
              <a:endParaRPr lang="en-US" altLang="en-US" sz="760">
                <a:solidFill>
                  <a:prstClr val="black"/>
                </a:solidFill>
                <a:cs typeface="Arial" panose="020B0604020202020204" pitchFamily="34" charset="0"/>
              </a:endParaRPr>
            </a:p>
          </p:txBody>
        </p:sp>
        <p:sp>
          <p:nvSpPr>
            <p:cNvPr id="39" name="Rectangle 81"/>
            <p:cNvSpPr>
              <a:spLocks noChangeArrowheads="1"/>
            </p:cNvSpPr>
            <p:nvPr/>
          </p:nvSpPr>
          <p:spPr bwMode="auto">
            <a:xfrm>
              <a:off x="1412512" y="5921818"/>
              <a:ext cx="899266" cy="554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r" defTabSz="578678">
                <a:defRPr/>
              </a:pPr>
              <a:r>
                <a:rPr lang="en-US" altLang="en-US" sz="760" dirty="0">
                  <a:solidFill>
                    <a:srgbClr val="000000"/>
                  </a:solidFill>
                  <a:cs typeface="Arial" panose="020B0604020202020204" pitchFamily="34" charset="0"/>
                </a:rPr>
                <a:t>No. at Risk</a:t>
              </a:r>
            </a:p>
            <a:p>
              <a:pPr algn="r" defTabSz="578678">
                <a:defRPr/>
              </a:pPr>
              <a:r>
                <a:rPr lang="en-US" altLang="en-US" sz="760" dirty="0" err="1">
                  <a:solidFill>
                    <a:srgbClr val="000000"/>
                  </a:solidFill>
                  <a:cs typeface="Arial" panose="020B0604020202020204" pitchFamily="34" charset="0"/>
                </a:rPr>
                <a:t>Trastuzumab</a:t>
              </a:r>
              <a:endParaRPr lang="en-US" altLang="en-US" sz="760" dirty="0">
                <a:solidFill>
                  <a:srgbClr val="000000"/>
                </a:solidFill>
                <a:cs typeface="Arial" panose="020B0604020202020204" pitchFamily="34" charset="0"/>
              </a:endParaRPr>
            </a:p>
            <a:p>
              <a:pPr algn="r" defTabSz="578678">
                <a:defRPr/>
              </a:pPr>
              <a:r>
                <a:rPr lang="en-US" altLang="en-US" sz="760" dirty="0">
                  <a:solidFill>
                    <a:srgbClr val="000000"/>
                  </a:solidFill>
                  <a:cs typeface="Arial" panose="020B0604020202020204" pitchFamily="34" charset="0"/>
                </a:rPr>
                <a:t>T-DM1</a:t>
              </a:r>
              <a:endParaRPr lang="en-US" altLang="en-US" sz="760" dirty="0">
                <a:solidFill>
                  <a:prstClr val="black"/>
                </a:solidFill>
                <a:cs typeface="Arial" panose="020B0604020202020204" pitchFamily="34" charset="0"/>
              </a:endParaRPr>
            </a:p>
          </p:txBody>
        </p:sp>
        <p:sp>
          <p:nvSpPr>
            <p:cNvPr id="40" name="Rectangle 91"/>
            <p:cNvSpPr>
              <a:spLocks noChangeArrowheads="1"/>
            </p:cNvSpPr>
            <p:nvPr/>
          </p:nvSpPr>
          <p:spPr bwMode="auto">
            <a:xfrm>
              <a:off x="3236585"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676</a:t>
              </a:r>
              <a:endParaRPr lang="en-US" altLang="en-US" sz="760">
                <a:solidFill>
                  <a:prstClr val="black"/>
                </a:solidFill>
                <a:cs typeface="Arial" panose="020B0604020202020204" pitchFamily="34" charset="0"/>
              </a:endParaRPr>
            </a:p>
          </p:txBody>
        </p:sp>
        <p:sp>
          <p:nvSpPr>
            <p:cNvPr id="41" name="Rectangle 92"/>
            <p:cNvSpPr>
              <a:spLocks noChangeArrowheads="1"/>
            </p:cNvSpPr>
            <p:nvPr/>
          </p:nvSpPr>
          <p:spPr bwMode="auto">
            <a:xfrm>
              <a:off x="3236585"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707</a:t>
              </a:r>
              <a:endParaRPr lang="en-US" altLang="en-US" sz="760">
                <a:solidFill>
                  <a:prstClr val="black"/>
                </a:solidFill>
                <a:cs typeface="Arial" panose="020B0604020202020204" pitchFamily="34" charset="0"/>
              </a:endParaRPr>
            </a:p>
          </p:txBody>
        </p:sp>
        <p:sp>
          <p:nvSpPr>
            <p:cNvPr id="42" name="Rectangle 93"/>
            <p:cNvSpPr>
              <a:spLocks noChangeArrowheads="1"/>
            </p:cNvSpPr>
            <p:nvPr/>
          </p:nvSpPr>
          <p:spPr bwMode="auto">
            <a:xfrm>
              <a:off x="3958512"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dirty="0">
                  <a:solidFill>
                    <a:srgbClr val="000000"/>
                  </a:solidFill>
                  <a:cs typeface="Arial" panose="020B0604020202020204" pitchFamily="34" charset="0"/>
                </a:rPr>
                <a:t>635</a:t>
              </a:r>
              <a:endParaRPr lang="en-US" altLang="en-US" sz="760" dirty="0">
                <a:solidFill>
                  <a:prstClr val="black"/>
                </a:solidFill>
                <a:cs typeface="Arial" panose="020B0604020202020204" pitchFamily="34" charset="0"/>
              </a:endParaRPr>
            </a:p>
          </p:txBody>
        </p:sp>
        <p:sp>
          <p:nvSpPr>
            <p:cNvPr id="43" name="Rectangle 94"/>
            <p:cNvSpPr>
              <a:spLocks noChangeArrowheads="1"/>
            </p:cNvSpPr>
            <p:nvPr/>
          </p:nvSpPr>
          <p:spPr bwMode="auto">
            <a:xfrm>
              <a:off x="3958512"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681</a:t>
              </a:r>
              <a:endParaRPr lang="en-US" altLang="en-US" sz="760">
                <a:solidFill>
                  <a:prstClr val="black"/>
                </a:solidFill>
                <a:cs typeface="Arial" panose="020B0604020202020204" pitchFamily="34" charset="0"/>
              </a:endParaRPr>
            </a:p>
          </p:txBody>
        </p:sp>
        <p:sp>
          <p:nvSpPr>
            <p:cNvPr id="44" name="Rectangle 95"/>
            <p:cNvSpPr>
              <a:spLocks noChangeArrowheads="1"/>
            </p:cNvSpPr>
            <p:nvPr/>
          </p:nvSpPr>
          <p:spPr bwMode="auto">
            <a:xfrm>
              <a:off x="4681878"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594</a:t>
              </a:r>
              <a:endParaRPr lang="en-US" altLang="en-US" sz="760">
                <a:solidFill>
                  <a:prstClr val="black"/>
                </a:solidFill>
                <a:cs typeface="Arial" panose="020B0604020202020204" pitchFamily="34" charset="0"/>
              </a:endParaRPr>
            </a:p>
          </p:txBody>
        </p:sp>
        <p:sp>
          <p:nvSpPr>
            <p:cNvPr id="45" name="Rectangle 96"/>
            <p:cNvSpPr>
              <a:spLocks noChangeArrowheads="1"/>
            </p:cNvSpPr>
            <p:nvPr/>
          </p:nvSpPr>
          <p:spPr bwMode="auto">
            <a:xfrm>
              <a:off x="4681878"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658</a:t>
              </a:r>
              <a:endParaRPr lang="en-US" altLang="en-US" sz="760">
                <a:solidFill>
                  <a:prstClr val="black"/>
                </a:solidFill>
                <a:cs typeface="Arial" panose="020B0604020202020204" pitchFamily="34" charset="0"/>
              </a:endParaRPr>
            </a:p>
          </p:txBody>
        </p:sp>
        <p:sp>
          <p:nvSpPr>
            <p:cNvPr id="46" name="Rectangle 97"/>
            <p:cNvSpPr>
              <a:spLocks noChangeArrowheads="1"/>
            </p:cNvSpPr>
            <p:nvPr/>
          </p:nvSpPr>
          <p:spPr bwMode="auto">
            <a:xfrm>
              <a:off x="5405243"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555</a:t>
              </a:r>
              <a:endParaRPr lang="en-US" altLang="en-US" sz="760">
                <a:solidFill>
                  <a:prstClr val="black"/>
                </a:solidFill>
                <a:cs typeface="Arial" panose="020B0604020202020204" pitchFamily="34" charset="0"/>
              </a:endParaRPr>
            </a:p>
          </p:txBody>
        </p:sp>
        <p:sp>
          <p:nvSpPr>
            <p:cNvPr id="47" name="Rectangle 98"/>
            <p:cNvSpPr>
              <a:spLocks noChangeArrowheads="1"/>
            </p:cNvSpPr>
            <p:nvPr/>
          </p:nvSpPr>
          <p:spPr bwMode="auto">
            <a:xfrm>
              <a:off x="5405243"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633</a:t>
              </a:r>
              <a:endParaRPr lang="en-US" altLang="en-US" sz="760">
                <a:solidFill>
                  <a:prstClr val="black"/>
                </a:solidFill>
                <a:cs typeface="Arial" panose="020B0604020202020204" pitchFamily="34" charset="0"/>
              </a:endParaRPr>
            </a:p>
          </p:txBody>
        </p:sp>
        <p:sp>
          <p:nvSpPr>
            <p:cNvPr id="48" name="Rectangle 99"/>
            <p:cNvSpPr>
              <a:spLocks noChangeArrowheads="1"/>
            </p:cNvSpPr>
            <p:nvPr/>
          </p:nvSpPr>
          <p:spPr bwMode="auto">
            <a:xfrm>
              <a:off x="6128608"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501</a:t>
              </a:r>
              <a:endParaRPr lang="en-US" altLang="en-US" sz="760">
                <a:solidFill>
                  <a:prstClr val="black"/>
                </a:solidFill>
                <a:cs typeface="Arial" panose="020B0604020202020204" pitchFamily="34" charset="0"/>
              </a:endParaRPr>
            </a:p>
          </p:txBody>
        </p:sp>
        <p:sp>
          <p:nvSpPr>
            <p:cNvPr id="49" name="Rectangle 100"/>
            <p:cNvSpPr>
              <a:spLocks noChangeArrowheads="1"/>
            </p:cNvSpPr>
            <p:nvPr/>
          </p:nvSpPr>
          <p:spPr bwMode="auto">
            <a:xfrm>
              <a:off x="6128608"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561</a:t>
              </a:r>
              <a:endParaRPr lang="en-US" altLang="en-US" sz="760">
                <a:solidFill>
                  <a:prstClr val="black"/>
                </a:solidFill>
                <a:cs typeface="Arial" panose="020B0604020202020204" pitchFamily="34" charset="0"/>
              </a:endParaRPr>
            </a:p>
          </p:txBody>
        </p:sp>
        <p:sp>
          <p:nvSpPr>
            <p:cNvPr id="50" name="Rectangle 101"/>
            <p:cNvSpPr>
              <a:spLocks noChangeArrowheads="1"/>
            </p:cNvSpPr>
            <p:nvPr/>
          </p:nvSpPr>
          <p:spPr bwMode="auto">
            <a:xfrm>
              <a:off x="6860585"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342</a:t>
              </a:r>
              <a:endParaRPr lang="en-US" altLang="en-US" sz="760">
                <a:solidFill>
                  <a:prstClr val="black"/>
                </a:solidFill>
                <a:cs typeface="Arial" panose="020B0604020202020204" pitchFamily="34" charset="0"/>
              </a:endParaRPr>
            </a:p>
          </p:txBody>
        </p:sp>
        <p:sp>
          <p:nvSpPr>
            <p:cNvPr id="51" name="Rectangle 102"/>
            <p:cNvSpPr>
              <a:spLocks noChangeArrowheads="1"/>
            </p:cNvSpPr>
            <p:nvPr/>
          </p:nvSpPr>
          <p:spPr bwMode="auto">
            <a:xfrm>
              <a:off x="6860585"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409</a:t>
              </a:r>
              <a:endParaRPr lang="en-US" altLang="en-US" sz="760">
                <a:solidFill>
                  <a:prstClr val="black"/>
                </a:solidFill>
                <a:cs typeface="Arial" panose="020B0604020202020204" pitchFamily="34" charset="0"/>
              </a:endParaRPr>
            </a:p>
          </p:txBody>
        </p:sp>
        <p:sp>
          <p:nvSpPr>
            <p:cNvPr id="52" name="Rectangle 103"/>
            <p:cNvSpPr>
              <a:spLocks noChangeArrowheads="1"/>
            </p:cNvSpPr>
            <p:nvPr/>
          </p:nvSpPr>
          <p:spPr bwMode="auto">
            <a:xfrm>
              <a:off x="7583949"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220</a:t>
              </a:r>
              <a:endParaRPr lang="en-US" altLang="en-US" sz="760">
                <a:solidFill>
                  <a:prstClr val="black"/>
                </a:solidFill>
                <a:cs typeface="Arial" panose="020B0604020202020204" pitchFamily="34" charset="0"/>
              </a:endParaRPr>
            </a:p>
          </p:txBody>
        </p:sp>
        <p:sp>
          <p:nvSpPr>
            <p:cNvPr id="53" name="Rectangle 104"/>
            <p:cNvSpPr>
              <a:spLocks noChangeArrowheads="1"/>
            </p:cNvSpPr>
            <p:nvPr/>
          </p:nvSpPr>
          <p:spPr bwMode="auto">
            <a:xfrm>
              <a:off x="7583949"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255</a:t>
              </a:r>
              <a:endParaRPr lang="en-US" altLang="en-US" sz="760">
                <a:solidFill>
                  <a:prstClr val="black"/>
                </a:solidFill>
                <a:cs typeface="Arial" panose="020B0604020202020204" pitchFamily="34" charset="0"/>
              </a:endParaRPr>
            </a:p>
          </p:txBody>
        </p:sp>
        <p:sp>
          <p:nvSpPr>
            <p:cNvPr id="54" name="Rectangle 105"/>
            <p:cNvSpPr>
              <a:spLocks noChangeArrowheads="1"/>
            </p:cNvSpPr>
            <p:nvPr/>
          </p:nvSpPr>
          <p:spPr bwMode="auto">
            <a:xfrm>
              <a:off x="8307315" y="6112552"/>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119</a:t>
              </a:r>
              <a:endParaRPr lang="en-US" altLang="en-US" sz="760">
                <a:solidFill>
                  <a:prstClr val="black"/>
                </a:solidFill>
                <a:cs typeface="Arial" panose="020B0604020202020204" pitchFamily="34" charset="0"/>
              </a:endParaRPr>
            </a:p>
          </p:txBody>
        </p:sp>
        <p:sp>
          <p:nvSpPr>
            <p:cNvPr id="55" name="Rectangle 106"/>
            <p:cNvSpPr>
              <a:spLocks noChangeArrowheads="1"/>
            </p:cNvSpPr>
            <p:nvPr/>
          </p:nvSpPr>
          <p:spPr bwMode="auto">
            <a:xfrm>
              <a:off x="8307315" y="6333035"/>
              <a:ext cx="258380"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142</a:t>
              </a:r>
              <a:endParaRPr lang="en-US" altLang="en-US" sz="760">
                <a:solidFill>
                  <a:prstClr val="black"/>
                </a:solidFill>
                <a:cs typeface="Arial" panose="020B0604020202020204" pitchFamily="34" charset="0"/>
              </a:endParaRPr>
            </a:p>
          </p:txBody>
        </p:sp>
        <p:sp>
          <p:nvSpPr>
            <p:cNvPr id="56" name="Rectangle 107"/>
            <p:cNvSpPr>
              <a:spLocks noChangeArrowheads="1"/>
            </p:cNvSpPr>
            <p:nvPr/>
          </p:nvSpPr>
          <p:spPr bwMode="auto">
            <a:xfrm>
              <a:off x="9070867" y="6112552"/>
              <a:ext cx="172253"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38</a:t>
              </a:r>
              <a:endParaRPr lang="en-US" altLang="en-US" sz="760">
                <a:solidFill>
                  <a:prstClr val="black"/>
                </a:solidFill>
                <a:cs typeface="Arial" panose="020B0604020202020204" pitchFamily="34" charset="0"/>
              </a:endParaRPr>
            </a:p>
          </p:txBody>
        </p:sp>
        <p:sp>
          <p:nvSpPr>
            <p:cNvPr id="57" name="Rectangle 108"/>
            <p:cNvSpPr>
              <a:spLocks noChangeArrowheads="1"/>
            </p:cNvSpPr>
            <p:nvPr/>
          </p:nvSpPr>
          <p:spPr bwMode="auto">
            <a:xfrm>
              <a:off x="9070867" y="6333035"/>
              <a:ext cx="172253"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44</a:t>
              </a:r>
              <a:endParaRPr lang="en-US" altLang="en-US" sz="760">
                <a:solidFill>
                  <a:prstClr val="black"/>
                </a:solidFill>
                <a:cs typeface="Arial" panose="020B0604020202020204" pitchFamily="34" charset="0"/>
              </a:endParaRPr>
            </a:p>
          </p:txBody>
        </p:sp>
        <p:sp>
          <p:nvSpPr>
            <p:cNvPr id="58" name="Rectangle 109"/>
            <p:cNvSpPr>
              <a:spLocks noChangeArrowheads="1"/>
            </p:cNvSpPr>
            <p:nvPr/>
          </p:nvSpPr>
          <p:spPr bwMode="auto">
            <a:xfrm>
              <a:off x="9834418" y="6112552"/>
              <a:ext cx="86127"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4</a:t>
              </a:r>
              <a:endParaRPr lang="en-US" altLang="en-US" sz="760">
                <a:solidFill>
                  <a:prstClr val="black"/>
                </a:solidFill>
                <a:cs typeface="Arial" panose="020B0604020202020204" pitchFamily="34" charset="0"/>
              </a:endParaRPr>
            </a:p>
          </p:txBody>
        </p:sp>
        <p:sp>
          <p:nvSpPr>
            <p:cNvPr id="59" name="Rectangle 110"/>
            <p:cNvSpPr>
              <a:spLocks noChangeArrowheads="1"/>
            </p:cNvSpPr>
            <p:nvPr/>
          </p:nvSpPr>
          <p:spPr bwMode="auto">
            <a:xfrm>
              <a:off x="9834418" y="6333035"/>
              <a:ext cx="86127" cy="1848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760">
                  <a:solidFill>
                    <a:srgbClr val="000000"/>
                  </a:solidFill>
                  <a:cs typeface="Arial" panose="020B0604020202020204" pitchFamily="34" charset="0"/>
                </a:rPr>
                <a:t>4</a:t>
              </a:r>
              <a:endParaRPr lang="en-US" altLang="en-US" sz="760">
                <a:solidFill>
                  <a:prstClr val="black"/>
                </a:solidFill>
                <a:cs typeface="Arial" panose="020B0604020202020204" pitchFamily="34" charset="0"/>
              </a:endParaRPr>
            </a:p>
          </p:txBody>
        </p:sp>
      </p:grpSp>
      <p:sp>
        <p:nvSpPr>
          <p:cNvPr id="60" name="Rectangle 111"/>
          <p:cNvSpPr>
            <a:spLocks noChangeArrowheads="1"/>
          </p:cNvSpPr>
          <p:nvPr/>
        </p:nvSpPr>
        <p:spPr bwMode="auto">
          <a:xfrm>
            <a:off x="2362897" y="3876472"/>
            <a:ext cx="62518"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0</a:t>
            </a:r>
            <a:endParaRPr lang="en-US" altLang="en-US" sz="1139">
              <a:solidFill>
                <a:prstClr val="black"/>
              </a:solidFill>
              <a:cs typeface="Arial" panose="020B0604020202020204" pitchFamily="34" charset="0"/>
            </a:endParaRPr>
          </a:p>
        </p:txBody>
      </p:sp>
      <p:sp>
        <p:nvSpPr>
          <p:cNvPr id="61" name="Rectangle 112"/>
          <p:cNvSpPr>
            <a:spLocks noChangeArrowheads="1"/>
          </p:cNvSpPr>
          <p:nvPr/>
        </p:nvSpPr>
        <p:spPr bwMode="auto">
          <a:xfrm>
            <a:off x="2814295" y="3876472"/>
            <a:ext cx="62518"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6</a:t>
            </a:r>
            <a:endParaRPr lang="en-US" altLang="en-US" sz="1139">
              <a:solidFill>
                <a:prstClr val="black"/>
              </a:solidFill>
              <a:cs typeface="Arial" panose="020B0604020202020204" pitchFamily="34" charset="0"/>
            </a:endParaRPr>
          </a:p>
        </p:txBody>
      </p:sp>
      <p:sp>
        <p:nvSpPr>
          <p:cNvPr id="62" name="Rectangle 113"/>
          <p:cNvSpPr>
            <a:spLocks noChangeArrowheads="1"/>
          </p:cNvSpPr>
          <p:nvPr/>
        </p:nvSpPr>
        <p:spPr bwMode="auto">
          <a:xfrm>
            <a:off x="3245710"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12</a:t>
            </a:r>
            <a:endParaRPr lang="en-US" altLang="en-US" sz="1139">
              <a:solidFill>
                <a:prstClr val="black"/>
              </a:solidFill>
              <a:cs typeface="Arial" panose="020B0604020202020204" pitchFamily="34" charset="0"/>
            </a:endParaRPr>
          </a:p>
        </p:txBody>
      </p:sp>
      <p:sp>
        <p:nvSpPr>
          <p:cNvPr id="63" name="Rectangle 114"/>
          <p:cNvSpPr>
            <a:spLocks noChangeArrowheads="1"/>
          </p:cNvSpPr>
          <p:nvPr/>
        </p:nvSpPr>
        <p:spPr bwMode="auto">
          <a:xfrm>
            <a:off x="3703465"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18</a:t>
            </a:r>
            <a:endParaRPr lang="en-US" altLang="en-US" sz="1139">
              <a:solidFill>
                <a:prstClr val="black"/>
              </a:solidFill>
              <a:cs typeface="Arial" panose="020B0604020202020204" pitchFamily="34" charset="0"/>
            </a:endParaRPr>
          </a:p>
        </p:txBody>
      </p:sp>
      <p:sp>
        <p:nvSpPr>
          <p:cNvPr id="64" name="Rectangle 115"/>
          <p:cNvSpPr>
            <a:spLocks noChangeArrowheads="1"/>
          </p:cNvSpPr>
          <p:nvPr/>
        </p:nvSpPr>
        <p:spPr bwMode="auto">
          <a:xfrm>
            <a:off x="4160311"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24</a:t>
            </a:r>
            <a:endParaRPr lang="en-US" altLang="en-US" sz="1139">
              <a:solidFill>
                <a:prstClr val="black"/>
              </a:solidFill>
              <a:cs typeface="Arial" panose="020B0604020202020204" pitchFamily="34" charset="0"/>
            </a:endParaRPr>
          </a:p>
        </p:txBody>
      </p:sp>
      <p:sp>
        <p:nvSpPr>
          <p:cNvPr id="65" name="Rectangle 116"/>
          <p:cNvSpPr>
            <a:spLocks noChangeArrowheads="1"/>
          </p:cNvSpPr>
          <p:nvPr/>
        </p:nvSpPr>
        <p:spPr bwMode="auto">
          <a:xfrm>
            <a:off x="4618066"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30</a:t>
            </a:r>
            <a:endParaRPr lang="en-US" altLang="en-US" sz="1139">
              <a:solidFill>
                <a:prstClr val="black"/>
              </a:solidFill>
              <a:cs typeface="Arial" panose="020B0604020202020204" pitchFamily="34" charset="0"/>
            </a:endParaRPr>
          </a:p>
        </p:txBody>
      </p:sp>
      <p:sp>
        <p:nvSpPr>
          <p:cNvPr id="66" name="Rectangle 117"/>
          <p:cNvSpPr>
            <a:spLocks noChangeArrowheads="1"/>
          </p:cNvSpPr>
          <p:nvPr/>
        </p:nvSpPr>
        <p:spPr bwMode="auto">
          <a:xfrm>
            <a:off x="4340253" y="4017887"/>
            <a:ext cx="730969"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dirty="0">
                <a:solidFill>
                  <a:srgbClr val="000000"/>
                </a:solidFill>
                <a:cs typeface="Arial" panose="020B0604020202020204" pitchFamily="34" charset="0"/>
              </a:rPr>
              <a:t>Time (months)</a:t>
            </a:r>
            <a:endParaRPr lang="en-US" altLang="en-US" sz="1139" dirty="0">
              <a:solidFill>
                <a:prstClr val="black"/>
              </a:solidFill>
              <a:cs typeface="Arial" panose="020B0604020202020204" pitchFamily="34" charset="0"/>
            </a:endParaRPr>
          </a:p>
        </p:txBody>
      </p:sp>
      <p:sp>
        <p:nvSpPr>
          <p:cNvPr id="67" name="Rectangle 125"/>
          <p:cNvSpPr>
            <a:spLocks noChangeArrowheads="1"/>
          </p:cNvSpPr>
          <p:nvPr/>
        </p:nvSpPr>
        <p:spPr bwMode="auto">
          <a:xfrm rot="16200000">
            <a:off x="828961" y="2488966"/>
            <a:ext cx="2039020"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defTabSz="578678">
              <a:defRPr/>
            </a:pPr>
            <a:r>
              <a:rPr lang="en-US" altLang="en-US" sz="886" dirty="0">
                <a:solidFill>
                  <a:srgbClr val="000000"/>
                </a:solidFill>
                <a:cs typeface="Arial" panose="020B0604020202020204" pitchFamily="34" charset="0"/>
              </a:rPr>
              <a:t>Invasive Disease-Free Survival Rate (%)</a:t>
            </a:r>
            <a:endParaRPr lang="en-US" altLang="en-US" sz="1139" dirty="0">
              <a:solidFill>
                <a:prstClr val="black"/>
              </a:solidFill>
              <a:cs typeface="Arial" panose="020B0604020202020204" pitchFamily="34" charset="0"/>
            </a:endParaRPr>
          </a:p>
        </p:txBody>
      </p:sp>
      <p:sp>
        <p:nvSpPr>
          <p:cNvPr id="68" name="Rectangle 134"/>
          <p:cNvSpPr>
            <a:spLocks noChangeArrowheads="1"/>
          </p:cNvSpPr>
          <p:nvPr/>
        </p:nvSpPr>
        <p:spPr bwMode="auto">
          <a:xfrm>
            <a:off x="5082178"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36</a:t>
            </a:r>
            <a:endParaRPr lang="en-US" altLang="en-US" sz="1139">
              <a:solidFill>
                <a:prstClr val="black"/>
              </a:solidFill>
              <a:cs typeface="Arial" panose="020B0604020202020204" pitchFamily="34" charset="0"/>
            </a:endParaRPr>
          </a:p>
        </p:txBody>
      </p:sp>
      <p:sp>
        <p:nvSpPr>
          <p:cNvPr id="69" name="Rectangle 135"/>
          <p:cNvSpPr>
            <a:spLocks noChangeArrowheads="1"/>
          </p:cNvSpPr>
          <p:nvPr/>
        </p:nvSpPr>
        <p:spPr bwMode="auto">
          <a:xfrm>
            <a:off x="5539933"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42</a:t>
            </a:r>
            <a:endParaRPr lang="en-US" altLang="en-US" sz="1139">
              <a:solidFill>
                <a:prstClr val="black"/>
              </a:solidFill>
              <a:cs typeface="Arial" panose="020B0604020202020204" pitchFamily="34" charset="0"/>
            </a:endParaRPr>
          </a:p>
        </p:txBody>
      </p:sp>
      <p:sp>
        <p:nvSpPr>
          <p:cNvPr id="70" name="Rectangle 136"/>
          <p:cNvSpPr>
            <a:spLocks noChangeArrowheads="1"/>
          </p:cNvSpPr>
          <p:nvPr/>
        </p:nvSpPr>
        <p:spPr bwMode="auto">
          <a:xfrm>
            <a:off x="5996779"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48</a:t>
            </a:r>
            <a:endParaRPr lang="en-US" altLang="en-US" sz="1139">
              <a:solidFill>
                <a:prstClr val="black"/>
              </a:solidFill>
              <a:cs typeface="Arial" panose="020B0604020202020204" pitchFamily="34" charset="0"/>
            </a:endParaRPr>
          </a:p>
        </p:txBody>
      </p:sp>
      <p:sp>
        <p:nvSpPr>
          <p:cNvPr id="71" name="Rectangle 137"/>
          <p:cNvSpPr>
            <a:spLocks noChangeArrowheads="1"/>
          </p:cNvSpPr>
          <p:nvPr/>
        </p:nvSpPr>
        <p:spPr bwMode="auto">
          <a:xfrm>
            <a:off x="6454533"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54</a:t>
            </a:r>
            <a:endParaRPr lang="en-US" altLang="en-US" sz="1139">
              <a:solidFill>
                <a:prstClr val="black"/>
              </a:solidFill>
              <a:cs typeface="Arial" panose="020B0604020202020204" pitchFamily="34" charset="0"/>
            </a:endParaRPr>
          </a:p>
        </p:txBody>
      </p:sp>
      <p:sp>
        <p:nvSpPr>
          <p:cNvPr id="72" name="Rectangle 138"/>
          <p:cNvSpPr>
            <a:spLocks noChangeArrowheads="1"/>
          </p:cNvSpPr>
          <p:nvPr/>
        </p:nvSpPr>
        <p:spPr bwMode="auto">
          <a:xfrm>
            <a:off x="6912287" y="3876472"/>
            <a:ext cx="125034" cy="136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a:solidFill>
                  <a:srgbClr val="000000"/>
                </a:solidFill>
                <a:cs typeface="Arial" panose="020B0604020202020204" pitchFamily="34" charset="0"/>
              </a:rPr>
              <a:t>60</a:t>
            </a:r>
            <a:endParaRPr lang="en-US" altLang="en-US" sz="1139">
              <a:solidFill>
                <a:prstClr val="black"/>
              </a:solidFill>
              <a:cs typeface="Arial" panose="020B0604020202020204" pitchFamily="34" charset="0"/>
            </a:endParaRPr>
          </a:p>
        </p:txBody>
      </p:sp>
      <p:grpSp>
        <p:nvGrpSpPr>
          <p:cNvPr id="73" name="Group 72"/>
          <p:cNvGrpSpPr/>
          <p:nvPr/>
        </p:nvGrpSpPr>
        <p:grpSpPr>
          <a:xfrm>
            <a:off x="2463436" y="2222018"/>
            <a:ext cx="1006691" cy="272639"/>
            <a:chOff x="8448327" y="1434077"/>
            <a:chExt cx="1589445" cy="434051"/>
          </a:xfrm>
        </p:grpSpPr>
        <p:sp>
          <p:nvSpPr>
            <p:cNvPr id="80" name="Rectangle 24"/>
            <p:cNvSpPr>
              <a:spLocks noChangeArrowheads="1"/>
            </p:cNvSpPr>
            <p:nvPr/>
          </p:nvSpPr>
          <p:spPr bwMode="auto">
            <a:xfrm>
              <a:off x="8997550" y="1434077"/>
              <a:ext cx="1040222" cy="434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defRPr/>
              </a:pPr>
              <a:r>
                <a:rPr lang="en-US" altLang="en-US" sz="886" dirty="0" err="1">
                  <a:solidFill>
                    <a:srgbClr val="000000"/>
                  </a:solidFill>
                  <a:cs typeface="Arial" panose="020B0604020202020204" pitchFamily="34" charset="0"/>
                </a:rPr>
                <a:t>Trastuzumab</a:t>
              </a:r>
              <a:endParaRPr lang="en-US" altLang="en-US" sz="886" dirty="0">
                <a:solidFill>
                  <a:srgbClr val="000000"/>
                </a:solidFill>
                <a:cs typeface="Arial" panose="020B0604020202020204" pitchFamily="34" charset="0"/>
              </a:endParaRPr>
            </a:p>
            <a:p>
              <a:pPr defTabSz="578678">
                <a:defRPr/>
              </a:pPr>
              <a:r>
                <a:rPr lang="en-US" altLang="en-US" sz="886" dirty="0">
                  <a:solidFill>
                    <a:srgbClr val="000000"/>
                  </a:solidFill>
                  <a:cs typeface="Arial" panose="020B0604020202020204" pitchFamily="34" charset="0"/>
                </a:rPr>
                <a:t>T-DM1</a:t>
              </a:r>
              <a:endParaRPr lang="en-US" altLang="en-US" sz="1139" dirty="0">
                <a:solidFill>
                  <a:prstClr val="black"/>
                </a:solidFill>
                <a:cs typeface="Arial" panose="020B0604020202020204" pitchFamily="34" charset="0"/>
              </a:endParaRPr>
            </a:p>
          </p:txBody>
        </p:sp>
        <p:sp>
          <p:nvSpPr>
            <p:cNvPr id="81" name="Line 139"/>
            <p:cNvSpPr>
              <a:spLocks noChangeShapeType="1"/>
            </p:cNvSpPr>
            <p:nvPr/>
          </p:nvSpPr>
          <p:spPr bwMode="auto">
            <a:xfrm flipH="1">
              <a:off x="8448327" y="1547363"/>
              <a:ext cx="477525" cy="0"/>
            </a:xfrm>
            <a:prstGeom prst="line">
              <a:avLst/>
            </a:prstGeom>
            <a:noFill/>
            <a:ln w="33338" cap="flat">
              <a:solidFill>
                <a:srgbClr val="EB1E2A"/>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82" name="Line 140"/>
            <p:cNvSpPr>
              <a:spLocks noChangeShapeType="1"/>
            </p:cNvSpPr>
            <p:nvPr/>
          </p:nvSpPr>
          <p:spPr bwMode="auto">
            <a:xfrm flipH="1">
              <a:off x="8448327" y="1760005"/>
              <a:ext cx="477525" cy="0"/>
            </a:xfrm>
            <a:prstGeom prst="line">
              <a:avLst/>
            </a:prstGeom>
            <a:noFill/>
            <a:ln w="33338" cap="flat">
              <a:solidFill>
                <a:srgbClr val="2B399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grpSp>
      <p:sp>
        <p:nvSpPr>
          <p:cNvPr id="75" name="Freeform 144"/>
          <p:cNvSpPr>
            <a:spLocks/>
          </p:cNvSpPr>
          <p:nvPr/>
        </p:nvSpPr>
        <p:spPr bwMode="auto">
          <a:xfrm>
            <a:off x="2388329" y="1370632"/>
            <a:ext cx="4755561" cy="671047"/>
          </a:xfrm>
          <a:custGeom>
            <a:avLst/>
            <a:gdLst>
              <a:gd name="T0" fmla="*/ 93 w 5236"/>
              <a:gd name="T1" fmla="*/ 7 h 745"/>
              <a:gd name="T2" fmla="*/ 178 w 5236"/>
              <a:gd name="T3" fmla="*/ 28 h 745"/>
              <a:gd name="T4" fmla="*/ 249 w 5236"/>
              <a:gd name="T5" fmla="*/ 35 h 745"/>
              <a:gd name="T6" fmla="*/ 305 w 5236"/>
              <a:gd name="T7" fmla="*/ 49 h 745"/>
              <a:gd name="T8" fmla="*/ 426 w 5236"/>
              <a:gd name="T9" fmla="*/ 71 h 745"/>
              <a:gd name="T10" fmla="*/ 483 w 5236"/>
              <a:gd name="T11" fmla="*/ 78 h 745"/>
              <a:gd name="T12" fmla="*/ 547 w 5236"/>
              <a:gd name="T13" fmla="*/ 92 h 745"/>
              <a:gd name="T14" fmla="*/ 582 w 5236"/>
              <a:gd name="T15" fmla="*/ 106 h 745"/>
              <a:gd name="T16" fmla="*/ 596 w 5236"/>
              <a:gd name="T17" fmla="*/ 113 h 745"/>
              <a:gd name="T18" fmla="*/ 610 w 5236"/>
              <a:gd name="T19" fmla="*/ 127 h 745"/>
              <a:gd name="T20" fmla="*/ 696 w 5236"/>
              <a:gd name="T21" fmla="*/ 142 h 745"/>
              <a:gd name="T22" fmla="*/ 731 w 5236"/>
              <a:gd name="T23" fmla="*/ 156 h 745"/>
              <a:gd name="T24" fmla="*/ 795 w 5236"/>
              <a:gd name="T25" fmla="*/ 163 h 745"/>
              <a:gd name="T26" fmla="*/ 852 w 5236"/>
              <a:gd name="T27" fmla="*/ 177 h 745"/>
              <a:gd name="T28" fmla="*/ 873 w 5236"/>
              <a:gd name="T29" fmla="*/ 191 h 745"/>
              <a:gd name="T30" fmla="*/ 915 w 5236"/>
              <a:gd name="T31" fmla="*/ 198 h 745"/>
              <a:gd name="T32" fmla="*/ 1008 w 5236"/>
              <a:gd name="T33" fmla="*/ 213 h 745"/>
              <a:gd name="T34" fmla="*/ 1022 w 5236"/>
              <a:gd name="T35" fmla="*/ 227 h 745"/>
              <a:gd name="T36" fmla="*/ 1093 w 5236"/>
              <a:gd name="T37" fmla="*/ 241 h 745"/>
              <a:gd name="T38" fmla="*/ 1157 w 5236"/>
              <a:gd name="T39" fmla="*/ 255 h 745"/>
              <a:gd name="T40" fmla="*/ 1171 w 5236"/>
              <a:gd name="T41" fmla="*/ 269 h 745"/>
              <a:gd name="T42" fmla="*/ 1299 w 5236"/>
              <a:gd name="T43" fmla="*/ 284 h 745"/>
              <a:gd name="T44" fmla="*/ 1362 w 5236"/>
              <a:gd name="T45" fmla="*/ 298 h 745"/>
              <a:gd name="T46" fmla="*/ 1405 w 5236"/>
              <a:gd name="T47" fmla="*/ 312 h 745"/>
              <a:gd name="T48" fmla="*/ 1476 w 5236"/>
              <a:gd name="T49" fmla="*/ 319 h 745"/>
              <a:gd name="T50" fmla="*/ 1533 w 5236"/>
              <a:gd name="T51" fmla="*/ 333 h 745"/>
              <a:gd name="T52" fmla="*/ 1561 w 5236"/>
              <a:gd name="T53" fmla="*/ 348 h 745"/>
              <a:gd name="T54" fmla="*/ 1611 w 5236"/>
              <a:gd name="T55" fmla="*/ 362 h 745"/>
              <a:gd name="T56" fmla="*/ 1668 w 5236"/>
              <a:gd name="T57" fmla="*/ 369 h 745"/>
              <a:gd name="T58" fmla="*/ 1682 w 5236"/>
              <a:gd name="T59" fmla="*/ 383 h 745"/>
              <a:gd name="T60" fmla="*/ 1710 w 5236"/>
              <a:gd name="T61" fmla="*/ 397 h 745"/>
              <a:gd name="T62" fmla="*/ 1738 w 5236"/>
              <a:gd name="T63" fmla="*/ 411 h 745"/>
              <a:gd name="T64" fmla="*/ 1767 w 5236"/>
              <a:gd name="T65" fmla="*/ 419 h 745"/>
              <a:gd name="T66" fmla="*/ 1887 w 5236"/>
              <a:gd name="T67" fmla="*/ 433 h 745"/>
              <a:gd name="T68" fmla="*/ 1930 w 5236"/>
              <a:gd name="T69" fmla="*/ 447 h 745"/>
              <a:gd name="T70" fmla="*/ 2171 w 5236"/>
              <a:gd name="T71" fmla="*/ 468 h 745"/>
              <a:gd name="T72" fmla="*/ 2228 w 5236"/>
              <a:gd name="T73" fmla="*/ 482 h 745"/>
              <a:gd name="T74" fmla="*/ 2341 w 5236"/>
              <a:gd name="T75" fmla="*/ 497 h 745"/>
              <a:gd name="T76" fmla="*/ 2441 w 5236"/>
              <a:gd name="T77" fmla="*/ 504 h 745"/>
              <a:gd name="T78" fmla="*/ 2526 w 5236"/>
              <a:gd name="T79" fmla="*/ 518 h 745"/>
              <a:gd name="T80" fmla="*/ 2647 w 5236"/>
              <a:gd name="T81" fmla="*/ 532 h 745"/>
              <a:gd name="T82" fmla="*/ 2689 w 5236"/>
              <a:gd name="T83" fmla="*/ 546 h 745"/>
              <a:gd name="T84" fmla="*/ 2710 w 5236"/>
              <a:gd name="T85" fmla="*/ 561 h 745"/>
              <a:gd name="T86" fmla="*/ 2831 w 5236"/>
              <a:gd name="T87" fmla="*/ 575 h 745"/>
              <a:gd name="T88" fmla="*/ 2881 w 5236"/>
              <a:gd name="T89" fmla="*/ 589 h 745"/>
              <a:gd name="T90" fmla="*/ 2959 w 5236"/>
              <a:gd name="T91" fmla="*/ 603 h 745"/>
              <a:gd name="T92" fmla="*/ 3030 w 5236"/>
              <a:gd name="T93" fmla="*/ 624 h 745"/>
              <a:gd name="T94" fmla="*/ 3257 w 5236"/>
              <a:gd name="T95" fmla="*/ 639 h 745"/>
              <a:gd name="T96" fmla="*/ 3427 w 5236"/>
              <a:gd name="T97" fmla="*/ 653 h 745"/>
              <a:gd name="T98" fmla="*/ 3498 w 5236"/>
              <a:gd name="T99" fmla="*/ 674 h 745"/>
              <a:gd name="T100" fmla="*/ 3661 w 5236"/>
              <a:gd name="T101" fmla="*/ 688 h 745"/>
              <a:gd name="T102" fmla="*/ 4136 w 5236"/>
              <a:gd name="T103" fmla="*/ 731 h 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236" h="745">
                <a:moveTo>
                  <a:pt x="0" y="0"/>
                </a:moveTo>
                <a:lnTo>
                  <a:pt x="50" y="0"/>
                </a:lnTo>
                <a:lnTo>
                  <a:pt x="50" y="7"/>
                </a:lnTo>
                <a:lnTo>
                  <a:pt x="93" y="7"/>
                </a:lnTo>
                <a:lnTo>
                  <a:pt x="93" y="21"/>
                </a:lnTo>
                <a:lnTo>
                  <a:pt x="128" y="21"/>
                </a:lnTo>
                <a:lnTo>
                  <a:pt x="128" y="28"/>
                </a:lnTo>
                <a:lnTo>
                  <a:pt x="178" y="28"/>
                </a:lnTo>
                <a:lnTo>
                  <a:pt x="178" y="35"/>
                </a:lnTo>
                <a:lnTo>
                  <a:pt x="213" y="35"/>
                </a:lnTo>
                <a:lnTo>
                  <a:pt x="213" y="35"/>
                </a:lnTo>
                <a:lnTo>
                  <a:pt x="249" y="35"/>
                </a:lnTo>
                <a:lnTo>
                  <a:pt x="249" y="42"/>
                </a:lnTo>
                <a:lnTo>
                  <a:pt x="256" y="42"/>
                </a:lnTo>
                <a:lnTo>
                  <a:pt x="256" y="49"/>
                </a:lnTo>
                <a:lnTo>
                  <a:pt x="305" y="49"/>
                </a:lnTo>
                <a:lnTo>
                  <a:pt x="305" y="56"/>
                </a:lnTo>
                <a:lnTo>
                  <a:pt x="369" y="56"/>
                </a:lnTo>
                <a:lnTo>
                  <a:pt x="369" y="71"/>
                </a:lnTo>
                <a:lnTo>
                  <a:pt x="426" y="71"/>
                </a:lnTo>
                <a:lnTo>
                  <a:pt x="426" y="71"/>
                </a:lnTo>
                <a:lnTo>
                  <a:pt x="454" y="71"/>
                </a:lnTo>
                <a:lnTo>
                  <a:pt x="454" y="78"/>
                </a:lnTo>
                <a:lnTo>
                  <a:pt x="483" y="78"/>
                </a:lnTo>
                <a:lnTo>
                  <a:pt x="483" y="85"/>
                </a:lnTo>
                <a:lnTo>
                  <a:pt x="504" y="85"/>
                </a:lnTo>
                <a:lnTo>
                  <a:pt x="504" y="92"/>
                </a:lnTo>
                <a:lnTo>
                  <a:pt x="547" y="92"/>
                </a:lnTo>
                <a:lnTo>
                  <a:pt x="547" y="99"/>
                </a:lnTo>
                <a:lnTo>
                  <a:pt x="575" y="99"/>
                </a:lnTo>
                <a:lnTo>
                  <a:pt x="575" y="106"/>
                </a:lnTo>
                <a:lnTo>
                  <a:pt x="582" y="106"/>
                </a:lnTo>
                <a:lnTo>
                  <a:pt x="582" y="113"/>
                </a:lnTo>
                <a:lnTo>
                  <a:pt x="589" y="113"/>
                </a:lnTo>
                <a:lnTo>
                  <a:pt x="589" y="113"/>
                </a:lnTo>
                <a:lnTo>
                  <a:pt x="596" y="113"/>
                </a:lnTo>
                <a:lnTo>
                  <a:pt x="596" y="120"/>
                </a:lnTo>
                <a:lnTo>
                  <a:pt x="603" y="120"/>
                </a:lnTo>
                <a:lnTo>
                  <a:pt x="603" y="127"/>
                </a:lnTo>
                <a:lnTo>
                  <a:pt x="610" y="127"/>
                </a:lnTo>
                <a:lnTo>
                  <a:pt x="610" y="135"/>
                </a:lnTo>
                <a:lnTo>
                  <a:pt x="681" y="135"/>
                </a:lnTo>
                <a:lnTo>
                  <a:pt x="681" y="142"/>
                </a:lnTo>
                <a:lnTo>
                  <a:pt x="696" y="142"/>
                </a:lnTo>
                <a:lnTo>
                  <a:pt x="696" y="149"/>
                </a:lnTo>
                <a:lnTo>
                  <a:pt x="710" y="149"/>
                </a:lnTo>
                <a:lnTo>
                  <a:pt x="710" y="156"/>
                </a:lnTo>
                <a:lnTo>
                  <a:pt x="731" y="156"/>
                </a:lnTo>
                <a:lnTo>
                  <a:pt x="731" y="156"/>
                </a:lnTo>
                <a:lnTo>
                  <a:pt x="766" y="156"/>
                </a:lnTo>
                <a:lnTo>
                  <a:pt x="766" y="163"/>
                </a:lnTo>
                <a:lnTo>
                  <a:pt x="795" y="163"/>
                </a:lnTo>
                <a:lnTo>
                  <a:pt x="795" y="170"/>
                </a:lnTo>
                <a:lnTo>
                  <a:pt x="823" y="170"/>
                </a:lnTo>
                <a:lnTo>
                  <a:pt x="823" y="177"/>
                </a:lnTo>
                <a:lnTo>
                  <a:pt x="852" y="177"/>
                </a:lnTo>
                <a:lnTo>
                  <a:pt x="852" y="184"/>
                </a:lnTo>
                <a:lnTo>
                  <a:pt x="859" y="184"/>
                </a:lnTo>
                <a:lnTo>
                  <a:pt x="859" y="191"/>
                </a:lnTo>
                <a:lnTo>
                  <a:pt x="873" y="191"/>
                </a:lnTo>
                <a:lnTo>
                  <a:pt x="873" y="198"/>
                </a:lnTo>
                <a:lnTo>
                  <a:pt x="894" y="198"/>
                </a:lnTo>
                <a:lnTo>
                  <a:pt x="894" y="198"/>
                </a:lnTo>
                <a:lnTo>
                  <a:pt x="915" y="198"/>
                </a:lnTo>
                <a:lnTo>
                  <a:pt x="915" y="213"/>
                </a:lnTo>
                <a:lnTo>
                  <a:pt x="994" y="213"/>
                </a:lnTo>
                <a:lnTo>
                  <a:pt x="994" y="213"/>
                </a:lnTo>
                <a:lnTo>
                  <a:pt x="1008" y="213"/>
                </a:lnTo>
                <a:lnTo>
                  <a:pt x="1008" y="220"/>
                </a:lnTo>
                <a:lnTo>
                  <a:pt x="1015" y="220"/>
                </a:lnTo>
                <a:lnTo>
                  <a:pt x="1015" y="227"/>
                </a:lnTo>
                <a:lnTo>
                  <a:pt x="1022" y="227"/>
                </a:lnTo>
                <a:lnTo>
                  <a:pt x="1022" y="234"/>
                </a:lnTo>
                <a:lnTo>
                  <a:pt x="1029" y="234"/>
                </a:lnTo>
                <a:lnTo>
                  <a:pt x="1029" y="241"/>
                </a:lnTo>
                <a:lnTo>
                  <a:pt x="1093" y="241"/>
                </a:lnTo>
                <a:lnTo>
                  <a:pt x="1093" y="241"/>
                </a:lnTo>
                <a:lnTo>
                  <a:pt x="1135" y="241"/>
                </a:lnTo>
                <a:lnTo>
                  <a:pt x="1135" y="255"/>
                </a:lnTo>
                <a:lnTo>
                  <a:pt x="1157" y="255"/>
                </a:lnTo>
                <a:lnTo>
                  <a:pt x="1157" y="262"/>
                </a:lnTo>
                <a:lnTo>
                  <a:pt x="1164" y="262"/>
                </a:lnTo>
                <a:lnTo>
                  <a:pt x="1164" y="269"/>
                </a:lnTo>
                <a:lnTo>
                  <a:pt x="1171" y="269"/>
                </a:lnTo>
                <a:lnTo>
                  <a:pt x="1171" y="277"/>
                </a:lnTo>
                <a:lnTo>
                  <a:pt x="1249" y="277"/>
                </a:lnTo>
                <a:lnTo>
                  <a:pt x="1249" y="284"/>
                </a:lnTo>
                <a:lnTo>
                  <a:pt x="1299" y="284"/>
                </a:lnTo>
                <a:lnTo>
                  <a:pt x="1299" y="291"/>
                </a:lnTo>
                <a:lnTo>
                  <a:pt x="1341" y="291"/>
                </a:lnTo>
                <a:lnTo>
                  <a:pt x="1341" y="298"/>
                </a:lnTo>
                <a:lnTo>
                  <a:pt x="1362" y="298"/>
                </a:lnTo>
                <a:lnTo>
                  <a:pt x="1362" y="305"/>
                </a:lnTo>
                <a:lnTo>
                  <a:pt x="1377" y="305"/>
                </a:lnTo>
                <a:lnTo>
                  <a:pt x="1377" y="312"/>
                </a:lnTo>
                <a:lnTo>
                  <a:pt x="1405" y="312"/>
                </a:lnTo>
                <a:lnTo>
                  <a:pt x="1405" y="319"/>
                </a:lnTo>
                <a:lnTo>
                  <a:pt x="1448" y="319"/>
                </a:lnTo>
                <a:lnTo>
                  <a:pt x="1448" y="319"/>
                </a:lnTo>
                <a:lnTo>
                  <a:pt x="1476" y="319"/>
                </a:lnTo>
                <a:lnTo>
                  <a:pt x="1476" y="326"/>
                </a:lnTo>
                <a:lnTo>
                  <a:pt x="1511" y="326"/>
                </a:lnTo>
                <a:lnTo>
                  <a:pt x="1511" y="333"/>
                </a:lnTo>
                <a:lnTo>
                  <a:pt x="1533" y="333"/>
                </a:lnTo>
                <a:lnTo>
                  <a:pt x="1533" y="340"/>
                </a:lnTo>
                <a:lnTo>
                  <a:pt x="1540" y="340"/>
                </a:lnTo>
                <a:lnTo>
                  <a:pt x="1540" y="348"/>
                </a:lnTo>
                <a:lnTo>
                  <a:pt x="1561" y="348"/>
                </a:lnTo>
                <a:lnTo>
                  <a:pt x="1561" y="355"/>
                </a:lnTo>
                <a:lnTo>
                  <a:pt x="1582" y="355"/>
                </a:lnTo>
                <a:lnTo>
                  <a:pt x="1582" y="362"/>
                </a:lnTo>
                <a:lnTo>
                  <a:pt x="1611" y="362"/>
                </a:lnTo>
                <a:lnTo>
                  <a:pt x="1611" y="362"/>
                </a:lnTo>
                <a:lnTo>
                  <a:pt x="1646" y="362"/>
                </a:lnTo>
                <a:lnTo>
                  <a:pt x="1646" y="369"/>
                </a:lnTo>
                <a:lnTo>
                  <a:pt x="1668" y="369"/>
                </a:lnTo>
                <a:lnTo>
                  <a:pt x="1668" y="376"/>
                </a:lnTo>
                <a:lnTo>
                  <a:pt x="1675" y="376"/>
                </a:lnTo>
                <a:lnTo>
                  <a:pt x="1675" y="383"/>
                </a:lnTo>
                <a:lnTo>
                  <a:pt x="1682" y="383"/>
                </a:lnTo>
                <a:lnTo>
                  <a:pt x="1682" y="390"/>
                </a:lnTo>
                <a:lnTo>
                  <a:pt x="1689" y="390"/>
                </a:lnTo>
                <a:lnTo>
                  <a:pt x="1689" y="397"/>
                </a:lnTo>
                <a:lnTo>
                  <a:pt x="1710" y="397"/>
                </a:lnTo>
                <a:lnTo>
                  <a:pt x="1710" y="404"/>
                </a:lnTo>
                <a:lnTo>
                  <a:pt x="1731" y="404"/>
                </a:lnTo>
                <a:lnTo>
                  <a:pt x="1731" y="411"/>
                </a:lnTo>
                <a:lnTo>
                  <a:pt x="1738" y="411"/>
                </a:lnTo>
                <a:lnTo>
                  <a:pt x="1738" y="419"/>
                </a:lnTo>
                <a:lnTo>
                  <a:pt x="1746" y="419"/>
                </a:lnTo>
                <a:lnTo>
                  <a:pt x="1746" y="419"/>
                </a:lnTo>
                <a:lnTo>
                  <a:pt x="1767" y="419"/>
                </a:lnTo>
                <a:lnTo>
                  <a:pt x="1767" y="426"/>
                </a:lnTo>
                <a:lnTo>
                  <a:pt x="1873" y="426"/>
                </a:lnTo>
                <a:lnTo>
                  <a:pt x="1873" y="433"/>
                </a:lnTo>
                <a:lnTo>
                  <a:pt x="1887" y="433"/>
                </a:lnTo>
                <a:lnTo>
                  <a:pt x="1887" y="440"/>
                </a:lnTo>
                <a:lnTo>
                  <a:pt x="1895" y="440"/>
                </a:lnTo>
                <a:lnTo>
                  <a:pt x="1895" y="447"/>
                </a:lnTo>
                <a:lnTo>
                  <a:pt x="1930" y="447"/>
                </a:lnTo>
                <a:lnTo>
                  <a:pt x="1930" y="454"/>
                </a:lnTo>
                <a:lnTo>
                  <a:pt x="2114" y="454"/>
                </a:lnTo>
                <a:lnTo>
                  <a:pt x="2114" y="468"/>
                </a:lnTo>
                <a:lnTo>
                  <a:pt x="2171" y="468"/>
                </a:lnTo>
                <a:lnTo>
                  <a:pt x="2171" y="475"/>
                </a:lnTo>
                <a:lnTo>
                  <a:pt x="2207" y="475"/>
                </a:lnTo>
                <a:lnTo>
                  <a:pt x="2207" y="482"/>
                </a:lnTo>
                <a:lnTo>
                  <a:pt x="2228" y="482"/>
                </a:lnTo>
                <a:lnTo>
                  <a:pt x="2228" y="490"/>
                </a:lnTo>
                <a:lnTo>
                  <a:pt x="2306" y="490"/>
                </a:lnTo>
                <a:lnTo>
                  <a:pt x="2306" y="497"/>
                </a:lnTo>
                <a:lnTo>
                  <a:pt x="2341" y="497"/>
                </a:lnTo>
                <a:lnTo>
                  <a:pt x="2341" y="497"/>
                </a:lnTo>
                <a:lnTo>
                  <a:pt x="2356" y="497"/>
                </a:lnTo>
                <a:lnTo>
                  <a:pt x="2356" y="504"/>
                </a:lnTo>
                <a:lnTo>
                  <a:pt x="2441" y="504"/>
                </a:lnTo>
                <a:lnTo>
                  <a:pt x="2441" y="511"/>
                </a:lnTo>
                <a:lnTo>
                  <a:pt x="2505" y="511"/>
                </a:lnTo>
                <a:lnTo>
                  <a:pt x="2505" y="518"/>
                </a:lnTo>
                <a:lnTo>
                  <a:pt x="2526" y="518"/>
                </a:lnTo>
                <a:lnTo>
                  <a:pt x="2526" y="525"/>
                </a:lnTo>
                <a:lnTo>
                  <a:pt x="2618" y="525"/>
                </a:lnTo>
                <a:lnTo>
                  <a:pt x="2618" y="532"/>
                </a:lnTo>
                <a:lnTo>
                  <a:pt x="2647" y="532"/>
                </a:lnTo>
                <a:lnTo>
                  <a:pt x="2647" y="539"/>
                </a:lnTo>
                <a:lnTo>
                  <a:pt x="2675" y="539"/>
                </a:lnTo>
                <a:lnTo>
                  <a:pt x="2675" y="546"/>
                </a:lnTo>
                <a:lnTo>
                  <a:pt x="2689" y="546"/>
                </a:lnTo>
                <a:lnTo>
                  <a:pt x="2689" y="546"/>
                </a:lnTo>
                <a:lnTo>
                  <a:pt x="2696" y="546"/>
                </a:lnTo>
                <a:lnTo>
                  <a:pt x="2696" y="561"/>
                </a:lnTo>
                <a:lnTo>
                  <a:pt x="2710" y="561"/>
                </a:lnTo>
                <a:lnTo>
                  <a:pt x="2710" y="568"/>
                </a:lnTo>
                <a:lnTo>
                  <a:pt x="2767" y="568"/>
                </a:lnTo>
                <a:lnTo>
                  <a:pt x="2767" y="575"/>
                </a:lnTo>
                <a:lnTo>
                  <a:pt x="2831" y="575"/>
                </a:lnTo>
                <a:lnTo>
                  <a:pt x="2831" y="582"/>
                </a:lnTo>
                <a:lnTo>
                  <a:pt x="2866" y="582"/>
                </a:lnTo>
                <a:lnTo>
                  <a:pt x="2866" y="589"/>
                </a:lnTo>
                <a:lnTo>
                  <a:pt x="2881" y="589"/>
                </a:lnTo>
                <a:lnTo>
                  <a:pt x="2881" y="596"/>
                </a:lnTo>
                <a:lnTo>
                  <a:pt x="2916" y="596"/>
                </a:lnTo>
                <a:lnTo>
                  <a:pt x="2916" y="603"/>
                </a:lnTo>
                <a:lnTo>
                  <a:pt x="2959" y="603"/>
                </a:lnTo>
                <a:lnTo>
                  <a:pt x="2959" y="610"/>
                </a:lnTo>
                <a:lnTo>
                  <a:pt x="2973" y="610"/>
                </a:lnTo>
                <a:lnTo>
                  <a:pt x="2973" y="624"/>
                </a:lnTo>
                <a:lnTo>
                  <a:pt x="3030" y="624"/>
                </a:lnTo>
                <a:lnTo>
                  <a:pt x="3030" y="632"/>
                </a:lnTo>
                <a:lnTo>
                  <a:pt x="3193" y="632"/>
                </a:lnTo>
                <a:lnTo>
                  <a:pt x="3193" y="639"/>
                </a:lnTo>
                <a:lnTo>
                  <a:pt x="3257" y="639"/>
                </a:lnTo>
                <a:lnTo>
                  <a:pt x="3257" y="646"/>
                </a:lnTo>
                <a:lnTo>
                  <a:pt x="3328" y="646"/>
                </a:lnTo>
                <a:lnTo>
                  <a:pt x="3328" y="653"/>
                </a:lnTo>
                <a:lnTo>
                  <a:pt x="3427" y="653"/>
                </a:lnTo>
                <a:lnTo>
                  <a:pt x="3427" y="660"/>
                </a:lnTo>
                <a:lnTo>
                  <a:pt x="3462" y="660"/>
                </a:lnTo>
                <a:lnTo>
                  <a:pt x="3462" y="674"/>
                </a:lnTo>
                <a:lnTo>
                  <a:pt x="3498" y="674"/>
                </a:lnTo>
                <a:lnTo>
                  <a:pt x="3498" y="681"/>
                </a:lnTo>
                <a:lnTo>
                  <a:pt x="3519" y="681"/>
                </a:lnTo>
                <a:lnTo>
                  <a:pt x="3519" y="688"/>
                </a:lnTo>
                <a:lnTo>
                  <a:pt x="3661" y="688"/>
                </a:lnTo>
                <a:lnTo>
                  <a:pt x="3661" y="710"/>
                </a:lnTo>
                <a:lnTo>
                  <a:pt x="4030" y="710"/>
                </a:lnTo>
                <a:lnTo>
                  <a:pt x="4030" y="731"/>
                </a:lnTo>
                <a:lnTo>
                  <a:pt x="4136" y="731"/>
                </a:lnTo>
                <a:lnTo>
                  <a:pt x="4136" y="745"/>
                </a:lnTo>
                <a:lnTo>
                  <a:pt x="5236" y="745"/>
                </a:lnTo>
              </a:path>
            </a:pathLst>
          </a:custGeom>
          <a:noFill/>
          <a:ln w="33338" cap="flat">
            <a:solidFill>
              <a:srgbClr val="ED1C24"/>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76" name="Freeform 145"/>
          <p:cNvSpPr>
            <a:spLocks/>
          </p:cNvSpPr>
          <p:nvPr/>
        </p:nvSpPr>
        <p:spPr bwMode="auto">
          <a:xfrm>
            <a:off x="2388329" y="1376937"/>
            <a:ext cx="4755561" cy="396323"/>
          </a:xfrm>
          <a:custGeom>
            <a:avLst/>
            <a:gdLst>
              <a:gd name="T0" fmla="*/ 29 w 5236"/>
              <a:gd name="T1" fmla="*/ 0 h 440"/>
              <a:gd name="T2" fmla="*/ 114 w 5236"/>
              <a:gd name="T3" fmla="*/ 7 h 440"/>
              <a:gd name="T4" fmla="*/ 291 w 5236"/>
              <a:gd name="T5" fmla="*/ 14 h 440"/>
              <a:gd name="T6" fmla="*/ 348 w 5236"/>
              <a:gd name="T7" fmla="*/ 21 h 440"/>
              <a:gd name="T8" fmla="*/ 383 w 5236"/>
              <a:gd name="T9" fmla="*/ 21 h 440"/>
              <a:gd name="T10" fmla="*/ 511 w 5236"/>
              <a:gd name="T11" fmla="*/ 28 h 440"/>
              <a:gd name="T12" fmla="*/ 547 w 5236"/>
              <a:gd name="T13" fmla="*/ 28 h 440"/>
              <a:gd name="T14" fmla="*/ 660 w 5236"/>
              <a:gd name="T15" fmla="*/ 42 h 440"/>
              <a:gd name="T16" fmla="*/ 688 w 5236"/>
              <a:gd name="T17" fmla="*/ 42 h 440"/>
              <a:gd name="T18" fmla="*/ 766 w 5236"/>
              <a:gd name="T19" fmla="*/ 49 h 440"/>
              <a:gd name="T20" fmla="*/ 852 w 5236"/>
              <a:gd name="T21" fmla="*/ 57 h 440"/>
              <a:gd name="T22" fmla="*/ 937 w 5236"/>
              <a:gd name="T23" fmla="*/ 71 h 440"/>
              <a:gd name="T24" fmla="*/ 994 w 5236"/>
              <a:gd name="T25" fmla="*/ 78 h 440"/>
              <a:gd name="T26" fmla="*/ 1086 w 5236"/>
              <a:gd name="T27" fmla="*/ 85 h 440"/>
              <a:gd name="T28" fmla="*/ 1121 w 5236"/>
              <a:gd name="T29" fmla="*/ 92 h 440"/>
              <a:gd name="T30" fmla="*/ 1171 w 5236"/>
              <a:gd name="T31" fmla="*/ 106 h 440"/>
              <a:gd name="T32" fmla="*/ 1256 w 5236"/>
              <a:gd name="T33" fmla="*/ 120 h 440"/>
              <a:gd name="T34" fmla="*/ 1299 w 5236"/>
              <a:gd name="T35" fmla="*/ 135 h 440"/>
              <a:gd name="T36" fmla="*/ 1440 w 5236"/>
              <a:gd name="T37" fmla="*/ 142 h 440"/>
              <a:gd name="T38" fmla="*/ 1490 w 5236"/>
              <a:gd name="T39" fmla="*/ 149 h 440"/>
              <a:gd name="T40" fmla="*/ 1568 w 5236"/>
              <a:gd name="T41" fmla="*/ 156 h 440"/>
              <a:gd name="T42" fmla="*/ 1675 w 5236"/>
              <a:gd name="T43" fmla="*/ 170 h 440"/>
              <a:gd name="T44" fmla="*/ 1738 w 5236"/>
              <a:gd name="T45" fmla="*/ 177 h 440"/>
              <a:gd name="T46" fmla="*/ 1809 w 5236"/>
              <a:gd name="T47" fmla="*/ 191 h 440"/>
              <a:gd name="T48" fmla="*/ 1859 w 5236"/>
              <a:gd name="T49" fmla="*/ 199 h 440"/>
              <a:gd name="T50" fmla="*/ 1987 w 5236"/>
              <a:gd name="T51" fmla="*/ 213 h 440"/>
              <a:gd name="T52" fmla="*/ 2029 w 5236"/>
              <a:gd name="T53" fmla="*/ 220 h 440"/>
              <a:gd name="T54" fmla="*/ 2228 w 5236"/>
              <a:gd name="T55" fmla="*/ 227 h 440"/>
              <a:gd name="T56" fmla="*/ 2306 w 5236"/>
              <a:gd name="T57" fmla="*/ 248 h 440"/>
              <a:gd name="T58" fmla="*/ 2398 w 5236"/>
              <a:gd name="T59" fmla="*/ 255 h 440"/>
              <a:gd name="T60" fmla="*/ 2483 w 5236"/>
              <a:gd name="T61" fmla="*/ 262 h 440"/>
              <a:gd name="T62" fmla="*/ 2561 w 5236"/>
              <a:gd name="T63" fmla="*/ 270 h 440"/>
              <a:gd name="T64" fmla="*/ 2654 w 5236"/>
              <a:gd name="T65" fmla="*/ 277 h 440"/>
              <a:gd name="T66" fmla="*/ 2718 w 5236"/>
              <a:gd name="T67" fmla="*/ 284 h 440"/>
              <a:gd name="T68" fmla="*/ 2838 w 5236"/>
              <a:gd name="T69" fmla="*/ 291 h 440"/>
              <a:gd name="T70" fmla="*/ 2930 w 5236"/>
              <a:gd name="T71" fmla="*/ 305 h 440"/>
              <a:gd name="T72" fmla="*/ 3023 w 5236"/>
              <a:gd name="T73" fmla="*/ 312 h 440"/>
              <a:gd name="T74" fmla="*/ 3108 w 5236"/>
              <a:gd name="T75" fmla="*/ 326 h 440"/>
              <a:gd name="T76" fmla="*/ 3370 w 5236"/>
              <a:gd name="T77" fmla="*/ 333 h 440"/>
              <a:gd name="T78" fmla="*/ 3462 w 5236"/>
              <a:gd name="T79" fmla="*/ 348 h 440"/>
              <a:gd name="T80" fmla="*/ 3548 w 5236"/>
              <a:gd name="T81" fmla="*/ 355 h 440"/>
              <a:gd name="T82" fmla="*/ 3796 w 5236"/>
              <a:gd name="T83" fmla="*/ 369 h 440"/>
              <a:gd name="T84" fmla="*/ 3838 w 5236"/>
              <a:gd name="T85" fmla="*/ 376 h 440"/>
              <a:gd name="T86" fmla="*/ 3874 w 5236"/>
              <a:gd name="T87" fmla="*/ 390 h 440"/>
              <a:gd name="T88" fmla="*/ 3945 w 5236"/>
              <a:gd name="T89" fmla="*/ 404 h 440"/>
              <a:gd name="T90" fmla="*/ 4151 w 5236"/>
              <a:gd name="T91" fmla="*/ 419 h 440"/>
              <a:gd name="T92" fmla="*/ 4278 w 5236"/>
              <a:gd name="T93" fmla="*/ 440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236" h="440">
                <a:moveTo>
                  <a:pt x="0" y="0"/>
                </a:moveTo>
                <a:lnTo>
                  <a:pt x="29" y="0"/>
                </a:lnTo>
                <a:lnTo>
                  <a:pt x="29" y="7"/>
                </a:lnTo>
                <a:lnTo>
                  <a:pt x="114" y="7"/>
                </a:lnTo>
                <a:lnTo>
                  <a:pt x="114" y="14"/>
                </a:lnTo>
                <a:lnTo>
                  <a:pt x="291" y="14"/>
                </a:lnTo>
                <a:lnTo>
                  <a:pt x="291" y="21"/>
                </a:lnTo>
                <a:lnTo>
                  <a:pt x="348" y="21"/>
                </a:lnTo>
                <a:lnTo>
                  <a:pt x="348" y="21"/>
                </a:lnTo>
                <a:lnTo>
                  <a:pt x="383" y="21"/>
                </a:lnTo>
                <a:lnTo>
                  <a:pt x="383" y="28"/>
                </a:lnTo>
                <a:lnTo>
                  <a:pt x="511" y="28"/>
                </a:lnTo>
                <a:lnTo>
                  <a:pt x="511" y="28"/>
                </a:lnTo>
                <a:lnTo>
                  <a:pt x="547" y="28"/>
                </a:lnTo>
                <a:lnTo>
                  <a:pt x="547" y="42"/>
                </a:lnTo>
                <a:lnTo>
                  <a:pt x="660" y="42"/>
                </a:lnTo>
                <a:lnTo>
                  <a:pt x="660" y="42"/>
                </a:lnTo>
                <a:lnTo>
                  <a:pt x="688" y="42"/>
                </a:lnTo>
                <a:lnTo>
                  <a:pt x="688" y="49"/>
                </a:lnTo>
                <a:lnTo>
                  <a:pt x="766" y="49"/>
                </a:lnTo>
                <a:lnTo>
                  <a:pt x="766" y="57"/>
                </a:lnTo>
                <a:lnTo>
                  <a:pt x="852" y="57"/>
                </a:lnTo>
                <a:lnTo>
                  <a:pt x="852" y="71"/>
                </a:lnTo>
                <a:lnTo>
                  <a:pt x="937" y="71"/>
                </a:lnTo>
                <a:lnTo>
                  <a:pt x="937" y="78"/>
                </a:lnTo>
                <a:lnTo>
                  <a:pt x="994" y="78"/>
                </a:lnTo>
                <a:lnTo>
                  <a:pt x="994" y="85"/>
                </a:lnTo>
                <a:lnTo>
                  <a:pt x="1086" y="85"/>
                </a:lnTo>
                <a:lnTo>
                  <a:pt x="1086" y="92"/>
                </a:lnTo>
                <a:lnTo>
                  <a:pt x="1121" y="92"/>
                </a:lnTo>
                <a:lnTo>
                  <a:pt x="1121" y="106"/>
                </a:lnTo>
                <a:lnTo>
                  <a:pt x="1171" y="106"/>
                </a:lnTo>
                <a:lnTo>
                  <a:pt x="1171" y="120"/>
                </a:lnTo>
                <a:lnTo>
                  <a:pt x="1256" y="120"/>
                </a:lnTo>
                <a:lnTo>
                  <a:pt x="1256" y="135"/>
                </a:lnTo>
                <a:lnTo>
                  <a:pt x="1299" y="135"/>
                </a:lnTo>
                <a:lnTo>
                  <a:pt x="1299" y="142"/>
                </a:lnTo>
                <a:lnTo>
                  <a:pt x="1440" y="142"/>
                </a:lnTo>
                <a:lnTo>
                  <a:pt x="1440" y="149"/>
                </a:lnTo>
                <a:lnTo>
                  <a:pt x="1490" y="149"/>
                </a:lnTo>
                <a:lnTo>
                  <a:pt x="1490" y="156"/>
                </a:lnTo>
                <a:lnTo>
                  <a:pt x="1568" y="156"/>
                </a:lnTo>
                <a:lnTo>
                  <a:pt x="1568" y="170"/>
                </a:lnTo>
                <a:lnTo>
                  <a:pt x="1675" y="170"/>
                </a:lnTo>
                <a:lnTo>
                  <a:pt x="1675" y="177"/>
                </a:lnTo>
                <a:lnTo>
                  <a:pt x="1738" y="177"/>
                </a:lnTo>
                <a:lnTo>
                  <a:pt x="1809" y="177"/>
                </a:lnTo>
                <a:lnTo>
                  <a:pt x="1809" y="191"/>
                </a:lnTo>
                <a:lnTo>
                  <a:pt x="1859" y="191"/>
                </a:lnTo>
                <a:lnTo>
                  <a:pt x="1859" y="199"/>
                </a:lnTo>
                <a:lnTo>
                  <a:pt x="1987" y="199"/>
                </a:lnTo>
                <a:lnTo>
                  <a:pt x="1987" y="213"/>
                </a:lnTo>
                <a:lnTo>
                  <a:pt x="2029" y="213"/>
                </a:lnTo>
                <a:lnTo>
                  <a:pt x="2029" y="220"/>
                </a:lnTo>
                <a:lnTo>
                  <a:pt x="2228" y="220"/>
                </a:lnTo>
                <a:lnTo>
                  <a:pt x="2228" y="227"/>
                </a:lnTo>
                <a:lnTo>
                  <a:pt x="2306" y="227"/>
                </a:lnTo>
                <a:lnTo>
                  <a:pt x="2306" y="248"/>
                </a:lnTo>
                <a:lnTo>
                  <a:pt x="2398" y="248"/>
                </a:lnTo>
                <a:lnTo>
                  <a:pt x="2398" y="255"/>
                </a:lnTo>
                <a:lnTo>
                  <a:pt x="2483" y="255"/>
                </a:lnTo>
                <a:lnTo>
                  <a:pt x="2483" y="262"/>
                </a:lnTo>
                <a:lnTo>
                  <a:pt x="2561" y="262"/>
                </a:lnTo>
                <a:lnTo>
                  <a:pt x="2561" y="270"/>
                </a:lnTo>
                <a:lnTo>
                  <a:pt x="2654" y="270"/>
                </a:lnTo>
                <a:lnTo>
                  <a:pt x="2654" y="277"/>
                </a:lnTo>
                <a:lnTo>
                  <a:pt x="2718" y="277"/>
                </a:lnTo>
                <a:lnTo>
                  <a:pt x="2718" y="284"/>
                </a:lnTo>
                <a:lnTo>
                  <a:pt x="2838" y="284"/>
                </a:lnTo>
                <a:lnTo>
                  <a:pt x="2838" y="291"/>
                </a:lnTo>
                <a:lnTo>
                  <a:pt x="2930" y="291"/>
                </a:lnTo>
                <a:lnTo>
                  <a:pt x="2930" y="305"/>
                </a:lnTo>
                <a:lnTo>
                  <a:pt x="3023" y="305"/>
                </a:lnTo>
                <a:lnTo>
                  <a:pt x="3023" y="312"/>
                </a:lnTo>
                <a:lnTo>
                  <a:pt x="3108" y="312"/>
                </a:lnTo>
                <a:lnTo>
                  <a:pt x="3108" y="326"/>
                </a:lnTo>
                <a:lnTo>
                  <a:pt x="3370" y="326"/>
                </a:lnTo>
                <a:lnTo>
                  <a:pt x="3370" y="333"/>
                </a:lnTo>
                <a:lnTo>
                  <a:pt x="3462" y="333"/>
                </a:lnTo>
                <a:lnTo>
                  <a:pt x="3462" y="348"/>
                </a:lnTo>
                <a:lnTo>
                  <a:pt x="3548" y="348"/>
                </a:lnTo>
                <a:lnTo>
                  <a:pt x="3548" y="355"/>
                </a:lnTo>
                <a:lnTo>
                  <a:pt x="3796" y="355"/>
                </a:lnTo>
                <a:lnTo>
                  <a:pt x="3796" y="369"/>
                </a:lnTo>
                <a:lnTo>
                  <a:pt x="3838" y="369"/>
                </a:lnTo>
                <a:lnTo>
                  <a:pt x="3838" y="376"/>
                </a:lnTo>
                <a:lnTo>
                  <a:pt x="3874" y="376"/>
                </a:lnTo>
                <a:lnTo>
                  <a:pt x="3874" y="390"/>
                </a:lnTo>
                <a:lnTo>
                  <a:pt x="3945" y="390"/>
                </a:lnTo>
                <a:lnTo>
                  <a:pt x="3945" y="404"/>
                </a:lnTo>
                <a:lnTo>
                  <a:pt x="4151" y="404"/>
                </a:lnTo>
                <a:lnTo>
                  <a:pt x="4151" y="419"/>
                </a:lnTo>
                <a:lnTo>
                  <a:pt x="4278" y="419"/>
                </a:lnTo>
                <a:lnTo>
                  <a:pt x="4278" y="440"/>
                </a:lnTo>
                <a:lnTo>
                  <a:pt x="5236" y="440"/>
                </a:lnTo>
              </a:path>
            </a:pathLst>
          </a:custGeom>
          <a:noFill/>
          <a:ln w="33338" cap="flat">
            <a:solidFill>
              <a:srgbClr val="2B399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grpSp>
        <p:nvGrpSpPr>
          <p:cNvPr id="3" name="Group 2"/>
          <p:cNvGrpSpPr/>
          <p:nvPr/>
        </p:nvGrpSpPr>
        <p:grpSpPr>
          <a:xfrm>
            <a:off x="4794382" y="2558757"/>
            <a:ext cx="2321381" cy="1128581"/>
            <a:chOff x="6444960" y="3274105"/>
            <a:chExt cx="3668354" cy="1783437"/>
          </a:xfrm>
        </p:grpSpPr>
        <p:sp>
          <p:nvSpPr>
            <p:cNvPr id="74" name="Line 141"/>
            <p:cNvSpPr>
              <a:spLocks noChangeShapeType="1"/>
            </p:cNvSpPr>
            <p:nvPr/>
          </p:nvSpPr>
          <p:spPr bwMode="auto">
            <a:xfrm>
              <a:off x="6581687" y="5057542"/>
              <a:ext cx="3531627"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77" name="Rectangle 117"/>
            <p:cNvSpPr>
              <a:spLocks noChangeArrowheads="1"/>
            </p:cNvSpPr>
            <p:nvPr/>
          </p:nvSpPr>
          <p:spPr bwMode="auto">
            <a:xfrm>
              <a:off x="6651972" y="4544602"/>
              <a:ext cx="3376168" cy="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tabLst>
                  <a:tab pos="1336184" algn="ctr"/>
                  <a:tab pos="1957057" algn="ctr"/>
                </a:tabLst>
                <a:defRPr/>
              </a:pPr>
              <a:r>
                <a:rPr lang="en-US" altLang="en-US" sz="886" dirty="0">
                  <a:solidFill>
                    <a:srgbClr val="000000"/>
                  </a:solidFill>
                  <a:cs typeface="Arial" panose="020B0604020202020204" pitchFamily="34" charset="0"/>
                </a:rPr>
                <a:t>	</a:t>
              </a:r>
              <a:endParaRPr lang="en-US" altLang="en-US" sz="886" b="1" dirty="0">
                <a:solidFill>
                  <a:srgbClr val="2B3990"/>
                </a:solidFill>
                <a:cs typeface="Arial" panose="020B0604020202020204" pitchFamily="34" charset="0"/>
              </a:endParaRPr>
            </a:p>
            <a:p>
              <a:pPr defTabSz="578678">
                <a:tabLst>
                  <a:tab pos="1336184" algn="ctr"/>
                  <a:tab pos="1957057" algn="ctr"/>
                </a:tabLst>
                <a:defRPr/>
              </a:pPr>
              <a:r>
                <a:rPr lang="en-US" altLang="en-US" sz="886" dirty="0">
                  <a:solidFill>
                    <a:srgbClr val="000000"/>
                  </a:solidFill>
                  <a:cs typeface="Arial" panose="020B0604020202020204" pitchFamily="34" charset="0"/>
                </a:rPr>
                <a:t>3-year IDFS	77.0%	88.3%</a:t>
              </a:r>
              <a:endParaRPr lang="en-US" altLang="en-US" sz="1139" dirty="0">
                <a:solidFill>
                  <a:prstClr val="black"/>
                </a:solidFill>
                <a:cs typeface="Arial" panose="020B0604020202020204" pitchFamily="34" charset="0"/>
              </a:endParaRPr>
            </a:p>
          </p:txBody>
        </p:sp>
        <p:sp>
          <p:nvSpPr>
            <p:cNvPr id="78" name="Line 141"/>
            <p:cNvSpPr>
              <a:spLocks noChangeShapeType="1"/>
            </p:cNvSpPr>
            <p:nvPr/>
          </p:nvSpPr>
          <p:spPr bwMode="auto">
            <a:xfrm>
              <a:off x="6581687" y="4677615"/>
              <a:ext cx="3531627"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79" name="Line 141"/>
            <p:cNvSpPr>
              <a:spLocks noChangeShapeType="1"/>
            </p:cNvSpPr>
            <p:nvPr/>
          </p:nvSpPr>
          <p:spPr bwMode="auto">
            <a:xfrm>
              <a:off x="6581687" y="3745306"/>
              <a:ext cx="3531627" cy="0"/>
            </a:xfrm>
            <a:prstGeom prst="line">
              <a:avLst/>
            </a:prstGeom>
            <a:noFill/>
            <a:ln w="11113"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57865" tIns="28932" rIns="57865" bIns="28932" numCol="1" anchor="t" anchorCtr="0" compatLnSpc="1">
              <a:prstTxWarp prst="textNoShape">
                <a:avLst/>
              </a:prstTxWarp>
            </a:bodyPr>
            <a:lstStyle/>
            <a:p>
              <a:pPr defTabSz="289339" fontAlgn="auto">
                <a:spcBef>
                  <a:spcPts val="0"/>
                </a:spcBef>
                <a:spcAft>
                  <a:spcPts val="0"/>
                </a:spcAft>
                <a:defRPr/>
              </a:pPr>
              <a:endParaRPr lang="en-US" sz="1139">
                <a:solidFill>
                  <a:prstClr val="black"/>
                </a:solidFill>
                <a:latin typeface="Arial" panose="020B0604020202020204" pitchFamily="34" charset="0"/>
                <a:cs typeface="Arial" panose="020B0604020202020204" pitchFamily="34" charset="0"/>
              </a:endParaRPr>
            </a:p>
          </p:txBody>
        </p:sp>
        <p:sp>
          <p:nvSpPr>
            <p:cNvPr id="83" name="Rectangle 117"/>
            <p:cNvSpPr>
              <a:spLocks noChangeArrowheads="1"/>
            </p:cNvSpPr>
            <p:nvPr/>
          </p:nvSpPr>
          <p:spPr bwMode="auto">
            <a:xfrm>
              <a:off x="6614598" y="3274105"/>
              <a:ext cx="3438281" cy="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tabLst>
                  <a:tab pos="1336184" algn="ctr"/>
                  <a:tab pos="1957057" algn="ctr"/>
                </a:tabLst>
                <a:defRPr/>
              </a:pPr>
              <a:r>
                <a:rPr lang="en-US" altLang="en-US" sz="886" dirty="0">
                  <a:solidFill>
                    <a:srgbClr val="000000"/>
                  </a:solidFill>
                  <a:cs typeface="Arial" panose="020B0604020202020204" pitchFamily="34" charset="0"/>
                </a:rPr>
                <a:t>	</a:t>
              </a:r>
              <a:r>
                <a:rPr lang="en-US" altLang="en-US" sz="886" b="1" dirty="0" err="1">
                  <a:solidFill>
                    <a:srgbClr val="EB1E2A"/>
                  </a:solidFill>
                  <a:cs typeface="Arial" panose="020B0604020202020204" pitchFamily="34" charset="0"/>
                </a:rPr>
                <a:t>Trastuzumab</a:t>
              </a:r>
              <a:r>
                <a:rPr lang="en-US" altLang="en-US" sz="886" b="1" dirty="0">
                  <a:solidFill>
                    <a:srgbClr val="FF0000"/>
                  </a:solidFill>
                  <a:cs typeface="Arial" panose="020B0604020202020204" pitchFamily="34" charset="0"/>
                </a:rPr>
                <a:t>	</a:t>
              </a:r>
              <a:r>
                <a:rPr lang="en-US" altLang="en-US" sz="886" b="1" dirty="0">
                  <a:solidFill>
                    <a:srgbClr val="2B3990"/>
                  </a:solidFill>
                  <a:cs typeface="Arial" panose="020B0604020202020204" pitchFamily="34" charset="0"/>
                </a:rPr>
                <a:t>T-DM1</a:t>
              </a:r>
            </a:p>
            <a:p>
              <a:pPr defTabSz="578678">
                <a:spcAft>
                  <a:spcPts val="380"/>
                </a:spcAft>
                <a:tabLst>
                  <a:tab pos="1336184" algn="ctr"/>
                  <a:tab pos="1957057" algn="ctr"/>
                </a:tabLst>
                <a:defRPr/>
              </a:pPr>
              <a:r>
                <a:rPr lang="en-US" altLang="en-US" sz="886" b="1" dirty="0">
                  <a:solidFill>
                    <a:srgbClr val="FF0000"/>
                  </a:solidFill>
                  <a:cs typeface="Arial" panose="020B0604020202020204" pitchFamily="34" charset="0"/>
                </a:rPr>
                <a:t>	</a:t>
              </a:r>
              <a:r>
                <a:rPr lang="en-US" altLang="en-US" sz="886" b="1" dirty="0">
                  <a:solidFill>
                    <a:srgbClr val="EB1E2A"/>
                  </a:solidFill>
                  <a:cs typeface="Arial" panose="020B0604020202020204" pitchFamily="34" charset="0"/>
                </a:rPr>
                <a:t>(n=743)</a:t>
              </a:r>
              <a:r>
                <a:rPr lang="en-US" altLang="en-US" sz="886" dirty="0">
                  <a:solidFill>
                    <a:srgbClr val="000000"/>
                  </a:solidFill>
                  <a:cs typeface="Arial" panose="020B0604020202020204" pitchFamily="34" charset="0"/>
                </a:rPr>
                <a:t>	</a:t>
              </a:r>
              <a:r>
                <a:rPr lang="en-US" altLang="en-US" sz="886" b="1" dirty="0">
                  <a:solidFill>
                    <a:srgbClr val="2B3990"/>
                  </a:solidFill>
                  <a:cs typeface="Arial" panose="020B0604020202020204" pitchFamily="34" charset="0"/>
                </a:rPr>
                <a:t>(n=743)</a:t>
              </a:r>
            </a:p>
          </p:txBody>
        </p:sp>
        <p:sp>
          <p:nvSpPr>
            <p:cNvPr id="84" name="Rectangle 117"/>
            <p:cNvSpPr>
              <a:spLocks noChangeArrowheads="1"/>
            </p:cNvSpPr>
            <p:nvPr/>
          </p:nvSpPr>
          <p:spPr bwMode="auto">
            <a:xfrm>
              <a:off x="6593374" y="3611188"/>
              <a:ext cx="3481344" cy="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tabLst>
                  <a:tab pos="1336184" algn="ctr"/>
                  <a:tab pos="1957057" algn="ctr"/>
                </a:tabLst>
                <a:defRPr/>
              </a:pPr>
              <a:r>
                <a:rPr lang="en-US" altLang="en-US" sz="886" dirty="0">
                  <a:solidFill>
                    <a:srgbClr val="000000"/>
                  </a:solidFill>
                  <a:cs typeface="Arial" panose="020B0604020202020204" pitchFamily="34" charset="0"/>
                </a:rPr>
                <a:t>	</a:t>
              </a:r>
              <a:endParaRPr lang="en-US" altLang="en-US" sz="886" b="1" dirty="0">
                <a:solidFill>
                  <a:srgbClr val="2B3990"/>
                </a:solidFill>
                <a:cs typeface="Arial" panose="020B0604020202020204" pitchFamily="34" charset="0"/>
              </a:endParaRPr>
            </a:p>
            <a:p>
              <a:pPr defTabSz="578678">
                <a:spcAft>
                  <a:spcPts val="190"/>
                </a:spcAft>
                <a:tabLst>
                  <a:tab pos="1336184" algn="ctr"/>
                  <a:tab pos="1957057" algn="ctr"/>
                </a:tabLst>
                <a:defRPr/>
              </a:pPr>
              <a:r>
                <a:rPr lang="en-US" altLang="en-US" sz="886" dirty="0">
                  <a:solidFill>
                    <a:srgbClr val="000000"/>
                  </a:solidFill>
                  <a:cs typeface="Arial" panose="020B0604020202020204" pitchFamily="34" charset="0"/>
                </a:rPr>
                <a:t>IDFS Events, no. (%)	165 (22.2)	91 (12.2)</a:t>
              </a:r>
            </a:p>
          </p:txBody>
        </p:sp>
        <p:sp>
          <p:nvSpPr>
            <p:cNvPr id="85" name="Rectangle 117"/>
            <p:cNvSpPr>
              <a:spLocks noChangeArrowheads="1"/>
            </p:cNvSpPr>
            <p:nvPr/>
          </p:nvSpPr>
          <p:spPr bwMode="auto">
            <a:xfrm>
              <a:off x="6444960" y="4234804"/>
              <a:ext cx="2388751" cy="430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tabLst>
                  <a:tab pos="1336184" algn="ctr"/>
                  <a:tab pos="1957057" algn="ctr"/>
                </a:tabLst>
                <a:defRPr/>
              </a:pPr>
              <a:r>
                <a:rPr lang="en-US" altLang="en-US" sz="886" dirty="0">
                  <a:solidFill>
                    <a:srgbClr val="000000"/>
                  </a:solidFill>
                  <a:cs typeface="Arial" panose="020B0604020202020204" pitchFamily="34" charset="0"/>
                </a:rPr>
                <a:t>	</a:t>
              </a:r>
            </a:p>
            <a:p>
              <a:pPr defTabSz="578678">
                <a:spcAft>
                  <a:spcPts val="380"/>
                </a:spcAft>
                <a:tabLst>
                  <a:tab pos="1336184" algn="ctr"/>
                  <a:tab pos="1957057" algn="ctr"/>
                </a:tabLst>
                <a:defRPr/>
              </a:pPr>
              <a:r>
                <a:rPr lang="en-US" altLang="en-US" sz="886" dirty="0">
                  <a:solidFill>
                    <a:srgbClr val="000000"/>
                  </a:solidFill>
                  <a:cs typeface="Arial" panose="020B0604020202020204" pitchFamily="34" charset="0"/>
                </a:rPr>
                <a:t>                                </a:t>
              </a:r>
              <a:r>
                <a:rPr lang="en-US" altLang="en-US" sz="886" i="1" dirty="0">
                  <a:solidFill>
                    <a:srgbClr val="000000"/>
                  </a:solidFill>
                  <a:cs typeface="Arial" panose="020B0604020202020204" pitchFamily="34" charset="0"/>
                </a:rPr>
                <a:t>P</a:t>
              </a:r>
              <a:r>
                <a:rPr lang="en-US" altLang="en-US" sz="886" dirty="0">
                  <a:solidFill>
                    <a:srgbClr val="000000"/>
                  </a:solidFill>
                  <a:cs typeface="Arial" panose="020B0604020202020204" pitchFamily="34" charset="0"/>
                </a:rPr>
                <a:t>&lt;0.0001</a:t>
              </a:r>
            </a:p>
          </p:txBody>
        </p:sp>
        <p:sp>
          <p:nvSpPr>
            <p:cNvPr id="87" name="Rectangle 117"/>
            <p:cNvSpPr>
              <a:spLocks noChangeArrowheads="1"/>
            </p:cNvSpPr>
            <p:nvPr/>
          </p:nvSpPr>
          <p:spPr bwMode="auto">
            <a:xfrm>
              <a:off x="6708553" y="3639844"/>
              <a:ext cx="3320946" cy="727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defTabSz="578678">
                <a:tabLst>
                  <a:tab pos="1336184" algn="ctr"/>
                  <a:tab pos="1957057" algn="ctr"/>
                </a:tabLst>
                <a:defRPr/>
              </a:pPr>
              <a:r>
                <a:rPr lang="en-US" altLang="en-US" sz="886" dirty="0">
                  <a:solidFill>
                    <a:srgbClr val="000000"/>
                  </a:solidFill>
                  <a:cs typeface="Arial" panose="020B0604020202020204" pitchFamily="34" charset="0"/>
                </a:rPr>
                <a:t>	</a:t>
              </a:r>
              <a:endParaRPr lang="en-US" altLang="en-US" sz="886" b="1" dirty="0">
                <a:solidFill>
                  <a:srgbClr val="2B3990"/>
                </a:solidFill>
                <a:cs typeface="Arial" panose="020B0604020202020204" pitchFamily="34" charset="0"/>
              </a:endParaRPr>
            </a:p>
            <a:p>
              <a:pPr defTabSz="578678">
                <a:spcAft>
                  <a:spcPts val="380"/>
                </a:spcAft>
                <a:tabLst>
                  <a:tab pos="1336184" algn="ctr"/>
                  <a:tab pos="1957057" algn="ctr"/>
                </a:tabLst>
                <a:defRPr/>
              </a:pPr>
              <a:r>
                <a:rPr lang="en-US" altLang="en-US" sz="886" b="1" dirty="0">
                  <a:solidFill>
                    <a:srgbClr val="FF0000"/>
                  </a:solidFill>
                  <a:cs typeface="Arial" panose="020B0604020202020204" pitchFamily="34" charset="0"/>
                </a:rPr>
                <a:t>	</a:t>
              </a:r>
              <a:endParaRPr lang="en-US" altLang="en-US" sz="886" b="1" dirty="0">
                <a:solidFill>
                  <a:srgbClr val="2B3990"/>
                </a:solidFill>
                <a:cs typeface="Arial" panose="020B0604020202020204" pitchFamily="34" charset="0"/>
              </a:endParaRPr>
            </a:p>
            <a:p>
              <a:pPr defTabSz="578678">
                <a:spcAft>
                  <a:spcPts val="190"/>
                </a:spcAft>
                <a:tabLst>
                  <a:tab pos="1336184" algn="ctr"/>
                  <a:tab pos="1957057" algn="ctr"/>
                </a:tabLst>
                <a:defRPr/>
              </a:pPr>
              <a:r>
                <a:rPr lang="en-US" altLang="en-US" sz="886" dirty="0" err="1">
                  <a:solidFill>
                    <a:srgbClr val="000000"/>
                  </a:solidFill>
                  <a:cs typeface="Arial" panose="020B0604020202020204" pitchFamily="34" charset="0"/>
                </a:rPr>
                <a:t>Unstratified</a:t>
              </a:r>
              <a:r>
                <a:rPr lang="en-US" altLang="en-US" sz="886" dirty="0">
                  <a:solidFill>
                    <a:srgbClr val="000000"/>
                  </a:solidFill>
                  <a:cs typeface="Arial" panose="020B0604020202020204" pitchFamily="34" charset="0"/>
                </a:rPr>
                <a:t> HR=0.50 (95% CI, 0.39–0.64)</a:t>
              </a:r>
            </a:p>
          </p:txBody>
        </p:sp>
      </p:grpSp>
      <p:sp>
        <p:nvSpPr>
          <p:cNvPr id="86" name="Rectangle 85">
            <a:extLst>
              <a:ext uri="{FF2B5EF4-FFF2-40B4-BE49-F238E27FC236}">
                <a16:creationId xmlns:a16="http://schemas.microsoft.com/office/drawing/2014/main" id="{AD839FB1-37F5-9841-9694-0DBA7D1C6B28}"/>
              </a:ext>
            </a:extLst>
          </p:cNvPr>
          <p:cNvSpPr/>
          <p:nvPr/>
        </p:nvSpPr>
        <p:spPr bwMode="auto">
          <a:xfrm>
            <a:off x="4668441" y="3431527"/>
            <a:ext cx="2512759" cy="299892"/>
          </a:xfrm>
          <a:prstGeom prst="rect">
            <a:avLst/>
          </a:prstGeom>
          <a:noFill/>
          <a:ln w="38100" cmpd="sng">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43398" tIns="21699" rIns="43398" bIns="21699" numCol="1" rtlCol="0" anchor="t" anchorCtr="0" compatLnSpc="1">
            <a:prstTxWarp prst="textNoShape">
              <a:avLst/>
            </a:prstTxWarp>
          </a:bodyPr>
          <a:lstStyle/>
          <a:p>
            <a:pPr defTabSz="578678" eaLnBrk="0" hangingPunct="0"/>
            <a:endParaRPr lang="en-US" sz="949" b="1">
              <a:solidFill>
                <a:srgbClr val="FFFF00"/>
              </a:solidFill>
              <a:latin typeface="Arial" charset="0"/>
            </a:endParaRPr>
          </a:p>
        </p:txBody>
      </p:sp>
      <p:sp>
        <p:nvSpPr>
          <p:cNvPr id="5" name="Rectangle 4">
            <a:extLst>
              <a:ext uri="{FF2B5EF4-FFF2-40B4-BE49-F238E27FC236}">
                <a16:creationId xmlns:a16="http://schemas.microsoft.com/office/drawing/2014/main" id="{27FEB389-1D68-A540-BD19-0EB4A67318EB}"/>
              </a:ext>
            </a:extLst>
          </p:cNvPr>
          <p:cNvSpPr/>
          <p:nvPr/>
        </p:nvSpPr>
        <p:spPr>
          <a:xfrm>
            <a:off x="3303838" y="119689"/>
            <a:ext cx="2380697" cy="1624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a:solidFill>
                <a:prstClr val="white"/>
              </a:solidFill>
              <a:latin typeface="Gill Sans MT"/>
            </a:endParaRPr>
          </a:p>
        </p:txBody>
      </p:sp>
      <p:sp>
        <p:nvSpPr>
          <p:cNvPr id="88" name="TextBox 87">
            <a:extLst>
              <a:ext uri="{FF2B5EF4-FFF2-40B4-BE49-F238E27FC236}">
                <a16:creationId xmlns:a16="http://schemas.microsoft.com/office/drawing/2014/main" id="{A3C2EBF4-88D6-194F-B54B-B399A1F580F0}"/>
              </a:ext>
            </a:extLst>
          </p:cNvPr>
          <p:cNvSpPr txBox="1"/>
          <p:nvPr/>
        </p:nvSpPr>
        <p:spPr>
          <a:xfrm>
            <a:off x="2085884" y="4649973"/>
            <a:ext cx="5095316" cy="300082"/>
          </a:xfrm>
          <a:prstGeom prst="rect">
            <a:avLst/>
          </a:prstGeom>
          <a:solidFill>
            <a:schemeClr val="bg1"/>
          </a:solidFill>
          <a:ln>
            <a:noFill/>
          </a:ln>
        </p:spPr>
        <p:txBody>
          <a:bodyPr wrap="square" rtlCol="0">
            <a:spAutoFit/>
          </a:bodyPr>
          <a:lstStyle/>
          <a:p>
            <a:pPr defTabSz="685800" fontAlgn="auto">
              <a:spcBef>
                <a:spcPts val="0"/>
              </a:spcBef>
              <a:spcAft>
                <a:spcPts val="0"/>
              </a:spcAft>
            </a:pPr>
            <a:endParaRPr lang="en-US" sz="1350" dirty="0">
              <a:solidFill>
                <a:prstClr val="black"/>
              </a:solidFill>
              <a:latin typeface="Gill Sans MT"/>
              <a:ea typeface="+mn-ea"/>
              <a:cs typeface="+mn-cs"/>
            </a:endParaRPr>
          </a:p>
        </p:txBody>
      </p:sp>
    </p:spTree>
    <p:extLst>
      <p:ext uri="{BB962C8B-B14F-4D97-AF65-F5344CB8AC3E}">
        <p14:creationId xmlns:p14="http://schemas.microsoft.com/office/powerpoint/2010/main" val="224274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 name="TextBox 129"/>
          <p:cNvSpPr txBox="1"/>
          <p:nvPr/>
        </p:nvSpPr>
        <p:spPr>
          <a:xfrm>
            <a:off x="4007200" y="1410172"/>
            <a:ext cx="535310" cy="339067"/>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3-Year</a:t>
            </a:r>
          </a:p>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IDFS</a:t>
            </a:r>
            <a:endParaRPr lang="en-US" sz="760" dirty="0">
              <a:solidFill>
                <a:prstClr val="black"/>
              </a:solidFill>
              <a:latin typeface="Arial" panose="020B0604020202020204" pitchFamily="34" charset="0"/>
              <a:cs typeface="Arial" panose="020B0604020202020204" pitchFamily="34" charset="0"/>
            </a:endParaRPr>
          </a:p>
        </p:txBody>
      </p:sp>
      <p:sp>
        <p:nvSpPr>
          <p:cNvPr id="4" name="TextBox 3"/>
          <p:cNvSpPr txBox="1"/>
          <p:nvPr/>
        </p:nvSpPr>
        <p:spPr>
          <a:xfrm>
            <a:off x="1032146" y="573882"/>
            <a:ext cx="7382049" cy="365036"/>
          </a:xfrm>
          <a:prstGeom prst="rect">
            <a:avLst/>
          </a:prstGeom>
          <a:noFill/>
        </p:spPr>
        <p:txBody>
          <a:bodyPr wrap="square" rtlCol="0">
            <a:spAutoFit/>
          </a:bodyPr>
          <a:lstStyle/>
          <a:p>
            <a:pPr defTabSz="289339" fontAlgn="auto">
              <a:spcBef>
                <a:spcPts val="0"/>
              </a:spcBef>
              <a:spcAft>
                <a:spcPts val="0"/>
              </a:spcAft>
              <a:defRPr/>
            </a:pPr>
            <a:r>
              <a:rPr lang="en-GB" sz="1772" b="1" dirty="0">
                <a:solidFill>
                  <a:prstClr val="white"/>
                </a:solidFill>
                <a:latin typeface="Arial" panose="020B0604020202020204" pitchFamily="34" charset="0"/>
                <a:cs typeface="Arial" panose="020B0604020202020204" pitchFamily="34" charset="0"/>
              </a:rPr>
              <a:t>IDFS Subgroup Analysis (2) </a:t>
            </a:r>
            <a:endParaRPr lang="en-US" sz="1772" b="1" baseline="30000" dirty="0">
              <a:solidFill>
                <a:prstClr val="white"/>
              </a:solidFill>
              <a:latin typeface="Arial" panose="020B0604020202020204" pitchFamily="34" charset="0"/>
              <a:cs typeface="Arial" panose="020B0604020202020204" pitchFamily="34" charset="0"/>
            </a:endParaRPr>
          </a:p>
        </p:txBody>
      </p:sp>
      <p:sp>
        <p:nvSpPr>
          <p:cNvPr id="7" name="Footer Placeholder 4"/>
          <p:cNvSpPr>
            <a:spLocks noGrp="1"/>
          </p:cNvSpPr>
          <p:nvPr>
            <p:ph type="ftr" sz="quarter" idx="3"/>
          </p:nvPr>
        </p:nvSpPr>
        <p:spPr>
          <a:xfrm>
            <a:off x="974579" y="4621790"/>
            <a:ext cx="7064893" cy="128691"/>
          </a:xfrm>
          <a:prstGeom prst="rect">
            <a:avLst/>
          </a:prstGeom>
        </p:spPr>
        <p:txBody>
          <a:bodyPr vert="horz" lIns="57865" tIns="28932" rIns="57865" bIns="28932" rtlCol="0" anchor="ctr"/>
          <a:lstStyle>
            <a:lvl1pPr algn="ctr">
              <a:defRPr sz="569" cap="none" baseline="0">
                <a:solidFill>
                  <a:schemeClr val="accent2"/>
                </a:solidFill>
                <a:latin typeface="Arial" panose="020B0604020202020204" pitchFamily="34" charset="0"/>
                <a:cs typeface="Arial" panose="020B0604020202020204" pitchFamily="34" charset="0"/>
              </a:defRPr>
            </a:lvl1pPr>
          </a:lstStyle>
          <a:p>
            <a:pPr defTabSz="289339" fontAlgn="auto">
              <a:spcBef>
                <a:spcPts val="0"/>
              </a:spcBef>
              <a:spcAft>
                <a:spcPts val="0"/>
              </a:spcAft>
              <a:defRPr/>
            </a:pPr>
            <a:r>
              <a:rPr lang="en-US" dirty="0">
                <a:solidFill>
                  <a:srgbClr val="4590B8"/>
                </a:solidFill>
              </a:rPr>
              <a:t>This presentation is the intellectual property of Charles E. Geyer Jr. Contact him at cegeyer@vcu.edu for permission to reprint and/or distribute.</a:t>
            </a:r>
          </a:p>
        </p:txBody>
      </p:sp>
      <p:sp>
        <p:nvSpPr>
          <p:cNvPr id="5" name="TextBox 4"/>
          <p:cNvSpPr txBox="1"/>
          <p:nvPr/>
        </p:nvSpPr>
        <p:spPr>
          <a:xfrm>
            <a:off x="974578" y="1736155"/>
            <a:ext cx="2978595" cy="2764859"/>
          </a:xfrm>
          <a:prstGeom prst="rect">
            <a:avLst/>
          </a:prstGeom>
          <a:noFill/>
        </p:spPr>
        <p:txBody>
          <a:bodyPr wrap="square" rtlCol="0">
            <a:spAutoFit/>
          </a:bodyPr>
          <a:lstStyle/>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All</a:t>
            </a:r>
          </a:p>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Primary tumor stage (at definitive surgery)</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ypT0, ypT1a, ypT1b, ypT1mic, </a:t>
            </a:r>
            <a:r>
              <a:rPr lang="en-US" sz="760" dirty="0" err="1">
                <a:solidFill>
                  <a:prstClr val="black"/>
                </a:solidFill>
                <a:latin typeface="Arial" panose="020B0604020202020204" pitchFamily="34" charset="0"/>
                <a:cs typeface="Arial" panose="020B0604020202020204" pitchFamily="34" charset="0"/>
              </a:rPr>
              <a:t>ypTis</a:t>
            </a:r>
            <a:endParaRPr lang="en-US" sz="760" dirty="0">
              <a:solidFill>
                <a:prstClr val="black"/>
              </a:solidFill>
              <a:latin typeface="Arial" panose="020B0604020202020204" pitchFamily="34" charset="0"/>
              <a:cs typeface="Arial" panose="020B0604020202020204" pitchFamily="34" charset="0"/>
            </a:endParaRP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ypT1, ypT1c</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ypT2</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ypT3</a:t>
            </a:r>
          </a:p>
          <a:p>
            <a:pP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ypT4</a:t>
            </a:r>
            <a:r>
              <a:rPr lang="en-US" sz="760" baseline="30000" dirty="0">
                <a:solidFill>
                  <a:prstClr val="black"/>
                </a:solidFill>
                <a:latin typeface="Arial" panose="020B0604020202020204" pitchFamily="34" charset="0"/>
                <a:cs typeface="Arial" panose="020B0604020202020204" pitchFamily="34" charset="0"/>
              </a:rPr>
              <a:t>^</a:t>
            </a:r>
          </a:p>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Regional lymph node stage (at definitive surgery)</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ypN0</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ypN1</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ypN2</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ypN3</a:t>
            </a:r>
          </a:p>
          <a:p>
            <a:pP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a:t>
            </a:r>
            <a:r>
              <a:rPr lang="en-US" sz="760" dirty="0" err="1">
                <a:solidFill>
                  <a:prstClr val="black"/>
                </a:solidFill>
                <a:latin typeface="Arial" panose="020B0604020202020204" pitchFamily="34" charset="0"/>
                <a:cs typeface="Arial" panose="020B0604020202020204" pitchFamily="34" charset="0"/>
              </a:rPr>
              <a:t>ypNX</a:t>
            </a:r>
            <a:endParaRPr lang="en-US" sz="760" dirty="0">
              <a:solidFill>
                <a:prstClr val="black"/>
              </a:solidFill>
              <a:latin typeface="Arial" panose="020B0604020202020204" pitchFamily="34" charset="0"/>
              <a:cs typeface="Arial" panose="020B0604020202020204" pitchFamily="34" charset="0"/>
            </a:endParaRPr>
          </a:p>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Residual disease ≤1 cm with negative axillary</a:t>
            </a:r>
            <a:br>
              <a:rPr lang="en-US" sz="760" b="1" dirty="0">
                <a:solidFill>
                  <a:prstClr val="black"/>
                </a:solidFill>
                <a:latin typeface="Arial" panose="020B0604020202020204" pitchFamily="34" charset="0"/>
                <a:cs typeface="Arial" panose="020B0604020202020204" pitchFamily="34" charset="0"/>
              </a:rPr>
            </a:br>
            <a:r>
              <a:rPr lang="en-US" sz="760" b="1" dirty="0">
                <a:solidFill>
                  <a:prstClr val="black"/>
                </a:solidFill>
                <a:latin typeface="Arial" panose="020B0604020202020204" pitchFamily="34" charset="0"/>
                <a:cs typeface="Arial" panose="020B0604020202020204" pitchFamily="34" charset="0"/>
              </a:rPr>
              <a:t>lymph nodes</a:t>
            </a:r>
          </a:p>
          <a:p>
            <a:pP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ypT1a, ypT1b or ypT1mic and ypN0</a:t>
            </a:r>
          </a:p>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Central HER2 status by IHC</a:t>
            </a:r>
            <a:r>
              <a:rPr lang="en-US" sz="760" b="1" baseline="30000" dirty="0">
                <a:solidFill>
                  <a:prstClr val="black"/>
                </a:solidFill>
                <a:latin typeface="Arial" panose="020B0604020202020204" pitchFamily="34" charset="0"/>
                <a:cs typeface="Arial" panose="020B0604020202020204" pitchFamily="34" charset="0"/>
              </a:rPr>
              <a:t>*</a:t>
            </a:r>
            <a:endParaRPr lang="en-US" sz="760" b="1" dirty="0">
              <a:solidFill>
                <a:prstClr val="black"/>
              </a:solidFill>
              <a:latin typeface="Arial" panose="020B0604020202020204" pitchFamily="34" charset="0"/>
              <a:cs typeface="Arial" panose="020B0604020202020204" pitchFamily="34" charset="0"/>
            </a:endParaRP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0/1+</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2+</a:t>
            </a:r>
          </a:p>
          <a:p>
            <a:pP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   3+</a:t>
            </a:r>
          </a:p>
        </p:txBody>
      </p:sp>
      <p:cxnSp>
        <p:nvCxnSpPr>
          <p:cNvPr id="118" name="Straight Connector 117"/>
          <p:cNvCxnSpPr/>
          <p:nvPr/>
        </p:nvCxnSpPr>
        <p:spPr>
          <a:xfrm>
            <a:off x="3816548" y="1487720"/>
            <a:ext cx="900113" cy="0"/>
          </a:xfrm>
          <a:prstGeom prst="line">
            <a:avLst/>
          </a:prstGeom>
          <a:ln w="9525"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124" name="TextBox 123"/>
          <p:cNvSpPr txBox="1"/>
          <p:nvPr/>
        </p:nvSpPr>
        <p:spPr>
          <a:xfrm>
            <a:off x="974578" y="1539950"/>
            <a:ext cx="2249355" cy="209288"/>
          </a:xfrm>
          <a:prstGeom prst="rect">
            <a:avLst/>
          </a:prstGeom>
          <a:noFill/>
        </p:spPr>
        <p:txBody>
          <a:bodyPr wrap="square" rtlCol="0" anchor="b" anchorCtr="0">
            <a:spAutoFit/>
          </a:bodyPr>
          <a:lstStyle/>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Group</a:t>
            </a:r>
            <a:endParaRPr lang="en-US" sz="760" dirty="0">
              <a:solidFill>
                <a:prstClr val="black"/>
              </a:solidFill>
              <a:latin typeface="Arial" panose="020B0604020202020204" pitchFamily="34" charset="0"/>
              <a:cs typeface="Arial" panose="020B0604020202020204" pitchFamily="34" charset="0"/>
            </a:endParaRPr>
          </a:p>
        </p:txBody>
      </p:sp>
      <p:sp>
        <p:nvSpPr>
          <p:cNvPr id="125" name="TextBox 124"/>
          <p:cNvSpPr txBox="1"/>
          <p:nvPr/>
        </p:nvSpPr>
        <p:spPr>
          <a:xfrm>
            <a:off x="3203650" y="1736156"/>
            <a:ext cx="535310" cy="2752035"/>
          </a:xfrm>
          <a:prstGeom prst="rect">
            <a:avLst/>
          </a:prstGeom>
          <a:noFill/>
        </p:spPr>
        <p:txBody>
          <a:bodyPr wrap="square" rtlCol="0">
            <a:spAutoFit/>
          </a:bodyPr>
          <a:lstStyle/>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1486</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637</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359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359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108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23</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679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433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189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67</a:t>
            </a:r>
          </a:p>
          <a:p>
            <a:pPr algn="ct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118</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331</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25</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326</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1132</a:t>
            </a:r>
          </a:p>
        </p:txBody>
      </p:sp>
      <p:sp>
        <p:nvSpPr>
          <p:cNvPr id="126" name="TextBox 125"/>
          <p:cNvSpPr txBox="1"/>
          <p:nvPr/>
        </p:nvSpPr>
        <p:spPr>
          <a:xfrm>
            <a:off x="3203650" y="1410172"/>
            <a:ext cx="535310" cy="339067"/>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Total</a:t>
            </a:r>
          </a:p>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N</a:t>
            </a:r>
            <a:endParaRPr lang="en-US" sz="760" dirty="0">
              <a:solidFill>
                <a:prstClr val="black"/>
              </a:solidFill>
              <a:latin typeface="Arial" panose="020B0604020202020204" pitchFamily="34" charset="0"/>
              <a:cs typeface="Arial" panose="020B0604020202020204" pitchFamily="34" charset="0"/>
            </a:endParaRPr>
          </a:p>
        </p:txBody>
      </p:sp>
      <p:sp>
        <p:nvSpPr>
          <p:cNvPr id="129" name="TextBox 128"/>
          <p:cNvSpPr txBox="1"/>
          <p:nvPr/>
        </p:nvSpPr>
        <p:spPr>
          <a:xfrm>
            <a:off x="4007200" y="1736156"/>
            <a:ext cx="535310" cy="2752035"/>
          </a:xfrm>
          <a:prstGeom prst="rect">
            <a:avLst/>
          </a:prstGeom>
          <a:noFill/>
        </p:spPr>
        <p:txBody>
          <a:bodyPr wrap="square" rtlCol="0">
            <a:spAutoFit/>
          </a:bodyPr>
          <a:lstStyle/>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77.0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83.6</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75.9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74.3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61.1</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30.0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83.9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75.8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58.2</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40.6</a:t>
            </a:r>
          </a:p>
          <a:p>
            <a:pPr algn="ct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88.7</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85.3</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83.9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80.9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75.7</a:t>
            </a:r>
          </a:p>
        </p:txBody>
      </p:sp>
      <p:sp>
        <p:nvSpPr>
          <p:cNvPr id="131" name="TextBox 130"/>
          <p:cNvSpPr txBox="1"/>
          <p:nvPr/>
        </p:nvSpPr>
        <p:spPr>
          <a:xfrm>
            <a:off x="4899481" y="1736156"/>
            <a:ext cx="535310" cy="2752035"/>
          </a:xfrm>
          <a:prstGeom prst="rect">
            <a:avLst/>
          </a:prstGeom>
          <a:noFill/>
        </p:spPr>
        <p:txBody>
          <a:bodyPr wrap="square" rtlCol="0">
            <a:spAutoFit/>
          </a:bodyPr>
          <a:lstStyle/>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88.3</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88.3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91.9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88.3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79.8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70.0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91.9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88.9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81.1</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52.0</a:t>
            </a:r>
          </a:p>
          <a:p>
            <a:pPr algn="ct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98.1</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90.0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100.0</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84.7</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89.0</a:t>
            </a:r>
          </a:p>
        </p:txBody>
      </p:sp>
      <p:sp>
        <p:nvSpPr>
          <p:cNvPr id="132" name="TextBox 131"/>
          <p:cNvSpPr txBox="1"/>
          <p:nvPr/>
        </p:nvSpPr>
        <p:spPr>
          <a:xfrm>
            <a:off x="4899481" y="1410172"/>
            <a:ext cx="535310" cy="339067"/>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3-Year</a:t>
            </a:r>
          </a:p>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IDFS</a:t>
            </a:r>
            <a:endParaRPr lang="en-US" sz="760" dirty="0">
              <a:solidFill>
                <a:prstClr val="black"/>
              </a:solidFill>
              <a:latin typeface="Arial" panose="020B0604020202020204" pitchFamily="34" charset="0"/>
              <a:cs typeface="Arial" panose="020B0604020202020204" pitchFamily="34" charset="0"/>
            </a:endParaRPr>
          </a:p>
        </p:txBody>
      </p:sp>
      <p:sp>
        <p:nvSpPr>
          <p:cNvPr id="133" name="TextBox 132"/>
          <p:cNvSpPr txBox="1"/>
          <p:nvPr/>
        </p:nvSpPr>
        <p:spPr>
          <a:xfrm>
            <a:off x="5557384" y="1736156"/>
            <a:ext cx="535310" cy="2752035"/>
          </a:xfrm>
          <a:prstGeom prst="rect">
            <a:avLst/>
          </a:prstGeom>
          <a:noFill/>
        </p:spPr>
        <p:txBody>
          <a:bodyPr wrap="square" rtlCol="0">
            <a:spAutoFit/>
          </a:bodyPr>
          <a:lstStyle/>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0.50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0.66</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0.34</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0.50</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0.40</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0.29</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0.46</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0.49</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0.71</a:t>
            </a:r>
          </a:p>
          <a:p>
            <a:pPr algn="ct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0.17</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0.60</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&lt;0.01</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0.83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0.43</a:t>
            </a:r>
          </a:p>
        </p:txBody>
      </p:sp>
      <p:sp>
        <p:nvSpPr>
          <p:cNvPr id="134" name="TextBox 133"/>
          <p:cNvSpPr txBox="1"/>
          <p:nvPr/>
        </p:nvSpPr>
        <p:spPr>
          <a:xfrm>
            <a:off x="5557384" y="1410172"/>
            <a:ext cx="535310" cy="339067"/>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Hazard</a:t>
            </a:r>
          </a:p>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Ratio</a:t>
            </a:r>
            <a:endParaRPr lang="en-US" sz="760" dirty="0">
              <a:solidFill>
                <a:prstClr val="black"/>
              </a:solidFill>
              <a:latin typeface="Arial" panose="020B0604020202020204" pitchFamily="34" charset="0"/>
              <a:cs typeface="Arial" panose="020B0604020202020204" pitchFamily="34" charset="0"/>
            </a:endParaRPr>
          </a:p>
        </p:txBody>
      </p:sp>
      <p:sp>
        <p:nvSpPr>
          <p:cNvPr id="135" name="TextBox 134"/>
          <p:cNvSpPr txBox="1"/>
          <p:nvPr/>
        </p:nvSpPr>
        <p:spPr>
          <a:xfrm>
            <a:off x="6198718" y="1736156"/>
            <a:ext cx="687857" cy="2752035"/>
          </a:xfrm>
          <a:prstGeom prst="rect">
            <a:avLst/>
          </a:prstGeom>
          <a:noFill/>
        </p:spPr>
        <p:txBody>
          <a:bodyPr wrap="square" rtlCol="0">
            <a:spAutoFit/>
          </a:bodyPr>
          <a:lstStyle/>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(0.39–0.64)</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(0.44–1.00)</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(0.19–0.62)</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(0.31–0.82)</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(0.18–0.88)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(0.07–1.17)</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(0.30–0.73)</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(0.31–0.78)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(0.24–0.77)</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(0.35–1.42)</a:t>
            </a:r>
          </a:p>
          <a:p>
            <a:pPr algn="ctr" defTabSz="289339" fontAlgn="auto">
              <a:spcBef>
                <a:spcPts val="63"/>
              </a:spcBef>
              <a:spcAft>
                <a:spcPts val="19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(0.02–1.38)</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38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(0.33–1.12)</a:t>
            </a:r>
          </a:p>
          <a:p>
            <a:pPr algn="ctr" defTabSz="289339" fontAlgn="auto">
              <a:spcBef>
                <a:spcPts val="63"/>
              </a:spcBef>
              <a:spcAft>
                <a:spcPts val="0"/>
              </a:spcAft>
              <a:tabLst>
                <a:tab pos="1306044" algn="ctr"/>
                <a:tab pos="1883718" algn="ctr"/>
                <a:tab pos="2461391" algn="ctr"/>
              </a:tabLst>
              <a:defRPr/>
            </a:pPr>
            <a:endParaRPr lang="en-US" sz="760"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(0.00–NE)</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(0.50–1.38)</a:t>
            </a:r>
          </a:p>
          <a:p>
            <a:pPr algn="ctr" defTabSz="289339" fontAlgn="auto">
              <a:spcBef>
                <a:spcPts val="63"/>
              </a:spcBef>
              <a:spcAft>
                <a:spcPts val="0"/>
              </a:spcAft>
              <a:tabLst>
                <a:tab pos="1306044" algn="ctr"/>
                <a:tab pos="1883718" algn="ctr"/>
                <a:tab pos="2461391" algn="ctr"/>
              </a:tabLst>
              <a:defRPr/>
            </a:pPr>
            <a:r>
              <a:rPr lang="en-US" sz="760" dirty="0">
                <a:solidFill>
                  <a:prstClr val="black"/>
                </a:solidFill>
                <a:latin typeface="Arial" panose="020B0604020202020204" pitchFamily="34" charset="0"/>
                <a:cs typeface="Arial" panose="020B0604020202020204" pitchFamily="34" charset="0"/>
              </a:rPr>
              <a:t>(0.32–0.58)</a:t>
            </a:r>
          </a:p>
        </p:txBody>
      </p:sp>
      <p:sp>
        <p:nvSpPr>
          <p:cNvPr id="136" name="TextBox 135"/>
          <p:cNvSpPr txBox="1"/>
          <p:nvPr/>
        </p:nvSpPr>
        <p:spPr>
          <a:xfrm>
            <a:off x="6263014" y="1410172"/>
            <a:ext cx="535310" cy="339067"/>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endParaRPr lang="en-US" sz="760" b="1" dirty="0">
              <a:solidFill>
                <a:prstClr val="black"/>
              </a:solidFill>
              <a:latin typeface="Arial" panose="020B0604020202020204" pitchFamily="34" charset="0"/>
              <a:cs typeface="Arial" panose="020B0604020202020204" pitchFamily="34" charset="0"/>
            </a:endParaRPr>
          </a:p>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95% CI</a:t>
            </a:r>
            <a:endParaRPr lang="en-US" sz="760" dirty="0">
              <a:solidFill>
                <a:prstClr val="black"/>
              </a:solidFill>
              <a:latin typeface="Arial" panose="020B0604020202020204" pitchFamily="34" charset="0"/>
              <a:cs typeface="Arial" panose="020B0604020202020204" pitchFamily="34" charset="0"/>
            </a:endParaRPr>
          </a:p>
        </p:txBody>
      </p:sp>
      <p:sp>
        <p:nvSpPr>
          <p:cNvPr id="137" name="TextBox 136"/>
          <p:cNvSpPr txBox="1"/>
          <p:nvPr/>
        </p:nvSpPr>
        <p:spPr>
          <a:xfrm>
            <a:off x="7066918" y="1410172"/>
            <a:ext cx="535310" cy="339067"/>
          </a:xfrm>
          <a:prstGeom prst="rect">
            <a:avLst/>
          </a:prstGeom>
          <a:noFill/>
        </p:spPr>
        <p:txBody>
          <a:bodyPr wrap="square" rtlCol="0" anchor="b" anchorCtr="0">
            <a:spAutoFit/>
          </a:bodyPr>
          <a:lstStyle/>
          <a:p>
            <a:pPr algn="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T-DM1</a:t>
            </a:r>
          </a:p>
          <a:p>
            <a:pPr algn="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Better</a:t>
            </a:r>
            <a:endParaRPr lang="en-US" sz="760" dirty="0">
              <a:solidFill>
                <a:prstClr val="black"/>
              </a:solidFill>
              <a:latin typeface="Arial" panose="020B0604020202020204" pitchFamily="34" charset="0"/>
              <a:cs typeface="Arial" panose="020B0604020202020204" pitchFamily="34" charset="0"/>
            </a:endParaRPr>
          </a:p>
        </p:txBody>
      </p:sp>
      <p:sp>
        <p:nvSpPr>
          <p:cNvPr id="138" name="TextBox 137"/>
          <p:cNvSpPr txBox="1"/>
          <p:nvPr/>
        </p:nvSpPr>
        <p:spPr>
          <a:xfrm>
            <a:off x="7640871" y="1410172"/>
            <a:ext cx="783246" cy="339067"/>
          </a:xfrm>
          <a:prstGeom prst="rect">
            <a:avLst/>
          </a:prstGeom>
          <a:noFill/>
        </p:spPr>
        <p:txBody>
          <a:bodyPr wrap="square" rtlCol="0" anchor="b" anchorCtr="0">
            <a:spAutoFit/>
          </a:bodyPr>
          <a:lstStyle/>
          <a:p>
            <a:pPr defTabSz="289339" fontAlgn="auto">
              <a:spcBef>
                <a:spcPts val="63"/>
              </a:spcBef>
              <a:spcAft>
                <a:spcPts val="0"/>
              </a:spcAft>
              <a:tabLst>
                <a:tab pos="1306044" algn="ctr"/>
                <a:tab pos="1883718" algn="ctr"/>
                <a:tab pos="2461391" algn="ctr"/>
              </a:tabLst>
              <a:defRPr/>
            </a:pPr>
            <a:r>
              <a:rPr lang="en-US" sz="760" b="1" dirty="0" err="1">
                <a:solidFill>
                  <a:prstClr val="black"/>
                </a:solidFill>
                <a:latin typeface="Arial" panose="020B0604020202020204" pitchFamily="34" charset="0"/>
                <a:cs typeface="Arial" panose="020B0604020202020204" pitchFamily="34" charset="0"/>
              </a:rPr>
              <a:t>Trastuzumab</a:t>
            </a:r>
            <a:endParaRPr lang="en-US" sz="760" b="1" dirty="0">
              <a:solidFill>
                <a:prstClr val="black"/>
              </a:solidFill>
              <a:latin typeface="Arial" panose="020B0604020202020204" pitchFamily="34" charset="0"/>
              <a:cs typeface="Arial" panose="020B0604020202020204" pitchFamily="34" charset="0"/>
            </a:endParaRPr>
          </a:p>
          <a:p>
            <a:pP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Better</a:t>
            </a:r>
            <a:endParaRPr lang="en-US" sz="760" dirty="0">
              <a:solidFill>
                <a:prstClr val="black"/>
              </a:solidFill>
              <a:latin typeface="Arial" panose="020B0604020202020204" pitchFamily="34" charset="0"/>
              <a:cs typeface="Arial" panose="020B0604020202020204" pitchFamily="34" charset="0"/>
            </a:endParaRPr>
          </a:p>
        </p:txBody>
      </p:sp>
      <p:sp>
        <p:nvSpPr>
          <p:cNvPr id="139" name="TextBox 138"/>
          <p:cNvSpPr txBox="1"/>
          <p:nvPr/>
        </p:nvSpPr>
        <p:spPr>
          <a:xfrm>
            <a:off x="3695999" y="1285752"/>
            <a:ext cx="1166792" cy="209288"/>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err="1">
                <a:solidFill>
                  <a:prstClr val="black"/>
                </a:solidFill>
                <a:latin typeface="Arial" panose="020B0604020202020204" pitchFamily="34" charset="0"/>
                <a:cs typeface="Arial" panose="020B0604020202020204" pitchFamily="34" charset="0"/>
              </a:rPr>
              <a:t>Trastuzumab</a:t>
            </a:r>
            <a:r>
              <a:rPr lang="en-US" sz="760" b="1" dirty="0">
                <a:solidFill>
                  <a:prstClr val="black"/>
                </a:solidFill>
                <a:latin typeface="Arial" panose="020B0604020202020204" pitchFamily="34" charset="0"/>
                <a:cs typeface="Arial" panose="020B0604020202020204" pitchFamily="34" charset="0"/>
              </a:rPr>
              <a:t> (n=743)</a:t>
            </a:r>
            <a:endParaRPr lang="en-US" sz="760" dirty="0">
              <a:solidFill>
                <a:prstClr val="black"/>
              </a:solidFill>
              <a:latin typeface="Arial" panose="020B0604020202020204" pitchFamily="34" charset="0"/>
              <a:cs typeface="Arial" panose="020B0604020202020204" pitchFamily="34" charset="0"/>
            </a:endParaRPr>
          </a:p>
        </p:txBody>
      </p:sp>
      <p:sp>
        <p:nvSpPr>
          <p:cNvPr id="140" name="TextBox 139"/>
          <p:cNvSpPr txBox="1"/>
          <p:nvPr/>
        </p:nvSpPr>
        <p:spPr>
          <a:xfrm>
            <a:off x="4663734" y="1285752"/>
            <a:ext cx="1017334" cy="209288"/>
          </a:xfrm>
          <a:prstGeom prst="rect">
            <a:avLst/>
          </a:prstGeom>
          <a:noFill/>
        </p:spPr>
        <p:txBody>
          <a:bodyPr wrap="square" rtlCol="0" anchor="b" anchorCtr="0">
            <a:spAutoFit/>
          </a:bodyPr>
          <a:lstStyle/>
          <a:p>
            <a:pPr algn="ctr" defTabSz="289339" fontAlgn="auto">
              <a:spcBef>
                <a:spcPts val="63"/>
              </a:spcBef>
              <a:spcAft>
                <a:spcPts val="0"/>
              </a:spcAft>
              <a:tabLst>
                <a:tab pos="1306044" algn="ctr"/>
                <a:tab pos="1883718" algn="ctr"/>
                <a:tab pos="2461391" algn="ctr"/>
              </a:tabLst>
              <a:defRPr/>
            </a:pPr>
            <a:r>
              <a:rPr lang="en-US" sz="760" b="1" dirty="0">
                <a:solidFill>
                  <a:prstClr val="black"/>
                </a:solidFill>
                <a:latin typeface="Arial" panose="020B0604020202020204" pitchFamily="34" charset="0"/>
                <a:cs typeface="Arial" panose="020B0604020202020204" pitchFamily="34" charset="0"/>
              </a:rPr>
              <a:t>T-DM1 (n=743)</a:t>
            </a:r>
            <a:endParaRPr lang="en-US" sz="760" dirty="0">
              <a:solidFill>
                <a:prstClr val="black"/>
              </a:solidFill>
              <a:latin typeface="Arial" panose="020B0604020202020204" pitchFamily="34" charset="0"/>
              <a:cs typeface="Arial" panose="020B0604020202020204" pitchFamily="34" charset="0"/>
            </a:endParaRPr>
          </a:p>
        </p:txBody>
      </p:sp>
      <p:cxnSp>
        <p:nvCxnSpPr>
          <p:cNvPr id="141" name="Straight Connector 140"/>
          <p:cNvCxnSpPr/>
          <p:nvPr/>
        </p:nvCxnSpPr>
        <p:spPr>
          <a:xfrm>
            <a:off x="4854859" y="1487720"/>
            <a:ext cx="633328" cy="0"/>
          </a:xfrm>
          <a:prstGeom prst="line">
            <a:avLst/>
          </a:prstGeom>
          <a:ln w="9525" cmpd="sng">
            <a:solidFill>
              <a:srgbClr val="000000"/>
            </a:solidFill>
          </a:ln>
          <a:effectLst/>
        </p:spPr>
        <p:style>
          <a:lnRef idx="2">
            <a:schemeClr val="accent1"/>
          </a:lnRef>
          <a:fillRef idx="0">
            <a:schemeClr val="accent1"/>
          </a:fillRef>
          <a:effectRef idx="1">
            <a:schemeClr val="accent1"/>
          </a:effectRef>
          <a:fontRef idx="minor">
            <a:schemeClr val="tx1"/>
          </a:fontRef>
        </p:style>
      </p:cxnSp>
      <p:sp>
        <p:nvSpPr>
          <p:cNvPr id="2" name="TextBox 1"/>
          <p:cNvSpPr txBox="1"/>
          <p:nvPr/>
        </p:nvSpPr>
        <p:spPr>
          <a:xfrm>
            <a:off x="968112" y="4443256"/>
            <a:ext cx="4177747" cy="209288"/>
          </a:xfrm>
          <a:prstGeom prst="rect">
            <a:avLst/>
          </a:prstGeom>
          <a:noFill/>
        </p:spPr>
        <p:txBody>
          <a:bodyPr wrap="none" rtlCol="0">
            <a:spAutoFit/>
          </a:bodyPr>
          <a:lstStyle/>
          <a:p>
            <a:pPr defTabSz="289339" fontAlgn="auto">
              <a:spcBef>
                <a:spcPts val="0"/>
              </a:spcBef>
              <a:spcAft>
                <a:spcPts val="0"/>
              </a:spcAft>
              <a:defRPr/>
            </a:pPr>
            <a:r>
              <a:rPr lang="en-US" sz="760" baseline="30000" dirty="0">
                <a:solidFill>
                  <a:prstClr val="black"/>
                </a:solidFill>
                <a:latin typeface="Arial" panose="020B0604020202020204" pitchFamily="34" charset="0"/>
                <a:cs typeface="Arial" panose="020B0604020202020204" pitchFamily="34" charset="0"/>
              </a:rPr>
              <a:t>^</a:t>
            </a:r>
            <a:r>
              <a:rPr lang="en-US" sz="760" dirty="0">
                <a:solidFill>
                  <a:prstClr val="black"/>
                </a:solidFill>
                <a:latin typeface="Arial" panose="020B0604020202020204" pitchFamily="34" charset="0"/>
                <a:cs typeface="Arial" panose="020B0604020202020204" pitchFamily="34" charset="0"/>
              </a:rPr>
              <a:t>Includes all ypT4 and 1 patient with </a:t>
            </a:r>
            <a:r>
              <a:rPr lang="en-US" sz="760" dirty="0" err="1">
                <a:solidFill>
                  <a:prstClr val="black"/>
                </a:solidFill>
                <a:latin typeface="Arial" panose="020B0604020202020204" pitchFamily="34" charset="0"/>
                <a:cs typeface="Arial" panose="020B0604020202020204" pitchFamily="34" charset="0"/>
              </a:rPr>
              <a:t>ypTX</a:t>
            </a:r>
            <a:r>
              <a:rPr lang="en-US" sz="760" dirty="0">
                <a:solidFill>
                  <a:prstClr val="black"/>
                </a:solidFill>
                <a:latin typeface="Arial" panose="020B0604020202020204" pitchFamily="34" charset="0"/>
                <a:cs typeface="Arial" panose="020B0604020202020204" pitchFamily="34" charset="0"/>
              </a:rPr>
              <a:t>; </a:t>
            </a:r>
            <a:r>
              <a:rPr lang="en-US" sz="760" baseline="30000" dirty="0">
                <a:solidFill>
                  <a:prstClr val="black"/>
                </a:solidFill>
                <a:latin typeface="Arial" panose="020B0604020202020204" pitchFamily="34" charset="0"/>
                <a:cs typeface="Arial" panose="020B0604020202020204" pitchFamily="34" charset="0"/>
              </a:rPr>
              <a:t>*</a:t>
            </a:r>
            <a:r>
              <a:rPr lang="en-US" sz="760" dirty="0">
                <a:solidFill>
                  <a:prstClr val="black"/>
                </a:solidFill>
                <a:latin typeface="Arial" panose="020B0604020202020204" pitchFamily="34" charset="0"/>
                <a:cs typeface="Arial" panose="020B0604020202020204" pitchFamily="34" charset="0"/>
              </a:rPr>
              <a:t>Three patients had “unknown” HER2 IHC status.</a:t>
            </a:r>
          </a:p>
        </p:txBody>
      </p:sp>
      <p:cxnSp>
        <p:nvCxnSpPr>
          <p:cNvPr id="127" name="Straight Connector 126"/>
          <p:cNvCxnSpPr/>
          <p:nvPr/>
        </p:nvCxnSpPr>
        <p:spPr>
          <a:xfrm>
            <a:off x="1019302" y="1738364"/>
            <a:ext cx="7140935" cy="0"/>
          </a:xfrm>
          <a:prstGeom prst="line">
            <a:avLst/>
          </a:prstGeom>
          <a:ln w="9525" cmpd="sng">
            <a:solidFill>
              <a:srgbClr val="000000"/>
            </a:solidFill>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p:cNvCxnSpPr/>
          <p:nvPr/>
        </p:nvCxnSpPr>
        <p:spPr>
          <a:xfrm>
            <a:off x="1019302" y="4411780"/>
            <a:ext cx="7140935" cy="0"/>
          </a:xfrm>
          <a:prstGeom prst="line">
            <a:avLst/>
          </a:prstGeom>
          <a:ln w="9525" cmpd="sng">
            <a:solidFill>
              <a:srgbClr val="000000"/>
            </a:solidFill>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p:cNvCxnSpPr/>
          <p:nvPr/>
        </p:nvCxnSpPr>
        <p:spPr>
          <a:xfrm>
            <a:off x="7361463" y="1738313"/>
            <a:ext cx="0" cy="2672899"/>
          </a:xfrm>
          <a:prstGeom prst="line">
            <a:avLst/>
          </a:prstGeom>
          <a:ln w="9525" cmpd="sng">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146" name="Straight Connector 145"/>
          <p:cNvCxnSpPr/>
          <p:nvPr/>
        </p:nvCxnSpPr>
        <p:spPr>
          <a:xfrm>
            <a:off x="7601628" y="1738314"/>
            <a:ext cx="0" cy="266888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50" name="TextBox 149"/>
          <p:cNvSpPr txBox="1"/>
          <p:nvPr/>
        </p:nvSpPr>
        <p:spPr>
          <a:xfrm>
            <a:off x="6983222" y="4465992"/>
            <a:ext cx="128240" cy="77842"/>
          </a:xfrm>
          <a:prstGeom prst="rect">
            <a:avLst/>
          </a:prstGeom>
          <a:noFill/>
        </p:spPr>
        <p:txBody>
          <a:bodyPr wrap="none" lIns="0" tIns="0" rIns="0" bIns="0" rtlCol="0">
            <a:spAutoFit/>
          </a:bodyPr>
          <a:lstStyle/>
          <a:p>
            <a:pPr defTabSz="289339" fontAlgn="auto">
              <a:spcBef>
                <a:spcPts val="0"/>
              </a:spcBef>
              <a:spcAft>
                <a:spcPts val="0"/>
              </a:spcAft>
              <a:defRPr/>
            </a:pPr>
            <a:r>
              <a:rPr lang="en-US" sz="506" dirty="0">
                <a:solidFill>
                  <a:prstClr val="black"/>
                </a:solidFill>
                <a:latin typeface="Arial" panose="020B0604020202020204" pitchFamily="34" charset="0"/>
                <a:cs typeface="Arial" panose="020B0604020202020204" pitchFamily="34" charset="0"/>
              </a:rPr>
              <a:t>0.20</a:t>
            </a:r>
          </a:p>
        </p:txBody>
      </p:sp>
      <p:cxnSp>
        <p:nvCxnSpPr>
          <p:cNvPr id="152" name="Straight Connector 151"/>
          <p:cNvCxnSpPr/>
          <p:nvPr/>
        </p:nvCxnSpPr>
        <p:spPr>
          <a:xfrm>
            <a:off x="7045301" y="4412531"/>
            <a:ext cx="0" cy="5023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53" name="TextBox 152"/>
          <p:cNvSpPr txBox="1"/>
          <p:nvPr/>
        </p:nvSpPr>
        <p:spPr>
          <a:xfrm>
            <a:off x="7298664" y="4465992"/>
            <a:ext cx="128240" cy="77842"/>
          </a:xfrm>
          <a:prstGeom prst="rect">
            <a:avLst/>
          </a:prstGeom>
          <a:noFill/>
        </p:spPr>
        <p:txBody>
          <a:bodyPr wrap="none" lIns="0" tIns="0" rIns="0" bIns="0" rtlCol="0">
            <a:spAutoFit/>
          </a:bodyPr>
          <a:lstStyle/>
          <a:p>
            <a:pPr defTabSz="289339" fontAlgn="auto">
              <a:spcBef>
                <a:spcPts val="0"/>
              </a:spcBef>
              <a:spcAft>
                <a:spcPts val="0"/>
              </a:spcAft>
              <a:defRPr/>
            </a:pPr>
            <a:r>
              <a:rPr lang="en-US" sz="506" dirty="0">
                <a:solidFill>
                  <a:prstClr val="black"/>
                </a:solidFill>
                <a:latin typeface="Arial" panose="020B0604020202020204" pitchFamily="34" charset="0"/>
                <a:cs typeface="Arial" panose="020B0604020202020204" pitchFamily="34" charset="0"/>
              </a:rPr>
              <a:t>0.50</a:t>
            </a:r>
          </a:p>
        </p:txBody>
      </p:sp>
      <p:cxnSp>
        <p:nvCxnSpPr>
          <p:cNvPr id="155" name="Straight Connector 154"/>
          <p:cNvCxnSpPr/>
          <p:nvPr/>
        </p:nvCxnSpPr>
        <p:spPr>
          <a:xfrm>
            <a:off x="7360742" y="4412531"/>
            <a:ext cx="0" cy="5023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56" name="TextBox 155"/>
          <p:cNvSpPr txBox="1"/>
          <p:nvPr/>
        </p:nvSpPr>
        <p:spPr>
          <a:xfrm>
            <a:off x="7539765" y="4465992"/>
            <a:ext cx="128240" cy="77842"/>
          </a:xfrm>
          <a:prstGeom prst="rect">
            <a:avLst/>
          </a:prstGeom>
          <a:noFill/>
        </p:spPr>
        <p:txBody>
          <a:bodyPr wrap="none" lIns="0" tIns="0" rIns="0" bIns="0" rtlCol="0">
            <a:spAutoFit/>
          </a:bodyPr>
          <a:lstStyle/>
          <a:p>
            <a:pPr defTabSz="289339" fontAlgn="auto">
              <a:spcBef>
                <a:spcPts val="0"/>
              </a:spcBef>
              <a:spcAft>
                <a:spcPts val="0"/>
              </a:spcAft>
              <a:defRPr/>
            </a:pPr>
            <a:r>
              <a:rPr lang="en-US" sz="506" dirty="0">
                <a:solidFill>
                  <a:prstClr val="black"/>
                </a:solidFill>
                <a:latin typeface="Arial" panose="020B0604020202020204" pitchFamily="34" charset="0"/>
                <a:cs typeface="Arial" panose="020B0604020202020204" pitchFamily="34" charset="0"/>
              </a:rPr>
              <a:t>1.00</a:t>
            </a:r>
          </a:p>
        </p:txBody>
      </p:sp>
      <p:cxnSp>
        <p:nvCxnSpPr>
          <p:cNvPr id="157" name="Straight Connector 156"/>
          <p:cNvCxnSpPr/>
          <p:nvPr/>
        </p:nvCxnSpPr>
        <p:spPr>
          <a:xfrm>
            <a:off x="7601843" y="4412531"/>
            <a:ext cx="0" cy="5023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58" name="TextBox 157"/>
          <p:cNvSpPr txBox="1"/>
          <p:nvPr/>
        </p:nvSpPr>
        <p:spPr>
          <a:xfrm>
            <a:off x="7782876" y="4465992"/>
            <a:ext cx="128240" cy="77842"/>
          </a:xfrm>
          <a:prstGeom prst="rect">
            <a:avLst/>
          </a:prstGeom>
          <a:noFill/>
        </p:spPr>
        <p:txBody>
          <a:bodyPr wrap="none" lIns="0" tIns="0" rIns="0" bIns="0" rtlCol="0">
            <a:spAutoFit/>
          </a:bodyPr>
          <a:lstStyle/>
          <a:p>
            <a:pPr defTabSz="289339" fontAlgn="auto">
              <a:spcBef>
                <a:spcPts val="0"/>
              </a:spcBef>
              <a:spcAft>
                <a:spcPts val="0"/>
              </a:spcAft>
              <a:defRPr/>
            </a:pPr>
            <a:r>
              <a:rPr lang="en-US" sz="506" dirty="0">
                <a:solidFill>
                  <a:prstClr val="black"/>
                </a:solidFill>
                <a:latin typeface="Arial" panose="020B0604020202020204" pitchFamily="34" charset="0"/>
                <a:cs typeface="Arial" panose="020B0604020202020204" pitchFamily="34" charset="0"/>
              </a:rPr>
              <a:t>2.00</a:t>
            </a:r>
          </a:p>
        </p:txBody>
      </p:sp>
      <p:cxnSp>
        <p:nvCxnSpPr>
          <p:cNvPr id="159" name="Straight Connector 158"/>
          <p:cNvCxnSpPr/>
          <p:nvPr/>
        </p:nvCxnSpPr>
        <p:spPr>
          <a:xfrm>
            <a:off x="7844954" y="4412531"/>
            <a:ext cx="0" cy="5023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8102336" y="4465992"/>
            <a:ext cx="128240" cy="77842"/>
          </a:xfrm>
          <a:prstGeom prst="rect">
            <a:avLst/>
          </a:prstGeom>
          <a:noFill/>
        </p:spPr>
        <p:txBody>
          <a:bodyPr wrap="none" lIns="0" tIns="0" rIns="0" bIns="0" rtlCol="0">
            <a:spAutoFit/>
          </a:bodyPr>
          <a:lstStyle/>
          <a:p>
            <a:pPr defTabSz="289339" fontAlgn="auto">
              <a:spcBef>
                <a:spcPts val="0"/>
              </a:spcBef>
              <a:spcAft>
                <a:spcPts val="0"/>
              </a:spcAft>
              <a:defRPr/>
            </a:pPr>
            <a:r>
              <a:rPr lang="en-US" sz="506" dirty="0">
                <a:solidFill>
                  <a:prstClr val="black"/>
                </a:solidFill>
                <a:latin typeface="Arial" panose="020B0604020202020204" pitchFamily="34" charset="0"/>
                <a:cs typeface="Arial" panose="020B0604020202020204" pitchFamily="34" charset="0"/>
              </a:rPr>
              <a:t>5.00</a:t>
            </a:r>
          </a:p>
        </p:txBody>
      </p:sp>
      <p:cxnSp>
        <p:nvCxnSpPr>
          <p:cNvPr id="161" name="Straight Connector 160"/>
          <p:cNvCxnSpPr/>
          <p:nvPr/>
        </p:nvCxnSpPr>
        <p:spPr>
          <a:xfrm>
            <a:off x="8164413" y="4412531"/>
            <a:ext cx="0" cy="50230"/>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2" name="Straight Connector 161"/>
          <p:cNvCxnSpPr/>
          <p:nvPr/>
        </p:nvCxnSpPr>
        <p:spPr>
          <a:xfrm>
            <a:off x="7985597"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p:cNvCxnSpPr/>
          <p:nvPr/>
        </p:nvCxnSpPr>
        <p:spPr>
          <a:xfrm>
            <a:off x="8084046"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5" name="Straight Connector 164"/>
          <p:cNvCxnSpPr/>
          <p:nvPr/>
        </p:nvCxnSpPr>
        <p:spPr>
          <a:xfrm>
            <a:off x="7565678"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p:cNvCxnSpPr/>
          <p:nvPr/>
        </p:nvCxnSpPr>
        <p:spPr>
          <a:xfrm>
            <a:off x="7521476"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a:off x="7477274"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a:off x="7423026"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a:off x="7284392"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a:off x="7187952" y="4412530"/>
            <a:ext cx="0" cy="30138"/>
          </a:xfrm>
          <a:prstGeom prst="line">
            <a:avLst/>
          </a:prstGeom>
          <a:ln w="9525"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a:off x="7267935" y="1795683"/>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2" name="Straight Connector 171"/>
          <p:cNvCxnSpPr/>
          <p:nvPr/>
        </p:nvCxnSpPr>
        <p:spPr>
          <a:xfrm>
            <a:off x="7448204" y="1795683"/>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p:nvPr/>
        </p:nvCxnSpPr>
        <p:spPr>
          <a:xfrm flipH="1">
            <a:off x="7270328" y="1812207"/>
            <a:ext cx="172790"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7332612" y="1786532"/>
            <a:ext cx="54249" cy="54249"/>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75" name="Straight Connector 174"/>
          <p:cNvCxnSpPr/>
          <p:nvPr/>
        </p:nvCxnSpPr>
        <p:spPr>
          <a:xfrm>
            <a:off x="7311268" y="2068932"/>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6" name="Straight Connector 175"/>
          <p:cNvCxnSpPr/>
          <p:nvPr/>
        </p:nvCxnSpPr>
        <p:spPr>
          <a:xfrm>
            <a:off x="7602911" y="2068932"/>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7" name="Straight Connector 176"/>
          <p:cNvCxnSpPr/>
          <p:nvPr/>
        </p:nvCxnSpPr>
        <p:spPr>
          <a:xfrm flipH="1">
            <a:off x="7312522" y="2085456"/>
            <a:ext cx="285304"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8" name="Rectangle 177"/>
          <p:cNvSpPr/>
          <p:nvPr/>
        </p:nvSpPr>
        <p:spPr>
          <a:xfrm>
            <a:off x="7439098" y="2067817"/>
            <a:ext cx="39644" cy="38175"/>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80" name="Straight Connector 179"/>
          <p:cNvCxnSpPr/>
          <p:nvPr/>
        </p:nvCxnSpPr>
        <p:spPr>
          <a:xfrm>
            <a:off x="7438158" y="2211583"/>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1" name="Straight Connector 180"/>
          <p:cNvCxnSpPr/>
          <p:nvPr/>
        </p:nvCxnSpPr>
        <p:spPr>
          <a:xfrm flipH="1">
            <a:off x="7039273" y="2228107"/>
            <a:ext cx="393800" cy="0"/>
          </a:xfrm>
          <a:prstGeom prst="line">
            <a:avLst/>
          </a:prstGeom>
          <a:solidFill>
            <a:srgbClr val="000000"/>
          </a:solidFill>
          <a:ln w="9525" cmpd="sng">
            <a:solidFill>
              <a:schemeClr val="tx1"/>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82" name="Rectangle 181"/>
          <p:cNvSpPr/>
          <p:nvPr/>
        </p:nvSpPr>
        <p:spPr>
          <a:xfrm>
            <a:off x="7214072" y="2214489"/>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83" name="Straight Connector 182"/>
          <p:cNvCxnSpPr/>
          <p:nvPr/>
        </p:nvCxnSpPr>
        <p:spPr>
          <a:xfrm>
            <a:off x="7193596" y="2350217"/>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p:nvPr/>
        </p:nvCxnSpPr>
        <p:spPr>
          <a:xfrm>
            <a:off x="7534598" y="2350217"/>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5" name="Straight Connector 184"/>
          <p:cNvCxnSpPr/>
          <p:nvPr/>
        </p:nvCxnSpPr>
        <p:spPr>
          <a:xfrm flipH="1">
            <a:off x="7193981" y="2366741"/>
            <a:ext cx="335533"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7" name="Rectangle 186"/>
          <p:cNvSpPr/>
          <p:nvPr/>
        </p:nvSpPr>
        <p:spPr>
          <a:xfrm>
            <a:off x="7344669" y="2351113"/>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91" name="Straight Connector 190"/>
          <p:cNvCxnSpPr/>
          <p:nvPr/>
        </p:nvCxnSpPr>
        <p:spPr>
          <a:xfrm>
            <a:off x="7558709" y="2455834"/>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p:cNvCxnSpPr/>
          <p:nvPr/>
        </p:nvCxnSpPr>
        <p:spPr>
          <a:xfrm flipH="1">
            <a:off x="7039273" y="2475236"/>
            <a:ext cx="518369" cy="0"/>
          </a:xfrm>
          <a:prstGeom prst="line">
            <a:avLst/>
          </a:prstGeom>
          <a:solidFill>
            <a:srgbClr val="000000"/>
          </a:solidFill>
          <a:ln w="9525" cmpd="sng">
            <a:solidFill>
              <a:schemeClr val="tx1"/>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93" name="Rectangle 192"/>
          <p:cNvSpPr/>
          <p:nvPr/>
        </p:nvSpPr>
        <p:spPr>
          <a:xfrm>
            <a:off x="7268320" y="2458740"/>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94" name="Straight Connector 193"/>
          <p:cNvCxnSpPr/>
          <p:nvPr/>
        </p:nvCxnSpPr>
        <p:spPr>
          <a:xfrm>
            <a:off x="7734377" y="2569218"/>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p:cNvCxnSpPr/>
          <p:nvPr/>
        </p:nvCxnSpPr>
        <p:spPr>
          <a:xfrm flipH="1">
            <a:off x="7039274" y="2585741"/>
            <a:ext cx="693167" cy="0"/>
          </a:xfrm>
          <a:prstGeom prst="line">
            <a:avLst/>
          </a:prstGeom>
          <a:solidFill>
            <a:srgbClr val="000000"/>
          </a:solidFill>
          <a:ln w="9525" cmpd="sng">
            <a:solidFill>
              <a:schemeClr val="tx1"/>
            </a:solidFill>
            <a:headEnd type="none"/>
            <a:tailEnd type="arrow"/>
          </a:ln>
          <a:effectLst/>
        </p:spPr>
        <p:style>
          <a:lnRef idx="2">
            <a:schemeClr val="accent1"/>
          </a:lnRef>
          <a:fillRef idx="0">
            <a:schemeClr val="accent1"/>
          </a:fillRef>
          <a:effectRef idx="1">
            <a:schemeClr val="accent1"/>
          </a:effectRef>
          <a:fontRef idx="minor">
            <a:schemeClr val="tx1"/>
          </a:fontRef>
        </p:style>
      </p:cxnSp>
      <p:sp>
        <p:nvSpPr>
          <p:cNvPr id="197" name="Rectangle 196"/>
          <p:cNvSpPr/>
          <p:nvPr/>
        </p:nvSpPr>
        <p:spPr>
          <a:xfrm>
            <a:off x="7131696" y="2572123"/>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198" name="Straight Connector 197"/>
          <p:cNvCxnSpPr/>
          <p:nvPr/>
        </p:nvCxnSpPr>
        <p:spPr>
          <a:xfrm>
            <a:off x="7177522" y="280630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p:nvPr/>
        </p:nvCxnSpPr>
        <p:spPr>
          <a:xfrm>
            <a:off x="7495284" y="280630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0" name="Straight Connector 199"/>
          <p:cNvCxnSpPr/>
          <p:nvPr/>
        </p:nvCxnSpPr>
        <p:spPr>
          <a:xfrm flipH="1">
            <a:off x="7175899" y="2822824"/>
            <a:ext cx="317450"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1" name="Rectangle 210"/>
          <p:cNvSpPr/>
          <p:nvPr/>
        </p:nvSpPr>
        <p:spPr>
          <a:xfrm>
            <a:off x="7308502" y="2805186"/>
            <a:ext cx="39644" cy="38175"/>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212" name="Straight Connector 211"/>
          <p:cNvCxnSpPr/>
          <p:nvPr/>
        </p:nvCxnSpPr>
        <p:spPr>
          <a:xfrm>
            <a:off x="7191587" y="292799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p:nvPr/>
        </p:nvCxnSpPr>
        <p:spPr>
          <a:xfrm>
            <a:off x="7515376" y="292799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p:cNvCxnSpPr/>
          <p:nvPr/>
        </p:nvCxnSpPr>
        <p:spPr>
          <a:xfrm flipH="1">
            <a:off x="7191971" y="2947393"/>
            <a:ext cx="321468"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3" name="Rectangle 222"/>
          <p:cNvSpPr/>
          <p:nvPr/>
        </p:nvSpPr>
        <p:spPr>
          <a:xfrm>
            <a:off x="7336632" y="2931766"/>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235" name="Straight Connector 234"/>
          <p:cNvCxnSpPr/>
          <p:nvPr/>
        </p:nvCxnSpPr>
        <p:spPr>
          <a:xfrm>
            <a:off x="7103183" y="3060597"/>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6" name="Straight Connector 235"/>
          <p:cNvCxnSpPr/>
          <p:nvPr/>
        </p:nvCxnSpPr>
        <p:spPr>
          <a:xfrm>
            <a:off x="7515376" y="3060597"/>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7" name="Straight Connector 236"/>
          <p:cNvCxnSpPr/>
          <p:nvPr/>
        </p:nvCxnSpPr>
        <p:spPr>
          <a:xfrm flipH="1">
            <a:off x="7105577" y="3079999"/>
            <a:ext cx="407864"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9" name="Rectangle 238"/>
          <p:cNvSpPr/>
          <p:nvPr/>
        </p:nvSpPr>
        <p:spPr>
          <a:xfrm>
            <a:off x="7292431" y="3064372"/>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241" name="Straight Connector 240"/>
          <p:cNvCxnSpPr/>
          <p:nvPr/>
        </p:nvCxnSpPr>
        <p:spPr>
          <a:xfrm>
            <a:off x="7236928" y="319608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2" name="Straight Connector 241"/>
          <p:cNvCxnSpPr/>
          <p:nvPr/>
        </p:nvCxnSpPr>
        <p:spPr>
          <a:xfrm>
            <a:off x="7732367" y="319608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4" name="Straight Connector 243"/>
          <p:cNvCxnSpPr/>
          <p:nvPr/>
        </p:nvCxnSpPr>
        <p:spPr>
          <a:xfrm flipH="1">
            <a:off x="7238183" y="3212605"/>
            <a:ext cx="488231"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71" name="Rectangle 270"/>
          <p:cNvSpPr/>
          <p:nvPr/>
        </p:nvSpPr>
        <p:spPr>
          <a:xfrm>
            <a:off x="7469238" y="3199857"/>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273" name="Straight Connector 272"/>
          <p:cNvCxnSpPr/>
          <p:nvPr/>
        </p:nvCxnSpPr>
        <p:spPr>
          <a:xfrm>
            <a:off x="7717434" y="3307726"/>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4" name="Straight Connector 273"/>
          <p:cNvCxnSpPr/>
          <p:nvPr/>
        </p:nvCxnSpPr>
        <p:spPr>
          <a:xfrm flipH="1">
            <a:off x="7039275" y="3327129"/>
            <a:ext cx="679102" cy="0"/>
          </a:xfrm>
          <a:prstGeom prst="line">
            <a:avLst/>
          </a:prstGeom>
          <a:solidFill>
            <a:srgbClr val="000000"/>
          </a:solidFill>
          <a:ln w="9525" cmpd="sng">
            <a:solidFill>
              <a:schemeClr val="tx1"/>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292" name="Straight Connector 291"/>
          <p:cNvCxnSpPr/>
          <p:nvPr/>
        </p:nvCxnSpPr>
        <p:spPr>
          <a:xfrm flipH="1">
            <a:off x="7039274" y="3992167"/>
            <a:ext cx="1129158" cy="0"/>
          </a:xfrm>
          <a:prstGeom prst="line">
            <a:avLst/>
          </a:prstGeom>
          <a:solidFill>
            <a:srgbClr val="000000"/>
          </a:solidFill>
          <a:ln w="9525" cmpd="sng">
            <a:solidFill>
              <a:schemeClr val="tx1"/>
            </a:solidFill>
            <a:headEnd type="arrow"/>
            <a:tailEnd type="arrow"/>
          </a:ln>
          <a:effectLst/>
        </p:spPr>
        <p:style>
          <a:lnRef idx="2">
            <a:schemeClr val="accent1"/>
          </a:lnRef>
          <a:fillRef idx="0">
            <a:schemeClr val="accent1"/>
          </a:fillRef>
          <a:effectRef idx="1">
            <a:schemeClr val="accent1"/>
          </a:effectRef>
          <a:fontRef idx="minor">
            <a:schemeClr val="tx1"/>
          </a:fontRef>
        </p:style>
      </p:cxnSp>
      <p:cxnSp>
        <p:nvCxnSpPr>
          <p:cNvPr id="294" name="Straight Connector 293"/>
          <p:cNvCxnSpPr/>
          <p:nvPr/>
        </p:nvCxnSpPr>
        <p:spPr>
          <a:xfrm>
            <a:off x="7358348" y="412834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p:nvPr/>
        </p:nvCxnSpPr>
        <p:spPr>
          <a:xfrm>
            <a:off x="7719443" y="4128341"/>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6" name="Straight Connector 295"/>
          <p:cNvCxnSpPr/>
          <p:nvPr/>
        </p:nvCxnSpPr>
        <p:spPr>
          <a:xfrm flipH="1">
            <a:off x="7358732" y="4144865"/>
            <a:ext cx="357635"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7" name="Rectangle 296"/>
          <p:cNvSpPr/>
          <p:nvPr/>
        </p:nvSpPr>
        <p:spPr>
          <a:xfrm>
            <a:off x="7523486" y="4129237"/>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299" name="Straight Connector 298"/>
          <p:cNvCxnSpPr/>
          <p:nvPr/>
        </p:nvCxnSpPr>
        <p:spPr>
          <a:xfrm>
            <a:off x="7203641" y="4266974"/>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0" name="Straight Connector 299"/>
          <p:cNvCxnSpPr/>
          <p:nvPr/>
        </p:nvCxnSpPr>
        <p:spPr>
          <a:xfrm>
            <a:off x="7414048" y="4266974"/>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1" name="Straight Connector 300"/>
          <p:cNvCxnSpPr/>
          <p:nvPr/>
        </p:nvCxnSpPr>
        <p:spPr>
          <a:xfrm flipH="1">
            <a:off x="7204028" y="4283498"/>
            <a:ext cx="208954"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2" name="Rectangle 301"/>
          <p:cNvSpPr/>
          <p:nvPr/>
        </p:nvSpPr>
        <p:spPr>
          <a:xfrm>
            <a:off x="7286403" y="4263852"/>
            <a:ext cx="45902" cy="44203"/>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cxnSp>
        <p:nvCxnSpPr>
          <p:cNvPr id="304" name="Straight Connector 303"/>
          <p:cNvCxnSpPr/>
          <p:nvPr/>
        </p:nvCxnSpPr>
        <p:spPr>
          <a:xfrm>
            <a:off x="7236928" y="3698400"/>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5" name="Straight Connector 304"/>
          <p:cNvCxnSpPr/>
          <p:nvPr/>
        </p:nvCxnSpPr>
        <p:spPr>
          <a:xfrm>
            <a:off x="7729489" y="3698400"/>
            <a:ext cx="0" cy="3749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7238183" y="3714925"/>
            <a:ext cx="488231" cy="0"/>
          </a:xfrm>
          <a:prstGeom prst="line">
            <a:avLst/>
          </a:prstGeom>
          <a:solidFill>
            <a:srgbClr val="000000"/>
          </a:solidFill>
          <a:ln w="952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7" name="Rectangle 306"/>
          <p:cNvSpPr/>
          <p:nvPr/>
        </p:nvSpPr>
        <p:spPr>
          <a:xfrm>
            <a:off x="7410034" y="3699297"/>
            <a:ext cx="30044" cy="28931"/>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289339" fontAlgn="auto">
              <a:spcBef>
                <a:spcPts val="0"/>
              </a:spcBef>
              <a:spcAft>
                <a:spcPts val="0"/>
              </a:spcAft>
              <a:defRPr/>
            </a:pPr>
            <a:endParaRPr lang="en-US" sz="1139">
              <a:solidFill>
                <a:prstClr val="white"/>
              </a:solidFill>
              <a:latin typeface="Gill Sans MT"/>
            </a:endParaRPr>
          </a:p>
        </p:txBody>
      </p:sp>
      <p:sp>
        <p:nvSpPr>
          <p:cNvPr id="97" name="Rectangle 96">
            <a:extLst>
              <a:ext uri="{FF2B5EF4-FFF2-40B4-BE49-F238E27FC236}">
                <a16:creationId xmlns:a16="http://schemas.microsoft.com/office/drawing/2014/main" id="{20004A72-6CC9-A344-A40E-8A6C217D0346}"/>
              </a:ext>
            </a:extLst>
          </p:cNvPr>
          <p:cNvSpPr/>
          <p:nvPr/>
        </p:nvSpPr>
        <p:spPr bwMode="auto">
          <a:xfrm>
            <a:off x="4059516" y="3617349"/>
            <a:ext cx="4024529" cy="210512"/>
          </a:xfrm>
          <a:prstGeom prst="rect">
            <a:avLst/>
          </a:prstGeom>
          <a:noFill/>
          <a:ln w="38100" cmpd="sng">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43398" tIns="21699" rIns="43398" bIns="21699" numCol="1" rtlCol="0" anchor="t" anchorCtr="0" compatLnSpc="1">
            <a:prstTxWarp prst="textNoShape">
              <a:avLst/>
            </a:prstTxWarp>
          </a:bodyPr>
          <a:lstStyle/>
          <a:p>
            <a:pPr defTabSz="578678" eaLnBrk="0" hangingPunct="0"/>
            <a:endParaRPr lang="en-US" sz="949" b="1">
              <a:solidFill>
                <a:srgbClr val="FFFF00"/>
              </a:solidFill>
              <a:latin typeface="Arial" charset="0"/>
            </a:endParaRPr>
          </a:p>
        </p:txBody>
      </p:sp>
      <p:sp>
        <p:nvSpPr>
          <p:cNvPr id="98" name="Rectangle 97">
            <a:extLst>
              <a:ext uri="{FF2B5EF4-FFF2-40B4-BE49-F238E27FC236}">
                <a16:creationId xmlns:a16="http://schemas.microsoft.com/office/drawing/2014/main" id="{476C6B70-672E-A246-BE5E-6E220E298A91}"/>
              </a:ext>
            </a:extLst>
          </p:cNvPr>
          <p:cNvSpPr/>
          <p:nvPr/>
        </p:nvSpPr>
        <p:spPr>
          <a:xfrm>
            <a:off x="3303838" y="119689"/>
            <a:ext cx="2380697" cy="1624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a:solidFill>
                <a:prstClr val="white"/>
              </a:solidFill>
              <a:latin typeface="Gill Sans MT"/>
            </a:endParaRPr>
          </a:p>
        </p:txBody>
      </p:sp>
      <p:sp>
        <p:nvSpPr>
          <p:cNvPr id="99" name="Rectangle 98">
            <a:extLst>
              <a:ext uri="{FF2B5EF4-FFF2-40B4-BE49-F238E27FC236}">
                <a16:creationId xmlns:a16="http://schemas.microsoft.com/office/drawing/2014/main" id="{44048743-5DE4-E143-BCB9-3BE4DA328A6D}"/>
              </a:ext>
            </a:extLst>
          </p:cNvPr>
          <p:cNvSpPr/>
          <p:nvPr/>
        </p:nvSpPr>
        <p:spPr>
          <a:xfrm>
            <a:off x="2147638" y="4655281"/>
            <a:ext cx="4650686" cy="12869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a:solidFill>
                <a:prstClr val="white"/>
              </a:solidFill>
              <a:latin typeface="Gill Sans MT"/>
            </a:endParaRPr>
          </a:p>
        </p:txBody>
      </p:sp>
    </p:spTree>
    <p:extLst>
      <p:ext uri="{BB962C8B-B14F-4D97-AF65-F5344CB8AC3E}">
        <p14:creationId xmlns:p14="http://schemas.microsoft.com/office/powerpoint/2010/main" val="1237289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08B14D5C-940C-4345-9BFC-BC4F9313980D}"/>
              </a:ext>
            </a:extLst>
          </p:cNvPr>
          <p:cNvSpPr txBox="1">
            <a:spLocks/>
          </p:cNvSpPr>
          <p:nvPr/>
        </p:nvSpPr>
        <p:spPr bwMode="auto">
          <a:xfrm>
            <a:off x="1100138" y="208360"/>
            <a:ext cx="6943725" cy="857250"/>
          </a:xfrm>
          <a:prstGeom prst="rect">
            <a:avLst/>
          </a:prstGeom>
          <a:noFill/>
          <a:ln w="9525">
            <a:noFill/>
            <a:miter lim="800000"/>
            <a:headEnd/>
            <a:tailEnd/>
          </a:ln>
        </p:spPr>
        <p:txBody>
          <a:bodyPr vert="horz" wrap="square" lIns="68580" tIns="34290" rIns="68580" bIns="34290" numCol="1" anchor="ctr" anchorCtr="0" compatLnSpc="1">
            <a:prstTxWarp prst="textNoShape">
              <a:avLst/>
            </a:prstTxWarp>
          </a:bodyPr>
          <a:lstStyle>
            <a:lvl1pPr algn="ctr" rtl="0" eaLnBrk="0" fontAlgn="base" hangingPunct="0">
              <a:spcBef>
                <a:spcPct val="0"/>
              </a:spcBef>
              <a:spcAft>
                <a:spcPct val="0"/>
              </a:spcAft>
              <a:defRPr sz="2785" kern="1200">
                <a:solidFill>
                  <a:schemeClr val="tx1"/>
                </a:solidFill>
                <a:latin typeface="+mj-lt"/>
                <a:ea typeface="+mj-ea"/>
                <a:cs typeface="+mj-cs"/>
              </a:defRPr>
            </a:lvl1pPr>
            <a:lvl2pPr algn="ctr" rtl="0" eaLnBrk="0" fontAlgn="base" hangingPunct="0">
              <a:spcBef>
                <a:spcPct val="0"/>
              </a:spcBef>
              <a:spcAft>
                <a:spcPct val="0"/>
              </a:spcAft>
              <a:defRPr sz="2785">
                <a:solidFill>
                  <a:schemeClr val="tx1"/>
                </a:solidFill>
                <a:latin typeface="Calibri" pitchFamily="34" charset="0"/>
              </a:defRPr>
            </a:lvl2pPr>
            <a:lvl3pPr algn="ctr" rtl="0" eaLnBrk="0" fontAlgn="base" hangingPunct="0">
              <a:spcBef>
                <a:spcPct val="0"/>
              </a:spcBef>
              <a:spcAft>
                <a:spcPct val="0"/>
              </a:spcAft>
              <a:defRPr sz="2785">
                <a:solidFill>
                  <a:schemeClr val="tx1"/>
                </a:solidFill>
                <a:latin typeface="Calibri" pitchFamily="34" charset="0"/>
              </a:defRPr>
            </a:lvl3pPr>
            <a:lvl4pPr algn="ctr" rtl="0" eaLnBrk="0" fontAlgn="base" hangingPunct="0">
              <a:spcBef>
                <a:spcPct val="0"/>
              </a:spcBef>
              <a:spcAft>
                <a:spcPct val="0"/>
              </a:spcAft>
              <a:defRPr sz="2785">
                <a:solidFill>
                  <a:schemeClr val="tx1"/>
                </a:solidFill>
                <a:latin typeface="Calibri" pitchFamily="34" charset="0"/>
              </a:defRPr>
            </a:lvl4pPr>
            <a:lvl5pPr algn="ctr" rtl="0" eaLnBrk="0" fontAlgn="base" hangingPunct="0">
              <a:spcBef>
                <a:spcPct val="0"/>
              </a:spcBef>
              <a:spcAft>
                <a:spcPct val="0"/>
              </a:spcAft>
              <a:defRPr sz="2785">
                <a:solidFill>
                  <a:schemeClr val="tx1"/>
                </a:solidFill>
                <a:latin typeface="Calibri" pitchFamily="34" charset="0"/>
              </a:defRPr>
            </a:lvl5pPr>
            <a:lvl6pPr marL="289339" algn="ctr" rtl="0" fontAlgn="base">
              <a:spcBef>
                <a:spcPct val="0"/>
              </a:spcBef>
              <a:spcAft>
                <a:spcPct val="0"/>
              </a:spcAft>
              <a:defRPr sz="2785">
                <a:solidFill>
                  <a:schemeClr val="tx1"/>
                </a:solidFill>
                <a:latin typeface="Calibri" pitchFamily="34" charset="0"/>
              </a:defRPr>
            </a:lvl6pPr>
            <a:lvl7pPr marL="578678" algn="ctr" rtl="0" fontAlgn="base">
              <a:spcBef>
                <a:spcPct val="0"/>
              </a:spcBef>
              <a:spcAft>
                <a:spcPct val="0"/>
              </a:spcAft>
              <a:defRPr sz="2785">
                <a:solidFill>
                  <a:schemeClr val="tx1"/>
                </a:solidFill>
                <a:latin typeface="Calibri" pitchFamily="34" charset="0"/>
              </a:defRPr>
            </a:lvl7pPr>
            <a:lvl8pPr marL="868017" algn="ctr" rtl="0" fontAlgn="base">
              <a:spcBef>
                <a:spcPct val="0"/>
              </a:spcBef>
              <a:spcAft>
                <a:spcPct val="0"/>
              </a:spcAft>
              <a:defRPr sz="2785">
                <a:solidFill>
                  <a:schemeClr val="tx1"/>
                </a:solidFill>
                <a:latin typeface="Calibri" pitchFamily="34" charset="0"/>
              </a:defRPr>
            </a:lvl8pPr>
            <a:lvl9pPr marL="1157356" algn="ctr" rtl="0" fontAlgn="base">
              <a:spcBef>
                <a:spcPct val="0"/>
              </a:spcBef>
              <a:spcAft>
                <a:spcPct val="0"/>
              </a:spcAft>
              <a:defRPr sz="2785">
                <a:solidFill>
                  <a:schemeClr val="tx1"/>
                </a:solidFill>
                <a:latin typeface="Calibri" pitchFamily="34" charset="0"/>
              </a:defRPr>
            </a:lvl9pPr>
          </a:lstStyle>
          <a:p>
            <a:pPr defTabSz="685800">
              <a:defRPr/>
            </a:pPr>
            <a:r>
              <a:rPr lang="en-US" sz="3000" dirty="0">
                <a:solidFill>
                  <a:srgbClr val="002060"/>
                </a:solidFill>
                <a:latin typeface="Calibri"/>
                <a:ea typeface="ＭＳ Ｐゴシック"/>
              </a:rPr>
              <a:t>What is optimal post-neoadjuvant therapy for HER2+ EBC?</a:t>
            </a:r>
          </a:p>
        </p:txBody>
      </p:sp>
      <p:sp>
        <p:nvSpPr>
          <p:cNvPr id="5" name="Content Placeholder 4">
            <a:extLst>
              <a:ext uri="{FF2B5EF4-FFF2-40B4-BE49-F238E27FC236}">
                <a16:creationId xmlns:a16="http://schemas.microsoft.com/office/drawing/2014/main" id="{FA377E7B-FE17-DD48-BA8E-BD27E5AEF030}"/>
              </a:ext>
            </a:extLst>
          </p:cNvPr>
          <p:cNvSpPr>
            <a:spLocks noGrp="1"/>
          </p:cNvSpPr>
          <p:nvPr>
            <p:ph idx="1"/>
          </p:nvPr>
        </p:nvSpPr>
        <p:spPr/>
        <p:txBody>
          <a:bodyPr/>
          <a:lstStyle/>
          <a:p>
            <a:pPr>
              <a:spcBef>
                <a:spcPts val="918"/>
              </a:spcBef>
              <a:spcAft>
                <a:spcPts val="900"/>
              </a:spcAft>
            </a:pPr>
            <a:r>
              <a:rPr lang="en-US" sz="1950" dirty="0">
                <a:latin typeface="Calibri" panose="020F0502020204030204" pitchFamily="34" charset="0"/>
                <a:cs typeface="Calibri" panose="020F0502020204030204" pitchFamily="34" charset="0"/>
              </a:rPr>
              <a:t>14 cycles of T-DM1 should be considered the standard of care for patients with residual disease after neoadjuvant HER2-directed therapy</a:t>
            </a:r>
          </a:p>
          <a:p>
            <a:pPr>
              <a:spcBef>
                <a:spcPts val="918"/>
              </a:spcBef>
              <a:spcAft>
                <a:spcPts val="900"/>
              </a:spcAft>
            </a:pPr>
            <a:r>
              <a:rPr lang="en-US" sz="1950" dirty="0">
                <a:latin typeface="Calibri" panose="020F0502020204030204" pitchFamily="34" charset="0"/>
                <a:cs typeface="Calibri" panose="020F0502020204030204" pitchFamily="34" charset="0"/>
              </a:rPr>
              <a:t>It is the SOC to treat most pts with moderate or high risk (Stage ≥2) HER2+ BC with neoadjuvant therapy in order to identify those pts with residual disease who may benefit from adjuvant T-DM1</a:t>
            </a:r>
          </a:p>
          <a:p>
            <a:pPr>
              <a:spcBef>
                <a:spcPts val="918"/>
              </a:spcBef>
              <a:spcAft>
                <a:spcPts val="900"/>
              </a:spcAft>
            </a:pPr>
            <a:r>
              <a:rPr lang="en-US" sz="1950" dirty="0">
                <a:latin typeface="Calibri" panose="020F0502020204030204" pitchFamily="34" charset="0"/>
                <a:cs typeface="Calibri" panose="020F0502020204030204" pitchFamily="34" charset="0"/>
              </a:rPr>
              <a:t>Caveat: Only small percentage of Katherine participants received preoperative </a:t>
            </a:r>
            <a:r>
              <a:rPr lang="en-US" sz="1950" dirty="0" err="1">
                <a:latin typeface="Calibri" panose="020F0502020204030204" pitchFamily="34" charset="0"/>
                <a:cs typeface="Calibri" panose="020F0502020204030204" pitchFamily="34" charset="0"/>
              </a:rPr>
              <a:t>pertuzumab</a:t>
            </a:r>
            <a:r>
              <a:rPr lang="en-US" sz="1950" dirty="0">
                <a:latin typeface="Calibri" panose="020F0502020204030204" pitchFamily="34" charset="0"/>
                <a:cs typeface="Calibri" panose="020F0502020204030204" pitchFamily="34" charset="0"/>
              </a:rPr>
              <a:t>, though if anything residual disease after preoperative of HP should be more concerning</a:t>
            </a:r>
          </a:p>
          <a:p>
            <a:pPr>
              <a:spcBef>
                <a:spcPts val="918"/>
              </a:spcBef>
              <a:spcAft>
                <a:spcPts val="900"/>
              </a:spcAft>
            </a:pPr>
            <a:r>
              <a:rPr lang="en-US" sz="1950" dirty="0">
                <a:latin typeface="Calibri" panose="020F0502020204030204" pitchFamily="34" charset="0"/>
                <a:cs typeface="Calibri" panose="020F0502020204030204" pitchFamily="34" charset="0"/>
              </a:rPr>
              <a:t>Should T-DM1 be used in patients with any amount of residual invasive disease?</a:t>
            </a:r>
          </a:p>
          <a:p>
            <a:endParaRPr lang="en-US" dirty="0"/>
          </a:p>
        </p:txBody>
      </p:sp>
    </p:spTree>
    <p:extLst>
      <p:ext uri="{BB962C8B-B14F-4D97-AF65-F5344CB8AC3E}">
        <p14:creationId xmlns:p14="http://schemas.microsoft.com/office/powerpoint/2010/main" val="3723622616"/>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9D7E336B-274E-3E4B-90DD-FC851CA695D5}"/>
              </a:ext>
            </a:extLst>
          </p:cNvPr>
          <p:cNvSpPr txBox="1"/>
          <p:nvPr/>
        </p:nvSpPr>
        <p:spPr>
          <a:xfrm rot="16200000">
            <a:off x="1365052" y="1959650"/>
            <a:ext cx="1359694" cy="369332"/>
          </a:xfrm>
          <a:prstGeom prst="rect">
            <a:avLst/>
          </a:prstGeom>
          <a:noFill/>
          <a:ln>
            <a:solidFill>
              <a:schemeClr val="tx1"/>
            </a:solidFill>
          </a:ln>
        </p:spPr>
        <p:txBody>
          <a:bodyPr>
            <a:spAutoFit/>
          </a:bodyPr>
          <a:lstStyle/>
          <a:p>
            <a:pPr algn="ctr" defTabSz="685800" fontAlgn="auto">
              <a:spcBef>
                <a:spcPts val="0"/>
              </a:spcBef>
              <a:spcAft>
                <a:spcPts val="0"/>
              </a:spcAft>
              <a:defRPr/>
            </a:pPr>
            <a:r>
              <a:rPr lang="en-US" sz="1800" dirty="0">
                <a:solidFill>
                  <a:prstClr val="black"/>
                </a:solidFill>
                <a:latin typeface="Calibri" panose="020F0502020204030204"/>
                <a:ea typeface="+mn-ea"/>
                <a:cs typeface="+mn-cs"/>
              </a:rPr>
              <a:t>Registration</a:t>
            </a:r>
          </a:p>
        </p:txBody>
      </p:sp>
      <p:grpSp>
        <p:nvGrpSpPr>
          <p:cNvPr id="22531" name="TextBox 12">
            <a:extLst>
              <a:ext uri="{FF2B5EF4-FFF2-40B4-BE49-F238E27FC236}">
                <a16:creationId xmlns:a16="http://schemas.microsoft.com/office/drawing/2014/main" id="{39F536B8-36A9-2843-953C-888690103B9C}"/>
              </a:ext>
            </a:extLst>
          </p:cNvPr>
          <p:cNvGrpSpPr>
            <a:grpSpLocks/>
          </p:cNvGrpSpPr>
          <p:nvPr/>
        </p:nvGrpSpPr>
        <p:grpSpPr bwMode="auto">
          <a:xfrm>
            <a:off x="2369344" y="1353741"/>
            <a:ext cx="2171700" cy="1571625"/>
            <a:chOff x="2152" y="1384"/>
            <a:chExt cx="1824" cy="1320"/>
          </a:xfrm>
        </p:grpSpPr>
        <p:pic>
          <p:nvPicPr>
            <p:cNvPr id="22553" name="TextBox 12">
              <a:extLst>
                <a:ext uri="{FF2B5EF4-FFF2-40B4-BE49-F238E27FC236}">
                  <a16:creationId xmlns:a16="http://schemas.microsoft.com/office/drawing/2014/main" id="{0EC61E2D-0C98-FD46-9BAE-18622B4E1B1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2" y="1384"/>
              <a:ext cx="1824" cy="1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54" name="Text Box 6">
              <a:extLst>
                <a:ext uri="{FF2B5EF4-FFF2-40B4-BE49-F238E27FC236}">
                  <a16:creationId xmlns:a16="http://schemas.microsoft.com/office/drawing/2014/main" id="{6A44B307-6A9B-3D43-89D4-2AF5F24C5D20}"/>
                </a:ext>
              </a:extLst>
            </p:cNvPr>
            <p:cNvSpPr txBox="1">
              <a:spLocks noChangeArrowheads="1"/>
            </p:cNvSpPr>
            <p:nvPr/>
          </p:nvSpPr>
          <p:spPr bwMode="auto">
            <a:xfrm>
              <a:off x="2162" y="1389"/>
              <a:ext cx="1814"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algn="ctr" defTabSz="685800" fontAlgn="auto">
                <a:lnSpc>
                  <a:spcPct val="100000"/>
                </a:lnSpc>
                <a:spcBef>
                  <a:spcPct val="0"/>
                </a:spcBef>
                <a:spcAft>
                  <a:spcPts val="0"/>
                </a:spcAft>
                <a:buNone/>
                <a:defRPr/>
              </a:pPr>
              <a:r>
                <a:rPr lang="en-US" altLang="en-US" sz="1200" dirty="0">
                  <a:solidFill>
                    <a:prstClr val="black"/>
                  </a:solidFill>
                  <a:latin typeface="Arial" panose="020B0604020202020204" pitchFamily="34" charset="0"/>
                  <a:ea typeface="+mn-ea"/>
                  <a:cs typeface="+mn-cs"/>
                </a:rPr>
                <a:t>Part 1 preop</a:t>
              </a:r>
            </a:p>
            <a:p>
              <a:pPr algn="ctr" defTabSz="685800" fontAlgn="auto">
                <a:lnSpc>
                  <a:spcPct val="100000"/>
                </a:lnSpc>
                <a:spcBef>
                  <a:spcPct val="0"/>
                </a:spcBef>
                <a:spcAft>
                  <a:spcPts val="0"/>
                </a:spcAft>
                <a:buNone/>
                <a:defRPr/>
              </a:pPr>
              <a:r>
                <a:rPr lang="en-US" altLang="en-US" sz="1350" dirty="0">
                  <a:solidFill>
                    <a:srgbClr val="000000"/>
                  </a:solidFill>
                  <a:latin typeface="Arial" panose="020B0604020202020204" pitchFamily="34" charset="0"/>
                  <a:ea typeface="+mn-ea"/>
                  <a:cs typeface="+mn-cs"/>
                </a:rPr>
                <a:t>THP x 4 (12 weeks)</a:t>
              </a:r>
              <a:r>
                <a:rPr lang="en-US" altLang="en-US" sz="1200" dirty="0">
                  <a:solidFill>
                    <a:srgbClr val="000000"/>
                  </a:solidFill>
                  <a:latin typeface="Arial" panose="020B0604020202020204" pitchFamily="34" charset="0"/>
                  <a:ea typeface="+mn-ea"/>
                  <a:cs typeface="+mn-cs"/>
                </a:rPr>
                <a:t> </a:t>
              </a:r>
            </a:p>
            <a:p>
              <a:pPr algn="ctr" defTabSz="685800" fontAlgn="auto">
                <a:lnSpc>
                  <a:spcPct val="100000"/>
                </a:lnSpc>
                <a:spcBef>
                  <a:spcPct val="0"/>
                </a:spcBef>
                <a:spcAft>
                  <a:spcPts val="0"/>
                </a:spcAft>
                <a:buNone/>
                <a:defRPr/>
              </a:pPr>
              <a:endParaRPr lang="en-US" altLang="en-US" sz="600" dirty="0">
                <a:solidFill>
                  <a:srgbClr val="000000"/>
                </a:solidFill>
                <a:latin typeface="Arial" panose="020B0604020202020204" pitchFamily="34" charset="0"/>
                <a:ea typeface="+mn-ea"/>
                <a:cs typeface="+mn-cs"/>
              </a:endParaRPr>
            </a:p>
            <a:p>
              <a:pPr algn="ct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 </a:t>
              </a:r>
              <a:r>
                <a:rPr lang="en-US" altLang="en-US" sz="1200" dirty="0" err="1">
                  <a:solidFill>
                    <a:srgbClr val="000000"/>
                  </a:solidFill>
                  <a:latin typeface="Arial" panose="020B0604020202020204" pitchFamily="34" charset="0"/>
                  <a:ea typeface="+mn-ea"/>
                  <a:cs typeface="+mn-cs"/>
                </a:rPr>
                <a:t>pac</a:t>
              </a:r>
              <a:r>
                <a:rPr lang="en-US" altLang="en-US" sz="1200" dirty="0">
                  <a:solidFill>
                    <a:srgbClr val="000000"/>
                  </a:solidFill>
                  <a:latin typeface="Arial" panose="020B0604020202020204" pitchFamily="34" charset="0"/>
                  <a:ea typeface="+mn-ea"/>
                  <a:cs typeface="+mn-cs"/>
                </a:rPr>
                <a:t> weekly or doc q3w (T) </a:t>
              </a:r>
            </a:p>
            <a:p>
              <a:pPr algn="ct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PLUS</a:t>
              </a:r>
            </a:p>
            <a:p>
              <a:pPr algn="ct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trastuzumab (H) &amp;</a:t>
              </a:r>
            </a:p>
            <a:p>
              <a:pPr algn="ctr" defTabSz="685800" fontAlgn="auto">
                <a:lnSpc>
                  <a:spcPct val="100000"/>
                </a:lnSpc>
                <a:spcBef>
                  <a:spcPct val="0"/>
                </a:spcBef>
                <a:spcAft>
                  <a:spcPts val="0"/>
                </a:spcAft>
                <a:buNone/>
                <a:defRPr/>
              </a:pPr>
              <a:r>
                <a:rPr lang="en-US" altLang="en-US" sz="1200" dirty="0" err="1">
                  <a:solidFill>
                    <a:srgbClr val="000000"/>
                  </a:solidFill>
                  <a:latin typeface="Arial" panose="020B0604020202020204" pitchFamily="34" charset="0"/>
                  <a:ea typeface="+mn-ea"/>
                  <a:cs typeface="+mn-cs"/>
                </a:rPr>
                <a:t>pertuzumab</a:t>
              </a:r>
              <a:r>
                <a:rPr lang="en-US" altLang="en-US" sz="1200" dirty="0">
                  <a:solidFill>
                    <a:srgbClr val="000000"/>
                  </a:solidFill>
                  <a:latin typeface="Arial" panose="020B0604020202020204" pitchFamily="34" charset="0"/>
                  <a:ea typeface="+mn-ea"/>
                  <a:cs typeface="+mn-cs"/>
                </a:rPr>
                <a:t> (P) q3w</a:t>
              </a:r>
            </a:p>
          </p:txBody>
        </p:sp>
      </p:grpSp>
      <p:sp>
        <p:nvSpPr>
          <p:cNvPr id="21" name="TextBox 20">
            <a:extLst>
              <a:ext uri="{FF2B5EF4-FFF2-40B4-BE49-F238E27FC236}">
                <a16:creationId xmlns:a16="http://schemas.microsoft.com/office/drawing/2014/main" id="{E488A8AD-A512-5240-A7AE-7A53C2449F11}"/>
              </a:ext>
            </a:extLst>
          </p:cNvPr>
          <p:cNvSpPr txBox="1"/>
          <p:nvPr/>
        </p:nvSpPr>
        <p:spPr>
          <a:xfrm rot="16200000">
            <a:off x="4336257" y="1959650"/>
            <a:ext cx="1188244" cy="369332"/>
          </a:xfrm>
          <a:prstGeom prst="rect">
            <a:avLst/>
          </a:prstGeom>
          <a:noFill/>
          <a:ln>
            <a:solidFill>
              <a:schemeClr val="tx1"/>
            </a:solidFill>
          </a:ln>
        </p:spPr>
        <p:txBody>
          <a:bodyPr>
            <a:spAutoFit/>
          </a:bodyPr>
          <a:lstStyle/>
          <a:p>
            <a:pPr algn="ctr" defTabSz="685800" fontAlgn="auto">
              <a:spcBef>
                <a:spcPts val="0"/>
              </a:spcBef>
              <a:spcAft>
                <a:spcPts val="0"/>
              </a:spcAft>
              <a:defRPr/>
            </a:pPr>
            <a:r>
              <a:rPr lang="en-US" sz="1800" dirty="0">
                <a:solidFill>
                  <a:prstClr val="black"/>
                </a:solidFill>
                <a:latin typeface="Calibri" panose="020F0502020204030204"/>
                <a:ea typeface="+mn-ea"/>
                <a:cs typeface="+mn-cs"/>
              </a:rPr>
              <a:t>Surgery</a:t>
            </a:r>
          </a:p>
        </p:txBody>
      </p:sp>
      <p:sp>
        <p:nvSpPr>
          <p:cNvPr id="22534" name="TextBox 14">
            <a:extLst>
              <a:ext uri="{FF2B5EF4-FFF2-40B4-BE49-F238E27FC236}">
                <a16:creationId xmlns:a16="http://schemas.microsoft.com/office/drawing/2014/main" id="{1930F7DA-086D-EF4B-B485-2A24E7813BCE}"/>
              </a:ext>
            </a:extLst>
          </p:cNvPr>
          <p:cNvSpPr txBox="1">
            <a:spLocks noChangeArrowheads="1"/>
          </p:cNvSpPr>
          <p:nvPr/>
        </p:nvSpPr>
        <p:spPr bwMode="auto">
          <a:xfrm>
            <a:off x="241697" y="1372791"/>
            <a:ext cx="1543050" cy="133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defRPr/>
            </a:pPr>
            <a:r>
              <a:rPr lang="en-US" altLang="en-US" sz="1350" u="sng" dirty="0">
                <a:solidFill>
                  <a:srgbClr val="000000"/>
                </a:solidFill>
                <a:latin typeface="Arial" panose="020B0604020202020204" pitchFamily="34" charset="0"/>
                <a:ea typeface="+mn-ea"/>
                <a:cs typeface="+mn-cs"/>
              </a:rPr>
              <a:t>Eligibility</a:t>
            </a:r>
            <a:endParaRPr lang="en-US" altLang="en-US" sz="1200" u="sng" dirty="0">
              <a:solidFill>
                <a:srgbClr val="000000"/>
              </a:solidFill>
              <a:latin typeface="Arial" panose="020B0604020202020204" pitchFamily="34" charset="0"/>
              <a:ea typeface="+mn-ea"/>
              <a:cs typeface="+mn-cs"/>
            </a:endParaRPr>
          </a:p>
          <a:p>
            <a:pPr defTabSz="685800" fontAlgn="auto">
              <a:lnSpc>
                <a:spcPct val="100000"/>
              </a:lnSpc>
              <a:spcBef>
                <a:spcPct val="0"/>
              </a:spcBef>
              <a:spcAft>
                <a:spcPts val="0"/>
              </a:spcAft>
              <a:buNone/>
              <a:defRPr/>
            </a:pPr>
            <a:r>
              <a:rPr lang="en-US" altLang="en-US" sz="1350" dirty="0">
                <a:solidFill>
                  <a:srgbClr val="000000"/>
                </a:solidFill>
                <a:latin typeface="Arial" panose="020B0604020202020204" pitchFamily="34" charset="0"/>
                <a:ea typeface="+mn-ea"/>
                <a:cs typeface="+mn-cs"/>
              </a:rPr>
              <a:t>HER2+ breast ca</a:t>
            </a:r>
          </a:p>
          <a:p>
            <a:pPr defTabSz="685800" fontAlgn="auto">
              <a:lnSpc>
                <a:spcPct val="100000"/>
              </a:lnSpc>
              <a:spcBef>
                <a:spcPct val="0"/>
              </a:spcBef>
              <a:spcAft>
                <a:spcPts val="0"/>
              </a:spcAft>
              <a:buNone/>
              <a:defRPr/>
            </a:pPr>
            <a:r>
              <a:rPr lang="en-US" altLang="en-US" sz="1350" dirty="0">
                <a:solidFill>
                  <a:srgbClr val="000000"/>
                </a:solidFill>
                <a:latin typeface="Arial" panose="020B0604020202020204" pitchFamily="34" charset="0"/>
                <a:ea typeface="+mn-ea"/>
                <a:cs typeface="+mn-cs"/>
              </a:rPr>
              <a:t>Stage 2 or 3a</a:t>
            </a:r>
          </a:p>
          <a:p>
            <a:pPr defTabSz="685800" fontAlgn="auto">
              <a:lnSpc>
                <a:spcPct val="100000"/>
              </a:lnSpc>
              <a:spcBef>
                <a:spcPct val="0"/>
              </a:spcBef>
              <a:spcAft>
                <a:spcPts val="0"/>
              </a:spcAft>
              <a:buNone/>
              <a:defRPr/>
            </a:pPr>
            <a:r>
              <a:rPr lang="en-US" altLang="en-US" sz="1350" dirty="0">
                <a:solidFill>
                  <a:srgbClr val="000000"/>
                </a:solidFill>
                <a:latin typeface="Arial" panose="020B0604020202020204" pitchFamily="34" charset="0"/>
                <a:ea typeface="+mn-ea"/>
                <a:cs typeface="+mn-cs"/>
              </a:rPr>
              <a:t>(T2-3, N0-2)</a:t>
            </a:r>
          </a:p>
          <a:p>
            <a:pPr defTabSz="685800" fontAlgn="auto">
              <a:lnSpc>
                <a:spcPct val="100000"/>
              </a:lnSpc>
              <a:spcBef>
                <a:spcPct val="0"/>
              </a:spcBef>
              <a:spcAft>
                <a:spcPts val="0"/>
              </a:spcAft>
              <a:buNone/>
              <a:defRPr/>
            </a:pPr>
            <a:r>
              <a:rPr lang="en-US" altLang="en-US" sz="1350" dirty="0">
                <a:solidFill>
                  <a:prstClr val="black"/>
                </a:solidFill>
                <a:latin typeface="Arial" panose="020B0604020202020204" pitchFamily="34" charset="0"/>
                <a:ea typeface="+mn-ea"/>
                <a:cs typeface="+mn-cs"/>
              </a:rPr>
              <a:t>Newly diagnosed, no prior therapy</a:t>
            </a:r>
          </a:p>
        </p:txBody>
      </p:sp>
      <p:sp>
        <p:nvSpPr>
          <p:cNvPr id="20" name="TextBox 19">
            <a:extLst>
              <a:ext uri="{FF2B5EF4-FFF2-40B4-BE49-F238E27FC236}">
                <a16:creationId xmlns:a16="http://schemas.microsoft.com/office/drawing/2014/main" id="{8DDB8F62-5922-B14B-BF38-03E2BCAE2A89}"/>
              </a:ext>
            </a:extLst>
          </p:cNvPr>
          <p:cNvSpPr txBox="1"/>
          <p:nvPr/>
        </p:nvSpPr>
        <p:spPr>
          <a:xfrm>
            <a:off x="5464970" y="4836607"/>
            <a:ext cx="3573065" cy="323165"/>
          </a:xfrm>
          <a:prstGeom prst="rect">
            <a:avLst/>
          </a:prstGeom>
          <a:ln w="28575"/>
        </p:spPr>
        <p:style>
          <a:lnRef idx="2">
            <a:schemeClr val="accent1"/>
          </a:lnRef>
          <a:fillRef idx="1">
            <a:schemeClr val="lt1"/>
          </a:fillRef>
          <a:effectRef idx="0">
            <a:schemeClr val="accent1"/>
          </a:effectRef>
          <a:fontRef idx="minor">
            <a:schemeClr val="dk1"/>
          </a:fontRef>
        </p:style>
        <p:txBody>
          <a:bodyPr>
            <a:spAutoFit/>
          </a:bodyPr>
          <a:lstStyle/>
          <a:p>
            <a:pPr algn="ctr" defTabSz="685800" fontAlgn="auto">
              <a:spcBef>
                <a:spcPts val="0"/>
              </a:spcBef>
              <a:spcAft>
                <a:spcPts val="0"/>
              </a:spcAft>
              <a:defRPr/>
            </a:pPr>
            <a:r>
              <a:rPr lang="en-US" altLang="en-US" sz="1500" dirty="0">
                <a:solidFill>
                  <a:srgbClr val="000514"/>
                </a:solidFill>
                <a:latin typeface="Arial" charset="0"/>
              </a:rPr>
              <a:t>Primary Objective: 3y IDFS</a:t>
            </a:r>
          </a:p>
        </p:txBody>
      </p:sp>
      <p:sp>
        <p:nvSpPr>
          <p:cNvPr id="22536" name="TextBox 1">
            <a:extLst>
              <a:ext uri="{FF2B5EF4-FFF2-40B4-BE49-F238E27FC236}">
                <a16:creationId xmlns:a16="http://schemas.microsoft.com/office/drawing/2014/main" id="{1A6DDF87-4048-CA4A-8E08-030A8AF897D6}"/>
              </a:ext>
            </a:extLst>
          </p:cNvPr>
          <p:cNvSpPr txBox="1">
            <a:spLocks noChangeArrowheads="1"/>
          </p:cNvSpPr>
          <p:nvPr/>
        </p:nvSpPr>
        <p:spPr bwMode="auto">
          <a:xfrm>
            <a:off x="4449955" y="4508093"/>
            <a:ext cx="699230" cy="3000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defRPr/>
            </a:pPr>
            <a:r>
              <a:rPr lang="en-US" altLang="en-US" sz="1350" dirty="0">
                <a:solidFill>
                  <a:srgbClr val="C00000"/>
                </a:solidFill>
                <a:latin typeface="Arial" panose="020B0604020202020204" pitchFamily="34" charset="0"/>
                <a:ea typeface="+mn-ea"/>
                <a:cs typeface="+mn-cs"/>
              </a:rPr>
              <a:t>N=981</a:t>
            </a:r>
          </a:p>
        </p:txBody>
      </p:sp>
      <p:pic>
        <p:nvPicPr>
          <p:cNvPr id="22537" name="Picture 5">
            <a:extLst>
              <a:ext uri="{FF2B5EF4-FFF2-40B4-BE49-F238E27FC236}">
                <a16:creationId xmlns:a16="http://schemas.microsoft.com/office/drawing/2014/main" id="{1A7A1D4E-3C15-2547-B129-ECB5F35E31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454" y="501847"/>
            <a:ext cx="1470422" cy="43219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pic>
        <p:nvPicPr>
          <p:cNvPr id="22538" name="Picture 4">
            <a:extLst>
              <a:ext uri="{FF2B5EF4-FFF2-40B4-BE49-F238E27FC236}">
                <a16:creationId xmlns:a16="http://schemas.microsoft.com/office/drawing/2014/main" id="{F9D33588-9C37-2B48-9F44-12C082489E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0880" y="83343"/>
            <a:ext cx="1674019" cy="3619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Lst>
        </p:spPr>
      </p:pic>
      <p:sp>
        <p:nvSpPr>
          <p:cNvPr id="18" name="TextBox 17">
            <a:extLst>
              <a:ext uri="{FF2B5EF4-FFF2-40B4-BE49-F238E27FC236}">
                <a16:creationId xmlns:a16="http://schemas.microsoft.com/office/drawing/2014/main" id="{76B2B43C-2A57-5E49-A7C0-73848E3A7304}"/>
              </a:ext>
            </a:extLst>
          </p:cNvPr>
          <p:cNvSpPr txBox="1"/>
          <p:nvPr/>
        </p:nvSpPr>
        <p:spPr>
          <a:xfrm>
            <a:off x="5253038" y="2397919"/>
            <a:ext cx="1533525" cy="276999"/>
          </a:xfrm>
          <a:prstGeom prst="rect">
            <a:avLst/>
          </a:prstGeom>
          <a:gradFill flip="none" rotWithShape="1">
            <a:gsLst>
              <a:gs pos="0">
                <a:schemeClr val="accent1">
                  <a:lumMod val="60000"/>
                  <a:lumOff val="40000"/>
                  <a:tint val="66000"/>
                  <a:satMod val="160000"/>
                </a:schemeClr>
              </a:gs>
              <a:gs pos="50000">
                <a:schemeClr val="accent1">
                  <a:lumMod val="60000"/>
                  <a:lumOff val="40000"/>
                  <a:tint val="44500"/>
                  <a:satMod val="160000"/>
                </a:schemeClr>
              </a:gs>
              <a:gs pos="100000">
                <a:schemeClr val="accent1">
                  <a:lumMod val="60000"/>
                  <a:lumOff val="40000"/>
                  <a:tint val="23500"/>
                  <a:satMod val="160000"/>
                </a:schemeClr>
              </a:gs>
            </a:gsLst>
            <a:lin ang="13500000" scaled="1"/>
            <a:tileRect/>
          </a:gradFill>
        </p:spPr>
        <p:txBody>
          <a:bodyPr>
            <a:spAutoFit/>
          </a:bodyPr>
          <a:lstStyle/>
          <a:p>
            <a:pPr algn="ctr" defTabSz="685800" fontAlgn="auto">
              <a:spcBef>
                <a:spcPts val="0"/>
              </a:spcBef>
              <a:spcAft>
                <a:spcPts val="0"/>
              </a:spcAft>
              <a:defRPr/>
            </a:pPr>
            <a:r>
              <a:rPr lang="en-US" sz="1200" dirty="0">
                <a:solidFill>
                  <a:prstClr val="black"/>
                </a:solidFill>
                <a:latin typeface="Calibri" panose="020F0502020204030204"/>
                <a:ea typeface="+mn-ea"/>
                <a:cs typeface="+mn-cs"/>
              </a:rPr>
              <a:t>Part 2 RD (~55%)</a:t>
            </a:r>
          </a:p>
        </p:txBody>
      </p:sp>
      <p:sp>
        <p:nvSpPr>
          <p:cNvPr id="25" name="TextBox 24">
            <a:extLst>
              <a:ext uri="{FF2B5EF4-FFF2-40B4-BE49-F238E27FC236}">
                <a16:creationId xmlns:a16="http://schemas.microsoft.com/office/drawing/2014/main" id="{A272CDC5-49B8-A348-8682-D2CADD60D99B}"/>
              </a:ext>
            </a:extLst>
          </p:cNvPr>
          <p:cNvSpPr txBox="1"/>
          <p:nvPr/>
        </p:nvSpPr>
        <p:spPr>
          <a:xfrm>
            <a:off x="6715126" y="3348561"/>
            <a:ext cx="1296590" cy="461665"/>
          </a:xfrm>
          <a:prstGeom prst="rect">
            <a:avLst/>
          </a:prstGeom>
          <a:solidFill>
            <a:schemeClr val="accent1">
              <a:lumMod val="20000"/>
              <a:lumOff val="80000"/>
            </a:schemeClr>
          </a:solidFill>
          <a:ln>
            <a:solidFill>
              <a:srgbClr val="C00000"/>
            </a:solidFill>
          </a:ln>
        </p:spPr>
        <p:txBody>
          <a:bodyPr>
            <a:spAutoFit/>
          </a:bodyPr>
          <a:lstStyle/>
          <a:p>
            <a:pPr defTabSz="685800" fontAlgn="auto">
              <a:spcBef>
                <a:spcPts val="0"/>
              </a:spcBef>
              <a:spcAft>
                <a:spcPts val="0"/>
              </a:spcAft>
              <a:defRPr/>
            </a:pPr>
            <a:r>
              <a:rPr lang="en-US" sz="1200" dirty="0">
                <a:solidFill>
                  <a:prstClr val="black"/>
                </a:solidFill>
                <a:latin typeface="Calibri" panose="020F0502020204030204"/>
                <a:ea typeface="+mn-ea"/>
                <a:cs typeface="+mn-cs"/>
              </a:rPr>
              <a:t>T-DM1 x 14 cycles</a:t>
            </a:r>
          </a:p>
        </p:txBody>
      </p:sp>
      <p:sp>
        <p:nvSpPr>
          <p:cNvPr id="26" name="TextBox 25">
            <a:extLst>
              <a:ext uri="{FF2B5EF4-FFF2-40B4-BE49-F238E27FC236}">
                <a16:creationId xmlns:a16="http://schemas.microsoft.com/office/drawing/2014/main" id="{5523E57E-88F7-4F49-A750-64CAFB315D89}"/>
              </a:ext>
            </a:extLst>
          </p:cNvPr>
          <p:cNvSpPr txBox="1"/>
          <p:nvPr/>
        </p:nvSpPr>
        <p:spPr>
          <a:xfrm>
            <a:off x="6715126" y="4348758"/>
            <a:ext cx="2322909" cy="276999"/>
          </a:xfrm>
          <a:prstGeom prst="rect">
            <a:avLst/>
          </a:prstGeom>
          <a:solidFill>
            <a:schemeClr val="accent1">
              <a:lumMod val="20000"/>
              <a:lumOff val="80000"/>
            </a:schemeClr>
          </a:solidFill>
          <a:ln>
            <a:solidFill>
              <a:srgbClr val="C00000"/>
            </a:solidFill>
          </a:ln>
        </p:spPr>
        <p:txBody>
          <a:bodyPr>
            <a:spAutoFit/>
          </a:bodyPr>
          <a:lstStyle/>
          <a:p>
            <a:pPr defTabSz="685800" fontAlgn="auto">
              <a:spcBef>
                <a:spcPts val="0"/>
              </a:spcBef>
              <a:spcAft>
                <a:spcPts val="0"/>
              </a:spcAft>
              <a:defRPr/>
            </a:pPr>
            <a:r>
              <a:rPr lang="en-US" sz="1200" dirty="0">
                <a:solidFill>
                  <a:prstClr val="black"/>
                </a:solidFill>
                <a:latin typeface="Calibri" panose="020F0502020204030204"/>
                <a:ea typeface="+mn-ea"/>
                <a:cs typeface="+mn-cs"/>
              </a:rPr>
              <a:t>T-DM1 + tucatinib x14 cycles</a:t>
            </a:r>
          </a:p>
        </p:txBody>
      </p:sp>
      <p:sp>
        <p:nvSpPr>
          <p:cNvPr id="31" name="TextBox 30">
            <a:extLst>
              <a:ext uri="{FF2B5EF4-FFF2-40B4-BE49-F238E27FC236}">
                <a16:creationId xmlns:a16="http://schemas.microsoft.com/office/drawing/2014/main" id="{BC8B0E3B-6FF4-FA4A-90F0-9162D6824D4A}"/>
              </a:ext>
            </a:extLst>
          </p:cNvPr>
          <p:cNvSpPr txBox="1"/>
          <p:nvPr/>
        </p:nvSpPr>
        <p:spPr>
          <a:xfrm rot="16200000">
            <a:off x="5438180" y="3815336"/>
            <a:ext cx="1163241" cy="300082"/>
          </a:xfrm>
          <a:prstGeom prst="rect">
            <a:avLst/>
          </a:prstGeom>
          <a:noFill/>
          <a:ln>
            <a:solidFill>
              <a:schemeClr val="tx1"/>
            </a:solidFill>
          </a:ln>
        </p:spPr>
        <p:txBody>
          <a:bodyPr>
            <a:spAutoFit/>
          </a:bodyPr>
          <a:lstStyle/>
          <a:p>
            <a:pPr algn="ctr" defTabSz="685800" fontAlgn="auto">
              <a:spcBef>
                <a:spcPts val="0"/>
              </a:spcBef>
              <a:spcAft>
                <a:spcPts val="0"/>
              </a:spcAft>
              <a:defRPr/>
            </a:pPr>
            <a:r>
              <a:rPr lang="en-US" sz="1350" dirty="0">
                <a:solidFill>
                  <a:prstClr val="black"/>
                </a:solidFill>
                <a:latin typeface="Calibri" panose="020F0502020204030204"/>
                <a:ea typeface="+mn-ea"/>
                <a:cs typeface="+mn-cs"/>
              </a:rPr>
              <a:t>Registration</a:t>
            </a:r>
            <a:endParaRPr lang="en-US" sz="1500" dirty="0">
              <a:solidFill>
                <a:prstClr val="black"/>
              </a:solidFill>
              <a:latin typeface="Calibri" panose="020F0502020204030204"/>
              <a:ea typeface="+mn-ea"/>
              <a:cs typeface="+mn-cs"/>
            </a:endParaRPr>
          </a:p>
        </p:txBody>
      </p:sp>
      <p:sp>
        <p:nvSpPr>
          <p:cNvPr id="22545" name="TextBox 14">
            <a:extLst>
              <a:ext uri="{FF2B5EF4-FFF2-40B4-BE49-F238E27FC236}">
                <a16:creationId xmlns:a16="http://schemas.microsoft.com/office/drawing/2014/main" id="{75134ADD-386E-C44B-A14E-C2E93787E80E}"/>
              </a:ext>
            </a:extLst>
          </p:cNvPr>
          <p:cNvSpPr txBox="1">
            <a:spLocks noChangeArrowheads="1"/>
          </p:cNvSpPr>
          <p:nvPr/>
        </p:nvSpPr>
        <p:spPr bwMode="auto">
          <a:xfrm>
            <a:off x="4285060" y="3299222"/>
            <a:ext cx="1756172"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defRPr/>
            </a:pPr>
            <a:r>
              <a:rPr lang="en-US" altLang="en-US" sz="1200" u="sng" dirty="0">
                <a:solidFill>
                  <a:srgbClr val="000000"/>
                </a:solidFill>
                <a:latin typeface="Arial" panose="020B0604020202020204" pitchFamily="34" charset="0"/>
                <a:ea typeface="+mn-ea"/>
                <a:cs typeface="+mn-cs"/>
              </a:rPr>
              <a:t>Eligibility</a:t>
            </a:r>
            <a:endParaRPr lang="en-US" altLang="en-US" sz="1050" u="sng" dirty="0">
              <a:solidFill>
                <a:srgbClr val="000000"/>
              </a:solidFill>
              <a:latin typeface="Arial" panose="020B0604020202020204" pitchFamily="34" charset="0"/>
              <a:ea typeface="+mn-ea"/>
              <a:cs typeface="+mn-cs"/>
            </a:endParaRPr>
          </a:p>
          <a:p>
            <a:pP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HER2+ RD</a:t>
            </a:r>
          </a:p>
          <a:p>
            <a:pP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Any ER-</a:t>
            </a:r>
          </a:p>
          <a:p>
            <a:pP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ER+ if N+ </a:t>
            </a:r>
          </a:p>
          <a:p>
            <a:pPr defTabSz="685800" fontAlgn="auto">
              <a:lnSpc>
                <a:spcPct val="100000"/>
              </a:lnSpc>
              <a:spcBef>
                <a:spcPct val="0"/>
              </a:spcBef>
              <a:spcAft>
                <a:spcPts val="0"/>
              </a:spcAft>
              <a:buNone/>
              <a:defRPr/>
            </a:pPr>
            <a:r>
              <a:rPr lang="en-US" altLang="en-US" sz="1200" dirty="0">
                <a:solidFill>
                  <a:srgbClr val="000000"/>
                </a:solidFill>
                <a:latin typeface="Arial" panose="020B0604020202020204" pitchFamily="34" charset="0"/>
                <a:ea typeface="+mn-ea"/>
                <a:cs typeface="+mn-cs"/>
              </a:rPr>
              <a:t>~ 50% Part 1, 50% outside enrollees</a:t>
            </a:r>
          </a:p>
        </p:txBody>
      </p:sp>
      <p:cxnSp>
        <p:nvCxnSpPr>
          <p:cNvPr id="33" name="Straight Arrow Connector 32">
            <a:extLst>
              <a:ext uri="{FF2B5EF4-FFF2-40B4-BE49-F238E27FC236}">
                <a16:creationId xmlns:a16="http://schemas.microsoft.com/office/drawing/2014/main" id="{3018572B-E15D-A346-BCAB-ED4D40A6A9A9}"/>
              </a:ext>
            </a:extLst>
          </p:cNvPr>
          <p:cNvCxnSpPr>
            <a:cxnSpLocks/>
          </p:cNvCxnSpPr>
          <p:nvPr/>
        </p:nvCxnSpPr>
        <p:spPr>
          <a:xfrm>
            <a:off x="6030516" y="2815829"/>
            <a:ext cx="0" cy="497681"/>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22547" name="TextBox 63">
            <a:extLst>
              <a:ext uri="{FF2B5EF4-FFF2-40B4-BE49-F238E27FC236}">
                <a16:creationId xmlns:a16="http://schemas.microsoft.com/office/drawing/2014/main" id="{D92FC7F7-6B80-5248-B333-9DFA72BF0A7E}"/>
              </a:ext>
            </a:extLst>
          </p:cNvPr>
          <p:cNvSpPr txBox="1">
            <a:spLocks noChangeArrowheads="1"/>
          </p:cNvSpPr>
          <p:nvPr/>
        </p:nvSpPr>
        <p:spPr bwMode="auto">
          <a:xfrm>
            <a:off x="6119813" y="2876550"/>
            <a:ext cx="2276585"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pPr defTabSz="685800" fontAlgn="auto">
              <a:lnSpc>
                <a:spcPct val="100000"/>
              </a:lnSpc>
              <a:spcBef>
                <a:spcPct val="0"/>
              </a:spcBef>
              <a:spcAft>
                <a:spcPts val="0"/>
              </a:spcAft>
              <a:buNone/>
              <a:defRPr/>
            </a:pPr>
            <a:r>
              <a:rPr lang="en-US" altLang="en-US" sz="1050" i="1" dirty="0">
                <a:solidFill>
                  <a:prstClr val="black"/>
                </a:solidFill>
                <a:latin typeface="Arial" panose="020B0604020202020204" pitchFamily="34" charset="0"/>
                <a:ea typeface="+mn-ea"/>
                <a:cs typeface="+mn-cs"/>
              </a:rPr>
              <a:t>SOC chemo as deemed necessary</a:t>
            </a:r>
          </a:p>
        </p:txBody>
      </p:sp>
      <p:sp>
        <p:nvSpPr>
          <p:cNvPr id="32" name="Title 1">
            <a:extLst>
              <a:ext uri="{FF2B5EF4-FFF2-40B4-BE49-F238E27FC236}">
                <a16:creationId xmlns:a16="http://schemas.microsoft.com/office/drawing/2014/main" id="{F8D16B96-A2AB-6545-98F1-A66BD6EB24C7}"/>
              </a:ext>
            </a:extLst>
          </p:cNvPr>
          <p:cNvSpPr>
            <a:spLocks noGrp="1"/>
          </p:cNvSpPr>
          <p:nvPr>
            <p:ph type="title"/>
          </p:nvPr>
        </p:nvSpPr>
        <p:spPr>
          <a:xfrm>
            <a:off x="1512094" y="130969"/>
            <a:ext cx="5915025" cy="873919"/>
          </a:xfrm>
        </p:spPr>
        <p:txBody>
          <a:bodyPr>
            <a:normAutofit/>
          </a:bodyPr>
          <a:lstStyle/>
          <a:p>
            <a:pPr algn="ctr" eaLnBrk="1" hangingPunct="1">
              <a:defRPr/>
            </a:pPr>
            <a:r>
              <a:rPr lang="en-US" altLang="en-US" sz="2700" dirty="0">
                <a:solidFill>
                  <a:schemeClr val="accent1">
                    <a:lumMod val="75000"/>
                  </a:schemeClr>
                </a:solidFill>
                <a:latin typeface="Arial" pitchFamily="34" charset="0"/>
                <a:cs typeface="Arial" pitchFamily="34" charset="0"/>
              </a:rPr>
              <a:t>COMPASS RD</a:t>
            </a:r>
            <a:endParaRPr lang="en-US" altLang="en-US" sz="2700" dirty="0">
              <a:solidFill>
                <a:schemeClr val="accent1">
                  <a:lumMod val="75000"/>
                </a:schemeClr>
              </a:solidFill>
            </a:endParaRPr>
          </a:p>
        </p:txBody>
      </p:sp>
      <p:pic>
        <p:nvPicPr>
          <p:cNvPr id="22549" name="Content Placeholder 5">
            <a:extLst>
              <a:ext uri="{FF2B5EF4-FFF2-40B4-BE49-F238E27FC236}">
                <a16:creationId xmlns:a16="http://schemas.microsoft.com/office/drawing/2014/main" id="{22B1DFAA-D086-1743-8542-3F8816A4AA2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246987" y="50291"/>
            <a:ext cx="791048" cy="7900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Oval 1">
            <a:extLst>
              <a:ext uri="{FF2B5EF4-FFF2-40B4-BE49-F238E27FC236}">
                <a16:creationId xmlns:a16="http://schemas.microsoft.com/office/drawing/2014/main" id="{A56F3A91-2EA9-6F4C-BBD9-572612966BF9}"/>
              </a:ext>
            </a:extLst>
          </p:cNvPr>
          <p:cNvSpPr/>
          <p:nvPr/>
        </p:nvSpPr>
        <p:spPr>
          <a:xfrm>
            <a:off x="6125766" y="3744803"/>
            <a:ext cx="508397" cy="393766"/>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dirty="0">
                <a:solidFill>
                  <a:prstClr val="white"/>
                </a:solidFill>
                <a:latin typeface="Calibri" panose="020F0502020204030204"/>
              </a:rPr>
              <a:t>R</a:t>
            </a:r>
          </a:p>
        </p:txBody>
      </p:sp>
      <p:sp>
        <p:nvSpPr>
          <p:cNvPr id="3" name="Right Arrow 2">
            <a:extLst>
              <a:ext uri="{FF2B5EF4-FFF2-40B4-BE49-F238E27FC236}">
                <a16:creationId xmlns:a16="http://schemas.microsoft.com/office/drawing/2014/main" id="{DA962021-6E02-9E45-B573-092AAD9AEBFA}"/>
              </a:ext>
            </a:extLst>
          </p:cNvPr>
          <p:cNvSpPr/>
          <p:nvPr/>
        </p:nvSpPr>
        <p:spPr>
          <a:xfrm rot="19077701">
            <a:off x="6651833" y="3757927"/>
            <a:ext cx="343370" cy="11687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prstClr val="white"/>
              </a:solidFill>
              <a:latin typeface="Calibri" panose="020F0502020204030204"/>
            </a:endParaRPr>
          </a:p>
        </p:txBody>
      </p:sp>
      <p:sp>
        <p:nvSpPr>
          <p:cNvPr id="34" name="Right Arrow 33">
            <a:extLst>
              <a:ext uri="{FF2B5EF4-FFF2-40B4-BE49-F238E27FC236}">
                <a16:creationId xmlns:a16="http://schemas.microsoft.com/office/drawing/2014/main" id="{B9DDA061-BF36-7D43-80A5-44EC1EFDD2BC}"/>
              </a:ext>
            </a:extLst>
          </p:cNvPr>
          <p:cNvSpPr/>
          <p:nvPr/>
        </p:nvSpPr>
        <p:spPr>
          <a:xfrm rot="2130981">
            <a:off x="6635857" y="4116416"/>
            <a:ext cx="379043" cy="127223"/>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prstClr val="white"/>
              </a:solidFill>
              <a:latin typeface="Calibri" panose="020F0502020204030204"/>
            </a:endParaRPr>
          </a:p>
        </p:txBody>
      </p:sp>
      <p:sp>
        <p:nvSpPr>
          <p:cNvPr id="28" name="Rectangle 27">
            <a:extLst>
              <a:ext uri="{FF2B5EF4-FFF2-40B4-BE49-F238E27FC236}">
                <a16:creationId xmlns:a16="http://schemas.microsoft.com/office/drawing/2014/main" id="{C54D296D-E21E-2947-B57D-F555E9C8C7DB}"/>
              </a:ext>
            </a:extLst>
          </p:cNvPr>
          <p:cNvSpPr/>
          <p:nvPr/>
        </p:nvSpPr>
        <p:spPr bwMode="auto">
          <a:xfrm>
            <a:off x="5152756" y="2159887"/>
            <a:ext cx="1756172" cy="623408"/>
          </a:xfrm>
          <a:prstGeom prst="rect">
            <a:avLst/>
          </a:prstGeom>
          <a:noFill/>
          <a:ln w="38100" cmpd="sng">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43398" tIns="21699" rIns="43398" bIns="21699" numCol="1" rtlCol="0" anchor="t" anchorCtr="0" compatLnSpc="1">
            <a:prstTxWarp prst="textNoShape">
              <a:avLst/>
            </a:prstTxWarp>
          </a:bodyPr>
          <a:lstStyle/>
          <a:p>
            <a:pPr defTabSz="578678" eaLnBrk="0" hangingPunct="0">
              <a:defRPr/>
            </a:pPr>
            <a:endParaRPr lang="en-US" sz="949" b="1">
              <a:solidFill>
                <a:srgbClr val="FFFF00"/>
              </a:solidFill>
              <a:latin typeface="Arial" charset="0"/>
            </a:endParaRPr>
          </a:p>
        </p:txBody>
      </p:sp>
      <p:sp>
        <p:nvSpPr>
          <p:cNvPr id="29" name="TextBox 28">
            <a:extLst>
              <a:ext uri="{FF2B5EF4-FFF2-40B4-BE49-F238E27FC236}">
                <a16:creationId xmlns:a16="http://schemas.microsoft.com/office/drawing/2014/main" id="{3D3CC711-4ACA-414B-92F1-CA91AAC04C8C}"/>
              </a:ext>
            </a:extLst>
          </p:cNvPr>
          <p:cNvSpPr txBox="1"/>
          <p:nvPr/>
        </p:nvSpPr>
        <p:spPr>
          <a:xfrm>
            <a:off x="5252228" y="1270398"/>
            <a:ext cx="1728788" cy="646331"/>
          </a:xfrm>
          <a:prstGeom prst="rect">
            <a:avLst/>
          </a:prstGeom>
          <a:gradFill flip="none" rotWithShape="1">
            <a:gsLst>
              <a:gs pos="0">
                <a:schemeClr val="accent1">
                  <a:lumMod val="60000"/>
                  <a:lumOff val="40000"/>
                  <a:tint val="66000"/>
                  <a:satMod val="160000"/>
                </a:schemeClr>
              </a:gs>
              <a:gs pos="50000">
                <a:schemeClr val="accent1">
                  <a:lumMod val="60000"/>
                  <a:lumOff val="40000"/>
                  <a:tint val="44500"/>
                  <a:satMod val="160000"/>
                </a:schemeClr>
              </a:gs>
              <a:gs pos="100000">
                <a:schemeClr val="accent1">
                  <a:lumMod val="60000"/>
                  <a:lumOff val="40000"/>
                  <a:tint val="23500"/>
                  <a:satMod val="160000"/>
                </a:schemeClr>
              </a:gs>
            </a:gsLst>
            <a:lin ang="13500000" scaled="1"/>
            <a:tileRect/>
          </a:gradFill>
        </p:spPr>
        <p:txBody>
          <a:bodyPr>
            <a:spAutoFit/>
          </a:bodyPr>
          <a:lstStyle/>
          <a:p>
            <a:pPr algn="ctr" defTabSz="685800" fontAlgn="auto">
              <a:spcBef>
                <a:spcPts val="0"/>
              </a:spcBef>
              <a:spcAft>
                <a:spcPts val="0"/>
              </a:spcAft>
              <a:defRPr/>
            </a:pPr>
            <a:r>
              <a:rPr lang="en-US" sz="1200" dirty="0">
                <a:solidFill>
                  <a:prstClr val="black"/>
                </a:solidFill>
                <a:latin typeface="Calibri"/>
                <a:ea typeface="+mn-ea"/>
                <a:cs typeface="+mn-cs"/>
              </a:rPr>
              <a:t>Part 1 pCR (~40-45%)</a:t>
            </a:r>
          </a:p>
          <a:p>
            <a:pPr algn="ctr" defTabSz="685800" fontAlgn="auto">
              <a:spcBef>
                <a:spcPts val="0"/>
              </a:spcBef>
              <a:spcAft>
                <a:spcPts val="0"/>
              </a:spcAft>
              <a:defRPr/>
            </a:pPr>
            <a:r>
              <a:rPr lang="en-US" sz="1200" dirty="0">
                <a:solidFill>
                  <a:prstClr val="black"/>
                </a:solidFill>
                <a:latin typeface="Calibri"/>
                <a:ea typeface="+mn-ea"/>
                <a:cs typeface="+mn-cs"/>
              </a:rPr>
              <a:t>No further chemo</a:t>
            </a:r>
          </a:p>
          <a:p>
            <a:pPr algn="ctr" defTabSz="685800" fontAlgn="auto">
              <a:spcBef>
                <a:spcPts val="0"/>
              </a:spcBef>
              <a:spcAft>
                <a:spcPts val="0"/>
              </a:spcAft>
              <a:defRPr/>
            </a:pPr>
            <a:r>
              <a:rPr lang="en-US" sz="1200" dirty="0">
                <a:solidFill>
                  <a:prstClr val="black"/>
                </a:solidFill>
                <a:latin typeface="Calibri"/>
                <a:ea typeface="+mn-ea"/>
                <a:cs typeface="+mn-cs"/>
              </a:rPr>
              <a:t>Complete HP</a:t>
            </a:r>
          </a:p>
        </p:txBody>
      </p:sp>
    </p:spTree>
    <p:extLst>
      <p:ext uri="{BB962C8B-B14F-4D97-AF65-F5344CB8AC3E}">
        <p14:creationId xmlns:p14="http://schemas.microsoft.com/office/powerpoint/2010/main" val="266503553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0" y="127465"/>
            <a:ext cx="9144000" cy="807256"/>
          </a:xfrm>
        </p:spPr>
        <p:txBody>
          <a:bodyPr/>
          <a:lstStyle/>
          <a:p>
            <a:r>
              <a:rPr lang="en-US" b="1" dirty="0">
                <a:solidFill>
                  <a:srgbClr val="003767"/>
                </a:solidFill>
              </a:rPr>
              <a:t>Thank You to Our Supporters:</a:t>
            </a:r>
            <a:endParaRPr lang="en-US" b="1" dirty="0"/>
          </a:p>
        </p:txBody>
      </p:sp>
      <p:pic>
        <p:nvPicPr>
          <p:cNvPr id="5" name="Picture 4" descr="A close up of a logo&#10;&#10;Description automatically generated">
            <a:extLst>
              <a:ext uri="{FF2B5EF4-FFF2-40B4-BE49-F238E27FC236}">
                <a16:creationId xmlns:a16="http://schemas.microsoft.com/office/drawing/2014/main" id="{B9E12EA1-AA94-8202-2181-843995F10958}"/>
              </a:ext>
            </a:extLst>
          </p:cNvPr>
          <p:cNvPicPr>
            <a:picLocks noChangeAspect="1"/>
          </p:cNvPicPr>
          <p:nvPr/>
        </p:nvPicPr>
        <p:blipFill>
          <a:blip r:embed="rId2"/>
          <a:stretch>
            <a:fillRect/>
          </a:stretch>
        </p:blipFill>
        <p:spPr>
          <a:xfrm>
            <a:off x="714375" y="1064179"/>
            <a:ext cx="3600450" cy="976866"/>
          </a:xfrm>
          <a:prstGeom prst="rect">
            <a:avLst/>
          </a:prstGeom>
        </p:spPr>
      </p:pic>
      <p:pic>
        <p:nvPicPr>
          <p:cNvPr id="8" name="Picture 7" descr="A blue and white text on a black background&#10;&#10;Description automatically generated">
            <a:extLst>
              <a:ext uri="{FF2B5EF4-FFF2-40B4-BE49-F238E27FC236}">
                <a16:creationId xmlns:a16="http://schemas.microsoft.com/office/drawing/2014/main" id="{77AF75E9-8743-794D-5E44-1F4C34773734}"/>
              </a:ext>
            </a:extLst>
          </p:cNvPr>
          <p:cNvPicPr>
            <a:picLocks noChangeAspect="1"/>
          </p:cNvPicPr>
          <p:nvPr/>
        </p:nvPicPr>
        <p:blipFill>
          <a:blip r:embed="rId3"/>
          <a:stretch>
            <a:fillRect/>
          </a:stretch>
        </p:blipFill>
        <p:spPr>
          <a:xfrm>
            <a:off x="5151665" y="1414614"/>
            <a:ext cx="2903799" cy="807256"/>
          </a:xfrm>
          <a:prstGeom prst="rect">
            <a:avLst/>
          </a:prstGeom>
        </p:spPr>
      </p:pic>
      <p:pic>
        <p:nvPicPr>
          <p:cNvPr id="10" name="Picture 9" descr="A blue and white logo&#10;&#10;Description automatically generated">
            <a:extLst>
              <a:ext uri="{FF2B5EF4-FFF2-40B4-BE49-F238E27FC236}">
                <a16:creationId xmlns:a16="http://schemas.microsoft.com/office/drawing/2014/main" id="{63D11F7A-DE07-20D9-96AF-583F552F7304}"/>
              </a:ext>
            </a:extLst>
          </p:cNvPr>
          <p:cNvPicPr>
            <a:picLocks noChangeAspect="1"/>
          </p:cNvPicPr>
          <p:nvPr/>
        </p:nvPicPr>
        <p:blipFill>
          <a:blip r:embed="rId4"/>
          <a:stretch>
            <a:fillRect/>
          </a:stretch>
        </p:blipFill>
        <p:spPr>
          <a:xfrm>
            <a:off x="714375" y="2316419"/>
            <a:ext cx="3102042" cy="1603982"/>
          </a:xfrm>
          <a:prstGeom prst="rect">
            <a:avLst/>
          </a:prstGeom>
        </p:spPr>
      </p:pic>
      <p:pic>
        <p:nvPicPr>
          <p:cNvPr id="12" name="Picture 11" descr="A black and blue logo&#10;&#10;Description automatically generated">
            <a:extLst>
              <a:ext uri="{FF2B5EF4-FFF2-40B4-BE49-F238E27FC236}">
                <a16:creationId xmlns:a16="http://schemas.microsoft.com/office/drawing/2014/main" id="{DDC78594-340B-F41F-2625-5EB7230C08D9}"/>
              </a:ext>
            </a:extLst>
          </p:cNvPr>
          <p:cNvPicPr>
            <a:picLocks noChangeAspect="1"/>
          </p:cNvPicPr>
          <p:nvPr/>
        </p:nvPicPr>
        <p:blipFill>
          <a:blip r:embed="rId5"/>
          <a:stretch>
            <a:fillRect/>
          </a:stretch>
        </p:blipFill>
        <p:spPr>
          <a:xfrm>
            <a:off x="4748092" y="2767693"/>
            <a:ext cx="3881557" cy="1088174"/>
          </a:xfrm>
          <a:prstGeom prst="rect">
            <a:avLst/>
          </a:prstGeom>
        </p:spPr>
      </p:pic>
    </p:spTree>
    <p:extLst>
      <p:ext uri="{BB962C8B-B14F-4D97-AF65-F5344CB8AC3E}">
        <p14:creationId xmlns:p14="http://schemas.microsoft.com/office/powerpoint/2010/main" val="428147152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1"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59997" y="258479"/>
            <a:ext cx="7935947" cy="443532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4 CuadroTexto"/>
          <p:cNvSpPr txBox="1"/>
          <p:nvPr/>
        </p:nvSpPr>
        <p:spPr>
          <a:xfrm>
            <a:off x="6956917" y="4907306"/>
            <a:ext cx="2129109" cy="261610"/>
          </a:xfrm>
          <a:prstGeom prst="rect">
            <a:avLst/>
          </a:prstGeom>
          <a:noFill/>
        </p:spPr>
        <p:txBody>
          <a:bodyPr wrap="none" rtlCol="0">
            <a:spAutoFit/>
          </a:bodyPr>
          <a:lstStyle/>
          <a:p>
            <a:pPr defTabSz="685800" fontAlgn="auto">
              <a:spcBef>
                <a:spcPts val="0"/>
              </a:spcBef>
              <a:spcAft>
                <a:spcPts val="0"/>
              </a:spcAft>
              <a:defRPr/>
            </a:pPr>
            <a:r>
              <a:rPr lang="es-ES" sz="1100" dirty="0" err="1">
                <a:solidFill>
                  <a:prstClr val="black"/>
                </a:solidFill>
                <a:latin typeface="Calibri"/>
                <a:ea typeface="+mn-ea"/>
                <a:cs typeface="+mn-cs"/>
              </a:rPr>
              <a:t>Geyer</a:t>
            </a:r>
            <a:r>
              <a:rPr lang="es-ES" sz="1100" dirty="0">
                <a:solidFill>
                  <a:prstClr val="black"/>
                </a:solidFill>
                <a:latin typeface="Calibri"/>
                <a:ea typeface="+mn-ea"/>
                <a:cs typeface="+mn-cs"/>
              </a:rPr>
              <a:t> et al. SABCS 2020 OT-03-01</a:t>
            </a:r>
            <a:endParaRPr lang="en-US" sz="1100" dirty="0">
              <a:solidFill>
                <a:prstClr val="black"/>
              </a:solidFill>
              <a:latin typeface="Calibri"/>
              <a:ea typeface="+mn-ea"/>
              <a:cs typeface="+mn-cs"/>
            </a:endParaRPr>
          </a:p>
        </p:txBody>
      </p:sp>
    </p:spTree>
    <p:extLst>
      <p:ext uri="{BB962C8B-B14F-4D97-AF65-F5344CB8AC3E}">
        <p14:creationId xmlns:p14="http://schemas.microsoft.com/office/powerpoint/2010/main" val="326685518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idx="4294967295"/>
          </p:nvPr>
        </p:nvSpPr>
        <p:spPr>
          <a:xfrm>
            <a:off x="1143000" y="116681"/>
            <a:ext cx="6858000" cy="857250"/>
          </a:xfrm>
        </p:spPr>
        <p:txBody>
          <a:bodyPr>
            <a:noAutofit/>
          </a:bodyPr>
          <a:lstStyle/>
          <a:p>
            <a:pPr eaLnBrk="1" hangingPunct="1"/>
            <a:r>
              <a:rPr lang="en-US" sz="3000" dirty="0">
                <a:solidFill>
                  <a:srgbClr val="000090"/>
                </a:solidFill>
                <a:latin typeface="Calibri" panose="020F0502020204030204" pitchFamily="34" charset="0"/>
                <a:cs typeface="Calibri" panose="020F0502020204030204" pitchFamily="34" charset="0"/>
              </a:rPr>
              <a:t>DFCI-Led Single Arm, Multicenter, </a:t>
            </a:r>
            <a:br>
              <a:rPr lang="en-US" sz="3000" dirty="0">
                <a:solidFill>
                  <a:srgbClr val="000090"/>
                </a:solidFill>
                <a:latin typeface="Calibri" panose="020F0502020204030204" pitchFamily="34" charset="0"/>
                <a:cs typeface="Calibri" panose="020F0502020204030204" pitchFamily="34" charset="0"/>
              </a:rPr>
            </a:br>
            <a:r>
              <a:rPr lang="en-US" sz="3000" dirty="0">
                <a:solidFill>
                  <a:srgbClr val="000090"/>
                </a:solidFill>
                <a:latin typeface="Calibri" panose="020F0502020204030204" pitchFamily="34" charset="0"/>
                <a:cs typeface="Calibri" panose="020F0502020204030204" pitchFamily="34" charset="0"/>
              </a:rPr>
              <a:t>Low Risk Trial</a:t>
            </a:r>
          </a:p>
        </p:txBody>
      </p:sp>
      <p:sp>
        <p:nvSpPr>
          <p:cNvPr id="281602" name="Text Box 3"/>
          <p:cNvSpPr txBox="1">
            <a:spLocks noChangeArrowheads="1"/>
          </p:cNvSpPr>
          <p:nvPr/>
        </p:nvSpPr>
        <p:spPr bwMode="auto">
          <a:xfrm>
            <a:off x="1653982" y="1545431"/>
            <a:ext cx="1464119" cy="1315712"/>
          </a:xfrm>
          <a:prstGeom prst="rect">
            <a:avLst/>
          </a:prstGeom>
          <a:noFill/>
          <a:ln w="28575">
            <a:solidFill>
              <a:srgbClr val="FF0066"/>
            </a:solidFill>
            <a:miter lim="800000"/>
            <a:headEnd/>
            <a:tailEnd/>
          </a:ln>
        </p:spPr>
        <p:txBody>
          <a:bodyPr wrap="none" lIns="68548" tIns="34274" rIns="68548" bIns="34274">
            <a:spAutoFit/>
          </a:bodyPr>
          <a:lstStyle/>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HER2+</a:t>
            </a:r>
          </a:p>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ER+ or ER-</a:t>
            </a:r>
          </a:p>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Node Negative</a:t>
            </a:r>
          </a:p>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&lt; 3 cm</a:t>
            </a:r>
          </a:p>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PS 0-1</a:t>
            </a:r>
          </a:p>
          <a:p>
            <a:pPr algn="ctr" defTabSz="685800" fontAlgn="auto">
              <a:spcBef>
                <a:spcPts val="0"/>
              </a:spcBef>
              <a:spcAft>
                <a:spcPts val="0"/>
              </a:spcAft>
              <a:defRPr/>
            </a:pPr>
            <a:r>
              <a:rPr lang="en-US" sz="1350" b="1" kern="0">
                <a:solidFill>
                  <a:prstClr val="black"/>
                </a:solidFill>
                <a:latin typeface="Calibri"/>
                <a:ea typeface="ＭＳ Ｐゴシック"/>
                <a:cs typeface="Arial" charset="0"/>
              </a:rPr>
              <a:t>Adequate organ fx</a:t>
            </a:r>
          </a:p>
        </p:txBody>
      </p:sp>
      <p:sp>
        <p:nvSpPr>
          <p:cNvPr id="281603" name="Line 4"/>
          <p:cNvSpPr>
            <a:spLocks noChangeShapeType="1"/>
          </p:cNvSpPr>
          <p:nvPr/>
        </p:nvSpPr>
        <p:spPr bwMode="auto">
          <a:xfrm>
            <a:off x="3429000" y="2116931"/>
            <a:ext cx="634604" cy="0"/>
          </a:xfrm>
          <a:prstGeom prst="line">
            <a:avLst/>
          </a:prstGeom>
          <a:noFill/>
          <a:ln w="76200">
            <a:solidFill>
              <a:srgbClr val="0070C0"/>
            </a:solidFill>
            <a:round/>
            <a:headEnd/>
            <a:tailEnd type="triangle" w="med" len="med"/>
          </a:ln>
        </p:spPr>
        <p:txBody>
          <a:bodyPr lIns="68548" tIns="34274" rIns="68548" bIns="34274"/>
          <a:lstStyle/>
          <a:p>
            <a:pPr defTabSz="685800" fontAlgn="auto">
              <a:spcBef>
                <a:spcPts val="0"/>
              </a:spcBef>
              <a:spcAft>
                <a:spcPts val="0"/>
              </a:spcAft>
              <a:defRPr/>
            </a:pPr>
            <a:endParaRPr lang="en-US" sz="1350" kern="0">
              <a:solidFill>
                <a:prstClr val="black"/>
              </a:solidFill>
              <a:ea typeface="ＭＳ Ｐゴシック"/>
              <a:cs typeface="Arial" charset="0"/>
            </a:endParaRPr>
          </a:p>
        </p:txBody>
      </p:sp>
      <p:sp>
        <p:nvSpPr>
          <p:cNvPr id="281604" name="Text Box 5"/>
          <p:cNvSpPr txBox="1">
            <a:spLocks noChangeArrowheads="1"/>
          </p:cNvSpPr>
          <p:nvPr/>
        </p:nvSpPr>
        <p:spPr bwMode="auto">
          <a:xfrm>
            <a:off x="3302022" y="1594313"/>
            <a:ext cx="601703" cy="300050"/>
          </a:xfrm>
          <a:prstGeom prst="rect">
            <a:avLst/>
          </a:prstGeom>
          <a:noFill/>
          <a:ln w="9525">
            <a:noFill/>
            <a:miter lim="800000"/>
            <a:headEnd/>
            <a:tailEnd/>
          </a:ln>
        </p:spPr>
        <p:txBody>
          <a:bodyPr wrap="none" lIns="68548" tIns="34274" rIns="68548" bIns="34274">
            <a:spAutoFit/>
          </a:bodyP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Enroll</a:t>
            </a:r>
          </a:p>
        </p:txBody>
      </p:sp>
      <p:grpSp>
        <p:nvGrpSpPr>
          <p:cNvPr id="2" name="Group 6"/>
          <p:cNvGrpSpPr>
            <a:grpSpLocks/>
          </p:cNvGrpSpPr>
          <p:nvPr/>
        </p:nvGrpSpPr>
        <p:grpSpPr bwMode="auto">
          <a:xfrm>
            <a:off x="4166034" y="1716881"/>
            <a:ext cx="202406" cy="571500"/>
            <a:chOff x="2952" y="1872"/>
            <a:chExt cx="192" cy="480"/>
          </a:xfrm>
        </p:grpSpPr>
        <p:sp>
          <p:nvSpPr>
            <p:cNvPr id="281657" name="Rectangle 7"/>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58" name="Rectangle 8"/>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3" name="Group 9"/>
          <p:cNvGrpSpPr>
            <a:grpSpLocks/>
          </p:cNvGrpSpPr>
          <p:nvPr/>
        </p:nvGrpSpPr>
        <p:grpSpPr bwMode="auto">
          <a:xfrm>
            <a:off x="4470835" y="1716881"/>
            <a:ext cx="202406" cy="571500"/>
            <a:chOff x="2952" y="1872"/>
            <a:chExt cx="192" cy="480"/>
          </a:xfrm>
        </p:grpSpPr>
        <p:sp>
          <p:nvSpPr>
            <p:cNvPr id="281655" name="Rectangle 10"/>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56" name="Rectangle 11"/>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4" name="Group 12"/>
          <p:cNvGrpSpPr>
            <a:grpSpLocks/>
          </p:cNvGrpSpPr>
          <p:nvPr/>
        </p:nvGrpSpPr>
        <p:grpSpPr bwMode="auto">
          <a:xfrm>
            <a:off x="4775628" y="1716881"/>
            <a:ext cx="202406" cy="571500"/>
            <a:chOff x="2952" y="1872"/>
            <a:chExt cx="192" cy="480"/>
          </a:xfrm>
        </p:grpSpPr>
        <p:sp>
          <p:nvSpPr>
            <p:cNvPr id="281653" name="Rectangle 13"/>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54" name="Rectangle 14"/>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5" name="Group 15"/>
          <p:cNvGrpSpPr>
            <a:grpSpLocks/>
          </p:cNvGrpSpPr>
          <p:nvPr/>
        </p:nvGrpSpPr>
        <p:grpSpPr bwMode="auto">
          <a:xfrm>
            <a:off x="7518835" y="1716881"/>
            <a:ext cx="202406" cy="571500"/>
            <a:chOff x="2952" y="1872"/>
            <a:chExt cx="192" cy="480"/>
          </a:xfrm>
        </p:grpSpPr>
        <p:sp>
          <p:nvSpPr>
            <p:cNvPr id="281651" name="Rectangle 16"/>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52" name="Rectangle 17"/>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6" name="Group 18"/>
          <p:cNvGrpSpPr>
            <a:grpSpLocks/>
          </p:cNvGrpSpPr>
          <p:nvPr/>
        </p:nvGrpSpPr>
        <p:grpSpPr bwMode="auto">
          <a:xfrm>
            <a:off x="7214035" y="1716881"/>
            <a:ext cx="202406" cy="571500"/>
            <a:chOff x="2952" y="1872"/>
            <a:chExt cx="192" cy="480"/>
          </a:xfrm>
        </p:grpSpPr>
        <p:sp>
          <p:nvSpPr>
            <p:cNvPr id="281649" name="Rectangle 19"/>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50" name="Rectangle 20"/>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7" name="Group 21"/>
          <p:cNvGrpSpPr>
            <a:grpSpLocks/>
          </p:cNvGrpSpPr>
          <p:nvPr/>
        </p:nvGrpSpPr>
        <p:grpSpPr bwMode="auto">
          <a:xfrm>
            <a:off x="6909233" y="1716881"/>
            <a:ext cx="202406" cy="571500"/>
            <a:chOff x="2952" y="1872"/>
            <a:chExt cx="192" cy="480"/>
          </a:xfrm>
        </p:grpSpPr>
        <p:sp>
          <p:nvSpPr>
            <p:cNvPr id="281647" name="Rectangle 22"/>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48" name="Rectangle 23"/>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8" name="Group 24"/>
          <p:cNvGrpSpPr>
            <a:grpSpLocks/>
          </p:cNvGrpSpPr>
          <p:nvPr/>
        </p:nvGrpSpPr>
        <p:grpSpPr bwMode="auto">
          <a:xfrm>
            <a:off x="6604432" y="1716881"/>
            <a:ext cx="202406" cy="571500"/>
            <a:chOff x="2952" y="1872"/>
            <a:chExt cx="192" cy="480"/>
          </a:xfrm>
        </p:grpSpPr>
        <p:sp>
          <p:nvSpPr>
            <p:cNvPr id="281645" name="Rectangle 25"/>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46" name="Rectangle 26"/>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9" name="Group 27"/>
          <p:cNvGrpSpPr>
            <a:grpSpLocks/>
          </p:cNvGrpSpPr>
          <p:nvPr/>
        </p:nvGrpSpPr>
        <p:grpSpPr bwMode="auto">
          <a:xfrm>
            <a:off x="6299632" y="1716881"/>
            <a:ext cx="202406" cy="571500"/>
            <a:chOff x="2952" y="1872"/>
            <a:chExt cx="192" cy="480"/>
          </a:xfrm>
        </p:grpSpPr>
        <p:sp>
          <p:nvSpPr>
            <p:cNvPr id="281643" name="Rectangle 28"/>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44" name="Rectangle 29"/>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10" name="Group 30"/>
          <p:cNvGrpSpPr>
            <a:grpSpLocks/>
          </p:cNvGrpSpPr>
          <p:nvPr/>
        </p:nvGrpSpPr>
        <p:grpSpPr bwMode="auto">
          <a:xfrm>
            <a:off x="5080435" y="1716881"/>
            <a:ext cx="202406" cy="571500"/>
            <a:chOff x="2952" y="1872"/>
            <a:chExt cx="192" cy="480"/>
          </a:xfrm>
        </p:grpSpPr>
        <p:sp>
          <p:nvSpPr>
            <p:cNvPr id="281641" name="Rectangle 31"/>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42" name="Rectangle 32"/>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11" name="Group 33"/>
          <p:cNvGrpSpPr>
            <a:grpSpLocks/>
          </p:cNvGrpSpPr>
          <p:nvPr/>
        </p:nvGrpSpPr>
        <p:grpSpPr bwMode="auto">
          <a:xfrm>
            <a:off x="5385210" y="1716881"/>
            <a:ext cx="202406" cy="571500"/>
            <a:chOff x="2952" y="1872"/>
            <a:chExt cx="192" cy="480"/>
          </a:xfrm>
        </p:grpSpPr>
        <p:sp>
          <p:nvSpPr>
            <p:cNvPr id="281639" name="Rectangle 34"/>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40" name="Rectangle 35"/>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12" name="Group 36"/>
          <p:cNvGrpSpPr>
            <a:grpSpLocks/>
          </p:cNvGrpSpPr>
          <p:nvPr/>
        </p:nvGrpSpPr>
        <p:grpSpPr bwMode="auto">
          <a:xfrm>
            <a:off x="5690030" y="1716881"/>
            <a:ext cx="202406" cy="571500"/>
            <a:chOff x="2952" y="1872"/>
            <a:chExt cx="192" cy="480"/>
          </a:xfrm>
        </p:grpSpPr>
        <p:sp>
          <p:nvSpPr>
            <p:cNvPr id="281637" name="Rectangle 37"/>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38" name="Rectangle 38"/>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grpSp>
        <p:nvGrpSpPr>
          <p:cNvPr id="13" name="Group 39"/>
          <p:cNvGrpSpPr>
            <a:grpSpLocks/>
          </p:cNvGrpSpPr>
          <p:nvPr/>
        </p:nvGrpSpPr>
        <p:grpSpPr bwMode="auto">
          <a:xfrm>
            <a:off x="5994831" y="1716881"/>
            <a:ext cx="202406" cy="571500"/>
            <a:chOff x="2952" y="1872"/>
            <a:chExt cx="192" cy="480"/>
          </a:xfrm>
        </p:grpSpPr>
        <p:sp>
          <p:nvSpPr>
            <p:cNvPr id="281635" name="Rectangle 40"/>
            <p:cNvSpPr>
              <a:spLocks noChangeArrowheads="1"/>
            </p:cNvSpPr>
            <p:nvPr/>
          </p:nvSpPr>
          <p:spPr bwMode="auto">
            <a:xfrm>
              <a:off x="2952" y="2112"/>
              <a:ext cx="192" cy="240"/>
            </a:xfrm>
            <a:prstGeom prst="rect">
              <a:avLst/>
            </a:prstGeom>
            <a:solidFill>
              <a:schemeClr val="accent1"/>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36" name="Rectangle 41"/>
            <p:cNvSpPr>
              <a:spLocks noChangeArrowheads="1"/>
            </p:cNvSpPr>
            <p:nvPr/>
          </p:nvSpPr>
          <p:spPr bwMode="auto">
            <a:xfrm>
              <a:off x="2952" y="1872"/>
              <a:ext cx="192" cy="240"/>
            </a:xfrm>
            <a:prstGeom prst="rect">
              <a:avLst/>
            </a:prstGeom>
            <a:solidFill>
              <a:srgbClr val="FF9900"/>
            </a:solidFill>
            <a:ln w="9525">
              <a:solidFill>
                <a:schemeClr val="tx1"/>
              </a:solidFill>
              <a:miter lim="800000"/>
              <a:headEnd/>
              <a:tailEnd/>
            </a:ln>
          </p:spPr>
          <p:txBody>
            <a:bodyPr wrap="none"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P</a:t>
              </a:r>
            </a:p>
          </p:txBody>
        </p:sp>
      </p:grpSp>
      <p:sp>
        <p:nvSpPr>
          <p:cNvPr id="281617" name="Text Box 42"/>
          <p:cNvSpPr txBox="1">
            <a:spLocks noChangeArrowheads="1"/>
          </p:cNvSpPr>
          <p:nvPr/>
        </p:nvSpPr>
        <p:spPr bwMode="auto">
          <a:xfrm>
            <a:off x="4461564" y="2280113"/>
            <a:ext cx="3171317" cy="276967"/>
          </a:xfrm>
          <a:prstGeom prst="rect">
            <a:avLst/>
          </a:prstGeom>
          <a:noFill/>
          <a:ln w="9525">
            <a:noFill/>
            <a:miter lim="800000"/>
            <a:headEnd/>
            <a:tailEnd/>
          </a:ln>
        </p:spPr>
        <p:txBody>
          <a:bodyPr wrap="none" lIns="68548" tIns="34274" rIns="68548" bIns="34274">
            <a:spAutoFit/>
          </a:bodyPr>
          <a:lstStyle/>
          <a:p>
            <a:pPr algn="ctr" defTabSz="685800" fontAlgn="auto">
              <a:spcBef>
                <a:spcPct val="50000"/>
              </a:spcBef>
              <a:spcAft>
                <a:spcPts val="0"/>
              </a:spcAft>
              <a:defRPr/>
            </a:pPr>
            <a:r>
              <a:rPr lang="en-US" sz="1350" b="1" kern="0">
                <a:solidFill>
                  <a:prstClr val="black"/>
                </a:solidFill>
                <a:latin typeface="Calibri"/>
                <a:ea typeface="ＭＳ Ｐゴシック"/>
                <a:cs typeface="Arial" charset="0"/>
              </a:rPr>
              <a:t>12 WEEKS OF PACLITAXEL/TRASTUZUMAB</a:t>
            </a:r>
          </a:p>
        </p:txBody>
      </p:sp>
      <p:sp>
        <p:nvSpPr>
          <p:cNvPr id="281618" name="Line 43"/>
          <p:cNvSpPr>
            <a:spLocks noChangeShapeType="1"/>
          </p:cNvSpPr>
          <p:nvPr/>
        </p:nvSpPr>
        <p:spPr bwMode="auto">
          <a:xfrm>
            <a:off x="5842397" y="2631281"/>
            <a:ext cx="0" cy="571500"/>
          </a:xfrm>
          <a:prstGeom prst="line">
            <a:avLst/>
          </a:prstGeom>
          <a:noFill/>
          <a:ln w="101600">
            <a:solidFill>
              <a:srgbClr val="0000FF"/>
            </a:solidFill>
            <a:round/>
            <a:headEnd/>
            <a:tailEnd type="triangle" w="med" len="med"/>
          </a:ln>
        </p:spPr>
        <p:txBody>
          <a:bodyPr lIns="68548" tIns="34274" rIns="68548" bIns="34274"/>
          <a:lstStyle/>
          <a:p>
            <a:pPr defTabSz="685800" fontAlgn="auto">
              <a:spcBef>
                <a:spcPts val="0"/>
              </a:spcBef>
              <a:spcAft>
                <a:spcPts val="0"/>
              </a:spcAft>
              <a:defRPr/>
            </a:pPr>
            <a:endParaRPr lang="en-US" sz="1350" kern="0">
              <a:solidFill>
                <a:prstClr val="black"/>
              </a:solidFill>
              <a:ea typeface="ＭＳ Ｐゴシック"/>
              <a:cs typeface="Arial" charset="0"/>
            </a:endParaRPr>
          </a:p>
        </p:txBody>
      </p:sp>
      <p:sp>
        <p:nvSpPr>
          <p:cNvPr id="281619" name="Rectangle 44"/>
          <p:cNvSpPr>
            <a:spLocks noChangeArrowheads="1"/>
          </p:cNvSpPr>
          <p:nvPr/>
        </p:nvSpPr>
        <p:spPr bwMode="auto">
          <a:xfrm>
            <a:off x="4166034"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0" name="Rectangle 45"/>
          <p:cNvSpPr>
            <a:spLocks noChangeArrowheads="1"/>
          </p:cNvSpPr>
          <p:nvPr/>
        </p:nvSpPr>
        <p:spPr bwMode="auto">
          <a:xfrm>
            <a:off x="3861233"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1" name="Rectangle 46"/>
          <p:cNvSpPr>
            <a:spLocks noChangeArrowheads="1"/>
          </p:cNvSpPr>
          <p:nvPr/>
        </p:nvSpPr>
        <p:spPr bwMode="auto">
          <a:xfrm>
            <a:off x="4470835"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2" name="Rectangle 47"/>
          <p:cNvSpPr>
            <a:spLocks noChangeArrowheads="1"/>
          </p:cNvSpPr>
          <p:nvPr/>
        </p:nvSpPr>
        <p:spPr bwMode="auto">
          <a:xfrm>
            <a:off x="4775628"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3" name="Rectangle 48"/>
          <p:cNvSpPr>
            <a:spLocks noChangeArrowheads="1"/>
          </p:cNvSpPr>
          <p:nvPr/>
        </p:nvSpPr>
        <p:spPr bwMode="auto">
          <a:xfrm>
            <a:off x="5080435"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4" name="Rectangle 49"/>
          <p:cNvSpPr>
            <a:spLocks noChangeArrowheads="1"/>
          </p:cNvSpPr>
          <p:nvPr/>
        </p:nvSpPr>
        <p:spPr bwMode="auto">
          <a:xfrm>
            <a:off x="5385210"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5" name="Rectangle 50"/>
          <p:cNvSpPr>
            <a:spLocks noChangeArrowheads="1"/>
          </p:cNvSpPr>
          <p:nvPr/>
        </p:nvSpPr>
        <p:spPr bwMode="auto">
          <a:xfrm>
            <a:off x="5690030"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6" name="Rectangle 51"/>
          <p:cNvSpPr>
            <a:spLocks noChangeArrowheads="1"/>
          </p:cNvSpPr>
          <p:nvPr/>
        </p:nvSpPr>
        <p:spPr bwMode="auto">
          <a:xfrm>
            <a:off x="5994831"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7" name="Rectangle 52"/>
          <p:cNvSpPr>
            <a:spLocks noChangeArrowheads="1"/>
          </p:cNvSpPr>
          <p:nvPr/>
        </p:nvSpPr>
        <p:spPr bwMode="auto">
          <a:xfrm>
            <a:off x="6299632"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8" name="Rectangle 53"/>
          <p:cNvSpPr>
            <a:spLocks noChangeArrowheads="1"/>
          </p:cNvSpPr>
          <p:nvPr/>
        </p:nvSpPr>
        <p:spPr bwMode="auto">
          <a:xfrm>
            <a:off x="6604432"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29" name="Rectangle 54"/>
          <p:cNvSpPr>
            <a:spLocks noChangeArrowheads="1"/>
          </p:cNvSpPr>
          <p:nvPr/>
        </p:nvSpPr>
        <p:spPr bwMode="auto">
          <a:xfrm>
            <a:off x="6909233"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30" name="Rectangle 55"/>
          <p:cNvSpPr>
            <a:spLocks noChangeArrowheads="1"/>
          </p:cNvSpPr>
          <p:nvPr/>
        </p:nvSpPr>
        <p:spPr bwMode="auto">
          <a:xfrm>
            <a:off x="7214035"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31" name="Rectangle 56"/>
          <p:cNvSpPr>
            <a:spLocks noChangeArrowheads="1"/>
          </p:cNvSpPr>
          <p:nvPr/>
        </p:nvSpPr>
        <p:spPr bwMode="auto">
          <a:xfrm>
            <a:off x="7518835" y="3317081"/>
            <a:ext cx="202406" cy="514350"/>
          </a:xfrm>
          <a:prstGeom prst="rect">
            <a:avLst/>
          </a:prstGeom>
          <a:solidFill>
            <a:schemeClr val="accent1"/>
          </a:solidFill>
          <a:ln w="9525">
            <a:solidFill>
              <a:schemeClr val="tx1"/>
            </a:solidFill>
            <a:miter lim="800000"/>
            <a:headEnd/>
            <a:tailEnd/>
          </a:ln>
        </p:spPr>
        <p:txBody>
          <a:bodyPr wrap="none" lIns="68548" tIns="34274" rIns="68548" bIns="34274" anchor="ctr"/>
          <a:lstStyle/>
          <a:p>
            <a:pPr algn="ctr" defTabSz="685800" fontAlgn="auto">
              <a:spcBef>
                <a:spcPct val="50000"/>
              </a:spcBef>
              <a:spcAft>
                <a:spcPts val="0"/>
              </a:spcAft>
              <a:defRPr/>
            </a:pPr>
            <a:r>
              <a:rPr lang="en-US" sz="1500" b="1" kern="0">
                <a:solidFill>
                  <a:prstClr val="black"/>
                </a:solidFill>
                <a:latin typeface="Calibri"/>
                <a:ea typeface="ＭＳ Ｐゴシック"/>
                <a:cs typeface="Arial" charset="0"/>
              </a:rPr>
              <a:t>T</a:t>
            </a:r>
          </a:p>
        </p:txBody>
      </p:sp>
      <p:sp>
        <p:nvSpPr>
          <p:cNvPr id="281632" name="Text Box 57"/>
          <p:cNvSpPr txBox="1">
            <a:spLocks noChangeArrowheads="1"/>
          </p:cNvSpPr>
          <p:nvPr/>
        </p:nvSpPr>
        <p:spPr bwMode="auto">
          <a:xfrm>
            <a:off x="3162265" y="3880313"/>
            <a:ext cx="4381584" cy="276967"/>
          </a:xfrm>
          <a:prstGeom prst="rect">
            <a:avLst/>
          </a:prstGeom>
          <a:noFill/>
          <a:ln w="9525">
            <a:noFill/>
            <a:miter lim="800000"/>
            <a:headEnd/>
            <a:tailEnd/>
          </a:ln>
        </p:spPr>
        <p:txBody>
          <a:bodyPr wrap="none" lIns="68548" tIns="34274" rIns="68548" bIns="34274">
            <a:spAutoFit/>
          </a:bodyPr>
          <a:lstStyle/>
          <a:p>
            <a:pPr algn="ctr" defTabSz="685800" fontAlgn="auto">
              <a:spcBef>
                <a:spcPct val="50000"/>
              </a:spcBef>
              <a:spcAft>
                <a:spcPts val="0"/>
              </a:spcAft>
              <a:defRPr/>
            </a:pPr>
            <a:r>
              <a:rPr lang="en-US" sz="1350" b="1" kern="0">
                <a:solidFill>
                  <a:prstClr val="black"/>
                </a:solidFill>
                <a:latin typeface="Calibri"/>
                <a:ea typeface="ＭＳ Ｐゴシック"/>
                <a:cs typeface="Arial" charset="0"/>
              </a:rPr>
              <a:t>FOLLOWED BY 13 EVERY 3 WEEK DOSES OF TRASTUZUMAB</a:t>
            </a:r>
          </a:p>
        </p:txBody>
      </p:sp>
      <p:sp>
        <p:nvSpPr>
          <p:cNvPr id="281634" name="TextBox 1"/>
          <p:cNvSpPr txBox="1">
            <a:spLocks noChangeArrowheads="1"/>
          </p:cNvSpPr>
          <p:nvPr/>
        </p:nvSpPr>
        <p:spPr bwMode="auto">
          <a:xfrm>
            <a:off x="1506589" y="2974209"/>
            <a:ext cx="1860060" cy="484716"/>
          </a:xfrm>
          <a:prstGeom prst="rect">
            <a:avLst/>
          </a:prstGeom>
          <a:noFill/>
          <a:ln w="9525">
            <a:noFill/>
            <a:miter lim="800000"/>
            <a:headEnd/>
            <a:tailEnd/>
          </a:ln>
        </p:spPr>
        <p:txBody>
          <a:bodyPr wrap="none" lIns="68548" tIns="34274" rIns="68548" bIns="34274">
            <a:spAutoFit/>
          </a:bodyPr>
          <a:lstStyle/>
          <a:p>
            <a:pPr algn="ctr" defTabSz="685800" fontAlgn="auto">
              <a:spcBef>
                <a:spcPts val="0"/>
              </a:spcBef>
              <a:spcAft>
                <a:spcPts val="0"/>
              </a:spcAft>
              <a:defRPr/>
            </a:pPr>
            <a:r>
              <a:rPr lang="en-US" sz="1350" b="1" i="1" kern="0" dirty="0">
                <a:solidFill>
                  <a:prstClr val="black"/>
                </a:solidFill>
                <a:ea typeface="ＭＳ Ｐゴシック"/>
                <a:cs typeface="Arial" charset="0"/>
              </a:rPr>
              <a:t>413 patients enrolled</a:t>
            </a:r>
          </a:p>
          <a:p>
            <a:pPr algn="ctr" defTabSz="685800" fontAlgn="auto">
              <a:spcBef>
                <a:spcPts val="0"/>
              </a:spcBef>
              <a:spcAft>
                <a:spcPts val="0"/>
              </a:spcAft>
              <a:defRPr/>
            </a:pPr>
            <a:endParaRPr lang="en-US" sz="1350" b="1" i="1" kern="0" dirty="0">
              <a:solidFill>
                <a:prstClr val="black"/>
              </a:solidFill>
              <a:ea typeface="ＭＳ Ｐゴシック"/>
              <a:cs typeface="Arial" charset="0"/>
            </a:endParaRPr>
          </a:p>
        </p:txBody>
      </p:sp>
      <p:sp>
        <p:nvSpPr>
          <p:cNvPr id="59" name="TextBox 58"/>
          <p:cNvSpPr txBox="1"/>
          <p:nvPr/>
        </p:nvSpPr>
        <p:spPr>
          <a:xfrm>
            <a:off x="1200216" y="4408335"/>
            <a:ext cx="6744154" cy="646331"/>
          </a:xfrm>
          <a:prstGeom prst="rect">
            <a:avLst/>
          </a:prstGeom>
          <a:noFill/>
          <a:ln>
            <a:solidFill>
              <a:schemeClr val="tx2"/>
            </a:solidFill>
          </a:ln>
        </p:spPr>
        <p:txBody>
          <a:bodyPr wrap="none" rtlCol="0">
            <a:spAutoFit/>
          </a:bodyPr>
          <a:lstStyle/>
          <a:p>
            <a:pPr algn="ctr" defTabSz="685800">
              <a:defRPr/>
            </a:pPr>
            <a:r>
              <a:rPr lang="en-US" sz="1800" kern="0" dirty="0">
                <a:solidFill>
                  <a:prstClr val="black"/>
                </a:solidFill>
                <a:latin typeface="Times New Roman" pitchFamily="18" charset="0"/>
                <a:ea typeface="MS PGothic" pitchFamily="34" charset="-128"/>
                <a:cs typeface="Arial" pitchFamily="34" charset="0"/>
              </a:rPr>
              <a:t>Trial designed to determine if treatment with paclitaxel/trastuzumab is </a:t>
            </a:r>
          </a:p>
          <a:p>
            <a:pPr algn="ctr" defTabSz="685800">
              <a:defRPr/>
            </a:pPr>
            <a:r>
              <a:rPr lang="en-US" sz="1800" kern="0" dirty="0">
                <a:solidFill>
                  <a:prstClr val="black"/>
                </a:solidFill>
                <a:latin typeface="Times New Roman" pitchFamily="18" charset="0"/>
                <a:ea typeface="MS PGothic" pitchFamily="34" charset="-128"/>
                <a:cs typeface="Arial" pitchFamily="34" charset="0"/>
              </a:rPr>
              <a:t>associated with a low (5%) rate of recurrence after 3 years</a:t>
            </a:r>
          </a:p>
        </p:txBody>
      </p:sp>
    </p:spTree>
    <p:custDataLst>
      <p:tags r:id="rId1"/>
    </p:custDataLst>
    <p:extLst>
      <p:ext uri="{BB962C8B-B14F-4D97-AF65-F5344CB8AC3E}">
        <p14:creationId xmlns:p14="http://schemas.microsoft.com/office/powerpoint/2010/main" val="335760234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1D82996D-3958-3310-B0FF-CE0B3F639EE1}"/>
              </a:ext>
            </a:extLst>
          </p:cNvPr>
          <p:cNvSpPr txBox="1">
            <a:spLocks/>
          </p:cNvSpPr>
          <p:nvPr/>
        </p:nvSpPr>
        <p:spPr>
          <a:xfrm>
            <a:off x="0" y="-3969"/>
            <a:ext cx="9144000" cy="74930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3300" dirty="0">
                <a:solidFill>
                  <a:srgbClr val="002060"/>
                </a:solidFill>
                <a:latin typeface="Calibri" panose="020F0502020204030204" pitchFamily="34" charset="0"/>
                <a:ea typeface="ＭＳ Ｐゴシック"/>
                <a:cs typeface="Calibri" panose="020F0502020204030204" pitchFamily="34" charset="0"/>
              </a:rPr>
              <a:t>APT: 10 year RESULTS (</a:t>
            </a:r>
            <a:r>
              <a:rPr lang="en-US" sz="3300" dirty="0" err="1">
                <a:solidFill>
                  <a:srgbClr val="002060"/>
                </a:solidFill>
                <a:latin typeface="Calibri" panose="020F0502020204030204" pitchFamily="34" charset="0"/>
                <a:ea typeface="ＭＳ Ｐゴシック"/>
                <a:cs typeface="Calibri" panose="020F0502020204030204" pitchFamily="34" charset="0"/>
              </a:rPr>
              <a:t>iDFS</a:t>
            </a:r>
            <a:r>
              <a:rPr lang="en-US" sz="3300" dirty="0">
                <a:solidFill>
                  <a:srgbClr val="002060"/>
                </a:solidFill>
                <a:latin typeface="Calibri" panose="020F0502020204030204" pitchFamily="34" charset="0"/>
                <a:ea typeface="ＭＳ Ｐゴシック"/>
                <a:cs typeface="Calibri" panose="020F0502020204030204" pitchFamily="34" charset="0"/>
              </a:rPr>
              <a:t>)</a:t>
            </a:r>
          </a:p>
        </p:txBody>
      </p:sp>
      <p:pic>
        <p:nvPicPr>
          <p:cNvPr id="2" name="Picture 1" descr="Graphical user interface, application, Excel&#10;&#10;Description automatically generated">
            <a:extLst>
              <a:ext uri="{FF2B5EF4-FFF2-40B4-BE49-F238E27FC236}">
                <a16:creationId xmlns:a16="http://schemas.microsoft.com/office/drawing/2014/main" id="{37A830C4-9C9C-9F45-16BC-F166E21A2B04}"/>
              </a:ext>
            </a:extLst>
          </p:cNvPr>
          <p:cNvPicPr>
            <a:picLocks noChangeAspect="1"/>
          </p:cNvPicPr>
          <p:nvPr/>
        </p:nvPicPr>
        <p:blipFill rotWithShape="1">
          <a:blip r:embed="rId3">
            <a:extLst>
              <a:ext uri="{28A0092B-C50C-407E-A947-70E740481C1C}">
                <a14:useLocalDpi xmlns:a14="http://schemas.microsoft.com/office/drawing/2010/main" val="0"/>
              </a:ext>
            </a:extLst>
          </a:blip>
          <a:srcRect l="1664" t="2808" r="50000" b="50000"/>
          <a:stretch/>
        </p:blipFill>
        <p:spPr bwMode="auto">
          <a:xfrm>
            <a:off x="2044328" y="912691"/>
            <a:ext cx="5055344" cy="3609735"/>
          </a:xfrm>
          <a:prstGeom prst="rect">
            <a:avLst/>
          </a:prstGeom>
          <a:noFill/>
        </p:spPr>
      </p:pic>
      <p:graphicFrame>
        <p:nvGraphicFramePr>
          <p:cNvPr id="8" name="Table 7">
            <a:extLst>
              <a:ext uri="{FF2B5EF4-FFF2-40B4-BE49-F238E27FC236}">
                <a16:creationId xmlns:a16="http://schemas.microsoft.com/office/drawing/2014/main" id="{D8CDBDFD-F24D-3B29-8AD2-DF109789E7C9}"/>
              </a:ext>
            </a:extLst>
          </p:cNvPr>
          <p:cNvGraphicFramePr>
            <a:graphicFrameLocks noGrp="1"/>
          </p:cNvGraphicFramePr>
          <p:nvPr/>
        </p:nvGraphicFramePr>
        <p:xfrm>
          <a:off x="2686051" y="1859755"/>
          <a:ext cx="3257549" cy="1172513"/>
        </p:xfrm>
        <a:graphic>
          <a:graphicData uri="http://schemas.openxmlformats.org/drawingml/2006/table">
            <a:tbl>
              <a:tblPr firstRow="1" firstCol="1" bandRow="1">
                <a:tableStyleId>{6E25E649-3F16-4E02-A733-19D2CDBF48F0}</a:tableStyleId>
              </a:tblPr>
              <a:tblGrid>
                <a:gridCol w="1004137">
                  <a:extLst>
                    <a:ext uri="{9D8B030D-6E8A-4147-A177-3AD203B41FA5}">
                      <a16:colId xmlns:a16="http://schemas.microsoft.com/office/drawing/2014/main" val="20000"/>
                    </a:ext>
                  </a:extLst>
                </a:gridCol>
                <a:gridCol w="820280">
                  <a:extLst>
                    <a:ext uri="{9D8B030D-6E8A-4147-A177-3AD203B41FA5}">
                      <a16:colId xmlns:a16="http://schemas.microsoft.com/office/drawing/2014/main" val="20001"/>
                    </a:ext>
                  </a:extLst>
                </a:gridCol>
                <a:gridCol w="1433132">
                  <a:extLst>
                    <a:ext uri="{9D8B030D-6E8A-4147-A177-3AD203B41FA5}">
                      <a16:colId xmlns:a16="http://schemas.microsoft.com/office/drawing/2014/main" val="20002"/>
                    </a:ext>
                  </a:extLst>
                </a:gridCol>
              </a:tblGrid>
              <a:tr h="349553">
                <a:tc>
                  <a:txBody>
                    <a:bodyPr/>
                    <a:lstStyle/>
                    <a:p>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r>
                        <a:rPr lang="en-US" sz="900" dirty="0">
                          <a:latin typeface="Arial" panose="020B0604020202020204" pitchFamily="34" charset="0"/>
                          <a:cs typeface="Arial" panose="020B0604020202020204" pitchFamily="34" charset="0"/>
                        </a:rPr>
                        <a:t>Point</a:t>
                      </a:r>
                      <a:r>
                        <a:rPr lang="en-US" sz="900" baseline="0" dirty="0">
                          <a:latin typeface="Arial" panose="020B0604020202020204" pitchFamily="34" charset="0"/>
                          <a:cs typeface="Arial" panose="020B0604020202020204" pitchFamily="34" charset="0"/>
                        </a:rPr>
                        <a:t> Est.</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r>
                        <a:rPr lang="en-US" sz="900" dirty="0">
                          <a:latin typeface="Arial" panose="020B0604020202020204" pitchFamily="34" charset="0"/>
                          <a:cs typeface="Arial" panose="020B0604020202020204" pitchFamily="34" charset="0"/>
                        </a:rPr>
                        <a:t>95% Conf. Interval</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 3-yr </a:t>
                      </a:r>
                      <a:r>
                        <a:rPr lang="en-US" sz="900" dirty="0" err="1">
                          <a:latin typeface="Arial" panose="020B0604020202020204" pitchFamily="34" charset="0"/>
                          <a:cs typeface="Arial" panose="020B0604020202020204" pitchFamily="34" charset="0"/>
                        </a:rPr>
                        <a:t>iDFS</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98.5%</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97.2% to 99.7% </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5-yr </a:t>
                      </a:r>
                      <a:r>
                        <a:rPr lang="en-US" sz="900" dirty="0" err="1">
                          <a:latin typeface="Arial" panose="020B0604020202020204" pitchFamily="34" charset="0"/>
                          <a:cs typeface="Arial" panose="020B0604020202020204" pitchFamily="34" charset="0"/>
                        </a:rPr>
                        <a:t>iDFS</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96.3%</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94.4% to 98.2%</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2"/>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7-yr </a:t>
                      </a:r>
                      <a:r>
                        <a:rPr lang="en-US" sz="900" dirty="0" err="1">
                          <a:latin typeface="Arial" panose="020B0604020202020204" pitchFamily="34" charset="0"/>
                          <a:cs typeface="Arial" panose="020B0604020202020204" pitchFamily="34" charset="0"/>
                        </a:rPr>
                        <a:t>iDFS</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93.3%</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90.4%</a:t>
                      </a:r>
                      <a:r>
                        <a:rPr lang="en-US" sz="900" kern="1200" baseline="0" dirty="0">
                          <a:solidFill>
                            <a:schemeClr val="dk1"/>
                          </a:solidFill>
                          <a:latin typeface="Arial" panose="020B0604020202020204" pitchFamily="34" charset="0"/>
                          <a:ea typeface="+mn-ea"/>
                          <a:cs typeface="Arial" panose="020B0604020202020204" pitchFamily="34" charset="0"/>
                        </a:rPr>
                        <a:t> to </a:t>
                      </a:r>
                      <a:r>
                        <a:rPr lang="en-US" sz="900" kern="1200" dirty="0">
                          <a:solidFill>
                            <a:schemeClr val="dk1"/>
                          </a:solidFill>
                          <a:latin typeface="Arial" panose="020B0604020202020204" pitchFamily="34" charset="0"/>
                          <a:ea typeface="+mn-ea"/>
                          <a:cs typeface="Arial" panose="020B0604020202020204" pitchFamily="34" charset="0"/>
                        </a:rPr>
                        <a:t>96.2%</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3"/>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10-yr </a:t>
                      </a:r>
                      <a:r>
                        <a:rPr lang="en-US" sz="900" dirty="0" err="1">
                          <a:latin typeface="Arial" panose="020B0604020202020204" pitchFamily="34" charset="0"/>
                          <a:cs typeface="Arial" panose="020B0604020202020204" pitchFamily="34" charset="0"/>
                        </a:rPr>
                        <a:t>iDFS</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25400" cmpd="sng">
                      <a:noFill/>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91.3%</a:t>
                      </a:r>
                    </a:p>
                  </a:txBody>
                  <a:tcPr marL="68580" marR="68580" marT="34290" marB="34290">
                    <a:lnT w="12700" cap="flat" cmpd="sng" algn="ctr">
                      <a:solidFill>
                        <a:schemeClr val="bg1"/>
                      </a:solidFill>
                      <a:prstDash val="solid"/>
                      <a:round/>
                      <a:headEnd type="none" w="med" len="med"/>
                      <a:tailEnd type="none" w="med" len="med"/>
                    </a:lnT>
                    <a:lnB w="25400" cmpd="sng">
                      <a:noFill/>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88.3-94.4%</a:t>
                      </a:r>
                    </a:p>
                  </a:txBody>
                  <a:tcPr marL="68580" marR="68580" marT="34290" marB="34290">
                    <a:lnT w="12700" cap="flat" cmpd="sng" algn="ctr">
                      <a:solidFill>
                        <a:schemeClr val="bg1"/>
                      </a:solidFill>
                      <a:prstDash val="solid"/>
                      <a:round/>
                      <a:headEnd type="none" w="med" len="med"/>
                      <a:tailEnd type="none" w="med" len="med"/>
                    </a:lnT>
                    <a:lnB w="25400" cmpd="sng">
                      <a:noFill/>
                    </a:lnB>
                  </a:tcPr>
                </a:tc>
                <a:extLst>
                  <a:ext uri="{0D108BD9-81ED-4DB2-BD59-A6C34878D82A}">
                    <a16:rowId xmlns:a16="http://schemas.microsoft.com/office/drawing/2014/main" val="3174968457"/>
                  </a:ext>
                </a:extLst>
              </a:tr>
            </a:tbl>
          </a:graphicData>
        </a:graphic>
      </p:graphicFrame>
      <p:sp>
        <p:nvSpPr>
          <p:cNvPr id="3" name="TextBox 2">
            <a:extLst>
              <a:ext uri="{FF2B5EF4-FFF2-40B4-BE49-F238E27FC236}">
                <a16:creationId xmlns:a16="http://schemas.microsoft.com/office/drawing/2014/main" id="{8D412427-1F43-7A49-98FF-02FAD5DCAA57}"/>
              </a:ext>
            </a:extLst>
          </p:cNvPr>
          <p:cNvSpPr txBox="1"/>
          <p:nvPr/>
        </p:nvSpPr>
        <p:spPr>
          <a:xfrm>
            <a:off x="6509983" y="4661133"/>
            <a:ext cx="2608471" cy="507831"/>
          </a:xfrm>
          <a:prstGeom prst="rect">
            <a:avLst/>
          </a:prstGeom>
          <a:noFill/>
        </p:spPr>
        <p:txBody>
          <a:bodyPr wrap="none" rtlCol="0">
            <a:spAutoFit/>
          </a:bodyPr>
          <a:lstStyle/>
          <a:p>
            <a:pPr defTabSz="685800" fontAlgn="auto">
              <a:spcBef>
                <a:spcPts val="0"/>
              </a:spcBef>
              <a:spcAft>
                <a:spcPts val="0"/>
              </a:spcAft>
            </a:pPr>
            <a:r>
              <a:rPr lang="en-US" sz="1350" dirty="0" err="1">
                <a:solidFill>
                  <a:srgbClr val="000000"/>
                </a:solidFill>
                <a:latin typeface="Arial"/>
                <a:ea typeface="ＭＳ Ｐゴシック"/>
                <a:cs typeface="+mn-cs"/>
              </a:rPr>
              <a:t>Tolaney</a:t>
            </a:r>
            <a:r>
              <a:rPr lang="en-US" sz="1350" dirty="0">
                <a:solidFill>
                  <a:srgbClr val="000000"/>
                </a:solidFill>
                <a:latin typeface="Arial"/>
                <a:ea typeface="ＭＳ Ｐゴシック"/>
                <a:cs typeface="+mn-cs"/>
              </a:rPr>
              <a:t> et al, SABCS 2022 and</a:t>
            </a:r>
          </a:p>
          <a:p>
            <a:pPr defTabSz="685800" fontAlgn="auto">
              <a:spcBef>
                <a:spcPts val="0"/>
              </a:spcBef>
              <a:spcAft>
                <a:spcPts val="0"/>
              </a:spcAft>
            </a:pPr>
            <a:r>
              <a:rPr lang="en-US" sz="1350" i="1" dirty="0">
                <a:solidFill>
                  <a:srgbClr val="000000"/>
                </a:solidFill>
                <a:latin typeface="Arial"/>
                <a:ea typeface="ＭＳ Ｐゴシック"/>
                <a:cs typeface="+mn-cs"/>
              </a:rPr>
              <a:t>in press</a:t>
            </a:r>
          </a:p>
        </p:txBody>
      </p:sp>
    </p:spTree>
    <p:extLst>
      <p:ext uri="{BB962C8B-B14F-4D97-AF65-F5344CB8AC3E}">
        <p14:creationId xmlns:p14="http://schemas.microsoft.com/office/powerpoint/2010/main" val="183935473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Graphical user interface, application, Excel&#10;&#10;Description automatically generated">
            <a:extLst>
              <a:ext uri="{FF2B5EF4-FFF2-40B4-BE49-F238E27FC236}">
                <a16:creationId xmlns:a16="http://schemas.microsoft.com/office/drawing/2014/main" id="{2C1D520E-B6A2-5A21-C780-3093F3115295}"/>
              </a:ext>
            </a:extLst>
          </p:cNvPr>
          <p:cNvPicPr>
            <a:picLocks noChangeAspect="1"/>
          </p:cNvPicPr>
          <p:nvPr/>
        </p:nvPicPr>
        <p:blipFill rotWithShape="1">
          <a:blip r:embed="rId3">
            <a:extLst>
              <a:ext uri="{28A0092B-C50C-407E-A947-70E740481C1C}">
                <a14:useLocalDpi xmlns:a14="http://schemas.microsoft.com/office/drawing/2010/main" val="0"/>
              </a:ext>
            </a:extLst>
          </a:blip>
          <a:srcRect l="1145" t="2679" r="50000" b="50000"/>
          <a:stretch/>
        </p:blipFill>
        <p:spPr bwMode="auto">
          <a:xfrm>
            <a:off x="2028825" y="931025"/>
            <a:ext cx="5086350" cy="3602831"/>
          </a:xfrm>
          <a:prstGeom prst="rect">
            <a:avLst/>
          </a:prstGeom>
          <a:noFill/>
        </p:spPr>
      </p:pic>
      <p:sp>
        <p:nvSpPr>
          <p:cNvPr id="18" name="Title 1">
            <a:extLst>
              <a:ext uri="{FF2B5EF4-FFF2-40B4-BE49-F238E27FC236}">
                <a16:creationId xmlns:a16="http://schemas.microsoft.com/office/drawing/2014/main" id="{1D82996D-3958-3310-B0FF-CE0B3F639EE1}"/>
              </a:ext>
            </a:extLst>
          </p:cNvPr>
          <p:cNvSpPr txBox="1">
            <a:spLocks/>
          </p:cNvSpPr>
          <p:nvPr/>
        </p:nvSpPr>
        <p:spPr>
          <a:xfrm>
            <a:off x="0" y="-3969"/>
            <a:ext cx="9144000" cy="74930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3300" dirty="0">
                <a:solidFill>
                  <a:srgbClr val="002060"/>
                </a:solidFill>
                <a:latin typeface="Calibri" panose="020F0502020204030204" pitchFamily="34" charset="0"/>
                <a:ea typeface="ＭＳ Ｐゴシック"/>
                <a:cs typeface="Calibri" panose="020F0502020204030204" pitchFamily="34" charset="0"/>
              </a:rPr>
              <a:t>APT: 10 year RESULTS (RFI)</a:t>
            </a:r>
          </a:p>
        </p:txBody>
      </p:sp>
      <p:graphicFrame>
        <p:nvGraphicFramePr>
          <p:cNvPr id="8" name="Table 7">
            <a:extLst>
              <a:ext uri="{FF2B5EF4-FFF2-40B4-BE49-F238E27FC236}">
                <a16:creationId xmlns:a16="http://schemas.microsoft.com/office/drawing/2014/main" id="{D8CDBDFD-F24D-3B29-8AD2-DF109789E7C9}"/>
              </a:ext>
            </a:extLst>
          </p:cNvPr>
          <p:cNvGraphicFramePr>
            <a:graphicFrameLocks noGrp="1"/>
          </p:cNvGraphicFramePr>
          <p:nvPr/>
        </p:nvGraphicFramePr>
        <p:xfrm>
          <a:off x="2686050" y="1774031"/>
          <a:ext cx="3314700" cy="1172513"/>
        </p:xfrm>
        <a:graphic>
          <a:graphicData uri="http://schemas.openxmlformats.org/drawingml/2006/table">
            <a:tbl>
              <a:tblPr firstRow="1" firstCol="1" bandRow="1">
                <a:tableStyleId>{6E25E649-3F16-4E02-A733-19D2CDBF48F0}</a:tableStyleId>
              </a:tblPr>
              <a:tblGrid>
                <a:gridCol w="1021754">
                  <a:extLst>
                    <a:ext uri="{9D8B030D-6E8A-4147-A177-3AD203B41FA5}">
                      <a16:colId xmlns:a16="http://schemas.microsoft.com/office/drawing/2014/main" val="20000"/>
                    </a:ext>
                  </a:extLst>
                </a:gridCol>
                <a:gridCol w="834671">
                  <a:extLst>
                    <a:ext uri="{9D8B030D-6E8A-4147-A177-3AD203B41FA5}">
                      <a16:colId xmlns:a16="http://schemas.microsoft.com/office/drawing/2014/main" val="20001"/>
                    </a:ext>
                  </a:extLst>
                </a:gridCol>
                <a:gridCol w="1458275">
                  <a:extLst>
                    <a:ext uri="{9D8B030D-6E8A-4147-A177-3AD203B41FA5}">
                      <a16:colId xmlns:a16="http://schemas.microsoft.com/office/drawing/2014/main" val="20002"/>
                    </a:ext>
                  </a:extLst>
                </a:gridCol>
              </a:tblGrid>
              <a:tr h="349553">
                <a:tc>
                  <a:txBody>
                    <a:bodyPr/>
                    <a:lstStyle/>
                    <a:p>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r>
                        <a:rPr lang="en-US" sz="900" dirty="0">
                          <a:latin typeface="Arial" panose="020B0604020202020204" pitchFamily="34" charset="0"/>
                          <a:cs typeface="Arial" panose="020B0604020202020204" pitchFamily="34" charset="0"/>
                        </a:rPr>
                        <a:t>Point</a:t>
                      </a:r>
                      <a:r>
                        <a:rPr lang="en-US" sz="900" baseline="0" dirty="0">
                          <a:latin typeface="Arial" panose="020B0604020202020204" pitchFamily="34" charset="0"/>
                          <a:cs typeface="Arial" panose="020B0604020202020204" pitchFamily="34" charset="0"/>
                        </a:rPr>
                        <a:t> Est.</a:t>
                      </a:r>
                      <a:endParaRPr lang="en-US" sz="900" dirty="0">
                        <a:latin typeface="Arial" panose="020B0604020202020204" pitchFamily="34" charset="0"/>
                        <a:cs typeface="Arial" panose="020B0604020202020204" pitchFamily="34" charset="0"/>
                      </a:endParaRP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r>
                        <a:rPr lang="en-US" sz="900" dirty="0">
                          <a:latin typeface="Arial" panose="020B0604020202020204" pitchFamily="34" charset="0"/>
                          <a:cs typeface="Arial" panose="020B0604020202020204" pitchFamily="34" charset="0"/>
                        </a:rPr>
                        <a:t>95% Conf. Interval</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extLst>
                  <a:ext uri="{0D108BD9-81ED-4DB2-BD59-A6C34878D82A}">
                    <a16:rowId xmlns:a16="http://schemas.microsoft.com/office/drawing/2014/main" val="10000"/>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 3-yr RFI</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99.2%</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98.4% to 99.9% </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1"/>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5-yr RFI</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98.1%</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96.8% to 99.5%</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2"/>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7-yr RFI</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97.5%</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95.9%</a:t>
                      </a:r>
                      <a:r>
                        <a:rPr lang="en-US" sz="900" kern="1200" baseline="0" dirty="0">
                          <a:solidFill>
                            <a:schemeClr val="dk1"/>
                          </a:solidFill>
                          <a:latin typeface="Arial" panose="020B0604020202020204" pitchFamily="34" charset="0"/>
                          <a:ea typeface="+mn-ea"/>
                          <a:cs typeface="Arial" panose="020B0604020202020204" pitchFamily="34" charset="0"/>
                        </a:rPr>
                        <a:t> to </a:t>
                      </a:r>
                      <a:r>
                        <a:rPr lang="en-US" sz="900" kern="1200" dirty="0">
                          <a:solidFill>
                            <a:schemeClr val="dk1"/>
                          </a:solidFill>
                          <a:latin typeface="Arial" panose="020B0604020202020204" pitchFamily="34" charset="0"/>
                          <a:ea typeface="+mn-ea"/>
                          <a:cs typeface="Arial" panose="020B0604020202020204" pitchFamily="34" charset="0"/>
                        </a:rPr>
                        <a:t>99.1%</a:t>
                      </a:r>
                    </a:p>
                  </a:txBody>
                  <a:tcPr marL="68580" marR="68580" marT="34290" marB="34290">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003"/>
                  </a:ext>
                </a:extLst>
              </a:tr>
              <a:tr h="205740">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900" dirty="0">
                          <a:latin typeface="Arial" panose="020B0604020202020204" pitchFamily="34" charset="0"/>
                          <a:cs typeface="Arial" panose="020B0604020202020204" pitchFamily="34" charset="0"/>
                        </a:rPr>
                        <a:t>10-yr RFI</a:t>
                      </a:r>
                    </a:p>
                  </a:txBody>
                  <a:tcPr marL="68580" marR="68580" marT="34290" marB="34290">
                    <a:lnT w="12700" cap="flat" cmpd="sng" algn="ctr">
                      <a:solidFill>
                        <a:schemeClr val="bg1"/>
                      </a:solidFill>
                      <a:prstDash val="solid"/>
                      <a:round/>
                      <a:headEnd type="none" w="med" len="med"/>
                      <a:tailEnd type="none" w="med" len="med"/>
                    </a:lnT>
                    <a:lnB w="25400" cmpd="sng">
                      <a:noFill/>
                    </a:lnB>
                    <a:solidFill>
                      <a:srgbClr val="0070C0"/>
                    </a:solidFill>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96.3%</a:t>
                      </a:r>
                    </a:p>
                  </a:txBody>
                  <a:tcPr marL="68580" marR="68580" marT="34290" marB="34290">
                    <a:lnT w="12700" cap="flat" cmpd="sng" algn="ctr">
                      <a:solidFill>
                        <a:schemeClr val="bg1"/>
                      </a:solidFill>
                      <a:prstDash val="solid"/>
                      <a:round/>
                      <a:headEnd type="none" w="med" len="med"/>
                      <a:tailEnd type="none" w="med" len="med"/>
                    </a:lnT>
                    <a:lnB w="25400" cmpd="sng">
                      <a:noFill/>
                    </a:lnB>
                  </a:tcPr>
                </a:tc>
                <a:tc>
                  <a:txBody>
                    <a:bodyPr/>
                    <a:lstStyle/>
                    <a:p>
                      <a:pPr algn="ctr"/>
                      <a:r>
                        <a:rPr lang="en-US" sz="900" kern="1200" dirty="0">
                          <a:solidFill>
                            <a:schemeClr val="dk1"/>
                          </a:solidFill>
                          <a:latin typeface="Arial" panose="020B0604020202020204" pitchFamily="34" charset="0"/>
                          <a:ea typeface="+mn-ea"/>
                          <a:cs typeface="Arial" panose="020B0604020202020204" pitchFamily="34" charset="0"/>
                        </a:rPr>
                        <a:t>94.3-98.3%</a:t>
                      </a:r>
                    </a:p>
                  </a:txBody>
                  <a:tcPr marL="68580" marR="68580" marT="34290" marB="34290">
                    <a:lnT w="12700" cap="flat" cmpd="sng" algn="ctr">
                      <a:solidFill>
                        <a:schemeClr val="bg1"/>
                      </a:solidFill>
                      <a:prstDash val="solid"/>
                      <a:round/>
                      <a:headEnd type="none" w="med" len="med"/>
                      <a:tailEnd type="none" w="med" len="med"/>
                    </a:lnT>
                    <a:lnB w="25400" cmpd="sng">
                      <a:noFill/>
                    </a:lnB>
                  </a:tcPr>
                </a:tc>
                <a:extLst>
                  <a:ext uri="{0D108BD9-81ED-4DB2-BD59-A6C34878D82A}">
                    <a16:rowId xmlns:a16="http://schemas.microsoft.com/office/drawing/2014/main" val="3174968457"/>
                  </a:ext>
                </a:extLst>
              </a:tr>
            </a:tbl>
          </a:graphicData>
        </a:graphic>
      </p:graphicFrame>
    </p:spTree>
    <p:extLst>
      <p:ext uri="{BB962C8B-B14F-4D97-AF65-F5344CB8AC3E}">
        <p14:creationId xmlns:p14="http://schemas.microsoft.com/office/powerpoint/2010/main" val="19416216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a:extLst>
              <a:ext uri="{FF2B5EF4-FFF2-40B4-BE49-F238E27FC236}">
                <a16:creationId xmlns:a16="http://schemas.microsoft.com/office/drawing/2014/main" id="{1D82996D-3958-3310-B0FF-CE0B3F639EE1}"/>
              </a:ext>
            </a:extLst>
          </p:cNvPr>
          <p:cNvSpPr txBox="1">
            <a:spLocks/>
          </p:cNvSpPr>
          <p:nvPr/>
        </p:nvSpPr>
        <p:spPr>
          <a:xfrm>
            <a:off x="0" y="-3969"/>
            <a:ext cx="9144000" cy="74930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3300" dirty="0">
                <a:solidFill>
                  <a:srgbClr val="002060"/>
                </a:solidFill>
                <a:latin typeface="Calibri" panose="020F0502020204030204" pitchFamily="34" charset="0"/>
                <a:ea typeface="ＭＳ Ｐゴシック"/>
                <a:cs typeface="Calibri" panose="020F0502020204030204" pitchFamily="34" charset="0"/>
              </a:rPr>
              <a:t>APT: type of events</a:t>
            </a:r>
          </a:p>
        </p:txBody>
      </p:sp>
      <p:graphicFrame>
        <p:nvGraphicFramePr>
          <p:cNvPr id="2" name="Table 1">
            <a:extLst>
              <a:ext uri="{FF2B5EF4-FFF2-40B4-BE49-F238E27FC236}">
                <a16:creationId xmlns:a16="http://schemas.microsoft.com/office/drawing/2014/main" id="{1280DC67-C46A-7795-CB67-E336611CF2C1}"/>
              </a:ext>
            </a:extLst>
          </p:cNvPr>
          <p:cNvGraphicFramePr>
            <a:graphicFrameLocks noGrp="1"/>
          </p:cNvGraphicFramePr>
          <p:nvPr/>
        </p:nvGraphicFramePr>
        <p:xfrm>
          <a:off x="1714500" y="1088232"/>
          <a:ext cx="6286500" cy="3425666"/>
        </p:xfrm>
        <a:graphic>
          <a:graphicData uri="http://schemas.openxmlformats.org/drawingml/2006/table">
            <a:tbl>
              <a:tblPr firstRow="1" bandRow="1" bandCol="1">
                <a:tableStyleId>{5C22544A-7EE6-4342-B048-85BDC9FD1C3A}</a:tableStyleId>
              </a:tblPr>
              <a:tblGrid>
                <a:gridCol w="2708870">
                  <a:extLst>
                    <a:ext uri="{9D8B030D-6E8A-4147-A177-3AD203B41FA5}">
                      <a16:colId xmlns:a16="http://schemas.microsoft.com/office/drawing/2014/main" val="3457684458"/>
                    </a:ext>
                  </a:extLst>
                </a:gridCol>
                <a:gridCol w="1096370">
                  <a:extLst>
                    <a:ext uri="{9D8B030D-6E8A-4147-A177-3AD203B41FA5}">
                      <a16:colId xmlns:a16="http://schemas.microsoft.com/office/drawing/2014/main" val="611515663"/>
                    </a:ext>
                  </a:extLst>
                </a:gridCol>
                <a:gridCol w="2481260">
                  <a:extLst>
                    <a:ext uri="{9D8B030D-6E8A-4147-A177-3AD203B41FA5}">
                      <a16:colId xmlns:a16="http://schemas.microsoft.com/office/drawing/2014/main" val="4032334612"/>
                    </a:ext>
                  </a:extLst>
                </a:gridCol>
              </a:tblGrid>
              <a:tr h="205740">
                <a:tc>
                  <a:txBody>
                    <a:bodyPr/>
                    <a:lstStyle/>
                    <a:p>
                      <a:pPr marL="0" marR="0">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nchor="b"/>
                </a:tc>
                <a:tc>
                  <a:txBody>
                    <a:bodyPr/>
                    <a:lstStyle/>
                    <a:p>
                      <a:pPr marL="0" marR="0" algn="ctr">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nchor="b"/>
                </a:tc>
                <a:tc>
                  <a:txBody>
                    <a:bodyPr/>
                    <a:lstStyle/>
                    <a:p>
                      <a:pPr marL="0" marR="0" algn="ctr">
                        <a:spcBef>
                          <a:spcPts val="180"/>
                        </a:spcBef>
                        <a:spcAft>
                          <a:spcPts val="180"/>
                        </a:spcAft>
                      </a:pPr>
                      <a:r>
                        <a:rPr lang="en-US" sz="1400" dirty="0">
                          <a:effectLst/>
                        </a:rPr>
                        <a:t>Time to event (months)</a:t>
                      </a:r>
                      <a:endParaRPr lang="en-US" sz="14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nchor="b"/>
                </a:tc>
                <a:extLst>
                  <a:ext uri="{0D108BD9-81ED-4DB2-BD59-A6C34878D82A}">
                    <a16:rowId xmlns:a16="http://schemas.microsoft.com/office/drawing/2014/main" val="313042699"/>
                  </a:ext>
                </a:extLst>
              </a:tr>
              <a:tr h="205740">
                <a:tc>
                  <a:txBody>
                    <a:bodyPr/>
                    <a:lstStyle/>
                    <a:p>
                      <a:pPr marL="0" marR="0">
                        <a:spcBef>
                          <a:spcPts val="180"/>
                        </a:spcBef>
                        <a:spcAft>
                          <a:spcPts val="180"/>
                        </a:spcAft>
                      </a:pPr>
                      <a:r>
                        <a:rPr lang="en-US" sz="1400" b="1" dirty="0">
                          <a:effectLst/>
                        </a:rPr>
                        <a:t>Any recurrence or death</a:t>
                      </a:r>
                      <a:endParaRPr lang="en-US" sz="1400" b="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31 (100.0)</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3126842457"/>
                  </a:ext>
                </a:extLst>
              </a:tr>
              <a:tr h="411480">
                <a:tc>
                  <a:txBody>
                    <a:bodyPr/>
                    <a:lstStyle/>
                    <a:p>
                      <a:pPr marL="0" marR="0">
                        <a:spcBef>
                          <a:spcPts val="180"/>
                        </a:spcBef>
                        <a:spcAft>
                          <a:spcPts val="180"/>
                        </a:spcAft>
                      </a:pPr>
                      <a:r>
                        <a:rPr lang="en-US" sz="1400" b="1" dirty="0">
                          <a:effectLst/>
                        </a:rPr>
                        <a:t>Locoregional ipsilateral recurrence</a:t>
                      </a:r>
                      <a:endParaRPr lang="en-US" sz="1400" b="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6 (19.4)</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2191707072"/>
                  </a:ext>
                </a:extLst>
              </a:tr>
              <a:tr h="411480">
                <a:tc>
                  <a:txBody>
                    <a:bodyPr/>
                    <a:lstStyle/>
                    <a:p>
                      <a:pPr marL="0" marR="0">
                        <a:spcBef>
                          <a:spcPts val="180"/>
                        </a:spcBef>
                        <a:spcAft>
                          <a:spcPts val="180"/>
                        </a:spcAft>
                      </a:pPr>
                      <a:r>
                        <a:rPr lang="en-US" sz="1400">
                          <a:effectLst/>
                        </a:rPr>
                        <a:t>     Ipsilateral axilla (HER2-positive)</a:t>
                      </a:r>
                      <a:endParaRPr lang="en-US" sz="14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     3 (50.0)</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12, 20, 54</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3456564504"/>
                  </a:ext>
                </a:extLst>
              </a:tr>
              <a:tr h="205740">
                <a:tc>
                  <a:txBody>
                    <a:bodyPr/>
                    <a:lstStyle/>
                    <a:p>
                      <a:pPr marL="0" marR="0">
                        <a:spcBef>
                          <a:spcPts val="180"/>
                        </a:spcBef>
                        <a:spcAft>
                          <a:spcPts val="180"/>
                        </a:spcAft>
                      </a:pPr>
                      <a:r>
                        <a:rPr lang="en-US" sz="1400">
                          <a:effectLst/>
                        </a:rPr>
                        <a:t>     Ipsilateral breast</a:t>
                      </a:r>
                      <a:endParaRPr lang="en-US" sz="14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     3 (50.0)</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659094449"/>
                  </a:ext>
                </a:extLst>
              </a:tr>
              <a:tr h="205740">
                <a:tc>
                  <a:txBody>
                    <a:bodyPr/>
                    <a:lstStyle/>
                    <a:p>
                      <a:pPr marL="0" marR="0">
                        <a:spcBef>
                          <a:spcPts val="180"/>
                        </a:spcBef>
                        <a:spcAft>
                          <a:spcPts val="180"/>
                        </a:spcAft>
                      </a:pPr>
                      <a:r>
                        <a:rPr lang="en-US" sz="1400" i="1" dirty="0">
                          <a:effectLst/>
                        </a:rPr>
                        <a:t>          HER2-negative</a:t>
                      </a:r>
                      <a:endParaRPr lang="en-US" sz="1400" i="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          2 (66.7)</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65, 153</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953342422"/>
                  </a:ext>
                </a:extLst>
              </a:tr>
              <a:tr h="205740">
                <a:tc>
                  <a:txBody>
                    <a:bodyPr/>
                    <a:lstStyle/>
                    <a:p>
                      <a:pPr marL="0" marR="0">
                        <a:spcBef>
                          <a:spcPts val="180"/>
                        </a:spcBef>
                        <a:spcAft>
                          <a:spcPts val="180"/>
                        </a:spcAft>
                      </a:pPr>
                      <a:r>
                        <a:rPr lang="en-US" sz="1400" i="1" dirty="0">
                          <a:effectLst/>
                        </a:rPr>
                        <a:t>          HER2-positive</a:t>
                      </a:r>
                      <a:endParaRPr lang="en-US" sz="1400" i="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          1 (33.3)</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37</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766623808"/>
                  </a:ext>
                </a:extLst>
              </a:tr>
              <a:tr h="205740">
                <a:tc>
                  <a:txBody>
                    <a:bodyPr/>
                    <a:lstStyle/>
                    <a:p>
                      <a:pPr marL="0" marR="0">
                        <a:spcBef>
                          <a:spcPts val="180"/>
                        </a:spcBef>
                        <a:spcAft>
                          <a:spcPts val="180"/>
                        </a:spcAft>
                      </a:pPr>
                      <a:r>
                        <a:rPr lang="en-US" sz="1400" b="1" dirty="0">
                          <a:effectLst/>
                        </a:rPr>
                        <a:t>New contralateral breast cancer</a:t>
                      </a:r>
                      <a:endParaRPr lang="en-US" sz="1400" b="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a:effectLst/>
                        </a:rPr>
                        <a:t>9 (29.0)</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 </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227252732"/>
                  </a:ext>
                </a:extLst>
              </a:tr>
              <a:tr h="205740">
                <a:tc>
                  <a:txBody>
                    <a:bodyPr/>
                    <a:lstStyle/>
                    <a:p>
                      <a:pPr marL="0" marR="0">
                        <a:spcBef>
                          <a:spcPts val="180"/>
                        </a:spcBef>
                        <a:spcAft>
                          <a:spcPts val="180"/>
                        </a:spcAft>
                      </a:pPr>
                      <a:r>
                        <a:rPr lang="en-US" sz="1400" i="1" dirty="0">
                          <a:effectLst/>
                        </a:rPr>
                        <a:t>     HER2-negative</a:t>
                      </a:r>
                      <a:endParaRPr lang="en-US" sz="1400" i="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     8 (88.9)</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12, 36</a:t>
                      </a:r>
                      <a:r>
                        <a:rPr lang="en-US" sz="1200" baseline="30000">
                          <a:effectLst/>
                        </a:rPr>
                        <a:t>†</a:t>
                      </a:r>
                      <a:r>
                        <a:rPr lang="en-US" sz="1200">
                          <a:effectLst/>
                        </a:rPr>
                        <a:t>, 59</a:t>
                      </a:r>
                      <a:r>
                        <a:rPr lang="en-US" sz="1200" baseline="30000">
                          <a:effectLst/>
                        </a:rPr>
                        <a:t>†</a:t>
                      </a:r>
                      <a:r>
                        <a:rPr lang="en-US" sz="1200">
                          <a:effectLst/>
                        </a:rPr>
                        <a:t>, 84, 88, 90, 106, 130</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639979695"/>
                  </a:ext>
                </a:extLst>
              </a:tr>
              <a:tr h="205740">
                <a:tc>
                  <a:txBody>
                    <a:bodyPr/>
                    <a:lstStyle/>
                    <a:p>
                      <a:pPr marL="0" marR="0">
                        <a:spcBef>
                          <a:spcPts val="180"/>
                        </a:spcBef>
                        <a:spcAft>
                          <a:spcPts val="180"/>
                        </a:spcAft>
                      </a:pPr>
                      <a:r>
                        <a:rPr lang="en-US" sz="1400" i="1" dirty="0">
                          <a:effectLst/>
                        </a:rPr>
                        <a:t>     HER2-positive</a:t>
                      </a:r>
                      <a:endParaRPr lang="en-US" sz="1400" i="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a:effectLst/>
                        </a:rPr>
                        <a:t>     1 (11.1)</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56</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1530188608"/>
                  </a:ext>
                </a:extLst>
              </a:tr>
              <a:tr h="205740">
                <a:tc>
                  <a:txBody>
                    <a:bodyPr/>
                    <a:lstStyle/>
                    <a:p>
                      <a:pPr marL="0" marR="0">
                        <a:spcBef>
                          <a:spcPts val="180"/>
                        </a:spcBef>
                        <a:spcAft>
                          <a:spcPts val="180"/>
                        </a:spcAft>
                      </a:pPr>
                      <a:r>
                        <a:rPr lang="en-US" sz="1400" b="1" dirty="0">
                          <a:effectLst/>
                        </a:rPr>
                        <a:t>Distant recurrence</a:t>
                      </a:r>
                      <a:endParaRPr lang="en-US" sz="1400" b="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6 (19.4)</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27, 46, 59*, 63*, 81, 86</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843903316"/>
                  </a:ext>
                </a:extLst>
              </a:tr>
              <a:tr h="365760">
                <a:tc>
                  <a:txBody>
                    <a:bodyPr/>
                    <a:lstStyle/>
                    <a:p>
                      <a:pPr marL="0" marR="0">
                        <a:spcBef>
                          <a:spcPts val="180"/>
                        </a:spcBef>
                        <a:spcAft>
                          <a:spcPts val="180"/>
                        </a:spcAft>
                      </a:pPr>
                      <a:r>
                        <a:rPr lang="en-US" sz="1400" b="1" dirty="0">
                          <a:effectLst/>
                        </a:rPr>
                        <a:t>Death</a:t>
                      </a:r>
                      <a:endParaRPr lang="en-US" sz="1400" b="1"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lgn="l">
                        <a:spcBef>
                          <a:spcPts val="180"/>
                        </a:spcBef>
                        <a:spcAft>
                          <a:spcPts val="180"/>
                        </a:spcAft>
                      </a:pPr>
                      <a:r>
                        <a:rPr lang="en-US" sz="1200" dirty="0">
                          <a:effectLst/>
                        </a:rPr>
                        <a:t>10 (32.3)</a:t>
                      </a:r>
                      <a:endParaRPr lang="en-US" sz="18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tc>
                  <a:txBody>
                    <a:bodyPr/>
                    <a:lstStyle/>
                    <a:p>
                      <a:pPr marL="0" marR="0">
                        <a:spcBef>
                          <a:spcPts val="180"/>
                        </a:spcBef>
                        <a:spcAft>
                          <a:spcPts val="180"/>
                        </a:spcAft>
                      </a:pPr>
                      <a:r>
                        <a:rPr lang="en-US" sz="1200">
                          <a:effectLst/>
                        </a:rPr>
                        <a:t>13, 50, 59, 65, 67, 69, 71, 71, 106, 112</a:t>
                      </a:r>
                      <a:endParaRPr lang="en-US" sz="180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tc>
                <a:extLst>
                  <a:ext uri="{0D108BD9-81ED-4DB2-BD59-A6C34878D82A}">
                    <a16:rowId xmlns:a16="http://schemas.microsoft.com/office/drawing/2014/main" val="2001762991"/>
                  </a:ext>
                </a:extLst>
              </a:tr>
              <a:tr h="385286">
                <a:tc gridSpan="3">
                  <a:txBody>
                    <a:bodyPr/>
                    <a:lstStyle/>
                    <a:p>
                      <a:pPr marL="0" marR="0">
                        <a:spcBef>
                          <a:spcPts val="180"/>
                        </a:spcBef>
                        <a:spcAft>
                          <a:spcPts val="180"/>
                        </a:spcAft>
                      </a:pPr>
                      <a:r>
                        <a:rPr lang="en-US" sz="900" baseline="30000" dirty="0">
                          <a:effectLst/>
                        </a:rPr>
                        <a:t>†</a:t>
                      </a:r>
                      <a:r>
                        <a:rPr lang="en-US" sz="900" dirty="0">
                          <a:effectLst/>
                        </a:rPr>
                        <a:t>Patient had subsequent breast cancer-related death due to the new contralateral breast cancer</a:t>
                      </a:r>
                      <a:endParaRPr lang="en-US" sz="1400" dirty="0">
                        <a:effectLst/>
                      </a:endParaRPr>
                    </a:p>
                    <a:p>
                      <a:pPr marL="0" marR="0">
                        <a:spcBef>
                          <a:spcPts val="180"/>
                        </a:spcBef>
                        <a:spcAft>
                          <a:spcPts val="180"/>
                        </a:spcAft>
                      </a:pPr>
                      <a:r>
                        <a:rPr lang="en-US" sz="900" dirty="0">
                          <a:effectLst/>
                        </a:rPr>
                        <a:t>*Patient had subsequent breast cancer-related death due to distant recurrence of the original breast cancer</a:t>
                      </a:r>
                      <a:endParaRPr lang="en-US" sz="1400" dirty="0">
                        <a:effectLst/>
                        <a:latin typeface="Cambria" panose="02040503050406030204" pitchFamily="18" charset="0"/>
                        <a:ea typeface="Cambria" panose="02040503050406030204" pitchFamily="18" charset="0"/>
                        <a:cs typeface="Times New Roman" panose="02020603050405020304" pitchFamily="18" charset="0"/>
                      </a:endParaRPr>
                    </a:p>
                  </a:txBody>
                  <a:tcPr marL="51435" marR="51435" marT="0" marB="0" anchor="b"/>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531139352"/>
                  </a:ext>
                </a:extLst>
              </a:tr>
            </a:tbl>
          </a:graphicData>
        </a:graphic>
      </p:graphicFrame>
    </p:spTree>
    <p:extLst>
      <p:ext uri="{BB962C8B-B14F-4D97-AF65-F5344CB8AC3E}">
        <p14:creationId xmlns:p14="http://schemas.microsoft.com/office/powerpoint/2010/main" val="8595528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Title 1"/>
          <p:cNvSpPr>
            <a:spLocks noGrp="1"/>
          </p:cNvSpPr>
          <p:nvPr>
            <p:ph type="title"/>
          </p:nvPr>
        </p:nvSpPr>
        <p:spPr>
          <a:xfrm>
            <a:off x="2498527" y="645320"/>
            <a:ext cx="4030917" cy="435490"/>
          </a:xfrm>
        </p:spPr>
        <p:txBody>
          <a:bodyPr/>
          <a:lstStyle/>
          <a:p>
            <a:r>
              <a:rPr lang="en-US" sz="3000" dirty="0">
                <a:solidFill>
                  <a:srgbClr val="000090"/>
                </a:solidFill>
                <a:latin typeface="Calibri" panose="020F0502020204030204" pitchFamily="34" charset="0"/>
                <a:cs typeface="Calibri" panose="020F0502020204030204" pitchFamily="34" charset="0"/>
              </a:rPr>
              <a:t>Implications</a:t>
            </a:r>
          </a:p>
        </p:txBody>
      </p:sp>
      <p:sp>
        <p:nvSpPr>
          <p:cNvPr id="5" name="Content Placeholder 2"/>
          <p:cNvSpPr txBox="1">
            <a:spLocks/>
          </p:cNvSpPr>
          <p:nvPr/>
        </p:nvSpPr>
        <p:spPr>
          <a:xfrm>
            <a:off x="1630561" y="1581094"/>
            <a:ext cx="6172200" cy="2801300"/>
          </a:xfrm>
          <a:prstGeom prst="rect">
            <a:avLst/>
          </a:prstGeom>
        </p:spPr>
        <p:txBody>
          <a:bodyPr/>
          <a:lstStyle/>
          <a:p>
            <a:pPr marL="162753" indent="-162753" defTabSz="217004" fontAlgn="auto">
              <a:lnSpc>
                <a:spcPts val="1922"/>
              </a:lnSpc>
              <a:spcBef>
                <a:spcPts val="1304"/>
              </a:spcBef>
              <a:spcAft>
                <a:spcPts val="1304"/>
              </a:spcAft>
              <a:buFont typeface="Arial"/>
              <a:buChar char="•"/>
              <a:defRPr/>
            </a:pPr>
            <a:r>
              <a:rPr lang="en-US" sz="1772" kern="0" dirty="0">
                <a:solidFill>
                  <a:sysClr val="windowText" lastClr="000000"/>
                </a:solidFill>
                <a:latin typeface="Calibri" panose="020F0502020204030204" pitchFamily="34" charset="0"/>
                <a:ea typeface="ＭＳ Ｐゴシック"/>
                <a:cs typeface="Calibri" panose="020F0502020204030204" pitchFamily="34" charset="0"/>
              </a:rPr>
              <a:t>Paclitaxel and trastuzumab (TH) is associated with excellent outcomes and is a standard of care for patients with stage I HER2+ breast cancer</a:t>
            </a:r>
          </a:p>
          <a:p>
            <a:pPr marL="352632" lvl="1" indent="-135628" defTabSz="217004" fontAlgn="auto">
              <a:lnSpc>
                <a:spcPts val="1922"/>
              </a:lnSpc>
              <a:spcBef>
                <a:spcPts val="1304"/>
              </a:spcBef>
              <a:spcAft>
                <a:spcPts val="1304"/>
              </a:spcAft>
              <a:buFont typeface="Arial"/>
              <a:buChar char="–"/>
              <a:defRPr/>
            </a:pPr>
            <a:r>
              <a:rPr lang="en-US" sz="1800" kern="0" dirty="0">
                <a:solidFill>
                  <a:sysClr val="windowText" lastClr="000000"/>
                </a:solidFill>
                <a:latin typeface="Calibri" panose="020F0502020204030204" pitchFamily="34" charset="0"/>
                <a:ea typeface="ＭＳ Ｐゴシック"/>
                <a:cs typeface="Calibri" panose="020F0502020204030204" pitchFamily="34" charset="0"/>
              </a:rPr>
              <a:t>Not all patients require adjuvant trastuzumab-based chemotherapy (particularly T1aN0)</a:t>
            </a:r>
          </a:p>
        </p:txBody>
      </p:sp>
    </p:spTree>
    <p:extLst>
      <p:ext uri="{BB962C8B-B14F-4D97-AF65-F5344CB8AC3E}">
        <p14:creationId xmlns:p14="http://schemas.microsoft.com/office/powerpoint/2010/main" val="4006967589"/>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Rectangle 2"/>
          <p:cNvSpPr>
            <a:spLocks noGrp="1" noChangeArrowheads="1"/>
          </p:cNvSpPr>
          <p:nvPr>
            <p:ph type="title" idx="4294967295"/>
          </p:nvPr>
        </p:nvSpPr>
        <p:spPr>
          <a:xfrm>
            <a:off x="769143" y="287885"/>
            <a:ext cx="7605714" cy="857250"/>
          </a:xfrm>
        </p:spPr>
        <p:txBody>
          <a:bodyPr>
            <a:noAutofit/>
          </a:bodyPr>
          <a:lstStyle/>
          <a:p>
            <a:pPr algn="ctr">
              <a:tabLst>
                <a:tab pos="2100211" algn="l"/>
              </a:tabLst>
            </a:pPr>
            <a:r>
              <a:rPr lang="en-US" sz="3300" cap="all" dirty="0">
                <a:solidFill>
                  <a:srgbClr val="002060"/>
                </a:solidFill>
                <a:latin typeface="+mn-lt"/>
              </a:rPr>
              <a:t>ATEMPT </a:t>
            </a:r>
            <a:r>
              <a:rPr lang="en-US" sz="3300" dirty="0">
                <a:solidFill>
                  <a:srgbClr val="002060"/>
                </a:solidFill>
                <a:latin typeface="+mn-lt"/>
              </a:rPr>
              <a:t>trial</a:t>
            </a:r>
            <a:r>
              <a:rPr lang="en-US" sz="3300" cap="all" dirty="0">
                <a:solidFill>
                  <a:srgbClr val="002060"/>
                </a:solidFill>
                <a:latin typeface="+mn-lt"/>
              </a:rPr>
              <a:t>: </a:t>
            </a:r>
            <a:r>
              <a:rPr lang="en-US" sz="3300" dirty="0">
                <a:solidFill>
                  <a:srgbClr val="002060"/>
                </a:solidFill>
                <a:latin typeface="+mn-lt"/>
              </a:rPr>
              <a:t>Study Design </a:t>
            </a:r>
            <a:br>
              <a:rPr lang="en-US" sz="3600" dirty="0">
                <a:solidFill>
                  <a:srgbClr val="000090"/>
                </a:solidFill>
                <a:latin typeface="Arial" charset="0"/>
              </a:rPr>
            </a:br>
            <a:endParaRPr lang="en-US" sz="3600" dirty="0">
              <a:solidFill>
                <a:srgbClr val="000090"/>
              </a:solidFill>
              <a:latin typeface="Arial" charset="0"/>
            </a:endParaRPr>
          </a:p>
        </p:txBody>
      </p:sp>
      <p:sp>
        <p:nvSpPr>
          <p:cNvPr id="63" name="1 CuadroTexto"/>
          <p:cNvSpPr txBox="1"/>
          <p:nvPr/>
        </p:nvSpPr>
        <p:spPr>
          <a:xfrm>
            <a:off x="5842001" y="4684217"/>
            <a:ext cx="3305713" cy="461665"/>
          </a:xfrm>
          <a:prstGeom prst="rect">
            <a:avLst/>
          </a:prstGeom>
          <a:noFill/>
        </p:spPr>
        <p:txBody>
          <a:bodyPr wrap="square" rtlCol="0">
            <a:spAutoFit/>
          </a:bodyPr>
          <a:lstStyle/>
          <a:p>
            <a:pPr algn="r" defTabSz="457189" fontAlgn="auto">
              <a:spcBef>
                <a:spcPts val="0"/>
              </a:spcBef>
              <a:spcAft>
                <a:spcPts val="0"/>
              </a:spcAft>
              <a:defRPr/>
            </a:pPr>
            <a:r>
              <a:rPr lang="en-US" sz="1200" kern="0" dirty="0">
                <a:solidFill>
                  <a:prstClr val="black"/>
                </a:solidFill>
                <a:latin typeface="Calibri" panose="020F0502020204030204" pitchFamily="34" charset="0"/>
                <a:ea typeface="+mn-ea"/>
                <a:cs typeface="Calibri" panose="020F0502020204030204" pitchFamily="34" charset="0"/>
              </a:rPr>
              <a:t>Tolaney SM et al, SABCS 2019</a:t>
            </a:r>
          </a:p>
          <a:p>
            <a:pPr algn="r" defTabSz="457189" fontAlgn="auto">
              <a:spcBef>
                <a:spcPts val="0"/>
              </a:spcBef>
              <a:spcAft>
                <a:spcPts val="0"/>
              </a:spcAft>
              <a:defRPr/>
            </a:pPr>
            <a:r>
              <a:rPr lang="en-US" sz="1200" kern="0" dirty="0" err="1">
                <a:solidFill>
                  <a:prstClr val="black"/>
                </a:solidFill>
                <a:latin typeface="Calibri" panose="020F0502020204030204" pitchFamily="34" charset="0"/>
                <a:ea typeface="+mn-ea"/>
                <a:cs typeface="Calibri" panose="020F0502020204030204" pitchFamily="34" charset="0"/>
              </a:rPr>
              <a:t>Tolaney</a:t>
            </a:r>
            <a:r>
              <a:rPr lang="en-US" sz="1200" kern="0" dirty="0">
                <a:solidFill>
                  <a:prstClr val="black"/>
                </a:solidFill>
                <a:latin typeface="Calibri" panose="020F0502020204030204" pitchFamily="34" charset="0"/>
                <a:ea typeface="+mn-ea"/>
                <a:cs typeface="Calibri" panose="020F0502020204030204" pitchFamily="34" charset="0"/>
              </a:rPr>
              <a:t> SM et al, JCO 2021</a:t>
            </a:r>
          </a:p>
        </p:txBody>
      </p:sp>
      <p:sp>
        <p:nvSpPr>
          <p:cNvPr id="15" name="Rounded Rectangle 14">
            <a:extLst>
              <a:ext uri="{FF2B5EF4-FFF2-40B4-BE49-F238E27FC236}">
                <a16:creationId xmlns:a16="http://schemas.microsoft.com/office/drawing/2014/main" id="{66CC5548-6657-9D73-B039-9055AAE54B47}"/>
              </a:ext>
            </a:extLst>
          </p:cNvPr>
          <p:cNvSpPr>
            <a:spLocks noChangeAspect="1"/>
          </p:cNvSpPr>
          <p:nvPr/>
        </p:nvSpPr>
        <p:spPr>
          <a:xfrm>
            <a:off x="171450" y="1267440"/>
            <a:ext cx="3005218" cy="2465963"/>
          </a:xfrm>
          <a:prstGeom prst="roundRect">
            <a:avLst/>
          </a:prstGeom>
          <a:solidFill>
            <a:srgbClr val="0070C0"/>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fontAlgn="auto">
              <a:spcBef>
                <a:spcPts val="0"/>
              </a:spcBef>
              <a:spcAft>
                <a:spcPts val="0"/>
              </a:spcAft>
            </a:pPr>
            <a:r>
              <a:rPr lang="en-US" sz="1200" b="1" u="sng" dirty="0">
                <a:solidFill>
                  <a:prstClr val="white"/>
                </a:solidFill>
                <a:latin typeface="Arial" panose="020B0604020202020204" pitchFamily="34" charset="0"/>
                <a:cs typeface="Arial" panose="020B0604020202020204" pitchFamily="34" charset="0"/>
              </a:rPr>
              <a:t>Key Eligibility Criteria</a:t>
            </a:r>
          </a:p>
          <a:p>
            <a:pPr marL="214313"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Stage 1 HER2+ breast cancer</a:t>
            </a:r>
          </a:p>
          <a:p>
            <a:pPr marL="557213" lvl="1"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HER2 centrally tested (ASCO CAP 2013 guidelines)</a:t>
            </a:r>
          </a:p>
          <a:p>
            <a:pPr marL="214313"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N0 or N1mic</a:t>
            </a:r>
          </a:p>
          <a:p>
            <a:pPr marL="214313"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Left Ventricular EF ≥ 50%</a:t>
            </a:r>
          </a:p>
          <a:p>
            <a:pPr marL="214313"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No prior invasive breast cancer</a:t>
            </a:r>
          </a:p>
          <a:p>
            <a:pPr marL="214313" indent="-214313" defTabSz="685800" fontAlgn="auto">
              <a:spcBef>
                <a:spcPts val="0"/>
              </a:spcBef>
              <a:spcAft>
                <a:spcPts val="0"/>
              </a:spcAft>
              <a:buFont typeface="Arial" panose="020B0604020202020204" pitchFamily="34" charset="0"/>
              <a:buChar char="•"/>
            </a:pPr>
            <a:r>
              <a:rPr lang="en-US" sz="1200" b="1" dirty="0">
                <a:solidFill>
                  <a:prstClr val="white"/>
                </a:solidFill>
                <a:latin typeface="Arial" panose="020B0604020202020204" pitchFamily="34" charset="0"/>
                <a:cs typeface="Arial" panose="020B0604020202020204" pitchFamily="34" charset="0"/>
              </a:rPr>
              <a:t>≤90 days from last surgery</a:t>
            </a:r>
          </a:p>
        </p:txBody>
      </p:sp>
      <p:sp>
        <p:nvSpPr>
          <p:cNvPr id="16" name="Rounded Rectangle 15">
            <a:extLst>
              <a:ext uri="{FF2B5EF4-FFF2-40B4-BE49-F238E27FC236}">
                <a16:creationId xmlns:a16="http://schemas.microsoft.com/office/drawing/2014/main" id="{7C55F86A-7B07-10DC-7FE1-54B6293EFD1B}"/>
              </a:ext>
            </a:extLst>
          </p:cNvPr>
          <p:cNvSpPr>
            <a:spLocks/>
          </p:cNvSpPr>
          <p:nvPr/>
        </p:nvSpPr>
        <p:spPr>
          <a:xfrm>
            <a:off x="4715916" y="1344107"/>
            <a:ext cx="4269705" cy="1052462"/>
          </a:xfrm>
          <a:prstGeom prst="roundRect">
            <a:avLst/>
          </a:prstGeom>
          <a:solidFill>
            <a:schemeClr val="accent2"/>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r>
              <a:rPr lang="en-US" sz="2100" b="1" dirty="0">
                <a:solidFill>
                  <a:prstClr val="white"/>
                </a:solidFill>
                <a:latin typeface="Arial" panose="020B0604020202020204" pitchFamily="34" charset="0"/>
                <a:cs typeface="Arial" panose="020B0604020202020204" pitchFamily="34" charset="0"/>
              </a:rPr>
              <a:t>T-DM1 </a:t>
            </a:r>
          </a:p>
          <a:p>
            <a:pPr algn="ctr" defTabSz="685800" fontAlgn="auto">
              <a:spcBef>
                <a:spcPts val="0"/>
              </a:spcBef>
              <a:spcAft>
                <a:spcPts val="0"/>
              </a:spcAft>
            </a:pPr>
            <a:r>
              <a:rPr lang="en-US" sz="1200" b="1" dirty="0">
                <a:solidFill>
                  <a:prstClr val="white"/>
                </a:solidFill>
                <a:latin typeface="Arial" panose="020B0604020202020204" pitchFamily="34" charset="0"/>
                <a:cs typeface="Arial" panose="020B0604020202020204" pitchFamily="34" charset="0"/>
              </a:rPr>
              <a:t>3.6 mg/kg</a:t>
            </a:r>
            <a:r>
              <a:rPr lang="en-US" sz="1200" b="1" baseline="30000" dirty="0">
                <a:solidFill>
                  <a:prstClr val="white"/>
                </a:solidFill>
                <a:latin typeface="Arial" panose="020B0604020202020204" pitchFamily="34" charset="0"/>
                <a:cs typeface="Arial" panose="020B0604020202020204" pitchFamily="34" charset="0"/>
              </a:rPr>
              <a:t> </a:t>
            </a:r>
            <a:r>
              <a:rPr lang="en-US" sz="1200" b="1" dirty="0">
                <a:solidFill>
                  <a:prstClr val="white"/>
                </a:solidFill>
                <a:latin typeface="Arial" panose="020B0604020202020204" pitchFamily="34" charset="0"/>
                <a:cs typeface="Arial" panose="020B0604020202020204" pitchFamily="34" charset="0"/>
              </a:rPr>
              <a:t> IV q3 </a:t>
            </a:r>
            <a:r>
              <a:rPr lang="en-US" sz="1200" b="1" dirty="0" err="1">
                <a:solidFill>
                  <a:prstClr val="white"/>
                </a:solidFill>
                <a:latin typeface="Arial" panose="020B0604020202020204" pitchFamily="34" charset="0"/>
                <a:cs typeface="Arial" panose="020B0604020202020204" pitchFamily="34" charset="0"/>
              </a:rPr>
              <a:t>wks</a:t>
            </a:r>
            <a:r>
              <a:rPr lang="en-US" sz="1200" b="1" dirty="0">
                <a:solidFill>
                  <a:prstClr val="white"/>
                </a:solidFill>
                <a:latin typeface="Arial" panose="020B0604020202020204" pitchFamily="34" charset="0"/>
                <a:cs typeface="Arial" panose="020B0604020202020204" pitchFamily="34" charset="0"/>
              </a:rPr>
              <a:t> x 17</a:t>
            </a:r>
          </a:p>
        </p:txBody>
      </p:sp>
      <p:sp>
        <p:nvSpPr>
          <p:cNvPr id="17" name="TextBox 16">
            <a:extLst>
              <a:ext uri="{FF2B5EF4-FFF2-40B4-BE49-F238E27FC236}">
                <a16:creationId xmlns:a16="http://schemas.microsoft.com/office/drawing/2014/main" id="{223B67E3-2211-2E5F-5112-A72D62C2AD7B}"/>
              </a:ext>
            </a:extLst>
          </p:cNvPr>
          <p:cNvSpPr txBox="1"/>
          <p:nvPr/>
        </p:nvSpPr>
        <p:spPr>
          <a:xfrm>
            <a:off x="4180865" y="1959729"/>
            <a:ext cx="343622" cy="276999"/>
          </a:xfrm>
          <a:prstGeom prst="rect">
            <a:avLst/>
          </a:prstGeom>
          <a:noFill/>
        </p:spPr>
        <p:txBody>
          <a:bodyPr wrap="square" rtlCol="0">
            <a:spAutoFit/>
          </a:bodyPr>
          <a:lstStyle/>
          <a:p>
            <a:pPr algn="ctr" defTabSz="685800" fontAlgn="auto">
              <a:spcBef>
                <a:spcPts val="0"/>
              </a:spcBef>
              <a:spcAft>
                <a:spcPts val="0"/>
              </a:spcAft>
            </a:pPr>
            <a:r>
              <a:rPr lang="en-US" sz="1200" b="1" dirty="0">
                <a:solidFill>
                  <a:prstClr val="black"/>
                </a:solidFill>
                <a:latin typeface="Arial" panose="020B0604020202020204" pitchFamily="34" charset="0"/>
                <a:ea typeface="+mn-ea"/>
                <a:cs typeface="Arial" panose="020B0604020202020204" pitchFamily="34" charset="0"/>
              </a:rPr>
              <a:t>3</a:t>
            </a:r>
          </a:p>
        </p:txBody>
      </p:sp>
      <p:sp>
        <p:nvSpPr>
          <p:cNvPr id="18" name="TextBox 17">
            <a:extLst>
              <a:ext uri="{FF2B5EF4-FFF2-40B4-BE49-F238E27FC236}">
                <a16:creationId xmlns:a16="http://schemas.microsoft.com/office/drawing/2014/main" id="{BCBA4E37-24F1-8988-AFAD-F6E3B36FD9F7}"/>
              </a:ext>
            </a:extLst>
          </p:cNvPr>
          <p:cNvSpPr txBox="1"/>
          <p:nvPr/>
        </p:nvSpPr>
        <p:spPr>
          <a:xfrm>
            <a:off x="4190273" y="2655873"/>
            <a:ext cx="343622" cy="276999"/>
          </a:xfrm>
          <a:prstGeom prst="rect">
            <a:avLst/>
          </a:prstGeom>
          <a:noFill/>
        </p:spPr>
        <p:txBody>
          <a:bodyPr wrap="square" rtlCol="0">
            <a:spAutoFit/>
          </a:bodyPr>
          <a:lstStyle/>
          <a:p>
            <a:pPr algn="ctr" defTabSz="685800" fontAlgn="auto">
              <a:spcBef>
                <a:spcPts val="0"/>
              </a:spcBef>
              <a:spcAft>
                <a:spcPts val="0"/>
              </a:spcAft>
            </a:pPr>
            <a:r>
              <a:rPr lang="en-US" sz="1200" b="1" dirty="0">
                <a:solidFill>
                  <a:prstClr val="black"/>
                </a:solidFill>
                <a:latin typeface="Arial" panose="020B0604020202020204" pitchFamily="34" charset="0"/>
                <a:ea typeface="+mn-ea"/>
                <a:cs typeface="Arial" panose="020B0604020202020204" pitchFamily="34" charset="0"/>
              </a:rPr>
              <a:t>1</a:t>
            </a:r>
          </a:p>
        </p:txBody>
      </p:sp>
      <p:sp>
        <p:nvSpPr>
          <p:cNvPr id="19" name="TextBox 18">
            <a:extLst>
              <a:ext uri="{FF2B5EF4-FFF2-40B4-BE49-F238E27FC236}">
                <a16:creationId xmlns:a16="http://schemas.microsoft.com/office/drawing/2014/main" id="{47D4F2F1-C128-AC2B-6579-4461D16ABAA2}"/>
              </a:ext>
            </a:extLst>
          </p:cNvPr>
          <p:cNvSpPr txBox="1"/>
          <p:nvPr/>
        </p:nvSpPr>
        <p:spPr>
          <a:xfrm>
            <a:off x="5448779" y="1044024"/>
            <a:ext cx="2228850" cy="323165"/>
          </a:xfrm>
          <a:prstGeom prst="rect">
            <a:avLst/>
          </a:prstGeom>
          <a:noFill/>
        </p:spPr>
        <p:txBody>
          <a:bodyPr wrap="square" rtlCol="0">
            <a:spAutoFit/>
          </a:bodyPr>
          <a:lstStyle/>
          <a:p>
            <a:pPr algn="ctr" defTabSz="685800" fontAlgn="auto">
              <a:spcBef>
                <a:spcPts val="0"/>
              </a:spcBef>
              <a:spcAft>
                <a:spcPts val="0"/>
              </a:spcAft>
            </a:pPr>
            <a:r>
              <a:rPr lang="en-US" sz="1500" b="1" dirty="0">
                <a:solidFill>
                  <a:prstClr val="black"/>
                </a:solidFill>
                <a:latin typeface="Arial" panose="020B0604020202020204" pitchFamily="34" charset="0"/>
                <a:ea typeface="+mn-ea"/>
                <a:cs typeface="Arial" panose="020B0604020202020204" pitchFamily="34" charset="0"/>
              </a:rPr>
              <a:t>N = 383</a:t>
            </a:r>
          </a:p>
        </p:txBody>
      </p:sp>
      <p:sp>
        <p:nvSpPr>
          <p:cNvPr id="20" name="TextBox 19">
            <a:extLst>
              <a:ext uri="{FF2B5EF4-FFF2-40B4-BE49-F238E27FC236}">
                <a16:creationId xmlns:a16="http://schemas.microsoft.com/office/drawing/2014/main" id="{C98B5460-0638-2CD3-968B-B6DFEA51C045}"/>
              </a:ext>
            </a:extLst>
          </p:cNvPr>
          <p:cNvSpPr txBox="1"/>
          <p:nvPr/>
        </p:nvSpPr>
        <p:spPr>
          <a:xfrm>
            <a:off x="5547500" y="2530583"/>
            <a:ext cx="2228850" cy="323165"/>
          </a:xfrm>
          <a:prstGeom prst="rect">
            <a:avLst/>
          </a:prstGeom>
          <a:noFill/>
        </p:spPr>
        <p:txBody>
          <a:bodyPr wrap="square" rtlCol="0">
            <a:spAutoFit/>
          </a:bodyPr>
          <a:lstStyle/>
          <a:p>
            <a:pPr algn="ctr" defTabSz="685800" fontAlgn="auto">
              <a:spcBef>
                <a:spcPts val="0"/>
              </a:spcBef>
              <a:spcAft>
                <a:spcPts val="0"/>
              </a:spcAft>
            </a:pPr>
            <a:r>
              <a:rPr lang="en-US" sz="1500" b="1" dirty="0">
                <a:solidFill>
                  <a:prstClr val="black"/>
                </a:solidFill>
                <a:latin typeface="Arial" panose="020B0604020202020204" pitchFamily="34" charset="0"/>
                <a:ea typeface="+mn-ea"/>
                <a:cs typeface="Arial" panose="020B0604020202020204" pitchFamily="34" charset="0"/>
              </a:rPr>
              <a:t>N = 114</a:t>
            </a:r>
          </a:p>
        </p:txBody>
      </p:sp>
      <p:sp>
        <p:nvSpPr>
          <p:cNvPr id="21" name="TextBox 20">
            <a:extLst>
              <a:ext uri="{FF2B5EF4-FFF2-40B4-BE49-F238E27FC236}">
                <a16:creationId xmlns:a16="http://schemas.microsoft.com/office/drawing/2014/main" id="{04C9E552-CC1B-4D39-2158-98F22E714A7C}"/>
              </a:ext>
            </a:extLst>
          </p:cNvPr>
          <p:cNvSpPr txBox="1"/>
          <p:nvPr/>
        </p:nvSpPr>
        <p:spPr>
          <a:xfrm>
            <a:off x="3104360" y="2199105"/>
            <a:ext cx="851255" cy="553998"/>
          </a:xfrm>
          <a:prstGeom prst="rect">
            <a:avLst/>
          </a:prstGeom>
          <a:noFill/>
        </p:spPr>
        <p:txBody>
          <a:bodyPr wrap="square" rtlCol="0">
            <a:spAutoFit/>
          </a:bodyPr>
          <a:lstStyle/>
          <a:p>
            <a:pPr algn="ctr" defTabSz="685800" fontAlgn="auto">
              <a:spcBef>
                <a:spcPts val="0"/>
              </a:spcBef>
              <a:spcAft>
                <a:spcPts val="0"/>
              </a:spcAft>
            </a:pPr>
            <a:r>
              <a:rPr lang="en-US" sz="1500" b="1" dirty="0">
                <a:solidFill>
                  <a:prstClr val="black"/>
                </a:solidFill>
                <a:latin typeface="Arial" panose="020B0604020202020204" pitchFamily="34" charset="0"/>
                <a:ea typeface="+mn-ea"/>
                <a:cs typeface="Arial" panose="020B0604020202020204" pitchFamily="34" charset="0"/>
              </a:rPr>
              <a:t>N = 497</a:t>
            </a:r>
          </a:p>
        </p:txBody>
      </p:sp>
      <p:sp>
        <p:nvSpPr>
          <p:cNvPr id="22" name="TextBox 21">
            <a:extLst>
              <a:ext uri="{FF2B5EF4-FFF2-40B4-BE49-F238E27FC236}">
                <a16:creationId xmlns:a16="http://schemas.microsoft.com/office/drawing/2014/main" id="{A9A93FE3-E2F2-1164-5BCE-5AA854F8BA92}"/>
              </a:ext>
            </a:extLst>
          </p:cNvPr>
          <p:cNvSpPr txBox="1"/>
          <p:nvPr/>
        </p:nvSpPr>
        <p:spPr>
          <a:xfrm>
            <a:off x="407129" y="3807219"/>
            <a:ext cx="2625526" cy="900246"/>
          </a:xfrm>
          <a:prstGeom prst="rect">
            <a:avLst/>
          </a:prstGeom>
          <a:noFill/>
        </p:spPr>
        <p:txBody>
          <a:bodyPr wrap="square" rtlCol="0">
            <a:spAutoFit/>
          </a:bodyPr>
          <a:lstStyle/>
          <a:p>
            <a:pPr defTabSz="685800" fontAlgn="auto">
              <a:spcBef>
                <a:spcPts val="0"/>
              </a:spcBef>
              <a:spcAft>
                <a:spcPts val="0"/>
              </a:spcAft>
            </a:pPr>
            <a:r>
              <a:rPr lang="en-US" sz="1050" b="1" dirty="0">
                <a:solidFill>
                  <a:prstClr val="black"/>
                </a:solidFill>
                <a:latin typeface="Arial" panose="020B0604020202020204" pitchFamily="34" charset="0"/>
                <a:ea typeface="+mn-ea"/>
                <a:cs typeface="Arial" panose="020B0604020202020204" pitchFamily="34" charset="0"/>
              </a:rPr>
              <a:t>Stratification factors:</a:t>
            </a:r>
          </a:p>
          <a:p>
            <a:pPr marL="214313" indent="-214313" defTabSz="685800" fontAlgn="auto">
              <a:spcBef>
                <a:spcPts val="0"/>
              </a:spcBef>
              <a:spcAft>
                <a:spcPts val="0"/>
              </a:spcAft>
              <a:buFont typeface="Arial" panose="020B0604020202020204" pitchFamily="34" charset="0"/>
              <a:buChar char="•"/>
            </a:pPr>
            <a:r>
              <a:rPr lang="en-US" sz="1050" b="1" dirty="0">
                <a:solidFill>
                  <a:prstClr val="black"/>
                </a:solidFill>
                <a:latin typeface="Arial" panose="020B0604020202020204" pitchFamily="34" charset="0"/>
                <a:ea typeface="+mn-ea"/>
                <a:cs typeface="Arial" panose="020B0604020202020204" pitchFamily="34" charset="0"/>
              </a:rPr>
              <a:t>Age (&lt;55, ≥55)</a:t>
            </a:r>
          </a:p>
          <a:p>
            <a:pPr marL="214313" indent="-214313" defTabSz="685800" fontAlgn="auto">
              <a:spcBef>
                <a:spcPts val="0"/>
              </a:spcBef>
              <a:spcAft>
                <a:spcPts val="0"/>
              </a:spcAft>
              <a:buFont typeface="Arial" panose="020B0604020202020204" pitchFamily="34" charset="0"/>
              <a:buChar char="•"/>
            </a:pPr>
            <a:r>
              <a:rPr lang="en-US" sz="1050" b="1" dirty="0">
                <a:solidFill>
                  <a:prstClr val="black"/>
                </a:solidFill>
                <a:latin typeface="Arial" panose="020B0604020202020204" pitchFamily="34" charset="0"/>
                <a:ea typeface="+mn-ea"/>
                <a:cs typeface="Arial" panose="020B0604020202020204" pitchFamily="34" charset="0"/>
              </a:rPr>
              <a:t>Planned radiation (Yes/No)</a:t>
            </a:r>
          </a:p>
          <a:p>
            <a:pPr marL="214313" indent="-214313" defTabSz="685800" fontAlgn="auto">
              <a:spcBef>
                <a:spcPts val="0"/>
              </a:spcBef>
              <a:spcAft>
                <a:spcPts val="0"/>
              </a:spcAft>
              <a:buFont typeface="Arial" panose="020B0604020202020204" pitchFamily="34" charset="0"/>
              <a:buChar char="•"/>
            </a:pPr>
            <a:r>
              <a:rPr lang="en-US" sz="1050" b="1" dirty="0">
                <a:solidFill>
                  <a:prstClr val="black"/>
                </a:solidFill>
                <a:latin typeface="Arial" panose="020B0604020202020204" pitchFamily="34" charset="0"/>
                <a:ea typeface="+mn-ea"/>
                <a:cs typeface="Arial" panose="020B0604020202020204" pitchFamily="34" charset="0"/>
              </a:rPr>
              <a:t>Planned hormonal therapy (Yes/No)</a:t>
            </a:r>
          </a:p>
        </p:txBody>
      </p:sp>
      <p:cxnSp>
        <p:nvCxnSpPr>
          <p:cNvPr id="23" name="Straight Arrow Connector 22">
            <a:extLst>
              <a:ext uri="{FF2B5EF4-FFF2-40B4-BE49-F238E27FC236}">
                <a16:creationId xmlns:a16="http://schemas.microsoft.com/office/drawing/2014/main" id="{827B8A6A-303D-A0B5-E2C2-F7DFA1A62019}"/>
              </a:ext>
            </a:extLst>
          </p:cNvPr>
          <p:cNvCxnSpPr>
            <a:cxnSpLocks/>
          </p:cNvCxnSpPr>
          <p:nvPr/>
        </p:nvCxnSpPr>
        <p:spPr>
          <a:xfrm flipV="1">
            <a:off x="4042967" y="2097054"/>
            <a:ext cx="588645" cy="380093"/>
          </a:xfrm>
          <a:prstGeom prst="straightConnector1">
            <a:avLst/>
          </a:prstGeom>
          <a:ln w="349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F832C0B4-EAD2-29AB-CD17-08011528F97C}"/>
              </a:ext>
            </a:extLst>
          </p:cNvPr>
          <p:cNvCxnSpPr>
            <a:cxnSpLocks/>
          </p:cNvCxnSpPr>
          <p:nvPr/>
        </p:nvCxnSpPr>
        <p:spPr>
          <a:xfrm>
            <a:off x="4042967" y="2478752"/>
            <a:ext cx="602020" cy="312579"/>
          </a:xfrm>
          <a:prstGeom prst="straightConnector1">
            <a:avLst/>
          </a:prstGeom>
          <a:ln w="34925">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8E2D2FD5-9B5C-306A-5012-9BC7765ED844}"/>
              </a:ext>
            </a:extLst>
          </p:cNvPr>
          <p:cNvCxnSpPr>
            <a:cxnSpLocks/>
          </p:cNvCxnSpPr>
          <p:nvPr/>
        </p:nvCxnSpPr>
        <p:spPr>
          <a:xfrm flipH="1">
            <a:off x="3159583" y="2477892"/>
            <a:ext cx="852254" cy="13049"/>
          </a:xfrm>
          <a:prstGeom prst="line">
            <a:avLst/>
          </a:prstGeom>
          <a:ln w="34925">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26" name="Oval 25">
            <a:extLst>
              <a:ext uri="{FF2B5EF4-FFF2-40B4-BE49-F238E27FC236}">
                <a16:creationId xmlns:a16="http://schemas.microsoft.com/office/drawing/2014/main" id="{C7A79CF3-4C21-EFE3-5AC7-89068E11D133}"/>
              </a:ext>
            </a:extLst>
          </p:cNvPr>
          <p:cNvSpPr/>
          <p:nvPr/>
        </p:nvSpPr>
        <p:spPr>
          <a:xfrm>
            <a:off x="3873733" y="2222928"/>
            <a:ext cx="478943" cy="4946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050">
              <a:solidFill>
                <a:prstClr val="white"/>
              </a:solidFill>
              <a:latin typeface="Calibri" panose="020F0502020204030204"/>
            </a:endParaRPr>
          </a:p>
        </p:txBody>
      </p:sp>
      <p:sp>
        <p:nvSpPr>
          <p:cNvPr id="27" name="TextBox 26">
            <a:extLst>
              <a:ext uri="{FF2B5EF4-FFF2-40B4-BE49-F238E27FC236}">
                <a16:creationId xmlns:a16="http://schemas.microsoft.com/office/drawing/2014/main" id="{E5A36E8E-CE3E-D31D-F971-7501A396058A}"/>
              </a:ext>
            </a:extLst>
          </p:cNvPr>
          <p:cNvSpPr txBox="1"/>
          <p:nvPr/>
        </p:nvSpPr>
        <p:spPr>
          <a:xfrm>
            <a:off x="3917160" y="2288209"/>
            <a:ext cx="381336" cy="415498"/>
          </a:xfrm>
          <a:prstGeom prst="rect">
            <a:avLst/>
          </a:prstGeom>
          <a:noFill/>
        </p:spPr>
        <p:txBody>
          <a:bodyPr wrap="square" rtlCol="0">
            <a:spAutoFit/>
          </a:bodyPr>
          <a:lstStyle/>
          <a:p>
            <a:pPr algn="ctr" defTabSz="685800" fontAlgn="auto">
              <a:spcBef>
                <a:spcPts val="0"/>
              </a:spcBef>
              <a:spcAft>
                <a:spcPts val="0"/>
              </a:spcAft>
            </a:pPr>
            <a:r>
              <a:rPr lang="en-US" sz="1050" dirty="0">
                <a:solidFill>
                  <a:prstClr val="white"/>
                </a:solidFill>
                <a:latin typeface="Arial" panose="020B0604020202020204" pitchFamily="34" charset="0"/>
                <a:ea typeface="+mn-ea"/>
                <a:cs typeface="Arial" panose="020B0604020202020204" pitchFamily="34" charset="0"/>
              </a:rPr>
              <a:t>R</a:t>
            </a:r>
            <a:br>
              <a:rPr lang="en-US" sz="1050" dirty="0">
                <a:solidFill>
                  <a:prstClr val="white"/>
                </a:solidFill>
                <a:latin typeface="Arial" panose="020B0604020202020204" pitchFamily="34" charset="0"/>
                <a:ea typeface="+mn-ea"/>
                <a:cs typeface="Arial" panose="020B0604020202020204" pitchFamily="34" charset="0"/>
              </a:rPr>
            </a:br>
            <a:r>
              <a:rPr lang="en-US" sz="1050" dirty="0">
                <a:solidFill>
                  <a:prstClr val="white"/>
                </a:solidFill>
                <a:latin typeface="Arial" panose="020B0604020202020204" pitchFamily="34" charset="0"/>
                <a:ea typeface="+mn-ea"/>
                <a:cs typeface="Arial" panose="020B0604020202020204" pitchFamily="34" charset="0"/>
              </a:rPr>
              <a:t>3:1</a:t>
            </a:r>
          </a:p>
        </p:txBody>
      </p:sp>
      <p:sp>
        <p:nvSpPr>
          <p:cNvPr id="28" name="Rounded Rectangle 27">
            <a:extLst>
              <a:ext uri="{FF2B5EF4-FFF2-40B4-BE49-F238E27FC236}">
                <a16:creationId xmlns:a16="http://schemas.microsoft.com/office/drawing/2014/main" id="{8E2244B5-E83C-35F6-7834-2A8B48D1D125}"/>
              </a:ext>
            </a:extLst>
          </p:cNvPr>
          <p:cNvSpPr>
            <a:spLocks/>
          </p:cNvSpPr>
          <p:nvPr/>
        </p:nvSpPr>
        <p:spPr>
          <a:xfrm>
            <a:off x="4715916" y="2845171"/>
            <a:ext cx="4269705" cy="1093049"/>
          </a:xfrm>
          <a:prstGeom prst="roundRect">
            <a:avLst/>
          </a:prstGeom>
          <a:solidFill>
            <a:srgbClr val="329A8F"/>
          </a:solidFill>
          <a:scene3d>
            <a:camera prst="orthographicFront"/>
            <a:lightRig rig="threePt" dir="t"/>
          </a:scene3d>
          <a:sp3d>
            <a:bevelT w="165100" prst="coolSlan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b="1" dirty="0">
              <a:solidFill>
                <a:prstClr val="white"/>
              </a:solidFill>
              <a:latin typeface="Arial" panose="020B0604020202020204" pitchFamily="34" charset="0"/>
              <a:cs typeface="Arial" panose="020B0604020202020204" pitchFamily="34" charset="0"/>
            </a:endParaRPr>
          </a:p>
          <a:p>
            <a:pPr algn="ctr" defTabSz="685800" fontAlgn="auto">
              <a:spcBef>
                <a:spcPts val="0"/>
              </a:spcBef>
              <a:spcAft>
                <a:spcPts val="0"/>
              </a:spcAft>
            </a:pPr>
            <a:r>
              <a:rPr lang="en-US" sz="2100" b="1" dirty="0">
                <a:solidFill>
                  <a:prstClr val="white"/>
                </a:solidFill>
                <a:latin typeface="Arial" panose="020B0604020202020204" pitchFamily="34" charset="0"/>
                <a:cs typeface="Arial" panose="020B0604020202020204" pitchFamily="34" charset="0"/>
              </a:rPr>
              <a:t>TH</a:t>
            </a:r>
          </a:p>
          <a:p>
            <a:pPr algn="ctr" defTabSz="685800" fontAlgn="auto">
              <a:spcBef>
                <a:spcPts val="0"/>
              </a:spcBef>
              <a:spcAft>
                <a:spcPts val="0"/>
              </a:spcAft>
            </a:pPr>
            <a:r>
              <a:rPr lang="en-US" sz="1125" b="1" dirty="0">
                <a:solidFill>
                  <a:prstClr val="white"/>
                </a:solidFill>
                <a:latin typeface="Arial" panose="020B0604020202020204" pitchFamily="34" charset="0"/>
                <a:cs typeface="Arial" panose="020B0604020202020204" pitchFamily="34" charset="0"/>
              </a:rPr>
              <a:t>Paclitaxel 80 mg/m</a:t>
            </a:r>
            <a:r>
              <a:rPr lang="en-US" sz="1125" b="1" baseline="30000" dirty="0">
                <a:solidFill>
                  <a:prstClr val="white"/>
                </a:solidFill>
                <a:latin typeface="Arial" panose="020B0604020202020204" pitchFamily="34" charset="0"/>
                <a:cs typeface="Arial" panose="020B0604020202020204" pitchFamily="34" charset="0"/>
              </a:rPr>
              <a:t>2</a:t>
            </a:r>
            <a:r>
              <a:rPr lang="en-US" sz="1125" b="1" dirty="0">
                <a:solidFill>
                  <a:prstClr val="white"/>
                </a:solidFill>
                <a:latin typeface="Arial" panose="020B0604020202020204" pitchFamily="34" charset="0"/>
                <a:cs typeface="Arial" panose="020B0604020202020204" pitchFamily="34" charset="0"/>
              </a:rPr>
              <a:t> IV + Trastuzumab 2 mg/kg IV </a:t>
            </a:r>
            <a:r>
              <a:rPr lang="en-US" sz="1125" b="1" dirty="0" err="1">
                <a:solidFill>
                  <a:prstClr val="white"/>
                </a:solidFill>
                <a:latin typeface="Arial" panose="020B0604020202020204" pitchFamily="34" charset="0"/>
                <a:cs typeface="Arial" panose="020B0604020202020204" pitchFamily="34" charset="0"/>
              </a:rPr>
              <a:t>wkly</a:t>
            </a:r>
            <a:r>
              <a:rPr lang="en-US" sz="1125" b="1" dirty="0">
                <a:solidFill>
                  <a:prstClr val="white"/>
                </a:solidFill>
                <a:latin typeface="Arial" panose="020B0604020202020204" pitchFamily="34" charset="0"/>
                <a:cs typeface="Arial" panose="020B0604020202020204" pitchFamily="34" charset="0"/>
              </a:rPr>
              <a:t> x12 </a:t>
            </a:r>
            <a:r>
              <a:rPr lang="en-US" sz="1125" b="1" dirty="0">
                <a:solidFill>
                  <a:prstClr val="white"/>
                </a:solidFill>
                <a:latin typeface="Arial" panose="020B0604020202020204" pitchFamily="34" charset="0"/>
                <a:cs typeface="Arial" panose="020B0604020202020204" pitchFamily="34" charset="0"/>
                <a:sym typeface="Wingdings" pitchFamily="2" charset="2"/>
              </a:rPr>
              <a:t> Trastuzumab 6 mg/kg every 3 </a:t>
            </a:r>
            <a:r>
              <a:rPr lang="en-US" sz="1125" b="1" dirty="0" err="1">
                <a:solidFill>
                  <a:prstClr val="white"/>
                </a:solidFill>
                <a:latin typeface="Arial" panose="020B0604020202020204" pitchFamily="34" charset="0"/>
                <a:cs typeface="Arial" panose="020B0604020202020204" pitchFamily="34" charset="0"/>
                <a:sym typeface="Wingdings" pitchFamily="2" charset="2"/>
              </a:rPr>
              <a:t>wks</a:t>
            </a:r>
            <a:r>
              <a:rPr lang="en-US" sz="1125" b="1" dirty="0">
                <a:solidFill>
                  <a:prstClr val="white"/>
                </a:solidFill>
                <a:latin typeface="Arial" panose="020B0604020202020204" pitchFamily="34" charset="0"/>
                <a:cs typeface="Arial" panose="020B0604020202020204" pitchFamily="34" charset="0"/>
                <a:sym typeface="Wingdings" pitchFamily="2" charset="2"/>
              </a:rPr>
              <a:t> x13</a:t>
            </a:r>
            <a:r>
              <a:rPr lang="en-US" sz="1125" b="1" dirty="0">
                <a:solidFill>
                  <a:prstClr val="white"/>
                </a:solidFill>
                <a:latin typeface="Arial" panose="020B0604020202020204" pitchFamily="34" charset="0"/>
                <a:cs typeface="Arial" panose="020B0604020202020204" pitchFamily="34" charset="0"/>
              </a:rPr>
              <a:t> </a:t>
            </a:r>
          </a:p>
        </p:txBody>
      </p:sp>
      <p:sp>
        <p:nvSpPr>
          <p:cNvPr id="29" name="Rectangle 28">
            <a:extLst>
              <a:ext uri="{FF2B5EF4-FFF2-40B4-BE49-F238E27FC236}">
                <a16:creationId xmlns:a16="http://schemas.microsoft.com/office/drawing/2014/main" id="{E1F06047-FE38-A881-F040-B0D4C3DB01E3}"/>
              </a:ext>
            </a:extLst>
          </p:cNvPr>
          <p:cNvSpPr/>
          <p:nvPr/>
        </p:nvSpPr>
        <p:spPr>
          <a:xfrm>
            <a:off x="414646" y="4610791"/>
            <a:ext cx="7551254" cy="253916"/>
          </a:xfrm>
          <a:prstGeom prst="rect">
            <a:avLst/>
          </a:prstGeom>
        </p:spPr>
        <p:txBody>
          <a:bodyPr wrap="square">
            <a:spAutoFit/>
          </a:bodyPr>
          <a:lstStyle/>
          <a:p>
            <a:pPr defTabSz="685800" fontAlgn="auto">
              <a:spcBef>
                <a:spcPts val="0"/>
              </a:spcBef>
              <a:spcAft>
                <a:spcPts val="0"/>
              </a:spcAft>
            </a:pPr>
            <a:r>
              <a:rPr lang="en-US" sz="1050" b="1" dirty="0">
                <a:solidFill>
                  <a:prstClr val="black"/>
                </a:solidFill>
                <a:latin typeface="Arial" pitchFamily="34" charset="0"/>
                <a:ea typeface="+mn-ea"/>
                <a:cs typeface="Arial" pitchFamily="34" charset="0"/>
              </a:rPr>
              <a:t>*Radiation and endocrine therapy could be initiated after 12 weeks on study therapy</a:t>
            </a:r>
            <a:endParaRPr lang="en-US" sz="1050" dirty="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98592126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Rectangle 2"/>
          <p:cNvSpPr>
            <a:spLocks noGrp="1" noChangeArrowheads="1"/>
          </p:cNvSpPr>
          <p:nvPr>
            <p:ph type="title" idx="4294967295"/>
          </p:nvPr>
        </p:nvSpPr>
        <p:spPr>
          <a:xfrm>
            <a:off x="769143" y="211182"/>
            <a:ext cx="7605714" cy="857250"/>
          </a:xfrm>
        </p:spPr>
        <p:txBody>
          <a:bodyPr>
            <a:noAutofit/>
          </a:bodyPr>
          <a:lstStyle/>
          <a:p>
            <a:pPr algn="ctr">
              <a:tabLst>
                <a:tab pos="2100211" algn="l"/>
              </a:tabLst>
            </a:pPr>
            <a:r>
              <a:rPr lang="en-US" sz="3300" cap="all" dirty="0">
                <a:solidFill>
                  <a:srgbClr val="002060"/>
                </a:solidFill>
                <a:latin typeface="+mn-lt"/>
              </a:rPr>
              <a:t>ATEMPT </a:t>
            </a:r>
            <a:r>
              <a:rPr lang="en-US" sz="3300" dirty="0">
                <a:solidFill>
                  <a:srgbClr val="002060"/>
                </a:solidFill>
                <a:latin typeface="+mn-lt"/>
              </a:rPr>
              <a:t>trial</a:t>
            </a:r>
            <a:r>
              <a:rPr lang="en-US" sz="3300" cap="all" dirty="0">
                <a:solidFill>
                  <a:srgbClr val="002060"/>
                </a:solidFill>
                <a:latin typeface="+mn-lt"/>
              </a:rPr>
              <a:t>: </a:t>
            </a:r>
            <a:r>
              <a:rPr lang="en-US" sz="3300" dirty="0">
                <a:solidFill>
                  <a:srgbClr val="002060"/>
                </a:solidFill>
                <a:latin typeface="+mn-lt"/>
              </a:rPr>
              <a:t>Study Population </a:t>
            </a:r>
            <a:br>
              <a:rPr lang="en-US" sz="3300" dirty="0">
                <a:solidFill>
                  <a:srgbClr val="000090"/>
                </a:solidFill>
                <a:latin typeface="+mn-lt"/>
              </a:rPr>
            </a:br>
            <a:endParaRPr lang="en-US" sz="3300" dirty="0">
              <a:solidFill>
                <a:srgbClr val="000090"/>
              </a:solidFill>
              <a:latin typeface="+mn-lt"/>
            </a:endParaRPr>
          </a:p>
        </p:txBody>
      </p:sp>
      <p:graphicFrame>
        <p:nvGraphicFramePr>
          <p:cNvPr id="2" name="Table 1">
            <a:extLst>
              <a:ext uri="{FF2B5EF4-FFF2-40B4-BE49-F238E27FC236}">
                <a16:creationId xmlns:a16="http://schemas.microsoft.com/office/drawing/2014/main" id="{6E77B0BF-E210-5E75-7CA8-9903BC523558}"/>
              </a:ext>
            </a:extLst>
          </p:cNvPr>
          <p:cNvGraphicFramePr>
            <a:graphicFrameLocks noGrp="1"/>
          </p:cNvGraphicFramePr>
          <p:nvPr/>
        </p:nvGraphicFramePr>
        <p:xfrm>
          <a:off x="1408970" y="1031081"/>
          <a:ext cx="6383210" cy="3718560"/>
        </p:xfrm>
        <a:graphic>
          <a:graphicData uri="http://schemas.openxmlformats.org/drawingml/2006/table">
            <a:tbl>
              <a:tblPr firstRow="1" bandRow="1">
                <a:tableStyleId>{74C1A8A3-306A-4EB7-A6B1-4F7E0EB9C5D6}</a:tableStyleId>
              </a:tblPr>
              <a:tblGrid>
                <a:gridCol w="1981991">
                  <a:extLst>
                    <a:ext uri="{9D8B030D-6E8A-4147-A177-3AD203B41FA5}">
                      <a16:colId xmlns:a16="http://schemas.microsoft.com/office/drawing/2014/main" val="3544872590"/>
                    </a:ext>
                  </a:extLst>
                </a:gridCol>
                <a:gridCol w="1465995">
                  <a:extLst>
                    <a:ext uri="{9D8B030D-6E8A-4147-A177-3AD203B41FA5}">
                      <a16:colId xmlns:a16="http://schemas.microsoft.com/office/drawing/2014/main" val="341217443"/>
                    </a:ext>
                  </a:extLst>
                </a:gridCol>
                <a:gridCol w="1467612">
                  <a:extLst>
                    <a:ext uri="{9D8B030D-6E8A-4147-A177-3AD203B41FA5}">
                      <a16:colId xmlns:a16="http://schemas.microsoft.com/office/drawing/2014/main" val="1829537113"/>
                    </a:ext>
                  </a:extLst>
                </a:gridCol>
                <a:gridCol w="1467612">
                  <a:extLst>
                    <a:ext uri="{9D8B030D-6E8A-4147-A177-3AD203B41FA5}">
                      <a16:colId xmlns:a16="http://schemas.microsoft.com/office/drawing/2014/main" val="1273716588"/>
                    </a:ext>
                  </a:extLst>
                </a:gridCol>
              </a:tblGrid>
              <a:tr h="281940">
                <a:tc>
                  <a:txBody>
                    <a:bodyPr/>
                    <a:lstStyle/>
                    <a:p>
                      <a:endParaRPr lang="en-US" sz="1100" dirty="0">
                        <a:latin typeface="Arial" panose="020B0604020202020204" pitchFamily="34" charset="0"/>
                        <a:cs typeface="Arial" panose="020B0604020202020204" pitchFamily="34" charset="0"/>
                      </a:endParaRPr>
                    </a:p>
                  </a:txBody>
                  <a:tcPr marL="68580" marR="68580" marT="34290" marB="34290"/>
                </a:tc>
                <a:tc>
                  <a:txBody>
                    <a:bodyPr/>
                    <a:lstStyle/>
                    <a:p>
                      <a:pPr algn="ctr"/>
                      <a:r>
                        <a:rPr lang="en-US" sz="1100" dirty="0">
                          <a:latin typeface="Arial" panose="020B0604020202020204" pitchFamily="34" charset="0"/>
                          <a:cs typeface="Arial" panose="020B0604020202020204" pitchFamily="34" charset="0"/>
                        </a:rPr>
                        <a:t>T-DM1 (n = 383)</a:t>
                      </a:r>
                    </a:p>
                  </a:txBody>
                  <a:tcPr marL="68580" marR="68580" marT="34290" marB="34290">
                    <a:solidFill>
                      <a:schemeClr val="accent2"/>
                    </a:solidFill>
                  </a:tcPr>
                </a:tc>
                <a:tc>
                  <a:txBody>
                    <a:bodyPr/>
                    <a:lstStyle/>
                    <a:p>
                      <a:pPr algn="ctr"/>
                      <a:r>
                        <a:rPr lang="en-US" sz="1100" dirty="0">
                          <a:latin typeface="Arial" panose="020B0604020202020204" pitchFamily="34" charset="0"/>
                          <a:cs typeface="Arial" panose="020B0604020202020204" pitchFamily="34" charset="0"/>
                        </a:rPr>
                        <a:t>TH (n = 114)</a:t>
                      </a:r>
                    </a:p>
                  </a:txBody>
                  <a:tcPr marL="68580" marR="68580" marT="34290" marB="34290">
                    <a:solidFill>
                      <a:srgbClr val="329A8F"/>
                    </a:solidFill>
                  </a:tcPr>
                </a:tc>
                <a:tc>
                  <a:txBody>
                    <a:bodyPr/>
                    <a:lstStyle/>
                    <a:p>
                      <a:pPr algn="ctr"/>
                      <a:r>
                        <a:rPr lang="en-US" sz="1100" dirty="0">
                          <a:latin typeface="Arial" panose="020B0604020202020204" pitchFamily="34" charset="0"/>
                          <a:cs typeface="Arial" panose="020B0604020202020204" pitchFamily="34" charset="0"/>
                        </a:rPr>
                        <a:t>All Patients (n = 497)</a:t>
                      </a:r>
                    </a:p>
                  </a:txBody>
                  <a:tcPr marL="68580" marR="68580" marT="34290" marB="34290"/>
                </a:tc>
                <a:extLst>
                  <a:ext uri="{0D108BD9-81ED-4DB2-BD59-A6C34878D82A}">
                    <a16:rowId xmlns:a16="http://schemas.microsoft.com/office/drawing/2014/main" val="4031162388"/>
                  </a:ext>
                </a:extLst>
              </a:tr>
              <a:tr h="281940">
                <a:tc>
                  <a:txBody>
                    <a:bodyPr/>
                    <a:lstStyle/>
                    <a:p>
                      <a:r>
                        <a:rPr lang="en-US" sz="1100" b="1" dirty="0">
                          <a:latin typeface="Arial" panose="020B0604020202020204" pitchFamily="34" charset="0"/>
                          <a:cs typeface="Arial" panose="020B0604020202020204" pitchFamily="34" charset="0"/>
                        </a:rPr>
                        <a:t>Median Age (Range)</a:t>
                      </a:r>
                    </a:p>
                  </a:txBody>
                  <a:tcPr marL="68580" marR="68580" marT="34290" marB="34290"/>
                </a:tc>
                <a:tc>
                  <a:txBody>
                    <a:bodyPr/>
                    <a:lstStyle/>
                    <a:p>
                      <a:pPr algn="ctr"/>
                      <a:r>
                        <a:rPr lang="en-US" sz="1100" dirty="0">
                          <a:latin typeface="Arial" panose="020B0604020202020204" pitchFamily="34" charset="0"/>
                          <a:cs typeface="Arial" panose="020B0604020202020204" pitchFamily="34" charset="0"/>
                        </a:rPr>
                        <a:t>56 (32-85)</a:t>
                      </a:r>
                      <a:endParaRPr lang="en-US" sz="1100" b="0" dirty="0">
                        <a:latin typeface="Arial" panose="020B0604020202020204" pitchFamily="34" charset="0"/>
                        <a:cs typeface="Arial" panose="020B0604020202020204" pitchFamily="34" charset="0"/>
                      </a:endParaRPr>
                    </a:p>
                  </a:txBody>
                  <a:tcPr marL="68580" marR="68580" marT="34290" marB="34290"/>
                </a:tc>
                <a:tc>
                  <a:txBody>
                    <a:bodyPr/>
                    <a:lstStyle/>
                    <a:p>
                      <a:pPr algn="ctr"/>
                      <a:r>
                        <a:rPr lang="en-US" sz="1100" dirty="0">
                          <a:latin typeface="Arial" panose="020B0604020202020204" pitchFamily="34" charset="0"/>
                          <a:cs typeface="Arial" panose="020B0604020202020204" pitchFamily="34" charset="0"/>
                        </a:rPr>
                        <a:t>55 (23-82)</a:t>
                      </a:r>
                      <a:endParaRPr lang="en-US" sz="1100" b="0" dirty="0">
                        <a:latin typeface="Arial" panose="020B0604020202020204" pitchFamily="34" charset="0"/>
                        <a:cs typeface="Arial" panose="020B0604020202020204" pitchFamily="34" charset="0"/>
                      </a:endParaRPr>
                    </a:p>
                  </a:txBody>
                  <a:tcPr marL="68580" marR="68580" marT="34290" marB="34290"/>
                </a:tc>
                <a:tc>
                  <a:txBody>
                    <a:bodyPr/>
                    <a:lstStyle/>
                    <a:p>
                      <a:pPr algn="ctr"/>
                      <a:r>
                        <a:rPr lang="en-US" sz="1100" dirty="0">
                          <a:latin typeface="Arial" panose="020B0604020202020204" pitchFamily="34" charset="0"/>
                          <a:cs typeface="Arial" panose="020B0604020202020204" pitchFamily="34" charset="0"/>
                        </a:rPr>
                        <a:t>56 (23-85)</a:t>
                      </a:r>
                      <a:endParaRPr lang="en-US" sz="1100" b="0" dirty="0">
                        <a:latin typeface="Arial" panose="020B0604020202020204" pitchFamily="34" charset="0"/>
                        <a:cs typeface="Arial" panose="020B0604020202020204" pitchFamily="34" charset="0"/>
                      </a:endParaRPr>
                    </a:p>
                  </a:txBody>
                  <a:tcPr marL="68580" marR="68580" marT="34290" marB="34290"/>
                </a:tc>
                <a:extLst>
                  <a:ext uri="{0D108BD9-81ED-4DB2-BD59-A6C34878D82A}">
                    <a16:rowId xmlns:a16="http://schemas.microsoft.com/office/drawing/2014/main" val="4165017561"/>
                  </a:ext>
                </a:extLst>
              </a:tr>
              <a:tr h="868680">
                <a:tc>
                  <a:txBody>
                    <a:bodyPr/>
                    <a:lstStyle/>
                    <a:p>
                      <a:r>
                        <a:rPr lang="en-US" sz="1100" b="1" dirty="0">
                          <a:latin typeface="Arial" panose="020B0604020202020204" pitchFamily="34" charset="0"/>
                          <a:cs typeface="Arial" panose="020B0604020202020204" pitchFamily="34" charset="0"/>
                        </a:rPr>
                        <a:t>Tumor Size</a:t>
                      </a:r>
                    </a:p>
                    <a:p>
                      <a:r>
                        <a:rPr lang="en-US" sz="1100" dirty="0">
                          <a:latin typeface="Arial" panose="020B0604020202020204" pitchFamily="34" charset="0"/>
                          <a:cs typeface="Arial" panose="020B0604020202020204" pitchFamily="34" charset="0"/>
                        </a:rPr>
                        <a:t>   &lt;0.5 cm</a:t>
                      </a:r>
                    </a:p>
                    <a:p>
                      <a:r>
                        <a:rPr lang="en-US" sz="1100" dirty="0">
                          <a:latin typeface="Arial" panose="020B0604020202020204" pitchFamily="34" charset="0"/>
                          <a:cs typeface="Arial" panose="020B0604020202020204" pitchFamily="34" charset="0"/>
                        </a:rPr>
                        <a:t>   ≥0.5-1.0 cm</a:t>
                      </a:r>
                    </a:p>
                    <a:p>
                      <a:r>
                        <a:rPr lang="en-US" sz="1100" dirty="0">
                          <a:latin typeface="Arial" panose="020B0604020202020204" pitchFamily="34" charset="0"/>
                          <a:cs typeface="Arial" panose="020B0604020202020204" pitchFamily="34" charset="0"/>
                        </a:rPr>
                        <a:t>   ≥1.0-1.5 cm</a:t>
                      </a:r>
                    </a:p>
                    <a:p>
                      <a:r>
                        <a:rPr lang="en-US" sz="1100" dirty="0">
                          <a:latin typeface="Arial" panose="020B0604020202020204" pitchFamily="34" charset="0"/>
                          <a:cs typeface="Arial" panose="020B0604020202020204" pitchFamily="34" charset="0"/>
                        </a:rPr>
                        <a:t>   ≥1.5-2.0 cm</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42 (11%)</a:t>
                      </a:r>
                    </a:p>
                    <a:p>
                      <a:pPr algn="ctr"/>
                      <a:r>
                        <a:rPr lang="en-US" sz="1100" dirty="0">
                          <a:latin typeface="Arial" panose="020B0604020202020204" pitchFamily="34" charset="0"/>
                          <a:cs typeface="Arial" panose="020B0604020202020204" pitchFamily="34" charset="0"/>
                        </a:rPr>
                        <a:t>121 (32%)</a:t>
                      </a:r>
                    </a:p>
                    <a:p>
                      <a:pPr algn="ctr"/>
                      <a:r>
                        <a:rPr lang="en-US" sz="1100" dirty="0">
                          <a:latin typeface="Arial" panose="020B0604020202020204" pitchFamily="34" charset="0"/>
                          <a:cs typeface="Arial" panose="020B0604020202020204" pitchFamily="34" charset="0"/>
                        </a:rPr>
                        <a:t>118 (31%)</a:t>
                      </a:r>
                    </a:p>
                    <a:p>
                      <a:pPr algn="ctr"/>
                      <a:r>
                        <a:rPr lang="en-US" sz="1100" dirty="0">
                          <a:latin typeface="Arial" panose="020B0604020202020204" pitchFamily="34" charset="0"/>
                          <a:cs typeface="Arial" panose="020B0604020202020204" pitchFamily="34" charset="0"/>
                        </a:rPr>
                        <a:t>102 (27%)</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14 (12%)</a:t>
                      </a:r>
                    </a:p>
                    <a:p>
                      <a:pPr algn="ctr"/>
                      <a:r>
                        <a:rPr lang="en-US" sz="1100" dirty="0">
                          <a:latin typeface="Arial" panose="020B0604020202020204" pitchFamily="34" charset="0"/>
                          <a:cs typeface="Arial" panose="020B0604020202020204" pitchFamily="34" charset="0"/>
                        </a:rPr>
                        <a:t>38 (33%)</a:t>
                      </a:r>
                    </a:p>
                    <a:p>
                      <a:pPr algn="ctr"/>
                      <a:r>
                        <a:rPr lang="en-US" sz="1100" dirty="0">
                          <a:latin typeface="Arial" panose="020B0604020202020204" pitchFamily="34" charset="0"/>
                          <a:cs typeface="Arial" panose="020B0604020202020204" pitchFamily="34" charset="0"/>
                        </a:rPr>
                        <a:t>29 (25%)</a:t>
                      </a:r>
                    </a:p>
                    <a:p>
                      <a:pPr algn="ctr"/>
                      <a:r>
                        <a:rPr lang="en-US" sz="1100" dirty="0">
                          <a:latin typeface="Arial" panose="020B0604020202020204" pitchFamily="34" charset="0"/>
                          <a:cs typeface="Arial" panose="020B0604020202020204" pitchFamily="34" charset="0"/>
                        </a:rPr>
                        <a:t>33 (29%)</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56 (11%)</a:t>
                      </a:r>
                    </a:p>
                    <a:p>
                      <a:pPr algn="ctr"/>
                      <a:r>
                        <a:rPr lang="en-US" sz="1100" dirty="0">
                          <a:latin typeface="Arial" panose="020B0604020202020204" pitchFamily="34" charset="0"/>
                          <a:cs typeface="Arial" panose="020B0604020202020204" pitchFamily="34" charset="0"/>
                        </a:rPr>
                        <a:t>159 (32%)</a:t>
                      </a:r>
                    </a:p>
                    <a:p>
                      <a:pPr algn="ctr"/>
                      <a:r>
                        <a:rPr lang="en-US" sz="1100" dirty="0">
                          <a:latin typeface="Arial" panose="020B0604020202020204" pitchFamily="34" charset="0"/>
                          <a:cs typeface="Arial" panose="020B0604020202020204" pitchFamily="34" charset="0"/>
                        </a:rPr>
                        <a:t>147 (30%)</a:t>
                      </a:r>
                    </a:p>
                    <a:p>
                      <a:pPr algn="ctr"/>
                      <a:r>
                        <a:rPr lang="en-US" sz="1100" dirty="0">
                          <a:latin typeface="Arial" panose="020B0604020202020204" pitchFamily="34" charset="0"/>
                          <a:cs typeface="Arial" panose="020B0604020202020204" pitchFamily="34" charset="0"/>
                        </a:rPr>
                        <a:t>135 (27%)</a:t>
                      </a:r>
                    </a:p>
                  </a:txBody>
                  <a:tcPr marL="68580" marR="68580" marT="34290" marB="34290"/>
                </a:tc>
                <a:extLst>
                  <a:ext uri="{0D108BD9-81ED-4DB2-BD59-A6C34878D82A}">
                    <a16:rowId xmlns:a16="http://schemas.microsoft.com/office/drawing/2014/main" val="658113856"/>
                  </a:ext>
                </a:extLst>
              </a:tr>
              <a:tr h="868680">
                <a:tc>
                  <a:txBody>
                    <a:bodyPr/>
                    <a:lstStyle/>
                    <a:p>
                      <a:r>
                        <a:rPr lang="en-US" sz="1100" b="1" dirty="0">
                          <a:latin typeface="Arial" panose="020B0604020202020204" pitchFamily="34" charset="0"/>
                          <a:cs typeface="Arial" panose="020B0604020202020204" pitchFamily="34" charset="0"/>
                        </a:rPr>
                        <a:t>Histologic Grade</a:t>
                      </a:r>
                    </a:p>
                    <a:p>
                      <a:r>
                        <a:rPr lang="en-US" sz="1100" dirty="0">
                          <a:latin typeface="Arial" panose="020B0604020202020204" pitchFamily="34" charset="0"/>
                          <a:cs typeface="Arial" panose="020B0604020202020204" pitchFamily="34" charset="0"/>
                        </a:rPr>
                        <a:t>   Well Differentiated</a:t>
                      </a:r>
                    </a:p>
                    <a:p>
                      <a:r>
                        <a:rPr lang="en-US" sz="1100" dirty="0">
                          <a:latin typeface="Arial" panose="020B0604020202020204" pitchFamily="34" charset="0"/>
                          <a:cs typeface="Arial" panose="020B0604020202020204" pitchFamily="34" charset="0"/>
                        </a:rPr>
                        <a:t>   Moderately Differentiated</a:t>
                      </a:r>
                    </a:p>
                    <a:p>
                      <a:r>
                        <a:rPr lang="en-US" sz="1100" dirty="0">
                          <a:latin typeface="Arial" panose="020B0604020202020204" pitchFamily="34" charset="0"/>
                          <a:cs typeface="Arial" panose="020B0604020202020204" pitchFamily="34" charset="0"/>
                        </a:rPr>
                        <a:t>   Poorly Differentiated</a:t>
                      </a:r>
                    </a:p>
                    <a:p>
                      <a:r>
                        <a:rPr lang="en-US" sz="1100" dirty="0">
                          <a:latin typeface="Arial" panose="020B0604020202020204" pitchFamily="34" charset="0"/>
                          <a:cs typeface="Arial" panose="020B0604020202020204" pitchFamily="34" charset="0"/>
                        </a:rPr>
                        <a:t>   Unknown</a:t>
                      </a:r>
                      <a:endParaRPr lang="en-US" sz="1100" b="0" dirty="0">
                        <a:latin typeface="Arial" panose="020B0604020202020204" pitchFamily="34" charset="0"/>
                        <a:cs typeface="Arial" panose="020B0604020202020204" pitchFamily="34" charset="0"/>
                      </a:endParaRP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11 (3%)</a:t>
                      </a:r>
                    </a:p>
                    <a:p>
                      <a:pPr algn="ctr"/>
                      <a:r>
                        <a:rPr lang="en-US" sz="1100" dirty="0">
                          <a:latin typeface="Arial" panose="020B0604020202020204" pitchFamily="34" charset="0"/>
                          <a:cs typeface="Arial" panose="020B0604020202020204" pitchFamily="34" charset="0"/>
                        </a:rPr>
                        <a:t>148 (39%)</a:t>
                      </a:r>
                    </a:p>
                    <a:p>
                      <a:pPr algn="ctr"/>
                      <a:r>
                        <a:rPr lang="en-US" sz="1100" dirty="0">
                          <a:latin typeface="Arial" panose="020B0604020202020204" pitchFamily="34" charset="0"/>
                          <a:cs typeface="Arial" panose="020B0604020202020204" pitchFamily="34" charset="0"/>
                        </a:rPr>
                        <a:t>219 (57%)</a:t>
                      </a:r>
                    </a:p>
                    <a:p>
                      <a:pPr algn="ctr"/>
                      <a:r>
                        <a:rPr lang="en-US" sz="1100" dirty="0">
                          <a:latin typeface="Arial" panose="020B0604020202020204" pitchFamily="34" charset="0"/>
                          <a:cs typeface="Arial" panose="020B0604020202020204" pitchFamily="34" charset="0"/>
                        </a:rPr>
                        <a:t>5 (1%)</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4 (4%)</a:t>
                      </a:r>
                    </a:p>
                    <a:p>
                      <a:pPr algn="ctr"/>
                      <a:r>
                        <a:rPr lang="en-US" sz="1100" dirty="0">
                          <a:latin typeface="Arial" panose="020B0604020202020204" pitchFamily="34" charset="0"/>
                          <a:cs typeface="Arial" panose="020B0604020202020204" pitchFamily="34" charset="0"/>
                        </a:rPr>
                        <a:t>46 (40%)</a:t>
                      </a:r>
                    </a:p>
                    <a:p>
                      <a:pPr algn="ctr"/>
                      <a:r>
                        <a:rPr lang="en-US" sz="1100" dirty="0">
                          <a:latin typeface="Arial" panose="020B0604020202020204" pitchFamily="34" charset="0"/>
                          <a:cs typeface="Arial" panose="020B0604020202020204" pitchFamily="34" charset="0"/>
                        </a:rPr>
                        <a:t>62 (54%)</a:t>
                      </a:r>
                    </a:p>
                    <a:p>
                      <a:pPr algn="ctr"/>
                      <a:r>
                        <a:rPr lang="en-US" sz="1100" dirty="0">
                          <a:latin typeface="Arial" panose="020B0604020202020204" pitchFamily="34" charset="0"/>
                          <a:cs typeface="Arial" panose="020B0604020202020204" pitchFamily="34" charset="0"/>
                        </a:rPr>
                        <a:t>2 (2%)</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15 (3%)</a:t>
                      </a:r>
                    </a:p>
                    <a:p>
                      <a:pPr algn="ctr"/>
                      <a:r>
                        <a:rPr lang="en-US" sz="1100" dirty="0">
                          <a:latin typeface="Arial" panose="020B0604020202020204" pitchFamily="34" charset="0"/>
                          <a:cs typeface="Arial" panose="020B0604020202020204" pitchFamily="34" charset="0"/>
                        </a:rPr>
                        <a:t>194 (39%)</a:t>
                      </a:r>
                    </a:p>
                    <a:p>
                      <a:pPr algn="ctr"/>
                      <a:r>
                        <a:rPr lang="en-US" sz="1100" dirty="0">
                          <a:latin typeface="Arial" panose="020B0604020202020204" pitchFamily="34" charset="0"/>
                          <a:cs typeface="Arial" panose="020B0604020202020204" pitchFamily="34" charset="0"/>
                        </a:rPr>
                        <a:t>281 (57%)</a:t>
                      </a:r>
                    </a:p>
                    <a:p>
                      <a:pPr algn="ctr"/>
                      <a:r>
                        <a:rPr lang="en-US" sz="1100" dirty="0">
                          <a:latin typeface="Arial" panose="020B0604020202020204" pitchFamily="34" charset="0"/>
                          <a:cs typeface="Arial" panose="020B0604020202020204" pitchFamily="34" charset="0"/>
                        </a:rPr>
                        <a:t>7 (2%)</a:t>
                      </a:r>
                    </a:p>
                  </a:txBody>
                  <a:tcPr marL="68580" marR="68580" marT="34290" marB="34290"/>
                </a:tc>
                <a:extLst>
                  <a:ext uri="{0D108BD9-81ED-4DB2-BD59-A6C34878D82A}">
                    <a16:rowId xmlns:a16="http://schemas.microsoft.com/office/drawing/2014/main" val="4064817912"/>
                  </a:ext>
                </a:extLst>
              </a:tr>
              <a:tr h="548640">
                <a:tc>
                  <a:txBody>
                    <a:bodyPr/>
                    <a:lstStyle/>
                    <a:p>
                      <a:r>
                        <a:rPr lang="en-US" sz="1100" b="1" dirty="0">
                          <a:latin typeface="Arial" panose="020B0604020202020204" pitchFamily="34" charset="0"/>
                          <a:cs typeface="Arial" panose="020B0604020202020204" pitchFamily="34" charset="0"/>
                        </a:rPr>
                        <a:t>HR status</a:t>
                      </a:r>
                    </a:p>
                    <a:p>
                      <a:r>
                        <a:rPr lang="en-US" sz="1100" b="0" dirty="0">
                          <a:latin typeface="Arial" panose="020B0604020202020204" pitchFamily="34" charset="0"/>
                          <a:cs typeface="Arial" panose="020B0604020202020204" pitchFamily="34" charset="0"/>
                        </a:rPr>
                        <a:t>   Positive</a:t>
                      </a:r>
                    </a:p>
                    <a:p>
                      <a:r>
                        <a:rPr lang="en-US" sz="1100" b="0" dirty="0">
                          <a:latin typeface="Arial" panose="020B0604020202020204" pitchFamily="34" charset="0"/>
                          <a:cs typeface="Arial" panose="020B0604020202020204" pitchFamily="34" charset="0"/>
                        </a:rPr>
                        <a:t>   Negative</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289 (75%)</a:t>
                      </a:r>
                    </a:p>
                    <a:p>
                      <a:pPr algn="ctr"/>
                      <a:r>
                        <a:rPr lang="en-US" sz="1100" dirty="0">
                          <a:latin typeface="Arial" panose="020B0604020202020204" pitchFamily="34" charset="0"/>
                          <a:cs typeface="Arial" panose="020B0604020202020204" pitchFamily="34" charset="0"/>
                        </a:rPr>
                        <a:t>94 (25%)</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84 (74%)</a:t>
                      </a:r>
                    </a:p>
                    <a:p>
                      <a:pPr algn="ctr"/>
                      <a:r>
                        <a:rPr lang="en-US" sz="1100" dirty="0">
                          <a:latin typeface="Arial" panose="020B0604020202020204" pitchFamily="34" charset="0"/>
                          <a:cs typeface="Arial" panose="020B0604020202020204" pitchFamily="34" charset="0"/>
                        </a:rPr>
                        <a:t>30 (26%)</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b="0" dirty="0">
                          <a:latin typeface="Arial" panose="020B0604020202020204" pitchFamily="34" charset="0"/>
                          <a:cs typeface="Arial" panose="020B0604020202020204" pitchFamily="34" charset="0"/>
                        </a:rPr>
                        <a:t>373 (75%)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dirty="0">
                          <a:latin typeface="Arial" panose="020B0604020202020204" pitchFamily="34" charset="0"/>
                          <a:cs typeface="Arial" panose="020B0604020202020204" pitchFamily="34" charset="0"/>
                        </a:rPr>
                        <a:t>124 (25%)</a:t>
                      </a:r>
                    </a:p>
                  </a:txBody>
                  <a:tcPr marL="68580" marR="68580" marT="34290" marB="34290"/>
                </a:tc>
                <a:extLst>
                  <a:ext uri="{0D108BD9-81ED-4DB2-BD59-A6C34878D82A}">
                    <a16:rowId xmlns:a16="http://schemas.microsoft.com/office/drawing/2014/main" val="1205404300"/>
                  </a:ext>
                </a:extLst>
              </a:tr>
              <a:tr h="868680">
                <a:tc>
                  <a:txBody>
                    <a:bodyPr/>
                    <a:lstStyle/>
                    <a:p>
                      <a:r>
                        <a:rPr lang="en-US" sz="1100" b="1" dirty="0">
                          <a:latin typeface="Arial" panose="020B0604020202020204" pitchFamily="34" charset="0"/>
                          <a:cs typeface="Arial" panose="020B0604020202020204" pitchFamily="34" charset="0"/>
                        </a:rPr>
                        <a:t>HER2 Status (Central)</a:t>
                      </a:r>
                    </a:p>
                    <a:p>
                      <a:r>
                        <a:rPr lang="en-US" sz="1100" dirty="0">
                          <a:latin typeface="Arial" panose="020B0604020202020204" pitchFamily="34" charset="0"/>
                          <a:cs typeface="Arial" panose="020B0604020202020204" pitchFamily="34" charset="0"/>
                        </a:rPr>
                        <a:t>   1+</a:t>
                      </a:r>
                    </a:p>
                    <a:p>
                      <a:pPr lvl="0"/>
                      <a:r>
                        <a:rPr lang="en-US" sz="1100" b="0" dirty="0">
                          <a:latin typeface="Arial" panose="020B0604020202020204" pitchFamily="34" charset="0"/>
                          <a:cs typeface="Arial" panose="020B0604020202020204" pitchFamily="34" charset="0"/>
                        </a:rPr>
                        <a:t>   2+</a:t>
                      </a:r>
                    </a:p>
                    <a:p>
                      <a:pPr lvl="0"/>
                      <a:r>
                        <a:rPr lang="en-US" sz="1100" b="0" dirty="0">
                          <a:latin typeface="Arial" panose="020B0604020202020204" pitchFamily="34" charset="0"/>
                          <a:cs typeface="Arial" panose="020B0604020202020204" pitchFamily="34" charset="0"/>
                        </a:rPr>
                        <a:t>   3+</a:t>
                      </a:r>
                    </a:p>
                    <a:p>
                      <a:pPr lvl="0"/>
                      <a:r>
                        <a:rPr lang="en-US" sz="1100" b="0" dirty="0">
                          <a:latin typeface="Arial" panose="020B0604020202020204" pitchFamily="34" charset="0"/>
                          <a:cs typeface="Arial" panose="020B0604020202020204" pitchFamily="34" charset="0"/>
                        </a:rPr>
                        <a:t>   Not done*</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5 (1%)</a:t>
                      </a:r>
                    </a:p>
                    <a:p>
                      <a:pPr algn="ctr"/>
                      <a:r>
                        <a:rPr lang="en-US" sz="1100" dirty="0">
                          <a:latin typeface="Arial" panose="020B0604020202020204" pitchFamily="34" charset="0"/>
                          <a:cs typeface="Arial" panose="020B0604020202020204" pitchFamily="34" charset="0"/>
                        </a:rPr>
                        <a:t>92 (24%)</a:t>
                      </a:r>
                    </a:p>
                    <a:p>
                      <a:pPr algn="ctr"/>
                      <a:r>
                        <a:rPr lang="en-US" sz="1100" dirty="0">
                          <a:latin typeface="Arial" panose="020B0604020202020204" pitchFamily="34" charset="0"/>
                          <a:cs typeface="Arial" panose="020B0604020202020204" pitchFamily="34" charset="0"/>
                        </a:rPr>
                        <a:t>277 (72%)</a:t>
                      </a:r>
                    </a:p>
                    <a:p>
                      <a:pPr algn="ctr"/>
                      <a:r>
                        <a:rPr lang="en-US" sz="1100" dirty="0">
                          <a:latin typeface="Arial" panose="020B0604020202020204" pitchFamily="34" charset="0"/>
                          <a:cs typeface="Arial" panose="020B0604020202020204" pitchFamily="34" charset="0"/>
                        </a:rPr>
                        <a:t>9 (2%)</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1 (1%)</a:t>
                      </a:r>
                    </a:p>
                    <a:p>
                      <a:pPr algn="ctr"/>
                      <a:r>
                        <a:rPr lang="en-US" sz="1100" dirty="0">
                          <a:latin typeface="Arial" panose="020B0604020202020204" pitchFamily="34" charset="0"/>
                          <a:cs typeface="Arial" panose="020B0604020202020204" pitchFamily="34" charset="0"/>
                        </a:rPr>
                        <a:t>25 (22%)</a:t>
                      </a:r>
                    </a:p>
                    <a:p>
                      <a:pPr algn="ctr"/>
                      <a:r>
                        <a:rPr lang="en-US" sz="1100" dirty="0">
                          <a:latin typeface="Arial" panose="020B0604020202020204" pitchFamily="34" charset="0"/>
                          <a:cs typeface="Arial" panose="020B0604020202020204" pitchFamily="34" charset="0"/>
                        </a:rPr>
                        <a:t>87 (76%)</a:t>
                      </a:r>
                    </a:p>
                    <a:p>
                      <a:pPr algn="ctr"/>
                      <a:r>
                        <a:rPr lang="en-US" sz="1100" dirty="0">
                          <a:latin typeface="Arial" panose="020B0604020202020204" pitchFamily="34" charset="0"/>
                          <a:cs typeface="Arial" panose="020B0604020202020204" pitchFamily="34" charset="0"/>
                        </a:rPr>
                        <a:t>1 (1%)</a:t>
                      </a:r>
                    </a:p>
                  </a:txBody>
                  <a:tcPr marL="68580" marR="68580" marT="34290" marB="34290"/>
                </a:tc>
                <a:tc>
                  <a:txBody>
                    <a:bodyPr/>
                    <a:lstStyle/>
                    <a:p>
                      <a:pPr algn="ctr"/>
                      <a:endParaRPr lang="en-US" sz="1100" dirty="0">
                        <a:latin typeface="Arial" panose="020B0604020202020204" pitchFamily="34" charset="0"/>
                        <a:cs typeface="Arial" panose="020B0604020202020204" pitchFamily="34" charset="0"/>
                      </a:endParaRPr>
                    </a:p>
                    <a:p>
                      <a:pPr algn="ctr"/>
                      <a:r>
                        <a:rPr lang="en-US" sz="1100" dirty="0">
                          <a:latin typeface="Arial" panose="020B0604020202020204" pitchFamily="34" charset="0"/>
                          <a:cs typeface="Arial" panose="020B0604020202020204" pitchFamily="34" charset="0"/>
                        </a:rPr>
                        <a:t>6 (1%)</a:t>
                      </a:r>
                    </a:p>
                    <a:p>
                      <a:pPr algn="ctr"/>
                      <a:r>
                        <a:rPr lang="en-US" sz="1100" dirty="0">
                          <a:latin typeface="Arial" panose="020B0604020202020204" pitchFamily="34" charset="0"/>
                          <a:cs typeface="Arial" panose="020B0604020202020204" pitchFamily="34" charset="0"/>
                        </a:rPr>
                        <a:t>117 (24%)</a:t>
                      </a:r>
                    </a:p>
                    <a:p>
                      <a:pPr algn="ctr"/>
                      <a:r>
                        <a:rPr lang="en-US" sz="1100" dirty="0">
                          <a:latin typeface="Arial" panose="020B0604020202020204" pitchFamily="34" charset="0"/>
                          <a:cs typeface="Arial" panose="020B0604020202020204" pitchFamily="34" charset="0"/>
                        </a:rPr>
                        <a:t>364 (73%)</a:t>
                      </a:r>
                    </a:p>
                    <a:p>
                      <a:pPr algn="ctr"/>
                      <a:r>
                        <a:rPr lang="en-US" sz="1100" dirty="0">
                          <a:latin typeface="Arial" panose="020B0604020202020204" pitchFamily="34" charset="0"/>
                          <a:cs typeface="Arial" panose="020B0604020202020204" pitchFamily="34" charset="0"/>
                        </a:rPr>
                        <a:t>10 (2%)</a:t>
                      </a:r>
                    </a:p>
                  </a:txBody>
                  <a:tcPr marL="68580" marR="68580" marT="34290" marB="34290"/>
                </a:tc>
                <a:extLst>
                  <a:ext uri="{0D108BD9-81ED-4DB2-BD59-A6C34878D82A}">
                    <a16:rowId xmlns:a16="http://schemas.microsoft.com/office/drawing/2014/main" val="3185116841"/>
                  </a:ext>
                </a:extLst>
              </a:tr>
            </a:tbl>
          </a:graphicData>
        </a:graphic>
      </p:graphicFrame>
      <p:sp>
        <p:nvSpPr>
          <p:cNvPr id="3" name="Right Brace 2">
            <a:extLst>
              <a:ext uri="{FF2B5EF4-FFF2-40B4-BE49-F238E27FC236}">
                <a16:creationId xmlns:a16="http://schemas.microsoft.com/office/drawing/2014/main" id="{4E842EA5-4968-F798-CD4D-565FBB82167C}"/>
              </a:ext>
            </a:extLst>
          </p:cNvPr>
          <p:cNvSpPr/>
          <p:nvPr/>
        </p:nvSpPr>
        <p:spPr>
          <a:xfrm>
            <a:off x="7410627" y="1812326"/>
            <a:ext cx="114300" cy="200673"/>
          </a:xfrm>
          <a:prstGeom prst="rightBrace">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en-US" sz="1350">
              <a:solidFill>
                <a:prstClr val="black"/>
              </a:solidFill>
              <a:latin typeface="Calibri" panose="020F0502020204030204"/>
            </a:endParaRPr>
          </a:p>
        </p:txBody>
      </p:sp>
      <p:sp>
        <p:nvSpPr>
          <p:cNvPr id="4" name="TextBox 3">
            <a:extLst>
              <a:ext uri="{FF2B5EF4-FFF2-40B4-BE49-F238E27FC236}">
                <a16:creationId xmlns:a16="http://schemas.microsoft.com/office/drawing/2014/main" id="{F117B323-96A9-5710-3ADD-A0F26F724A03}"/>
              </a:ext>
            </a:extLst>
          </p:cNvPr>
          <p:cNvSpPr txBox="1"/>
          <p:nvPr/>
        </p:nvSpPr>
        <p:spPr>
          <a:xfrm>
            <a:off x="7524927" y="1785705"/>
            <a:ext cx="571500" cy="276999"/>
          </a:xfrm>
          <a:prstGeom prst="rect">
            <a:avLst/>
          </a:prstGeom>
          <a:noFill/>
        </p:spPr>
        <p:txBody>
          <a:bodyPr wrap="square" rtlCol="0">
            <a:spAutoFit/>
          </a:bodyPr>
          <a:lstStyle/>
          <a:p>
            <a:pPr defTabSz="685800" fontAlgn="auto">
              <a:spcBef>
                <a:spcPts val="0"/>
              </a:spcBef>
              <a:spcAft>
                <a:spcPts val="0"/>
              </a:spcAft>
            </a:pPr>
            <a:r>
              <a:rPr lang="en-US" sz="1200" b="1" dirty="0">
                <a:solidFill>
                  <a:prstClr val="black"/>
                </a:solidFill>
                <a:latin typeface="Arial" pitchFamily="34" charset="0"/>
                <a:ea typeface="+mn-ea"/>
                <a:cs typeface="Arial" pitchFamily="34" charset="0"/>
              </a:rPr>
              <a:t>43%</a:t>
            </a:r>
          </a:p>
        </p:txBody>
      </p:sp>
      <p:sp>
        <p:nvSpPr>
          <p:cNvPr id="5" name="TextBox 4">
            <a:extLst>
              <a:ext uri="{FF2B5EF4-FFF2-40B4-BE49-F238E27FC236}">
                <a16:creationId xmlns:a16="http://schemas.microsoft.com/office/drawing/2014/main" id="{15278113-0FCC-7769-5B94-D83E342EEF37}"/>
              </a:ext>
            </a:extLst>
          </p:cNvPr>
          <p:cNvSpPr txBox="1"/>
          <p:nvPr/>
        </p:nvSpPr>
        <p:spPr>
          <a:xfrm>
            <a:off x="7524927" y="2105937"/>
            <a:ext cx="571500" cy="276999"/>
          </a:xfrm>
          <a:prstGeom prst="rect">
            <a:avLst/>
          </a:prstGeom>
          <a:noFill/>
        </p:spPr>
        <p:txBody>
          <a:bodyPr wrap="square" rtlCol="0">
            <a:spAutoFit/>
          </a:bodyPr>
          <a:lstStyle/>
          <a:p>
            <a:pPr defTabSz="685800" fontAlgn="auto">
              <a:spcBef>
                <a:spcPts val="0"/>
              </a:spcBef>
              <a:spcAft>
                <a:spcPts val="0"/>
              </a:spcAft>
            </a:pPr>
            <a:r>
              <a:rPr lang="en-US" sz="1200" b="1" dirty="0">
                <a:solidFill>
                  <a:prstClr val="black"/>
                </a:solidFill>
                <a:latin typeface="Arial" pitchFamily="34" charset="0"/>
                <a:ea typeface="+mn-ea"/>
                <a:cs typeface="Arial" pitchFamily="34" charset="0"/>
              </a:rPr>
              <a:t>57%</a:t>
            </a:r>
          </a:p>
        </p:txBody>
      </p:sp>
      <p:sp>
        <p:nvSpPr>
          <p:cNvPr id="6" name="Right Brace 5">
            <a:extLst>
              <a:ext uri="{FF2B5EF4-FFF2-40B4-BE49-F238E27FC236}">
                <a16:creationId xmlns:a16="http://schemas.microsoft.com/office/drawing/2014/main" id="{7F3014DE-5134-5A56-42D6-431B7CA46BCC}"/>
              </a:ext>
            </a:extLst>
          </p:cNvPr>
          <p:cNvSpPr/>
          <p:nvPr/>
        </p:nvSpPr>
        <p:spPr>
          <a:xfrm>
            <a:off x="7410627" y="2159179"/>
            <a:ext cx="114300" cy="200673"/>
          </a:xfrm>
          <a:prstGeom prst="rightBrace">
            <a:avLst/>
          </a:pr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pPr>
            <a:endParaRPr lang="en-US" sz="1350">
              <a:solidFill>
                <a:prstClr val="black"/>
              </a:solidFill>
              <a:latin typeface="Calibri" panose="020F0502020204030204"/>
            </a:endParaRPr>
          </a:p>
        </p:txBody>
      </p:sp>
      <p:sp>
        <p:nvSpPr>
          <p:cNvPr id="7" name="TextBox 6">
            <a:extLst>
              <a:ext uri="{FF2B5EF4-FFF2-40B4-BE49-F238E27FC236}">
                <a16:creationId xmlns:a16="http://schemas.microsoft.com/office/drawing/2014/main" id="{41804B03-9394-B2A5-E554-5B59C3C7E8F1}"/>
              </a:ext>
            </a:extLst>
          </p:cNvPr>
          <p:cNvSpPr txBox="1"/>
          <p:nvPr/>
        </p:nvSpPr>
        <p:spPr>
          <a:xfrm>
            <a:off x="1408970" y="4731779"/>
            <a:ext cx="4171950" cy="230832"/>
          </a:xfrm>
          <a:prstGeom prst="rect">
            <a:avLst/>
          </a:prstGeom>
          <a:noFill/>
        </p:spPr>
        <p:txBody>
          <a:bodyPr wrap="square" rtlCol="0">
            <a:spAutoFit/>
          </a:bodyPr>
          <a:lstStyle/>
          <a:p>
            <a:pPr defTabSz="685800" fontAlgn="auto">
              <a:spcBef>
                <a:spcPts val="0"/>
              </a:spcBef>
              <a:spcAft>
                <a:spcPts val="0"/>
              </a:spcAft>
            </a:pPr>
            <a:r>
              <a:rPr lang="en-US" sz="900" dirty="0">
                <a:solidFill>
                  <a:prstClr val="black"/>
                </a:solidFill>
                <a:latin typeface="Calibri" panose="020F0502020204030204"/>
                <a:ea typeface="+mn-ea"/>
                <a:cs typeface="+mn-cs"/>
              </a:rPr>
              <a:t>*FISH performed centrally without IHC</a:t>
            </a:r>
          </a:p>
        </p:txBody>
      </p:sp>
      <p:sp>
        <p:nvSpPr>
          <p:cNvPr id="8" name="Rectangle: Rounded Corners 7">
            <a:extLst>
              <a:ext uri="{FF2B5EF4-FFF2-40B4-BE49-F238E27FC236}">
                <a16:creationId xmlns:a16="http://schemas.microsoft.com/office/drawing/2014/main" id="{19B98A9B-5A48-B10D-142F-CAC4794B01D3}"/>
              </a:ext>
            </a:extLst>
          </p:cNvPr>
          <p:cNvSpPr/>
          <p:nvPr/>
        </p:nvSpPr>
        <p:spPr>
          <a:xfrm>
            <a:off x="6711044" y="3487315"/>
            <a:ext cx="685589" cy="200673"/>
          </a:xfrm>
          <a:prstGeom prst="round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a:solidFill>
                <a:prstClr val="white"/>
              </a:solidFill>
              <a:latin typeface="Calibri" panose="020F0502020204030204"/>
            </a:endParaRPr>
          </a:p>
        </p:txBody>
      </p:sp>
      <p:sp>
        <p:nvSpPr>
          <p:cNvPr id="9" name="Rectangle: Rounded Corners 7">
            <a:extLst>
              <a:ext uri="{FF2B5EF4-FFF2-40B4-BE49-F238E27FC236}">
                <a16:creationId xmlns:a16="http://schemas.microsoft.com/office/drawing/2014/main" id="{269F9D49-E9EC-04EE-B287-A857744204DE}"/>
              </a:ext>
            </a:extLst>
          </p:cNvPr>
          <p:cNvSpPr/>
          <p:nvPr/>
        </p:nvSpPr>
        <p:spPr>
          <a:xfrm>
            <a:off x="6711044" y="4402931"/>
            <a:ext cx="685589" cy="162783"/>
          </a:xfrm>
          <a:prstGeom prst="round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pPr>
            <a:endParaRPr lang="en-US" sz="1350">
              <a:solidFill>
                <a:prstClr val="white"/>
              </a:solidFill>
              <a:latin typeface="Calibri" panose="020F0502020204030204"/>
            </a:endParaRPr>
          </a:p>
        </p:txBody>
      </p:sp>
    </p:spTree>
    <p:extLst>
      <p:ext uri="{BB962C8B-B14F-4D97-AF65-F5344CB8AC3E}">
        <p14:creationId xmlns:p14="http://schemas.microsoft.com/office/powerpoint/2010/main" val="49278982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285875" y="-38349"/>
            <a:ext cx="6572250" cy="685800"/>
          </a:xfrm>
        </p:spPr>
        <p:txBody>
          <a:bodyPr>
            <a:normAutofit fontScale="90000"/>
          </a:bodyPr>
          <a:lstStyle/>
          <a:p>
            <a:pPr algn="ctr"/>
            <a:r>
              <a:rPr lang="en-US" sz="2700" b="1" dirty="0">
                <a:solidFill>
                  <a:srgbClr val="C00000"/>
                </a:solidFill>
                <a:latin typeface="Arial" pitchFamily="34" charset="0"/>
                <a:cs typeface="Arial" pitchFamily="34" charset="0"/>
              </a:rPr>
              <a:t>5-year outcomes with T-DM1</a:t>
            </a:r>
            <a:r>
              <a:rPr lang="en-US" sz="2700" b="1" dirty="0">
                <a:solidFill>
                  <a:srgbClr val="002060"/>
                </a:solidFill>
                <a:latin typeface="Arial" pitchFamily="34" charset="0"/>
                <a:cs typeface="Arial" pitchFamily="34" charset="0"/>
              </a:rPr>
              <a:t>: </a:t>
            </a:r>
            <a:r>
              <a:rPr lang="en-US" sz="2700" b="1" dirty="0" err="1">
                <a:solidFill>
                  <a:srgbClr val="002060"/>
                </a:solidFill>
                <a:latin typeface="Arial" pitchFamily="34" charset="0"/>
                <a:cs typeface="Arial" pitchFamily="34" charset="0"/>
              </a:rPr>
              <a:t>iDFS</a:t>
            </a:r>
            <a:r>
              <a:rPr lang="en-US" sz="2700" b="1" dirty="0">
                <a:solidFill>
                  <a:srgbClr val="002060"/>
                </a:solidFill>
                <a:latin typeface="Arial" pitchFamily="34" charset="0"/>
                <a:cs typeface="Arial" pitchFamily="34" charset="0"/>
              </a:rPr>
              <a:t> and RFI</a:t>
            </a:r>
          </a:p>
        </p:txBody>
      </p:sp>
      <p:pic>
        <p:nvPicPr>
          <p:cNvPr id="7" name="Picture 6">
            <a:extLst>
              <a:ext uri="{FF2B5EF4-FFF2-40B4-BE49-F238E27FC236}">
                <a16:creationId xmlns:a16="http://schemas.microsoft.com/office/drawing/2014/main" id="{5803E6D5-4A3E-553C-E25F-8CD6B0D5266A}"/>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427"/>
          <a:stretch/>
        </p:blipFill>
        <p:spPr>
          <a:xfrm>
            <a:off x="371475" y="1199312"/>
            <a:ext cx="4003720" cy="3946570"/>
          </a:xfrm>
          <a:prstGeom prst="rect">
            <a:avLst/>
          </a:prstGeom>
        </p:spPr>
      </p:pic>
      <p:pic>
        <p:nvPicPr>
          <p:cNvPr id="9" name="Picture 8">
            <a:extLst>
              <a:ext uri="{FF2B5EF4-FFF2-40B4-BE49-F238E27FC236}">
                <a16:creationId xmlns:a16="http://schemas.microsoft.com/office/drawing/2014/main" id="{4DB8A89A-C8A3-1DFD-E1F0-67FB368B9B9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4282"/>
          <a:stretch/>
        </p:blipFill>
        <p:spPr>
          <a:xfrm>
            <a:off x="4911681" y="1199311"/>
            <a:ext cx="4003720" cy="3832271"/>
          </a:xfrm>
          <a:prstGeom prst="rect">
            <a:avLst/>
          </a:prstGeom>
        </p:spPr>
      </p:pic>
      <p:graphicFrame>
        <p:nvGraphicFramePr>
          <p:cNvPr id="10" name="Table 10">
            <a:extLst>
              <a:ext uri="{FF2B5EF4-FFF2-40B4-BE49-F238E27FC236}">
                <a16:creationId xmlns:a16="http://schemas.microsoft.com/office/drawing/2014/main" id="{8D186147-60BB-3A8F-A693-4D3A00EFA0C9}"/>
              </a:ext>
            </a:extLst>
          </p:cNvPr>
          <p:cNvGraphicFramePr>
            <a:graphicFrameLocks noGrp="1"/>
          </p:cNvGraphicFramePr>
          <p:nvPr/>
        </p:nvGraphicFramePr>
        <p:xfrm>
          <a:off x="914400" y="2397556"/>
          <a:ext cx="3343275" cy="712470"/>
        </p:xfrm>
        <a:graphic>
          <a:graphicData uri="http://schemas.openxmlformats.org/drawingml/2006/table">
            <a:tbl>
              <a:tblPr firstRow="1" bandRow="1">
                <a:tableStyleId>{5C22544A-7EE6-4342-B048-85BDC9FD1C3A}</a:tableStyleId>
              </a:tblPr>
              <a:tblGrid>
                <a:gridCol w="668655">
                  <a:extLst>
                    <a:ext uri="{9D8B030D-6E8A-4147-A177-3AD203B41FA5}">
                      <a16:colId xmlns:a16="http://schemas.microsoft.com/office/drawing/2014/main" val="566399380"/>
                    </a:ext>
                  </a:extLst>
                </a:gridCol>
                <a:gridCol w="547082">
                  <a:extLst>
                    <a:ext uri="{9D8B030D-6E8A-4147-A177-3AD203B41FA5}">
                      <a16:colId xmlns:a16="http://schemas.microsoft.com/office/drawing/2014/main" val="1722112527"/>
                    </a:ext>
                  </a:extLst>
                </a:gridCol>
                <a:gridCol w="607868">
                  <a:extLst>
                    <a:ext uri="{9D8B030D-6E8A-4147-A177-3AD203B41FA5}">
                      <a16:colId xmlns:a16="http://schemas.microsoft.com/office/drawing/2014/main" val="3936774755"/>
                    </a:ext>
                  </a:extLst>
                </a:gridCol>
                <a:gridCol w="547082">
                  <a:extLst>
                    <a:ext uri="{9D8B030D-6E8A-4147-A177-3AD203B41FA5}">
                      <a16:colId xmlns:a16="http://schemas.microsoft.com/office/drawing/2014/main" val="3234548184"/>
                    </a:ext>
                  </a:extLst>
                </a:gridCol>
                <a:gridCol w="972589">
                  <a:extLst>
                    <a:ext uri="{9D8B030D-6E8A-4147-A177-3AD203B41FA5}">
                      <a16:colId xmlns:a16="http://schemas.microsoft.com/office/drawing/2014/main" val="3578599167"/>
                    </a:ext>
                  </a:extLst>
                </a:gridCol>
              </a:tblGrid>
              <a:tr h="434340">
                <a:tc>
                  <a:txBody>
                    <a:bodyPr/>
                    <a:lstStyle/>
                    <a:p>
                      <a:pPr algn="ctr"/>
                      <a:r>
                        <a:rPr lang="en-US" sz="1200" dirty="0"/>
                        <a:t>Arm</a:t>
                      </a:r>
                    </a:p>
                  </a:txBody>
                  <a:tcPr marL="68580" marR="68580" marT="34290" marB="34290">
                    <a:solidFill>
                      <a:srgbClr val="4472C4"/>
                    </a:solidFill>
                  </a:tcPr>
                </a:tc>
                <a:tc>
                  <a:txBody>
                    <a:bodyPr/>
                    <a:lstStyle/>
                    <a:p>
                      <a:pPr algn="ctr"/>
                      <a:r>
                        <a:rPr lang="en-US" sz="1200" dirty="0"/>
                        <a:t>N</a:t>
                      </a:r>
                    </a:p>
                  </a:txBody>
                  <a:tcPr marL="68580" marR="68580" marT="34290" marB="34290">
                    <a:solidFill>
                      <a:srgbClr val="4472C4"/>
                    </a:solidFill>
                  </a:tcPr>
                </a:tc>
                <a:tc>
                  <a:txBody>
                    <a:bodyPr/>
                    <a:lstStyle/>
                    <a:p>
                      <a:pPr algn="ctr"/>
                      <a:r>
                        <a:rPr lang="en-US" sz="1200" dirty="0"/>
                        <a:t>No. of events</a:t>
                      </a:r>
                    </a:p>
                  </a:txBody>
                  <a:tcPr marL="68580" marR="68580" marT="34290" marB="34290">
                    <a:solidFill>
                      <a:srgbClr val="4472C4"/>
                    </a:solidFill>
                  </a:tcPr>
                </a:tc>
                <a:tc>
                  <a:txBody>
                    <a:bodyPr/>
                    <a:lstStyle/>
                    <a:p>
                      <a:pPr algn="ctr"/>
                      <a:r>
                        <a:rPr lang="en-US" sz="1200" dirty="0"/>
                        <a:t>5-year </a:t>
                      </a:r>
                      <a:r>
                        <a:rPr lang="en-US" sz="1200" dirty="0" err="1"/>
                        <a:t>iDFS</a:t>
                      </a:r>
                      <a:endParaRPr lang="en-US" sz="1200" dirty="0"/>
                    </a:p>
                  </a:txBody>
                  <a:tcPr marL="68580" marR="68580" marT="34290" marB="34290">
                    <a:solidFill>
                      <a:srgbClr val="4472C4"/>
                    </a:solidFill>
                  </a:tcPr>
                </a:tc>
                <a:tc>
                  <a:txBody>
                    <a:bodyPr/>
                    <a:lstStyle/>
                    <a:p>
                      <a:pPr algn="ctr"/>
                      <a:r>
                        <a:rPr lang="en-US" sz="1200" dirty="0"/>
                        <a:t>95% CI</a:t>
                      </a:r>
                    </a:p>
                  </a:txBody>
                  <a:tcPr marL="68580" marR="68580" marT="34290" marB="34290">
                    <a:solidFill>
                      <a:srgbClr val="4472C4"/>
                    </a:solidFill>
                  </a:tcPr>
                </a:tc>
                <a:extLst>
                  <a:ext uri="{0D108BD9-81ED-4DB2-BD59-A6C34878D82A}">
                    <a16:rowId xmlns:a16="http://schemas.microsoft.com/office/drawing/2014/main" val="2006311787"/>
                  </a:ext>
                </a:extLst>
              </a:tr>
              <a:tr h="278130">
                <a:tc>
                  <a:txBody>
                    <a:bodyPr/>
                    <a:lstStyle/>
                    <a:p>
                      <a:pPr algn="ctr"/>
                      <a:r>
                        <a:rPr lang="en-US" sz="1200" b="1" dirty="0">
                          <a:solidFill>
                            <a:schemeClr val="bg1"/>
                          </a:solidFill>
                        </a:rPr>
                        <a:t>T-DM1</a:t>
                      </a:r>
                    </a:p>
                  </a:txBody>
                  <a:tcPr marL="68580" marR="68580" marT="34290" marB="34290" anchor="ctr">
                    <a:solidFill>
                      <a:srgbClr val="EE7C30"/>
                    </a:solidFill>
                  </a:tcPr>
                </a:tc>
                <a:tc>
                  <a:txBody>
                    <a:bodyPr/>
                    <a:lstStyle/>
                    <a:p>
                      <a:pPr algn="ctr"/>
                      <a:r>
                        <a:rPr lang="en-US" sz="1200" b="1" dirty="0"/>
                        <a:t>383</a:t>
                      </a:r>
                    </a:p>
                  </a:txBody>
                  <a:tcPr marL="68580" marR="68580" marT="34290" marB="34290" anchor="ctr">
                    <a:solidFill>
                      <a:srgbClr val="E7E7E7"/>
                    </a:solidFill>
                  </a:tcPr>
                </a:tc>
                <a:tc>
                  <a:txBody>
                    <a:bodyPr/>
                    <a:lstStyle/>
                    <a:p>
                      <a:pPr algn="ctr"/>
                      <a:r>
                        <a:rPr lang="en-US" sz="1200" b="1" dirty="0"/>
                        <a:t>11</a:t>
                      </a:r>
                    </a:p>
                  </a:txBody>
                  <a:tcPr marL="68580" marR="68580" marT="34290" marB="34290" anchor="ctr">
                    <a:solidFill>
                      <a:srgbClr val="E7E7E7"/>
                    </a:solidFill>
                  </a:tcPr>
                </a:tc>
                <a:tc>
                  <a:txBody>
                    <a:bodyPr/>
                    <a:lstStyle/>
                    <a:p>
                      <a:pPr algn="ctr"/>
                      <a:r>
                        <a:rPr lang="en-US" sz="1200" b="1" dirty="0"/>
                        <a:t>97.0%</a:t>
                      </a:r>
                    </a:p>
                  </a:txBody>
                  <a:tcPr marL="68580" marR="68580" marT="34290" marB="34290" anchor="ctr">
                    <a:solidFill>
                      <a:srgbClr val="E7E7E7"/>
                    </a:solidFill>
                  </a:tcPr>
                </a:tc>
                <a:tc>
                  <a:txBody>
                    <a:bodyPr/>
                    <a:lstStyle/>
                    <a:p>
                      <a:pPr algn="ctr"/>
                      <a:r>
                        <a:rPr lang="en-US" sz="1200" b="1" dirty="0"/>
                        <a:t>(95.2-98.7%)</a:t>
                      </a:r>
                    </a:p>
                  </a:txBody>
                  <a:tcPr marL="68580" marR="68580" marT="34290" marB="34290" anchor="ctr">
                    <a:solidFill>
                      <a:srgbClr val="E7E7E7"/>
                    </a:solidFill>
                  </a:tcPr>
                </a:tc>
                <a:extLst>
                  <a:ext uri="{0D108BD9-81ED-4DB2-BD59-A6C34878D82A}">
                    <a16:rowId xmlns:a16="http://schemas.microsoft.com/office/drawing/2014/main" val="747564590"/>
                  </a:ext>
                </a:extLst>
              </a:tr>
            </a:tbl>
          </a:graphicData>
        </a:graphic>
      </p:graphicFrame>
      <p:graphicFrame>
        <p:nvGraphicFramePr>
          <p:cNvPr id="11" name="Table 10">
            <a:extLst>
              <a:ext uri="{FF2B5EF4-FFF2-40B4-BE49-F238E27FC236}">
                <a16:creationId xmlns:a16="http://schemas.microsoft.com/office/drawing/2014/main" id="{F816CBAC-877E-76F4-D714-FE335493A548}"/>
              </a:ext>
            </a:extLst>
          </p:cNvPr>
          <p:cNvGraphicFramePr>
            <a:graphicFrameLocks noGrp="1"/>
          </p:cNvGraphicFramePr>
          <p:nvPr/>
        </p:nvGraphicFramePr>
        <p:xfrm>
          <a:off x="5479961" y="2397556"/>
          <a:ext cx="3286125" cy="712470"/>
        </p:xfrm>
        <a:graphic>
          <a:graphicData uri="http://schemas.openxmlformats.org/drawingml/2006/table">
            <a:tbl>
              <a:tblPr firstRow="1" bandRow="1">
                <a:tableStyleId>{5C22544A-7EE6-4342-B048-85BDC9FD1C3A}</a:tableStyleId>
              </a:tblPr>
              <a:tblGrid>
                <a:gridCol w="657225">
                  <a:extLst>
                    <a:ext uri="{9D8B030D-6E8A-4147-A177-3AD203B41FA5}">
                      <a16:colId xmlns:a16="http://schemas.microsoft.com/office/drawing/2014/main" val="566399380"/>
                    </a:ext>
                  </a:extLst>
                </a:gridCol>
                <a:gridCol w="537730">
                  <a:extLst>
                    <a:ext uri="{9D8B030D-6E8A-4147-A177-3AD203B41FA5}">
                      <a16:colId xmlns:a16="http://schemas.microsoft.com/office/drawing/2014/main" val="1722112527"/>
                    </a:ext>
                  </a:extLst>
                </a:gridCol>
                <a:gridCol w="597477">
                  <a:extLst>
                    <a:ext uri="{9D8B030D-6E8A-4147-A177-3AD203B41FA5}">
                      <a16:colId xmlns:a16="http://schemas.microsoft.com/office/drawing/2014/main" val="3936774755"/>
                    </a:ext>
                  </a:extLst>
                </a:gridCol>
                <a:gridCol w="537730">
                  <a:extLst>
                    <a:ext uri="{9D8B030D-6E8A-4147-A177-3AD203B41FA5}">
                      <a16:colId xmlns:a16="http://schemas.microsoft.com/office/drawing/2014/main" val="3234548184"/>
                    </a:ext>
                  </a:extLst>
                </a:gridCol>
                <a:gridCol w="955964">
                  <a:extLst>
                    <a:ext uri="{9D8B030D-6E8A-4147-A177-3AD203B41FA5}">
                      <a16:colId xmlns:a16="http://schemas.microsoft.com/office/drawing/2014/main" val="3578599167"/>
                    </a:ext>
                  </a:extLst>
                </a:gridCol>
              </a:tblGrid>
              <a:tr h="617220">
                <a:tc>
                  <a:txBody>
                    <a:bodyPr/>
                    <a:lstStyle/>
                    <a:p>
                      <a:pPr algn="ctr"/>
                      <a:r>
                        <a:rPr lang="en-US" sz="1200" dirty="0"/>
                        <a:t>Arm</a:t>
                      </a:r>
                    </a:p>
                  </a:txBody>
                  <a:tcPr marL="68580" marR="68580" marT="34290" marB="34290">
                    <a:solidFill>
                      <a:srgbClr val="4472C4"/>
                    </a:solidFill>
                  </a:tcPr>
                </a:tc>
                <a:tc>
                  <a:txBody>
                    <a:bodyPr/>
                    <a:lstStyle/>
                    <a:p>
                      <a:pPr algn="ctr"/>
                      <a:r>
                        <a:rPr lang="en-US" sz="1200" dirty="0"/>
                        <a:t>N</a:t>
                      </a:r>
                    </a:p>
                  </a:txBody>
                  <a:tcPr marL="68580" marR="68580" marT="34290" marB="34290">
                    <a:solidFill>
                      <a:srgbClr val="4472C4"/>
                    </a:solidFill>
                  </a:tcPr>
                </a:tc>
                <a:tc>
                  <a:txBody>
                    <a:bodyPr/>
                    <a:lstStyle/>
                    <a:p>
                      <a:pPr algn="ctr"/>
                      <a:r>
                        <a:rPr lang="en-US" sz="1200" dirty="0"/>
                        <a:t>No. of events</a:t>
                      </a:r>
                    </a:p>
                  </a:txBody>
                  <a:tcPr marL="68580" marR="68580" marT="34290" marB="34290">
                    <a:solidFill>
                      <a:srgbClr val="4472C4"/>
                    </a:solidFill>
                  </a:tcPr>
                </a:tc>
                <a:tc>
                  <a:txBody>
                    <a:bodyPr/>
                    <a:lstStyle/>
                    <a:p>
                      <a:pPr algn="ctr"/>
                      <a:r>
                        <a:rPr lang="en-US" sz="1200" dirty="0"/>
                        <a:t>5-year RFI</a:t>
                      </a:r>
                    </a:p>
                  </a:txBody>
                  <a:tcPr marL="68580" marR="68580" marT="34290" marB="34290">
                    <a:solidFill>
                      <a:srgbClr val="4472C4"/>
                    </a:solidFill>
                  </a:tcPr>
                </a:tc>
                <a:tc>
                  <a:txBody>
                    <a:bodyPr/>
                    <a:lstStyle/>
                    <a:p>
                      <a:pPr algn="ctr"/>
                      <a:r>
                        <a:rPr lang="en-US" sz="1200" dirty="0"/>
                        <a:t>95% CI</a:t>
                      </a:r>
                    </a:p>
                  </a:txBody>
                  <a:tcPr marL="68580" marR="68580" marT="34290" marB="34290">
                    <a:solidFill>
                      <a:srgbClr val="4472C4"/>
                    </a:solidFill>
                  </a:tcPr>
                </a:tc>
                <a:extLst>
                  <a:ext uri="{0D108BD9-81ED-4DB2-BD59-A6C34878D82A}">
                    <a16:rowId xmlns:a16="http://schemas.microsoft.com/office/drawing/2014/main" val="2006311787"/>
                  </a:ext>
                </a:extLst>
              </a:tr>
              <a:tr h="278130">
                <a:tc>
                  <a:txBody>
                    <a:bodyPr/>
                    <a:lstStyle/>
                    <a:p>
                      <a:pPr algn="ctr"/>
                      <a:r>
                        <a:rPr lang="en-US" sz="1200" b="1" dirty="0">
                          <a:solidFill>
                            <a:schemeClr val="bg1"/>
                          </a:solidFill>
                        </a:rPr>
                        <a:t>T-DM1</a:t>
                      </a:r>
                    </a:p>
                  </a:txBody>
                  <a:tcPr marL="68580" marR="68580" marT="34290" marB="34290" anchor="ctr">
                    <a:solidFill>
                      <a:srgbClr val="EE7C30"/>
                    </a:solidFill>
                  </a:tcPr>
                </a:tc>
                <a:tc>
                  <a:txBody>
                    <a:bodyPr/>
                    <a:lstStyle/>
                    <a:p>
                      <a:pPr algn="ctr"/>
                      <a:r>
                        <a:rPr lang="en-US" sz="1200" b="1" dirty="0"/>
                        <a:t>383</a:t>
                      </a:r>
                    </a:p>
                  </a:txBody>
                  <a:tcPr marL="68580" marR="68580" marT="34290" marB="34290" anchor="ctr">
                    <a:solidFill>
                      <a:srgbClr val="E7E7E7"/>
                    </a:solidFill>
                  </a:tcPr>
                </a:tc>
                <a:tc>
                  <a:txBody>
                    <a:bodyPr/>
                    <a:lstStyle/>
                    <a:p>
                      <a:pPr algn="ctr"/>
                      <a:r>
                        <a:rPr lang="en-US" sz="1200" b="1" dirty="0"/>
                        <a:t>6</a:t>
                      </a:r>
                    </a:p>
                  </a:txBody>
                  <a:tcPr marL="68580" marR="68580" marT="34290" marB="34290" anchor="ctr">
                    <a:solidFill>
                      <a:srgbClr val="E7E7E7"/>
                    </a:solidFill>
                  </a:tcPr>
                </a:tc>
                <a:tc>
                  <a:txBody>
                    <a:bodyPr/>
                    <a:lstStyle/>
                    <a:p>
                      <a:pPr algn="ctr"/>
                      <a:r>
                        <a:rPr lang="en-US" sz="1200" b="1" dirty="0"/>
                        <a:t>98.3%</a:t>
                      </a:r>
                    </a:p>
                  </a:txBody>
                  <a:tcPr marL="68580" marR="68580" marT="34290" marB="34290" anchor="ctr">
                    <a:solidFill>
                      <a:srgbClr val="E7E7E7"/>
                    </a:solidFill>
                  </a:tcPr>
                </a:tc>
                <a:tc>
                  <a:txBody>
                    <a:bodyPr/>
                    <a:lstStyle/>
                    <a:p>
                      <a:pPr algn="ctr"/>
                      <a:r>
                        <a:rPr lang="en-US" sz="1200" b="1" dirty="0"/>
                        <a:t>(97.0-99.7%)</a:t>
                      </a:r>
                    </a:p>
                  </a:txBody>
                  <a:tcPr marL="68580" marR="68580" marT="34290" marB="34290" anchor="ctr">
                    <a:solidFill>
                      <a:srgbClr val="E7E7E7"/>
                    </a:solidFill>
                  </a:tcPr>
                </a:tc>
                <a:extLst>
                  <a:ext uri="{0D108BD9-81ED-4DB2-BD59-A6C34878D82A}">
                    <a16:rowId xmlns:a16="http://schemas.microsoft.com/office/drawing/2014/main" val="747564590"/>
                  </a:ext>
                </a:extLst>
              </a:tr>
            </a:tbl>
          </a:graphicData>
        </a:graphic>
      </p:graphicFrame>
      <p:sp>
        <p:nvSpPr>
          <p:cNvPr id="12" name="Title 1">
            <a:extLst>
              <a:ext uri="{FF2B5EF4-FFF2-40B4-BE49-F238E27FC236}">
                <a16:creationId xmlns:a16="http://schemas.microsoft.com/office/drawing/2014/main" id="{22776F8A-5A51-255A-C7A8-F9A615823266}"/>
              </a:ext>
            </a:extLst>
          </p:cNvPr>
          <p:cNvSpPr txBox="1">
            <a:spLocks/>
          </p:cNvSpPr>
          <p:nvPr/>
        </p:nvSpPr>
        <p:spPr>
          <a:xfrm>
            <a:off x="-628650" y="628468"/>
            <a:ext cx="6172200" cy="85725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2400" b="1" dirty="0">
                <a:solidFill>
                  <a:srgbClr val="002060"/>
                </a:solidFill>
                <a:latin typeface="Arial" pitchFamily="34" charset="0"/>
                <a:cs typeface="Arial" pitchFamily="34" charset="0"/>
              </a:rPr>
              <a:t>5-year </a:t>
            </a:r>
            <a:r>
              <a:rPr lang="en-US" sz="2400" b="1" dirty="0" err="1">
                <a:solidFill>
                  <a:srgbClr val="002060"/>
                </a:solidFill>
                <a:latin typeface="Arial" pitchFamily="34" charset="0"/>
                <a:cs typeface="Arial" pitchFamily="34" charset="0"/>
              </a:rPr>
              <a:t>iDFS</a:t>
            </a:r>
            <a:endParaRPr lang="en-US" sz="2400" b="1" dirty="0">
              <a:solidFill>
                <a:srgbClr val="002060"/>
              </a:solidFill>
              <a:latin typeface="Arial" pitchFamily="34" charset="0"/>
              <a:cs typeface="Arial" pitchFamily="34" charset="0"/>
            </a:endParaRPr>
          </a:p>
        </p:txBody>
      </p:sp>
      <p:sp>
        <p:nvSpPr>
          <p:cNvPr id="13" name="Title 1">
            <a:extLst>
              <a:ext uri="{FF2B5EF4-FFF2-40B4-BE49-F238E27FC236}">
                <a16:creationId xmlns:a16="http://schemas.microsoft.com/office/drawing/2014/main" id="{0608551F-7B21-2595-B0A3-44675179688C}"/>
              </a:ext>
            </a:extLst>
          </p:cNvPr>
          <p:cNvSpPr txBox="1">
            <a:spLocks/>
          </p:cNvSpPr>
          <p:nvPr/>
        </p:nvSpPr>
        <p:spPr>
          <a:xfrm>
            <a:off x="5908586" y="628468"/>
            <a:ext cx="2428875" cy="85725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2400" b="1" dirty="0">
                <a:solidFill>
                  <a:srgbClr val="002060"/>
                </a:solidFill>
                <a:latin typeface="Arial" pitchFamily="34" charset="0"/>
                <a:cs typeface="Arial" pitchFamily="34" charset="0"/>
              </a:rPr>
              <a:t>5-year RFI</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8082E8F-7BC2-B987-DDAB-66C2F7267CF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882742" y="1202531"/>
            <a:ext cx="3955973" cy="3955973"/>
          </a:xfrm>
          <a:prstGeom prst="rect">
            <a:avLst/>
          </a:prstGeom>
        </p:spPr>
      </p:pic>
      <p:graphicFrame>
        <p:nvGraphicFramePr>
          <p:cNvPr id="11" name="Table 10">
            <a:extLst>
              <a:ext uri="{FF2B5EF4-FFF2-40B4-BE49-F238E27FC236}">
                <a16:creationId xmlns:a16="http://schemas.microsoft.com/office/drawing/2014/main" id="{F816CBAC-877E-76F4-D714-FE335493A548}"/>
              </a:ext>
            </a:extLst>
          </p:cNvPr>
          <p:cNvGraphicFramePr>
            <a:graphicFrameLocks noGrp="1"/>
          </p:cNvGraphicFramePr>
          <p:nvPr/>
        </p:nvGraphicFramePr>
        <p:xfrm>
          <a:off x="5516404" y="2382107"/>
          <a:ext cx="2688648" cy="712470"/>
        </p:xfrm>
        <a:graphic>
          <a:graphicData uri="http://schemas.openxmlformats.org/drawingml/2006/table">
            <a:tbl>
              <a:tblPr firstRow="1" bandRow="1">
                <a:tableStyleId>{5C22544A-7EE6-4342-B048-85BDC9FD1C3A}</a:tableStyleId>
              </a:tblPr>
              <a:tblGrid>
                <a:gridCol w="657225">
                  <a:extLst>
                    <a:ext uri="{9D8B030D-6E8A-4147-A177-3AD203B41FA5}">
                      <a16:colId xmlns:a16="http://schemas.microsoft.com/office/drawing/2014/main" val="566399380"/>
                    </a:ext>
                  </a:extLst>
                </a:gridCol>
                <a:gridCol w="537730">
                  <a:extLst>
                    <a:ext uri="{9D8B030D-6E8A-4147-A177-3AD203B41FA5}">
                      <a16:colId xmlns:a16="http://schemas.microsoft.com/office/drawing/2014/main" val="1722112527"/>
                    </a:ext>
                  </a:extLst>
                </a:gridCol>
                <a:gridCol w="537730">
                  <a:extLst>
                    <a:ext uri="{9D8B030D-6E8A-4147-A177-3AD203B41FA5}">
                      <a16:colId xmlns:a16="http://schemas.microsoft.com/office/drawing/2014/main" val="3234548184"/>
                    </a:ext>
                  </a:extLst>
                </a:gridCol>
                <a:gridCol w="955964">
                  <a:extLst>
                    <a:ext uri="{9D8B030D-6E8A-4147-A177-3AD203B41FA5}">
                      <a16:colId xmlns:a16="http://schemas.microsoft.com/office/drawing/2014/main" val="3578599167"/>
                    </a:ext>
                  </a:extLst>
                </a:gridCol>
              </a:tblGrid>
              <a:tr h="617220">
                <a:tc>
                  <a:txBody>
                    <a:bodyPr/>
                    <a:lstStyle/>
                    <a:p>
                      <a:pPr algn="ctr"/>
                      <a:r>
                        <a:rPr lang="en-US" sz="1200" dirty="0"/>
                        <a:t>Arm</a:t>
                      </a:r>
                    </a:p>
                  </a:txBody>
                  <a:tcPr marL="68580" marR="68580" marT="34290" marB="34290">
                    <a:solidFill>
                      <a:srgbClr val="4472C4"/>
                    </a:solidFill>
                  </a:tcPr>
                </a:tc>
                <a:tc>
                  <a:txBody>
                    <a:bodyPr/>
                    <a:lstStyle/>
                    <a:p>
                      <a:pPr algn="ctr"/>
                      <a:r>
                        <a:rPr lang="en-US" sz="1200" dirty="0"/>
                        <a:t>N</a:t>
                      </a:r>
                    </a:p>
                  </a:txBody>
                  <a:tcPr marL="68580" marR="68580" marT="34290" marB="34290">
                    <a:solidFill>
                      <a:srgbClr val="4472C4"/>
                    </a:solidFill>
                  </a:tcPr>
                </a:tc>
                <a:tc>
                  <a:txBody>
                    <a:bodyPr/>
                    <a:lstStyle/>
                    <a:p>
                      <a:pPr algn="ctr"/>
                      <a:r>
                        <a:rPr lang="en-US" sz="1200" dirty="0"/>
                        <a:t>5-year BCSS</a:t>
                      </a:r>
                    </a:p>
                  </a:txBody>
                  <a:tcPr marL="68580" marR="68580" marT="34290" marB="34290">
                    <a:solidFill>
                      <a:srgbClr val="4472C4"/>
                    </a:solidFill>
                  </a:tcPr>
                </a:tc>
                <a:tc>
                  <a:txBody>
                    <a:bodyPr/>
                    <a:lstStyle/>
                    <a:p>
                      <a:pPr algn="ctr"/>
                      <a:r>
                        <a:rPr lang="en-US" sz="1200" dirty="0"/>
                        <a:t>95% CI</a:t>
                      </a:r>
                    </a:p>
                  </a:txBody>
                  <a:tcPr marL="68580" marR="68580" marT="34290" marB="34290">
                    <a:solidFill>
                      <a:srgbClr val="4472C4"/>
                    </a:solidFill>
                  </a:tcPr>
                </a:tc>
                <a:extLst>
                  <a:ext uri="{0D108BD9-81ED-4DB2-BD59-A6C34878D82A}">
                    <a16:rowId xmlns:a16="http://schemas.microsoft.com/office/drawing/2014/main" val="2006311787"/>
                  </a:ext>
                </a:extLst>
              </a:tr>
              <a:tr h="278130">
                <a:tc>
                  <a:txBody>
                    <a:bodyPr/>
                    <a:lstStyle/>
                    <a:p>
                      <a:pPr algn="ctr"/>
                      <a:r>
                        <a:rPr lang="en-US" sz="1200" b="1" dirty="0">
                          <a:solidFill>
                            <a:schemeClr val="bg1"/>
                          </a:solidFill>
                        </a:rPr>
                        <a:t>T-DM1</a:t>
                      </a:r>
                    </a:p>
                  </a:txBody>
                  <a:tcPr marL="68580" marR="68580" marT="34290" marB="34290" anchor="ctr">
                    <a:solidFill>
                      <a:srgbClr val="EE7C30"/>
                    </a:solidFill>
                  </a:tcPr>
                </a:tc>
                <a:tc>
                  <a:txBody>
                    <a:bodyPr/>
                    <a:lstStyle/>
                    <a:p>
                      <a:pPr algn="ctr"/>
                      <a:r>
                        <a:rPr lang="en-US" sz="1200" b="1" dirty="0"/>
                        <a:t>383</a:t>
                      </a:r>
                    </a:p>
                  </a:txBody>
                  <a:tcPr marL="68580" marR="68580" marT="34290" marB="34290" anchor="ctr">
                    <a:solidFill>
                      <a:srgbClr val="E7E7E7"/>
                    </a:solidFill>
                  </a:tcPr>
                </a:tc>
                <a:tc>
                  <a:txBody>
                    <a:bodyPr/>
                    <a:lstStyle/>
                    <a:p>
                      <a:pPr algn="ctr"/>
                      <a:r>
                        <a:rPr lang="en-US" sz="1200" b="1" dirty="0"/>
                        <a:t>99.4%</a:t>
                      </a:r>
                    </a:p>
                  </a:txBody>
                  <a:tcPr marL="68580" marR="68580" marT="34290" marB="34290" anchor="ctr">
                    <a:solidFill>
                      <a:srgbClr val="E7E7E7"/>
                    </a:solidFill>
                  </a:tcPr>
                </a:tc>
                <a:tc>
                  <a:txBody>
                    <a:bodyPr/>
                    <a:lstStyle/>
                    <a:p>
                      <a:pPr algn="ctr"/>
                      <a:r>
                        <a:rPr lang="en-US" sz="1200" b="1" dirty="0"/>
                        <a:t>(98.6-100%)</a:t>
                      </a:r>
                    </a:p>
                  </a:txBody>
                  <a:tcPr marL="68580" marR="68580" marT="34290" marB="34290" anchor="ctr">
                    <a:solidFill>
                      <a:srgbClr val="E7E7E7"/>
                    </a:solidFill>
                  </a:tcPr>
                </a:tc>
                <a:extLst>
                  <a:ext uri="{0D108BD9-81ED-4DB2-BD59-A6C34878D82A}">
                    <a16:rowId xmlns:a16="http://schemas.microsoft.com/office/drawing/2014/main" val="747564590"/>
                  </a:ext>
                </a:extLst>
              </a:tr>
            </a:tbl>
          </a:graphicData>
        </a:graphic>
      </p:graphicFrame>
      <p:sp>
        <p:nvSpPr>
          <p:cNvPr id="12" name="Title 1">
            <a:extLst>
              <a:ext uri="{FF2B5EF4-FFF2-40B4-BE49-F238E27FC236}">
                <a16:creationId xmlns:a16="http://schemas.microsoft.com/office/drawing/2014/main" id="{22776F8A-5A51-255A-C7A8-F9A615823266}"/>
              </a:ext>
            </a:extLst>
          </p:cNvPr>
          <p:cNvSpPr txBox="1">
            <a:spLocks/>
          </p:cNvSpPr>
          <p:nvPr/>
        </p:nvSpPr>
        <p:spPr>
          <a:xfrm>
            <a:off x="-628650" y="628468"/>
            <a:ext cx="6172200" cy="85725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2400" b="1" dirty="0">
                <a:solidFill>
                  <a:srgbClr val="002060"/>
                </a:solidFill>
                <a:latin typeface="Arial" pitchFamily="34" charset="0"/>
                <a:cs typeface="Arial" pitchFamily="34" charset="0"/>
              </a:rPr>
              <a:t>5-year OS</a:t>
            </a:r>
          </a:p>
        </p:txBody>
      </p:sp>
      <p:sp>
        <p:nvSpPr>
          <p:cNvPr id="13" name="Title 1">
            <a:extLst>
              <a:ext uri="{FF2B5EF4-FFF2-40B4-BE49-F238E27FC236}">
                <a16:creationId xmlns:a16="http://schemas.microsoft.com/office/drawing/2014/main" id="{0608551F-7B21-2595-B0A3-44675179688C}"/>
              </a:ext>
            </a:extLst>
          </p:cNvPr>
          <p:cNvSpPr txBox="1">
            <a:spLocks/>
          </p:cNvSpPr>
          <p:nvPr/>
        </p:nvSpPr>
        <p:spPr>
          <a:xfrm>
            <a:off x="5908586" y="628468"/>
            <a:ext cx="2428875" cy="85725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2400" b="1" dirty="0">
                <a:solidFill>
                  <a:srgbClr val="002060"/>
                </a:solidFill>
                <a:latin typeface="Arial" pitchFamily="34" charset="0"/>
                <a:cs typeface="Arial" pitchFamily="34" charset="0"/>
              </a:rPr>
              <a:t>5-year BCSS</a:t>
            </a:r>
          </a:p>
        </p:txBody>
      </p:sp>
      <p:pic>
        <p:nvPicPr>
          <p:cNvPr id="3" name="Picture 2">
            <a:extLst>
              <a:ext uri="{FF2B5EF4-FFF2-40B4-BE49-F238E27FC236}">
                <a16:creationId xmlns:a16="http://schemas.microsoft.com/office/drawing/2014/main" id="{6F04FE93-BC33-11A2-D353-9AB078D93E1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1476" y="1202532"/>
            <a:ext cx="3955973" cy="3955973"/>
          </a:xfrm>
          <a:prstGeom prst="rect">
            <a:avLst/>
          </a:prstGeom>
        </p:spPr>
      </p:pic>
      <p:graphicFrame>
        <p:nvGraphicFramePr>
          <p:cNvPr id="10" name="Table 10">
            <a:extLst>
              <a:ext uri="{FF2B5EF4-FFF2-40B4-BE49-F238E27FC236}">
                <a16:creationId xmlns:a16="http://schemas.microsoft.com/office/drawing/2014/main" id="{8D186147-60BB-3A8F-A693-4D3A00EFA0C9}"/>
              </a:ext>
            </a:extLst>
          </p:cNvPr>
          <p:cNvGraphicFramePr>
            <a:graphicFrameLocks noGrp="1"/>
          </p:cNvGraphicFramePr>
          <p:nvPr/>
        </p:nvGraphicFramePr>
        <p:xfrm>
          <a:off x="1096463" y="2382964"/>
          <a:ext cx="2735407" cy="712470"/>
        </p:xfrm>
        <a:graphic>
          <a:graphicData uri="http://schemas.openxmlformats.org/drawingml/2006/table">
            <a:tbl>
              <a:tblPr firstRow="1" bandRow="1">
                <a:tableStyleId>{5C22544A-7EE6-4342-B048-85BDC9FD1C3A}</a:tableStyleId>
              </a:tblPr>
              <a:tblGrid>
                <a:gridCol w="668655">
                  <a:extLst>
                    <a:ext uri="{9D8B030D-6E8A-4147-A177-3AD203B41FA5}">
                      <a16:colId xmlns:a16="http://schemas.microsoft.com/office/drawing/2014/main" val="566399380"/>
                    </a:ext>
                  </a:extLst>
                </a:gridCol>
                <a:gridCol w="547082">
                  <a:extLst>
                    <a:ext uri="{9D8B030D-6E8A-4147-A177-3AD203B41FA5}">
                      <a16:colId xmlns:a16="http://schemas.microsoft.com/office/drawing/2014/main" val="1722112527"/>
                    </a:ext>
                  </a:extLst>
                </a:gridCol>
                <a:gridCol w="547082">
                  <a:extLst>
                    <a:ext uri="{9D8B030D-6E8A-4147-A177-3AD203B41FA5}">
                      <a16:colId xmlns:a16="http://schemas.microsoft.com/office/drawing/2014/main" val="3234548184"/>
                    </a:ext>
                  </a:extLst>
                </a:gridCol>
                <a:gridCol w="972589">
                  <a:extLst>
                    <a:ext uri="{9D8B030D-6E8A-4147-A177-3AD203B41FA5}">
                      <a16:colId xmlns:a16="http://schemas.microsoft.com/office/drawing/2014/main" val="3578599167"/>
                    </a:ext>
                  </a:extLst>
                </a:gridCol>
              </a:tblGrid>
              <a:tr h="434340">
                <a:tc>
                  <a:txBody>
                    <a:bodyPr/>
                    <a:lstStyle/>
                    <a:p>
                      <a:pPr algn="ctr"/>
                      <a:r>
                        <a:rPr lang="en-US" sz="1200" dirty="0"/>
                        <a:t>Arm</a:t>
                      </a:r>
                    </a:p>
                  </a:txBody>
                  <a:tcPr marL="68580" marR="68580" marT="34290" marB="34290">
                    <a:solidFill>
                      <a:srgbClr val="4472C4"/>
                    </a:solidFill>
                  </a:tcPr>
                </a:tc>
                <a:tc>
                  <a:txBody>
                    <a:bodyPr/>
                    <a:lstStyle/>
                    <a:p>
                      <a:pPr algn="ctr"/>
                      <a:r>
                        <a:rPr lang="en-US" sz="1200" dirty="0"/>
                        <a:t>N</a:t>
                      </a:r>
                    </a:p>
                  </a:txBody>
                  <a:tcPr marL="68580" marR="68580" marT="34290" marB="34290">
                    <a:solidFill>
                      <a:srgbClr val="4472C4"/>
                    </a:solidFill>
                  </a:tcPr>
                </a:tc>
                <a:tc>
                  <a:txBody>
                    <a:bodyPr/>
                    <a:lstStyle/>
                    <a:p>
                      <a:pPr algn="ctr"/>
                      <a:r>
                        <a:rPr lang="en-US" sz="1200" dirty="0"/>
                        <a:t>5-year OS</a:t>
                      </a:r>
                    </a:p>
                  </a:txBody>
                  <a:tcPr marL="68580" marR="68580" marT="34290" marB="34290">
                    <a:solidFill>
                      <a:srgbClr val="4472C4"/>
                    </a:solidFill>
                  </a:tcPr>
                </a:tc>
                <a:tc>
                  <a:txBody>
                    <a:bodyPr/>
                    <a:lstStyle/>
                    <a:p>
                      <a:pPr algn="ctr"/>
                      <a:r>
                        <a:rPr lang="en-US" sz="1200" dirty="0"/>
                        <a:t>95% CI</a:t>
                      </a:r>
                    </a:p>
                  </a:txBody>
                  <a:tcPr marL="68580" marR="68580" marT="34290" marB="34290">
                    <a:solidFill>
                      <a:srgbClr val="4472C4"/>
                    </a:solidFill>
                  </a:tcPr>
                </a:tc>
                <a:extLst>
                  <a:ext uri="{0D108BD9-81ED-4DB2-BD59-A6C34878D82A}">
                    <a16:rowId xmlns:a16="http://schemas.microsoft.com/office/drawing/2014/main" val="2006311787"/>
                  </a:ext>
                </a:extLst>
              </a:tr>
              <a:tr h="278130">
                <a:tc>
                  <a:txBody>
                    <a:bodyPr/>
                    <a:lstStyle/>
                    <a:p>
                      <a:pPr algn="ctr"/>
                      <a:r>
                        <a:rPr lang="en-US" sz="1200" b="1" dirty="0">
                          <a:solidFill>
                            <a:schemeClr val="bg1"/>
                          </a:solidFill>
                        </a:rPr>
                        <a:t>T-DM1</a:t>
                      </a:r>
                    </a:p>
                  </a:txBody>
                  <a:tcPr marL="68580" marR="68580" marT="34290" marB="34290" anchor="ctr">
                    <a:solidFill>
                      <a:srgbClr val="EE7C30"/>
                    </a:solidFill>
                  </a:tcPr>
                </a:tc>
                <a:tc>
                  <a:txBody>
                    <a:bodyPr/>
                    <a:lstStyle/>
                    <a:p>
                      <a:pPr algn="ctr"/>
                      <a:r>
                        <a:rPr lang="en-US" sz="1200" b="1" dirty="0"/>
                        <a:t>383</a:t>
                      </a:r>
                    </a:p>
                  </a:txBody>
                  <a:tcPr marL="68580" marR="68580" marT="34290" marB="34290" anchor="ctr">
                    <a:solidFill>
                      <a:srgbClr val="E7E7E7"/>
                    </a:solidFill>
                  </a:tcPr>
                </a:tc>
                <a:tc>
                  <a:txBody>
                    <a:bodyPr/>
                    <a:lstStyle/>
                    <a:p>
                      <a:pPr algn="ctr"/>
                      <a:r>
                        <a:rPr lang="en-US" sz="1200" b="1" dirty="0"/>
                        <a:t>97.8%</a:t>
                      </a:r>
                    </a:p>
                  </a:txBody>
                  <a:tcPr marL="68580" marR="68580" marT="34290" marB="34290" anchor="ctr">
                    <a:solidFill>
                      <a:srgbClr val="E7E7E7"/>
                    </a:solidFill>
                  </a:tcPr>
                </a:tc>
                <a:tc>
                  <a:txBody>
                    <a:bodyPr/>
                    <a:lstStyle/>
                    <a:p>
                      <a:pPr algn="ctr"/>
                      <a:r>
                        <a:rPr lang="en-US" sz="1200" b="1" dirty="0"/>
                        <a:t>(96.3-99.3%)</a:t>
                      </a:r>
                    </a:p>
                  </a:txBody>
                  <a:tcPr marL="68580" marR="68580" marT="34290" marB="34290" anchor="ctr">
                    <a:solidFill>
                      <a:srgbClr val="E7E7E7"/>
                    </a:solidFill>
                  </a:tcPr>
                </a:tc>
                <a:extLst>
                  <a:ext uri="{0D108BD9-81ED-4DB2-BD59-A6C34878D82A}">
                    <a16:rowId xmlns:a16="http://schemas.microsoft.com/office/drawing/2014/main" val="747564590"/>
                  </a:ext>
                </a:extLst>
              </a:tr>
            </a:tbl>
          </a:graphicData>
        </a:graphic>
      </p:graphicFrame>
      <p:sp>
        <p:nvSpPr>
          <p:cNvPr id="8" name="Title 1">
            <a:extLst>
              <a:ext uri="{FF2B5EF4-FFF2-40B4-BE49-F238E27FC236}">
                <a16:creationId xmlns:a16="http://schemas.microsoft.com/office/drawing/2014/main" id="{27C5440E-895A-AB6C-44ED-7DAD03CDBD56}"/>
              </a:ext>
            </a:extLst>
          </p:cNvPr>
          <p:cNvSpPr txBox="1">
            <a:spLocks/>
          </p:cNvSpPr>
          <p:nvPr/>
        </p:nvSpPr>
        <p:spPr>
          <a:xfrm>
            <a:off x="1228725" y="-57332"/>
            <a:ext cx="6686550" cy="685800"/>
          </a:xfrm>
          <a:prstGeom prst="rect">
            <a:avLst/>
          </a:prstGeom>
        </p:spPr>
        <p:txBody>
          <a:bodyPr vert="horz" lIns="68580" tIns="34290" rIns="68580" bIns="34290" rtlCol="0" anchor="ctr">
            <a:normAutofit fontScale="92500" lnSpcReduction="100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defTabSz="685800" fontAlgn="auto">
              <a:spcAft>
                <a:spcPts val="0"/>
              </a:spcAft>
            </a:pPr>
            <a:r>
              <a:rPr lang="en-US" sz="2700" b="1" dirty="0">
                <a:solidFill>
                  <a:srgbClr val="C00000"/>
                </a:solidFill>
                <a:latin typeface="Arial" pitchFamily="34" charset="0"/>
                <a:cs typeface="Arial" pitchFamily="34" charset="0"/>
              </a:rPr>
              <a:t>5-year outcomes with</a:t>
            </a:r>
            <a:r>
              <a:rPr lang="en-US" sz="2700" b="1" dirty="0">
                <a:solidFill>
                  <a:srgbClr val="002060"/>
                </a:solidFill>
                <a:latin typeface="Arial" pitchFamily="34" charset="0"/>
                <a:cs typeface="Arial" pitchFamily="34" charset="0"/>
              </a:rPr>
              <a:t> </a:t>
            </a:r>
            <a:r>
              <a:rPr lang="en-US" sz="2700" b="1" dirty="0">
                <a:solidFill>
                  <a:srgbClr val="C00000"/>
                </a:solidFill>
                <a:latin typeface="Arial" pitchFamily="34" charset="0"/>
                <a:cs typeface="Arial" pitchFamily="34" charset="0"/>
              </a:rPr>
              <a:t>T-DM1</a:t>
            </a:r>
            <a:r>
              <a:rPr lang="en-US" sz="2700" b="1" dirty="0">
                <a:solidFill>
                  <a:srgbClr val="002060"/>
                </a:solidFill>
                <a:latin typeface="Arial" pitchFamily="34" charset="0"/>
                <a:cs typeface="Arial" pitchFamily="34" charset="0"/>
              </a:rPr>
              <a:t>: OS and BCSS</a:t>
            </a:r>
          </a:p>
        </p:txBody>
      </p:sp>
    </p:spTree>
    <p:extLst>
      <p:ext uri="{BB962C8B-B14F-4D97-AF65-F5344CB8AC3E}">
        <p14:creationId xmlns:p14="http://schemas.microsoft.com/office/powerpoint/2010/main" val="19469524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0C114EF-FD1D-1FD2-8880-5BD7AE8F1B57}"/>
              </a:ext>
            </a:extLst>
          </p:cNvPr>
          <p:cNvPicPr>
            <a:picLocks noChangeAspect="1"/>
          </p:cNvPicPr>
          <p:nvPr/>
        </p:nvPicPr>
        <p:blipFill>
          <a:blip r:embed="rId2"/>
          <a:stretch>
            <a:fillRect/>
          </a:stretch>
        </p:blipFill>
        <p:spPr>
          <a:xfrm>
            <a:off x="369960" y="191079"/>
            <a:ext cx="8404080" cy="4083545"/>
          </a:xfrm>
          <a:prstGeom prst="rect">
            <a:avLst/>
          </a:prstGeom>
        </p:spPr>
      </p:pic>
    </p:spTree>
    <p:extLst>
      <p:ext uri="{BB962C8B-B14F-4D97-AF65-F5344CB8AC3E}">
        <p14:creationId xmlns:p14="http://schemas.microsoft.com/office/powerpoint/2010/main" val="23599320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2619077" y="295721"/>
            <a:ext cx="3905846" cy="542479"/>
          </a:xfrm>
        </p:spPr>
        <p:txBody>
          <a:bodyPr/>
          <a:lstStyle/>
          <a:p>
            <a:r>
              <a:rPr lang="en-US" sz="3300" dirty="0">
                <a:solidFill>
                  <a:srgbClr val="0001AE"/>
                </a:solidFill>
              </a:rPr>
              <a:t>Implications</a:t>
            </a:r>
          </a:p>
        </p:txBody>
      </p:sp>
      <p:sp>
        <p:nvSpPr>
          <p:cNvPr id="5" name="Content Placeholder 4"/>
          <p:cNvSpPr>
            <a:spLocks noGrp="1"/>
          </p:cNvSpPr>
          <p:nvPr>
            <p:ph idx="1"/>
          </p:nvPr>
        </p:nvSpPr>
        <p:spPr>
          <a:xfrm>
            <a:off x="1196579" y="1272183"/>
            <a:ext cx="6847285" cy="3037880"/>
          </a:xfrm>
        </p:spPr>
        <p:txBody>
          <a:bodyPr/>
          <a:lstStyle/>
          <a:p>
            <a:r>
              <a:rPr lang="en-US" sz="1500" dirty="0"/>
              <a:t>One year of T-DM1 is associated with very favorable outcomes in patients with stage I HER2+ breast cancer</a:t>
            </a:r>
          </a:p>
          <a:p>
            <a:endParaRPr lang="en-US" sz="1500" dirty="0"/>
          </a:p>
          <a:p>
            <a:r>
              <a:rPr lang="en-US" sz="1500" dirty="0"/>
              <a:t>No difference seen in the overall incidence of clinically relevant toxicities (CRT) between the two arms, but there were differences in toxicity profiles between   T-DM1 and TH</a:t>
            </a:r>
          </a:p>
          <a:p>
            <a:pPr lvl="1"/>
            <a:r>
              <a:rPr lang="en-US" sz="1500" dirty="0"/>
              <a:t>Patient reported outcomes favored T-DM1*</a:t>
            </a:r>
          </a:p>
          <a:p>
            <a:pPr marL="217004" lvl="1" indent="0">
              <a:buNone/>
            </a:pPr>
            <a:endParaRPr lang="en-US" sz="1500" dirty="0"/>
          </a:p>
          <a:p>
            <a:r>
              <a:rPr lang="en-US" sz="1500" dirty="0">
                <a:cs typeface="Arial" panose="020B0604020202020204" pitchFamily="34" charset="0"/>
              </a:rPr>
              <a:t>Given the low event rate seen in ATEMPT, T-DM1 may be an alternative to TH for select patients with stage I HER2+ disease who are concerned about specific TH related side effects and understand the potential T-DM1 toxicities</a:t>
            </a:r>
          </a:p>
          <a:p>
            <a:endParaRPr lang="en-US" sz="1500" dirty="0">
              <a:cs typeface="Arial" panose="020B0604020202020204" pitchFamily="34" charset="0"/>
            </a:endParaRPr>
          </a:p>
          <a:p>
            <a:r>
              <a:rPr lang="en-US" sz="1500" dirty="0">
                <a:cs typeface="Arial" panose="020B0604020202020204" pitchFamily="34" charset="0"/>
              </a:rPr>
              <a:t>Ongoing study looking at six cycles of T-DM1 followed by H alone for completion of one year</a:t>
            </a:r>
          </a:p>
          <a:p>
            <a:pPr lvl="1"/>
            <a:endParaRPr lang="en-US" sz="1500" dirty="0"/>
          </a:p>
          <a:p>
            <a:endParaRPr lang="en-US" sz="1500" dirty="0"/>
          </a:p>
          <a:p>
            <a:endParaRPr lang="en-US" sz="1500" dirty="0"/>
          </a:p>
          <a:p>
            <a:pPr marL="0" indent="0">
              <a:buNone/>
            </a:pPr>
            <a:endParaRPr lang="en-US" sz="1500" dirty="0"/>
          </a:p>
          <a:p>
            <a:endParaRPr lang="en-US" sz="1500" dirty="0"/>
          </a:p>
          <a:p>
            <a:endParaRPr lang="en-US" sz="1266" dirty="0">
              <a:latin typeface="+mj-lt"/>
            </a:endParaRPr>
          </a:p>
          <a:p>
            <a:endParaRPr lang="en-US" sz="1266" dirty="0">
              <a:latin typeface="+mj-lt"/>
            </a:endParaRPr>
          </a:p>
          <a:p>
            <a:endParaRPr lang="en-US" sz="1266" dirty="0">
              <a:latin typeface="+mj-lt"/>
            </a:endParaRPr>
          </a:p>
          <a:p>
            <a:endParaRPr lang="en-US" sz="1266" dirty="0">
              <a:latin typeface="+mj-lt"/>
            </a:endParaRPr>
          </a:p>
          <a:p>
            <a:endParaRPr lang="en-US" sz="1266" dirty="0">
              <a:latin typeface="+mj-lt"/>
            </a:endParaRPr>
          </a:p>
          <a:p>
            <a:endParaRPr lang="en-US" sz="1266" dirty="0">
              <a:latin typeface="+mj-lt"/>
            </a:endParaRPr>
          </a:p>
          <a:p>
            <a:pPr marL="0" indent="0">
              <a:buNone/>
            </a:pPr>
            <a:endParaRPr lang="en-US" sz="1266" dirty="0">
              <a:latin typeface="+mj-lt"/>
            </a:endParaRPr>
          </a:p>
        </p:txBody>
      </p:sp>
    </p:spTree>
    <p:extLst>
      <p:ext uri="{BB962C8B-B14F-4D97-AF65-F5344CB8AC3E}">
        <p14:creationId xmlns:p14="http://schemas.microsoft.com/office/powerpoint/2010/main" val="415812865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034C45-EEF4-C041-8C87-EEDC249A0AC6}"/>
              </a:ext>
            </a:extLst>
          </p:cNvPr>
          <p:cNvSpPr>
            <a:spLocks noGrp="1"/>
          </p:cNvSpPr>
          <p:nvPr>
            <p:ph type="title"/>
          </p:nvPr>
        </p:nvSpPr>
        <p:spPr>
          <a:xfrm>
            <a:off x="520996" y="1716881"/>
            <a:ext cx="8229600" cy="857250"/>
          </a:xfrm>
        </p:spPr>
        <p:txBody>
          <a:bodyPr/>
          <a:lstStyle/>
          <a:p>
            <a:r>
              <a:rPr lang="en-US" sz="4500" dirty="0"/>
              <a:t>Thank you</a:t>
            </a:r>
          </a:p>
        </p:txBody>
      </p:sp>
    </p:spTree>
    <p:extLst>
      <p:ext uri="{BB962C8B-B14F-4D97-AF65-F5344CB8AC3E}">
        <p14:creationId xmlns:p14="http://schemas.microsoft.com/office/powerpoint/2010/main" val="60218881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2633960"/>
            <a:ext cx="6394879" cy="2202935"/>
          </a:xfrm>
        </p:spPr>
        <p:txBody>
          <a:bodyPr/>
          <a:lstStyle/>
          <a:p>
            <a:r>
              <a:rPr lang="en-US" b="1" dirty="0">
                <a:solidFill>
                  <a:srgbClr val="002E51"/>
                </a:solidFill>
              </a:rPr>
              <a:t>Ian Krop MD PhD</a:t>
            </a:r>
          </a:p>
          <a:p>
            <a:r>
              <a:rPr lang="en-US" dirty="0">
                <a:solidFill>
                  <a:srgbClr val="002E51"/>
                </a:solidFill>
              </a:rPr>
              <a:t>Yale Cancer Center</a:t>
            </a:r>
          </a:p>
        </p:txBody>
      </p:sp>
      <p:sp>
        <p:nvSpPr>
          <p:cNvPr id="4" name="Title 3"/>
          <p:cNvSpPr>
            <a:spLocks noGrp="1"/>
          </p:cNvSpPr>
          <p:nvPr>
            <p:ph type="title"/>
          </p:nvPr>
        </p:nvSpPr>
        <p:spPr>
          <a:xfrm>
            <a:off x="4229" y="129729"/>
            <a:ext cx="9135542" cy="786208"/>
          </a:xfrm>
        </p:spPr>
        <p:txBody>
          <a:bodyPr/>
          <a:lstStyle/>
          <a:p>
            <a:r>
              <a:rPr lang="en-US" b="1" dirty="0">
                <a:solidFill>
                  <a:srgbClr val="002E51"/>
                </a:solidFill>
              </a:rPr>
              <a:t>Use of Antibody-Drug Conjugates in Metastatic Breast Cancer</a:t>
            </a:r>
          </a:p>
        </p:txBody>
      </p:sp>
    </p:spTree>
    <p:extLst>
      <p:ext uri="{BB962C8B-B14F-4D97-AF65-F5344CB8AC3E}">
        <p14:creationId xmlns:p14="http://schemas.microsoft.com/office/powerpoint/2010/main" val="164316052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1604264"/>
            <a:ext cx="6394879" cy="1066622"/>
          </a:xfrm>
        </p:spPr>
        <p:txBody>
          <a:bodyPr/>
          <a:lstStyle/>
          <a:p>
            <a:r>
              <a:rPr lang="en-US" sz="3000" dirty="0">
                <a:solidFill>
                  <a:srgbClr val="002E51"/>
                </a:solidFill>
              </a:rPr>
              <a:t>HER2-positive Disease</a:t>
            </a:r>
          </a:p>
        </p:txBody>
      </p:sp>
      <p:sp>
        <p:nvSpPr>
          <p:cNvPr id="4" name="Title 3"/>
          <p:cNvSpPr>
            <a:spLocks noGrp="1"/>
          </p:cNvSpPr>
          <p:nvPr>
            <p:ph type="title"/>
          </p:nvPr>
        </p:nvSpPr>
        <p:spPr>
          <a:xfrm>
            <a:off x="4229" y="129728"/>
            <a:ext cx="9135542" cy="806510"/>
          </a:xfrm>
        </p:spPr>
        <p:txBody>
          <a:bodyPr/>
          <a:lstStyle/>
          <a:p>
            <a:endParaRPr lang="en-US" b="1" dirty="0"/>
          </a:p>
        </p:txBody>
      </p:sp>
    </p:spTree>
    <p:extLst>
      <p:ext uri="{BB962C8B-B14F-4D97-AF65-F5344CB8AC3E}">
        <p14:creationId xmlns:p14="http://schemas.microsoft.com/office/powerpoint/2010/main" val="124971267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004728" y="597099"/>
            <a:ext cx="7424899" cy="338891"/>
          </a:xfrm>
        </p:spPr>
        <p:txBody>
          <a:bodyPr/>
          <a:lstStyle/>
          <a:p>
            <a:pPr algn="ctr"/>
            <a:r>
              <a:rPr lang="en-US" b="0" dirty="0">
                <a:solidFill>
                  <a:srgbClr val="002060"/>
                </a:solidFill>
              </a:rPr>
              <a:t>Treatment Paradigm for Metastatic HER2+ Breast Cancer </a:t>
            </a:r>
            <a:br>
              <a:rPr lang="en-US" b="0" dirty="0">
                <a:solidFill>
                  <a:srgbClr val="002060"/>
                </a:solidFill>
              </a:rPr>
            </a:br>
            <a:r>
              <a:rPr lang="en-US" b="0" dirty="0">
                <a:solidFill>
                  <a:srgbClr val="002060"/>
                </a:solidFill>
              </a:rPr>
              <a:t>(Circa 2019)</a:t>
            </a:r>
          </a:p>
        </p:txBody>
      </p:sp>
      <p:grpSp>
        <p:nvGrpSpPr>
          <p:cNvPr id="29" name="Group 28"/>
          <p:cNvGrpSpPr/>
          <p:nvPr/>
        </p:nvGrpSpPr>
        <p:grpSpPr>
          <a:xfrm>
            <a:off x="739792" y="1668661"/>
            <a:ext cx="7495923" cy="1381842"/>
            <a:chOff x="40165" y="1200150"/>
            <a:chExt cx="8096454" cy="1971353"/>
          </a:xfrm>
        </p:grpSpPr>
        <p:sp>
          <p:nvSpPr>
            <p:cNvPr id="7" name="Rectangle 6">
              <a:extLst>
                <a:ext uri="{FF2B5EF4-FFF2-40B4-BE49-F238E27FC236}">
                  <a16:creationId xmlns:a16="http://schemas.microsoft.com/office/drawing/2014/main" id="{F16DA092-481B-1847-83FC-89358D1298D8}"/>
                </a:ext>
              </a:extLst>
            </p:cNvPr>
            <p:cNvSpPr/>
            <p:nvPr/>
          </p:nvSpPr>
          <p:spPr>
            <a:xfrm>
              <a:off x="1828800" y="1200150"/>
              <a:ext cx="6264086" cy="359899"/>
            </a:xfrm>
            <a:prstGeom prst="rect">
              <a:avLst/>
            </a:prstGeom>
            <a:solidFill>
              <a:schemeClr val="accent2">
                <a:lumMod val="50000"/>
              </a:schemeClr>
            </a:solidFill>
            <a:ln>
              <a:noFill/>
            </a:ln>
          </p:spPr>
          <p:style>
            <a:lnRef idx="3">
              <a:schemeClr val="lt1"/>
            </a:lnRef>
            <a:fillRef idx="1">
              <a:schemeClr val="accent4"/>
            </a:fillRef>
            <a:effectRef idx="1">
              <a:schemeClr val="accent4"/>
            </a:effectRef>
            <a:fontRef idx="minor">
              <a:schemeClr val="lt1"/>
            </a:fontRef>
          </p:style>
          <p:txBody>
            <a:bodyPr lIns="24408" tIns="12206" rIns="24408" bIns="12206" rtlCol="0" anchor="ctr"/>
            <a:lstStyle/>
            <a:p>
              <a:pPr algn="ctr" defTabSz="434009" fontAlgn="auto">
                <a:spcBef>
                  <a:spcPts val="0"/>
                </a:spcBef>
                <a:spcAft>
                  <a:spcPts val="0"/>
                </a:spcAft>
                <a:defRPr/>
              </a:pPr>
              <a:r>
                <a:rPr lang="it-IT" sz="886" dirty="0">
                  <a:solidFill>
                    <a:prstClr val="white"/>
                  </a:solidFill>
                  <a:latin typeface="Calibri"/>
                </a:rPr>
                <a:t>Taxane + trastuzumab + pertuzumab</a:t>
              </a:r>
              <a:endParaRPr lang="fr-FR" sz="886" dirty="0">
                <a:solidFill>
                  <a:prstClr val="white"/>
                </a:solidFill>
                <a:latin typeface="Calibri"/>
              </a:endParaRPr>
            </a:p>
          </p:txBody>
        </p:sp>
        <p:sp>
          <p:nvSpPr>
            <p:cNvPr id="8"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5" y="1200150"/>
              <a:ext cx="1102835" cy="359899"/>
            </a:xfrm>
            <a:prstGeom prst="roundRect">
              <a:avLst>
                <a:gd name="adj" fmla="val 16667"/>
              </a:avLst>
            </a:prstGeom>
            <a:solidFill>
              <a:schemeClr val="accent1">
                <a:lumMod val="50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24408" tIns="12206" rIns="24408" bIns="12206" anchor="ctr"/>
            <a:lstStyle/>
            <a:p>
              <a:pPr algn="ctr" defTabSz="434009" fontAlgn="auto">
                <a:spcBef>
                  <a:spcPts val="0"/>
                </a:spcBef>
                <a:spcAft>
                  <a:spcPts val="0"/>
                </a:spcAft>
                <a:buClr>
                  <a:srgbClr val="99CC00"/>
                </a:buClr>
                <a:defRPr/>
              </a:pPr>
              <a:r>
                <a:rPr lang="en-US" sz="886" dirty="0">
                  <a:solidFill>
                    <a:prstClr val="white"/>
                  </a:solidFill>
                  <a:latin typeface="Calibri"/>
                </a:rPr>
                <a:t>1</a:t>
              </a:r>
              <a:r>
                <a:rPr lang="en-US" sz="886" baseline="30000" dirty="0">
                  <a:solidFill>
                    <a:prstClr val="white"/>
                  </a:solidFill>
                  <a:latin typeface="Calibri"/>
                </a:rPr>
                <a:t>st</a:t>
              </a:r>
              <a:r>
                <a:rPr lang="en-US" sz="886" dirty="0">
                  <a:solidFill>
                    <a:prstClr val="white"/>
                  </a:solidFill>
                  <a:latin typeface="Calibri"/>
                </a:rPr>
                <a:t> Line</a:t>
              </a:r>
            </a:p>
          </p:txBody>
        </p:sp>
        <p:sp>
          <p:nvSpPr>
            <p:cNvPr id="13" name="Rectangle 12">
              <a:extLst>
                <a:ext uri="{FF2B5EF4-FFF2-40B4-BE49-F238E27FC236}">
                  <a16:creationId xmlns:a16="http://schemas.microsoft.com/office/drawing/2014/main" id="{82BC811B-CAA7-4143-8384-FC889C0E1276}"/>
                </a:ext>
              </a:extLst>
            </p:cNvPr>
            <p:cNvSpPr/>
            <p:nvPr/>
          </p:nvSpPr>
          <p:spPr>
            <a:xfrm>
              <a:off x="1828801" y="1771650"/>
              <a:ext cx="6264086" cy="359899"/>
            </a:xfrm>
            <a:prstGeom prst="rect">
              <a:avLst/>
            </a:prstGeom>
            <a:solidFill>
              <a:schemeClr val="accent2">
                <a:lumMod val="50000"/>
              </a:schemeClr>
            </a:solidFill>
            <a:ln>
              <a:noFill/>
            </a:ln>
          </p:spPr>
          <p:style>
            <a:lnRef idx="3">
              <a:schemeClr val="lt1"/>
            </a:lnRef>
            <a:fillRef idx="1">
              <a:schemeClr val="accent4"/>
            </a:fillRef>
            <a:effectRef idx="1">
              <a:schemeClr val="accent4"/>
            </a:effectRef>
            <a:fontRef idx="minor">
              <a:schemeClr val="lt1"/>
            </a:fontRef>
          </p:style>
          <p:txBody>
            <a:bodyPr lIns="24408" tIns="12206" rIns="24408" bIns="12206" rtlCol="0" anchor="ctr"/>
            <a:lstStyle/>
            <a:p>
              <a:pPr algn="ctr" defTabSz="434009" fontAlgn="auto">
                <a:spcBef>
                  <a:spcPts val="0"/>
                </a:spcBef>
                <a:spcAft>
                  <a:spcPts val="0"/>
                </a:spcAft>
                <a:defRPr/>
              </a:pPr>
              <a:r>
                <a:rPr lang="it-IT" sz="886" dirty="0">
                  <a:solidFill>
                    <a:prstClr val="white"/>
                  </a:solidFill>
                  <a:latin typeface="Calibri"/>
                </a:rPr>
                <a:t>T-DM1 </a:t>
              </a:r>
            </a:p>
          </p:txBody>
        </p:sp>
        <p:sp>
          <p:nvSpPr>
            <p:cNvPr id="15" name="Rectangle 14">
              <a:extLst>
                <a:ext uri="{FF2B5EF4-FFF2-40B4-BE49-F238E27FC236}">
                  <a16:creationId xmlns:a16="http://schemas.microsoft.com/office/drawing/2014/main" id="{EE82800A-2D92-F544-83DB-7D805FE52B2A}"/>
                </a:ext>
              </a:extLst>
            </p:cNvPr>
            <p:cNvSpPr/>
            <p:nvPr/>
          </p:nvSpPr>
          <p:spPr>
            <a:xfrm>
              <a:off x="1828800" y="2729522"/>
              <a:ext cx="1873157" cy="419050"/>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24408" tIns="12206" rIns="24408" bIns="12206" rtlCol="0" anchor="ctr"/>
            <a:lstStyle/>
            <a:p>
              <a:pPr algn="ctr" defTabSz="434009" fontAlgn="auto">
                <a:spcBef>
                  <a:spcPts val="0"/>
                </a:spcBef>
                <a:spcAft>
                  <a:spcPts val="0"/>
                </a:spcAft>
                <a:defRPr/>
              </a:pPr>
              <a:r>
                <a:rPr lang="it-IT" sz="886" dirty="0" err="1">
                  <a:solidFill>
                    <a:prstClr val="white"/>
                  </a:solidFill>
                  <a:latin typeface="Calibri"/>
                </a:rPr>
                <a:t>Trastuzumab</a:t>
              </a:r>
              <a:r>
                <a:rPr lang="it-IT" sz="886" dirty="0">
                  <a:solidFill>
                    <a:prstClr val="white"/>
                  </a:solidFill>
                  <a:latin typeface="Calibri"/>
                </a:rPr>
                <a:t> + </a:t>
              </a:r>
              <a:r>
                <a:rPr lang="it-IT" sz="886" dirty="0" err="1">
                  <a:solidFill>
                    <a:prstClr val="white"/>
                  </a:solidFill>
                  <a:latin typeface="Calibri"/>
                </a:rPr>
                <a:t>chemotherapy</a:t>
              </a:r>
              <a:endParaRPr lang="fr-FR" sz="886" dirty="0">
                <a:solidFill>
                  <a:prstClr val="white"/>
                </a:solidFill>
                <a:latin typeface="Calibri"/>
              </a:endParaRPr>
            </a:p>
          </p:txBody>
        </p:sp>
        <p:sp>
          <p:nvSpPr>
            <p:cNvPr id="16"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0" y="1771650"/>
              <a:ext cx="1102835" cy="359899"/>
            </a:xfrm>
            <a:prstGeom prst="roundRect">
              <a:avLst>
                <a:gd name="adj" fmla="val 16667"/>
              </a:avLst>
            </a:prstGeom>
            <a:solidFill>
              <a:schemeClr val="accent1">
                <a:lumMod val="50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24408" tIns="12206" rIns="24408" bIns="12206" anchor="ctr"/>
            <a:lstStyle/>
            <a:p>
              <a:pPr algn="ctr" defTabSz="434009" fontAlgn="auto">
                <a:spcBef>
                  <a:spcPts val="0"/>
                </a:spcBef>
                <a:spcAft>
                  <a:spcPts val="0"/>
                </a:spcAft>
                <a:buClr>
                  <a:srgbClr val="99CC00"/>
                </a:buClr>
                <a:defRPr/>
              </a:pPr>
              <a:r>
                <a:rPr lang="en-US" sz="886" dirty="0">
                  <a:solidFill>
                    <a:prstClr val="white"/>
                  </a:solidFill>
                  <a:latin typeface="Calibri"/>
                </a:rPr>
                <a:t>2nd Line</a:t>
              </a:r>
            </a:p>
          </p:txBody>
        </p:sp>
        <p:sp>
          <p:nvSpPr>
            <p:cNvPr id="17"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55074" y="2772776"/>
              <a:ext cx="1102835" cy="359899"/>
            </a:xfrm>
            <a:prstGeom prst="roundRect">
              <a:avLst>
                <a:gd name="adj" fmla="val 16667"/>
              </a:avLst>
            </a:prstGeom>
            <a:solidFill>
              <a:schemeClr val="accent1">
                <a:lumMod val="50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24408" tIns="12206" rIns="24408" bIns="12206" anchor="ctr"/>
            <a:lstStyle/>
            <a:p>
              <a:pPr algn="ctr" defTabSz="434009" fontAlgn="auto">
                <a:spcBef>
                  <a:spcPts val="0"/>
                </a:spcBef>
                <a:spcAft>
                  <a:spcPts val="0"/>
                </a:spcAft>
                <a:buClr>
                  <a:srgbClr val="99CC00"/>
                </a:buClr>
                <a:defRPr/>
              </a:pPr>
              <a:r>
                <a:rPr lang="en-US" sz="886" dirty="0">
                  <a:solidFill>
                    <a:prstClr val="white"/>
                  </a:solidFill>
                  <a:latin typeface="Calibri"/>
                </a:rPr>
                <a:t>3</a:t>
              </a:r>
              <a:r>
                <a:rPr lang="en-US" sz="886" baseline="30000" dirty="0">
                  <a:solidFill>
                    <a:prstClr val="white"/>
                  </a:solidFill>
                  <a:latin typeface="Calibri"/>
                </a:rPr>
                <a:t>rd</a:t>
              </a:r>
              <a:r>
                <a:rPr lang="en-US" sz="886" dirty="0">
                  <a:solidFill>
                    <a:prstClr val="white"/>
                  </a:solidFill>
                  <a:latin typeface="Calibri"/>
                </a:rPr>
                <a:t>-10th Line</a:t>
              </a:r>
            </a:p>
          </p:txBody>
        </p:sp>
        <p:cxnSp>
          <p:nvCxnSpPr>
            <p:cNvPr id="21" name="Straight Connector 20">
              <a:extLst>
                <a:ext uri="{FF2B5EF4-FFF2-40B4-BE49-F238E27FC236}">
                  <a16:creationId xmlns:a16="http://schemas.microsoft.com/office/drawing/2014/main" id="{E6C4D2EF-0B93-9E48-ABD1-2908F8054397}"/>
                </a:ext>
              </a:extLst>
            </p:cNvPr>
            <p:cNvCxnSpPr/>
            <p:nvPr/>
          </p:nvCxnSpPr>
          <p:spPr>
            <a:xfrm flipV="1">
              <a:off x="4972050" y="1592400"/>
              <a:ext cx="0" cy="179250"/>
            </a:xfrm>
            <a:prstGeom prst="line">
              <a:avLst/>
            </a:prstGeom>
            <a:noFill/>
            <a:ln w="50800" cap="flat" cmpd="sng" algn="ctr">
              <a:solidFill>
                <a:srgbClr val="002060"/>
              </a:solidFill>
              <a:prstDash val="solid"/>
              <a:miter lim="800000"/>
              <a:headEnd type="triangle"/>
            </a:ln>
            <a:effectLst/>
          </p:spPr>
        </p:cxnSp>
        <p:cxnSp>
          <p:nvCxnSpPr>
            <p:cNvPr id="23" name="Straight Connector 22">
              <a:extLst>
                <a:ext uri="{FF2B5EF4-FFF2-40B4-BE49-F238E27FC236}">
                  <a16:creationId xmlns:a16="http://schemas.microsoft.com/office/drawing/2014/main" id="{25858051-DA19-D440-9B3F-A58FF97F4D5A}"/>
                </a:ext>
              </a:extLst>
            </p:cNvPr>
            <p:cNvCxnSpPr/>
            <p:nvPr/>
          </p:nvCxnSpPr>
          <p:spPr>
            <a:xfrm flipV="1">
              <a:off x="4967998" y="2211806"/>
              <a:ext cx="0" cy="179250"/>
            </a:xfrm>
            <a:prstGeom prst="line">
              <a:avLst/>
            </a:prstGeom>
            <a:noFill/>
            <a:ln w="50800" cap="flat" cmpd="sng" algn="ctr">
              <a:solidFill>
                <a:srgbClr val="002060"/>
              </a:solidFill>
              <a:prstDash val="solid"/>
              <a:miter lim="800000"/>
              <a:headEnd type="triangle"/>
            </a:ln>
            <a:effectLst/>
          </p:spPr>
        </p:cxnSp>
        <p:sp>
          <p:nvSpPr>
            <p:cNvPr id="28" name="TextBox 27">
              <a:extLst>
                <a:ext uri="{FF2B5EF4-FFF2-40B4-BE49-F238E27FC236}">
                  <a16:creationId xmlns:a16="http://schemas.microsoft.com/office/drawing/2014/main" id="{784F5CDA-3897-1C47-B0F1-BA4814B32361}"/>
                </a:ext>
              </a:extLst>
            </p:cNvPr>
            <p:cNvSpPr txBox="1"/>
            <p:nvPr/>
          </p:nvSpPr>
          <p:spPr>
            <a:xfrm>
              <a:off x="3764923" y="2791799"/>
              <a:ext cx="308541" cy="326198"/>
            </a:xfrm>
            <a:prstGeom prst="rect">
              <a:avLst/>
            </a:prstGeom>
            <a:noFill/>
          </p:spPr>
          <p:txBody>
            <a:bodyPr wrap="none" rtlCol="0">
              <a:spAutoFit/>
            </a:bodyPr>
            <a:lstStyle/>
            <a:p>
              <a:pPr defTabSz="434009" fontAlgn="auto">
                <a:spcBef>
                  <a:spcPts val="0"/>
                </a:spcBef>
                <a:spcAft>
                  <a:spcPts val="0"/>
                </a:spcAft>
                <a:defRPr/>
              </a:pPr>
              <a:r>
                <a:rPr lang="en-US" sz="886" b="1" dirty="0">
                  <a:solidFill>
                    <a:prstClr val="black"/>
                  </a:solidFill>
                  <a:latin typeface="Calibri"/>
                  <a:cs typeface="+mn-cs"/>
                </a:rPr>
                <a:t>or</a:t>
              </a:r>
            </a:p>
          </p:txBody>
        </p:sp>
        <p:sp>
          <p:nvSpPr>
            <p:cNvPr id="30" name="Rectangle 29">
              <a:extLst>
                <a:ext uri="{FF2B5EF4-FFF2-40B4-BE49-F238E27FC236}">
                  <a16:creationId xmlns:a16="http://schemas.microsoft.com/office/drawing/2014/main" id="{68320312-3C2B-D749-96FF-D9856142F460}"/>
                </a:ext>
              </a:extLst>
            </p:cNvPr>
            <p:cNvSpPr/>
            <p:nvPr/>
          </p:nvSpPr>
          <p:spPr>
            <a:xfrm>
              <a:off x="4068085" y="2740987"/>
              <a:ext cx="1873156" cy="419050"/>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24408" tIns="12206" rIns="24408" bIns="12206" rtlCol="0" anchor="ctr"/>
            <a:lstStyle/>
            <a:p>
              <a:pPr algn="ctr" defTabSz="434009" fontAlgn="auto">
                <a:spcBef>
                  <a:spcPts val="0"/>
                </a:spcBef>
                <a:spcAft>
                  <a:spcPts val="0"/>
                </a:spcAft>
                <a:defRPr/>
              </a:pPr>
              <a:r>
                <a:rPr lang="it-IT" sz="886" dirty="0" err="1">
                  <a:solidFill>
                    <a:prstClr val="white"/>
                  </a:solidFill>
                  <a:latin typeface="Calibri"/>
                </a:rPr>
                <a:t>Lapatinib</a:t>
              </a:r>
              <a:r>
                <a:rPr lang="it-IT" sz="886" dirty="0">
                  <a:solidFill>
                    <a:prstClr val="white"/>
                  </a:solidFill>
                  <a:latin typeface="Calibri"/>
                </a:rPr>
                <a:t>  + </a:t>
              </a:r>
              <a:r>
                <a:rPr lang="it-IT" sz="886" dirty="0" err="1">
                  <a:solidFill>
                    <a:prstClr val="white"/>
                  </a:solidFill>
                  <a:latin typeface="Calibri"/>
                </a:rPr>
                <a:t>capecitabine</a:t>
              </a:r>
              <a:endParaRPr lang="fr-FR" sz="886" dirty="0">
                <a:solidFill>
                  <a:prstClr val="white"/>
                </a:solidFill>
                <a:latin typeface="Calibri"/>
              </a:endParaRPr>
            </a:p>
          </p:txBody>
        </p:sp>
        <p:sp>
          <p:nvSpPr>
            <p:cNvPr id="32" name="Rectangle 31">
              <a:extLst>
                <a:ext uri="{FF2B5EF4-FFF2-40B4-BE49-F238E27FC236}">
                  <a16:creationId xmlns:a16="http://schemas.microsoft.com/office/drawing/2014/main" id="{1A79BB0F-CD8B-334B-8DCC-6748ABC97E3C}"/>
                </a:ext>
              </a:extLst>
            </p:cNvPr>
            <p:cNvSpPr/>
            <p:nvPr/>
          </p:nvSpPr>
          <p:spPr>
            <a:xfrm>
              <a:off x="6307370" y="2752453"/>
              <a:ext cx="1829249" cy="419050"/>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24408" tIns="12206" rIns="24408" bIns="12206" rtlCol="0" anchor="ctr"/>
            <a:lstStyle/>
            <a:p>
              <a:pPr algn="ctr" defTabSz="434009" fontAlgn="auto">
                <a:spcBef>
                  <a:spcPts val="0"/>
                </a:spcBef>
                <a:spcAft>
                  <a:spcPts val="0"/>
                </a:spcAft>
                <a:defRPr/>
              </a:pPr>
              <a:r>
                <a:rPr lang="it-IT" sz="886" dirty="0">
                  <a:solidFill>
                    <a:prstClr val="white"/>
                  </a:solidFill>
                  <a:latin typeface="Calibri"/>
                </a:rPr>
                <a:t>Endocrine </a:t>
              </a:r>
              <a:r>
                <a:rPr lang="it-IT" sz="886" dirty="0" err="1">
                  <a:solidFill>
                    <a:prstClr val="white"/>
                  </a:solidFill>
                  <a:latin typeface="Calibri"/>
                </a:rPr>
                <a:t>therapy</a:t>
              </a:r>
              <a:r>
                <a:rPr lang="it-IT" sz="886" dirty="0">
                  <a:solidFill>
                    <a:prstClr val="white"/>
                  </a:solidFill>
                  <a:latin typeface="Calibri"/>
                </a:rPr>
                <a:t> + HER2-therapy</a:t>
              </a:r>
              <a:endParaRPr lang="fr-FR" sz="886" dirty="0">
                <a:solidFill>
                  <a:prstClr val="white"/>
                </a:solidFill>
                <a:latin typeface="Calibri"/>
              </a:endParaRPr>
            </a:p>
          </p:txBody>
        </p:sp>
        <p:sp>
          <p:nvSpPr>
            <p:cNvPr id="33" name="TextBox 32">
              <a:extLst>
                <a:ext uri="{FF2B5EF4-FFF2-40B4-BE49-F238E27FC236}">
                  <a16:creationId xmlns:a16="http://schemas.microsoft.com/office/drawing/2014/main" id="{4D668858-73BF-E94F-B6E7-123BDE240B45}"/>
                </a:ext>
              </a:extLst>
            </p:cNvPr>
            <p:cNvSpPr txBox="1"/>
            <p:nvPr/>
          </p:nvSpPr>
          <p:spPr>
            <a:xfrm>
              <a:off x="6004221" y="2800119"/>
              <a:ext cx="308541" cy="326198"/>
            </a:xfrm>
            <a:prstGeom prst="rect">
              <a:avLst/>
            </a:prstGeom>
            <a:noFill/>
          </p:spPr>
          <p:txBody>
            <a:bodyPr wrap="none" rtlCol="0">
              <a:spAutoFit/>
            </a:bodyPr>
            <a:lstStyle/>
            <a:p>
              <a:pPr defTabSz="434009" fontAlgn="auto">
                <a:spcBef>
                  <a:spcPts val="0"/>
                </a:spcBef>
                <a:spcAft>
                  <a:spcPts val="0"/>
                </a:spcAft>
                <a:defRPr/>
              </a:pPr>
              <a:r>
                <a:rPr lang="en-US" sz="886" b="1" dirty="0">
                  <a:solidFill>
                    <a:prstClr val="black"/>
                  </a:solidFill>
                  <a:latin typeface="Calibri"/>
                  <a:cs typeface="+mn-cs"/>
                </a:rPr>
                <a:t>or</a:t>
              </a:r>
            </a:p>
          </p:txBody>
        </p:sp>
      </p:grpSp>
      <p:sp>
        <p:nvSpPr>
          <p:cNvPr id="34" name="Rectangle 33">
            <a:extLst>
              <a:ext uri="{FF2B5EF4-FFF2-40B4-BE49-F238E27FC236}">
                <a16:creationId xmlns:a16="http://schemas.microsoft.com/office/drawing/2014/main" id="{4DACE943-834E-F041-B368-983EFB1F53DF}"/>
              </a:ext>
            </a:extLst>
          </p:cNvPr>
          <p:cNvSpPr/>
          <p:nvPr/>
        </p:nvSpPr>
        <p:spPr>
          <a:xfrm>
            <a:off x="1919883" y="3441921"/>
            <a:ext cx="5408768" cy="793679"/>
          </a:xfrm>
          <a:prstGeom prst="rect">
            <a:avLst/>
          </a:prstGeom>
          <a:ln>
            <a:solidFill>
              <a:srgbClr val="002060"/>
            </a:solidFill>
          </a:ln>
        </p:spPr>
        <p:txBody>
          <a:bodyPr wrap="square" anchor="t">
            <a:spAutoFit/>
          </a:bodyPr>
          <a:lstStyle/>
          <a:p>
            <a:pPr algn="ctr" defTabSz="434009" fontAlgn="auto">
              <a:spcBef>
                <a:spcPct val="20000"/>
              </a:spcBef>
              <a:spcAft>
                <a:spcPts val="0"/>
              </a:spcAft>
              <a:defRPr/>
            </a:pPr>
            <a:r>
              <a:rPr lang="en-US" sz="1519" b="1" i="1" dirty="0">
                <a:solidFill>
                  <a:prstClr val="black"/>
                </a:solidFill>
                <a:latin typeface="Arial Narrow"/>
                <a:cs typeface="Arial Narrow"/>
              </a:rPr>
              <a:t>Efficacy of Chemotherapy + Trastuzumab  is limited in ≥3</a:t>
            </a:r>
            <a:r>
              <a:rPr lang="en-US" sz="1519" b="1" i="1" baseline="30000" dirty="0">
                <a:solidFill>
                  <a:prstClr val="black"/>
                </a:solidFill>
                <a:latin typeface="Arial Narrow"/>
                <a:cs typeface="Arial Narrow"/>
              </a:rPr>
              <a:t>rd</a:t>
            </a:r>
            <a:r>
              <a:rPr lang="en-US" sz="1519" b="1" i="1" dirty="0">
                <a:solidFill>
                  <a:prstClr val="black"/>
                </a:solidFill>
                <a:latin typeface="Arial Narrow"/>
                <a:cs typeface="Arial Narrow"/>
              </a:rPr>
              <a:t> line*</a:t>
            </a:r>
          </a:p>
          <a:p>
            <a:pPr marL="352632" lvl="1" indent="-135628" algn="ctr" defTabSz="434009" fontAlgn="auto">
              <a:spcBef>
                <a:spcPct val="20000"/>
              </a:spcBef>
              <a:spcAft>
                <a:spcPts val="0"/>
              </a:spcAft>
              <a:buFont typeface="Arial" pitchFamily="34" charset="0"/>
              <a:buChar char="–"/>
              <a:defRPr/>
            </a:pPr>
            <a:r>
              <a:rPr lang="en-US" sz="1266" b="1" i="1" dirty="0">
                <a:solidFill>
                  <a:prstClr val="black"/>
                </a:solidFill>
                <a:latin typeface="Arial Narrow"/>
                <a:cs typeface="Arial Narrow"/>
              </a:rPr>
              <a:t>PFS ≈ 5 months</a:t>
            </a:r>
          </a:p>
          <a:p>
            <a:pPr marL="352632" lvl="1" indent="-135628" algn="ctr" defTabSz="434009" fontAlgn="auto">
              <a:spcBef>
                <a:spcPct val="20000"/>
              </a:spcBef>
              <a:spcAft>
                <a:spcPts val="0"/>
              </a:spcAft>
              <a:buFont typeface="Arial" pitchFamily="34" charset="0"/>
              <a:buChar char="–"/>
              <a:defRPr/>
            </a:pPr>
            <a:r>
              <a:rPr lang="en-US" sz="1266" b="1" i="1" dirty="0">
                <a:solidFill>
                  <a:prstClr val="black"/>
                </a:solidFill>
                <a:latin typeface="Arial Narrow"/>
                <a:cs typeface="Arial Narrow"/>
              </a:rPr>
              <a:t>ORR ≈ 20%</a:t>
            </a:r>
          </a:p>
        </p:txBody>
      </p:sp>
      <p:sp>
        <p:nvSpPr>
          <p:cNvPr id="3" name="TextBox 2">
            <a:extLst>
              <a:ext uri="{FF2B5EF4-FFF2-40B4-BE49-F238E27FC236}">
                <a16:creationId xmlns:a16="http://schemas.microsoft.com/office/drawing/2014/main" id="{72AE68E7-563E-8845-BF18-82C0D0F41256}"/>
              </a:ext>
            </a:extLst>
          </p:cNvPr>
          <p:cNvSpPr txBox="1"/>
          <p:nvPr/>
        </p:nvSpPr>
        <p:spPr>
          <a:xfrm>
            <a:off x="915294" y="4435220"/>
            <a:ext cx="2820003" cy="267637"/>
          </a:xfrm>
          <a:prstGeom prst="rect">
            <a:avLst/>
          </a:prstGeom>
          <a:noFill/>
        </p:spPr>
        <p:txBody>
          <a:bodyPr wrap="none" rtlCol="0">
            <a:spAutoFit/>
          </a:bodyPr>
          <a:lstStyle/>
          <a:p>
            <a:pPr defTabSz="578678" fontAlgn="auto">
              <a:spcBef>
                <a:spcPts val="0"/>
              </a:spcBef>
              <a:spcAft>
                <a:spcPts val="0"/>
              </a:spcAft>
              <a:defRPr/>
            </a:pPr>
            <a:r>
              <a:rPr lang="en-US" sz="1139" dirty="0">
                <a:solidFill>
                  <a:srgbClr val="000000"/>
                </a:solidFill>
                <a:latin typeface="Calibri"/>
                <a:cs typeface="+mn-cs"/>
              </a:rPr>
              <a:t>* </a:t>
            </a:r>
            <a:r>
              <a:rPr lang="en-US" sz="1139" dirty="0" err="1">
                <a:solidFill>
                  <a:srgbClr val="000000"/>
                </a:solidFill>
                <a:latin typeface="Calibri"/>
                <a:cs typeface="+mn-cs"/>
              </a:rPr>
              <a:t>Ie</a:t>
            </a:r>
            <a:r>
              <a:rPr lang="en-US" sz="1139" dirty="0">
                <a:solidFill>
                  <a:srgbClr val="000000"/>
                </a:solidFill>
                <a:latin typeface="Calibri"/>
                <a:cs typeface="+mn-cs"/>
              </a:rPr>
              <a:t> control arms of SOPHIA and HER2CLIMB</a:t>
            </a:r>
          </a:p>
        </p:txBody>
      </p:sp>
    </p:spTree>
    <p:extLst>
      <p:ext uri="{BB962C8B-B14F-4D97-AF65-F5344CB8AC3E}">
        <p14:creationId xmlns:p14="http://schemas.microsoft.com/office/powerpoint/2010/main" val="1532322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7632585-78F9-CA45-801F-290F84AB20EF}"/>
              </a:ext>
            </a:extLst>
          </p:cNvPr>
          <p:cNvSpPr>
            <a:spLocks noGrp="1"/>
          </p:cNvSpPr>
          <p:nvPr>
            <p:ph type="ctrTitle"/>
          </p:nvPr>
        </p:nvSpPr>
        <p:spPr>
          <a:xfrm>
            <a:off x="360001" y="124928"/>
            <a:ext cx="8240114" cy="334653"/>
          </a:xfrm>
        </p:spPr>
        <p:txBody>
          <a:bodyPr/>
          <a:lstStyle/>
          <a:p>
            <a:pPr algn="ctr"/>
            <a:r>
              <a:rPr lang="en-US" sz="2700" b="0" dirty="0"/>
              <a:t>Trastuzumab deruxtecan: </a:t>
            </a:r>
            <a:br>
              <a:rPr lang="en-US" sz="2700" b="0" dirty="0"/>
            </a:br>
            <a:r>
              <a:rPr lang="en-US" sz="2700" b="0" dirty="0"/>
              <a:t>a 2nd generation HER2-targeted ADC</a:t>
            </a:r>
          </a:p>
        </p:txBody>
      </p:sp>
      <p:graphicFrame>
        <p:nvGraphicFramePr>
          <p:cNvPr id="68" name="Table 67">
            <a:extLst>
              <a:ext uri="{FF2B5EF4-FFF2-40B4-BE49-F238E27FC236}">
                <a16:creationId xmlns:a16="http://schemas.microsoft.com/office/drawing/2014/main" id="{57CC0B54-AC58-9B4E-BF4E-691FB1510FB1}"/>
              </a:ext>
            </a:extLst>
          </p:cNvPr>
          <p:cNvGraphicFramePr>
            <a:graphicFrameLocks noGrp="1"/>
          </p:cNvGraphicFramePr>
          <p:nvPr/>
        </p:nvGraphicFramePr>
        <p:xfrm>
          <a:off x="2134143" y="1816075"/>
          <a:ext cx="4654762" cy="2111017"/>
        </p:xfrm>
        <a:graphic>
          <a:graphicData uri="http://schemas.openxmlformats.org/drawingml/2006/table">
            <a:tbl>
              <a:tblPr firstRow="1" bandRow="1">
                <a:tableStyleId>{5C22544A-7EE6-4342-B048-85BDC9FD1C3A}</a:tableStyleId>
              </a:tblPr>
              <a:tblGrid>
                <a:gridCol w="1400466">
                  <a:extLst>
                    <a:ext uri="{9D8B030D-6E8A-4147-A177-3AD203B41FA5}">
                      <a16:colId xmlns:a16="http://schemas.microsoft.com/office/drawing/2014/main" val="2725230042"/>
                    </a:ext>
                  </a:extLst>
                </a:gridCol>
                <a:gridCol w="1855264">
                  <a:extLst>
                    <a:ext uri="{9D8B030D-6E8A-4147-A177-3AD203B41FA5}">
                      <a16:colId xmlns:a16="http://schemas.microsoft.com/office/drawing/2014/main" val="2930972256"/>
                    </a:ext>
                  </a:extLst>
                </a:gridCol>
                <a:gridCol w="1399032">
                  <a:extLst>
                    <a:ext uri="{9D8B030D-6E8A-4147-A177-3AD203B41FA5}">
                      <a16:colId xmlns:a16="http://schemas.microsoft.com/office/drawing/2014/main" val="3215328596"/>
                    </a:ext>
                  </a:extLst>
                </a:gridCol>
              </a:tblGrid>
              <a:tr h="404137">
                <a:tc>
                  <a:txBody>
                    <a:bodyPr/>
                    <a:lstStyle/>
                    <a:p>
                      <a:pPr algn="ctr"/>
                      <a:r>
                        <a:rPr lang="en-US" sz="1100" dirty="0"/>
                        <a:t>T-DXd</a:t>
                      </a:r>
                      <a:r>
                        <a:rPr lang="en-US" sz="1100" baseline="30000" dirty="0"/>
                        <a:t>1-4,a</a:t>
                      </a:r>
                      <a:endParaRPr lang="en-US" sz="1100" dirty="0"/>
                    </a:p>
                  </a:txBody>
                  <a:tcPr anchor="ctr">
                    <a:solidFill>
                      <a:srgbClr val="002985"/>
                    </a:solidFill>
                  </a:tcPr>
                </a:tc>
                <a:tc>
                  <a:txBody>
                    <a:bodyPr/>
                    <a:lstStyle/>
                    <a:p>
                      <a:pPr algn="ctr"/>
                      <a:r>
                        <a:rPr lang="en-US" sz="1200" dirty="0"/>
                        <a:t>ADC Attributes</a:t>
                      </a:r>
                    </a:p>
                  </a:txBody>
                  <a:tcPr anchor="ctr"/>
                </a:tc>
                <a:tc>
                  <a:txBody>
                    <a:bodyPr/>
                    <a:lstStyle/>
                    <a:p>
                      <a:pPr algn="ctr"/>
                      <a:r>
                        <a:rPr lang="en-US" sz="1100"/>
                        <a:t>T-DM1</a:t>
                      </a:r>
                      <a:r>
                        <a:rPr lang="en-US" sz="1100" baseline="30000"/>
                        <a:t>3-5</a:t>
                      </a:r>
                      <a:endParaRPr lang="en-US" sz="1100" dirty="0"/>
                    </a:p>
                  </a:txBody>
                  <a:tcPr anchor="ctr">
                    <a:solidFill>
                      <a:srgbClr val="777777"/>
                    </a:solidFill>
                  </a:tcPr>
                </a:tc>
                <a:extLst>
                  <a:ext uri="{0D108BD9-81ED-4DB2-BD59-A6C34878D82A}">
                    <a16:rowId xmlns:a16="http://schemas.microsoft.com/office/drawing/2014/main" val="3812902784"/>
                  </a:ext>
                </a:extLst>
              </a:tr>
              <a:tr h="426720">
                <a:tc>
                  <a:txBody>
                    <a:bodyPr/>
                    <a:lstStyle/>
                    <a:p>
                      <a:pPr algn="ctr"/>
                      <a:r>
                        <a:rPr lang="en-US" sz="1100" dirty="0"/>
                        <a:t>Topoisomerase I inhibitor</a:t>
                      </a:r>
                    </a:p>
                  </a:txBody>
                  <a:tcPr anchor="ctr">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100" b="1" dirty="0"/>
                        <a:t>Payload </a:t>
                      </a:r>
                      <a:r>
                        <a:rPr lang="en-US" sz="1100" b="1" dirty="0" err="1"/>
                        <a:t>MoA</a:t>
                      </a:r>
                      <a:endParaRPr lang="en-US" sz="1100" b="1" dirty="0"/>
                    </a:p>
                  </a:txBody>
                  <a:tcPr anchor="ctr">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100" dirty="0"/>
                        <a:t>Anti-microtubule</a:t>
                      </a:r>
                    </a:p>
                  </a:txBody>
                  <a:tcPr anchor="ctr">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91448476"/>
                  </a:ext>
                </a:extLst>
              </a:tr>
              <a:tr h="426720">
                <a:tc>
                  <a:txBody>
                    <a:bodyPr/>
                    <a:lstStyle/>
                    <a:p>
                      <a:pPr algn="ctr"/>
                      <a:r>
                        <a:rPr lang="en-US" sz="1100" dirty="0"/>
                        <a:t>~8:1</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100" b="1" dirty="0"/>
                        <a:t>Drug-to-antibody ratio</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100" dirty="0">
                          <a:solidFill>
                            <a:schemeClr val="tx1"/>
                          </a:solidFill>
                        </a:rPr>
                        <a:t>~</a:t>
                      </a:r>
                      <a:r>
                        <a:rPr lang="en-US" sz="1100" dirty="0"/>
                        <a:t>3.5:1</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834401505"/>
                  </a:ext>
                </a:extLst>
              </a:tr>
              <a:tr h="426720">
                <a:tc>
                  <a:txBody>
                    <a:bodyPr/>
                    <a:lstStyle/>
                    <a:p>
                      <a:pPr algn="ctr"/>
                      <a:r>
                        <a:rPr lang="en-US" sz="1100" dirty="0"/>
                        <a:t>Yes</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100" b="1" dirty="0"/>
                        <a:t>Tumor-selective cleavable linker?</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100" dirty="0"/>
                        <a:t>No</a:t>
                      </a:r>
                    </a:p>
                  </a:txBody>
                  <a:tcPr anchor="ctr">
                    <a:lnT w="9525" cap="flat" cmpd="sng" algn="ctr">
                      <a:solidFill>
                        <a:schemeClr val="tx1">
                          <a:lumMod val="50000"/>
                          <a:lumOff val="50000"/>
                        </a:schemeClr>
                      </a:solidFill>
                      <a:prstDash val="solid"/>
                      <a:round/>
                      <a:headEnd type="none" w="med" len="med"/>
                      <a:tailEnd type="none" w="med" len="med"/>
                    </a:lnT>
                    <a:lnB w="9525"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250577899"/>
                  </a:ext>
                </a:extLst>
              </a:tr>
              <a:tr h="426720">
                <a:tc>
                  <a:txBody>
                    <a:bodyPr/>
                    <a:lstStyle/>
                    <a:p>
                      <a:pPr algn="ctr"/>
                      <a:r>
                        <a:rPr lang="en-US" sz="1100" dirty="0"/>
                        <a:t>Yes</a:t>
                      </a:r>
                    </a:p>
                  </a:txBody>
                  <a:tcPr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rgbClr val="EDF1FB"/>
                    </a:solidFill>
                  </a:tcPr>
                </a:tc>
                <a:tc>
                  <a:txBody>
                    <a:bodyPr/>
                    <a:lstStyle/>
                    <a:p>
                      <a:pPr algn="ctr"/>
                      <a:r>
                        <a:rPr lang="en-US" sz="1100" b="1" dirty="0"/>
                        <a:t>Evidence of bystander </a:t>
                      </a:r>
                      <a:br>
                        <a:rPr lang="en-US" sz="1100" b="1" dirty="0"/>
                      </a:br>
                      <a:r>
                        <a:rPr lang="en-US" sz="1100" b="1" dirty="0"/>
                        <a:t>anti-tumor effect?</a:t>
                      </a:r>
                    </a:p>
                  </a:txBody>
                  <a:tcPr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solidFill>
                  </a:tcPr>
                </a:tc>
                <a:tc>
                  <a:txBody>
                    <a:bodyPr/>
                    <a:lstStyle/>
                    <a:p>
                      <a:pPr algn="ctr"/>
                      <a:r>
                        <a:rPr lang="en-US" sz="1100" dirty="0"/>
                        <a:t>No</a:t>
                      </a:r>
                    </a:p>
                  </a:txBody>
                  <a:tcPr anchor="ctr">
                    <a:lnT w="9525" cap="flat" cmpd="sng" algn="ctr">
                      <a:solidFill>
                        <a:schemeClr val="tx1">
                          <a:lumMod val="50000"/>
                          <a:lumOff val="50000"/>
                        </a:schemeClr>
                      </a:solidFill>
                      <a:prstDash val="solid"/>
                      <a:round/>
                      <a:headEnd type="none" w="med" len="med"/>
                      <a:tailEnd type="none" w="med" len="med"/>
                    </a:lnT>
                    <a:lnB w="12700" cap="flat" cmpd="sng" algn="ctr">
                      <a:solidFill>
                        <a:schemeClr val="tx1">
                          <a:lumMod val="50000"/>
                          <a:lumOff val="50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568400502"/>
                  </a:ext>
                </a:extLst>
              </a:tr>
            </a:tbl>
          </a:graphicData>
        </a:graphic>
      </p:graphicFrame>
      <p:grpSp>
        <p:nvGrpSpPr>
          <p:cNvPr id="4" name="Group 3">
            <a:extLst>
              <a:ext uri="{FF2B5EF4-FFF2-40B4-BE49-F238E27FC236}">
                <a16:creationId xmlns:a16="http://schemas.microsoft.com/office/drawing/2014/main" id="{299CF629-BBE5-EF41-9393-A7DAFAFEA048}"/>
              </a:ext>
            </a:extLst>
          </p:cNvPr>
          <p:cNvGrpSpPr/>
          <p:nvPr/>
        </p:nvGrpSpPr>
        <p:grpSpPr>
          <a:xfrm>
            <a:off x="81115" y="1774965"/>
            <a:ext cx="1920241" cy="2118631"/>
            <a:chOff x="81114" y="1465357"/>
            <a:chExt cx="1920241" cy="2118631"/>
          </a:xfrm>
        </p:grpSpPr>
        <p:grpSp>
          <p:nvGrpSpPr>
            <p:cNvPr id="75" name="Group 74">
              <a:extLst>
                <a:ext uri="{FF2B5EF4-FFF2-40B4-BE49-F238E27FC236}">
                  <a16:creationId xmlns:a16="http://schemas.microsoft.com/office/drawing/2014/main" id="{6AAC4F1F-63BE-3547-B6DA-B877866E4C37}"/>
                </a:ext>
              </a:extLst>
            </p:cNvPr>
            <p:cNvGrpSpPr>
              <a:grpSpLocks noChangeAspect="1"/>
            </p:cNvGrpSpPr>
            <p:nvPr/>
          </p:nvGrpSpPr>
          <p:grpSpPr>
            <a:xfrm>
              <a:off x="81114" y="2274330"/>
              <a:ext cx="1920241" cy="1309658"/>
              <a:chOff x="1519828" y="1905517"/>
              <a:chExt cx="2020306" cy="1377908"/>
            </a:xfrm>
          </p:grpSpPr>
          <p:grpSp>
            <p:nvGrpSpPr>
              <p:cNvPr id="76" name="Group 75">
                <a:extLst>
                  <a:ext uri="{FF2B5EF4-FFF2-40B4-BE49-F238E27FC236}">
                    <a16:creationId xmlns:a16="http://schemas.microsoft.com/office/drawing/2014/main" id="{20A86DB0-4B6B-2D4E-B1BC-6024C9E823F0}"/>
                  </a:ext>
                </a:extLst>
              </p:cNvPr>
              <p:cNvGrpSpPr/>
              <p:nvPr/>
            </p:nvGrpSpPr>
            <p:grpSpPr>
              <a:xfrm>
                <a:off x="1519828" y="1905517"/>
                <a:ext cx="914400" cy="1232908"/>
                <a:chOff x="1519828" y="1905517"/>
                <a:chExt cx="914400" cy="1232908"/>
              </a:xfrm>
            </p:grpSpPr>
            <p:sp>
              <p:nvSpPr>
                <p:cNvPr id="109" name="Rounded Rectangle 5">
                  <a:extLst>
                    <a:ext uri="{FF2B5EF4-FFF2-40B4-BE49-F238E27FC236}">
                      <a16:creationId xmlns:a16="http://schemas.microsoft.com/office/drawing/2014/main" id="{03138F69-BD78-EA47-BCD0-0DDD8882B42F}"/>
                    </a:ext>
                  </a:extLst>
                </p:cNvPr>
                <p:cNvSpPr/>
                <p:nvPr/>
              </p:nvSpPr>
              <p:spPr>
                <a:xfrm rot="19449454">
                  <a:off x="1751307" y="200669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10" name="Rounded Rectangle 6">
                  <a:extLst>
                    <a:ext uri="{FF2B5EF4-FFF2-40B4-BE49-F238E27FC236}">
                      <a16:creationId xmlns:a16="http://schemas.microsoft.com/office/drawing/2014/main" id="{8CED7B6C-9FF5-0C4B-9409-76C21187DE2B}"/>
                    </a:ext>
                  </a:extLst>
                </p:cNvPr>
                <p:cNvSpPr/>
                <p:nvPr/>
              </p:nvSpPr>
              <p:spPr>
                <a:xfrm rot="19449454">
                  <a:off x="2002364" y="2285201"/>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11" name="Straight Connector 110">
                  <a:extLst>
                    <a:ext uri="{FF2B5EF4-FFF2-40B4-BE49-F238E27FC236}">
                      <a16:creationId xmlns:a16="http://schemas.microsoft.com/office/drawing/2014/main" id="{E53013EE-A357-CE49-AC4F-436F70CBE73B}"/>
                    </a:ext>
                  </a:extLst>
                </p:cNvPr>
                <p:cNvCxnSpPr/>
                <p:nvPr/>
              </p:nvCxnSpPr>
              <p:spPr>
                <a:xfrm>
                  <a:off x="1927266" y="2270000"/>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112" name="Rounded Rectangle 9">
                  <a:extLst>
                    <a:ext uri="{FF2B5EF4-FFF2-40B4-BE49-F238E27FC236}">
                      <a16:creationId xmlns:a16="http://schemas.microsoft.com/office/drawing/2014/main" id="{A895DF7B-3208-1745-A275-8878F37582C6}"/>
                    </a:ext>
                  </a:extLst>
                </p:cNvPr>
                <p:cNvSpPr/>
                <p:nvPr/>
              </p:nvSpPr>
              <p:spPr>
                <a:xfrm rot="19449454">
                  <a:off x="1929527" y="1905517"/>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13" name="Rounded Rectangle 10">
                  <a:extLst>
                    <a:ext uri="{FF2B5EF4-FFF2-40B4-BE49-F238E27FC236}">
                      <a16:creationId xmlns:a16="http://schemas.microsoft.com/office/drawing/2014/main" id="{22FCD972-938D-4946-8872-29ABC75A4160}"/>
                    </a:ext>
                  </a:extLst>
                </p:cNvPr>
                <p:cNvSpPr/>
                <p:nvPr/>
              </p:nvSpPr>
              <p:spPr>
                <a:xfrm rot="19449454">
                  <a:off x="2180584" y="2184025"/>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14" name="Straight Connector 113">
                  <a:extLst>
                    <a:ext uri="{FF2B5EF4-FFF2-40B4-BE49-F238E27FC236}">
                      <a16:creationId xmlns:a16="http://schemas.microsoft.com/office/drawing/2014/main" id="{CA8810B2-0F4D-B848-8C03-EED46410E982}"/>
                    </a:ext>
                  </a:extLst>
                </p:cNvPr>
                <p:cNvCxnSpPr/>
                <p:nvPr/>
              </p:nvCxnSpPr>
              <p:spPr>
                <a:xfrm>
                  <a:off x="2105486" y="2168824"/>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115" name="Arc 114">
                  <a:extLst>
                    <a:ext uri="{FF2B5EF4-FFF2-40B4-BE49-F238E27FC236}">
                      <a16:creationId xmlns:a16="http://schemas.microsoft.com/office/drawing/2014/main" id="{9B19D78E-582C-E64A-AD40-85D86EF1D12C}"/>
                    </a:ext>
                  </a:extLst>
                </p:cNvPr>
                <p:cNvSpPr/>
                <p:nvPr/>
              </p:nvSpPr>
              <p:spPr>
                <a:xfrm rot="3527066">
                  <a:off x="1519828" y="2224025"/>
                  <a:ext cx="914400" cy="914400"/>
                </a:xfrm>
                <a:prstGeom prst="arc">
                  <a:avLst>
                    <a:gd name="adj1" fmla="val 16200000"/>
                    <a:gd name="adj2" fmla="val 17848294"/>
                  </a:avLst>
                </a:prstGeom>
                <a:ln>
                  <a:solidFill>
                    <a:srgbClr val="002985"/>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algn="ctr" defTabSz="914378" fontAlgn="auto">
                    <a:defRPr/>
                  </a:pPr>
                  <a:endParaRPr lang="en-US" kern="0">
                    <a:solidFill>
                      <a:srgbClr val="000000"/>
                    </a:solidFill>
                    <a:latin typeface="Arial"/>
                  </a:endParaRPr>
                </a:p>
              </p:txBody>
            </p:sp>
          </p:grpSp>
          <p:grpSp>
            <p:nvGrpSpPr>
              <p:cNvPr id="77" name="Group 76">
                <a:extLst>
                  <a:ext uri="{FF2B5EF4-FFF2-40B4-BE49-F238E27FC236}">
                    <a16:creationId xmlns:a16="http://schemas.microsoft.com/office/drawing/2014/main" id="{4CFDB452-54EC-5A4A-815C-FFAAC8C0682A}"/>
                  </a:ext>
                </a:extLst>
              </p:cNvPr>
              <p:cNvGrpSpPr/>
              <p:nvPr/>
            </p:nvGrpSpPr>
            <p:grpSpPr>
              <a:xfrm flipH="1">
                <a:off x="2625734" y="1912541"/>
                <a:ext cx="914400" cy="1232908"/>
                <a:chOff x="1519828" y="1905517"/>
                <a:chExt cx="914400" cy="1232908"/>
              </a:xfrm>
            </p:grpSpPr>
            <p:sp>
              <p:nvSpPr>
                <p:cNvPr id="102" name="Rounded Rectangle 15">
                  <a:extLst>
                    <a:ext uri="{FF2B5EF4-FFF2-40B4-BE49-F238E27FC236}">
                      <a16:creationId xmlns:a16="http://schemas.microsoft.com/office/drawing/2014/main" id="{6C07D032-DCA0-B644-95DA-89819AE8D57B}"/>
                    </a:ext>
                  </a:extLst>
                </p:cNvPr>
                <p:cNvSpPr/>
                <p:nvPr/>
              </p:nvSpPr>
              <p:spPr>
                <a:xfrm rot="19449454">
                  <a:off x="1751307" y="200669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03" name="Rounded Rectangle 16">
                  <a:extLst>
                    <a:ext uri="{FF2B5EF4-FFF2-40B4-BE49-F238E27FC236}">
                      <a16:creationId xmlns:a16="http://schemas.microsoft.com/office/drawing/2014/main" id="{D5992B86-F727-6243-A3BB-299B63363A9A}"/>
                    </a:ext>
                  </a:extLst>
                </p:cNvPr>
                <p:cNvSpPr/>
                <p:nvPr/>
              </p:nvSpPr>
              <p:spPr>
                <a:xfrm rot="19449454">
                  <a:off x="2002364" y="2285201"/>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04" name="Straight Connector 103">
                  <a:extLst>
                    <a:ext uri="{FF2B5EF4-FFF2-40B4-BE49-F238E27FC236}">
                      <a16:creationId xmlns:a16="http://schemas.microsoft.com/office/drawing/2014/main" id="{EF875DD4-E4B2-A34E-A87F-DD0A7FDFFE91}"/>
                    </a:ext>
                  </a:extLst>
                </p:cNvPr>
                <p:cNvCxnSpPr/>
                <p:nvPr/>
              </p:nvCxnSpPr>
              <p:spPr>
                <a:xfrm>
                  <a:off x="1927266" y="2270000"/>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105" name="Rounded Rectangle 18">
                  <a:extLst>
                    <a:ext uri="{FF2B5EF4-FFF2-40B4-BE49-F238E27FC236}">
                      <a16:creationId xmlns:a16="http://schemas.microsoft.com/office/drawing/2014/main" id="{8B3000D6-A180-684E-A543-3D4EDFA924C8}"/>
                    </a:ext>
                  </a:extLst>
                </p:cNvPr>
                <p:cNvSpPr/>
                <p:nvPr/>
              </p:nvSpPr>
              <p:spPr>
                <a:xfrm rot="19449454">
                  <a:off x="1929527" y="1905517"/>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06" name="Rounded Rectangle 19">
                  <a:extLst>
                    <a:ext uri="{FF2B5EF4-FFF2-40B4-BE49-F238E27FC236}">
                      <a16:creationId xmlns:a16="http://schemas.microsoft.com/office/drawing/2014/main" id="{8BB4F722-6D63-534A-9C0D-440D69228A86}"/>
                    </a:ext>
                  </a:extLst>
                </p:cNvPr>
                <p:cNvSpPr/>
                <p:nvPr/>
              </p:nvSpPr>
              <p:spPr>
                <a:xfrm rot="19449454">
                  <a:off x="2180584" y="2184025"/>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dirty="0">
                    <a:solidFill>
                      <a:srgbClr val="FFFFFF"/>
                    </a:solidFill>
                    <a:latin typeface="Arial"/>
                  </a:endParaRPr>
                </a:p>
              </p:txBody>
            </p:sp>
            <p:cxnSp>
              <p:nvCxnSpPr>
                <p:cNvPr id="107" name="Straight Connector 106">
                  <a:extLst>
                    <a:ext uri="{FF2B5EF4-FFF2-40B4-BE49-F238E27FC236}">
                      <a16:creationId xmlns:a16="http://schemas.microsoft.com/office/drawing/2014/main" id="{69D456B6-22A4-9D47-9304-169AA8702C6E}"/>
                    </a:ext>
                  </a:extLst>
                </p:cNvPr>
                <p:cNvCxnSpPr/>
                <p:nvPr/>
              </p:nvCxnSpPr>
              <p:spPr>
                <a:xfrm>
                  <a:off x="2105486" y="2168824"/>
                  <a:ext cx="49762" cy="57106"/>
                </a:xfrm>
                <a:prstGeom prst="line">
                  <a:avLst/>
                </a:prstGeom>
                <a:ln w="19050">
                  <a:solidFill>
                    <a:srgbClr val="002985"/>
                  </a:solidFill>
                </a:ln>
              </p:spPr>
              <p:style>
                <a:lnRef idx="1">
                  <a:schemeClr val="accent1"/>
                </a:lnRef>
                <a:fillRef idx="0">
                  <a:schemeClr val="accent1"/>
                </a:fillRef>
                <a:effectRef idx="0">
                  <a:schemeClr val="accent1"/>
                </a:effectRef>
                <a:fontRef idx="minor">
                  <a:schemeClr val="tx1"/>
                </a:fontRef>
              </p:style>
            </p:cxnSp>
            <p:sp>
              <p:nvSpPr>
                <p:cNvPr id="108" name="Arc 107">
                  <a:extLst>
                    <a:ext uri="{FF2B5EF4-FFF2-40B4-BE49-F238E27FC236}">
                      <a16:creationId xmlns:a16="http://schemas.microsoft.com/office/drawing/2014/main" id="{D82F9BB8-CEF8-0347-BAF9-DE3E540EA786}"/>
                    </a:ext>
                  </a:extLst>
                </p:cNvPr>
                <p:cNvSpPr/>
                <p:nvPr/>
              </p:nvSpPr>
              <p:spPr>
                <a:xfrm rot="3527066">
                  <a:off x="1519828" y="2224025"/>
                  <a:ext cx="914400" cy="914400"/>
                </a:xfrm>
                <a:prstGeom prst="arc">
                  <a:avLst>
                    <a:gd name="adj1" fmla="val 16200000"/>
                    <a:gd name="adj2" fmla="val 17848294"/>
                  </a:avLst>
                </a:prstGeom>
                <a:ln>
                  <a:solidFill>
                    <a:srgbClr val="002985"/>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algn="ctr" defTabSz="914378" fontAlgn="auto">
                    <a:defRPr/>
                  </a:pPr>
                  <a:endParaRPr lang="en-US" kern="0">
                    <a:solidFill>
                      <a:srgbClr val="000000"/>
                    </a:solidFill>
                    <a:latin typeface="Arial"/>
                  </a:endParaRPr>
                </a:p>
              </p:txBody>
            </p:sp>
          </p:grpSp>
          <p:sp>
            <p:nvSpPr>
              <p:cNvPr id="78" name="Rounded Rectangle 22">
                <a:extLst>
                  <a:ext uri="{FF2B5EF4-FFF2-40B4-BE49-F238E27FC236}">
                    <a16:creationId xmlns:a16="http://schemas.microsoft.com/office/drawing/2014/main" id="{8AADE5C0-FCD3-4545-A54B-1E3C73718C2B}"/>
                  </a:ext>
                </a:extLst>
              </p:cNvPr>
              <p:cNvSpPr/>
              <p:nvPr/>
            </p:nvSpPr>
            <p:spPr>
              <a:xfrm>
                <a:off x="2355330" y="263906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79" name="Rounded Rectangle 23">
                <a:extLst>
                  <a:ext uri="{FF2B5EF4-FFF2-40B4-BE49-F238E27FC236}">
                    <a16:creationId xmlns:a16="http://schemas.microsoft.com/office/drawing/2014/main" id="{1D0F1FF5-CAA8-5F48-A8F0-78155B5CD2B6}"/>
                  </a:ext>
                </a:extLst>
              </p:cNvPr>
              <p:cNvSpPr/>
              <p:nvPr/>
            </p:nvSpPr>
            <p:spPr>
              <a:xfrm>
                <a:off x="2355330" y="297821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80" name="Straight Connector 79">
                <a:extLst>
                  <a:ext uri="{FF2B5EF4-FFF2-40B4-BE49-F238E27FC236}">
                    <a16:creationId xmlns:a16="http://schemas.microsoft.com/office/drawing/2014/main" id="{3264C6BE-F068-7049-8104-1F7B3CDFC9B9}"/>
                  </a:ext>
                </a:extLst>
              </p:cNvPr>
              <p:cNvCxnSpPr/>
              <p:nvPr/>
            </p:nvCxnSpPr>
            <p:spPr>
              <a:xfrm flipV="1">
                <a:off x="2430641" y="2937924"/>
                <a:ext cx="0" cy="45720"/>
              </a:xfrm>
              <a:prstGeom prst="line">
                <a:avLst/>
              </a:prstGeom>
              <a:ln w="28575">
                <a:solidFill>
                  <a:srgbClr val="002985"/>
                </a:solidFill>
              </a:ln>
            </p:spPr>
            <p:style>
              <a:lnRef idx="1">
                <a:schemeClr val="accent1"/>
              </a:lnRef>
              <a:fillRef idx="0">
                <a:schemeClr val="accent1"/>
              </a:fillRef>
              <a:effectRef idx="0">
                <a:schemeClr val="accent1"/>
              </a:effectRef>
              <a:fontRef idx="minor">
                <a:schemeClr val="tx1"/>
              </a:fontRef>
            </p:style>
          </p:cxnSp>
          <p:sp>
            <p:nvSpPr>
              <p:cNvPr id="81" name="Rounded Rectangle 26">
                <a:extLst>
                  <a:ext uri="{FF2B5EF4-FFF2-40B4-BE49-F238E27FC236}">
                    <a16:creationId xmlns:a16="http://schemas.microsoft.com/office/drawing/2014/main" id="{29C9A436-0DB7-3247-B533-3AE1B7016EE5}"/>
                  </a:ext>
                </a:extLst>
              </p:cNvPr>
              <p:cNvSpPr/>
              <p:nvPr/>
            </p:nvSpPr>
            <p:spPr>
              <a:xfrm>
                <a:off x="2567807" y="263906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82" name="Rounded Rectangle 27">
                <a:extLst>
                  <a:ext uri="{FF2B5EF4-FFF2-40B4-BE49-F238E27FC236}">
                    <a16:creationId xmlns:a16="http://schemas.microsoft.com/office/drawing/2014/main" id="{465443A7-09EC-EE40-AB90-6559B8443444}"/>
                  </a:ext>
                </a:extLst>
              </p:cNvPr>
              <p:cNvSpPr/>
              <p:nvPr/>
            </p:nvSpPr>
            <p:spPr>
              <a:xfrm>
                <a:off x="2567807" y="2978213"/>
                <a:ext cx="150623" cy="305212"/>
              </a:xfrm>
              <a:prstGeom prst="round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83" name="Straight Connector 82">
                <a:extLst>
                  <a:ext uri="{FF2B5EF4-FFF2-40B4-BE49-F238E27FC236}">
                    <a16:creationId xmlns:a16="http://schemas.microsoft.com/office/drawing/2014/main" id="{C9620698-7621-B74A-8261-F0D0175B6F0F}"/>
                  </a:ext>
                </a:extLst>
              </p:cNvPr>
              <p:cNvCxnSpPr/>
              <p:nvPr/>
            </p:nvCxnSpPr>
            <p:spPr>
              <a:xfrm flipV="1">
                <a:off x="2643118" y="2937924"/>
                <a:ext cx="0" cy="45720"/>
              </a:xfrm>
              <a:prstGeom prst="line">
                <a:avLst/>
              </a:prstGeom>
              <a:ln w="28575">
                <a:solidFill>
                  <a:srgbClr val="002985"/>
                </a:solidFill>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413D28BD-0834-2A46-B42B-4E01BE2CD411}"/>
                  </a:ext>
                </a:extLst>
              </p:cNvPr>
              <p:cNvGrpSpPr/>
              <p:nvPr/>
            </p:nvGrpSpPr>
            <p:grpSpPr>
              <a:xfrm>
                <a:off x="1885094" y="2221270"/>
                <a:ext cx="642720" cy="440557"/>
                <a:chOff x="1885094" y="2221270"/>
                <a:chExt cx="642720" cy="440557"/>
              </a:xfrm>
            </p:grpSpPr>
            <p:cxnSp>
              <p:nvCxnSpPr>
                <p:cNvPr id="94" name="Straight Connector 93">
                  <a:extLst>
                    <a:ext uri="{FF2B5EF4-FFF2-40B4-BE49-F238E27FC236}">
                      <a16:creationId xmlns:a16="http://schemas.microsoft.com/office/drawing/2014/main" id="{C5898C4E-21C3-8B43-9773-B81306D46865}"/>
                    </a:ext>
                  </a:extLst>
                </p:cNvPr>
                <p:cNvCxnSpPr/>
                <p:nvPr/>
              </p:nvCxnSpPr>
              <p:spPr>
                <a:xfrm flipH="1">
                  <a:off x="1985110" y="2530549"/>
                  <a:ext cx="67672" cy="25363"/>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95" name="Oval 94">
                  <a:extLst>
                    <a:ext uri="{FF2B5EF4-FFF2-40B4-BE49-F238E27FC236}">
                      <a16:creationId xmlns:a16="http://schemas.microsoft.com/office/drawing/2014/main" id="{D8961B84-00CE-A540-8B47-9A0D9CCB7DA9}"/>
                    </a:ext>
                  </a:extLst>
                </p:cNvPr>
                <p:cNvSpPr>
                  <a:spLocks noChangeAspect="1"/>
                </p:cNvSpPr>
                <p:nvPr/>
              </p:nvSpPr>
              <p:spPr>
                <a:xfrm>
                  <a:off x="1885094" y="2511047"/>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96" name="Straight Connector 95">
                  <a:extLst>
                    <a:ext uri="{FF2B5EF4-FFF2-40B4-BE49-F238E27FC236}">
                      <a16:creationId xmlns:a16="http://schemas.microsoft.com/office/drawing/2014/main" id="{F2DA7E7B-1F89-594E-B08C-ECDB27CB7273}"/>
                    </a:ext>
                  </a:extLst>
                </p:cNvPr>
                <p:cNvCxnSpPr>
                  <a:cxnSpLocks/>
                </p:cNvCxnSpPr>
                <p:nvPr/>
              </p:nvCxnSpPr>
              <p:spPr>
                <a:xfrm flipH="1">
                  <a:off x="2328261" y="2595494"/>
                  <a:ext cx="94862" cy="2325"/>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97" name="Oval 96">
                  <a:extLst>
                    <a:ext uri="{FF2B5EF4-FFF2-40B4-BE49-F238E27FC236}">
                      <a16:creationId xmlns:a16="http://schemas.microsoft.com/office/drawing/2014/main" id="{5408565C-5D43-9944-B4C5-7BCD0F954402}"/>
                    </a:ext>
                  </a:extLst>
                </p:cNvPr>
                <p:cNvSpPr>
                  <a:spLocks noChangeAspect="1"/>
                </p:cNvSpPr>
                <p:nvPr/>
              </p:nvSpPr>
              <p:spPr>
                <a:xfrm>
                  <a:off x="2212945" y="2533811"/>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98" name="Straight Connector 97">
                  <a:extLst>
                    <a:ext uri="{FF2B5EF4-FFF2-40B4-BE49-F238E27FC236}">
                      <a16:creationId xmlns:a16="http://schemas.microsoft.com/office/drawing/2014/main" id="{62A2B20F-3B16-6F41-A15C-FCE9718CBCF0}"/>
                    </a:ext>
                  </a:extLst>
                </p:cNvPr>
                <p:cNvCxnSpPr>
                  <a:cxnSpLocks/>
                </p:cNvCxnSpPr>
                <p:nvPr/>
              </p:nvCxnSpPr>
              <p:spPr>
                <a:xfrm flipH="1">
                  <a:off x="2421059" y="2448796"/>
                  <a:ext cx="64288" cy="108791"/>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99" name="Oval 98">
                  <a:extLst>
                    <a:ext uri="{FF2B5EF4-FFF2-40B4-BE49-F238E27FC236}">
                      <a16:creationId xmlns:a16="http://schemas.microsoft.com/office/drawing/2014/main" id="{73F7F6EE-5D1F-C146-A075-C01D6960C9B1}"/>
                    </a:ext>
                  </a:extLst>
                </p:cNvPr>
                <p:cNvSpPr>
                  <a:spLocks noChangeAspect="1"/>
                </p:cNvSpPr>
                <p:nvPr/>
              </p:nvSpPr>
              <p:spPr>
                <a:xfrm>
                  <a:off x="2399798" y="23645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00" name="Straight Connector 99">
                  <a:extLst>
                    <a:ext uri="{FF2B5EF4-FFF2-40B4-BE49-F238E27FC236}">
                      <a16:creationId xmlns:a16="http://schemas.microsoft.com/office/drawing/2014/main" id="{A86C9826-2A0E-D149-8594-6D05A6CEA7CF}"/>
                    </a:ext>
                  </a:extLst>
                </p:cNvPr>
                <p:cNvCxnSpPr>
                  <a:cxnSpLocks/>
                </p:cNvCxnSpPr>
                <p:nvPr/>
              </p:nvCxnSpPr>
              <p:spPr>
                <a:xfrm flipH="1">
                  <a:off x="2354053" y="2273539"/>
                  <a:ext cx="102201" cy="79647"/>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101" name="Oval 100">
                  <a:extLst>
                    <a:ext uri="{FF2B5EF4-FFF2-40B4-BE49-F238E27FC236}">
                      <a16:creationId xmlns:a16="http://schemas.microsoft.com/office/drawing/2014/main" id="{C91AFBDC-DD7C-904D-8288-CADE7F7CAFD8}"/>
                    </a:ext>
                  </a:extLst>
                </p:cNvPr>
                <p:cNvSpPr>
                  <a:spLocks noChangeAspect="1"/>
                </p:cNvSpPr>
                <p:nvPr/>
              </p:nvSpPr>
              <p:spPr>
                <a:xfrm>
                  <a:off x="2399772" y="2221270"/>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grpSp>
          <p:grpSp>
            <p:nvGrpSpPr>
              <p:cNvPr id="85" name="Group 84">
                <a:extLst>
                  <a:ext uri="{FF2B5EF4-FFF2-40B4-BE49-F238E27FC236}">
                    <a16:creationId xmlns:a16="http://schemas.microsoft.com/office/drawing/2014/main" id="{DCE2BB87-A929-0A4E-89AE-D24616D66502}"/>
                  </a:ext>
                </a:extLst>
              </p:cNvPr>
              <p:cNvGrpSpPr/>
              <p:nvPr/>
            </p:nvGrpSpPr>
            <p:grpSpPr>
              <a:xfrm flipH="1">
                <a:off x="2549433" y="2208677"/>
                <a:ext cx="642720" cy="456432"/>
                <a:chOff x="1885094" y="2205395"/>
                <a:chExt cx="642720" cy="456432"/>
              </a:xfrm>
            </p:grpSpPr>
            <p:cxnSp>
              <p:nvCxnSpPr>
                <p:cNvPr id="86" name="Straight Connector 85">
                  <a:extLst>
                    <a:ext uri="{FF2B5EF4-FFF2-40B4-BE49-F238E27FC236}">
                      <a16:creationId xmlns:a16="http://schemas.microsoft.com/office/drawing/2014/main" id="{78A921BA-FCF7-3E44-AE0A-D12A25E9ABC7}"/>
                    </a:ext>
                  </a:extLst>
                </p:cNvPr>
                <p:cNvCxnSpPr>
                  <a:cxnSpLocks/>
                </p:cNvCxnSpPr>
                <p:nvPr/>
              </p:nvCxnSpPr>
              <p:spPr>
                <a:xfrm flipH="1">
                  <a:off x="1981077" y="2500366"/>
                  <a:ext cx="63695" cy="52264"/>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87" name="Oval 86">
                  <a:extLst>
                    <a:ext uri="{FF2B5EF4-FFF2-40B4-BE49-F238E27FC236}">
                      <a16:creationId xmlns:a16="http://schemas.microsoft.com/office/drawing/2014/main" id="{4566EF97-7B6C-5546-90E4-D905431EE6B1}"/>
                    </a:ext>
                  </a:extLst>
                </p:cNvPr>
                <p:cNvSpPr>
                  <a:spLocks noChangeAspect="1"/>
                </p:cNvSpPr>
                <p:nvPr/>
              </p:nvSpPr>
              <p:spPr>
                <a:xfrm>
                  <a:off x="1885094" y="2511047"/>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88" name="Straight Connector 87">
                  <a:extLst>
                    <a:ext uri="{FF2B5EF4-FFF2-40B4-BE49-F238E27FC236}">
                      <a16:creationId xmlns:a16="http://schemas.microsoft.com/office/drawing/2014/main" id="{A293F16B-CD00-8D4A-B32F-D9A751550582}"/>
                    </a:ext>
                  </a:extLst>
                </p:cNvPr>
                <p:cNvCxnSpPr>
                  <a:cxnSpLocks/>
                </p:cNvCxnSpPr>
                <p:nvPr/>
              </p:nvCxnSpPr>
              <p:spPr>
                <a:xfrm flipH="1">
                  <a:off x="2344136" y="2595494"/>
                  <a:ext cx="94862" cy="2325"/>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89" name="Oval 88">
                  <a:extLst>
                    <a:ext uri="{FF2B5EF4-FFF2-40B4-BE49-F238E27FC236}">
                      <a16:creationId xmlns:a16="http://schemas.microsoft.com/office/drawing/2014/main" id="{117C46D6-D536-6046-BA44-A590812DE1F0}"/>
                    </a:ext>
                  </a:extLst>
                </p:cNvPr>
                <p:cNvSpPr>
                  <a:spLocks noChangeAspect="1"/>
                </p:cNvSpPr>
                <p:nvPr/>
              </p:nvSpPr>
              <p:spPr>
                <a:xfrm>
                  <a:off x="2216120" y="2533811"/>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90" name="Straight Connector 89">
                  <a:extLst>
                    <a:ext uri="{FF2B5EF4-FFF2-40B4-BE49-F238E27FC236}">
                      <a16:creationId xmlns:a16="http://schemas.microsoft.com/office/drawing/2014/main" id="{48DFCA84-EA92-904E-9D58-3AF8CBBC7916}"/>
                    </a:ext>
                  </a:extLst>
                </p:cNvPr>
                <p:cNvCxnSpPr>
                  <a:cxnSpLocks/>
                </p:cNvCxnSpPr>
                <p:nvPr/>
              </p:nvCxnSpPr>
              <p:spPr>
                <a:xfrm flipH="1">
                  <a:off x="2427446" y="2422449"/>
                  <a:ext cx="64288" cy="108791"/>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91" name="Oval 90">
                  <a:extLst>
                    <a:ext uri="{FF2B5EF4-FFF2-40B4-BE49-F238E27FC236}">
                      <a16:creationId xmlns:a16="http://schemas.microsoft.com/office/drawing/2014/main" id="{7251988D-842A-0A40-AEEB-6ABACC8E8633}"/>
                    </a:ext>
                  </a:extLst>
                </p:cNvPr>
                <p:cNvSpPr>
                  <a:spLocks noChangeAspect="1"/>
                </p:cNvSpPr>
                <p:nvPr/>
              </p:nvSpPr>
              <p:spPr>
                <a:xfrm>
                  <a:off x="2399798" y="23645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92" name="Straight Connector 91">
                  <a:extLst>
                    <a:ext uri="{FF2B5EF4-FFF2-40B4-BE49-F238E27FC236}">
                      <a16:creationId xmlns:a16="http://schemas.microsoft.com/office/drawing/2014/main" id="{FD567268-49D4-274A-BB2F-9B9E37275F61}"/>
                    </a:ext>
                  </a:extLst>
                </p:cNvPr>
                <p:cNvCxnSpPr>
                  <a:cxnSpLocks/>
                </p:cNvCxnSpPr>
                <p:nvPr/>
              </p:nvCxnSpPr>
              <p:spPr>
                <a:xfrm flipH="1">
                  <a:off x="2363578" y="2260839"/>
                  <a:ext cx="102201" cy="79647"/>
                </a:xfrm>
                <a:prstGeom prst="line">
                  <a:avLst/>
                </a:prstGeom>
                <a:ln w="12700">
                  <a:solidFill>
                    <a:srgbClr val="6F1E50"/>
                  </a:solidFill>
                </a:ln>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E7093BEF-95A1-F54B-B4FD-E10FE0FF1098}"/>
                    </a:ext>
                  </a:extLst>
                </p:cNvPr>
                <p:cNvSpPr>
                  <a:spLocks noChangeAspect="1"/>
                </p:cNvSpPr>
                <p:nvPr/>
              </p:nvSpPr>
              <p:spPr>
                <a:xfrm>
                  <a:off x="2390247" y="2205395"/>
                  <a:ext cx="128016" cy="128016"/>
                </a:xfrm>
                <a:prstGeom prst="ellipse">
                  <a:avLst/>
                </a:prstGeom>
                <a:solidFill>
                  <a:srgbClr val="6F1E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grpSp>
        </p:grpSp>
        <p:sp>
          <p:nvSpPr>
            <p:cNvPr id="147" name="TextBox 146">
              <a:extLst>
                <a:ext uri="{FF2B5EF4-FFF2-40B4-BE49-F238E27FC236}">
                  <a16:creationId xmlns:a16="http://schemas.microsoft.com/office/drawing/2014/main" id="{842BD562-CB1A-B549-B760-A6F442F8B985}"/>
                </a:ext>
              </a:extLst>
            </p:cNvPr>
            <p:cNvSpPr txBox="1"/>
            <p:nvPr/>
          </p:nvSpPr>
          <p:spPr>
            <a:xfrm>
              <a:off x="295983" y="1465357"/>
              <a:ext cx="1436597" cy="789960"/>
            </a:xfrm>
            <a:prstGeom prst="rect">
              <a:avLst/>
            </a:prstGeom>
            <a:noFill/>
          </p:spPr>
          <p:txBody>
            <a:bodyPr wrap="square" rtlCol="0">
              <a:spAutoFit/>
            </a:bodyPr>
            <a:lstStyle/>
            <a:p>
              <a:pPr algn="ctr" defTabSz="914378" fontAlgn="auto">
                <a:spcBef>
                  <a:spcPts val="0"/>
                </a:spcBef>
                <a:spcAft>
                  <a:spcPts val="400"/>
                </a:spcAft>
                <a:buClr>
                  <a:srgbClr val="000000"/>
                </a:buClr>
                <a:defRPr/>
              </a:pPr>
              <a:r>
                <a:rPr lang="en-US" sz="1400" b="1" kern="0" dirty="0">
                  <a:solidFill>
                    <a:srgbClr val="002985"/>
                  </a:solidFill>
                  <a:latin typeface="Arial"/>
                  <a:ea typeface="+mn-ea"/>
                  <a:cs typeface="Arial"/>
                  <a:sym typeface="Arial"/>
                </a:rPr>
                <a:t>Trastuzumab deruxtecan </a:t>
              </a:r>
            </a:p>
            <a:p>
              <a:pPr algn="ctr" defTabSz="914378" fontAlgn="auto">
                <a:spcBef>
                  <a:spcPts val="0"/>
                </a:spcBef>
                <a:spcAft>
                  <a:spcPts val="400"/>
                </a:spcAft>
                <a:buClr>
                  <a:srgbClr val="000000"/>
                </a:buClr>
                <a:defRPr/>
              </a:pPr>
              <a:r>
                <a:rPr lang="en-US" sz="1400" b="1" kern="0" dirty="0">
                  <a:solidFill>
                    <a:srgbClr val="002985"/>
                  </a:solidFill>
                  <a:latin typeface="Arial"/>
                  <a:ea typeface="+mn-ea"/>
                  <a:cs typeface="Arial"/>
                  <a:sym typeface="Arial"/>
                </a:rPr>
                <a:t>(T-DXd)</a:t>
              </a:r>
              <a:r>
                <a:rPr lang="en-US" sz="1400" b="1" kern="0" baseline="30000" dirty="0">
                  <a:solidFill>
                    <a:srgbClr val="002985"/>
                  </a:solidFill>
                  <a:latin typeface="Arial"/>
                  <a:ea typeface="+mn-ea"/>
                  <a:cs typeface="Arial"/>
                  <a:sym typeface="Arial"/>
                </a:rPr>
                <a:t>1</a:t>
              </a:r>
              <a:endParaRPr lang="en-US" sz="1400" b="1" kern="0" dirty="0">
                <a:solidFill>
                  <a:srgbClr val="002985"/>
                </a:solidFill>
                <a:latin typeface="Arial"/>
                <a:ea typeface="+mn-ea"/>
                <a:cs typeface="Arial"/>
                <a:sym typeface="Arial"/>
              </a:endParaRPr>
            </a:p>
          </p:txBody>
        </p:sp>
      </p:grpSp>
      <p:grpSp>
        <p:nvGrpSpPr>
          <p:cNvPr id="6" name="Group 5">
            <a:extLst>
              <a:ext uri="{FF2B5EF4-FFF2-40B4-BE49-F238E27FC236}">
                <a16:creationId xmlns:a16="http://schemas.microsoft.com/office/drawing/2014/main" id="{63962BBC-D2F4-224F-AFA7-16C3C22933FF}"/>
              </a:ext>
            </a:extLst>
          </p:cNvPr>
          <p:cNvGrpSpPr/>
          <p:nvPr/>
        </p:nvGrpSpPr>
        <p:grpSpPr>
          <a:xfrm>
            <a:off x="6921694" y="1771966"/>
            <a:ext cx="1920241" cy="2117832"/>
            <a:chOff x="6921693" y="1508539"/>
            <a:chExt cx="1920241" cy="2117832"/>
          </a:xfrm>
        </p:grpSpPr>
        <p:grpSp>
          <p:nvGrpSpPr>
            <p:cNvPr id="2" name="Group 1">
              <a:extLst>
                <a:ext uri="{FF2B5EF4-FFF2-40B4-BE49-F238E27FC236}">
                  <a16:creationId xmlns:a16="http://schemas.microsoft.com/office/drawing/2014/main" id="{65A050F8-E534-EE4D-8043-90CC3E2DB68E}"/>
                </a:ext>
              </a:extLst>
            </p:cNvPr>
            <p:cNvGrpSpPr/>
            <p:nvPr/>
          </p:nvGrpSpPr>
          <p:grpSpPr>
            <a:xfrm>
              <a:off x="6921693" y="2316713"/>
              <a:ext cx="1920241" cy="1309658"/>
              <a:chOff x="6938091" y="2298590"/>
              <a:chExt cx="1920241" cy="1309658"/>
            </a:xfrm>
          </p:grpSpPr>
          <p:grpSp>
            <p:nvGrpSpPr>
              <p:cNvPr id="117" name="Group 116">
                <a:extLst>
                  <a:ext uri="{FF2B5EF4-FFF2-40B4-BE49-F238E27FC236}">
                    <a16:creationId xmlns:a16="http://schemas.microsoft.com/office/drawing/2014/main" id="{7D371A5D-D337-8349-840D-4A47B5CB221C}"/>
                  </a:ext>
                </a:extLst>
              </p:cNvPr>
              <p:cNvGrpSpPr>
                <a:grpSpLocks noChangeAspect="1"/>
              </p:cNvGrpSpPr>
              <p:nvPr/>
            </p:nvGrpSpPr>
            <p:grpSpPr>
              <a:xfrm>
                <a:off x="6938091" y="2298590"/>
                <a:ext cx="1920241" cy="1309658"/>
                <a:chOff x="1519828" y="1905517"/>
                <a:chExt cx="2020306" cy="1377908"/>
              </a:xfrm>
            </p:grpSpPr>
            <p:grpSp>
              <p:nvGrpSpPr>
                <p:cNvPr id="121" name="Group 120">
                  <a:extLst>
                    <a:ext uri="{FF2B5EF4-FFF2-40B4-BE49-F238E27FC236}">
                      <a16:creationId xmlns:a16="http://schemas.microsoft.com/office/drawing/2014/main" id="{F2805F05-BAAE-0D47-8EE8-D7C5F3EE5392}"/>
                    </a:ext>
                  </a:extLst>
                </p:cNvPr>
                <p:cNvGrpSpPr/>
                <p:nvPr/>
              </p:nvGrpSpPr>
              <p:grpSpPr>
                <a:xfrm>
                  <a:off x="1519828" y="1905517"/>
                  <a:ext cx="914400" cy="1232908"/>
                  <a:chOff x="1519828" y="1905517"/>
                  <a:chExt cx="914400" cy="1232908"/>
                </a:xfrm>
              </p:grpSpPr>
              <p:sp>
                <p:nvSpPr>
                  <p:cNvPr id="140" name="Rounded Rectangle 263">
                    <a:extLst>
                      <a:ext uri="{FF2B5EF4-FFF2-40B4-BE49-F238E27FC236}">
                        <a16:creationId xmlns:a16="http://schemas.microsoft.com/office/drawing/2014/main" id="{68A1AECD-CED0-E340-853D-3693BA9D3A37}"/>
                      </a:ext>
                    </a:extLst>
                  </p:cNvPr>
                  <p:cNvSpPr/>
                  <p:nvPr/>
                </p:nvSpPr>
                <p:spPr>
                  <a:xfrm rot="19449454">
                    <a:off x="1751307" y="200669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41" name="Rounded Rectangle 264">
                    <a:extLst>
                      <a:ext uri="{FF2B5EF4-FFF2-40B4-BE49-F238E27FC236}">
                        <a16:creationId xmlns:a16="http://schemas.microsoft.com/office/drawing/2014/main" id="{DF26328D-E82D-904A-9B64-394971EC6A72}"/>
                      </a:ext>
                    </a:extLst>
                  </p:cNvPr>
                  <p:cNvSpPr/>
                  <p:nvPr/>
                </p:nvSpPr>
                <p:spPr>
                  <a:xfrm rot="19449454">
                    <a:off x="2002364" y="2285201"/>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42" name="Straight Connector 141">
                    <a:extLst>
                      <a:ext uri="{FF2B5EF4-FFF2-40B4-BE49-F238E27FC236}">
                        <a16:creationId xmlns:a16="http://schemas.microsoft.com/office/drawing/2014/main" id="{A3F329BC-1123-054F-BA7D-5258B80E2A69}"/>
                      </a:ext>
                    </a:extLst>
                  </p:cNvPr>
                  <p:cNvCxnSpPr/>
                  <p:nvPr/>
                </p:nvCxnSpPr>
                <p:spPr>
                  <a:xfrm>
                    <a:off x="1927266" y="2270000"/>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143" name="Rounded Rectangle 266">
                    <a:extLst>
                      <a:ext uri="{FF2B5EF4-FFF2-40B4-BE49-F238E27FC236}">
                        <a16:creationId xmlns:a16="http://schemas.microsoft.com/office/drawing/2014/main" id="{8CBF100E-9A83-D144-9B4B-A618CF2A66CC}"/>
                      </a:ext>
                    </a:extLst>
                  </p:cNvPr>
                  <p:cNvSpPr/>
                  <p:nvPr/>
                </p:nvSpPr>
                <p:spPr>
                  <a:xfrm rot="19449454">
                    <a:off x="1929527" y="1905517"/>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44" name="Rounded Rectangle 267">
                    <a:extLst>
                      <a:ext uri="{FF2B5EF4-FFF2-40B4-BE49-F238E27FC236}">
                        <a16:creationId xmlns:a16="http://schemas.microsoft.com/office/drawing/2014/main" id="{8631F334-E09E-D247-9D17-1CA6AB9E4598}"/>
                      </a:ext>
                    </a:extLst>
                  </p:cNvPr>
                  <p:cNvSpPr/>
                  <p:nvPr/>
                </p:nvSpPr>
                <p:spPr>
                  <a:xfrm rot="19449454">
                    <a:off x="2180584" y="2184025"/>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45" name="Straight Connector 144">
                    <a:extLst>
                      <a:ext uri="{FF2B5EF4-FFF2-40B4-BE49-F238E27FC236}">
                        <a16:creationId xmlns:a16="http://schemas.microsoft.com/office/drawing/2014/main" id="{025B42D1-7F48-A544-9F0D-44D0561EC3C5}"/>
                      </a:ext>
                    </a:extLst>
                  </p:cNvPr>
                  <p:cNvCxnSpPr/>
                  <p:nvPr/>
                </p:nvCxnSpPr>
                <p:spPr>
                  <a:xfrm>
                    <a:off x="2105486" y="2168824"/>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146" name="Arc 145">
                    <a:extLst>
                      <a:ext uri="{FF2B5EF4-FFF2-40B4-BE49-F238E27FC236}">
                        <a16:creationId xmlns:a16="http://schemas.microsoft.com/office/drawing/2014/main" id="{AC141D18-A932-1247-B024-3FCC8589E551}"/>
                      </a:ext>
                    </a:extLst>
                  </p:cNvPr>
                  <p:cNvSpPr/>
                  <p:nvPr/>
                </p:nvSpPr>
                <p:spPr>
                  <a:xfrm rot="3527066">
                    <a:off x="1519828" y="2224025"/>
                    <a:ext cx="914400" cy="914400"/>
                  </a:xfrm>
                  <a:prstGeom prst="arc">
                    <a:avLst>
                      <a:gd name="adj1" fmla="val 16200000"/>
                      <a:gd name="adj2" fmla="val 17848294"/>
                    </a:avLst>
                  </a:prstGeom>
                  <a:ln>
                    <a:solidFill>
                      <a:srgbClr val="526EAC"/>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algn="ctr" defTabSz="914378" fontAlgn="auto">
                      <a:defRPr/>
                    </a:pPr>
                    <a:endParaRPr lang="en-US" kern="0">
                      <a:solidFill>
                        <a:srgbClr val="000000"/>
                      </a:solidFill>
                      <a:latin typeface="Arial"/>
                    </a:endParaRPr>
                  </a:p>
                </p:txBody>
              </p:sp>
            </p:grpSp>
            <p:grpSp>
              <p:nvGrpSpPr>
                <p:cNvPr id="122" name="Group 121">
                  <a:extLst>
                    <a:ext uri="{FF2B5EF4-FFF2-40B4-BE49-F238E27FC236}">
                      <a16:creationId xmlns:a16="http://schemas.microsoft.com/office/drawing/2014/main" id="{08906094-42A5-8D4F-8360-4E112CBF4779}"/>
                    </a:ext>
                  </a:extLst>
                </p:cNvPr>
                <p:cNvGrpSpPr/>
                <p:nvPr/>
              </p:nvGrpSpPr>
              <p:grpSpPr>
                <a:xfrm flipH="1">
                  <a:off x="2625734" y="1912541"/>
                  <a:ext cx="914400" cy="1232908"/>
                  <a:chOff x="1519828" y="1905517"/>
                  <a:chExt cx="914400" cy="1232908"/>
                </a:xfrm>
              </p:grpSpPr>
              <p:sp>
                <p:nvSpPr>
                  <p:cNvPr id="133" name="Rounded Rectangle 256">
                    <a:extLst>
                      <a:ext uri="{FF2B5EF4-FFF2-40B4-BE49-F238E27FC236}">
                        <a16:creationId xmlns:a16="http://schemas.microsoft.com/office/drawing/2014/main" id="{2188998C-469D-8E45-9A25-BA45F365BB49}"/>
                      </a:ext>
                    </a:extLst>
                  </p:cNvPr>
                  <p:cNvSpPr/>
                  <p:nvPr/>
                </p:nvSpPr>
                <p:spPr>
                  <a:xfrm rot="19449454">
                    <a:off x="1751307" y="200669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34" name="Rounded Rectangle 257">
                    <a:extLst>
                      <a:ext uri="{FF2B5EF4-FFF2-40B4-BE49-F238E27FC236}">
                        <a16:creationId xmlns:a16="http://schemas.microsoft.com/office/drawing/2014/main" id="{6F549503-8D3B-6740-8440-54CD1F3380BD}"/>
                      </a:ext>
                    </a:extLst>
                  </p:cNvPr>
                  <p:cNvSpPr/>
                  <p:nvPr/>
                </p:nvSpPr>
                <p:spPr>
                  <a:xfrm rot="19449454">
                    <a:off x="2002364" y="2285201"/>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35" name="Straight Connector 134">
                    <a:extLst>
                      <a:ext uri="{FF2B5EF4-FFF2-40B4-BE49-F238E27FC236}">
                        <a16:creationId xmlns:a16="http://schemas.microsoft.com/office/drawing/2014/main" id="{AF4285E8-614F-8347-8987-BF7027DEF06C}"/>
                      </a:ext>
                    </a:extLst>
                  </p:cNvPr>
                  <p:cNvCxnSpPr/>
                  <p:nvPr/>
                </p:nvCxnSpPr>
                <p:spPr>
                  <a:xfrm>
                    <a:off x="1927266" y="2270000"/>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136" name="Rounded Rectangle 259">
                    <a:extLst>
                      <a:ext uri="{FF2B5EF4-FFF2-40B4-BE49-F238E27FC236}">
                        <a16:creationId xmlns:a16="http://schemas.microsoft.com/office/drawing/2014/main" id="{6425C579-5B2D-B746-B045-0E957E1B2433}"/>
                      </a:ext>
                    </a:extLst>
                  </p:cNvPr>
                  <p:cNvSpPr/>
                  <p:nvPr/>
                </p:nvSpPr>
                <p:spPr>
                  <a:xfrm rot="19449454">
                    <a:off x="1929527" y="1905517"/>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37" name="Rounded Rectangle 260">
                    <a:extLst>
                      <a:ext uri="{FF2B5EF4-FFF2-40B4-BE49-F238E27FC236}">
                        <a16:creationId xmlns:a16="http://schemas.microsoft.com/office/drawing/2014/main" id="{EA88B082-AC3C-1946-963D-19FFEF5AEFF6}"/>
                      </a:ext>
                    </a:extLst>
                  </p:cNvPr>
                  <p:cNvSpPr/>
                  <p:nvPr/>
                </p:nvSpPr>
                <p:spPr>
                  <a:xfrm rot="19449454">
                    <a:off x="2180584" y="2184025"/>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38" name="Straight Connector 137">
                    <a:extLst>
                      <a:ext uri="{FF2B5EF4-FFF2-40B4-BE49-F238E27FC236}">
                        <a16:creationId xmlns:a16="http://schemas.microsoft.com/office/drawing/2014/main" id="{27896010-24E8-5742-B41A-2B4C5B36D586}"/>
                      </a:ext>
                    </a:extLst>
                  </p:cNvPr>
                  <p:cNvCxnSpPr/>
                  <p:nvPr/>
                </p:nvCxnSpPr>
                <p:spPr>
                  <a:xfrm>
                    <a:off x="2105486" y="2168824"/>
                    <a:ext cx="49762" cy="57106"/>
                  </a:xfrm>
                  <a:prstGeom prst="line">
                    <a:avLst/>
                  </a:prstGeom>
                  <a:ln w="19050">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139" name="Arc 138">
                    <a:extLst>
                      <a:ext uri="{FF2B5EF4-FFF2-40B4-BE49-F238E27FC236}">
                        <a16:creationId xmlns:a16="http://schemas.microsoft.com/office/drawing/2014/main" id="{BAA93359-B952-944B-9137-F4982DE72D0A}"/>
                      </a:ext>
                    </a:extLst>
                  </p:cNvPr>
                  <p:cNvSpPr/>
                  <p:nvPr/>
                </p:nvSpPr>
                <p:spPr>
                  <a:xfrm rot="3527066">
                    <a:off x="1519828" y="2224025"/>
                    <a:ext cx="914400" cy="914400"/>
                  </a:xfrm>
                  <a:prstGeom prst="arc">
                    <a:avLst>
                      <a:gd name="adj1" fmla="val 16200000"/>
                      <a:gd name="adj2" fmla="val 17848294"/>
                    </a:avLst>
                  </a:prstGeom>
                  <a:ln>
                    <a:solidFill>
                      <a:srgbClr val="526EAC"/>
                    </a:solidFill>
                  </a:ln>
                </p:spPr>
                <p:style>
                  <a:lnRef idx="1">
                    <a:schemeClr val="accent1"/>
                  </a:lnRef>
                  <a:fillRef idx="0">
                    <a:schemeClr val="accent1"/>
                  </a:fillRef>
                  <a:effectRef idx="0">
                    <a:schemeClr val="accent1"/>
                  </a:effectRef>
                  <a:fontRef idx="minor">
                    <a:schemeClr val="tx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tx1"/>
                        </a:solidFill>
                        <a:latin typeface="+mn-lt"/>
                        <a:ea typeface="+mn-ea"/>
                        <a:cs typeface="+mn-cs"/>
                        <a:sym typeface="Arial"/>
                      </a:defRPr>
                    </a:lvl9pPr>
                  </a:lstStyle>
                  <a:p>
                    <a:pPr algn="ctr" defTabSz="914378" fontAlgn="auto">
                      <a:defRPr/>
                    </a:pPr>
                    <a:endParaRPr lang="en-US" kern="0">
                      <a:solidFill>
                        <a:srgbClr val="000000"/>
                      </a:solidFill>
                      <a:latin typeface="Arial"/>
                    </a:endParaRPr>
                  </a:p>
                </p:txBody>
              </p:sp>
            </p:grpSp>
            <p:sp>
              <p:nvSpPr>
                <p:cNvPr id="123" name="Rounded Rectangle 229">
                  <a:extLst>
                    <a:ext uri="{FF2B5EF4-FFF2-40B4-BE49-F238E27FC236}">
                      <a16:creationId xmlns:a16="http://schemas.microsoft.com/office/drawing/2014/main" id="{884F9AA4-0CB4-2A47-A58A-3A655FF8DFFA}"/>
                    </a:ext>
                  </a:extLst>
                </p:cNvPr>
                <p:cNvSpPr/>
                <p:nvPr/>
              </p:nvSpPr>
              <p:spPr>
                <a:xfrm>
                  <a:off x="2355330" y="263906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24" name="Rounded Rectangle 230">
                  <a:extLst>
                    <a:ext uri="{FF2B5EF4-FFF2-40B4-BE49-F238E27FC236}">
                      <a16:creationId xmlns:a16="http://schemas.microsoft.com/office/drawing/2014/main" id="{6E5E96F2-121E-0943-8F08-5101A228183E}"/>
                    </a:ext>
                  </a:extLst>
                </p:cNvPr>
                <p:cNvSpPr/>
                <p:nvPr/>
              </p:nvSpPr>
              <p:spPr>
                <a:xfrm>
                  <a:off x="2355330" y="297821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25" name="Straight Connector 124">
                  <a:extLst>
                    <a:ext uri="{FF2B5EF4-FFF2-40B4-BE49-F238E27FC236}">
                      <a16:creationId xmlns:a16="http://schemas.microsoft.com/office/drawing/2014/main" id="{22DDDAF2-4A24-5F43-A8A6-86AAB33A219E}"/>
                    </a:ext>
                  </a:extLst>
                </p:cNvPr>
                <p:cNvCxnSpPr/>
                <p:nvPr/>
              </p:nvCxnSpPr>
              <p:spPr>
                <a:xfrm flipV="1">
                  <a:off x="2430641" y="2937924"/>
                  <a:ext cx="0" cy="45720"/>
                </a:xfrm>
                <a:prstGeom prst="line">
                  <a:avLst/>
                </a:prstGeom>
                <a:ln w="28575">
                  <a:solidFill>
                    <a:srgbClr val="526EAC">
                      <a:alpha val="80000"/>
                    </a:srgbClr>
                  </a:solidFill>
                </a:ln>
              </p:spPr>
              <p:style>
                <a:lnRef idx="1">
                  <a:schemeClr val="accent1"/>
                </a:lnRef>
                <a:fillRef idx="0">
                  <a:schemeClr val="accent1"/>
                </a:fillRef>
                <a:effectRef idx="0">
                  <a:schemeClr val="accent1"/>
                </a:effectRef>
                <a:fontRef idx="minor">
                  <a:schemeClr val="tx1"/>
                </a:fontRef>
              </p:style>
            </p:cxnSp>
            <p:sp>
              <p:nvSpPr>
                <p:cNvPr id="126" name="Rounded Rectangle 232">
                  <a:extLst>
                    <a:ext uri="{FF2B5EF4-FFF2-40B4-BE49-F238E27FC236}">
                      <a16:creationId xmlns:a16="http://schemas.microsoft.com/office/drawing/2014/main" id="{BC5E11D0-977B-9A4D-B4AD-219170656092}"/>
                    </a:ext>
                  </a:extLst>
                </p:cNvPr>
                <p:cNvSpPr/>
                <p:nvPr/>
              </p:nvSpPr>
              <p:spPr>
                <a:xfrm>
                  <a:off x="2567807" y="263906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27" name="Rounded Rectangle 233">
                  <a:extLst>
                    <a:ext uri="{FF2B5EF4-FFF2-40B4-BE49-F238E27FC236}">
                      <a16:creationId xmlns:a16="http://schemas.microsoft.com/office/drawing/2014/main" id="{8C203EC4-E49C-2A47-9F44-79E2A7B3426A}"/>
                    </a:ext>
                  </a:extLst>
                </p:cNvPr>
                <p:cNvSpPr/>
                <p:nvPr/>
              </p:nvSpPr>
              <p:spPr>
                <a:xfrm>
                  <a:off x="2567807" y="2978213"/>
                  <a:ext cx="150623" cy="305212"/>
                </a:xfrm>
                <a:prstGeom prst="roundRect">
                  <a:avLst/>
                </a:prstGeom>
                <a:solidFill>
                  <a:srgbClr val="002985">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cxnSp>
              <p:nvCxnSpPr>
                <p:cNvPr id="128" name="Straight Connector 127">
                  <a:extLst>
                    <a:ext uri="{FF2B5EF4-FFF2-40B4-BE49-F238E27FC236}">
                      <a16:creationId xmlns:a16="http://schemas.microsoft.com/office/drawing/2014/main" id="{AACA8E71-8556-424D-B6B4-A31496CCA9F8}"/>
                    </a:ext>
                  </a:extLst>
                </p:cNvPr>
                <p:cNvCxnSpPr/>
                <p:nvPr/>
              </p:nvCxnSpPr>
              <p:spPr>
                <a:xfrm flipV="1">
                  <a:off x="2643118" y="2937924"/>
                  <a:ext cx="0" cy="45720"/>
                </a:xfrm>
                <a:prstGeom prst="line">
                  <a:avLst/>
                </a:prstGeom>
                <a:ln w="28575">
                  <a:solidFill>
                    <a:srgbClr val="526EAC">
                      <a:alpha val="80000"/>
                    </a:srgbClr>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F4E677D-873F-B24A-B078-37F8678E4399}"/>
                    </a:ext>
                  </a:extLst>
                </p:cNvPr>
                <p:cNvCxnSpPr>
                  <a:cxnSpLocks/>
                </p:cNvCxnSpPr>
                <p:nvPr/>
              </p:nvCxnSpPr>
              <p:spPr>
                <a:xfrm flipH="1">
                  <a:off x="2265191" y="2847871"/>
                  <a:ext cx="94863" cy="232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grpSp>
              <p:nvGrpSpPr>
                <p:cNvPr id="130" name="Group 129">
                  <a:extLst>
                    <a:ext uri="{FF2B5EF4-FFF2-40B4-BE49-F238E27FC236}">
                      <a16:creationId xmlns:a16="http://schemas.microsoft.com/office/drawing/2014/main" id="{AB4A27E0-7299-FB4D-906C-25604A1D5BFE}"/>
                    </a:ext>
                  </a:extLst>
                </p:cNvPr>
                <p:cNvGrpSpPr/>
                <p:nvPr/>
              </p:nvGrpSpPr>
              <p:grpSpPr>
                <a:xfrm flipH="1">
                  <a:off x="2713797" y="2847872"/>
                  <a:ext cx="95552" cy="308939"/>
                  <a:chOff x="2267898" y="2844590"/>
                  <a:chExt cx="95552" cy="308939"/>
                </a:xfrm>
              </p:grpSpPr>
              <p:cxnSp>
                <p:nvCxnSpPr>
                  <p:cNvPr id="131" name="Straight Connector 130">
                    <a:extLst>
                      <a:ext uri="{FF2B5EF4-FFF2-40B4-BE49-F238E27FC236}">
                        <a16:creationId xmlns:a16="http://schemas.microsoft.com/office/drawing/2014/main" id="{A1ED0681-F27A-8440-977A-D8FBF526E8A9}"/>
                      </a:ext>
                    </a:extLst>
                  </p:cNvPr>
                  <p:cNvCxnSpPr>
                    <a:cxnSpLocks/>
                  </p:cNvCxnSpPr>
                  <p:nvPr/>
                </p:nvCxnSpPr>
                <p:spPr>
                  <a:xfrm flipH="1">
                    <a:off x="2267898" y="2844590"/>
                    <a:ext cx="94862" cy="232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B5A5B3A6-6260-DC4B-A6C2-145C06AB1EAB}"/>
                      </a:ext>
                    </a:extLst>
                  </p:cNvPr>
                  <p:cNvCxnSpPr>
                    <a:cxnSpLocks/>
                  </p:cNvCxnSpPr>
                  <p:nvPr/>
                </p:nvCxnSpPr>
                <p:spPr>
                  <a:xfrm flipH="1">
                    <a:off x="2299755" y="3101265"/>
                    <a:ext cx="63695" cy="52264"/>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grpSp>
          </p:grpSp>
          <p:sp>
            <p:nvSpPr>
              <p:cNvPr id="118" name="Octagon 117">
                <a:extLst>
                  <a:ext uri="{FF2B5EF4-FFF2-40B4-BE49-F238E27FC236}">
                    <a16:creationId xmlns:a16="http://schemas.microsoft.com/office/drawing/2014/main" id="{CDF71BFA-AEAA-994E-BDED-FB22A51D5762}"/>
                  </a:ext>
                </a:extLst>
              </p:cNvPr>
              <p:cNvSpPr/>
              <p:nvPr/>
            </p:nvSpPr>
            <p:spPr>
              <a:xfrm>
                <a:off x="8158635" y="3137344"/>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19" name="Octagon 118">
                <a:extLst>
                  <a:ext uri="{FF2B5EF4-FFF2-40B4-BE49-F238E27FC236}">
                    <a16:creationId xmlns:a16="http://schemas.microsoft.com/office/drawing/2014/main" id="{6AE0CDCB-5992-1740-97C3-2739689F01F8}"/>
                  </a:ext>
                </a:extLst>
              </p:cNvPr>
              <p:cNvSpPr/>
              <p:nvPr/>
            </p:nvSpPr>
            <p:spPr>
              <a:xfrm>
                <a:off x="8116528" y="3465116"/>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sp>
            <p:nvSpPr>
              <p:cNvPr id="120" name="Octagon 119">
                <a:extLst>
                  <a:ext uri="{FF2B5EF4-FFF2-40B4-BE49-F238E27FC236}">
                    <a16:creationId xmlns:a16="http://schemas.microsoft.com/office/drawing/2014/main" id="{11B28CBA-5B57-0A42-B94F-E1744309BF0C}"/>
                  </a:ext>
                </a:extLst>
              </p:cNvPr>
              <p:cNvSpPr/>
              <p:nvPr/>
            </p:nvSpPr>
            <p:spPr>
              <a:xfrm>
                <a:off x="7541554" y="3135029"/>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grpSp>
        <p:sp>
          <p:nvSpPr>
            <p:cNvPr id="148" name="TextBox 147">
              <a:extLst>
                <a:ext uri="{FF2B5EF4-FFF2-40B4-BE49-F238E27FC236}">
                  <a16:creationId xmlns:a16="http://schemas.microsoft.com/office/drawing/2014/main" id="{CFFCB047-3318-9242-8C82-22CD47513047}"/>
                </a:ext>
              </a:extLst>
            </p:cNvPr>
            <p:cNvSpPr txBox="1"/>
            <p:nvPr/>
          </p:nvSpPr>
          <p:spPr>
            <a:xfrm>
              <a:off x="7163516" y="1508539"/>
              <a:ext cx="1436597" cy="789960"/>
            </a:xfrm>
            <a:prstGeom prst="rect">
              <a:avLst/>
            </a:prstGeom>
            <a:noFill/>
          </p:spPr>
          <p:txBody>
            <a:bodyPr wrap="square" rtlCol="0">
              <a:spAutoFit/>
            </a:bodyPr>
            <a:lstStyle/>
            <a:p>
              <a:pPr algn="ctr" defTabSz="914378" fontAlgn="auto">
                <a:spcBef>
                  <a:spcPts val="0"/>
                </a:spcBef>
                <a:spcAft>
                  <a:spcPts val="400"/>
                </a:spcAft>
                <a:buClr>
                  <a:srgbClr val="000000"/>
                </a:buClr>
                <a:defRPr/>
              </a:pPr>
              <a:r>
                <a:rPr lang="en-US" sz="1400" b="1" kern="0" dirty="0">
                  <a:solidFill>
                    <a:srgbClr val="7F7F7F"/>
                  </a:solidFill>
                  <a:latin typeface="Arial"/>
                  <a:ea typeface="+mn-ea"/>
                  <a:cs typeface="Arial"/>
                  <a:sym typeface="Arial"/>
                </a:rPr>
                <a:t>Trastuzumab emtansine </a:t>
              </a:r>
            </a:p>
            <a:p>
              <a:pPr algn="ctr" defTabSz="914378" fontAlgn="auto">
                <a:spcBef>
                  <a:spcPts val="0"/>
                </a:spcBef>
                <a:spcAft>
                  <a:spcPts val="400"/>
                </a:spcAft>
                <a:buClr>
                  <a:srgbClr val="000000"/>
                </a:buClr>
                <a:defRPr/>
              </a:pPr>
              <a:r>
                <a:rPr lang="en-US" sz="1400" b="1" kern="0" dirty="0">
                  <a:solidFill>
                    <a:srgbClr val="7F7F7F"/>
                  </a:solidFill>
                  <a:latin typeface="Arial"/>
                  <a:ea typeface="+mn-ea"/>
                  <a:cs typeface="Arial"/>
                  <a:sym typeface="Arial"/>
                </a:rPr>
                <a:t>(T-DM1)</a:t>
              </a:r>
              <a:r>
                <a:rPr lang="en-US" sz="1400" b="1" kern="0" baseline="30000" dirty="0">
                  <a:solidFill>
                    <a:srgbClr val="7F7F7F"/>
                  </a:solidFill>
                  <a:latin typeface="Arial"/>
                  <a:ea typeface="+mn-ea"/>
                  <a:cs typeface="Arial"/>
                  <a:sym typeface="Arial"/>
                </a:rPr>
                <a:t>5</a:t>
              </a:r>
              <a:endParaRPr lang="en-US" sz="1400" b="1" kern="0" dirty="0">
                <a:solidFill>
                  <a:srgbClr val="7F7F7F"/>
                </a:solidFill>
                <a:latin typeface="Arial"/>
                <a:ea typeface="+mn-ea"/>
                <a:cs typeface="Arial"/>
                <a:sym typeface="Arial"/>
              </a:endParaRPr>
            </a:p>
          </p:txBody>
        </p:sp>
        <p:cxnSp>
          <p:nvCxnSpPr>
            <p:cNvPr id="149" name="Straight Connector 148">
              <a:extLst>
                <a:ext uri="{FF2B5EF4-FFF2-40B4-BE49-F238E27FC236}">
                  <a16:creationId xmlns:a16="http://schemas.microsoft.com/office/drawing/2014/main" id="{926C5145-C4AA-FC45-B242-8B8832F2A9ED}"/>
                </a:ext>
              </a:extLst>
            </p:cNvPr>
            <p:cNvCxnSpPr>
              <a:cxnSpLocks/>
            </p:cNvCxnSpPr>
            <p:nvPr/>
          </p:nvCxnSpPr>
          <p:spPr>
            <a:xfrm flipH="1">
              <a:off x="7656148" y="3460060"/>
              <a:ext cx="60540" cy="49675"/>
            </a:xfrm>
            <a:prstGeom prst="line">
              <a:avLst/>
            </a:prstGeom>
            <a:ln w="12700">
              <a:solidFill>
                <a:srgbClr val="6E6E6E"/>
              </a:solidFill>
            </a:ln>
          </p:spPr>
          <p:style>
            <a:lnRef idx="1">
              <a:schemeClr val="accent1"/>
            </a:lnRef>
            <a:fillRef idx="0">
              <a:schemeClr val="accent1"/>
            </a:fillRef>
            <a:effectRef idx="0">
              <a:schemeClr val="accent1"/>
            </a:effectRef>
            <a:fontRef idx="minor">
              <a:schemeClr val="tx1"/>
            </a:fontRef>
          </p:style>
        </p:cxnSp>
        <p:sp>
          <p:nvSpPr>
            <p:cNvPr id="150" name="Octagon 149">
              <a:extLst>
                <a:ext uri="{FF2B5EF4-FFF2-40B4-BE49-F238E27FC236}">
                  <a16:creationId xmlns:a16="http://schemas.microsoft.com/office/drawing/2014/main" id="{2304672F-C8F6-7A47-BA41-9FAE42EA4D23}"/>
                </a:ext>
              </a:extLst>
            </p:cNvPr>
            <p:cNvSpPr/>
            <p:nvPr/>
          </p:nvSpPr>
          <p:spPr>
            <a:xfrm flipH="1">
              <a:off x="7560492" y="3494778"/>
              <a:ext cx="118872" cy="118872"/>
            </a:xfrm>
            <a:prstGeom prst="octagon">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2pPr>
              <a:lvl3pPr marR="0" lvl="2"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3pPr>
              <a:lvl4pPr marR="0" lvl="3"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4pPr>
              <a:lvl5pPr marR="0" lvl="4"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5pPr>
              <a:lvl6pPr marR="0" lvl="5"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6pPr>
              <a:lvl7pPr marR="0" lvl="6"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7pPr>
              <a:lvl8pPr marR="0" lvl="7"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8pPr>
              <a:lvl9pPr marR="0" lvl="8" algn="l" rtl="0">
                <a:lnSpc>
                  <a:spcPct val="100000"/>
                </a:lnSpc>
                <a:spcBef>
                  <a:spcPts val="0"/>
                </a:spcBef>
                <a:spcAft>
                  <a:spcPts val="0"/>
                </a:spcAft>
                <a:buClr>
                  <a:srgbClr val="000000"/>
                </a:buClr>
                <a:buFont typeface="Arial"/>
                <a:defRPr sz="1400" b="0" i="0" u="none" strike="noStrike" cap="none">
                  <a:solidFill>
                    <a:schemeClr val="lt1"/>
                  </a:solidFill>
                  <a:latin typeface="+mn-lt"/>
                  <a:ea typeface="+mn-ea"/>
                  <a:cs typeface="+mn-cs"/>
                  <a:sym typeface="Arial"/>
                </a:defRPr>
              </a:lvl9pPr>
            </a:lstStyle>
            <a:p>
              <a:pPr algn="ctr" defTabSz="914378" fontAlgn="auto">
                <a:defRPr/>
              </a:pPr>
              <a:endParaRPr lang="en-US" kern="0">
                <a:solidFill>
                  <a:srgbClr val="FFFFFF"/>
                </a:solidFill>
                <a:latin typeface="Arial"/>
              </a:endParaRPr>
            </a:p>
          </p:txBody>
        </p:sp>
      </p:grpSp>
      <p:sp>
        <p:nvSpPr>
          <p:cNvPr id="116" name="TextBox 115">
            <a:extLst>
              <a:ext uri="{FF2B5EF4-FFF2-40B4-BE49-F238E27FC236}">
                <a16:creationId xmlns:a16="http://schemas.microsoft.com/office/drawing/2014/main" id="{39EE2A72-4BD0-9046-8CA7-3A0FC0720B1F}"/>
              </a:ext>
            </a:extLst>
          </p:cNvPr>
          <p:cNvSpPr txBox="1"/>
          <p:nvPr/>
        </p:nvSpPr>
        <p:spPr>
          <a:xfrm>
            <a:off x="7157634" y="4879294"/>
            <a:ext cx="7285456" cy="215444"/>
          </a:xfrm>
          <a:prstGeom prst="rect">
            <a:avLst/>
          </a:prstGeom>
          <a:noFill/>
        </p:spPr>
        <p:txBody>
          <a:bodyPr wrap="square" rtlCol="0" anchor="b">
            <a:spAutoFit/>
          </a:bodyPr>
          <a:lstStyle/>
          <a:p>
            <a:pPr defTabSz="914378" fontAlgn="auto">
              <a:spcBef>
                <a:spcPts val="0"/>
              </a:spcBef>
              <a:spcAft>
                <a:spcPts val="0"/>
              </a:spcAft>
              <a:buClr>
                <a:srgbClr val="000000"/>
              </a:buClr>
              <a:defRPr/>
            </a:pPr>
            <a:r>
              <a:rPr lang="en-US" sz="800" kern="0" dirty="0">
                <a:solidFill>
                  <a:srgbClr val="000000"/>
                </a:solidFill>
                <a:latin typeface="Arial"/>
                <a:ea typeface="+mn-ea"/>
                <a:cs typeface="Arial"/>
                <a:sym typeface="Arial"/>
              </a:rPr>
              <a:t>Adapted from J Cortes et al, ESMO 2021</a:t>
            </a:r>
            <a:endParaRPr lang="en-US" sz="700" kern="0" dirty="0">
              <a:solidFill>
                <a:srgbClr val="000000"/>
              </a:solidFill>
              <a:latin typeface="Arial"/>
              <a:ea typeface="+mn-ea"/>
              <a:cs typeface="Arial"/>
              <a:sym typeface="Arial"/>
            </a:endParaRPr>
          </a:p>
        </p:txBody>
      </p:sp>
    </p:spTree>
    <p:extLst>
      <p:ext uri="{BB962C8B-B14F-4D97-AF65-F5344CB8AC3E}">
        <p14:creationId xmlns:p14="http://schemas.microsoft.com/office/powerpoint/2010/main" val="398901271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9C7FDF18-5DF2-8943-B989-48C332DFA9C8}"/>
              </a:ext>
            </a:extLst>
          </p:cNvPr>
          <p:cNvSpPr txBox="1">
            <a:spLocks/>
          </p:cNvSpPr>
          <p:nvPr/>
        </p:nvSpPr>
        <p:spPr>
          <a:xfrm>
            <a:off x="183421" y="1597420"/>
            <a:ext cx="3011645" cy="1449542"/>
          </a:xfrm>
          <a:prstGeom prst="rect">
            <a:avLst/>
          </a:prstGeom>
          <a:solidFill>
            <a:schemeClr val="bg1">
              <a:lumMod val="85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indent="0" algn="l" defTabSz="1219139" fontAlgn="auto">
              <a:spcBef>
                <a:spcPts val="450"/>
              </a:spcBef>
              <a:defRPr/>
            </a:pPr>
            <a:r>
              <a:rPr lang="en-US" sz="1200" b="1" kern="0" dirty="0">
                <a:solidFill>
                  <a:srgbClr val="0070C0"/>
                </a:solidFill>
                <a:latin typeface="Arial" panose="020B0604020202020204" pitchFamily="34" charset="0"/>
                <a:cs typeface="Arial" panose="020B0604020202020204" pitchFamily="34" charset="0"/>
              </a:rPr>
              <a:t>Patients (N = 524)</a:t>
            </a:r>
          </a:p>
          <a:p>
            <a:pPr marL="171446" indent="-171446" algn="l" defTabSz="1219139" fontAlgn="auto">
              <a:spcBef>
                <a:spcPts val="450"/>
              </a:spcBef>
              <a:buClr>
                <a:srgbClr val="113468"/>
              </a:buClr>
              <a:buFont typeface="Arial" panose="020B0604020202020204" pitchFamily="34" charset="0"/>
              <a:buChar char="•"/>
              <a:defRPr/>
            </a:pPr>
            <a:r>
              <a:rPr lang="en-US" sz="1050" dirty="0">
                <a:solidFill>
                  <a:srgbClr val="000000"/>
                </a:solidFill>
                <a:latin typeface="Arial" panose="020B0604020202020204" pitchFamily="34" charset="0"/>
                <a:cs typeface="Arial" panose="020B0604020202020204" pitchFamily="34" charset="0"/>
              </a:rPr>
              <a:t>Unresectable or metastatic HER2-positive</a:t>
            </a:r>
            <a:r>
              <a:rPr lang="en-US" sz="1050" baseline="30000" dirty="0">
                <a:solidFill>
                  <a:srgbClr val="000000"/>
                </a:solidFill>
                <a:latin typeface="Arial" panose="020B0604020202020204" pitchFamily="34" charset="0"/>
                <a:cs typeface="Arial" panose="020B0604020202020204" pitchFamily="34" charset="0"/>
              </a:rPr>
              <a:t>a</a:t>
            </a:r>
            <a:r>
              <a:rPr lang="en-US" sz="1050" dirty="0">
                <a:solidFill>
                  <a:srgbClr val="000000"/>
                </a:solidFill>
                <a:latin typeface="Arial" panose="020B0604020202020204" pitchFamily="34" charset="0"/>
                <a:cs typeface="Arial" panose="020B0604020202020204" pitchFamily="34" charset="0"/>
              </a:rPr>
              <a:t> breast cancer </a:t>
            </a:r>
          </a:p>
          <a:p>
            <a:pPr marL="171446" indent="-171446" algn="l" defTabSz="1219139" fontAlgn="auto">
              <a:spcBef>
                <a:spcPts val="450"/>
              </a:spcBef>
              <a:buClr>
                <a:srgbClr val="113468"/>
              </a:buClr>
              <a:buFont typeface="Arial" panose="020B0604020202020204" pitchFamily="34" charset="0"/>
              <a:buChar char="•"/>
              <a:defRPr/>
            </a:pPr>
            <a:r>
              <a:rPr lang="en-US" sz="1050" dirty="0">
                <a:solidFill>
                  <a:srgbClr val="000000"/>
                </a:solidFill>
                <a:latin typeface="Arial" panose="020B0604020202020204" pitchFamily="34" charset="0"/>
                <a:cs typeface="Arial" panose="020B0604020202020204" pitchFamily="34" charset="0"/>
              </a:rPr>
              <a:t>Previously treated with trastuzumab </a:t>
            </a:r>
            <a:r>
              <a:rPr lang="en-US" sz="1050" dirty="0">
                <a:solidFill>
                  <a:prstClr val="black"/>
                </a:solidFill>
                <a:latin typeface="Arial" panose="020B0604020202020204" pitchFamily="34" charset="0"/>
                <a:cs typeface="Arial" panose="020B0604020202020204" pitchFamily="34" charset="0"/>
              </a:rPr>
              <a:t>and a taxane in metastatic or (neo)adjuvant setting with recurrence within 6 months of therapy</a:t>
            </a:r>
            <a:r>
              <a:rPr lang="en-US" sz="1050" baseline="30000" dirty="0">
                <a:solidFill>
                  <a:prstClr val="black"/>
                </a:solidFill>
                <a:latin typeface="Arial" panose="020B0604020202020204" pitchFamily="34" charset="0"/>
                <a:cs typeface="Arial" panose="020B0604020202020204" pitchFamily="34" charset="0"/>
              </a:rPr>
              <a:t>b</a:t>
            </a:r>
          </a:p>
        </p:txBody>
      </p:sp>
      <p:sp>
        <p:nvSpPr>
          <p:cNvPr id="3" name="Title 2">
            <a:extLst>
              <a:ext uri="{FF2B5EF4-FFF2-40B4-BE49-F238E27FC236}">
                <a16:creationId xmlns:a16="http://schemas.microsoft.com/office/drawing/2014/main" id="{774D9DD4-0357-2949-B92B-B0E00E261657}"/>
              </a:ext>
            </a:extLst>
          </p:cNvPr>
          <p:cNvSpPr>
            <a:spLocks noGrp="1"/>
          </p:cNvSpPr>
          <p:nvPr>
            <p:ph type="ctrTitle"/>
          </p:nvPr>
        </p:nvSpPr>
        <p:spPr>
          <a:xfrm>
            <a:off x="360000" y="471114"/>
            <a:ext cx="8615036" cy="334653"/>
          </a:xfrm>
        </p:spPr>
        <p:txBody>
          <a:bodyPr/>
          <a:lstStyle/>
          <a:p>
            <a:r>
              <a:rPr lang="en-US" sz="2100" dirty="0">
                <a:solidFill>
                  <a:srgbClr val="002060"/>
                </a:solidFill>
              </a:rPr>
              <a:t>Updated OS Analysis of DESTINY-Breast03</a:t>
            </a:r>
            <a:endParaRPr lang="en-US" sz="2100" strike="sngStrike" dirty="0">
              <a:solidFill>
                <a:srgbClr val="002060"/>
              </a:solidFill>
            </a:endParaRPr>
          </a:p>
        </p:txBody>
      </p:sp>
      <p:sp>
        <p:nvSpPr>
          <p:cNvPr id="4" name="Subtitle 3">
            <a:extLst>
              <a:ext uri="{FF2B5EF4-FFF2-40B4-BE49-F238E27FC236}">
                <a16:creationId xmlns:a16="http://schemas.microsoft.com/office/drawing/2014/main" id="{8CABB62F-CC59-7C4D-9942-14C0F638EAE1}"/>
              </a:ext>
            </a:extLst>
          </p:cNvPr>
          <p:cNvSpPr>
            <a:spLocks noGrp="1"/>
          </p:cNvSpPr>
          <p:nvPr>
            <p:ph type="subTitle" idx="2"/>
          </p:nvPr>
        </p:nvSpPr>
        <p:spPr>
          <a:xfrm>
            <a:off x="374101" y="693035"/>
            <a:ext cx="8409900" cy="338047"/>
          </a:xfrm>
        </p:spPr>
        <p:txBody>
          <a:bodyPr/>
          <a:lstStyle/>
          <a:p>
            <a:r>
              <a:rPr lang="en-US" sz="1800" dirty="0">
                <a:solidFill>
                  <a:srgbClr val="002060"/>
                </a:solidFill>
              </a:rPr>
              <a:t>Randomized, open-label, multicenter study (NCT03529110)</a:t>
            </a:r>
          </a:p>
          <a:p>
            <a:endParaRPr lang="en-US" sz="1800" dirty="0">
              <a:solidFill>
                <a:schemeClr val="tx1"/>
              </a:solidFill>
            </a:endParaRPr>
          </a:p>
        </p:txBody>
      </p:sp>
      <p:cxnSp>
        <p:nvCxnSpPr>
          <p:cNvPr id="17" name="Straight Arrow Connector 16">
            <a:extLst>
              <a:ext uri="{FF2B5EF4-FFF2-40B4-BE49-F238E27FC236}">
                <a16:creationId xmlns:a16="http://schemas.microsoft.com/office/drawing/2014/main" id="{31E93BDD-D320-CE47-8665-46A1BA047093}"/>
              </a:ext>
            </a:extLst>
          </p:cNvPr>
          <p:cNvCxnSpPr>
            <a:cxnSpLocks/>
            <a:stCxn id="28" idx="3"/>
          </p:cNvCxnSpPr>
          <p:nvPr/>
        </p:nvCxnSpPr>
        <p:spPr>
          <a:xfrm>
            <a:off x="3195066" y="2322191"/>
            <a:ext cx="932219" cy="0"/>
          </a:xfrm>
          <a:prstGeom prst="straightConnector1">
            <a:avLst/>
          </a:prstGeom>
          <a:noFill/>
          <a:ln w="22225" cap="flat" cmpd="sng" algn="ctr">
            <a:solidFill>
              <a:srgbClr val="000000"/>
            </a:solidFill>
            <a:prstDash val="solid"/>
            <a:tailEnd type="triangle"/>
          </a:ln>
          <a:effectLst/>
        </p:spPr>
      </p:cxnSp>
      <p:cxnSp>
        <p:nvCxnSpPr>
          <p:cNvPr id="18" name="Straight Connector 17">
            <a:extLst>
              <a:ext uri="{FF2B5EF4-FFF2-40B4-BE49-F238E27FC236}">
                <a16:creationId xmlns:a16="http://schemas.microsoft.com/office/drawing/2014/main" id="{44F11091-0809-9140-AE1F-CA92987BDB83}"/>
              </a:ext>
            </a:extLst>
          </p:cNvPr>
          <p:cNvCxnSpPr/>
          <p:nvPr/>
        </p:nvCxnSpPr>
        <p:spPr>
          <a:xfrm>
            <a:off x="4315442" y="1702401"/>
            <a:ext cx="0" cy="1296162"/>
          </a:xfrm>
          <a:prstGeom prst="line">
            <a:avLst/>
          </a:prstGeom>
          <a:noFill/>
          <a:ln w="22225" cap="flat" cmpd="sng" algn="ctr">
            <a:solidFill>
              <a:srgbClr val="000000"/>
            </a:solidFill>
            <a:prstDash val="solid"/>
          </a:ln>
          <a:effectLst/>
        </p:spPr>
      </p:cxnSp>
      <p:cxnSp>
        <p:nvCxnSpPr>
          <p:cNvPr id="19" name="Straight Arrow Connector 18">
            <a:extLst>
              <a:ext uri="{FF2B5EF4-FFF2-40B4-BE49-F238E27FC236}">
                <a16:creationId xmlns:a16="http://schemas.microsoft.com/office/drawing/2014/main" id="{8A3CC4FD-EB10-9D4E-9614-0E7E65C53A68}"/>
              </a:ext>
            </a:extLst>
          </p:cNvPr>
          <p:cNvCxnSpPr/>
          <p:nvPr/>
        </p:nvCxnSpPr>
        <p:spPr>
          <a:xfrm>
            <a:off x="4315442" y="2998153"/>
            <a:ext cx="548640" cy="0"/>
          </a:xfrm>
          <a:prstGeom prst="straightConnector1">
            <a:avLst/>
          </a:prstGeom>
          <a:noFill/>
          <a:ln w="22225" cap="flat" cmpd="sng" algn="ctr">
            <a:solidFill>
              <a:srgbClr val="000000"/>
            </a:solidFill>
            <a:prstDash val="solid"/>
            <a:tailEnd type="triangle"/>
          </a:ln>
          <a:effectLst/>
        </p:spPr>
      </p:cxnSp>
      <p:cxnSp>
        <p:nvCxnSpPr>
          <p:cNvPr id="20" name="Straight Arrow Connector 19">
            <a:extLst>
              <a:ext uri="{FF2B5EF4-FFF2-40B4-BE49-F238E27FC236}">
                <a16:creationId xmlns:a16="http://schemas.microsoft.com/office/drawing/2014/main" id="{862195E0-3576-7F48-9BB1-52A90B27AD2D}"/>
              </a:ext>
            </a:extLst>
          </p:cNvPr>
          <p:cNvCxnSpPr/>
          <p:nvPr/>
        </p:nvCxnSpPr>
        <p:spPr>
          <a:xfrm>
            <a:off x="4315442" y="1705134"/>
            <a:ext cx="548640" cy="0"/>
          </a:xfrm>
          <a:prstGeom prst="straightConnector1">
            <a:avLst/>
          </a:prstGeom>
          <a:noFill/>
          <a:ln w="22225" cap="flat" cmpd="sng" algn="ctr">
            <a:solidFill>
              <a:srgbClr val="000000"/>
            </a:solidFill>
            <a:prstDash val="solid"/>
            <a:tailEnd type="triangle"/>
          </a:ln>
          <a:effectLst/>
        </p:spPr>
      </p:cxnSp>
      <p:sp>
        <p:nvSpPr>
          <p:cNvPr id="21" name="Oval 20">
            <a:extLst>
              <a:ext uri="{FF2B5EF4-FFF2-40B4-BE49-F238E27FC236}">
                <a16:creationId xmlns:a16="http://schemas.microsoft.com/office/drawing/2014/main" id="{62A10A69-A2C8-C645-BD82-A7936ECD6F00}"/>
              </a:ext>
            </a:extLst>
          </p:cNvPr>
          <p:cNvSpPr/>
          <p:nvPr/>
        </p:nvSpPr>
        <p:spPr>
          <a:xfrm>
            <a:off x="3932881" y="1981294"/>
            <a:ext cx="788669" cy="751109"/>
          </a:xfrm>
          <a:prstGeom prst="ellipse">
            <a:avLst/>
          </a:prstGeom>
          <a:solidFill>
            <a:srgbClr val="000000"/>
          </a:solidFill>
          <a:ln w="25400" cap="flat" cmpd="sng" algn="ctr">
            <a:noFill/>
            <a:prstDash val="solid"/>
          </a:ln>
          <a:effectLst/>
        </p:spPr>
        <p:txBody>
          <a:bodyPr lIns="36000" tIns="36000" rIns="36000" bIns="36000" rtlCol="0" anchor="ctr"/>
          <a:lstStyle/>
          <a:p>
            <a:pPr algn="ctr" defTabSz="685766">
              <a:defRPr/>
            </a:pPr>
            <a:r>
              <a:rPr lang="en-US" sz="1050" b="1" dirty="0">
                <a:solidFill>
                  <a:srgbClr val="FFFFFF"/>
                </a:solidFill>
                <a:latin typeface="Arial" panose="020B0604020202020204"/>
                <a:ea typeface="+mn-ea"/>
                <a:cs typeface="+mn-cs"/>
              </a:rPr>
              <a:t>R</a:t>
            </a:r>
          </a:p>
          <a:p>
            <a:pPr algn="ctr" defTabSz="685766">
              <a:defRPr/>
            </a:pPr>
            <a:r>
              <a:rPr lang="en-US" sz="1050" b="1" dirty="0">
                <a:solidFill>
                  <a:srgbClr val="FFFFFF"/>
                </a:solidFill>
                <a:latin typeface="Arial" panose="020B0604020202020204"/>
                <a:ea typeface="+mn-ea"/>
                <a:cs typeface="+mn-cs"/>
              </a:rPr>
              <a:t>1:1</a:t>
            </a:r>
          </a:p>
        </p:txBody>
      </p:sp>
      <p:sp>
        <p:nvSpPr>
          <p:cNvPr id="22" name="Rectangle 21">
            <a:extLst>
              <a:ext uri="{FF2B5EF4-FFF2-40B4-BE49-F238E27FC236}">
                <a16:creationId xmlns:a16="http://schemas.microsoft.com/office/drawing/2014/main" id="{025B87AD-058B-DE49-A6EA-B699602755C8}"/>
              </a:ext>
            </a:extLst>
          </p:cNvPr>
          <p:cNvSpPr/>
          <p:nvPr/>
        </p:nvSpPr>
        <p:spPr>
          <a:xfrm>
            <a:off x="4909708" y="1414150"/>
            <a:ext cx="1623602" cy="623367"/>
          </a:xfrm>
          <a:prstGeom prst="rect">
            <a:avLst/>
          </a:prstGeom>
          <a:solidFill>
            <a:srgbClr val="002985"/>
          </a:solidFill>
          <a:ln w="9525" cap="flat" cmpd="sng" algn="ctr">
            <a:noFill/>
            <a:prstDash val="solid"/>
          </a:ln>
          <a:effectLst/>
        </p:spPr>
        <p:txBody>
          <a:bodyPr rtlCol="0" anchor="ctr"/>
          <a:lstStyle/>
          <a:p>
            <a:pPr algn="ctr" defTabSz="685800">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T-DXd </a:t>
            </a:r>
          </a:p>
          <a:p>
            <a:pPr algn="ctr" defTabSz="685800">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5.4 mg/kg Q3W</a:t>
            </a:r>
          </a:p>
          <a:p>
            <a:pPr algn="ctr" defTabSz="685800">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(n = 261)</a:t>
            </a:r>
            <a:endParaRPr lang="en-US" altLang="ja-JP" sz="1200" baseline="30000" dirty="0">
              <a:solidFill>
                <a:prstClr val="white"/>
              </a:solidFill>
              <a:latin typeface="Arial" panose="020B0604020202020204" pitchFamily="34" charset="0"/>
              <a:ea typeface="Meiryo UI" pitchFamily="50" charset="-128"/>
              <a:cs typeface="Arial" panose="020B0604020202020204" pitchFamily="34" charset="0"/>
            </a:endParaRPr>
          </a:p>
        </p:txBody>
      </p:sp>
      <p:sp>
        <p:nvSpPr>
          <p:cNvPr id="23" name="Rectangle 22">
            <a:extLst>
              <a:ext uri="{FF2B5EF4-FFF2-40B4-BE49-F238E27FC236}">
                <a16:creationId xmlns:a16="http://schemas.microsoft.com/office/drawing/2014/main" id="{CFCF67F2-BEBF-1D49-8446-7E547746D4D7}"/>
              </a:ext>
            </a:extLst>
          </p:cNvPr>
          <p:cNvSpPr/>
          <p:nvPr/>
        </p:nvSpPr>
        <p:spPr>
          <a:xfrm>
            <a:off x="4929678" y="2595262"/>
            <a:ext cx="1623607" cy="623367"/>
          </a:xfrm>
          <a:prstGeom prst="rect">
            <a:avLst/>
          </a:prstGeom>
          <a:solidFill>
            <a:srgbClr val="6E6E6E"/>
          </a:solidFill>
          <a:ln>
            <a:noFill/>
          </a:ln>
          <a:effectLst/>
        </p:spPr>
        <p:txBody>
          <a:bodyPr rtlCol="0" anchor="ctr"/>
          <a:lstStyle/>
          <a:p>
            <a:pPr algn="ctr" defTabSz="685800">
              <a:defRPr/>
            </a:pPr>
            <a:r>
              <a:rPr lang="en-US" altLang="ja-JP" sz="1200" b="1" dirty="0">
                <a:solidFill>
                  <a:srgbClr val="FFFFFF"/>
                </a:solidFill>
                <a:latin typeface="Arial" panose="020B0604020202020204" pitchFamily="34" charset="0"/>
                <a:ea typeface="Meiryo UI" pitchFamily="50" charset="-128"/>
                <a:cs typeface="Arial" panose="020B0604020202020204" pitchFamily="34" charset="0"/>
              </a:rPr>
              <a:t>T-DM1 </a:t>
            </a:r>
          </a:p>
          <a:p>
            <a:pPr algn="ctr" defTabSz="685800">
              <a:defRPr/>
            </a:pPr>
            <a:r>
              <a:rPr lang="en-US" altLang="ja-JP" sz="1200" b="1" dirty="0">
                <a:solidFill>
                  <a:srgbClr val="FFFFFF"/>
                </a:solidFill>
                <a:latin typeface="Arial" panose="020B0604020202020204" pitchFamily="34" charset="0"/>
                <a:ea typeface="Meiryo UI" pitchFamily="50" charset="-128"/>
                <a:cs typeface="Arial" panose="020B0604020202020204" pitchFamily="34" charset="0"/>
              </a:rPr>
              <a:t>3.6 mg/kg Q3W</a:t>
            </a:r>
          </a:p>
          <a:p>
            <a:pPr algn="ctr" defTabSz="685800">
              <a:defRPr/>
            </a:pPr>
            <a:r>
              <a:rPr lang="en-US" altLang="ja-JP" sz="1200" b="1" dirty="0">
                <a:solidFill>
                  <a:srgbClr val="FFFFFF"/>
                </a:solidFill>
                <a:latin typeface="Arial" panose="020B0604020202020204" pitchFamily="34" charset="0"/>
                <a:ea typeface="Meiryo UI" pitchFamily="50" charset="-128"/>
                <a:cs typeface="Arial" panose="020B0604020202020204" pitchFamily="34" charset="0"/>
              </a:rPr>
              <a:t>(n = 263)</a:t>
            </a:r>
            <a:endParaRPr lang="en-US" altLang="ja-JP" sz="1200" baseline="30000" dirty="0">
              <a:solidFill>
                <a:srgbClr val="FFFFFF"/>
              </a:solidFill>
              <a:latin typeface="Arial" panose="020B0604020202020204" pitchFamily="34" charset="0"/>
              <a:ea typeface="Meiryo UI" pitchFamily="50" charset="-128"/>
              <a:cs typeface="Arial" panose="020B0604020202020204" pitchFamily="34" charset="0"/>
            </a:endParaRPr>
          </a:p>
        </p:txBody>
      </p:sp>
      <p:sp>
        <p:nvSpPr>
          <p:cNvPr id="26" name="Rectangle 25">
            <a:extLst>
              <a:ext uri="{FF2B5EF4-FFF2-40B4-BE49-F238E27FC236}">
                <a16:creationId xmlns:a16="http://schemas.microsoft.com/office/drawing/2014/main" id="{B53104BB-234F-7A40-91FB-D83928226595}"/>
              </a:ext>
            </a:extLst>
          </p:cNvPr>
          <p:cNvSpPr/>
          <p:nvPr/>
        </p:nvSpPr>
        <p:spPr>
          <a:xfrm>
            <a:off x="3454743" y="3244695"/>
            <a:ext cx="1822612" cy="786498"/>
          </a:xfrm>
          <a:prstGeom prst="rect">
            <a:avLst/>
          </a:prstGeom>
          <a:noFill/>
          <a:ln w="9525" cap="flat" cmpd="sng" algn="ctr">
            <a:noFill/>
            <a:prstDash val="solid"/>
          </a:ln>
          <a:effectLst/>
        </p:spPr>
        <p:txBody>
          <a:bodyPr wrap="square" rIns="0" rtlCol="0" anchor="ctr"/>
          <a:lstStyle/>
          <a:p>
            <a:pPr defTabSz="685766">
              <a:defRPr/>
            </a:pPr>
            <a:endParaRPr lang="en-GB" sz="700" dirty="0">
              <a:solidFill>
                <a:srgbClr val="000000"/>
              </a:solidFill>
              <a:latin typeface="Arial" panose="020B0604020202020204"/>
              <a:ea typeface="+mn-ea"/>
              <a:cs typeface="+mn-cs"/>
            </a:endParaRPr>
          </a:p>
        </p:txBody>
      </p:sp>
      <p:sp>
        <p:nvSpPr>
          <p:cNvPr id="29" name="Subtitle 2">
            <a:extLst>
              <a:ext uri="{FF2B5EF4-FFF2-40B4-BE49-F238E27FC236}">
                <a16:creationId xmlns:a16="http://schemas.microsoft.com/office/drawing/2014/main" id="{8D4243D1-AB1C-E449-A139-D6E1D77175A0}"/>
              </a:ext>
            </a:extLst>
          </p:cNvPr>
          <p:cNvSpPr txBox="1">
            <a:spLocks/>
          </p:cNvSpPr>
          <p:nvPr/>
        </p:nvSpPr>
        <p:spPr>
          <a:xfrm>
            <a:off x="6823933" y="1345059"/>
            <a:ext cx="2062892" cy="1954264"/>
          </a:xfrm>
          <a:prstGeom prst="rect">
            <a:avLst/>
          </a:prstGeom>
          <a:solidFill>
            <a:schemeClr val="bg1">
              <a:lumMod val="85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indent="0" algn="l" defTabSz="1219139" fontAlgn="auto">
              <a:spcBef>
                <a:spcPts val="450"/>
              </a:spcBef>
              <a:defRPr/>
            </a:pPr>
            <a:r>
              <a:rPr lang="en-US" sz="1200" b="1" kern="0" dirty="0">
                <a:solidFill>
                  <a:srgbClr val="0070C0"/>
                </a:solidFill>
                <a:latin typeface="Arial" panose="020B0604020202020204" pitchFamily="34" charset="0"/>
                <a:cs typeface="Arial" panose="020B0604020202020204" pitchFamily="34" charset="0"/>
              </a:rPr>
              <a:t>Primary endpoint</a:t>
            </a:r>
          </a:p>
          <a:p>
            <a:pPr marL="171446" indent="-171446" algn="l" defTabSz="1219139" fontAlgn="auto">
              <a:spcBef>
                <a:spcPts val="450"/>
              </a:spcBef>
              <a:buClr>
                <a:srgbClr val="113468"/>
              </a:buClr>
              <a:buFont typeface="Arial" panose="020B0604020202020204" pitchFamily="34" charset="0"/>
              <a:buChar char="•"/>
              <a:defRPr/>
            </a:pPr>
            <a:r>
              <a:rPr lang="en-US" sz="1050" kern="0" dirty="0">
                <a:solidFill>
                  <a:srgbClr val="000000"/>
                </a:solidFill>
                <a:latin typeface="Arial" panose="020B0604020202020204" pitchFamily="34" charset="0"/>
                <a:cs typeface="Arial" panose="020B0604020202020204" pitchFamily="34" charset="0"/>
              </a:rPr>
              <a:t>PFS (BICR)</a:t>
            </a:r>
            <a:endParaRPr lang="en-US" sz="1050" b="1" kern="0" dirty="0">
              <a:solidFill>
                <a:srgbClr val="4472C4"/>
              </a:solidFill>
              <a:latin typeface="Arial" panose="020B0604020202020204" pitchFamily="34" charset="0"/>
              <a:cs typeface="Arial" panose="020B0604020202020204" pitchFamily="34" charset="0"/>
            </a:endParaRPr>
          </a:p>
          <a:p>
            <a:pPr marL="0" indent="0" algn="l" defTabSz="1219139" fontAlgn="auto">
              <a:spcBef>
                <a:spcPts val="450"/>
              </a:spcBef>
              <a:defRPr/>
            </a:pPr>
            <a:r>
              <a:rPr lang="en-US" sz="1200" b="1" kern="0" dirty="0">
                <a:solidFill>
                  <a:srgbClr val="0070C0"/>
                </a:solidFill>
                <a:latin typeface="Arial" panose="020B0604020202020204" pitchFamily="34" charset="0"/>
                <a:cs typeface="Arial" panose="020B0604020202020204" pitchFamily="34" charset="0"/>
              </a:rPr>
              <a:t>Key secondary endpoint</a:t>
            </a:r>
          </a:p>
          <a:p>
            <a:pPr marL="171446" indent="-171446" algn="l" defTabSz="1219139" fontAlgn="auto">
              <a:spcBef>
                <a:spcPts val="450"/>
              </a:spcBef>
              <a:buClr>
                <a:srgbClr val="113468"/>
              </a:buClr>
              <a:buFont typeface="Arial" panose="020B0604020202020204" pitchFamily="34" charset="0"/>
              <a:buChar char="•"/>
              <a:defRPr/>
            </a:pPr>
            <a:r>
              <a:rPr lang="en-US" sz="1050" kern="0" dirty="0">
                <a:solidFill>
                  <a:srgbClr val="000000"/>
                </a:solidFill>
                <a:latin typeface="Arial" panose="020B0604020202020204" pitchFamily="34" charset="0"/>
                <a:cs typeface="Arial" panose="020B0604020202020204" pitchFamily="34" charset="0"/>
              </a:rPr>
              <a:t>OS</a:t>
            </a:r>
            <a:r>
              <a:rPr lang="en-US" sz="1050" kern="0" baseline="30000" dirty="0">
                <a:solidFill>
                  <a:srgbClr val="000000"/>
                </a:solidFill>
                <a:latin typeface="Arial" panose="020B0604020202020204" pitchFamily="34" charset="0"/>
                <a:cs typeface="Arial" panose="020B0604020202020204" pitchFamily="34" charset="0"/>
              </a:rPr>
              <a:t>c</a:t>
            </a:r>
            <a:r>
              <a:rPr lang="en-US" sz="1200" kern="0" baseline="30000" dirty="0">
                <a:solidFill>
                  <a:srgbClr val="000000"/>
                </a:solidFill>
                <a:latin typeface="Arial" panose="020B0604020202020204" pitchFamily="34" charset="0"/>
                <a:cs typeface="Arial" panose="020B0604020202020204" pitchFamily="34" charset="0"/>
              </a:rPr>
              <a:t> </a:t>
            </a:r>
            <a:endParaRPr lang="en-US" sz="1200" b="1" kern="0" baseline="30000" dirty="0">
              <a:solidFill>
                <a:srgbClr val="113468"/>
              </a:solidFill>
              <a:latin typeface="Arial" panose="020B0604020202020204" pitchFamily="34" charset="0"/>
              <a:cs typeface="Arial" panose="020B0604020202020204" pitchFamily="34" charset="0"/>
            </a:endParaRPr>
          </a:p>
          <a:p>
            <a:pPr marL="0" indent="0" algn="l" defTabSz="1219139" fontAlgn="auto">
              <a:spcBef>
                <a:spcPts val="450"/>
              </a:spcBef>
              <a:buClr>
                <a:srgbClr val="333399"/>
              </a:buClr>
              <a:defRPr/>
            </a:pPr>
            <a:r>
              <a:rPr lang="en-US" sz="1200" b="1" kern="0" dirty="0">
                <a:solidFill>
                  <a:srgbClr val="0070C0"/>
                </a:solidFill>
                <a:latin typeface="Arial" panose="020B0604020202020204" pitchFamily="34" charset="0"/>
                <a:cs typeface="Arial" panose="020B0604020202020204" pitchFamily="34" charset="0"/>
              </a:rPr>
              <a:t>Secondary endpoints</a:t>
            </a:r>
          </a:p>
          <a:p>
            <a:pPr marL="176209" indent="-176209" algn="l" defTabSz="1219139" fontAlgn="auto">
              <a:spcBef>
                <a:spcPts val="450"/>
              </a:spcBef>
              <a:buClr>
                <a:srgbClr val="4472C4"/>
              </a:buClr>
              <a:buFont typeface="Arial" panose="020B0604020202020204" pitchFamily="34" charset="0"/>
              <a:buChar char="•"/>
              <a:defRPr/>
            </a:pPr>
            <a:r>
              <a:rPr lang="en-US" sz="1050" kern="0" dirty="0">
                <a:solidFill>
                  <a:srgbClr val="000000"/>
                </a:solidFill>
                <a:latin typeface="Arial" panose="020B0604020202020204" pitchFamily="34" charset="0"/>
                <a:cs typeface="Arial" panose="020B0604020202020204" pitchFamily="34" charset="0"/>
              </a:rPr>
              <a:t>ORR (BICR and investigator)</a:t>
            </a:r>
          </a:p>
          <a:p>
            <a:pPr marL="176209" indent="-176209" algn="l" defTabSz="1219139" fontAlgn="auto">
              <a:spcBef>
                <a:spcPts val="450"/>
              </a:spcBef>
              <a:buClr>
                <a:srgbClr val="4472C4"/>
              </a:buClr>
              <a:buFont typeface="Arial" panose="020B0604020202020204" pitchFamily="34" charset="0"/>
              <a:buChar char="•"/>
              <a:defRPr/>
            </a:pPr>
            <a:r>
              <a:rPr lang="en-US" sz="1050" kern="0" dirty="0">
                <a:solidFill>
                  <a:srgbClr val="000000"/>
                </a:solidFill>
                <a:latin typeface="Arial" panose="020B0604020202020204" pitchFamily="34" charset="0"/>
                <a:cs typeface="Arial" panose="020B0604020202020204" pitchFamily="34" charset="0"/>
              </a:rPr>
              <a:t>DoR (BICR)</a:t>
            </a:r>
          </a:p>
          <a:p>
            <a:pPr marL="176209" indent="-176209" algn="l" defTabSz="1219139" fontAlgn="auto">
              <a:spcBef>
                <a:spcPts val="450"/>
              </a:spcBef>
              <a:buClr>
                <a:srgbClr val="4472C4"/>
              </a:buClr>
              <a:buFont typeface="Arial" panose="020B0604020202020204" pitchFamily="34" charset="0"/>
              <a:buChar char="•"/>
              <a:defRPr/>
            </a:pPr>
            <a:r>
              <a:rPr lang="en-US" sz="1050" kern="0" dirty="0">
                <a:solidFill>
                  <a:srgbClr val="000000"/>
                </a:solidFill>
                <a:latin typeface="Arial" panose="020B0604020202020204" pitchFamily="34" charset="0"/>
                <a:cs typeface="Arial" panose="020B0604020202020204" pitchFamily="34" charset="0"/>
              </a:rPr>
              <a:t>Safety</a:t>
            </a:r>
          </a:p>
        </p:txBody>
      </p:sp>
      <p:sp>
        <p:nvSpPr>
          <p:cNvPr id="24" name="TextBox 23">
            <a:extLst>
              <a:ext uri="{FF2B5EF4-FFF2-40B4-BE49-F238E27FC236}">
                <a16:creationId xmlns:a16="http://schemas.microsoft.com/office/drawing/2014/main" id="{16A006B4-6CED-074D-88E4-5BFE52A4DC1A}"/>
              </a:ext>
            </a:extLst>
          </p:cNvPr>
          <p:cNvSpPr txBox="1"/>
          <p:nvPr/>
        </p:nvSpPr>
        <p:spPr>
          <a:xfrm>
            <a:off x="178060" y="4466306"/>
            <a:ext cx="8858250" cy="369332"/>
          </a:xfrm>
          <a:prstGeom prst="rect">
            <a:avLst/>
          </a:prstGeom>
          <a:noFill/>
        </p:spPr>
        <p:txBody>
          <a:bodyPr wrap="square" rtlCol="0" anchor="b">
            <a:spAutoFit/>
          </a:bodyPr>
          <a:lstStyle/>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rPr>
              <a:t>BICR, blinded independent central review; DoR, duration of response; HER2, human epidermal growth factor receptor 2; IHC, immunohistochemistry; ISH, in situ hybridization; ORR, objective response rate; OS, overall survival; PFS, progression-free survival; Q3W, every 3 weeks; R, randomization; T-DM1, t</a:t>
            </a:r>
            <a:r>
              <a:rPr lang="en-US" sz="600" dirty="0">
                <a:solidFill>
                  <a:prstClr val="black"/>
                </a:solidFill>
                <a:latin typeface="Arial" panose="020B0604020202020204" pitchFamily="34" charset="0"/>
                <a:ea typeface="+mn-ea"/>
                <a:cs typeface="Arial" panose="020B0604020202020204" pitchFamily="34" charset="0"/>
                <a:sym typeface="Arial Narrow"/>
              </a:rPr>
              <a:t>rastuzumab emtansine; </a:t>
            </a:r>
            <a:r>
              <a:rPr lang="en-US" sz="600" dirty="0">
                <a:solidFill>
                  <a:prstClr val="black"/>
                </a:solidFill>
                <a:latin typeface="Arial" panose="020B0604020202020204" pitchFamily="34" charset="0"/>
                <a:ea typeface="+mn-ea"/>
                <a:cs typeface="Arial" panose="020B0604020202020204" pitchFamily="34" charset="0"/>
              </a:rPr>
              <a:t>T-DXd, </a:t>
            </a:r>
            <a:r>
              <a:rPr lang="en-US" sz="600" dirty="0">
                <a:solidFill>
                  <a:prstClr val="black"/>
                </a:solidFill>
                <a:latin typeface="Arial" panose="020B0604020202020204" pitchFamily="34" charset="0"/>
                <a:ea typeface="+mn-ea"/>
                <a:cs typeface="Arial" panose="020B0604020202020204" pitchFamily="34" charset="0"/>
                <a:sym typeface="Arial Narrow"/>
              </a:rPr>
              <a:t>trastuzumab deruxtecan</a:t>
            </a:r>
            <a:r>
              <a:rPr lang="en-US" sz="600" dirty="0">
                <a:solidFill>
                  <a:prstClr val="black"/>
                </a:solidFill>
                <a:latin typeface="Arial" panose="020B0604020202020204" pitchFamily="34" charset="0"/>
                <a:ea typeface="+mn-ea"/>
                <a:cs typeface="Arial" panose="020B0604020202020204" pitchFamily="34" charset="0"/>
              </a:rPr>
              <a:t>. </a:t>
            </a:r>
          </a:p>
          <a:p>
            <a:pPr defTabSz="685800" fontAlgn="auto">
              <a:spcBef>
                <a:spcPts val="0"/>
              </a:spcBef>
              <a:spcAft>
                <a:spcPts val="0"/>
              </a:spcAft>
              <a:defRPr/>
            </a:pPr>
            <a:r>
              <a:rPr lang="en-US" sz="600" baseline="30000" dirty="0">
                <a:solidFill>
                  <a:prstClr val="black"/>
                </a:solidFill>
                <a:latin typeface="Arial" panose="020B0604020202020204" pitchFamily="34" charset="0"/>
                <a:ea typeface="+mn-ea"/>
                <a:cs typeface="Arial" panose="020B0604020202020204" pitchFamily="34" charset="0"/>
              </a:rPr>
              <a:t>a</a:t>
            </a:r>
            <a:r>
              <a:rPr lang="en-US" sz="600" dirty="0">
                <a:solidFill>
                  <a:prstClr val="black"/>
                </a:solidFill>
                <a:latin typeface="Arial" panose="020B0604020202020204" pitchFamily="34" charset="0"/>
                <a:ea typeface="+mn-ea"/>
                <a:cs typeface="Arial" panose="020B0604020202020204" pitchFamily="34" charset="0"/>
              </a:rPr>
              <a:t>HER2 IHC 3+ or IHC 2+/ISH+ based on central confirmation. </a:t>
            </a:r>
            <a:r>
              <a:rPr lang="en-US" sz="600" baseline="30000" dirty="0">
                <a:solidFill>
                  <a:prstClr val="black"/>
                </a:solidFill>
                <a:latin typeface="Arial" panose="020B0604020202020204" pitchFamily="34" charset="0"/>
                <a:ea typeface="+mn-ea"/>
                <a:cs typeface="Arial" panose="020B0604020202020204" pitchFamily="34" charset="0"/>
              </a:rPr>
              <a:t>b</a:t>
            </a:r>
            <a:r>
              <a:rPr lang="en-GB" sz="600" dirty="0">
                <a:solidFill>
                  <a:prstClr val="black"/>
                </a:solidFill>
                <a:latin typeface="Arial" panose="020B0604020202020204" pitchFamily="34" charset="0"/>
                <a:ea typeface="+mn-ea"/>
                <a:cs typeface="Arial" panose="020B0604020202020204" pitchFamily="34" charset="0"/>
              </a:rPr>
              <a:t>Progression during or within 6 months after completing adjuvant therapy involving trastuzumab and a taxane. </a:t>
            </a:r>
            <a:r>
              <a:rPr lang="en-GB" sz="600" baseline="30000" dirty="0">
                <a:solidFill>
                  <a:prstClr val="black"/>
                </a:solidFill>
                <a:latin typeface="Arial" panose="020B0604020202020204" pitchFamily="34" charset="0"/>
                <a:ea typeface="+mn-ea"/>
                <a:cs typeface="Arial" panose="020B0604020202020204" pitchFamily="34" charset="0"/>
              </a:rPr>
              <a:t>c</a:t>
            </a:r>
            <a:r>
              <a:rPr lang="en-US" sz="600" dirty="0">
                <a:solidFill>
                  <a:prstClr val="black"/>
                </a:solidFill>
                <a:latin typeface="Arial" panose="020B0604020202020204" pitchFamily="34" charset="0"/>
                <a:ea typeface="+mn-ea"/>
                <a:cs typeface="Arial" panose="020B0604020202020204" pitchFamily="34" charset="0"/>
              </a:rPr>
              <a:t>80% powered at 2-sided significance level of 5%. </a:t>
            </a:r>
            <a:endParaRPr lang="en-GB" sz="600" dirty="0">
              <a:solidFill>
                <a:prstClr val="black"/>
              </a:solidFill>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99D83670-9AF4-454E-ACAC-C6182D1930FF}"/>
              </a:ext>
            </a:extLst>
          </p:cNvPr>
          <p:cNvSpPr txBox="1"/>
          <p:nvPr/>
        </p:nvSpPr>
        <p:spPr>
          <a:xfrm>
            <a:off x="183421" y="4006774"/>
            <a:ext cx="8777159" cy="461665"/>
          </a:xfrm>
          <a:prstGeom prst="rect">
            <a:avLst/>
          </a:prstGeom>
          <a:noFill/>
        </p:spPr>
        <p:txBody>
          <a:bodyPr wrap="square">
            <a:spAutoFit/>
          </a:bodyPr>
          <a:lstStyle/>
          <a:p>
            <a:pPr defTabSz="685766">
              <a:defRPr/>
            </a:pPr>
            <a:r>
              <a:rPr lang="en-US" sz="1200" b="1" dirty="0">
                <a:solidFill>
                  <a:prstClr val="black"/>
                </a:solidFill>
                <a:latin typeface="Arial" panose="020B0604020202020204" pitchFamily="34" charset="0"/>
                <a:ea typeface="+mn-ea"/>
                <a:cs typeface="Arial" panose="020B0604020202020204" pitchFamily="34" charset="0"/>
              </a:rPr>
              <a:t>The prespecified OS interim analysis was planned with 153 events. At the time of data cutoff (July 25, 2022), </a:t>
            </a:r>
          </a:p>
          <a:p>
            <a:pPr defTabSz="685766">
              <a:defRPr/>
            </a:pPr>
            <a:r>
              <a:rPr lang="en-US" sz="1200" b="1" dirty="0">
                <a:solidFill>
                  <a:prstClr val="black"/>
                </a:solidFill>
                <a:latin typeface="Arial" panose="020B0604020202020204" pitchFamily="34" charset="0"/>
                <a:ea typeface="+mn-ea"/>
                <a:cs typeface="Arial" panose="020B0604020202020204" pitchFamily="34" charset="0"/>
              </a:rPr>
              <a:t>169 OS events were observed and the </a:t>
            </a:r>
            <a:r>
              <a:rPr lang="en-US" sz="1200" b="1" i="1" dirty="0">
                <a:solidFill>
                  <a:prstClr val="black"/>
                </a:solidFill>
                <a:latin typeface="Arial" panose="020B0604020202020204" pitchFamily="34" charset="0"/>
                <a:ea typeface="+mn-ea"/>
                <a:cs typeface="Arial" panose="020B0604020202020204" pitchFamily="34" charset="0"/>
              </a:rPr>
              <a:t>P</a:t>
            </a:r>
            <a:r>
              <a:rPr lang="en-US" sz="1200" b="1" dirty="0">
                <a:solidFill>
                  <a:prstClr val="black"/>
                </a:solidFill>
                <a:latin typeface="Arial" panose="020B0604020202020204" pitchFamily="34" charset="0"/>
                <a:ea typeface="+mn-ea"/>
                <a:cs typeface="Arial" panose="020B0604020202020204" pitchFamily="34" charset="0"/>
              </a:rPr>
              <a:t> value to achieve statistical significance was 0.013</a:t>
            </a:r>
          </a:p>
        </p:txBody>
      </p:sp>
      <p:sp>
        <p:nvSpPr>
          <p:cNvPr id="2" name="TextBox 1">
            <a:extLst>
              <a:ext uri="{FF2B5EF4-FFF2-40B4-BE49-F238E27FC236}">
                <a16:creationId xmlns:a16="http://schemas.microsoft.com/office/drawing/2014/main" id="{B485B587-7CE1-BAAF-2800-11C94AB6CEA7}"/>
              </a:ext>
            </a:extLst>
          </p:cNvPr>
          <p:cNvSpPr txBox="1"/>
          <p:nvPr/>
        </p:nvSpPr>
        <p:spPr>
          <a:xfrm>
            <a:off x="149926" y="3079245"/>
            <a:ext cx="3966647" cy="1115690"/>
          </a:xfrm>
          <a:prstGeom prst="rect">
            <a:avLst/>
          </a:prstGeom>
          <a:noFill/>
        </p:spPr>
        <p:txBody>
          <a:bodyPr wrap="square" rtlCol="0">
            <a:spAutoFit/>
          </a:bodyPr>
          <a:lstStyle/>
          <a:p>
            <a:pPr marL="176213" indent="-129779" defTabSz="1219139" fontAlgn="auto">
              <a:spcBef>
                <a:spcPts val="450"/>
              </a:spcBef>
              <a:spcAft>
                <a:spcPts val="0"/>
              </a:spcAft>
              <a:buClr>
                <a:srgbClr val="113468"/>
              </a:buClr>
              <a:defRPr/>
            </a:pPr>
            <a:r>
              <a:rPr lang="en-US" sz="1200" b="1" kern="0" dirty="0">
                <a:solidFill>
                  <a:srgbClr val="0070C0"/>
                </a:solidFill>
                <a:latin typeface="Arial" panose="020B0604020202020204" pitchFamily="34" charset="0"/>
                <a:ea typeface="+mn-ea"/>
                <a:cs typeface="Arial" panose="020B0604020202020204" pitchFamily="34" charset="0"/>
              </a:rPr>
              <a:t>Stratification factors</a:t>
            </a:r>
          </a:p>
          <a:p>
            <a:pPr marL="176209" indent="-176209" defTabSz="1219139" fontAlgn="auto">
              <a:spcBef>
                <a:spcPts val="450"/>
              </a:spcBef>
              <a:spcAft>
                <a:spcPts val="0"/>
              </a:spcAft>
              <a:buClr>
                <a:srgbClr val="4472C4"/>
              </a:buClr>
              <a:buFont typeface="Arial" panose="020B0604020202020204" pitchFamily="34" charset="0"/>
              <a:buChar char="•"/>
              <a:defRPr/>
            </a:pPr>
            <a:r>
              <a:rPr lang="en-US" sz="1050" dirty="0">
                <a:solidFill>
                  <a:srgbClr val="000000"/>
                </a:solidFill>
                <a:latin typeface="Arial" panose="020B0604020202020204" pitchFamily="34" charset="0"/>
                <a:ea typeface="+mn-ea"/>
                <a:cs typeface="Arial" panose="020B0604020202020204" pitchFamily="34" charset="0"/>
              </a:rPr>
              <a:t>Hormone receptor status </a:t>
            </a:r>
          </a:p>
          <a:p>
            <a:pPr marL="176209" indent="-176209" defTabSz="1219139" fontAlgn="auto">
              <a:spcBef>
                <a:spcPts val="450"/>
              </a:spcBef>
              <a:spcAft>
                <a:spcPts val="0"/>
              </a:spcAft>
              <a:buClr>
                <a:srgbClr val="4472C4"/>
              </a:buClr>
              <a:buFont typeface="Arial" panose="020B0604020202020204" pitchFamily="34" charset="0"/>
              <a:buChar char="•"/>
              <a:defRPr/>
            </a:pPr>
            <a:r>
              <a:rPr lang="en-US" sz="1050" dirty="0">
                <a:solidFill>
                  <a:srgbClr val="000000"/>
                </a:solidFill>
                <a:latin typeface="Arial" panose="020B0604020202020204" pitchFamily="34" charset="0"/>
                <a:ea typeface="+mn-ea"/>
                <a:cs typeface="Arial" panose="020B0604020202020204" pitchFamily="34" charset="0"/>
              </a:rPr>
              <a:t>Prior treatment with pertuzumab </a:t>
            </a:r>
          </a:p>
          <a:p>
            <a:pPr marL="176209" indent="-176209" defTabSz="1219139" fontAlgn="auto">
              <a:spcBef>
                <a:spcPts val="450"/>
              </a:spcBef>
              <a:spcAft>
                <a:spcPts val="0"/>
              </a:spcAft>
              <a:buClr>
                <a:srgbClr val="4472C4"/>
              </a:buClr>
              <a:buFont typeface="Arial" panose="020B0604020202020204" pitchFamily="34" charset="0"/>
              <a:buChar char="•"/>
              <a:defRPr/>
            </a:pPr>
            <a:r>
              <a:rPr lang="en-US" sz="1050" dirty="0">
                <a:solidFill>
                  <a:srgbClr val="000000"/>
                </a:solidFill>
                <a:latin typeface="Arial" panose="020B0604020202020204" pitchFamily="34" charset="0"/>
                <a:ea typeface="+mn-ea"/>
                <a:cs typeface="Arial" panose="020B0604020202020204" pitchFamily="34" charset="0"/>
              </a:rPr>
              <a:t>History of visceral disease</a:t>
            </a:r>
          </a:p>
          <a:p>
            <a:pPr defTabSz="685800" fontAlgn="auto">
              <a:spcBef>
                <a:spcPts val="0"/>
              </a:spcBef>
              <a:spcAft>
                <a:spcPts val="0"/>
              </a:spcAft>
              <a:defRPr/>
            </a:pPr>
            <a:endParaRPr lang="en-US" sz="1050" dirty="0">
              <a:solidFill>
                <a:prstClr val="black"/>
              </a:solidFill>
              <a:latin typeface="Tahoma"/>
              <a:ea typeface="+mn-ea"/>
              <a:cs typeface="+mn-cs"/>
            </a:endParaRPr>
          </a:p>
        </p:txBody>
      </p:sp>
    </p:spTree>
    <p:extLst>
      <p:ext uri="{BB962C8B-B14F-4D97-AF65-F5344CB8AC3E}">
        <p14:creationId xmlns:p14="http://schemas.microsoft.com/office/powerpoint/2010/main" val="50196105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D58C1-2463-42D7-99E4-0465364458E2}"/>
              </a:ext>
            </a:extLst>
          </p:cNvPr>
          <p:cNvSpPr>
            <a:spLocks noGrp="1"/>
          </p:cNvSpPr>
          <p:nvPr>
            <p:ph type="ctrTitle"/>
          </p:nvPr>
        </p:nvSpPr>
        <p:spPr>
          <a:xfrm>
            <a:off x="367118" y="483659"/>
            <a:ext cx="8409765" cy="432000"/>
          </a:xfrm>
        </p:spPr>
        <p:txBody>
          <a:bodyPr/>
          <a:lstStyle/>
          <a:p>
            <a:r>
              <a:rPr lang="en-US" sz="2100" dirty="0">
                <a:solidFill>
                  <a:srgbClr val="002060"/>
                </a:solidFill>
              </a:rPr>
              <a:t>Key Secondary Endpoint: Overall Survival</a:t>
            </a:r>
          </a:p>
        </p:txBody>
      </p:sp>
      <p:sp>
        <p:nvSpPr>
          <p:cNvPr id="6" name="TextBox 5">
            <a:extLst>
              <a:ext uri="{FF2B5EF4-FFF2-40B4-BE49-F238E27FC236}">
                <a16:creationId xmlns:a16="http://schemas.microsoft.com/office/drawing/2014/main" id="{DB625FC5-982E-4A0B-9354-782D1B9E3A3C}"/>
              </a:ext>
            </a:extLst>
          </p:cNvPr>
          <p:cNvSpPr txBox="1"/>
          <p:nvPr/>
        </p:nvSpPr>
        <p:spPr>
          <a:xfrm>
            <a:off x="173690" y="4610395"/>
            <a:ext cx="8823832" cy="369332"/>
          </a:xfrm>
          <a:prstGeom prst="rect">
            <a:avLst/>
          </a:prstGeom>
          <a:noFill/>
        </p:spPr>
        <p:txBody>
          <a:bodyPr wrap="square" rtlCol="0" anchor="b">
            <a:spAutoFit/>
          </a:bodyPr>
          <a:lstStyle/>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rPr>
              <a:t>HR, hazard ratio; mOS, median overall survival; NE, not estimable; NR, not reached; T-DM1, t</a:t>
            </a:r>
            <a:r>
              <a:rPr lang="en-US" sz="600" dirty="0">
                <a:solidFill>
                  <a:prstClr val="black"/>
                </a:solidFill>
                <a:latin typeface="Arial" panose="020B0604020202020204" pitchFamily="34" charset="0"/>
                <a:ea typeface="+mn-ea"/>
                <a:cs typeface="Arial" panose="020B0604020202020204" pitchFamily="34" charset="0"/>
                <a:sym typeface="Arial Narrow"/>
              </a:rPr>
              <a:t>rastuzumab emtansine; </a:t>
            </a:r>
            <a:r>
              <a:rPr lang="en-US" sz="600" dirty="0">
                <a:solidFill>
                  <a:prstClr val="black"/>
                </a:solidFill>
                <a:latin typeface="Arial" panose="020B0604020202020204" pitchFamily="34" charset="0"/>
                <a:ea typeface="+mn-ea"/>
                <a:cs typeface="Arial" panose="020B0604020202020204" pitchFamily="34" charset="0"/>
              </a:rPr>
              <a:t>T-DXd, </a:t>
            </a:r>
            <a:r>
              <a:rPr lang="en-US" sz="600" dirty="0">
                <a:solidFill>
                  <a:prstClr val="black"/>
                </a:solidFill>
                <a:latin typeface="Arial" panose="020B0604020202020204" pitchFamily="34" charset="0"/>
                <a:ea typeface="+mn-ea"/>
                <a:cs typeface="Arial" panose="020B0604020202020204" pitchFamily="34" charset="0"/>
                <a:sym typeface="Arial Narrow"/>
              </a:rPr>
              <a:t>trastuzumab deruxtecan.</a:t>
            </a:r>
          </a:p>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sym typeface="Arial Narrow"/>
              </a:rPr>
              <a:t>There were 19 patients (7.3%) treated with T-DXd and 28 patients (10.6%) treated with T-DM1 who were lost to follow-up</a:t>
            </a:r>
            <a:r>
              <a:rPr lang="en-US" sz="600" dirty="0">
                <a:solidFill>
                  <a:prstClr val="black"/>
                </a:solidFill>
                <a:latin typeface="Arial" panose="020B0604020202020204" pitchFamily="34" charset="0"/>
                <a:ea typeface="+mn-ea"/>
                <a:cs typeface="Arial" panose="020B0604020202020204" pitchFamily="34" charset="0"/>
              </a:rPr>
              <a:t>.</a:t>
            </a:r>
          </a:p>
          <a:p>
            <a:pPr defTabSz="685800" fontAlgn="auto">
              <a:spcBef>
                <a:spcPts val="0"/>
              </a:spcBef>
              <a:spcAft>
                <a:spcPts val="0"/>
              </a:spcAft>
              <a:defRPr/>
            </a:pPr>
            <a:r>
              <a:rPr lang="en-US" sz="600" baseline="30000" dirty="0">
                <a:solidFill>
                  <a:prstClr val="black"/>
                </a:solidFill>
                <a:latin typeface="Arial" panose="020B0604020202020204" pitchFamily="34" charset="0"/>
                <a:ea typeface="+mn-ea"/>
                <a:cs typeface="Arial" panose="020B0604020202020204" pitchFamily="34" charset="0"/>
              </a:rPr>
              <a:t>a</a:t>
            </a:r>
            <a:r>
              <a:rPr lang="en-US" sz="600" dirty="0">
                <a:solidFill>
                  <a:prstClr val="black"/>
                </a:solidFill>
                <a:latin typeface="Arial" panose="020B0604020202020204" pitchFamily="34" charset="0"/>
                <a:ea typeface="+mn-ea"/>
                <a:cs typeface="Arial" panose="020B0604020202020204" pitchFamily="34" charset="0"/>
              </a:rPr>
              <a:t>The </a:t>
            </a:r>
            <a:r>
              <a:rPr lang="en-US" sz="600" i="1" dirty="0">
                <a:solidFill>
                  <a:prstClr val="black"/>
                </a:solidFill>
                <a:latin typeface="Arial" panose="020B0604020202020204" pitchFamily="34" charset="0"/>
                <a:ea typeface="+mn-ea"/>
                <a:cs typeface="Arial" panose="020B0604020202020204" pitchFamily="34" charset="0"/>
              </a:rPr>
              <a:t>P</a:t>
            </a:r>
            <a:r>
              <a:rPr lang="en-US" sz="600" dirty="0">
                <a:solidFill>
                  <a:prstClr val="black"/>
                </a:solidFill>
                <a:latin typeface="Arial" panose="020B0604020202020204" pitchFamily="34" charset="0"/>
                <a:ea typeface="+mn-ea"/>
                <a:cs typeface="Arial" panose="020B0604020202020204" pitchFamily="34" charset="0"/>
              </a:rPr>
              <a:t> value for overall survival crossed the prespecified boundary (</a:t>
            </a:r>
            <a:r>
              <a:rPr lang="en-US" sz="600" i="1" dirty="0">
                <a:solidFill>
                  <a:prstClr val="black"/>
                </a:solidFill>
                <a:latin typeface="Arial" panose="020B0604020202020204" pitchFamily="34" charset="0"/>
                <a:ea typeface="+mn-ea"/>
                <a:cs typeface="Arial" panose="020B0604020202020204" pitchFamily="34" charset="0"/>
              </a:rPr>
              <a:t>P</a:t>
            </a:r>
            <a:r>
              <a:rPr lang="en-US" sz="600" dirty="0">
                <a:solidFill>
                  <a:prstClr val="black"/>
                </a:solidFill>
                <a:latin typeface="Arial" panose="020B0604020202020204" pitchFamily="34" charset="0"/>
                <a:ea typeface="+mn-ea"/>
                <a:cs typeface="Arial" panose="020B0604020202020204" pitchFamily="34" charset="0"/>
              </a:rPr>
              <a:t> = 0.013) and was statistically significant. </a:t>
            </a:r>
            <a:r>
              <a:rPr lang="en-US" sz="600" baseline="30000" dirty="0">
                <a:solidFill>
                  <a:prstClr val="black"/>
                </a:solidFill>
                <a:latin typeface="Arial" panose="020B0604020202020204" pitchFamily="34" charset="0"/>
                <a:ea typeface="+mn-ea"/>
                <a:cs typeface="Arial" panose="020B0604020202020204" pitchFamily="34" charset="0"/>
              </a:rPr>
              <a:t>b</a:t>
            </a:r>
            <a:r>
              <a:rPr lang="en-US" sz="600" dirty="0">
                <a:solidFill>
                  <a:prstClr val="black"/>
                </a:solidFill>
                <a:latin typeface="Arial" panose="020B0604020202020204" pitchFamily="34" charset="0"/>
                <a:ea typeface="+mn-ea"/>
                <a:cs typeface="Arial" panose="020B0604020202020204" pitchFamily="34" charset="0"/>
              </a:rPr>
              <a:t>Two-sided.</a:t>
            </a:r>
          </a:p>
        </p:txBody>
      </p:sp>
      <p:sp>
        <p:nvSpPr>
          <p:cNvPr id="26" name="TextBox 25">
            <a:extLst>
              <a:ext uri="{FF2B5EF4-FFF2-40B4-BE49-F238E27FC236}">
                <a16:creationId xmlns:a16="http://schemas.microsoft.com/office/drawing/2014/main" id="{42CCF55C-BA7F-3A61-5E92-CCDE77D0E36B}"/>
              </a:ext>
            </a:extLst>
          </p:cNvPr>
          <p:cNvSpPr txBox="1"/>
          <p:nvPr/>
        </p:nvSpPr>
        <p:spPr>
          <a:xfrm>
            <a:off x="7772495" y="2008439"/>
            <a:ext cx="1648385" cy="577081"/>
          </a:xfrm>
          <a:prstGeom prst="rect">
            <a:avLst/>
          </a:prstGeom>
          <a:noFill/>
        </p:spPr>
        <p:txBody>
          <a:bodyPr wrap="square">
            <a:spAutoFit/>
          </a:bodyPr>
          <a:lstStyle/>
          <a:p>
            <a:pPr defTabSz="685800" fontAlgn="auto">
              <a:spcBef>
                <a:spcPts val="0"/>
              </a:spcBef>
              <a:spcAft>
                <a:spcPts val="0"/>
              </a:spcAft>
              <a:defRPr/>
            </a:pPr>
            <a:r>
              <a:rPr lang="en-US" sz="1050" b="1" dirty="0">
                <a:solidFill>
                  <a:prstClr val="black"/>
                </a:solidFill>
                <a:latin typeface="Arial" panose="020B0604020202020204" pitchFamily="34" charset="0"/>
                <a:ea typeface="+mn-ea"/>
                <a:cs typeface="Arial" panose="020B0604020202020204" pitchFamily="34" charset="0"/>
              </a:rPr>
              <a:t>mOS, mo (95% CI)</a:t>
            </a:r>
          </a:p>
          <a:p>
            <a:pPr defTabSz="685800" fontAlgn="auto">
              <a:spcBef>
                <a:spcPts val="0"/>
              </a:spcBef>
              <a:spcAft>
                <a:spcPts val="0"/>
              </a:spcAft>
              <a:defRPr/>
            </a:pPr>
            <a:r>
              <a:rPr lang="en-US" sz="1050" b="1" dirty="0">
                <a:solidFill>
                  <a:srgbClr val="002985"/>
                </a:solidFill>
                <a:latin typeface="Arial" panose="020B0604020202020204" pitchFamily="34" charset="0"/>
                <a:ea typeface="+mn-ea"/>
                <a:cs typeface="Arial" panose="020B0604020202020204" pitchFamily="34" charset="0"/>
              </a:rPr>
              <a:t>NR (40.5-NE)</a:t>
            </a:r>
          </a:p>
          <a:p>
            <a:pPr defTabSz="685800" fontAlgn="auto">
              <a:spcBef>
                <a:spcPts val="0"/>
              </a:spcBef>
              <a:spcAft>
                <a:spcPts val="0"/>
              </a:spcAft>
              <a:defRPr/>
            </a:pPr>
            <a:endParaRPr lang="en-US" sz="1050" b="1" dirty="0">
              <a:solidFill>
                <a:prstClr val="black"/>
              </a:solidFill>
              <a:latin typeface="Arial" panose="020B0604020202020204" pitchFamily="34" charset="0"/>
              <a:ea typeface="+mn-ea"/>
              <a:cs typeface="Arial" panose="020B0604020202020204" pitchFamily="34" charset="0"/>
            </a:endParaRPr>
          </a:p>
        </p:txBody>
      </p:sp>
      <p:sp>
        <p:nvSpPr>
          <p:cNvPr id="7" name="Rectangle 6">
            <a:extLst>
              <a:ext uri="{FF2B5EF4-FFF2-40B4-BE49-F238E27FC236}">
                <a16:creationId xmlns:a16="http://schemas.microsoft.com/office/drawing/2014/main" id="{2A5467C4-C1EA-2D99-3624-FB56B18A8C6D}"/>
              </a:ext>
            </a:extLst>
          </p:cNvPr>
          <p:cNvSpPr/>
          <p:nvPr/>
        </p:nvSpPr>
        <p:spPr>
          <a:xfrm>
            <a:off x="6501644" y="2909004"/>
            <a:ext cx="2579918" cy="692498"/>
          </a:xfrm>
          <a:prstGeom prst="rect">
            <a:avLst/>
          </a:prstGeom>
          <a:solidFill>
            <a:srgbClr val="EDF1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sz="900" dirty="0">
                <a:solidFill>
                  <a:prstClr val="black"/>
                </a:solidFill>
                <a:latin typeface="Arial" panose="020B0604020202020204" pitchFamily="34" charset="0"/>
                <a:ea typeface="Times New Roman" panose="02020603050405020304" pitchFamily="18" charset="0"/>
              </a:rPr>
              <a:t>Of the patients who discontinued study drug, </a:t>
            </a:r>
          </a:p>
          <a:p>
            <a:pPr algn="ctr" defTabSz="685800" fontAlgn="auto">
              <a:spcBef>
                <a:spcPts val="0"/>
              </a:spcBef>
              <a:spcAft>
                <a:spcPts val="0"/>
              </a:spcAft>
              <a:defRPr/>
            </a:pPr>
            <a:r>
              <a:rPr lang="en-US" sz="900" dirty="0">
                <a:solidFill>
                  <a:prstClr val="black"/>
                </a:solidFill>
                <a:latin typeface="Arial" panose="020B0604020202020204" pitchFamily="34" charset="0"/>
                <a:ea typeface="Times New Roman" panose="02020603050405020304" pitchFamily="18" charset="0"/>
              </a:rPr>
              <a:t>64/182 (35.2%) received T-DM1 after T-DXd </a:t>
            </a:r>
          </a:p>
          <a:p>
            <a:pPr algn="ctr" defTabSz="685800" fontAlgn="auto">
              <a:spcBef>
                <a:spcPts val="0"/>
              </a:spcBef>
              <a:spcAft>
                <a:spcPts val="0"/>
              </a:spcAft>
              <a:defRPr/>
            </a:pPr>
            <a:r>
              <a:rPr lang="en-US" sz="900" dirty="0">
                <a:solidFill>
                  <a:prstClr val="black"/>
                </a:solidFill>
                <a:latin typeface="Arial" panose="020B0604020202020204" pitchFamily="34" charset="0"/>
                <a:ea typeface="Times New Roman" panose="02020603050405020304" pitchFamily="18" charset="0"/>
              </a:rPr>
              <a:t>and 42/243 (17.3%) </a:t>
            </a:r>
            <a:r>
              <a:rPr lang="en-US" sz="900" dirty="0">
                <a:solidFill>
                  <a:prstClr val="black"/>
                </a:solidFill>
                <a:latin typeface="Arial" panose="020B0604020202020204" pitchFamily="34" charset="0"/>
                <a:cs typeface="Arial" panose="020B0604020202020204" pitchFamily="34" charset="0"/>
              </a:rPr>
              <a:t>received T-DXd after          T-DM1 in the posttrial setting.</a:t>
            </a:r>
          </a:p>
        </p:txBody>
      </p:sp>
      <p:sp>
        <p:nvSpPr>
          <p:cNvPr id="28" name="TextBox 27">
            <a:extLst>
              <a:ext uri="{FF2B5EF4-FFF2-40B4-BE49-F238E27FC236}">
                <a16:creationId xmlns:a16="http://schemas.microsoft.com/office/drawing/2014/main" id="{E4453F9B-90EC-6A33-88F4-2E8D5A39332B}"/>
              </a:ext>
            </a:extLst>
          </p:cNvPr>
          <p:cNvSpPr txBox="1"/>
          <p:nvPr/>
        </p:nvSpPr>
        <p:spPr>
          <a:xfrm>
            <a:off x="7772495" y="2402802"/>
            <a:ext cx="974870" cy="415498"/>
          </a:xfrm>
          <a:prstGeom prst="rect">
            <a:avLst/>
          </a:prstGeom>
          <a:noFill/>
        </p:spPr>
        <p:txBody>
          <a:bodyPr wrap="square">
            <a:spAutoFit/>
          </a:bodyPr>
          <a:lstStyle/>
          <a:p>
            <a:pPr defTabSz="685800" fontAlgn="auto">
              <a:spcBef>
                <a:spcPts val="0"/>
              </a:spcBef>
              <a:spcAft>
                <a:spcPts val="0"/>
              </a:spcAft>
              <a:defRPr/>
            </a:pPr>
            <a:r>
              <a:rPr lang="en-US" sz="1050" b="1" dirty="0">
                <a:solidFill>
                  <a:srgbClr val="828283"/>
                </a:solidFill>
                <a:latin typeface="Arial" panose="020B0604020202020204" pitchFamily="34" charset="0"/>
                <a:ea typeface="+mn-ea"/>
                <a:cs typeface="Arial" panose="020B0604020202020204" pitchFamily="34" charset="0"/>
              </a:rPr>
              <a:t>NR (34.0-NE)</a:t>
            </a:r>
          </a:p>
        </p:txBody>
      </p:sp>
      <p:cxnSp>
        <p:nvCxnSpPr>
          <p:cNvPr id="10" name="Straight Connector 9">
            <a:extLst>
              <a:ext uri="{FF2B5EF4-FFF2-40B4-BE49-F238E27FC236}">
                <a16:creationId xmlns:a16="http://schemas.microsoft.com/office/drawing/2014/main" id="{BDBE9420-4552-5770-5985-D1D9A9A2C201}"/>
              </a:ext>
            </a:extLst>
          </p:cNvPr>
          <p:cNvCxnSpPr>
            <a:cxnSpLocks/>
          </p:cNvCxnSpPr>
          <p:nvPr/>
        </p:nvCxnSpPr>
        <p:spPr>
          <a:xfrm flipV="1">
            <a:off x="2705199" y="1366595"/>
            <a:ext cx="0" cy="249947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3835177-D13B-086F-C241-26E9F85AC1E3}"/>
              </a:ext>
            </a:extLst>
          </p:cNvPr>
          <p:cNvCxnSpPr>
            <a:cxnSpLocks/>
          </p:cNvCxnSpPr>
          <p:nvPr/>
        </p:nvCxnSpPr>
        <p:spPr>
          <a:xfrm flipH="1" flipV="1">
            <a:off x="4435441" y="1719415"/>
            <a:ext cx="0" cy="217695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CAB3B1C-CF32-9CB3-6159-32381F0722B5}"/>
              </a:ext>
            </a:extLst>
          </p:cNvPr>
          <p:cNvSpPr/>
          <p:nvPr/>
        </p:nvSpPr>
        <p:spPr>
          <a:xfrm>
            <a:off x="1885937" y="1074420"/>
            <a:ext cx="1921097" cy="29217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sz="900" b="1" dirty="0">
                <a:solidFill>
                  <a:srgbClr val="002985"/>
                </a:solidFill>
                <a:latin typeface="Arial" panose="020B0604020202020204" pitchFamily="34" charset="0"/>
                <a:cs typeface="Arial" panose="020B0604020202020204" pitchFamily="34" charset="0"/>
              </a:rPr>
              <a:t>T-DXd</a:t>
            </a:r>
            <a:r>
              <a:rPr lang="en-US" sz="900" b="1" dirty="0">
                <a:solidFill>
                  <a:prstClr val="black"/>
                </a:solidFill>
                <a:latin typeface="Arial" panose="020B0604020202020204" pitchFamily="34" charset="0"/>
                <a:cs typeface="Arial" panose="020B0604020202020204" pitchFamily="34" charset="0"/>
              </a:rPr>
              <a:t>:</a:t>
            </a:r>
            <a:r>
              <a:rPr lang="en-US" sz="900" dirty="0">
                <a:solidFill>
                  <a:prstClr val="black"/>
                </a:solidFill>
                <a:latin typeface="Arial" panose="020B0604020202020204" pitchFamily="34" charset="0"/>
                <a:cs typeface="Arial" panose="020B0604020202020204" pitchFamily="34" charset="0"/>
              </a:rPr>
              <a:t> </a:t>
            </a:r>
            <a:r>
              <a:rPr lang="en-US" sz="900" dirty="0">
                <a:solidFill>
                  <a:srgbClr val="002985"/>
                </a:solidFill>
                <a:latin typeface="Arial" panose="020B0604020202020204" pitchFamily="34" charset="0"/>
                <a:cs typeface="Arial" panose="020B0604020202020204" pitchFamily="34" charset="0"/>
              </a:rPr>
              <a:t>94.1% (95% CI, 90.4-96.4) </a:t>
            </a:r>
          </a:p>
          <a:p>
            <a:pPr algn="ctr" defTabSz="685800" fontAlgn="auto">
              <a:spcBef>
                <a:spcPts val="0"/>
              </a:spcBef>
              <a:spcAft>
                <a:spcPts val="0"/>
              </a:spcAft>
              <a:defRPr/>
            </a:pPr>
            <a:r>
              <a:rPr lang="en-US" sz="900" b="1" dirty="0">
                <a:solidFill>
                  <a:srgbClr val="828283"/>
                </a:solidFill>
                <a:latin typeface="Arial" panose="020B0604020202020204" pitchFamily="34" charset="0"/>
                <a:cs typeface="Arial" panose="020B0604020202020204" pitchFamily="34" charset="0"/>
              </a:rPr>
              <a:t>T-DM1</a:t>
            </a:r>
            <a:r>
              <a:rPr lang="en-US" sz="900" b="1" dirty="0">
                <a:solidFill>
                  <a:prstClr val="black"/>
                </a:solidFill>
                <a:latin typeface="Arial" panose="020B0604020202020204" pitchFamily="34" charset="0"/>
                <a:cs typeface="Arial" panose="020B0604020202020204" pitchFamily="34" charset="0"/>
              </a:rPr>
              <a:t>: </a:t>
            </a:r>
            <a:r>
              <a:rPr lang="en-US" sz="900" dirty="0">
                <a:solidFill>
                  <a:srgbClr val="828283"/>
                </a:solidFill>
                <a:latin typeface="Arial" panose="020B0604020202020204" pitchFamily="34" charset="0"/>
                <a:cs typeface="Arial" panose="020B0604020202020204" pitchFamily="34" charset="0"/>
              </a:rPr>
              <a:t>86.0% (95% CI, 81.1-89.8) </a:t>
            </a:r>
          </a:p>
        </p:txBody>
      </p:sp>
      <p:sp>
        <p:nvSpPr>
          <p:cNvPr id="20" name="Rectangle 19">
            <a:extLst>
              <a:ext uri="{FF2B5EF4-FFF2-40B4-BE49-F238E27FC236}">
                <a16:creationId xmlns:a16="http://schemas.microsoft.com/office/drawing/2014/main" id="{99B6FE93-F28B-B8F5-3A54-33806D5F0F5F}"/>
              </a:ext>
            </a:extLst>
          </p:cNvPr>
          <p:cNvSpPr/>
          <p:nvPr/>
        </p:nvSpPr>
        <p:spPr>
          <a:xfrm>
            <a:off x="3459588" y="1431567"/>
            <a:ext cx="2245612" cy="2878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sz="900" b="1" dirty="0">
                <a:solidFill>
                  <a:srgbClr val="002985"/>
                </a:solidFill>
                <a:latin typeface="Arial" panose="020B0604020202020204" pitchFamily="34" charset="0"/>
                <a:cs typeface="Arial" panose="020B0604020202020204" pitchFamily="34" charset="0"/>
              </a:rPr>
              <a:t>T-DXd</a:t>
            </a:r>
            <a:r>
              <a:rPr lang="en-US" sz="900" b="1" dirty="0">
                <a:solidFill>
                  <a:prstClr val="black"/>
                </a:solidFill>
                <a:latin typeface="Arial" panose="020B0604020202020204" pitchFamily="34" charset="0"/>
                <a:cs typeface="Arial" panose="020B0604020202020204" pitchFamily="34" charset="0"/>
              </a:rPr>
              <a:t>: </a:t>
            </a:r>
            <a:r>
              <a:rPr lang="en-US" sz="900" dirty="0">
                <a:solidFill>
                  <a:srgbClr val="002985"/>
                </a:solidFill>
                <a:latin typeface="Arial" panose="020B0604020202020204" pitchFamily="34" charset="0"/>
                <a:cs typeface="Arial" panose="020B0604020202020204" pitchFamily="34" charset="0"/>
              </a:rPr>
              <a:t>77.4% (95% CI, 71.7-82.1) </a:t>
            </a:r>
          </a:p>
          <a:p>
            <a:pPr algn="ctr" defTabSz="685800" fontAlgn="auto">
              <a:spcBef>
                <a:spcPts val="0"/>
              </a:spcBef>
              <a:spcAft>
                <a:spcPts val="0"/>
              </a:spcAft>
              <a:defRPr/>
            </a:pPr>
            <a:r>
              <a:rPr lang="en-US" sz="900" b="1" dirty="0">
                <a:solidFill>
                  <a:srgbClr val="828283"/>
                </a:solidFill>
                <a:latin typeface="Arial" panose="020B0604020202020204" pitchFamily="34" charset="0"/>
                <a:cs typeface="Arial" panose="020B0604020202020204" pitchFamily="34" charset="0"/>
              </a:rPr>
              <a:t>T-DM</a:t>
            </a:r>
            <a:r>
              <a:rPr lang="en-US" sz="900" dirty="0">
                <a:solidFill>
                  <a:srgbClr val="828283"/>
                </a:solidFill>
                <a:latin typeface="Arial" panose="020B0604020202020204" pitchFamily="34" charset="0"/>
                <a:cs typeface="Arial" panose="020B0604020202020204" pitchFamily="34" charset="0"/>
              </a:rPr>
              <a:t>1: 69.9% (95% CI, 63.7-75.2) </a:t>
            </a:r>
          </a:p>
        </p:txBody>
      </p:sp>
      <p:sp>
        <p:nvSpPr>
          <p:cNvPr id="4" name="TextBox 3">
            <a:extLst>
              <a:ext uri="{FF2B5EF4-FFF2-40B4-BE49-F238E27FC236}">
                <a16:creationId xmlns:a16="http://schemas.microsoft.com/office/drawing/2014/main" id="{6FB1981E-439E-458D-B336-B18FD5F37046}"/>
              </a:ext>
            </a:extLst>
          </p:cNvPr>
          <p:cNvSpPr txBox="1"/>
          <p:nvPr/>
        </p:nvSpPr>
        <p:spPr>
          <a:xfrm>
            <a:off x="4534266" y="2886323"/>
            <a:ext cx="1950857" cy="715581"/>
          </a:xfrm>
          <a:prstGeom prst="rect">
            <a:avLst/>
          </a:prstGeom>
          <a:noFill/>
        </p:spPr>
        <p:txBody>
          <a:bodyPr wrap="square" rtlCol="0">
            <a:spAutoFit/>
          </a:bodyPr>
          <a:lstStyle/>
          <a:p>
            <a:pPr algn="ctr" defTabSz="685800" fontAlgn="auto">
              <a:spcBef>
                <a:spcPts val="0"/>
              </a:spcBef>
              <a:spcAft>
                <a:spcPts val="0"/>
              </a:spcAft>
              <a:defRPr/>
            </a:pPr>
            <a:r>
              <a:rPr lang="en-US" sz="1350" b="1" dirty="0">
                <a:solidFill>
                  <a:srgbClr val="742455"/>
                </a:solidFill>
                <a:latin typeface="Arial" panose="020B0604020202020204" pitchFamily="34" charset="0"/>
                <a:ea typeface="+mn-ea"/>
                <a:cs typeface="Arial" panose="020B0604020202020204" pitchFamily="34" charset="0"/>
              </a:rPr>
              <a:t>HR, </a:t>
            </a: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0.64 </a:t>
            </a:r>
          </a:p>
          <a:p>
            <a:pPr algn="ctr" defTabSz="685800" fontAlgn="auto">
              <a:spcBef>
                <a:spcPts val="0"/>
              </a:spcBef>
              <a:spcAft>
                <a:spcPts val="0"/>
              </a:spcAft>
              <a:defRPr/>
            </a:pP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(95% CI, 0.47-0.87)</a:t>
            </a:r>
          </a:p>
          <a:p>
            <a:pPr algn="ctr" defTabSz="685800" fontAlgn="auto">
              <a:spcBef>
                <a:spcPts val="0"/>
              </a:spcBef>
              <a:spcAft>
                <a:spcPts val="0"/>
              </a:spcAft>
              <a:defRPr/>
            </a:pPr>
            <a:r>
              <a:rPr lang="en-US" sz="1350" dirty="0">
                <a:solidFill>
                  <a:prstClr val="black"/>
                </a:solidFill>
                <a:latin typeface="Arial" panose="020B0604020202020204" pitchFamily="34" charset="0"/>
                <a:ea typeface="+mn-ea"/>
                <a:cs typeface="+mn-cs"/>
              </a:rPr>
              <a:t> </a:t>
            </a:r>
            <a:r>
              <a:rPr lang="en-US" sz="1350" b="1" i="1" dirty="0">
                <a:solidFill>
                  <a:srgbClr val="742455"/>
                </a:solidFill>
                <a:latin typeface="Arial" panose="020B0604020202020204" pitchFamily="34" charset="0"/>
                <a:ea typeface="MS Mincho" panose="02020609040205080304" pitchFamily="49" charset="-128"/>
                <a:cs typeface="Arial" panose="020B0604020202020204" pitchFamily="34" charset="0"/>
              </a:rPr>
              <a:t>P </a:t>
            </a: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 0.0037</a:t>
            </a:r>
            <a:r>
              <a:rPr lang="en-US" sz="1350" baseline="30000" dirty="0">
                <a:solidFill>
                  <a:srgbClr val="742455"/>
                </a:solidFill>
                <a:latin typeface="Arial" panose="020B0604020202020204" pitchFamily="34" charset="0"/>
                <a:ea typeface="+mn-ea"/>
                <a:cs typeface="Arial" panose="020B0604020202020204" pitchFamily="34" charset="0"/>
              </a:rPr>
              <a:t>a,b</a:t>
            </a: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 </a:t>
            </a:r>
            <a:endParaRPr lang="en-US" sz="1350" b="1" dirty="0">
              <a:solidFill>
                <a:srgbClr val="742455"/>
              </a:solidFill>
              <a:latin typeface="Arial" panose="020B0604020202020204" pitchFamily="34" charset="0"/>
              <a:ea typeface="+mn-ea"/>
              <a:cs typeface="Arial" panose="020B0604020202020204" pitchFamily="34" charset="0"/>
            </a:endParaRPr>
          </a:p>
        </p:txBody>
      </p:sp>
      <p:grpSp>
        <p:nvGrpSpPr>
          <p:cNvPr id="1910" name="Graphic 3">
            <a:extLst>
              <a:ext uri="{FF2B5EF4-FFF2-40B4-BE49-F238E27FC236}">
                <a16:creationId xmlns:a16="http://schemas.microsoft.com/office/drawing/2014/main" id="{FBD305B9-BA36-7B5E-F994-0D2D7E94608F}"/>
              </a:ext>
            </a:extLst>
          </p:cNvPr>
          <p:cNvGrpSpPr/>
          <p:nvPr/>
        </p:nvGrpSpPr>
        <p:grpSpPr>
          <a:xfrm>
            <a:off x="765381" y="1309943"/>
            <a:ext cx="7156309" cy="2612235"/>
            <a:chOff x="1225422" y="1152534"/>
            <a:chExt cx="10490327" cy="3806285"/>
          </a:xfrm>
          <a:noFill/>
        </p:grpSpPr>
        <p:sp>
          <p:nvSpPr>
            <p:cNvPr id="2795" name="Freeform 6">
              <a:extLst>
                <a:ext uri="{FF2B5EF4-FFF2-40B4-BE49-F238E27FC236}">
                  <a16:creationId xmlns:a16="http://schemas.microsoft.com/office/drawing/2014/main" id="{9EF9868B-FCF8-0D2D-B090-EB8FF26FE848}"/>
                </a:ext>
              </a:extLst>
            </p:cNvPr>
            <p:cNvSpPr/>
            <p:nvPr/>
          </p:nvSpPr>
          <p:spPr>
            <a:xfrm>
              <a:off x="1316121" y="1152534"/>
              <a:ext cx="10399628" cy="3754670"/>
            </a:xfrm>
            <a:custGeom>
              <a:avLst/>
              <a:gdLst>
                <a:gd name="connsiteX0" fmla="*/ 0 w 10399628"/>
                <a:gd name="connsiteY0" fmla="*/ 0 h 3754670"/>
                <a:gd name="connsiteX1" fmla="*/ 0 w 10399628"/>
                <a:gd name="connsiteY1" fmla="*/ 3754671 h 3754670"/>
                <a:gd name="connsiteX2" fmla="*/ 10399629 w 10399628"/>
                <a:gd name="connsiteY2" fmla="*/ 3754671 h 3754670"/>
              </a:gdLst>
              <a:ahLst/>
              <a:cxnLst>
                <a:cxn ang="0">
                  <a:pos x="connsiteX0" y="connsiteY0"/>
                </a:cxn>
                <a:cxn ang="0">
                  <a:pos x="connsiteX1" y="connsiteY1"/>
                </a:cxn>
                <a:cxn ang="0">
                  <a:pos x="connsiteX2" y="connsiteY2"/>
                </a:cxn>
              </a:cxnLst>
              <a:rect l="l" t="t" r="r" b="b"/>
              <a:pathLst>
                <a:path w="10399628" h="3754670">
                  <a:moveTo>
                    <a:pt x="0" y="0"/>
                  </a:moveTo>
                  <a:lnTo>
                    <a:pt x="0" y="3754671"/>
                  </a:lnTo>
                  <a:lnTo>
                    <a:pt x="10399629" y="3754671"/>
                  </a:lnTo>
                </a:path>
              </a:pathLst>
            </a:custGeom>
            <a:noFill/>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6" name="Freeform 7">
              <a:extLst>
                <a:ext uri="{FF2B5EF4-FFF2-40B4-BE49-F238E27FC236}">
                  <a16:creationId xmlns:a16="http://schemas.microsoft.com/office/drawing/2014/main" id="{185037B2-CCC6-58F2-3A44-0896A0CA99B4}"/>
                </a:ext>
              </a:extLst>
            </p:cNvPr>
            <p:cNvSpPr/>
            <p:nvPr/>
          </p:nvSpPr>
          <p:spPr>
            <a:xfrm>
              <a:off x="1225422" y="4840975"/>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7" name="Freeform 9">
              <a:extLst>
                <a:ext uri="{FF2B5EF4-FFF2-40B4-BE49-F238E27FC236}">
                  <a16:creationId xmlns:a16="http://schemas.microsoft.com/office/drawing/2014/main" id="{1EEE562C-1AD6-96CD-2ED3-F9E355EB1A02}"/>
                </a:ext>
              </a:extLst>
            </p:cNvPr>
            <p:cNvSpPr/>
            <p:nvPr/>
          </p:nvSpPr>
          <p:spPr>
            <a:xfrm>
              <a:off x="1225422" y="4118302"/>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8" name="Freeform 10">
              <a:extLst>
                <a:ext uri="{FF2B5EF4-FFF2-40B4-BE49-F238E27FC236}">
                  <a16:creationId xmlns:a16="http://schemas.microsoft.com/office/drawing/2014/main" id="{CC48FB3B-8003-1E6B-7D18-383C48C2C301}"/>
                </a:ext>
              </a:extLst>
            </p:cNvPr>
            <p:cNvSpPr/>
            <p:nvPr/>
          </p:nvSpPr>
          <p:spPr>
            <a:xfrm>
              <a:off x="1265088" y="4482792"/>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9" name="Freeform 11">
              <a:extLst>
                <a:ext uri="{FF2B5EF4-FFF2-40B4-BE49-F238E27FC236}">
                  <a16:creationId xmlns:a16="http://schemas.microsoft.com/office/drawing/2014/main" id="{1C1C4418-B5B0-832B-2C6C-F1659DE5AA31}"/>
                </a:ext>
              </a:extLst>
            </p:cNvPr>
            <p:cNvSpPr/>
            <p:nvPr/>
          </p:nvSpPr>
          <p:spPr>
            <a:xfrm>
              <a:off x="1225422" y="3394444"/>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0" name="Freeform 12">
              <a:extLst>
                <a:ext uri="{FF2B5EF4-FFF2-40B4-BE49-F238E27FC236}">
                  <a16:creationId xmlns:a16="http://schemas.microsoft.com/office/drawing/2014/main" id="{E694E03A-1F61-F30B-4EB2-A97D9F5661FF}"/>
                </a:ext>
              </a:extLst>
            </p:cNvPr>
            <p:cNvSpPr/>
            <p:nvPr/>
          </p:nvSpPr>
          <p:spPr>
            <a:xfrm>
              <a:off x="1265088" y="3758934"/>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1" name="Freeform 13">
              <a:extLst>
                <a:ext uri="{FF2B5EF4-FFF2-40B4-BE49-F238E27FC236}">
                  <a16:creationId xmlns:a16="http://schemas.microsoft.com/office/drawing/2014/main" id="{EF20294D-10DC-E31B-282D-D6BCE62E481C}"/>
                </a:ext>
              </a:extLst>
            </p:cNvPr>
            <p:cNvSpPr/>
            <p:nvPr/>
          </p:nvSpPr>
          <p:spPr>
            <a:xfrm>
              <a:off x="1225422" y="2672449"/>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2" name="Freeform 14">
              <a:extLst>
                <a:ext uri="{FF2B5EF4-FFF2-40B4-BE49-F238E27FC236}">
                  <a16:creationId xmlns:a16="http://schemas.microsoft.com/office/drawing/2014/main" id="{3239E9B0-1AD7-67D7-1527-992884E50DD1}"/>
                </a:ext>
              </a:extLst>
            </p:cNvPr>
            <p:cNvSpPr/>
            <p:nvPr/>
          </p:nvSpPr>
          <p:spPr>
            <a:xfrm>
              <a:off x="1265088" y="3036939"/>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3" name="Freeform 15">
              <a:extLst>
                <a:ext uri="{FF2B5EF4-FFF2-40B4-BE49-F238E27FC236}">
                  <a16:creationId xmlns:a16="http://schemas.microsoft.com/office/drawing/2014/main" id="{42352161-3BF9-EE10-69BE-6454C8F42BEF}"/>
                </a:ext>
              </a:extLst>
            </p:cNvPr>
            <p:cNvSpPr/>
            <p:nvPr/>
          </p:nvSpPr>
          <p:spPr>
            <a:xfrm>
              <a:off x="1225422" y="1948581"/>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4" name="Freeform 16">
              <a:extLst>
                <a:ext uri="{FF2B5EF4-FFF2-40B4-BE49-F238E27FC236}">
                  <a16:creationId xmlns:a16="http://schemas.microsoft.com/office/drawing/2014/main" id="{940D4FB4-BACE-9F7F-15B3-BB59892BFA30}"/>
                </a:ext>
              </a:extLst>
            </p:cNvPr>
            <p:cNvSpPr/>
            <p:nvPr/>
          </p:nvSpPr>
          <p:spPr>
            <a:xfrm>
              <a:off x="1265088" y="2313082"/>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5" name="Freeform 17">
              <a:extLst>
                <a:ext uri="{FF2B5EF4-FFF2-40B4-BE49-F238E27FC236}">
                  <a16:creationId xmlns:a16="http://schemas.microsoft.com/office/drawing/2014/main" id="{E2FBA5EF-25AF-5883-0D77-0B391EDFE91C}"/>
                </a:ext>
              </a:extLst>
            </p:cNvPr>
            <p:cNvSpPr/>
            <p:nvPr/>
          </p:nvSpPr>
          <p:spPr>
            <a:xfrm>
              <a:off x="1225422" y="1229179"/>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6" name="Freeform 18">
              <a:extLst>
                <a:ext uri="{FF2B5EF4-FFF2-40B4-BE49-F238E27FC236}">
                  <a16:creationId xmlns:a16="http://schemas.microsoft.com/office/drawing/2014/main" id="{E7489749-F4DE-3897-C891-958F30A1842D}"/>
                </a:ext>
              </a:extLst>
            </p:cNvPr>
            <p:cNvSpPr/>
            <p:nvPr/>
          </p:nvSpPr>
          <p:spPr>
            <a:xfrm>
              <a:off x="1265088" y="1593679"/>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nvGrpSpPr>
            <p:cNvPr id="2807" name="Graphic 3">
              <a:extLst>
                <a:ext uri="{FF2B5EF4-FFF2-40B4-BE49-F238E27FC236}">
                  <a16:creationId xmlns:a16="http://schemas.microsoft.com/office/drawing/2014/main" id="{52CF6E34-B5F0-CAEF-0BA2-84422AC56C2B}"/>
                </a:ext>
              </a:extLst>
            </p:cNvPr>
            <p:cNvGrpSpPr/>
            <p:nvPr/>
          </p:nvGrpSpPr>
          <p:grpSpPr>
            <a:xfrm>
              <a:off x="1498218" y="4904845"/>
              <a:ext cx="10036027" cy="53975"/>
              <a:chOff x="1498218" y="4904845"/>
              <a:chExt cx="10036027" cy="53975"/>
            </a:xfrm>
          </p:grpSpPr>
          <p:sp>
            <p:nvSpPr>
              <p:cNvPr id="2808" name="Freeform 20">
                <a:extLst>
                  <a:ext uri="{FF2B5EF4-FFF2-40B4-BE49-F238E27FC236}">
                    <a16:creationId xmlns:a16="http://schemas.microsoft.com/office/drawing/2014/main" id="{9BE99CF8-918D-8A20-65F3-9B6FC451B300}"/>
                  </a:ext>
                </a:extLst>
              </p:cNvPr>
              <p:cNvSpPr/>
              <p:nvPr/>
            </p:nvSpPr>
            <p:spPr>
              <a:xfrm>
                <a:off x="149821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09" name="Freeform 21">
                <a:extLst>
                  <a:ext uri="{FF2B5EF4-FFF2-40B4-BE49-F238E27FC236}">
                    <a16:creationId xmlns:a16="http://schemas.microsoft.com/office/drawing/2014/main" id="{CDFB255E-5727-E99B-0DE0-534FD259FF77}"/>
                  </a:ext>
                </a:extLst>
              </p:cNvPr>
              <p:cNvSpPr/>
              <p:nvPr/>
            </p:nvSpPr>
            <p:spPr>
              <a:xfrm>
                <a:off x="171175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0" name="Freeform 22">
                <a:extLst>
                  <a:ext uri="{FF2B5EF4-FFF2-40B4-BE49-F238E27FC236}">
                    <a16:creationId xmlns:a16="http://schemas.microsoft.com/office/drawing/2014/main" id="{C0568203-3DC1-0D61-46D6-153A74629861}"/>
                  </a:ext>
                </a:extLst>
              </p:cNvPr>
              <p:cNvSpPr/>
              <p:nvPr/>
            </p:nvSpPr>
            <p:spPr>
              <a:xfrm>
                <a:off x="192522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1" name="Freeform 23">
                <a:extLst>
                  <a:ext uri="{FF2B5EF4-FFF2-40B4-BE49-F238E27FC236}">
                    <a16:creationId xmlns:a16="http://schemas.microsoft.com/office/drawing/2014/main" id="{195425E3-8E1F-E42A-6FC5-14A11E73AB36}"/>
                  </a:ext>
                </a:extLst>
              </p:cNvPr>
              <p:cNvSpPr/>
              <p:nvPr/>
            </p:nvSpPr>
            <p:spPr>
              <a:xfrm>
                <a:off x="213885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2" name="Freeform 24">
                <a:extLst>
                  <a:ext uri="{FF2B5EF4-FFF2-40B4-BE49-F238E27FC236}">
                    <a16:creationId xmlns:a16="http://schemas.microsoft.com/office/drawing/2014/main" id="{290891F4-7209-CA0B-1D26-B36CF0545E88}"/>
                  </a:ext>
                </a:extLst>
              </p:cNvPr>
              <p:cNvSpPr/>
              <p:nvPr/>
            </p:nvSpPr>
            <p:spPr>
              <a:xfrm>
                <a:off x="235232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3" name="Freeform 25">
                <a:extLst>
                  <a:ext uri="{FF2B5EF4-FFF2-40B4-BE49-F238E27FC236}">
                    <a16:creationId xmlns:a16="http://schemas.microsoft.com/office/drawing/2014/main" id="{593628FF-51AE-DF83-CAD2-27C2C982DD7F}"/>
                  </a:ext>
                </a:extLst>
              </p:cNvPr>
              <p:cNvSpPr/>
              <p:nvPr/>
            </p:nvSpPr>
            <p:spPr>
              <a:xfrm>
                <a:off x="256596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4" name="Freeform 26">
                <a:extLst>
                  <a:ext uri="{FF2B5EF4-FFF2-40B4-BE49-F238E27FC236}">
                    <a16:creationId xmlns:a16="http://schemas.microsoft.com/office/drawing/2014/main" id="{72E0005B-12C5-E479-0232-8E6CF9FAF272}"/>
                  </a:ext>
                </a:extLst>
              </p:cNvPr>
              <p:cNvSpPr/>
              <p:nvPr/>
            </p:nvSpPr>
            <p:spPr>
              <a:xfrm>
                <a:off x="277942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5" name="Freeform 27">
                <a:extLst>
                  <a:ext uri="{FF2B5EF4-FFF2-40B4-BE49-F238E27FC236}">
                    <a16:creationId xmlns:a16="http://schemas.microsoft.com/office/drawing/2014/main" id="{9188DE66-C617-53FA-39D4-B0CB71EBC37B}"/>
                  </a:ext>
                </a:extLst>
              </p:cNvPr>
              <p:cNvSpPr/>
              <p:nvPr/>
            </p:nvSpPr>
            <p:spPr>
              <a:xfrm>
                <a:off x="299289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6" name="Freeform 28">
                <a:extLst>
                  <a:ext uri="{FF2B5EF4-FFF2-40B4-BE49-F238E27FC236}">
                    <a16:creationId xmlns:a16="http://schemas.microsoft.com/office/drawing/2014/main" id="{B60B7AEF-A7B1-117F-C158-56FC9F4277B0}"/>
                  </a:ext>
                </a:extLst>
              </p:cNvPr>
              <p:cNvSpPr/>
              <p:nvPr/>
            </p:nvSpPr>
            <p:spPr>
              <a:xfrm>
                <a:off x="320652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7" name="Freeform 29">
                <a:extLst>
                  <a:ext uri="{FF2B5EF4-FFF2-40B4-BE49-F238E27FC236}">
                    <a16:creationId xmlns:a16="http://schemas.microsoft.com/office/drawing/2014/main" id="{DEFC6973-EA78-1303-1CE8-4D9416257408}"/>
                  </a:ext>
                </a:extLst>
              </p:cNvPr>
              <p:cNvSpPr/>
              <p:nvPr/>
            </p:nvSpPr>
            <p:spPr>
              <a:xfrm>
                <a:off x="342000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8" name="Freeform 30">
                <a:extLst>
                  <a:ext uri="{FF2B5EF4-FFF2-40B4-BE49-F238E27FC236}">
                    <a16:creationId xmlns:a16="http://schemas.microsoft.com/office/drawing/2014/main" id="{BAC13921-658B-9744-25E7-FD4E45D262D9}"/>
                  </a:ext>
                </a:extLst>
              </p:cNvPr>
              <p:cNvSpPr/>
              <p:nvPr/>
            </p:nvSpPr>
            <p:spPr>
              <a:xfrm>
                <a:off x="363363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19" name="Freeform 31">
                <a:extLst>
                  <a:ext uri="{FF2B5EF4-FFF2-40B4-BE49-F238E27FC236}">
                    <a16:creationId xmlns:a16="http://schemas.microsoft.com/office/drawing/2014/main" id="{C411E04E-F2CE-95F3-F72F-059C921EA7F7}"/>
                  </a:ext>
                </a:extLst>
              </p:cNvPr>
              <p:cNvSpPr/>
              <p:nvPr/>
            </p:nvSpPr>
            <p:spPr>
              <a:xfrm>
                <a:off x="384710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0" name="Freeform 32">
                <a:extLst>
                  <a:ext uri="{FF2B5EF4-FFF2-40B4-BE49-F238E27FC236}">
                    <a16:creationId xmlns:a16="http://schemas.microsoft.com/office/drawing/2014/main" id="{87B0CA2D-084E-87D6-6DD1-C1C501EA39D7}"/>
                  </a:ext>
                </a:extLst>
              </p:cNvPr>
              <p:cNvSpPr/>
              <p:nvPr/>
            </p:nvSpPr>
            <p:spPr>
              <a:xfrm>
                <a:off x="406057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1" name="Freeform 33">
                <a:extLst>
                  <a:ext uri="{FF2B5EF4-FFF2-40B4-BE49-F238E27FC236}">
                    <a16:creationId xmlns:a16="http://schemas.microsoft.com/office/drawing/2014/main" id="{FE0B4C0B-6126-8195-A184-5DBC6880085E}"/>
                  </a:ext>
                </a:extLst>
              </p:cNvPr>
              <p:cNvSpPr/>
              <p:nvPr/>
            </p:nvSpPr>
            <p:spPr>
              <a:xfrm>
                <a:off x="427420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2" name="Freeform 34">
                <a:extLst>
                  <a:ext uri="{FF2B5EF4-FFF2-40B4-BE49-F238E27FC236}">
                    <a16:creationId xmlns:a16="http://schemas.microsoft.com/office/drawing/2014/main" id="{FB4E007D-AFC7-8688-7E92-EF323936804F}"/>
                  </a:ext>
                </a:extLst>
              </p:cNvPr>
              <p:cNvSpPr/>
              <p:nvPr/>
            </p:nvSpPr>
            <p:spPr>
              <a:xfrm>
                <a:off x="448767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3" name="Freeform 35">
                <a:extLst>
                  <a:ext uri="{FF2B5EF4-FFF2-40B4-BE49-F238E27FC236}">
                    <a16:creationId xmlns:a16="http://schemas.microsoft.com/office/drawing/2014/main" id="{3193648A-61E5-D0B0-8CF1-DEA8F51F21BC}"/>
                  </a:ext>
                </a:extLst>
              </p:cNvPr>
              <p:cNvSpPr/>
              <p:nvPr/>
            </p:nvSpPr>
            <p:spPr>
              <a:xfrm>
                <a:off x="470130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4" name="Freeform 36">
                <a:extLst>
                  <a:ext uri="{FF2B5EF4-FFF2-40B4-BE49-F238E27FC236}">
                    <a16:creationId xmlns:a16="http://schemas.microsoft.com/office/drawing/2014/main" id="{D2055B06-74D8-9D20-9998-E6905688EB5D}"/>
                  </a:ext>
                </a:extLst>
              </p:cNvPr>
              <p:cNvSpPr/>
              <p:nvPr/>
            </p:nvSpPr>
            <p:spPr>
              <a:xfrm>
                <a:off x="491477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5" name="Freeform 37">
                <a:extLst>
                  <a:ext uri="{FF2B5EF4-FFF2-40B4-BE49-F238E27FC236}">
                    <a16:creationId xmlns:a16="http://schemas.microsoft.com/office/drawing/2014/main" id="{06E65201-A108-4E4D-97A5-9B0B4919B403}"/>
                  </a:ext>
                </a:extLst>
              </p:cNvPr>
              <p:cNvSpPr/>
              <p:nvPr/>
            </p:nvSpPr>
            <p:spPr>
              <a:xfrm>
                <a:off x="512824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6" name="Freeform 38">
                <a:extLst>
                  <a:ext uri="{FF2B5EF4-FFF2-40B4-BE49-F238E27FC236}">
                    <a16:creationId xmlns:a16="http://schemas.microsoft.com/office/drawing/2014/main" id="{1E01F163-C150-C48C-0AED-A244B2924473}"/>
                  </a:ext>
                </a:extLst>
              </p:cNvPr>
              <p:cNvSpPr/>
              <p:nvPr/>
            </p:nvSpPr>
            <p:spPr>
              <a:xfrm>
                <a:off x="534188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7" name="Freeform 39">
                <a:extLst>
                  <a:ext uri="{FF2B5EF4-FFF2-40B4-BE49-F238E27FC236}">
                    <a16:creationId xmlns:a16="http://schemas.microsoft.com/office/drawing/2014/main" id="{8A4B838B-4D58-4F07-64EB-B51DABC44178}"/>
                  </a:ext>
                </a:extLst>
              </p:cNvPr>
              <p:cNvSpPr/>
              <p:nvPr/>
            </p:nvSpPr>
            <p:spPr>
              <a:xfrm>
                <a:off x="555534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8" name="Freeform 40">
                <a:extLst>
                  <a:ext uri="{FF2B5EF4-FFF2-40B4-BE49-F238E27FC236}">
                    <a16:creationId xmlns:a16="http://schemas.microsoft.com/office/drawing/2014/main" id="{55817250-A0DB-DBCB-2F6A-0302ABAB16FB}"/>
                  </a:ext>
                </a:extLst>
              </p:cNvPr>
              <p:cNvSpPr/>
              <p:nvPr/>
            </p:nvSpPr>
            <p:spPr>
              <a:xfrm>
                <a:off x="576898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29" name="Freeform 41">
                <a:extLst>
                  <a:ext uri="{FF2B5EF4-FFF2-40B4-BE49-F238E27FC236}">
                    <a16:creationId xmlns:a16="http://schemas.microsoft.com/office/drawing/2014/main" id="{242B5DFC-1907-A932-7260-8C851EA4F5F7}"/>
                  </a:ext>
                </a:extLst>
              </p:cNvPr>
              <p:cNvSpPr/>
              <p:nvPr/>
            </p:nvSpPr>
            <p:spPr>
              <a:xfrm>
                <a:off x="598245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0" name="Freeform 42">
                <a:extLst>
                  <a:ext uri="{FF2B5EF4-FFF2-40B4-BE49-F238E27FC236}">
                    <a16:creationId xmlns:a16="http://schemas.microsoft.com/office/drawing/2014/main" id="{B47C1E5D-4439-3808-E0F0-22E10D3D55DB}"/>
                  </a:ext>
                </a:extLst>
              </p:cNvPr>
              <p:cNvSpPr/>
              <p:nvPr/>
            </p:nvSpPr>
            <p:spPr>
              <a:xfrm>
                <a:off x="619591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1" name="Freeform 43">
                <a:extLst>
                  <a:ext uri="{FF2B5EF4-FFF2-40B4-BE49-F238E27FC236}">
                    <a16:creationId xmlns:a16="http://schemas.microsoft.com/office/drawing/2014/main" id="{8414020B-9FE1-1D91-DAFC-0D1873E2E26E}"/>
                  </a:ext>
                </a:extLst>
              </p:cNvPr>
              <p:cNvSpPr/>
              <p:nvPr/>
            </p:nvSpPr>
            <p:spPr>
              <a:xfrm>
                <a:off x="640955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2" name="Freeform 44">
                <a:extLst>
                  <a:ext uri="{FF2B5EF4-FFF2-40B4-BE49-F238E27FC236}">
                    <a16:creationId xmlns:a16="http://schemas.microsoft.com/office/drawing/2014/main" id="{EDFCF301-780F-5DEE-FFE0-1B55537C58C5}"/>
                  </a:ext>
                </a:extLst>
              </p:cNvPr>
              <p:cNvSpPr/>
              <p:nvPr/>
            </p:nvSpPr>
            <p:spPr>
              <a:xfrm>
                <a:off x="662301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3" name="Freeform 45">
                <a:extLst>
                  <a:ext uri="{FF2B5EF4-FFF2-40B4-BE49-F238E27FC236}">
                    <a16:creationId xmlns:a16="http://schemas.microsoft.com/office/drawing/2014/main" id="{67890E4C-1731-21AB-83E2-396BF23C411A}"/>
                  </a:ext>
                </a:extLst>
              </p:cNvPr>
              <p:cNvSpPr/>
              <p:nvPr/>
            </p:nvSpPr>
            <p:spPr>
              <a:xfrm>
                <a:off x="683665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4" name="Freeform 46">
                <a:extLst>
                  <a:ext uri="{FF2B5EF4-FFF2-40B4-BE49-F238E27FC236}">
                    <a16:creationId xmlns:a16="http://schemas.microsoft.com/office/drawing/2014/main" id="{2391D67A-1CD6-CB4F-FBD4-641D1F27177D}"/>
                  </a:ext>
                </a:extLst>
              </p:cNvPr>
              <p:cNvSpPr/>
              <p:nvPr/>
            </p:nvSpPr>
            <p:spPr>
              <a:xfrm>
                <a:off x="705011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5" name="Freeform 47">
                <a:extLst>
                  <a:ext uri="{FF2B5EF4-FFF2-40B4-BE49-F238E27FC236}">
                    <a16:creationId xmlns:a16="http://schemas.microsoft.com/office/drawing/2014/main" id="{1F33EAC4-D15C-2195-9C49-6AC15202DB6C}"/>
                  </a:ext>
                </a:extLst>
              </p:cNvPr>
              <p:cNvSpPr/>
              <p:nvPr/>
            </p:nvSpPr>
            <p:spPr>
              <a:xfrm>
                <a:off x="726359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6" name="Freeform 48">
                <a:extLst>
                  <a:ext uri="{FF2B5EF4-FFF2-40B4-BE49-F238E27FC236}">
                    <a16:creationId xmlns:a16="http://schemas.microsoft.com/office/drawing/2014/main" id="{2A835234-BFC7-3056-7E1D-E87C9A31B1DE}"/>
                  </a:ext>
                </a:extLst>
              </p:cNvPr>
              <p:cNvSpPr/>
              <p:nvPr/>
            </p:nvSpPr>
            <p:spPr>
              <a:xfrm>
                <a:off x="747723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7" name="Freeform 49">
                <a:extLst>
                  <a:ext uri="{FF2B5EF4-FFF2-40B4-BE49-F238E27FC236}">
                    <a16:creationId xmlns:a16="http://schemas.microsoft.com/office/drawing/2014/main" id="{42111E8B-C1C5-043A-723B-182C1B3F134C}"/>
                  </a:ext>
                </a:extLst>
              </p:cNvPr>
              <p:cNvSpPr/>
              <p:nvPr/>
            </p:nvSpPr>
            <p:spPr>
              <a:xfrm>
                <a:off x="769069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8" name="Freeform 50">
                <a:extLst>
                  <a:ext uri="{FF2B5EF4-FFF2-40B4-BE49-F238E27FC236}">
                    <a16:creationId xmlns:a16="http://schemas.microsoft.com/office/drawing/2014/main" id="{01E25282-688B-A452-960C-41913B29CEB0}"/>
                  </a:ext>
                </a:extLst>
              </p:cNvPr>
              <p:cNvSpPr/>
              <p:nvPr/>
            </p:nvSpPr>
            <p:spPr>
              <a:xfrm>
                <a:off x="790433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39" name="Freeform 51">
                <a:extLst>
                  <a:ext uri="{FF2B5EF4-FFF2-40B4-BE49-F238E27FC236}">
                    <a16:creationId xmlns:a16="http://schemas.microsoft.com/office/drawing/2014/main" id="{BCEB72F8-C3E1-C868-7077-AB92ED0786DF}"/>
                  </a:ext>
                </a:extLst>
              </p:cNvPr>
              <p:cNvSpPr/>
              <p:nvPr/>
            </p:nvSpPr>
            <p:spPr>
              <a:xfrm>
                <a:off x="811779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0" name="Freeform 52">
                <a:extLst>
                  <a:ext uri="{FF2B5EF4-FFF2-40B4-BE49-F238E27FC236}">
                    <a16:creationId xmlns:a16="http://schemas.microsoft.com/office/drawing/2014/main" id="{104FFB89-560C-75B3-3476-0D28CA4DB430}"/>
                  </a:ext>
                </a:extLst>
              </p:cNvPr>
              <p:cNvSpPr/>
              <p:nvPr/>
            </p:nvSpPr>
            <p:spPr>
              <a:xfrm>
                <a:off x="833126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1" name="Freeform 53">
                <a:extLst>
                  <a:ext uri="{FF2B5EF4-FFF2-40B4-BE49-F238E27FC236}">
                    <a16:creationId xmlns:a16="http://schemas.microsoft.com/office/drawing/2014/main" id="{22EC510F-AA8F-14B8-5BA1-07E16688D872}"/>
                  </a:ext>
                </a:extLst>
              </p:cNvPr>
              <p:cNvSpPr/>
              <p:nvPr/>
            </p:nvSpPr>
            <p:spPr>
              <a:xfrm>
                <a:off x="854489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2" name="Freeform 54">
                <a:extLst>
                  <a:ext uri="{FF2B5EF4-FFF2-40B4-BE49-F238E27FC236}">
                    <a16:creationId xmlns:a16="http://schemas.microsoft.com/office/drawing/2014/main" id="{F359BA97-0213-BA1C-F5EF-363E946F55C2}"/>
                  </a:ext>
                </a:extLst>
              </p:cNvPr>
              <p:cNvSpPr/>
              <p:nvPr/>
            </p:nvSpPr>
            <p:spPr>
              <a:xfrm>
                <a:off x="875836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3" name="Freeform 55">
                <a:extLst>
                  <a:ext uri="{FF2B5EF4-FFF2-40B4-BE49-F238E27FC236}">
                    <a16:creationId xmlns:a16="http://schemas.microsoft.com/office/drawing/2014/main" id="{1F515E7D-ED7C-9E4D-7039-90CFEB418485}"/>
                  </a:ext>
                </a:extLst>
              </p:cNvPr>
              <p:cNvSpPr/>
              <p:nvPr/>
            </p:nvSpPr>
            <p:spPr>
              <a:xfrm>
                <a:off x="897199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4" name="Freeform 56">
                <a:extLst>
                  <a:ext uri="{FF2B5EF4-FFF2-40B4-BE49-F238E27FC236}">
                    <a16:creationId xmlns:a16="http://schemas.microsoft.com/office/drawing/2014/main" id="{9FDF2B60-0FC8-DE56-A9F4-B8CA10DC278E}"/>
                  </a:ext>
                </a:extLst>
              </p:cNvPr>
              <p:cNvSpPr/>
              <p:nvPr/>
            </p:nvSpPr>
            <p:spPr>
              <a:xfrm>
                <a:off x="918547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5" name="Freeform 57">
                <a:extLst>
                  <a:ext uri="{FF2B5EF4-FFF2-40B4-BE49-F238E27FC236}">
                    <a16:creationId xmlns:a16="http://schemas.microsoft.com/office/drawing/2014/main" id="{9A911A2E-4836-2D2C-134E-7729C1DBAB26}"/>
                  </a:ext>
                </a:extLst>
              </p:cNvPr>
              <p:cNvSpPr/>
              <p:nvPr/>
            </p:nvSpPr>
            <p:spPr>
              <a:xfrm>
                <a:off x="939894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6" name="Freeform 58">
                <a:extLst>
                  <a:ext uri="{FF2B5EF4-FFF2-40B4-BE49-F238E27FC236}">
                    <a16:creationId xmlns:a16="http://schemas.microsoft.com/office/drawing/2014/main" id="{60534626-9ECE-03F0-CCFA-76B796E84B7A}"/>
                  </a:ext>
                </a:extLst>
              </p:cNvPr>
              <p:cNvSpPr/>
              <p:nvPr/>
            </p:nvSpPr>
            <p:spPr>
              <a:xfrm>
                <a:off x="961257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7" name="Freeform 59">
                <a:extLst>
                  <a:ext uri="{FF2B5EF4-FFF2-40B4-BE49-F238E27FC236}">
                    <a16:creationId xmlns:a16="http://schemas.microsoft.com/office/drawing/2014/main" id="{3656E499-0DCE-7EC2-D7C7-2D09AE0A2755}"/>
                  </a:ext>
                </a:extLst>
              </p:cNvPr>
              <p:cNvSpPr/>
              <p:nvPr/>
            </p:nvSpPr>
            <p:spPr>
              <a:xfrm>
                <a:off x="982604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8" name="Freeform 60">
                <a:extLst>
                  <a:ext uri="{FF2B5EF4-FFF2-40B4-BE49-F238E27FC236}">
                    <a16:creationId xmlns:a16="http://schemas.microsoft.com/office/drawing/2014/main" id="{187453BF-DF4B-EA98-5488-3ADF9B4D9964}"/>
                  </a:ext>
                </a:extLst>
              </p:cNvPr>
              <p:cNvSpPr/>
              <p:nvPr/>
            </p:nvSpPr>
            <p:spPr>
              <a:xfrm>
                <a:off x="1003967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49" name="Freeform 61">
                <a:extLst>
                  <a:ext uri="{FF2B5EF4-FFF2-40B4-BE49-F238E27FC236}">
                    <a16:creationId xmlns:a16="http://schemas.microsoft.com/office/drawing/2014/main" id="{11910B20-C4BF-1DA3-483D-9451D47B7C8B}"/>
                  </a:ext>
                </a:extLst>
              </p:cNvPr>
              <p:cNvSpPr/>
              <p:nvPr/>
            </p:nvSpPr>
            <p:spPr>
              <a:xfrm>
                <a:off x="1025314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0" name="Freeform 62">
                <a:extLst>
                  <a:ext uri="{FF2B5EF4-FFF2-40B4-BE49-F238E27FC236}">
                    <a16:creationId xmlns:a16="http://schemas.microsoft.com/office/drawing/2014/main" id="{66C89AF7-560B-FAAC-E519-4B2F908FEB14}"/>
                  </a:ext>
                </a:extLst>
              </p:cNvPr>
              <p:cNvSpPr/>
              <p:nvPr/>
            </p:nvSpPr>
            <p:spPr>
              <a:xfrm>
                <a:off x="1046660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1" name="Freeform 63">
                <a:extLst>
                  <a:ext uri="{FF2B5EF4-FFF2-40B4-BE49-F238E27FC236}">
                    <a16:creationId xmlns:a16="http://schemas.microsoft.com/office/drawing/2014/main" id="{DE258F77-292C-6AC1-FABA-DAE5D6D7AB7D}"/>
                  </a:ext>
                </a:extLst>
              </p:cNvPr>
              <p:cNvSpPr/>
              <p:nvPr/>
            </p:nvSpPr>
            <p:spPr>
              <a:xfrm>
                <a:off x="1068027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2" name="Freeform 64">
                <a:extLst>
                  <a:ext uri="{FF2B5EF4-FFF2-40B4-BE49-F238E27FC236}">
                    <a16:creationId xmlns:a16="http://schemas.microsoft.com/office/drawing/2014/main" id="{8214035D-8D94-D9A0-11F5-CB82903A11A7}"/>
                  </a:ext>
                </a:extLst>
              </p:cNvPr>
              <p:cNvSpPr/>
              <p:nvPr/>
            </p:nvSpPr>
            <p:spPr>
              <a:xfrm>
                <a:off x="1089374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3" name="Freeform 65">
                <a:extLst>
                  <a:ext uri="{FF2B5EF4-FFF2-40B4-BE49-F238E27FC236}">
                    <a16:creationId xmlns:a16="http://schemas.microsoft.com/office/drawing/2014/main" id="{F17FFA74-FED9-67C0-4230-C0C06C665120}"/>
                  </a:ext>
                </a:extLst>
              </p:cNvPr>
              <p:cNvSpPr/>
              <p:nvPr/>
            </p:nvSpPr>
            <p:spPr>
              <a:xfrm>
                <a:off x="1110731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4" name="Freeform 66">
                <a:extLst>
                  <a:ext uri="{FF2B5EF4-FFF2-40B4-BE49-F238E27FC236}">
                    <a16:creationId xmlns:a16="http://schemas.microsoft.com/office/drawing/2014/main" id="{93ECE428-2634-3EF2-89C3-4C44EBD5A06E}"/>
                  </a:ext>
                </a:extLst>
              </p:cNvPr>
              <p:cNvSpPr/>
              <p:nvPr/>
            </p:nvSpPr>
            <p:spPr>
              <a:xfrm>
                <a:off x="11320779" y="4904845"/>
                <a:ext cx="10583" cy="53975"/>
              </a:xfrm>
              <a:custGeom>
                <a:avLst/>
                <a:gdLst>
                  <a:gd name="connsiteX0" fmla="*/ 1 w 10583"/>
                  <a:gd name="connsiteY0" fmla="*/ 0 h 53975"/>
                  <a:gd name="connsiteX1" fmla="*/ 1 w 10583"/>
                  <a:gd name="connsiteY1" fmla="*/ 53975 h 53975"/>
                </a:gdLst>
                <a:ahLst/>
                <a:cxnLst>
                  <a:cxn ang="0">
                    <a:pos x="connsiteX0" y="connsiteY0"/>
                  </a:cxn>
                  <a:cxn ang="0">
                    <a:pos x="connsiteX1" y="connsiteY1"/>
                  </a:cxn>
                </a:cxnLst>
                <a:rect l="l" t="t" r="r" b="b"/>
                <a:pathLst>
                  <a:path w="10583" h="53975">
                    <a:moveTo>
                      <a:pt x="1" y="0"/>
                    </a:moveTo>
                    <a:lnTo>
                      <a:pt x="1"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855" name="Freeform 67">
                <a:extLst>
                  <a:ext uri="{FF2B5EF4-FFF2-40B4-BE49-F238E27FC236}">
                    <a16:creationId xmlns:a16="http://schemas.microsoft.com/office/drawing/2014/main" id="{55403A49-D823-AD2B-1A19-6BEA06123212}"/>
                  </a:ext>
                </a:extLst>
              </p:cNvPr>
              <p:cNvSpPr/>
              <p:nvPr/>
            </p:nvSpPr>
            <p:spPr>
              <a:xfrm>
                <a:off x="1153424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grpSp>
      <p:grpSp>
        <p:nvGrpSpPr>
          <p:cNvPr id="1911" name="Graphic 3">
            <a:extLst>
              <a:ext uri="{FF2B5EF4-FFF2-40B4-BE49-F238E27FC236}">
                <a16:creationId xmlns:a16="http://schemas.microsoft.com/office/drawing/2014/main" id="{DED689EF-042F-1A20-1947-A637D337F650}"/>
              </a:ext>
            </a:extLst>
          </p:cNvPr>
          <p:cNvGrpSpPr/>
          <p:nvPr/>
        </p:nvGrpSpPr>
        <p:grpSpPr>
          <a:xfrm>
            <a:off x="1072460" y="3452914"/>
            <a:ext cx="41586" cy="39519"/>
            <a:chOff x="1675563" y="4257124"/>
            <a:chExt cx="60960" cy="57583"/>
          </a:xfrm>
        </p:grpSpPr>
        <p:sp>
          <p:nvSpPr>
            <p:cNvPr id="2793" name="Freeform 70">
              <a:extLst>
                <a:ext uri="{FF2B5EF4-FFF2-40B4-BE49-F238E27FC236}">
                  <a16:creationId xmlns:a16="http://schemas.microsoft.com/office/drawing/2014/main" id="{A5ED136A-11D7-0653-03F3-6CDA34B0FBD3}"/>
                </a:ext>
              </a:extLst>
            </p:cNvPr>
            <p:cNvSpPr/>
            <p:nvPr/>
          </p:nvSpPr>
          <p:spPr>
            <a:xfrm>
              <a:off x="1706043" y="4257124"/>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4" name="Freeform 71">
              <a:extLst>
                <a:ext uri="{FF2B5EF4-FFF2-40B4-BE49-F238E27FC236}">
                  <a16:creationId xmlns:a16="http://schemas.microsoft.com/office/drawing/2014/main" id="{47E73A33-B092-B582-EDDB-D8E906344F4C}"/>
                </a:ext>
              </a:extLst>
            </p:cNvPr>
            <p:cNvSpPr/>
            <p:nvPr/>
          </p:nvSpPr>
          <p:spPr>
            <a:xfrm>
              <a:off x="1675563" y="4285921"/>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grpSp>
        <p:nvGrpSpPr>
          <p:cNvPr id="1912" name="Graphic 3">
            <a:extLst>
              <a:ext uri="{FF2B5EF4-FFF2-40B4-BE49-F238E27FC236}">
                <a16:creationId xmlns:a16="http://schemas.microsoft.com/office/drawing/2014/main" id="{8D936B14-B9FD-A4A8-DE39-1BE2D4D11603}"/>
              </a:ext>
            </a:extLst>
          </p:cNvPr>
          <p:cNvGrpSpPr/>
          <p:nvPr/>
        </p:nvGrpSpPr>
        <p:grpSpPr>
          <a:xfrm>
            <a:off x="1072460" y="3612853"/>
            <a:ext cx="41586" cy="39519"/>
            <a:chOff x="1675563" y="4454312"/>
            <a:chExt cx="60960" cy="57583"/>
          </a:xfrm>
        </p:grpSpPr>
        <p:sp>
          <p:nvSpPr>
            <p:cNvPr id="2791" name="Freeform 73">
              <a:extLst>
                <a:ext uri="{FF2B5EF4-FFF2-40B4-BE49-F238E27FC236}">
                  <a16:creationId xmlns:a16="http://schemas.microsoft.com/office/drawing/2014/main" id="{0FB1EB6D-C1A5-F46E-25AA-08789EE1863C}"/>
                </a:ext>
              </a:extLst>
            </p:cNvPr>
            <p:cNvSpPr/>
            <p:nvPr/>
          </p:nvSpPr>
          <p:spPr>
            <a:xfrm>
              <a:off x="1706043" y="4454312"/>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005BAA"/>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2" name="Freeform 74">
              <a:extLst>
                <a:ext uri="{FF2B5EF4-FFF2-40B4-BE49-F238E27FC236}">
                  <a16:creationId xmlns:a16="http://schemas.microsoft.com/office/drawing/2014/main" id="{EBF6D1C1-F0D0-8C12-53DA-4C2C171FEBF0}"/>
                </a:ext>
              </a:extLst>
            </p:cNvPr>
            <p:cNvSpPr/>
            <p:nvPr/>
          </p:nvSpPr>
          <p:spPr>
            <a:xfrm>
              <a:off x="1675563" y="4483110"/>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005BAA"/>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1913" name="Freeform 75">
            <a:extLst>
              <a:ext uri="{FF2B5EF4-FFF2-40B4-BE49-F238E27FC236}">
                <a16:creationId xmlns:a16="http://schemas.microsoft.com/office/drawing/2014/main" id="{28245286-ADA5-1E57-826A-EF306355B3D7}"/>
              </a:ext>
            </a:extLst>
          </p:cNvPr>
          <p:cNvSpPr/>
          <p:nvPr/>
        </p:nvSpPr>
        <p:spPr>
          <a:xfrm>
            <a:off x="945356" y="3632617"/>
            <a:ext cx="295829" cy="7263"/>
          </a:xfrm>
          <a:custGeom>
            <a:avLst/>
            <a:gdLst>
              <a:gd name="connsiteX0" fmla="*/ 0 w 433652"/>
              <a:gd name="connsiteY0" fmla="*/ 0 h 10583"/>
              <a:gd name="connsiteX1" fmla="*/ 433652 w 433652"/>
              <a:gd name="connsiteY1" fmla="*/ 0 h 10583"/>
            </a:gdLst>
            <a:ahLst/>
            <a:cxnLst>
              <a:cxn ang="0">
                <a:pos x="connsiteX0" y="connsiteY0"/>
              </a:cxn>
              <a:cxn ang="0">
                <a:pos x="connsiteX1" y="connsiteY1"/>
              </a:cxn>
            </a:cxnLst>
            <a:rect l="l" t="t" r="r" b="b"/>
            <a:pathLst>
              <a:path w="433652" h="10583">
                <a:moveTo>
                  <a:pt x="0" y="0"/>
                </a:moveTo>
                <a:lnTo>
                  <a:pt x="433652" y="0"/>
                </a:lnTo>
              </a:path>
            </a:pathLst>
          </a:custGeom>
          <a:ln w="10583" cap="flat">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nvGrpSpPr>
          <p:cNvPr id="1914" name="Graphic 3">
            <a:extLst>
              <a:ext uri="{FF2B5EF4-FFF2-40B4-BE49-F238E27FC236}">
                <a16:creationId xmlns:a16="http://schemas.microsoft.com/office/drawing/2014/main" id="{6B65FC18-5FF9-98E0-20CC-7853CDBADB38}"/>
              </a:ext>
            </a:extLst>
          </p:cNvPr>
          <p:cNvGrpSpPr/>
          <p:nvPr/>
        </p:nvGrpSpPr>
        <p:grpSpPr>
          <a:xfrm>
            <a:off x="1072460" y="3754494"/>
            <a:ext cx="41586" cy="39519"/>
            <a:chOff x="1675563" y="4678626"/>
            <a:chExt cx="60960" cy="57583"/>
          </a:xfrm>
        </p:grpSpPr>
        <p:sp>
          <p:nvSpPr>
            <p:cNvPr id="2789" name="Freeform 77">
              <a:extLst>
                <a:ext uri="{FF2B5EF4-FFF2-40B4-BE49-F238E27FC236}">
                  <a16:creationId xmlns:a16="http://schemas.microsoft.com/office/drawing/2014/main" id="{3CC1363C-5C1B-2663-AE47-663A76D8FB5B}"/>
                </a:ext>
              </a:extLst>
            </p:cNvPr>
            <p:cNvSpPr/>
            <p:nvPr/>
          </p:nvSpPr>
          <p:spPr>
            <a:xfrm>
              <a:off x="1706043" y="4678626"/>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9A9B9C"/>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90" name="Freeform 78">
              <a:extLst>
                <a:ext uri="{FF2B5EF4-FFF2-40B4-BE49-F238E27FC236}">
                  <a16:creationId xmlns:a16="http://schemas.microsoft.com/office/drawing/2014/main" id="{EFB15999-0C11-36FC-5593-728EDDE9F361}"/>
                </a:ext>
              </a:extLst>
            </p:cNvPr>
            <p:cNvSpPr/>
            <p:nvPr/>
          </p:nvSpPr>
          <p:spPr>
            <a:xfrm>
              <a:off x="1675563" y="4707424"/>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9A9B9C"/>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1915" name="Freeform 79">
            <a:extLst>
              <a:ext uri="{FF2B5EF4-FFF2-40B4-BE49-F238E27FC236}">
                <a16:creationId xmlns:a16="http://schemas.microsoft.com/office/drawing/2014/main" id="{5F8A9F94-FD99-F988-64D1-D3B59CDEF662}"/>
              </a:ext>
            </a:extLst>
          </p:cNvPr>
          <p:cNvSpPr/>
          <p:nvPr/>
        </p:nvSpPr>
        <p:spPr>
          <a:xfrm>
            <a:off x="945356" y="3774258"/>
            <a:ext cx="295829" cy="7263"/>
          </a:xfrm>
          <a:custGeom>
            <a:avLst/>
            <a:gdLst>
              <a:gd name="connsiteX0" fmla="*/ 0 w 433652"/>
              <a:gd name="connsiteY0" fmla="*/ 0 h 10583"/>
              <a:gd name="connsiteX1" fmla="*/ 433652 w 433652"/>
              <a:gd name="connsiteY1" fmla="*/ 0 h 10583"/>
            </a:gdLst>
            <a:ahLst/>
            <a:cxnLst>
              <a:cxn ang="0">
                <a:pos x="connsiteX0" y="connsiteY0"/>
              </a:cxn>
              <a:cxn ang="0">
                <a:pos x="connsiteX1" y="connsiteY1"/>
              </a:cxn>
            </a:cxnLst>
            <a:rect l="l" t="t" r="r" b="b"/>
            <a:pathLst>
              <a:path w="433652" h="10583">
                <a:moveTo>
                  <a:pt x="0" y="0"/>
                </a:moveTo>
                <a:lnTo>
                  <a:pt x="433652" y="0"/>
                </a:lnTo>
              </a:path>
            </a:pathLst>
          </a:custGeom>
          <a:ln w="10583" cap="flat">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nvGrpSpPr>
          <p:cNvPr id="1916" name="Graphic 3">
            <a:extLst>
              <a:ext uri="{FF2B5EF4-FFF2-40B4-BE49-F238E27FC236}">
                <a16:creationId xmlns:a16="http://schemas.microsoft.com/office/drawing/2014/main" id="{B1BE7CB4-AC5B-AE44-BDAF-FAEF106C21AC}"/>
              </a:ext>
            </a:extLst>
          </p:cNvPr>
          <p:cNvGrpSpPr/>
          <p:nvPr/>
        </p:nvGrpSpPr>
        <p:grpSpPr>
          <a:xfrm>
            <a:off x="930627" y="1343689"/>
            <a:ext cx="6871143" cy="967535"/>
            <a:chOff x="1467653" y="1201704"/>
            <a:chExt cx="10072307" cy="1409795"/>
          </a:xfrm>
          <a:noFill/>
        </p:grpSpPr>
        <p:sp>
          <p:nvSpPr>
            <p:cNvPr id="2410" name="Freeform 81">
              <a:extLst>
                <a:ext uri="{FF2B5EF4-FFF2-40B4-BE49-F238E27FC236}">
                  <a16:creationId xmlns:a16="http://schemas.microsoft.com/office/drawing/2014/main" id="{57D8D935-B763-18B4-14AA-E851A6C8B94C}"/>
                </a:ext>
              </a:extLst>
            </p:cNvPr>
            <p:cNvSpPr/>
            <p:nvPr/>
          </p:nvSpPr>
          <p:spPr>
            <a:xfrm>
              <a:off x="1498218" y="1227009"/>
              <a:ext cx="10004171" cy="1359185"/>
            </a:xfrm>
            <a:custGeom>
              <a:avLst/>
              <a:gdLst>
                <a:gd name="connsiteX0" fmla="*/ 0 w 10004171"/>
                <a:gd name="connsiteY0" fmla="*/ 0 h 1359185"/>
                <a:gd name="connsiteX1" fmla="*/ 154337 w 10004171"/>
                <a:gd name="connsiteY1" fmla="*/ 0 h 1359185"/>
                <a:gd name="connsiteX2" fmla="*/ 154337 w 10004171"/>
                <a:gd name="connsiteY2" fmla="*/ 13938 h 1359185"/>
                <a:gd name="connsiteX3" fmla="*/ 505174 w 10004171"/>
                <a:gd name="connsiteY3" fmla="*/ 13938 h 1359185"/>
                <a:gd name="connsiteX4" fmla="*/ 505174 w 10004171"/>
                <a:gd name="connsiteY4" fmla="*/ 27993 h 1359185"/>
                <a:gd name="connsiteX5" fmla="*/ 799825 w 10004171"/>
                <a:gd name="connsiteY5" fmla="*/ 27993 h 1359185"/>
                <a:gd name="connsiteX6" fmla="*/ 799825 w 10004171"/>
                <a:gd name="connsiteY6" fmla="*/ 42048 h 1359185"/>
                <a:gd name="connsiteX7" fmla="*/ 1269852 w 10004171"/>
                <a:gd name="connsiteY7" fmla="*/ 42048 h 1359185"/>
                <a:gd name="connsiteX8" fmla="*/ 1269852 w 10004171"/>
                <a:gd name="connsiteY8" fmla="*/ 56335 h 1359185"/>
                <a:gd name="connsiteX9" fmla="*/ 1375082 w 10004171"/>
                <a:gd name="connsiteY9" fmla="*/ 56335 h 1359185"/>
                <a:gd name="connsiteX10" fmla="*/ 1375082 w 10004171"/>
                <a:gd name="connsiteY10" fmla="*/ 70612 h 1359185"/>
                <a:gd name="connsiteX11" fmla="*/ 1410155 w 10004171"/>
                <a:gd name="connsiteY11" fmla="*/ 70612 h 1359185"/>
                <a:gd name="connsiteX12" fmla="*/ 1410155 w 10004171"/>
                <a:gd name="connsiteY12" fmla="*/ 84889 h 1359185"/>
                <a:gd name="connsiteX13" fmla="*/ 1438222 w 10004171"/>
                <a:gd name="connsiteY13" fmla="*/ 84889 h 1359185"/>
                <a:gd name="connsiteX14" fmla="*/ 1438222 w 10004171"/>
                <a:gd name="connsiteY14" fmla="*/ 99176 h 1359185"/>
                <a:gd name="connsiteX15" fmla="*/ 1480312 w 10004171"/>
                <a:gd name="connsiteY15" fmla="*/ 99176 h 1359185"/>
                <a:gd name="connsiteX16" fmla="*/ 1480312 w 10004171"/>
                <a:gd name="connsiteY16" fmla="*/ 113453 h 1359185"/>
                <a:gd name="connsiteX17" fmla="*/ 1557486 w 10004171"/>
                <a:gd name="connsiteY17" fmla="*/ 113453 h 1359185"/>
                <a:gd name="connsiteX18" fmla="*/ 1557486 w 10004171"/>
                <a:gd name="connsiteY18" fmla="*/ 127847 h 1359185"/>
                <a:gd name="connsiteX19" fmla="*/ 1859143 w 10004171"/>
                <a:gd name="connsiteY19" fmla="*/ 127847 h 1359185"/>
                <a:gd name="connsiteX20" fmla="*/ 1859143 w 10004171"/>
                <a:gd name="connsiteY20" fmla="*/ 142240 h 1359185"/>
                <a:gd name="connsiteX21" fmla="*/ 1957356 w 10004171"/>
                <a:gd name="connsiteY21" fmla="*/ 142240 h 1359185"/>
                <a:gd name="connsiteX22" fmla="*/ 1957356 w 10004171"/>
                <a:gd name="connsiteY22" fmla="*/ 156633 h 1359185"/>
                <a:gd name="connsiteX23" fmla="*/ 2069603 w 10004171"/>
                <a:gd name="connsiteY23" fmla="*/ 156633 h 1359185"/>
                <a:gd name="connsiteX24" fmla="*/ 2069603 w 10004171"/>
                <a:gd name="connsiteY24" fmla="*/ 185409 h 1359185"/>
                <a:gd name="connsiteX25" fmla="*/ 2174833 w 10004171"/>
                <a:gd name="connsiteY25" fmla="*/ 185409 h 1359185"/>
                <a:gd name="connsiteX26" fmla="*/ 2174833 w 10004171"/>
                <a:gd name="connsiteY26" fmla="*/ 199803 h 1359185"/>
                <a:gd name="connsiteX27" fmla="*/ 2259024 w 10004171"/>
                <a:gd name="connsiteY27" fmla="*/ 199803 h 1359185"/>
                <a:gd name="connsiteX28" fmla="*/ 2259024 w 10004171"/>
                <a:gd name="connsiteY28" fmla="*/ 214196 h 1359185"/>
                <a:gd name="connsiteX29" fmla="*/ 2778157 w 10004171"/>
                <a:gd name="connsiteY29" fmla="*/ 214196 h 1359185"/>
                <a:gd name="connsiteX30" fmla="*/ 2778157 w 10004171"/>
                <a:gd name="connsiteY30" fmla="*/ 228589 h 1359185"/>
                <a:gd name="connsiteX31" fmla="*/ 2841297 w 10004171"/>
                <a:gd name="connsiteY31" fmla="*/ 228589 h 1359185"/>
                <a:gd name="connsiteX32" fmla="*/ 2841297 w 10004171"/>
                <a:gd name="connsiteY32" fmla="*/ 242983 h 1359185"/>
                <a:gd name="connsiteX33" fmla="*/ 2953544 w 10004171"/>
                <a:gd name="connsiteY33" fmla="*/ 242983 h 1359185"/>
                <a:gd name="connsiteX34" fmla="*/ 2953544 w 10004171"/>
                <a:gd name="connsiteY34" fmla="*/ 257493 h 1359185"/>
                <a:gd name="connsiteX35" fmla="*/ 3009667 w 10004171"/>
                <a:gd name="connsiteY35" fmla="*/ 257493 h 1359185"/>
                <a:gd name="connsiteX36" fmla="*/ 3009667 w 10004171"/>
                <a:gd name="connsiteY36" fmla="*/ 271992 h 1359185"/>
                <a:gd name="connsiteX37" fmla="*/ 3044741 w 10004171"/>
                <a:gd name="connsiteY37" fmla="*/ 271992 h 1359185"/>
                <a:gd name="connsiteX38" fmla="*/ 3044741 w 10004171"/>
                <a:gd name="connsiteY38" fmla="*/ 286607 h 1359185"/>
                <a:gd name="connsiteX39" fmla="*/ 3065791 w 10004171"/>
                <a:gd name="connsiteY39" fmla="*/ 286607 h 1359185"/>
                <a:gd name="connsiteX40" fmla="*/ 3065791 w 10004171"/>
                <a:gd name="connsiteY40" fmla="*/ 301117 h 1359185"/>
                <a:gd name="connsiteX41" fmla="*/ 3107881 w 10004171"/>
                <a:gd name="connsiteY41" fmla="*/ 301117 h 1359185"/>
                <a:gd name="connsiteX42" fmla="*/ 3107881 w 10004171"/>
                <a:gd name="connsiteY42" fmla="*/ 330242 h 1359185"/>
                <a:gd name="connsiteX43" fmla="*/ 3135948 w 10004171"/>
                <a:gd name="connsiteY43" fmla="*/ 330242 h 1359185"/>
                <a:gd name="connsiteX44" fmla="*/ 3135948 w 10004171"/>
                <a:gd name="connsiteY44" fmla="*/ 344858 h 1359185"/>
                <a:gd name="connsiteX45" fmla="*/ 3234161 w 10004171"/>
                <a:gd name="connsiteY45" fmla="*/ 344858 h 1359185"/>
                <a:gd name="connsiteX46" fmla="*/ 3234161 w 10004171"/>
                <a:gd name="connsiteY46" fmla="*/ 359474 h 1359185"/>
                <a:gd name="connsiteX47" fmla="*/ 3276251 w 10004171"/>
                <a:gd name="connsiteY47" fmla="*/ 359474 h 1359185"/>
                <a:gd name="connsiteX48" fmla="*/ 3276251 w 10004171"/>
                <a:gd name="connsiteY48" fmla="*/ 373973 h 1359185"/>
                <a:gd name="connsiteX49" fmla="*/ 3283268 w 10004171"/>
                <a:gd name="connsiteY49" fmla="*/ 373973 h 1359185"/>
                <a:gd name="connsiteX50" fmla="*/ 3283268 w 10004171"/>
                <a:gd name="connsiteY50" fmla="*/ 388599 h 1359185"/>
                <a:gd name="connsiteX51" fmla="*/ 3311324 w 10004171"/>
                <a:gd name="connsiteY51" fmla="*/ 388599 h 1359185"/>
                <a:gd name="connsiteX52" fmla="*/ 3311324 w 10004171"/>
                <a:gd name="connsiteY52" fmla="*/ 403214 h 1359185"/>
                <a:gd name="connsiteX53" fmla="*/ 3388498 w 10004171"/>
                <a:gd name="connsiteY53" fmla="*/ 403214 h 1359185"/>
                <a:gd name="connsiteX54" fmla="*/ 3388498 w 10004171"/>
                <a:gd name="connsiteY54" fmla="*/ 417714 h 1359185"/>
                <a:gd name="connsiteX55" fmla="*/ 3402531 w 10004171"/>
                <a:gd name="connsiteY55" fmla="*/ 417714 h 1359185"/>
                <a:gd name="connsiteX56" fmla="*/ 3402531 w 10004171"/>
                <a:gd name="connsiteY56" fmla="*/ 432340 h 1359185"/>
                <a:gd name="connsiteX57" fmla="*/ 3458655 w 10004171"/>
                <a:gd name="connsiteY57" fmla="*/ 432340 h 1359185"/>
                <a:gd name="connsiteX58" fmla="*/ 3458655 w 10004171"/>
                <a:gd name="connsiteY58" fmla="*/ 446955 h 1359185"/>
                <a:gd name="connsiteX59" fmla="*/ 3556868 w 10004171"/>
                <a:gd name="connsiteY59" fmla="*/ 446955 h 1359185"/>
                <a:gd name="connsiteX60" fmla="*/ 3556868 w 10004171"/>
                <a:gd name="connsiteY60" fmla="*/ 461571 h 1359185"/>
                <a:gd name="connsiteX61" fmla="*/ 3570891 w 10004171"/>
                <a:gd name="connsiteY61" fmla="*/ 461571 h 1359185"/>
                <a:gd name="connsiteX62" fmla="*/ 3570891 w 10004171"/>
                <a:gd name="connsiteY62" fmla="*/ 476187 h 1359185"/>
                <a:gd name="connsiteX63" fmla="*/ 3584925 w 10004171"/>
                <a:gd name="connsiteY63" fmla="*/ 476187 h 1359185"/>
                <a:gd name="connsiteX64" fmla="*/ 3584925 w 10004171"/>
                <a:gd name="connsiteY64" fmla="*/ 490919 h 1359185"/>
                <a:gd name="connsiteX65" fmla="*/ 3683138 w 10004171"/>
                <a:gd name="connsiteY65" fmla="*/ 490919 h 1359185"/>
                <a:gd name="connsiteX66" fmla="*/ 3683138 w 10004171"/>
                <a:gd name="connsiteY66" fmla="*/ 505534 h 1359185"/>
                <a:gd name="connsiteX67" fmla="*/ 3795385 w 10004171"/>
                <a:gd name="connsiteY67" fmla="*/ 505534 h 1359185"/>
                <a:gd name="connsiteX68" fmla="*/ 3795385 w 10004171"/>
                <a:gd name="connsiteY68" fmla="*/ 520150 h 1359185"/>
                <a:gd name="connsiteX69" fmla="*/ 3879575 w 10004171"/>
                <a:gd name="connsiteY69" fmla="*/ 520150 h 1359185"/>
                <a:gd name="connsiteX70" fmla="*/ 3879575 w 10004171"/>
                <a:gd name="connsiteY70" fmla="*/ 534765 h 1359185"/>
                <a:gd name="connsiteX71" fmla="*/ 3886592 w 10004171"/>
                <a:gd name="connsiteY71" fmla="*/ 534765 h 1359185"/>
                <a:gd name="connsiteX72" fmla="*/ 3886592 w 10004171"/>
                <a:gd name="connsiteY72" fmla="*/ 549497 h 1359185"/>
                <a:gd name="connsiteX73" fmla="*/ 4040929 w 10004171"/>
                <a:gd name="connsiteY73" fmla="*/ 549497 h 1359185"/>
                <a:gd name="connsiteX74" fmla="*/ 4040929 w 10004171"/>
                <a:gd name="connsiteY74" fmla="*/ 564113 h 1359185"/>
                <a:gd name="connsiteX75" fmla="*/ 4047946 w 10004171"/>
                <a:gd name="connsiteY75" fmla="*/ 564113 h 1359185"/>
                <a:gd name="connsiteX76" fmla="*/ 4047946 w 10004171"/>
                <a:gd name="connsiteY76" fmla="*/ 578845 h 1359185"/>
                <a:gd name="connsiteX77" fmla="*/ 4153176 w 10004171"/>
                <a:gd name="connsiteY77" fmla="*/ 578845 h 1359185"/>
                <a:gd name="connsiteX78" fmla="*/ 4153176 w 10004171"/>
                <a:gd name="connsiteY78" fmla="*/ 593577 h 1359185"/>
                <a:gd name="connsiteX79" fmla="*/ 4230339 w 10004171"/>
                <a:gd name="connsiteY79" fmla="*/ 593577 h 1359185"/>
                <a:gd name="connsiteX80" fmla="*/ 4230339 w 10004171"/>
                <a:gd name="connsiteY80" fmla="*/ 608309 h 1359185"/>
                <a:gd name="connsiteX81" fmla="*/ 4251389 w 10004171"/>
                <a:gd name="connsiteY81" fmla="*/ 608309 h 1359185"/>
                <a:gd name="connsiteX82" fmla="*/ 4251389 w 10004171"/>
                <a:gd name="connsiteY82" fmla="*/ 623030 h 1359185"/>
                <a:gd name="connsiteX83" fmla="*/ 4258406 w 10004171"/>
                <a:gd name="connsiteY83" fmla="*/ 623030 h 1359185"/>
                <a:gd name="connsiteX84" fmla="*/ 4258406 w 10004171"/>
                <a:gd name="connsiteY84" fmla="*/ 652494 h 1359185"/>
                <a:gd name="connsiteX85" fmla="*/ 4314530 w 10004171"/>
                <a:gd name="connsiteY85" fmla="*/ 652494 h 1359185"/>
                <a:gd name="connsiteX86" fmla="*/ 4314530 w 10004171"/>
                <a:gd name="connsiteY86" fmla="*/ 667226 h 1359185"/>
                <a:gd name="connsiteX87" fmla="*/ 4517973 w 10004171"/>
                <a:gd name="connsiteY87" fmla="*/ 667226 h 1359185"/>
                <a:gd name="connsiteX88" fmla="*/ 4517973 w 10004171"/>
                <a:gd name="connsiteY88" fmla="*/ 681958 h 1359185"/>
                <a:gd name="connsiteX89" fmla="*/ 4651270 w 10004171"/>
                <a:gd name="connsiteY89" fmla="*/ 681958 h 1359185"/>
                <a:gd name="connsiteX90" fmla="*/ 4651270 w 10004171"/>
                <a:gd name="connsiteY90" fmla="*/ 696796 h 1359185"/>
                <a:gd name="connsiteX91" fmla="*/ 4721416 w 10004171"/>
                <a:gd name="connsiteY91" fmla="*/ 696796 h 1359185"/>
                <a:gd name="connsiteX92" fmla="*/ 4721416 w 10004171"/>
                <a:gd name="connsiteY92" fmla="*/ 711750 h 1359185"/>
                <a:gd name="connsiteX93" fmla="*/ 4812623 w 10004171"/>
                <a:gd name="connsiteY93" fmla="*/ 711750 h 1359185"/>
                <a:gd name="connsiteX94" fmla="*/ 4812623 w 10004171"/>
                <a:gd name="connsiteY94" fmla="*/ 726588 h 1359185"/>
                <a:gd name="connsiteX95" fmla="*/ 4847697 w 10004171"/>
                <a:gd name="connsiteY95" fmla="*/ 726588 h 1359185"/>
                <a:gd name="connsiteX96" fmla="*/ 4847697 w 10004171"/>
                <a:gd name="connsiteY96" fmla="*/ 741437 h 1359185"/>
                <a:gd name="connsiteX97" fmla="*/ 5044123 w 10004171"/>
                <a:gd name="connsiteY97" fmla="*/ 741437 h 1359185"/>
                <a:gd name="connsiteX98" fmla="*/ 5044123 w 10004171"/>
                <a:gd name="connsiteY98" fmla="*/ 756275 h 1359185"/>
                <a:gd name="connsiteX99" fmla="*/ 5058157 w 10004171"/>
                <a:gd name="connsiteY99" fmla="*/ 756275 h 1359185"/>
                <a:gd name="connsiteX100" fmla="*/ 5058157 w 10004171"/>
                <a:gd name="connsiteY100" fmla="*/ 786183 h 1359185"/>
                <a:gd name="connsiteX101" fmla="*/ 5079207 w 10004171"/>
                <a:gd name="connsiteY101" fmla="*/ 786183 h 1359185"/>
                <a:gd name="connsiteX102" fmla="*/ 5079207 w 10004171"/>
                <a:gd name="connsiteY102" fmla="*/ 816091 h 1359185"/>
                <a:gd name="connsiteX103" fmla="*/ 5142336 w 10004171"/>
                <a:gd name="connsiteY103" fmla="*/ 816091 h 1359185"/>
                <a:gd name="connsiteX104" fmla="*/ 5142336 w 10004171"/>
                <a:gd name="connsiteY104" fmla="*/ 831056 h 1359185"/>
                <a:gd name="connsiteX105" fmla="*/ 5184437 w 10004171"/>
                <a:gd name="connsiteY105" fmla="*/ 831056 h 1359185"/>
                <a:gd name="connsiteX106" fmla="*/ 5184437 w 10004171"/>
                <a:gd name="connsiteY106" fmla="*/ 846011 h 1359185"/>
                <a:gd name="connsiteX107" fmla="*/ 5247566 w 10004171"/>
                <a:gd name="connsiteY107" fmla="*/ 846011 h 1359185"/>
                <a:gd name="connsiteX108" fmla="*/ 5247566 w 10004171"/>
                <a:gd name="connsiteY108" fmla="*/ 860848 h 1359185"/>
                <a:gd name="connsiteX109" fmla="*/ 5359813 w 10004171"/>
                <a:gd name="connsiteY109" fmla="*/ 860848 h 1359185"/>
                <a:gd name="connsiteX110" fmla="*/ 5359813 w 10004171"/>
                <a:gd name="connsiteY110" fmla="*/ 876141 h 1359185"/>
                <a:gd name="connsiteX111" fmla="*/ 5500127 w 10004171"/>
                <a:gd name="connsiteY111" fmla="*/ 876141 h 1359185"/>
                <a:gd name="connsiteX112" fmla="*/ 5500127 w 10004171"/>
                <a:gd name="connsiteY112" fmla="*/ 891540 h 1359185"/>
                <a:gd name="connsiteX113" fmla="*/ 5528184 w 10004171"/>
                <a:gd name="connsiteY113" fmla="*/ 891540 h 1359185"/>
                <a:gd name="connsiteX114" fmla="*/ 5528184 w 10004171"/>
                <a:gd name="connsiteY114" fmla="*/ 906949 h 1359185"/>
                <a:gd name="connsiteX115" fmla="*/ 5605357 w 10004171"/>
                <a:gd name="connsiteY115" fmla="*/ 906949 h 1359185"/>
                <a:gd name="connsiteX116" fmla="*/ 5605357 w 10004171"/>
                <a:gd name="connsiteY116" fmla="*/ 922920 h 1359185"/>
                <a:gd name="connsiteX117" fmla="*/ 5633414 w 10004171"/>
                <a:gd name="connsiteY117" fmla="*/ 922920 h 1359185"/>
                <a:gd name="connsiteX118" fmla="*/ 5633414 w 10004171"/>
                <a:gd name="connsiteY118" fmla="*/ 938774 h 1359185"/>
                <a:gd name="connsiteX119" fmla="*/ 5724621 w 10004171"/>
                <a:gd name="connsiteY119" fmla="*/ 938774 h 1359185"/>
                <a:gd name="connsiteX120" fmla="*/ 5724621 w 10004171"/>
                <a:gd name="connsiteY120" fmla="*/ 955527 h 1359185"/>
                <a:gd name="connsiteX121" fmla="*/ 5857908 w 10004171"/>
                <a:gd name="connsiteY121" fmla="*/ 955527 h 1359185"/>
                <a:gd name="connsiteX122" fmla="*/ 5857908 w 10004171"/>
                <a:gd name="connsiteY122" fmla="*/ 973064 h 1359185"/>
                <a:gd name="connsiteX123" fmla="*/ 6033294 w 10004171"/>
                <a:gd name="connsiteY123" fmla="*/ 973064 h 1359185"/>
                <a:gd name="connsiteX124" fmla="*/ 6033294 w 10004171"/>
                <a:gd name="connsiteY124" fmla="*/ 992632 h 1359185"/>
                <a:gd name="connsiteX125" fmla="*/ 6222705 w 10004171"/>
                <a:gd name="connsiteY125" fmla="*/ 992632 h 1359185"/>
                <a:gd name="connsiteX126" fmla="*/ 6222705 w 10004171"/>
                <a:gd name="connsiteY126" fmla="*/ 1014222 h 1359185"/>
                <a:gd name="connsiteX127" fmla="*/ 6454215 w 10004171"/>
                <a:gd name="connsiteY127" fmla="*/ 1014222 h 1359185"/>
                <a:gd name="connsiteX128" fmla="*/ 6454215 w 10004171"/>
                <a:gd name="connsiteY128" fmla="*/ 1038733 h 1359185"/>
                <a:gd name="connsiteX129" fmla="*/ 6671692 w 10004171"/>
                <a:gd name="connsiteY129" fmla="*/ 1038733 h 1359185"/>
                <a:gd name="connsiteX130" fmla="*/ 6671692 w 10004171"/>
                <a:gd name="connsiteY130" fmla="*/ 1068642 h 1359185"/>
                <a:gd name="connsiteX131" fmla="*/ 7064556 w 10004171"/>
                <a:gd name="connsiteY131" fmla="*/ 1068642 h 1359185"/>
                <a:gd name="connsiteX132" fmla="*/ 7064556 w 10004171"/>
                <a:gd name="connsiteY132" fmla="*/ 1109006 h 1359185"/>
                <a:gd name="connsiteX133" fmla="*/ 8650193 w 10004171"/>
                <a:gd name="connsiteY133" fmla="*/ 1109006 h 1359185"/>
                <a:gd name="connsiteX134" fmla="*/ 8650193 w 10004171"/>
                <a:gd name="connsiteY134" fmla="*/ 1359186 h 1359185"/>
                <a:gd name="connsiteX135" fmla="*/ 10004172 w 10004171"/>
                <a:gd name="connsiteY135" fmla="*/ 1359186 h 13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0004171" h="1359185">
                  <a:moveTo>
                    <a:pt x="0" y="0"/>
                  </a:moveTo>
                  <a:lnTo>
                    <a:pt x="154337" y="0"/>
                  </a:lnTo>
                  <a:lnTo>
                    <a:pt x="154337" y="13938"/>
                  </a:lnTo>
                  <a:lnTo>
                    <a:pt x="505174" y="13938"/>
                  </a:lnTo>
                  <a:lnTo>
                    <a:pt x="505174" y="27993"/>
                  </a:lnTo>
                  <a:lnTo>
                    <a:pt x="799825" y="27993"/>
                  </a:lnTo>
                  <a:lnTo>
                    <a:pt x="799825" y="42048"/>
                  </a:lnTo>
                  <a:lnTo>
                    <a:pt x="1269852" y="42048"/>
                  </a:lnTo>
                  <a:lnTo>
                    <a:pt x="1269852" y="56335"/>
                  </a:lnTo>
                  <a:lnTo>
                    <a:pt x="1375082" y="56335"/>
                  </a:lnTo>
                  <a:lnTo>
                    <a:pt x="1375082" y="70612"/>
                  </a:lnTo>
                  <a:lnTo>
                    <a:pt x="1410155" y="70612"/>
                  </a:lnTo>
                  <a:lnTo>
                    <a:pt x="1410155" y="84889"/>
                  </a:lnTo>
                  <a:lnTo>
                    <a:pt x="1438222" y="84889"/>
                  </a:lnTo>
                  <a:lnTo>
                    <a:pt x="1438222" y="99176"/>
                  </a:lnTo>
                  <a:lnTo>
                    <a:pt x="1480312" y="99176"/>
                  </a:lnTo>
                  <a:lnTo>
                    <a:pt x="1480312" y="113453"/>
                  </a:lnTo>
                  <a:lnTo>
                    <a:pt x="1557486" y="113453"/>
                  </a:lnTo>
                  <a:lnTo>
                    <a:pt x="1557486" y="127847"/>
                  </a:lnTo>
                  <a:lnTo>
                    <a:pt x="1859143" y="127847"/>
                  </a:lnTo>
                  <a:lnTo>
                    <a:pt x="1859143" y="142240"/>
                  </a:lnTo>
                  <a:lnTo>
                    <a:pt x="1957356" y="142240"/>
                  </a:lnTo>
                  <a:lnTo>
                    <a:pt x="1957356" y="156633"/>
                  </a:lnTo>
                  <a:lnTo>
                    <a:pt x="2069603" y="156633"/>
                  </a:lnTo>
                  <a:lnTo>
                    <a:pt x="2069603" y="185409"/>
                  </a:lnTo>
                  <a:lnTo>
                    <a:pt x="2174833" y="185409"/>
                  </a:lnTo>
                  <a:lnTo>
                    <a:pt x="2174833" y="199803"/>
                  </a:lnTo>
                  <a:lnTo>
                    <a:pt x="2259024" y="199803"/>
                  </a:lnTo>
                  <a:lnTo>
                    <a:pt x="2259024" y="214196"/>
                  </a:lnTo>
                  <a:lnTo>
                    <a:pt x="2778157" y="214196"/>
                  </a:lnTo>
                  <a:lnTo>
                    <a:pt x="2778157" y="228589"/>
                  </a:lnTo>
                  <a:lnTo>
                    <a:pt x="2841297" y="228589"/>
                  </a:lnTo>
                  <a:lnTo>
                    <a:pt x="2841297" y="242983"/>
                  </a:lnTo>
                  <a:lnTo>
                    <a:pt x="2953544" y="242983"/>
                  </a:lnTo>
                  <a:lnTo>
                    <a:pt x="2953544" y="257493"/>
                  </a:lnTo>
                  <a:lnTo>
                    <a:pt x="3009667" y="257493"/>
                  </a:lnTo>
                  <a:lnTo>
                    <a:pt x="3009667" y="271992"/>
                  </a:lnTo>
                  <a:lnTo>
                    <a:pt x="3044741" y="271992"/>
                  </a:lnTo>
                  <a:lnTo>
                    <a:pt x="3044741" y="286607"/>
                  </a:lnTo>
                  <a:lnTo>
                    <a:pt x="3065791" y="286607"/>
                  </a:lnTo>
                  <a:lnTo>
                    <a:pt x="3065791" y="301117"/>
                  </a:lnTo>
                  <a:lnTo>
                    <a:pt x="3107881" y="301117"/>
                  </a:lnTo>
                  <a:lnTo>
                    <a:pt x="3107881" y="330242"/>
                  </a:lnTo>
                  <a:lnTo>
                    <a:pt x="3135948" y="330242"/>
                  </a:lnTo>
                  <a:lnTo>
                    <a:pt x="3135948" y="344858"/>
                  </a:lnTo>
                  <a:lnTo>
                    <a:pt x="3234161" y="344858"/>
                  </a:lnTo>
                  <a:lnTo>
                    <a:pt x="3234161" y="359474"/>
                  </a:lnTo>
                  <a:lnTo>
                    <a:pt x="3276251" y="359474"/>
                  </a:lnTo>
                  <a:lnTo>
                    <a:pt x="3276251" y="373973"/>
                  </a:lnTo>
                  <a:lnTo>
                    <a:pt x="3283268" y="373973"/>
                  </a:lnTo>
                  <a:lnTo>
                    <a:pt x="3283268" y="388599"/>
                  </a:lnTo>
                  <a:lnTo>
                    <a:pt x="3311324" y="388599"/>
                  </a:lnTo>
                  <a:lnTo>
                    <a:pt x="3311324" y="403214"/>
                  </a:lnTo>
                  <a:lnTo>
                    <a:pt x="3388498" y="403214"/>
                  </a:lnTo>
                  <a:lnTo>
                    <a:pt x="3388498" y="417714"/>
                  </a:lnTo>
                  <a:lnTo>
                    <a:pt x="3402531" y="417714"/>
                  </a:lnTo>
                  <a:lnTo>
                    <a:pt x="3402531" y="432340"/>
                  </a:lnTo>
                  <a:lnTo>
                    <a:pt x="3458655" y="432340"/>
                  </a:lnTo>
                  <a:lnTo>
                    <a:pt x="3458655" y="446955"/>
                  </a:lnTo>
                  <a:lnTo>
                    <a:pt x="3556868" y="446955"/>
                  </a:lnTo>
                  <a:lnTo>
                    <a:pt x="3556868" y="461571"/>
                  </a:lnTo>
                  <a:lnTo>
                    <a:pt x="3570891" y="461571"/>
                  </a:lnTo>
                  <a:lnTo>
                    <a:pt x="3570891" y="476187"/>
                  </a:lnTo>
                  <a:lnTo>
                    <a:pt x="3584925" y="476187"/>
                  </a:lnTo>
                  <a:lnTo>
                    <a:pt x="3584925" y="490919"/>
                  </a:lnTo>
                  <a:lnTo>
                    <a:pt x="3683138" y="490919"/>
                  </a:lnTo>
                  <a:lnTo>
                    <a:pt x="3683138" y="505534"/>
                  </a:lnTo>
                  <a:lnTo>
                    <a:pt x="3795385" y="505534"/>
                  </a:lnTo>
                  <a:lnTo>
                    <a:pt x="3795385" y="520150"/>
                  </a:lnTo>
                  <a:lnTo>
                    <a:pt x="3879575" y="520150"/>
                  </a:lnTo>
                  <a:lnTo>
                    <a:pt x="3879575" y="534765"/>
                  </a:lnTo>
                  <a:lnTo>
                    <a:pt x="3886592" y="534765"/>
                  </a:lnTo>
                  <a:lnTo>
                    <a:pt x="3886592" y="549497"/>
                  </a:lnTo>
                  <a:lnTo>
                    <a:pt x="4040929" y="549497"/>
                  </a:lnTo>
                  <a:lnTo>
                    <a:pt x="4040929" y="564113"/>
                  </a:lnTo>
                  <a:lnTo>
                    <a:pt x="4047946" y="564113"/>
                  </a:lnTo>
                  <a:lnTo>
                    <a:pt x="4047946" y="578845"/>
                  </a:lnTo>
                  <a:lnTo>
                    <a:pt x="4153176" y="578845"/>
                  </a:lnTo>
                  <a:lnTo>
                    <a:pt x="4153176" y="593577"/>
                  </a:lnTo>
                  <a:lnTo>
                    <a:pt x="4230339" y="593577"/>
                  </a:lnTo>
                  <a:lnTo>
                    <a:pt x="4230339" y="608309"/>
                  </a:lnTo>
                  <a:lnTo>
                    <a:pt x="4251389" y="608309"/>
                  </a:lnTo>
                  <a:lnTo>
                    <a:pt x="4251389" y="623030"/>
                  </a:lnTo>
                  <a:lnTo>
                    <a:pt x="4258406" y="623030"/>
                  </a:lnTo>
                  <a:lnTo>
                    <a:pt x="4258406" y="652494"/>
                  </a:lnTo>
                  <a:lnTo>
                    <a:pt x="4314530" y="652494"/>
                  </a:lnTo>
                  <a:lnTo>
                    <a:pt x="4314530" y="667226"/>
                  </a:lnTo>
                  <a:lnTo>
                    <a:pt x="4517973" y="667226"/>
                  </a:lnTo>
                  <a:lnTo>
                    <a:pt x="4517973" y="681958"/>
                  </a:lnTo>
                  <a:lnTo>
                    <a:pt x="4651270" y="681958"/>
                  </a:lnTo>
                  <a:lnTo>
                    <a:pt x="4651270" y="696796"/>
                  </a:lnTo>
                  <a:lnTo>
                    <a:pt x="4721416" y="696796"/>
                  </a:lnTo>
                  <a:lnTo>
                    <a:pt x="4721416" y="711750"/>
                  </a:lnTo>
                  <a:lnTo>
                    <a:pt x="4812623" y="711750"/>
                  </a:lnTo>
                  <a:lnTo>
                    <a:pt x="4812623" y="726588"/>
                  </a:lnTo>
                  <a:lnTo>
                    <a:pt x="4847697" y="726588"/>
                  </a:lnTo>
                  <a:lnTo>
                    <a:pt x="4847697" y="741437"/>
                  </a:lnTo>
                  <a:lnTo>
                    <a:pt x="5044123" y="741437"/>
                  </a:lnTo>
                  <a:lnTo>
                    <a:pt x="5044123" y="756275"/>
                  </a:lnTo>
                  <a:lnTo>
                    <a:pt x="5058157" y="756275"/>
                  </a:lnTo>
                  <a:lnTo>
                    <a:pt x="5058157" y="786183"/>
                  </a:lnTo>
                  <a:lnTo>
                    <a:pt x="5079207" y="786183"/>
                  </a:lnTo>
                  <a:lnTo>
                    <a:pt x="5079207" y="816091"/>
                  </a:lnTo>
                  <a:lnTo>
                    <a:pt x="5142336" y="816091"/>
                  </a:lnTo>
                  <a:lnTo>
                    <a:pt x="5142336" y="831056"/>
                  </a:lnTo>
                  <a:lnTo>
                    <a:pt x="5184437" y="831056"/>
                  </a:lnTo>
                  <a:lnTo>
                    <a:pt x="5184437" y="846011"/>
                  </a:lnTo>
                  <a:lnTo>
                    <a:pt x="5247566" y="846011"/>
                  </a:lnTo>
                  <a:lnTo>
                    <a:pt x="5247566" y="860848"/>
                  </a:lnTo>
                  <a:lnTo>
                    <a:pt x="5359813" y="860848"/>
                  </a:lnTo>
                  <a:lnTo>
                    <a:pt x="5359813" y="876141"/>
                  </a:lnTo>
                  <a:lnTo>
                    <a:pt x="5500127" y="876141"/>
                  </a:lnTo>
                  <a:lnTo>
                    <a:pt x="5500127" y="891540"/>
                  </a:lnTo>
                  <a:lnTo>
                    <a:pt x="5528184" y="891540"/>
                  </a:lnTo>
                  <a:lnTo>
                    <a:pt x="5528184" y="906949"/>
                  </a:lnTo>
                  <a:lnTo>
                    <a:pt x="5605357" y="906949"/>
                  </a:lnTo>
                  <a:lnTo>
                    <a:pt x="5605357" y="922920"/>
                  </a:lnTo>
                  <a:lnTo>
                    <a:pt x="5633414" y="922920"/>
                  </a:lnTo>
                  <a:lnTo>
                    <a:pt x="5633414" y="938774"/>
                  </a:lnTo>
                  <a:lnTo>
                    <a:pt x="5724621" y="938774"/>
                  </a:lnTo>
                  <a:lnTo>
                    <a:pt x="5724621" y="955527"/>
                  </a:lnTo>
                  <a:lnTo>
                    <a:pt x="5857908" y="955527"/>
                  </a:lnTo>
                  <a:lnTo>
                    <a:pt x="5857908" y="973064"/>
                  </a:lnTo>
                  <a:lnTo>
                    <a:pt x="6033294" y="973064"/>
                  </a:lnTo>
                  <a:lnTo>
                    <a:pt x="6033294" y="992632"/>
                  </a:lnTo>
                  <a:lnTo>
                    <a:pt x="6222705" y="992632"/>
                  </a:lnTo>
                  <a:lnTo>
                    <a:pt x="6222705" y="1014222"/>
                  </a:lnTo>
                  <a:lnTo>
                    <a:pt x="6454215" y="1014222"/>
                  </a:lnTo>
                  <a:lnTo>
                    <a:pt x="6454215" y="1038733"/>
                  </a:lnTo>
                  <a:lnTo>
                    <a:pt x="6671692" y="1038733"/>
                  </a:lnTo>
                  <a:lnTo>
                    <a:pt x="6671692" y="1068642"/>
                  </a:lnTo>
                  <a:lnTo>
                    <a:pt x="7064556" y="1068642"/>
                  </a:lnTo>
                  <a:lnTo>
                    <a:pt x="7064556" y="1109006"/>
                  </a:lnTo>
                  <a:lnTo>
                    <a:pt x="8650193" y="1109006"/>
                  </a:lnTo>
                  <a:lnTo>
                    <a:pt x="8650193" y="1359186"/>
                  </a:lnTo>
                  <a:lnTo>
                    <a:pt x="10004172" y="1359186"/>
                  </a:lnTo>
                </a:path>
              </a:pathLst>
            </a:custGeom>
            <a:noFill/>
            <a:ln w="12700" cap="flat">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1" name="Freeform 82">
              <a:extLst>
                <a:ext uri="{FF2B5EF4-FFF2-40B4-BE49-F238E27FC236}">
                  <a16:creationId xmlns:a16="http://schemas.microsoft.com/office/drawing/2014/main" id="{370AD8F3-27A9-2408-707A-393AFF7F4F3D}"/>
                </a:ext>
              </a:extLst>
            </p:cNvPr>
            <p:cNvSpPr/>
            <p:nvPr/>
          </p:nvSpPr>
          <p:spPr>
            <a:xfrm>
              <a:off x="146765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2" name="Freeform 83">
              <a:extLst>
                <a:ext uri="{FF2B5EF4-FFF2-40B4-BE49-F238E27FC236}">
                  <a16:creationId xmlns:a16="http://schemas.microsoft.com/office/drawing/2014/main" id="{DBC43090-7D81-A07A-EF8F-86AFFB089696}"/>
                </a:ext>
              </a:extLst>
            </p:cNvPr>
            <p:cNvSpPr/>
            <p:nvPr/>
          </p:nvSpPr>
          <p:spPr>
            <a:xfrm>
              <a:off x="1505234"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3" name="Freeform 84">
              <a:extLst>
                <a:ext uri="{FF2B5EF4-FFF2-40B4-BE49-F238E27FC236}">
                  <a16:creationId xmlns:a16="http://schemas.microsoft.com/office/drawing/2014/main" id="{6CD1D6D4-8DBE-B467-4774-A281248D21AD}"/>
                </a:ext>
              </a:extLst>
            </p:cNvPr>
            <p:cNvSpPr/>
            <p:nvPr/>
          </p:nvSpPr>
          <p:spPr>
            <a:xfrm>
              <a:off x="1474670"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4" name="Freeform 85">
              <a:extLst>
                <a:ext uri="{FF2B5EF4-FFF2-40B4-BE49-F238E27FC236}">
                  <a16:creationId xmlns:a16="http://schemas.microsoft.com/office/drawing/2014/main" id="{8653F6EE-AC08-BA67-E62B-84FCF59CF24F}"/>
                </a:ext>
              </a:extLst>
            </p:cNvPr>
            <p:cNvSpPr/>
            <p:nvPr/>
          </p:nvSpPr>
          <p:spPr>
            <a:xfrm>
              <a:off x="1512251"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5" name="Freeform 86">
              <a:extLst>
                <a:ext uri="{FF2B5EF4-FFF2-40B4-BE49-F238E27FC236}">
                  <a16:creationId xmlns:a16="http://schemas.microsoft.com/office/drawing/2014/main" id="{5093B733-62EE-BDFC-648E-BE90BB32D70A}"/>
                </a:ext>
              </a:extLst>
            </p:cNvPr>
            <p:cNvSpPr/>
            <p:nvPr/>
          </p:nvSpPr>
          <p:spPr>
            <a:xfrm>
              <a:off x="159393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6" name="Freeform 87">
              <a:extLst>
                <a:ext uri="{FF2B5EF4-FFF2-40B4-BE49-F238E27FC236}">
                  <a16:creationId xmlns:a16="http://schemas.microsoft.com/office/drawing/2014/main" id="{69D2853A-D071-9B03-EF99-9CB56EDA331D}"/>
                </a:ext>
              </a:extLst>
            </p:cNvPr>
            <p:cNvSpPr/>
            <p:nvPr/>
          </p:nvSpPr>
          <p:spPr>
            <a:xfrm>
              <a:off x="1631515"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7" name="Freeform 88">
              <a:extLst>
                <a:ext uri="{FF2B5EF4-FFF2-40B4-BE49-F238E27FC236}">
                  <a16:creationId xmlns:a16="http://schemas.microsoft.com/office/drawing/2014/main" id="{2712C8E5-0FF7-3DC8-F785-DA4F35C29BEF}"/>
                </a:ext>
              </a:extLst>
            </p:cNvPr>
            <p:cNvSpPr/>
            <p:nvPr/>
          </p:nvSpPr>
          <p:spPr>
            <a:xfrm>
              <a:off x="1614973" y="124094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8" name="Freeform 89">
              <a:extLst>
                <a:ext uri="{FF2B5EF4-FFF2-40B4-BE49-F238E27FC236}">
                  <a16:creationId xmlns:a16="http://schemas.microsoft.com/office/drawing/2014/main" id="{599715F9-D7EC-B698-F696-E7487F4931CA}"/>
                </a:ext>
              </a:extLst>
            </p:cNvPr>
            <p:cNvSpPr/>
            <p:nvPr/>
          </p:nvSpPr>
          <p:spPr>
            <a:xfrm>
              <a:off x="1652554" y="12156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19" name="Freeform 90">
              <a:extLst>
                <a:ext uri="{FF2B5EF4-FFF2-40B4-BE49-F238E27FC236}">
                  <a16:creationId xmlns:a16="http://schemas.microsoft.com/office/drawing/2014/main" id="{0BC8E657-2FD0-EDFA-1B95-C8D5050476A0}"/>
                </a:ext>
              </a:extLst>
            </p:cNvPr>
            <p:cNvSpPr/>
            <p:nvPr/>
          </p:nvSpPr>
          <p:spPr>
            <a:xfrm>
              <a:off x="2316585"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0" name="Freeform 91">
              <a:extLst>
                <a:ext uri="{FF2B5EF4-FFF2-40B4-BE49-F238E27FC236}">
                  <a16:creationId xmlns:a16="http://schemas.microsoft.com/office/drawing/2014/main" id="{D753CBE3-6A18-C648-BEC1-0EB33AB4C898}"/>
                </a:ext>
              </a:extLst>
            </p:cNvPr>
            <p:cNvSpPr/>
            <p:nvPr/>
          </p:nvSpPr>
          <p:spPr>
            <a:xfrm>
              <a:off x="2354166"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1" name="Freeform 92">
              <a:extLst>
                <a:ext uri="{FF2B5EF4-FFF2-40B4-BE49-F238E27FC236}">
                  <a16:creationId xmlns:a16="http://schemas.microsoft.com/office/drawing/2014/main" id="{313EC52E-DE31-9058-E582-88FF4BE23858}"/>
                </a:ext>
              </a:extLst>
            </p:cNvPr>
            <p:cNvSpPr/>
            <p:nvPr/>
          </p:nvSpPr>
          <p:spPr>
            <a:xfrm>
              <a:off x="2428831"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2" name="Freeform 93">
              <a:extLst>
                <a:ext uri="{FF2B5EF4-FFF2-40B4-BE49-F238E27FC236}">
                  <a16:creationId xmlns:a16="http://schemas.microsoft.com/office/drawing/2014/main" id="{F2F9A576-4375-26AB-81A4-E940F2EE168C}"/>
                </a:ext>
              </a:extLst>
            </p:cNvPr>
            <p:cNvSpPr/>
            <p:nvPr/>
          </p:nvSpPr>
          <p:spPr>
            <a:xfrm>
              <a:off x="2466413"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3" name="Freeform 94">
              <a:extLst>
                <a:ext uri="{FF2B5EF4-FFF2-40B4-BE49-F238E27FC236}">
                  <a16:creationId xmlns:a16="http://schemas.microsoft.com/office/drawing/2014/main" id="{BC5075F8-8EC3-DB67-F0C9-9E708DAE51D2}"/>
                </a:ext>
              </a:extLst>
            </p:cNvPr>
            <p:cNvSpPr/>
            <p:nvPr/>
          </p:nvSpPr>
          <p:spPr>
            <a:xfrm>
              <a:off x="2527045"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4" name="Freeform 95">
              <a:extLst>
                <a:ext uri="{FF2B5EF4-FFF2-40B4-BE49-F238E27FC236}">
                  <a16:creationId xmlns:a16="http://schemas.microsoft.com/office/drawing/2014/main" id="{E9D71BAE-B169-993C-6E4E-4D303EF6391E}"/>
                </a:ext>
              </a:extLst>
            </p:cNvPr>
            <p:cNvSpPr/>
            <p:nvPr/>
          </p:nvSpPr>
          <p:spPr>
            <a:xfrm>
              <a:off x="2564626"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5" name="Freeform 96">
              <a:extLst>
                <a:ext uri="{FF2B5EF4-FFF2-40B4-BE49-F238E27FC236}">
                  <a16:creationId xmlns:a16="http://schemas.microsoft.com/office/drawing/2014/main" id="{91A43A33-7967-CB8F-D0D1-0442BDEEE9E8}"/>
                </a:ext>
              </a:extLst>
            </p:cNvPr>
            <p:cNvSpPr/>
            <p:nvPr/>
          </p:nvSpPr>
          <p:spPr>
            <a:xfrm>
              <a:off x="2541068" y="1269057"/>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6" name="Freeform 97">
              <a:extLst>
                <a:ext uri="{FF2B5EF4-FFF2-40B4-BE49-F238E27FC236}">
                  <a16:creationId xmlns:a16="http://schemas.microsoft.com/office/drawing/2014/main" id="{16ABC3DB-5A00-C673-D1BD-B805FA2AF3FD}"/>
                </a:ext>
              </a:extLst>
            </p:cNvPr>
            <p:cNvSpPr/>
            <p:nvPr/>
          </p:nvSpPr>
          <p:spPr>
            <a:xfrm>
              <a:off x="2578660"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7" name="Freeform 98">
              <a:extLst>
                <a:ext uri="{FF2B5EF4-FFF2-40B4-BE49-F238E27FC236}">
                  <a16:creationId xmlns:a16="http://schemas.microsoft.com/office/drawing/2014/main" id="{9B137DCA-0ED8-CD8E-ABD1-05BA20B51F8C}"/>
                </a:ext>
              </a:extLst>
            </p:cNvPr>
            <p:cNvSpPr/>
            <p:nvPr/>
          </p:nvSpPr>
          <p:spPr>
            <a:xfrm>
              <a:off x="2898858" y="132618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8" name="Freeform 99">
              <a:extLst>
                <a:ext uri="{FF2B5EF4-FFF2-40B4-BE49-F238E27FC236}">
                  <a16:creationId xmlns:a16="http://schemas.microsoft.com/office/drawing/2014/main" id="{70A673B5-3F99-7278-6945-F55EFD097119}"/>
                </a:ext>
              </a:extLst>
            </p:cNvPr>
            <p:cNvSpPr/>
            <p:nvPr/>
          </p:nvSpPr>
          <p:spPr>
            <a:xfrm>
              <a:off x="2936440" y="130088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29" name="Freeform 100">
              <a:extLst>
                <a:ext uri="{FF2B5EF4-FFF2-40B4-BE49-F238E27FC236}">
                  <a16:creationId xmlns:a16="http://schemas.microsoft.com/office/drawing/2014/main" id="{4BD522DA-0152-41E5-C979-BDB3F33E38DF}"/>
                </a:ext>
              </a:extLst>
            </p:cNvPr>
            <p:cNvSpPr/>
            <p:nvPr/>
          </p:nvSpPr>
          <p:spPr>
            <a:xfrm>
              <a:off x="3249622" y="135485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0" name="Freeform 101">
              <a:extLst>
                <a:ext uri="{FF2B5EF4-FFF2-40B4-BE49-F238E27FC236}">
                  <a16:creationId xmlns:a16="http://schemas.microsoft.com/office/drawing/2014/main" id="{64C4506C-6FC4-B606-B57C-E94040C17079}"/>
                </a:ext>
              </a:extLst>
            </p:cNvPr>
            <p:cNvSpPr/>
            <p:nvPr/>
          </p:nvSpPr>
          <p:spPr>
            <a:xfrm>
              <a:off x="3287203" y="13295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1" name="Freeform 102">
              <a:extLst>
                <a:ext uri="{FF2B5EF4-FFF2-40B4-BE49-F238E27FC236}">
                  <a16:creationId xmlns:a16="http://schemas.microsoft.com/office/drawing/2014/main" id="{EFEA24C6-3D44-E6F6-07DE-18B147B5C343}"/>
                </a:ext>
              </a:extLst>
            </p:cNvPr>
            <p:cNvSpPr/>
            <p:nvPr/>
          </p:nvSpPr>
          <p:spPr>
            <a:xfrm>
              <a:off x="4238793" y="145559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2" name="Freeform 103">
              <a:extLst>
                <a:ext uri="{FF2B5EF4-FFF2-40B4-BE49-F238E27FC236}">
                  <a16:creationId xmlns:a16="http://schemas.microsoft.com/office/drawing/2014/main" id="{4362251B-9B35-15A3-E954-E6708E79044A}"/>
                </a:ext>
              </a:extLst>
            </p:cNvPr>
            <p:cNvSpPr/>
            <p:nvPr/>
          </p:nvSpPr>
          <p:spPr>
            <a:xfrm>
              <a:off x="4276375" y="14303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3" name="Freeform 104">
              <a:extLst>
                <a:ext uri="{FF2B5EF4-FFF2-40B4-BE49-F238E27FC236}">
                  <a16:creationId xmlns:a16="http://schemas.microsoft.com/office/drawing/2014/main" id="{D7DE9872-D734-45AC-DEAB-8DDB53473DB5}"/>
                </a:ext>
              </a:extLst>
            </p:cNvPr>
            <p:cNvSpPr/>
            <p:nvPr/>
          </p:nvSpPr>
          <p:spPr>
            <a:xfrm>
              <a:off x="4308950" y="146999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4" name="Freeform 105">
              <a:extLst>
                <a:ext uri="{FF2B5EF4-FFF2-40B4-BE49-F238E27FC236}">
                  <a16:creationId xmlns:a16="http://schemas.microsoft.com/office/drawing/2014/main" id="{121153F9-6851-8C00-8E77-DF91B2F2E637}"/>
                </a:ext>
              </a:extLst>
            </p:cNvPr>
            <p:cNvSpPr/>
            <p:nvPr/>
          </p:nvSpPr>
          <p:spPr>
            <a:xfrm>
              <a:off x="4346532" y="144469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5" name="Freeform 106">
              <a:extLst>
                <a:ext uri="{FF2B5EF4-FFF2-40B4-BE49-F238E27FC236}">
                  <a16:creationId xmlns:a16="http://schemas.microsoft.com/office/drawing/2014/main" id="{DE294819-2D49-10C9-848F-086EF39DBF2E}"/>
                </a:ext>
              </a:extLst>
            </p:cNvPr>
            <p:cNvSpPr/>
            <p:nvPr/>
          </p:nvSpPr>
          <p:spPr>
            <a:xfrm>
              <a:off x="4512394" y="15136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6" name="Freeform 107">
              <a:extLst>
                <a:ext uri="{FF2B5EF4-FFF2-40B4-BE49-F238E27FC236}">
                  <a16:creationId xmlns:a16="http://schemas.microsoft.com/office/drawing/2014/main" id="{0D501B8F-31E7-B918-2876-63AA3DA1C1B0}"/>
                </a:ext>
              </a:extLst>
            </p:cNvPr>
            <p:cNvSpPr/>
            <p:nvPr/>
          </p:nvSpPr>
          <p:spPr>
            <a:xfrm>
              <a:off x="4549975" y="148832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7" name="Freeform 108">
              <a:extLst>
                <a:ext uri="{FF2B5EF4-FFF2-40B4-BE49-F238E27FC236}">
                  <a16:creationId xmlns:a16="http://schemas.microsoft.com/office/drawing/2014/main" id="{39E5A313-6A87-A7BE-E0A3-5056441EE98B}"/>
                </a:ext>
              </a:extLst>
            </p:cNvPr>
            <p:cNvSpPr/>
            <p:nvPr/>
          </p:nvSpPr>
          <p:spPr>
            <a:xfrm>
              <a:off x="4982421" y="1673965"/>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8" name="Freeform 109">
              <a:extLst>
                <a:ext uri="{FF2B5EF4-FFF2-40B4-BE49-F238E27FC236}">
                  <a16:creationId xmlns:a16="http://schemas.microsoft.com/office/drawing/2014/main" id="{1FCB2D8B-FF49-D9E8-260A-96CA3A25E8CE}"/>
                </a:ext>
              </a:extLst>
            </p:cNvPr>
            <p:cNvSpPr/>
            <p:nvPr/>
          </p:nvSpPr>
          <p:spPr>
            <a:xfrm>
              <a:off x="5020002" y="16486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39" name="Freeform 110">
              <a:extLst>
                <a:ext uri="{FF2B5EF4-FFF2-40B4-BE49-F238E27FC236}">
                  <a16:creationId xmlns:a16="http://schemas.microsoft.com/office/drawing/2014/main" id="{666478DB-519D-66E6-65CA-6538C9080BCA}"/>
                </a:ext>
              </a:extLst>
            </p:cNvPr>
            <p:cNvSpPr/>
            <p:nvPr/>
          </p:nvSpPr>
          <p:spPr>
            <a:xfrm>
              <a:off x="5431408" y="177650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0" name="Freeform 111">
              <a:extLst>
                <a:ext uri="{FF2B5EF4-FFF2-40B4-BE49-F238E27FC236}">
                  <a16:creationId xmlns:a16="http://schemas.microsoft.com/office/drawing/2014/main" id="{F74CA73B-77B0-D700-74F0-A6EE2866CDF0}"/>
                </a:ext>
              </a:extLst>
            </p:cNvPr>
            <p:cNvSpPr/>
            <p:nvPr/>
          </p:nvSpPr>
          <p:spPr>
            <a:xfrm>
              <a:off x="5468989" y="175121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1" name="Freeform 112">
              <a:extLst>
                <a:ext uri="{FF2B5EF4-FFF2-40B4-BE49-F238E27FC236}">
                  <a16:creationId xmlns:a16="http://schemas.microsoft.com/office/drawing/2014/main" id="{AC72677B-1EA1-38C8-B990-C113F30F4470}"/>
                </a:ext>
              </a:extLst>
            </p:cNvPr>
            <p:cNvSpPr/>
            <p:nvPr/>
          </p:nvSpPr>
          <p:spPr>
            <a:xfrm>
              <a:off x="5950542" y="18942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2" name="Freeform 113">
              <a:extLst>
                <a:ext uri="{FF2B5EF4-FFF2-40B4-BE49-F238E27FC236}">
                  <a16:creationId xmlns:a16="http://schemas.microsoft.com/office/drawing/2014/main" id="{22B72010-C8C4-C1D2-A983-BDCDB4F07E1A}"/>
                </a:ext>
              </a:extLst>
            </p:cNvPr>
            <p:cNvSpPr/>
            <p:nvPr/>
          </p:nvSpPr>
          <p:spPr>
            <a:xfrm>
              <a:off x="5988123" y="18689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3" name="Freeform 114">
              <a:extLst>
                <a:ext uri="{FF2B5EF4-FFF2-40B4-BE49-F238E27FC236}">
                  <a16:creationId xmlns:a16="http://schemas.microsoft.com/office/drawing/2014/main" id="{1450C079-106F-B648-26F6-B3264765B364}"/>
                </a:ext>
              </a:extLst>
            </p:cNvPr>
            <p:cNvSpPr/>
            <p:nvPr/>
          </p:nvSpPr>
          <p:spPr>
            <a:xfrm>
              <a:off x="5978609" y="19089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4" name="Freeform 115">
              <a:extLst>
                <a:ext uri="{FF2B5EF4-FFF2-40B4-BE49-F238E27FC236}">
                  <a16:creationId xmlns:a16="http://schemas.microsoft.com/office/drawing/2014/main" id="{65C7A2D5-3A98-5298-DF3B-BA15BE9AF28D}"/>
                </a:ext>
              </a:extLst>
            </p:cNvPr>
            <p:cNvSpPr/>
            <p:nvPr/>
          </p:nvSpPr>
          <p:spPr>
            <a:xfrm>
              <a:off x="6016190" y="1883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5" name="Freeform 116">
              <a:extLst>
                <a:ext uri="{FF2B5EF4-FFF2-40B4-BE49-F238E27FC236}">
                  <a16:creationId xmlns:a16="http://schemas.microsoft.com/office/drawing/2014/main" id="{12AEF59A-151C-E2D8-85DD-2D722F306EFA}"/>
                </a:ext>
              </a:extLst>
            </p:cNvPr>
            <p:cNvSpPr/>
            <p:nvPr/>
          </p:nvSpPr>
          <p:spPr>
            <a:xfrm>
              <a:off x="6511776" y="19832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6" name="Freeform 117">
              <a:extLst>
                <a:ext uri="{FF2B5EF4-FFF2-40B4-BE49-F238E27FC236}">
                  <a16:creationId xmlns:a16="http://schemas.microsoft.com/office/drawing/2014/main" id="{A1B361C9-2899-E4EB-BC88-C66B129F63B9}"/>
                </a:ext>
              </a:extLst>
            </p:cNvPr>
            <p:cNvSpPr/>
            <p:nvPr/>
          </p:nvSpPr>
          <p:spPr>
            <a:xfrm>
              <a:off x="6549357" y="195799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7" name="Freeform 118">
              <a:extLst>
                <a:ext uri="{FF2B5EF4-FFF2-40B4-BE49-F238E27FC236}">
                  <a16:creationId xmlns:a16="http://schemas.microsoft.com/office/drawing/2014/main" id="{DFA8B923-B1E7-158A-ECA6-FB3F1A8D8F0F}"/>
                </a:ext>
              </a:extLst>
            </p:cNvPr>
            <p:cNvSpPr/>
            <p:nvPr/>
          </p:nvSpPr>
          <p:spPr>
            <a:xfrm>
              <a:off x="6757309" y="208785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8" name="Freeform 119">
              <a:extLst>
                <a:ext uri="{FF2B5EF4-FFF2-40B4-BE49-F238E27FC236}">
                  <a16:creationId xmlns:a16="http://schemas.microsoft.com/office/drawing/2014/main" id="{C9B509DD-8458-E439-A0B3-DAD8713E3AC4}"/>
                </a:ext>
              </a:extLst>
            </p:cNvPr>
            <p:cNvSpPr/>
            <p:nvPr/>
          </p:nvSpPr>
          <p:spPr>
            <a:xfrm>
              <a:off x="6794901"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49" name="Freeform 120">
              <a:extLst>
                <a:ext uri="{FF2B5EF4-FFF2-40B4-BE49-F238E27FC236}">
                  <a16:creationId xmlns:a16="http://schemas.microsoft.com/office/drawing/2014/main" id="{F2F0306F-AFF9-82DB-136C-ADAB4DD9646D}"/>
                </a:ext>
              </a:extLst>
            </p:cNvPr>
            <p:cNvSpPr/>
            <p:nvPr/>
          </p:nvSpPr>
          <p:spPr>
            <a:xfrm>
              <a:off x="6785376" y="208785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0" name="Freeform 121">
              <a:extLst>
                <a:ext uri="{FF2B5EF4-FFF2-40B4-BE49-F238E27FC236}">
                  <a16:creationId xmlns:a16="http://schemas.microsoft.com/office/drawing/2014/main" id="{932242B7-1AA6-DBAC-5BEA-BEDB619498B1}"/>
                </a:ext>
              </a:extLst>
            </p:cNvPr>
            <p:cNvSpPr/>
            <p:nvPr/>
          </p:nvSpPr>
          <p:spPr>
            <a:xfrm>
              <a:off x="6822958"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1" name="Freeform 122">
              <a:extLst>
                <a:ext uri="{FF2B5EF4-FFF2-40B4-BE49-F238E27FC236}">
                  <a16:creationId xmlns:a16="http://schemas.microsoft.com/office/drawing/2014/main" id="{67312674-D23E-C360-DDA8-2E7B458FC174}"/>
                </a:ext>
              </a:extLst>
            </p:cNvPr>
            <p:cNvSpPr/>
            <p:nvPr/>
          </p:nvSpPr>
          <p:spPr>
            <a:xfrm>
              <a:off x="6813433" y="208785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2" name="Freeform 123">
              <a:extLst>
                <a:ext uri="{FF2B5EF4-FFF2-40B4-BE49-F238E27FC236}">
                  <a16:creationId xmlns:a16="http://schemas.microsoft.com/office/drawing/2014/main" id="{12DF444E-683D-C856-8B3D-3A397C759ECF}"/>
                </a:ext>
              </a:extLst>
            </p:cNvPr>
            <p:cNvSpPr/>
            <p:nvPr/>
          </p:nvSpPr>
          <p:spPr>
            <a:xfrm>
              <a:off x="6851025"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3" name="Freeform 124">
              <a:extLst>
                <a:ext uri="{FF2B5EF4-FFF2-40B4-BE49-F238E27FC236}">
                  <a16:creationId xmlns:a16="http://schemas.microsoft.com/office/drawing/2014/main" id="{C0369D68-6AF1-7A6B-675E-207362AA73D2}"/>
                </a:ext>
              </a:extLst>
            </p:cNvPr>
            <p:cNvSpPr/>
            <p:nvPr/>
          </p:nvSpPr>
          <p:spPr>
            <a:xfrm>
              <a:off x="6820449" y="21031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4" name="Freeform 125">
              <a:extLst>
                <a:ext uri="{FF2B5EF4-FFF2-40B4-BE49-F238E27FC236}">
                  <a16:creationId xmlns:a16="http://schemas.microsoft.com/office/drawing/2014/main" id="{1AC89D5B-0274-A22E-C451-54C67E971C8D}"/>
                </a:ext>
              </a:extLst>
            </p:cNvPr>
            <p:cNvSpPr/>
            <p:nvPr/>
          </p:nvSpPr>
          <p:spPr>
            <a:xfrm>
              <a:off x="6858031"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5" name="Freeform 126">
              <a:extLst>
                <a:ext uri="{FF2B5EF4-FFF2-40B4-BE49-F238E27FC236}">
                  <a16:creationId xmlns:a16="http://schemas.microsoft.com/office/drawing/2014/main" id="{7967BFB0-B2BC-D402-91F9-E34B1A3ED9D4}"/>
                </a:ext>
              </a:extLst>
            </p:cNvPr>
            <p:cNvSpPr/>
            <p:nvPr/>
          </p:nvSpPr>
          <p:spPr>
            <a:xfrm>
              <a:off x="6834483" y="21031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6" name="Freeform 127">
              <a:extLst>
                <a:ext uri="{FF2B5EF4-FFF2-40B4-BE49-F238E27FC236}">
                  <a16:creationId xmlns:a16="http://schemas.microsoft.com/office/drawing/2014/main" id="{172F0C4B-130C-9D0A-7BB6-863B07068BC7}"/>
                </a:ext>
              </a:extLst>
            </p:cNvPr>
            <p:cNvSpPr/>
            <p:nvPr/>
          </p:nvSpPr>
          <p:spPr>
            <a:xfrm>
              <a:off x="6872064"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7" name="Freeform 128">
              <a:extLst>
                <a:ext uri="{FF2B5EF4-FFF2-40B4-BE49-F238E27FC236}">
                  <a16:creationId xmlns:a16="http://schemas.microsoft.com/office/drawing/2014/main" id="{7A4DDDB6-1A1F-F2D5-21B4-E68513B337C1}"/>
                </a:ext>
              </a:extLst>
            </p:cNvPr>
            <p:cNvSpPr/>
            <p:nvPr/>
          </p:nvSpPr>
          <p:spPr>
            <a:xfrm>
              <a:off x="6869556" y="210315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8" name="Freeform 129">
              <a:extLst>
                <a:ext uri="{FF2B5EF4-FFF2-40B4-BE49-F238E27FC236}">
                  <a16:creationId xmlns:a16="http://schemas.microsoft.com/office/drawing/2014/main" id="{FED5B428-6EA4-224B-B000-A173E0D909CA}"/>
                </a:ext>
              </a:extLst>
            </p:cNvPr>
            <p:cNvSpPr/>
            <p:nvPr/>
          </p:nvSpPr>
          <p:spPr>
            <a:xfrm>
              <a:off x="6907137"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59" name="Freeform 130">
              <a:extLst>
                <a:ext uri="{FF2B5EF4-FFF2-40B4-BE49-F238E27FC236}">
                  <a16:creationId xmlns:a16="http://schemas.microsoft.com/office/drawing/2014/main" id="{3CD3B959-BB34-EE58-AEBE-C5F7F00FC1C6}"/>
                </a:ext>
              </a:extLst>
            </p:cNvPr>
            <p:cNvSpPr/>
            <p:nvPr/>
          </p:nvSpPr>
          <p:spPr>
            <a:xfrm>
              <a:off x="700285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0" name="Freeform 131">
              <a:extLst>
                <a:ext uri="{FF2B5EF4-FFF2-40B4-BE49-F238E27FC236}">
                  <a16:creationId xmlns:a16="http://schemas.microsoft.com/office/drawing/2014/main" id="{1474BC58-72F5-6580-83C8-B5DA2018B8E9}"/>
                </a:ext>
              </a:extLst>
            </p:cNvPr>
            <p:cNvSpPr/>
            <p:nvPr/>
          </p:nvSpPr>
          <p:spPr>
            <a:xfrm>
              <a:off x="704043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1" name="Freeform 132">
              <a:extLst>
                <a:ext uri="{FF2B5EF4-FFF2-40B4-BE49-F238E27FC236}">
                  <a16:creationId xmlns:a16="http://schemas.microsoft.com/office/drawing/2014/main" id="{16A2C062-C36E-A0CE-4673-E97FAC7657E8}"/>
                </a:ext>
              </a:extLst>
            </p:cNvPr>
            <p:cNvSpPr/>
            <p:nvPr/>
          </p:nvSpPr>
          <p:spPr>
            <a:xfrm>
              <a:off x="7009870"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2" name="Freeform 133">
              <a:extLst>
                <a:ext uri="{FF2B5EF4-FFF2-40B4-BE49-F238E27FC236}">
                  <a16:creationId xmlns:a16="http://schemas.microsoft.com/office/drawing/2014/main" id="{0B06043F-C79E-4494-4196-A8C1044B4D90}"/>
                </a:ext>
              </a:extLst>
            </p:cNvPr>
            <p:cNvSpPr/>
            <p:nvPr/>
          </p:nvSpPr>
          <p:spPr>
            <a:xfrm>
              <a:off x="7047451"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3" name="Freeform 134">
              <a:extLst>
                <a:ext uri="{FF2B5EF4-FFF2-40B4-BE49-F238E27FC236}">
                  <a16:creationId xmlns:a16="http://schemas.microsoft.com/office/drawing/2014/main" id="{CDAA7A91-9E1B-0ECA-4DD0-90CBCA118D35}"/>
                </a:ext>
              </a:extLst>
            </p:cNvPr>
            <p:cNvSpPr/>
            <p:nvPr/>
          </p:nvSpPr>
          <p:spPr>
            <a:xfrm>
              <a:off x="702390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4" name="Freeform 135">
              <a:extLst>
                <a:ext uri="{FF2B5EF4-FFF2-40B4-BE49-F238E27FC236}">
                  <a16:creationId xmlns:a16="http://schemas.microsoft.com/office/drawing/2014/main" id="{84D6E0D4-C271-1D7C-BC78-150FC89B260C}"/>
                </a:ext>
              </a:extLst>
            </p:cNvPr>
            <p:cNvSpPr/>
            <p:nvPr/>
          </p:nvSpPr>
          <p:spPr>
            <a:xfrm>
              <a:off x="706148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5" name="Freeform 136">
              <a:extLst>
                <a:ext uri="{FF2B5EF4-FFF2-40B4-BE49-F238E27FC236}">
                  <a16:creationId xmlns:a16="http://schemas.microsoft.com/office/drawing/2014/main" id="{B5C6D14F-2D24-2622-E5C1-21E1E0E95C4B}"/>
                </a:ext>
              </a:extLst>
            </p:cNvPr>
            <p:cNvSpPr/>
            <p:nvPr/>
          </p:nvSpPr>
          <p:spPr>
            <a:xfrm>
              <a:off x="702390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6" name="Freeform 137">
              <a:extLst>
                <a:ext uri="{FF2B5EF4-FFF2-40B4-BE49-F238E27FC236}">
                  <a16:creationId xmlns:a16="http://schemas.microsoft.com/office/drawing/2014/main" id="{B6D70FA3-BDFF-259D-0244-1A73291326C8}"/>
                </a:ext>
              </a:extLst>
            </p:cNvPr>
            <p:cNvSpPr/>
            <p:nvPr/>
          </p:nvSpPr>
          <p:spPr>
            <a:xfrm>
              <a:off x="706148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7" name="Freeform 138">
              <a:extLst>
                <a:ext uri="{FF2B5EF4-FFF2-40B4-BE49-F238E27FC236}">
                  <a16:creationId xmlns:a16="http://schemas.microsoft.com/office/drawing/2014/main" id="{971931FB-959D-A548-17C7-D7FAA5B08405}"/>
                </a:ext>
              </a:extLst>
            </p:cNvPr>
            <p:cNvSpPr/>
            <p:nvPr/>
          </p:nvSpPr>
          <p:spPr>
            <a:xfrm>
              <a:off x="7030910" y="2133959"/>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8" name="Freeform 139">
              <a:extLst>
                <a:ext uri="{FF2B5EF4-FFF2-40B4-BE49-F238E27FC236}">
                  <a16:creationId xmlns:a16="http://schemas.microsoft.com/office/drawing/2014/main" id="{81F51CE0-514D-F840-11FA-B9450B7E53BA}"/>
                </a:ext>
              </a:extLst>
            </p:cNvPr>
            <p:cNvSpPr/>
            <p:nvPr/>
          </p:nvSpPr>
          <p:spPr>
            <a:xfrm>
              <a:off x="7068502"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69" name="Freeform 140">
              <a:extLst>
                <a:ext uri="{FF2B5EF4-FFF2-40B4-BE49-F238E27FC236}">
                  <a16:creationId xmlns:a16="http://schemas.microsoft.com/office/drawing/2014/main" id="{811154AD-6754-0C6A-CF96-89FD31AFEC02}"/>
                </a:ext>
              </a:extLst>
            </p:cNvPr>
            <p:cNvSpPr/>
            <p:nvPr/>
          </p:nvSpPr>
          <p:spPr>
            <a:xfrm>
              <a:off x="709405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0" name="Freeform 141">
              <a:extLst>
                <a:ext uri="{FF2B5EF4-FFF2-40B4-BE49-F238E27FC236}">
                  <a16:creationId xmlns:a16="http://schemas.microsoft.com/office/drawing/2014/main" id="{9AE5577D-D041-1956-7B0C-8AE88FEFC33C}"/>
                </a:ext>
              </a:extLst>
            </p:cNvPr>
            <p:cNvSpPr/>
            <p:nvPr/>
          </p:nvSpPr>
          <p:spPr>
            <a:xfrm>
              <a:off x="713163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1" name="Freeform 142">
              <a:extLst>
                <a:ext uri="{FF2B5EF4-FFF2-40B4-BE49-F238E27FC236}">
                  <a16:creationId xmlns:a16="http://schemas.microsoft.com/office/drawing/2014/main" id="{49AFF029-092B-F2F7-E488-C78C2FA76DAD}"/>
                </a:ext>
              </a:extLst>
            </p:cNvPr>
            <p:cNvSpPr/>
            <p:nvPr/>
          </p:nvSpPr>
          <p:spPr>
            <a:xfrm>
              <a:off x="7108083"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2" name="Freeform 143">
              <a:extLst>
                <a:ext uri="{FF2B5EF4-FFF2-40B4-BE49-F238E27FC236}">
                  <a16:creationId xmlns:a16="http://schemas.microsoft.com/office/drawing/2014/main" id="{AB8C2274-C45A-0B4B-BD14-1E3D31FDEACC}"/>
                </a:ext>
              </a:extLst>
            </p:cNvPr>
            <p:cNvSpPr/>
            <p:nvPr/>
          </p:nvSpPr>
          <p:spPr>
            <a:xfrm>
              <a:off x="714566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3" name="Freeform 144">
              <a:extLst>
                <a:ext uri="{FF2B5EF4-FFF2-40B4-BE49-F238E27FC236}">
                  <a16:creationId xmlns:a16="http://schemas.microsoft.com/office/drawing/2014/main" id="{B81B5D16-2C4A-AEB2-ED1A-9BFB31D186B9}"/>
                </a:ext>
              </a:extLst>
            </p:cNvPr>
            <p:cNvSpPr/>
            <p:nvPr/>
          </p:nvSpPr>
          <p:spPr>
            <a:xfrm>
              <a:off x="7129134"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4" name="Freeform 145">
              <a:extLst>
                <a:ext uri="{FF2B5EF4-FFF2-40B4-BE49-F238E27FC236}">
                  <a16:creationId xmlns:a16="http://schemas.microsoft.com/office/drawing/2014/main" id="{C5FF0BF7-3986-D681-CB2B-E666F346A37D}"/>
                </a:ext>
              </a:extLst>
            </p:cNvPr>
            <p:cNvSpPr/>
            <p:nvPr/>
          </p:nvSpPr>
          <p:spPr>
            <a:xfrm>
              <a:off x="716671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5" name="Freeform 146">
              <a:extLst>
                <a:ext uri="{FF2B5EF4-FFF2-40B4-BE49-F238E27FC236}">
                  <a16:creationId xmlns:a16="http://schemas.microsoft.com/office/drawing/2014/main" id="{7A26ACA5-7AB4-5B60-A847-CC7F231DC2CB}"/>
                </a:ext>
              </a:extLst>
            </p:cNvPr>
            <p:cNvSpPr/>
            <p:nvPr/>
          </p:nvSpPr>
          <p:spPr>
            <a:xfrm>
              <a:off x="715719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6" name="Freeform 147">
              <a:extLst>
                <a:ext uri="{FF2B5EF4-FFF2-40B4-BE49-F238E27FC236}">
                  <a16:creationId xmlns:a16="http://schemas.microsoft.com/office/drawing/2014/main" id="{50D2CD0C-5A2A-8318-F769-AF01A352AE9C}"/>
                </a:ext>
              </a:extLst>
            </p:cNvPr>
            <p:cNvSpPr/>
            <p:nvPr/>
          </p:nvSpPr>
          <p:spPr>
            <a:xfrm>
              <a:off x="719477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7" name="Freeform 148">
              <a:extLst>
                <a:ext uri="{FF2B5EF4-FFF2-40B4-BE49-F238E27FC236}">
                  <a16:creationId xmlns:a16="http://schemas.microsoft.com/office/drawing/2014/main" id="{005943B8-795F-DB33-0602-811B26A53016}"/>
                </a:ext>
              </a:extLst>
            </p:cNvPr>
            <p:cNvSpPr/>
            <p:nvPr/>
          </p:nvSpPr>
          <p:spPr>
            <a:xfrm>
              <a:off x="715719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8" name="Freeform 149">
              <a:extLst>
                <a:ext uri="{FF2B5EF4-FFF2-40B4-BE49-F238E27FC236}">
                  <a16:creationId xmlns:a16="http://schemas.microsoft.com/office/drawing/2014/main" id="{EC78C882-8428-CE27-2A8C-FDDE4B303A66}"/>
                </a:ext>
              </a:extLst>
            </p:cNvPr>
            <p:cNvSpPr/>
            <p:nvPr/>
          </p:nvSpPr>
          <p:spPr>
            <a:xfrm>
              <a:off x="719477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79" name="Freeform 150">
              <a:extLst>
                <a:ext uri="{FF2B5EF4-FFF2-40B4-BE49-F238E27FC236}">
                  <a16:creationId xmlns:a16="http://schemas.microsoft.com/office/drawing/2014/main" id="{2AE8C24E-2FCA-50C4-47E0-A858491F2474}"/>
                </a:ext>
              </a:extLst>
            </p:cNvPr>
            <p:cNvSpPr/>
            <p:nvPr/>
          </p:nvSpPr>
          <p:spPr>
            <a:xfrm>
              <a:off x="7164207"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0" name="Freeform 151">
              <a:extLst>
                <a:ext uri="{FF2B5EF4-FFF2-40B4-BE49-F238E27FC236}">
                  <a16:creationId xmlns:a16="http://schemas.microsoft.com/office/drawing/2014/main" id="{9E553186-18DF-FA81-CBC8-5D92C6AC0237}"/>
                </a:ext>
              </a:extLst>
            </p:cNvPr>
            <p:cNvSpPr/>
            <p:nvPr/>
          </p:nvSpPr>
          <p:spPr>
            <a:xfrm>
              <a:off x="7201788"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1" name="Freeform 152">
              <a:extLst>
                <a:ext uri="{FF2B5EF4-FFF2-40B4-BE49-F238E27FC236}">
                  <a16:creationId xmlns:a16="http://schemas.microsoft.com/office/drawing/2014/main" id="{ABA953E5-6F18-E251-0FAC-B4017FFACB3D}"/>
                </a:ext>
              </a:extLst>
            </p:cNvPr>
            <p:cNvSpPr/>
            <p:nvPr/>
          </p:nvSpPr>
          <p:spPr>
            <a:xfrm>
              <a:off x="7171223"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2" name="Freeform 153">
              <a:extLst>
                <a:ext uri="{FF2B5EF4-FFF2-40B4-BE49-F238E27FC236}">
                  <a16:creationId xmlns:a16="http://schemas.microsoft.com/office/drawing/2014/main" id="{577BAB69-0C20-0F8C-CDFD-5040DBF3EA73}"/>
                </a:ext>
              </a:extLst>
            </p:cNvPr>
            <p:cNvSpPr/>
            <p:nvPr/>
          </p:nvSpPr>
          <p:spPr>
            <a:xfrm>
              <a:off x="720880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3" name="Freeform 154">
              <a:extLst>
                <a:ext uri="{FF2B5EF4-FFF2-40B4-BE49-F238E27FC236}">
                  <a16:creationId xmlns:a16="http://schemas.microsoft.com/office/drawing/2014/main" id="{7C292911-F13C-B39A-6EF5-20E55B7C35EF}"/>
                </a:ext>
              </a:extLst>
            </p:cNvPr>
            <p:cNvSpPr/>
            <p:nvPr/>
          </p:nvSpPr>
          <p:spPr>
            <a:xfrm>
              <a:off x="717824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4" name="Freeform 155">
              <a:extLst>
                <a:ext uri="{FF2B5EF4-FFF2-40B4-BE49-F238E27FC236}">
                  <a16:creationId xmlns:a16="http://schemas.microsoft.com/office/drawing/2014/main" id="{2F8B3178-00B4-9F3D-45BD-919DEC7E3946}"/>
                </a:ext>
              </a:extLst>
            </p:cNvPr>
            <p:cNvSpPr/>
            <p:nvPr/>
          </p:nvSpPr>
          <p:spPr>
            <a:xfrm>
              <a:off x="7215822"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5" name="Freeform 156">
              <a:extLst>
                <a:ext uri="{FF2B5EF4-FFF2-40B4-BE49-F238E27FC236}">
                  <a16:creationId xmlns:a16="http://schemas.microsoft.com/office/drawing/2014/main" id="{811102C7-B290-B30C-0C5D-561F779B6F86}"/>
                </a:ext>
              </a:extLst>
            </p:cNvPr>
            <p:cNvSpPr/>
            <p:nvPr/>
          </p:nvSpPr>
          <p:spPr>
            <a:xfrm>
              <a:off x="7192263" y="21825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6" name="Freeform 157">
              <a:extLst>
                <a:ext uri="{FF2B5EF4-FFF2-40B4-BE49-F238E27FC236}">
                  <a16:creationId xmlns:a16="http://schemas.microsoft.com/office/drawing/2014/main" id="{2008A7D0-3A35-AF91-67BF-2B572889652C}"/>
                </a:ext>
              </a:extLst>
            </p:cNvPr>
            <p:cNvSpPr/>
            <p:nvPr/>
          </p:nvSpPr>
          <p:spPr>
            <a:xfrm>
              <a:off x="722985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7" name="Freeform 158">
              <a:extLst>
                <a:ext uri="{FF2B5EF4-FFF2-40B4-BE49-F238E27FC236}">
                  <a16:creationId xmlns:a16="http://schemas.microsoft.com/office/drawing/2014/main" id="{CFDC2229-7213-33E5-7161-E5170741475F}"/>
                </a:ext>
              </a:extLst>
            </p:cNvPr>
            <p:cNvSpPr/>
            <p:nvPr/>
          </p:nvSpPr>
          <p:spPr>
            <a:xfrm>
              <a:off x="7213313"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8" name="Freeform 159">
              <a:extLst>
                <a:ext uri="{FF2B5EF4-FFF2-40B4-BE49-F238E27FC236}">
                  <a16:creationId xmlns:a16="http://schemas.microsoft.com/office/drawing/2014/main" id="{8D9FF52D-27BE-7FA1-A98D-624AF71A238C}"/>
                </a:ext>
              </a:extLst>
            </p:cNvPr>
            <p:cNvSpPr/>
            <p:nvPr/>
          </p:nvSpPr>
          <p:spPr>
            <a:xfrm>
              <a:off x="725089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89" name="Freeform 160">
              <a:extLst>
                <a:ext uri="{FF2B5EF4-FFF2-40B4-BE49-F238E27FC236}">
                  <a16:creationId xmlns:a16="http://schemas.microsoft.com/office/drawing/2014/main" id="{74447007-F87C-832B-DB58-4F2C6D999F2B}"/>
                </a:ext>
              </a:extLst>
            </p:cNvPr>
            <p:cNvSpPr/>
            <p:nvPr/>
          </p:nvSpPr>
          <p:spPr>
            <a:xfrm>
              <a:off x="722033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0" name="Freeform 161">
              <a:extLst>
                <a:ext uri="{FF2B5EF4-FFF2-40B4-BE49-F238E27FC236}">
                  <a16:creationId xmlns:a16="http://schemas.microsoft.com/office/drawing/2014/main" id="{C1B0E2BE-77ED-2A46-4262-002BB5150615}"/>
                </a:ext>
              </a:extLst>
            </p:cNvPr>
            <p:cNvSpPr/>
            <p:nvPr/>
          </p:nvSpPr>
          <p:spPr>
            <a:xfrm>
              <a:off x="7257912"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1" name="Freeform 162">
              <a:extLst>
                <a:ext uri="{FF2B5EF4-FFF2-40B4-BE49-F238E27FC236}">
                  <a16:creationId xmlns:a16="http://schemas.microsoft.com/office/drawing/2014/main" id="{DECAD2BC-CB92-4862-6C3D-79AA04A8486C}"/>
                </a:ext>
              </a:extLst>
            </p:cNvPr>
            <p:cNvSpPr/>
            <p:nvPr/>
          </p:nvSpPr>
          <p:spPr>
            <a:xfrm>
              <a:off x="724138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2" name="Freeform 163">
              <a:extLst>
                <a:ext uri="{FF2B5EF4-FFF2-40B4-BE49-F238E27FC236}">
                  <a16:creationId xmlns:a16="http://schemas.microsoft.com/office/drawing/2014/main" id="{CF680B1C-BCAC-0663-C9E4-1B088C854B4D}"/>
                </a:ext>
              </a:extLst>
            </p:cNvPr>
            <p:cNvSpPr/>
            <p:nvPr/>
          </p:nvSpPr>
          <p:spPr>
            <a:xfrm>
              <a:off x="7278962"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3" name="Freeform 164">
              <a:extLst>
                <a:ext uri="{FF2B5EF4-FFF2-40B4-BE49-F238E27FC236}">
                  <a16:creationId xmlns:a16="http://schemas.microsoft.com/office/drawing/2014/main" id="{CC1F201D-64F6-7A94-A3B4-A972F6747109}"/>
                </a:ext>
              </a:extLst>
            </p:cNvPr>
            <p:cNvSpPr/>
            <p:nvPr/>
          </p:nvSpPr>
          <p:spPr>
            <a:xfrm>
              <a:off x="726242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4" name="Freeform 165">
              <a:extLst>
                <a:ext uri="{FF2B5EF4-FFF2-40B4-BE49-F238E27FC236}">
                  <a16:creationId xmlns:a16="http://schemas.microsoft.com/office/drawing/2014/main" id="{7EBD1D4E-3541-C3AB-5672-6A6746DD286F}"/>
                </a:ext>
              </a:extLst>
            </p:cNvPr>
            <p:cNvSpPr/>
            <p:nvPr/>
          </p:nvSpPr>
          <p:spPr>
            <a:xfrm>
              <a:off x="7300001"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5" name="Freeform 166">
              <a:extLst>
                <a:ext uri="{FF2B5EF4-FFF2-40B4-BE49-F238E27FC236}">
                  <a16:creationId xmlns:a16="http://schemas.microsoft.com/office/drawing/2014/main" id="{BF6024F1-B803-2138-D7EF-1890DFCCC87C}"/>
                </a:ext>
              </a:extLst>
            </p:cNvPr>
            <p:cNvSpPr/>
            <p:nvPr/>
          </p:nvSpPr>
          <p:spPr>
            <a:xfrm>
              <a:off x="7269437"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6" name="Freeform 167">
              <a:extLst>
                <a:ext uri="{FF2B5EF4-FFF2-40B4-BE49-F238E27FC236}">
                  <a16:creationId xmlns:a16="http://schemas.microsoft.com/office/drawing/2014/main" id="{BD5C540F-3A71-6948-DB72-B05F2F011AD1}"/>
                </a:ext>
              </a:extLst>
            </p:cNvPr>
            <p:cNvSpPr/>
            <p:nvPr/>
          </p:nvSpPr>
          <p:spPr>
            <a:xfrm>
              <a:off x="7307018"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7" name="Freeform 168">
              <a:extLst>
                <a:ext uri="{FF2B5EF4-FFF2-40B4-BE49-F238E27FC236}">
                  <a16:creationId xmlns:a16="http://schemas.microsoft.com/office/drawing/2014/main" id="{FBE7E5B8-FC0A-2541-208A-7D94380AEFBF}"/>
                </a:ext>
              </a:extLst>
            </p:cNvPr>
            <p:cNvSpPr/>
            <p:nvPr/>
          </p:nvSpPr>
          <p:spPr>
            <a:xfrm>
              <a:off x="7276454"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8" name="Freeform 169">
              <a:extLst>
                <a:ext uri="{FF2B5EF4-FFF2-40B4-BE49-F238E27FC236}">
                  <a16:creationId xmlns:a16="http://schemas.microsoft.com/office/drawing/2014/main" id="{B5161DC6-8B98-CD05-D08B-67488497AC6E}"/>
                </a:ext>
              </a:extLst>
            </p:cNvPr>
            <p:cNvSpPr/>
            <p:nvPr/>
          </p:nvSpPr>
          <p:spPr>
            <a:xfrm>
              <a:off x="731403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99" name="Freeform 170">
              <a:extLst>
                <a:ext uri="{FF2B5EF4-FFF2-40B4-BE49-F238E27FC236}">
                  <a16:creationId xmlns:a16="http://schemas.microsoft.com/office/drawing/2014/main" id="{0A977A90-AD7B-131B-1B1D-C4AB26E67A4E}"/>
                </a:ext>
              </a:extLst>
            </p:cNvPr>
            <p:cNvSpPr/>
            <p:nvPr/>
          </p:nvSpPr>
          <p:spPr>
            <a:xfrm>
              <a:off x="7304510" y="21825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0" name="Freeform 171">
              <a:extLst>
                <a:ext uri="{FF2B5EF4-FFF2-40B4-BE49-F238E27FC236}">
                  <a16:creationId xmlns:a16="http://schemas.microsoft.com/office/drawing/2014/main" id="{258D8EBC-1447-8384-DCB5-4F9DDA83576B}"/>
                </a:ext>
              </a:extLst>
            </p:cNvPr>
            <p:cNvSpPr/>
            <p:nvPr/>
          </p:nvSpPr>
          <p:spPr>
            <a:xfrm>
              <a:off x="7342091"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1" name="Freeform 172">
              <a:extLst>
                <a:ext uri="{FF2B5EF4-FFF2-40B4-BE49-F238E27FC236}">
                  <a16:creationId xmlns:a16="http://schemas.microsoft.com/office/drawing/2014/main" id="{D48DFF84-95B6-EAEB-0EA1-95183B046D17}"/>
                </a:ext>
              </a:extLst>
            </p:cNvPr>
            <p:cNvSpPr/>
            <p:nvPr/>
          </p:nvSpPr>
          <p:spPr>
            <a:xfrm>
              <a:off x="733257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2" name="Freeform 173">
              <a:extLst>
                <a:ext uri="{FF2B5EF4-FFF2-40B4-BE49-F238E27FC236}">
                  <a16:creationId xmlns:a16="http://schemas.microsoft.com/office/drawing/2014/main" id="{4512D7A1-0541-272E-9100-87109A952C80}"/>
                </a:ext>
              </a:extLst>
            </p:cNvPr>
            <p:cNvSpPr/>
            <p:nvPr/>
          </p:nvSpPr>
          <p:spPr>
            <a:xfrm>
              <a:off x="737015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3" name="Freeform 174">
              <a:extLst>
                <a:ext uri="{FF2B5EF4-FFF2-40B4-BE49-F238E27FC236}">
                  <a16:creationId xmlns:a16="http://schemas.microsoft.com/office/drawing/2014/main" id="{15DE3185-F972-01BB-8196-EAE919D742C4}"/>
                </a:ext>
              </a:extLst>
            </p:cNvPr>
            <p:cNvSpPr/>
            <p:nvPr/>
          </p:nvSpPr>
          <p:spPr>
            <a:xfrm>
              <a:off x="737466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4" name="Freeform 175">
              <a:extLst>
                <a:ext uri="{FF2B5EF4-FFF2-40B4-BE49-F238E27FC236}">
                  <a16:creationId xmlns:a16="http://schemas.microsoft.com/office/drawing/2014/main" id="{9ADC3FCD-4A81-1058-46ED-370E399BB21B}"/>
                </a:ext>
              </a:extLst>
            </p:cNvPr>
            <p:cNvSpPr/>
            <p:nvPr/>
          </p:nvSpPr>
          <p:spPr>
            <a:xfrm>
              <a:off x="741224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5" name="Freeform 176">
              <a:extLst>
                <a:ext uri="{FF2B5EF4-FFF2-40B4-BE49-F238E27FC236}">
                  <a16:creationId xmlns:a16="http://schemas.microsoft.com/office/drawing/2014/main" id="{F90E5B97-D3EB-A71D-F394-F5072ACC7FE4}"/>
                </a:ext>
              </a:extLst>
            </p:cNvPr>
            <p:cNvSpPr/>
            <p:nvPr/>
          </p:nvSpPr>
          <p:spPr>
            <a:xfrm>
              <a:off x="738168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6" name="Freeform 177">
              <a:extLst>
                <a:ext uri="{FF2B5EF4-FFF2-40B4-BE49-F238E27FC236}">
                  <a16:creationId xmlns:a16="http://schemas.microsoft.com/office/drawing/2014/main" id="{2752D12B-ECD4-F478-D116-550301C0CC8B}"/>
                </a:ext>
              </a:extLst>
            </p:cNvPr>
            <p:cNvSpPr/>
            <p:nvPr/>
          </p:nvSpPr>
          <p:spPr>
            <a:xfrm>
              <a:off x="741926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7" name="Freeform 178">
              <a:extLst>
                <a:ext uri="{FF2B5EF4-FFF2-40B4-BE49-F238E27FC236}">
                  <a16:creationId xmlns:a16="http://schemas.microsoft.com/office/drawing/2014/main" id="{72E62B2D-8A6C-EB10-8AC6-C91ABCDC1F8B}"/>
                </a:ext>
              </a:extLst>
            </p:cNvPr>
            <p:cNvSpPr/>
            <p:nvPr/>
          </p:nvSpPr>
          <p:spPr>
            <a:xfrm>
              <a:off x="738168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8" name="Freeform 179">
              <a:extLst>
                <a:ext uri="{FF2B5EF4-FFF2-40B4-BE49-F238E27FC236}">
                  <a16:creationId xmlns:a16="http://schemas.microsoft.com/office/drawing/2014/main" id="{6B1CFBF1-9975-1A94-2C75-E6D6A5942F53}"/>
                </a:ext>
              </a:extLst>
            </p:cNvPr>
            <p:cNvSpPr/>
            <p:nvPr/>
          </p:nvSpPr>
          <p:spPr>
            <a:xfrm>
              <a:off x="741926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09" name="Freeform 180">
              <a:extLst>
                <a:ext uri="{FF2B5EF4-FFF2-40B4-BE49-F238E27FC236}">
                  <a16:creationId xmlns:a16="http://schemas.microsoft.com/office/drawing/2014/main" id="{02863695-083A-ED72-EC52-DD6A459A77C9}"/>
                </a:ext>
              </a:extLst>
            </p:cNvPr>
            <p:cNvSpPr/>
            <p:nvPr/>
          </p:nvSpPr>
          <p:spPr>
            <a:xfrm>
              <a:off x="740273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0" name="Freeform 181">
              <a:extLst>
                <a:ext uri="{FF2B5EF4-FFF2-40B4-BE49-F238E27FC236}">
                  <a16:creationId xmlns:a16="http://schemas.microsoft.com/office/drawing/2014/main" id="{6D5EE119-1748-852A-81C9-8E61915DFC21}"/>
                </a:ext>
              </a:extLst>
            </p:cNvPr>
            <p:cNvSpPr/>
            <p:nvPr/>
          </p:nvSpPr>
          <p:spPr>
            <a:xfrm>
              <a:off x="744031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1" name="Freeform 182">
              <a:extLst>
                <a:ext uri="{FF2B5EF4-FFF2-40B4-BE49-F238E27FC236}">
                  <a16:creationId xmlns:a16="http://schemas.microsoft.com/office/drawing/2014/main" id="{4A290712-1F4B-2876-8AB3-B3E73F33E65B}"/>
                </a:ext>
              </a:extLst>
            </p:cNvPr>
            <p:cNvSpPr/>
            <p:nvPr/>
          </p:nvSpPr>
          <p:spPr>
            <a:xfrm>
              <a:off x="740273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2" name="Freeform 183">
              <a:extLst>
                <a:ext uri="{FF2B5EF4-FFF2-40B4-BE49-F238E27FC236}">
                  <a16:creationId xmlns:a16="http://schemas.microsoft.com/office/drawing/2014/main" id="{630F966D-A09F-6DF2-36A3-B573828A9AF9}"/>
                </a:ext>
              </a:extLst>
            </p:cNvPr>
            <p:cNvSpPr/>
            <p:nvPr/>
          </p:nvSpPr>
          <p:spPr>
            <a:xfrm>
              <a:off x="744031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3" name="Freeform 184">
              <a:extLst>
                <a:ext uri="{FF2B5EF4-FFF2-40B4-BE49-F238E27FC236}">
                  <a16:creationId xmlns:a16="http://schemas.microsoft.com/office/drawing/2014/main" id="{19B55ACA-8AD3-EBD0-70E9-3B91DEE7C8C7}"/>
                </a:ext>
              </a:extLst>
            </p:cNvPr>
            <p:cNvSpPr/>
            <p:nvPr/>
          </p:nvSpPr>
          <p:spPr>
            <a:xfrm>
              <a:off x="7430790"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4" name="Freeform 185">
              <a:extLst>
                <a:ext uri="{FF2B5EF4-FFF2-40B4-BE49-F238E27FC236}">
                  <a16:creationId xmlns:a16="http://schemas.microsoft.com/office/drawing/2014/main" id="{56DFF6FF-9BB5-9203-C724-037488BF6D93}"/>
                </a:ext>
              </a:extLst>
            </p:cNvPr>
            <p:cNvSpPr/>
            <p:nvPr/>
          </p:nvSpPr>
          <p:spPr>
            <a:xfrm>
              <a:off x="7468372"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5" name="Freeform 186">
              <a:extLst>
                <a:ext uri="{FF2B5EF4-FFF2-40B4-BE49-F238E27FC236}">
                  <a16:creationId xmlns:a16="http://schemas.microsoft.com/office/drawing/2014/main" id="{4D2BA160-5C92-F751-8867-567975998CE1}"/>
                </a:ext>
              </a:extLst>
            </p:cNvPr>
            <p:cNvSpPr/>
            <p:nvPr/>
          </p:nvSpPr>
          <p:spPr>
            <a:xfrm>
              <a:off x="743780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6" name="Freeform 187">
              <a:extLst>
                <a:ext uri="{FF2B5EF4-FFF2-40B4-BE49-F238E27FC236}">
                  <a16:creationId xmlns:a16="http://schemas.microsoft.com/office/drawing/2014/main" id="{68F9420C-7FED-FA1D-1625-67D646B818F8}"/>
                </a:ext>
              </a:extLst>
            </p:cNvPr>
            <p:cNvSpPr/>
            <p:nvPr/>
          </p:nvSpPr>
          <p:spPr>
            <a:xfrm>
              <a:off x="747538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7" name="Freeform 188">
              <a:extLst>
                <a:ext uri="{FF2B5EF4-FFF2-40B4-BE49-F238E27FC236}">
                  <a16:creationId xmlns:a16="http://schemas.microsoft.com/office/drawing/2014/main" id="{E72C7005-B66E-45B2-88D8-936AE0A7BB0B}"/>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8" name="Freeform 189">
              <a:extLst>
                <a:ext uri="{FF2B5EF4-FFF2-40B4-BE49-F238E27FC236}">
                  <a16:creationId xmlns:a16="http://schemas.microsoft.com/office/drawing/2014/main" id="{CF29E7FC-4BAF-9596-6BAF-E8F4A8002A9D}"/>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19" name="Freeform 190">
              <a:extLst>
                <a:ext uri="{FF2B5EF4-FFF2-40B4-BE49-F238E27FC236}">
                  <a16:creationId xmlns:a16="http://schemas.microsoft.com/office/drawing/2014/main" id="{656385D1-38CC-11FD-034D-852A101D82B6}"/>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0" name="Freeform 191">
              <a:extLst>
                <a:ext uri="{FF2B5EF4-FFF2-40B4-BE49-F238E27FC236}">
                  <a16:creationId xmlns:a16="http://schemas.microsoft.com/office/drawing/2014/main" id="{7610B1E8-B154-72AE-C5F3-674E8609DA39}"/>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1" name="Freeform 192">
              <a:extLst>
                <a:ext uri="{FF2B5EF4-FFF2-40B4-BE49-F238E27FC236}">
                  <a16:creationId xmlns:a16="http://schemas.microsoft.com/office/drawing/2014/main" id="{6AF743DF-DF58-FE68-AC26-40DA54C7BF14}"/>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2" name="Freeform 193">
              <a:extLst>
                <a:ext uri="{FF2B5EF4-FFF2-40B4-BE49-F238E27FC236}">
                  <a16:creationId xmlns:a16="http://schemas.microsoft.com/office/drawing/2014/main" id="{6AF1AC36-2325-5A14-32DF-A105788DEEAD}"/>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3" name="Freeform 194">
              <a:extLst>
                <a:ext uri="{FF2B5EF4-FFF2-40B4-BE49-F238E27FC236}">
                  <a16:creationId xmlns:a16="http://schemas.microsoft.com/office/drawing/2014/main" id="{93778A68-01C8-CF1A-DC5C-47C5404F0BB5}"/>
                </a:ext>
              </a:extLst>
            </p:cNvPr>
            <p:cNvSpPr/>
            <p:nvPr/>
          </p:nvSpPr>
          <p:spPr>
            <a:xfrm>
              <a:off x="7451841"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4" name="Freeform 195">
              <a:extLst>
                <a:ext uri="{FF2B5EF4-FFF2-40B4-BE49-F238E27FC236}">
                  <a16:creationId xmlns:a16="http://schemas.microsoft.com/office/drawing/2014/main" id="{A06CF71B-048D-44AD-2CA8-0B1B1FA0BE9E}"/>
                </a:ext>
              </a:extLst>
            </p:cNvPr>
            <p:cNvSpPr/>
            <p:nvPr/>
          </p:nvSpPr>
          <p:spPr>
            <a:xfrm>
              <a:off x="7489422"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5" name="Freeform 196">
              <a:extLst>
                <a:ext uri="{FF2B5EF4-FFF2-40B4-BE49-F238E27FC236}">
                  <a16:creationId xmlns:a16="http://schemas.microsoft.com/office/drawing/2014/main" id="{82CD195A-1FCF-84D6-C708-E0A8FE2E028C}"/>
                </a:ext>
              </a:extLst>
            </p:cNvPr>
            <p:cNvSpPr/>
            <p:nvPr/>
          </p:nvSpPr>
          <p:spPr>
            <a:xfrm>
              <a:off x="7458847" y="2200073"/>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6" name="Freeform 197">
              <a:extLst>
                <a:ext uri="{FF2B5EF4-FFF2-40B4-BE49-F238E27FC236}">
                  <a16:creationId xmlns:a16="http://schemas.microsoft.com/office/drawing/2014/main" id="{7B93D243-F246-8A8C-414F-EEBEBBF6B4A0}"/>
                </a:ext>
              </a:extLst>
            </p:cNvPr>
            <p:cNvSpPr/>
            <p:nvPr/>
          </p:nvSpPr>
          <p:spPr>
            <a:xfrm>
              <a:off x="7496439"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7" name="Freeform 198">
              <a:extLst>
                <a:ext uri="{FF2B5EF4-FFF2-40B4-BE49-F238E27FC236}">
                  <a16:creationId xmlns:a16="http://schemas.microsoft.com/office/drawing/2014/main" id="{2C9917C3-7A22-AD9D-F59D-15D446B80BD1}"/>
                </a:ext>
              </a:extLst>
            </p:cNvPr>
            <p:cNvSpPr/>
            <p:nvPr/>
          </p:nvSpPr>
          <p:spPr>
            <a:xfrm>
              <a:off x="7465863" y="2200073"/>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8" name="Freeform 199">
              <a:extLst>
                <a:ext uri="{FF2B5EF4-FFF2-40B4-BE49-F238E27FC236}">
                  <a16:creationId xmlns:a16="http://schemas.microsoft.com/office/drawing/2014/main" id="{B64C0E9E-CB54-989B-0AA7-3BA11BBFD879}"/>
                </a:ext>
              </a:extLst>
            </p:cNvPr>
            <p:cNvSpPr/>
            <p:nvPr/>
          </p:nvSpPr>
          <p:spPr>
            <a:xfrm>
              <a:off x="750344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29" name="Freeform 200">
              <a:extLst>
                <a:ext uri="{FF2B5EF4-FFF2-40B4-BE49-F238E27FC236}">
                  <a16:creationId xmlns:a16="http://schemas.microsoft.com/office/drawing/2014/main" id="{B041D138-3754-17CF-437D-209FAE60CBFE}"/>
                </a:ext>
              </a:extLst>
            </p:cNvPr>
            <p:cNvSpPr/>
            <p:nvPr/>
          </p:nvSpPr>
          <p:spPr>
            <a:xfrm>
              <a:off x="748691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0" name="Freeform 201">
              <a:extLst>
                <a:ext uri="{FF2B5EF4-FFF2-40B4-BE49-F238E27FC236}">
                  <a16:creationId xmlns:a16="http://schemas.microsoft.com/office/drawing/2014/main" id="{16245106-C468-F031-227F-E331A64B1BA3}"/>
                </a:ext>
              </a:extLst>
            </p:cNvPr>
            <p:cNvSpPr/>
            <p:nvPr/>
          </p:nvSpPr>
          <p:spPr>
            <a:xfrm>
              <a:off x="752449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1" name="Freeform 202">
              <a:extLst>
                <a:ext uri="{FF2B5EF4-FFF2-40B4-BE49-F238E27FC236}">
                  <a16:creationId xmlns:a16="http://schemas.microsoft.com/office/drawing/2014/main" id="{9F1E47CB-E9BB-2F7E-C709-632AA8CC4320}"/>
                </a:ext>
              </a:extLst>
            </p:cNvPr>
            <p:cNvSpPr/>
            <p:nvPr/>
          </p:nvSpPr>
          <p:spPr>
            <a:xfrm>
              <a:off x="7493930"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2" name="Freeform 203">
              <a:extLst>
                <a:ext uri="{FF2B5EF4-FFF2-40B4-BE49-F238E27FC236}">
                  <a16:creationId xmlns:a16="http://schemas.microsoft.com/office/drawing/2014/main" id="{55AD83B5-1C00-32BC-D7A0-C54A0C143768}"/>
                </a:ext>
              </a:extLst>
            </p:cNvPr>
            <p:cNvSpPr/>
            <p:nvPr/>
          </p:nvSpPr>
          <p:spPr>
            <a:xfrm>
              <a:off x="753151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3" name="Freeform 204">
              <a:extLst>
                <a:ext uri="{FF2B5EF4-FFF2-40B4-BE49-F238E27FC236}">
                  <a16:creationId xmlns:a16="http://schemas.microsoft.com/office/drawing/2014/main" id="{CD933734-FB72-6247-569A-A24B0B2E1FE7}"/>
                </a:ext>
              </a:extLst>
            </p:cNvPr>
            <p:cNvSpPr/>
            <p:nvPr/>
          </p:nvSpPr>
          <p:spPr>
            <a:xfrm>
              <a:off x="750796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4" name="Freeform 205">
              <a:extLst>
                <a:ext uri="{FF2B5EF4-FFF2-40B4-BE49-F238E27FC236}">
                  <a16:creationId xmlns:a16="http://schemas.microsoft.com/office/drawing/2014/main" id="{86146CBF-2931-30F1-3436-1BEE448B8036}"/>
                </a:ext>
              </a:extLst>
            </p:cNvPr>
            <p:cNvSpPr/>
            <p:nvPr/>
          </p:nvSpPr>
          <p:spPr>
            <a:xfrm>
              <a:off x="754554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5" name="Freeform 206">
              <a:extLst>
                <a:ext uri="{FF2B5EF4-FFF2-40B4-BE49-F238E27FC236}">
                  <a16:creationId xmlns:a16="http://schemas.microsoft.com/office/drawing/2014/main" id="{E6E6FE21-CB27-E192-94B2-CCB6802C0D24}"/>
                </a:ext>
              </a:extLst>
            </p:cNvPr>
            <p:cNvSpPr/>
            <p:nvPr/>
          </p:nvSpPr>
          <p:spPr>
            <a:xfrm>
              <a:off x="7514970" y="221964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6" name="Freeform 207">
              <a:extLst>
                <a:ext uri="{FF2B5EF4-FFF2-40B4-BE49-F238E27FC236}">
                  <a16:creationId xmlns:a16="http://schemas.microsoft.com/office/drawing/2014/main" id="{FE5E1BF2-EF18-CB27-827A-6032A32DF24F}"/>
                </a:ext>
              </a:extLst>
            </p:cNvPr>
            <p:cNvSpPr/>
            <p:nvPr/>
          </p:nvSpPr>
          <p:spPr>
            <a:xfrm>
              <a:off x="755256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7" name="Freeform 208">
              <a:extLst>
                <a:ext uri="{FF2B5EF4-FFF2-40B4-BE49-F238E27FC236}">
                  <a16:creationId xmlns:a16="http://schemas.microsoft.com/office/drawing/2014/main" id="{B906A6FD-9E50-A02B-CE84-7C1FCECEDB00}"/>
                </a:ext>
              </a:extLst>
            </p:cNvPr>
            <p:cNvSpPr/>
            <p:nvPr/>
          </p:nvSpPr>
          <p:spPr>
            <a:xfrm>
              <a:off x="752900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8" name="Freeform 209">
              <a:extLst>
                <a:ext uri="{FF2B5EF4-FFF2-40B4-BE49-F238E27FC236}">
                  <a16:creationId xmlns:a16="http://schemas.microsoft.com/office/drawing/2014/main" id="{CC7330C7-A1F5-72C5-1556-04C0E56525DA}"/>
                </a:ext>
              </a:extLst>
            </p:cNvPr>
            <p:cNvSpPr/>
            <p:nvPr/>
          </p:nvSpPr>
          <p:spPr>
            <a:xfrm>
              <a:off x="756658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39" name="Freeform 210">
              <a:extLst>
                <a:ext uri="{FF2B5EF4-FFF2-40B4-BE49-F238E27FC236}">
                  <a16:creationId xmlns:a16="http://schemas.microsoft.com/office/drawing/2014/main" id="{0402665E-FFF1-4913-F3CB-ABF824C67AAE}"/>
                </a:ext>
              </a:extLst>
            </p:cNvPr>
            <p:cNvSpPr/>
            <p:nvPr/>
          </p:nvSpPr>
          <p:spPr>
            <a:xfrm>
              <a:off x="754303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0" name="Freeform 211">
              <a:extLst>
                <a:ext uri="{FF2B5EF4-FFF2-40B4-BE49-F238E27FC236}">
                  <a16:creationId xmlns:a16="http://schemas.microsoft.com/office/drawing/2014/main" id="{0C1DB0B8-2A70-BF2D-1189-FF360C69B4E4}"/>
                </a:ext>
              </a:extLst>
            </p:cNvPr>
            <p:cNvSpPr/>
            <p:nvPr/>
          </p:nvSpPr>
          <p:spPr>
            <a:xfrm>
              <a:off x="7580619"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1" name="Freeform 212">
              <a:extLst>
                <a:ext uri="{FF2B5EF4-FFF2-40B4-BE49-F238E27FC236}">
                  <a16:creationId xmlns:a16="http://schemas.microsoft.com/office/drawing/2014/main" id="{E92C3057-C433-9422-DF1F-9DC420EBCD48}"/>
                </a:ext>
              </a:extLst>
            </p:cNvPr>
            <p:cNvSpPr/>
            <p:nvPr/>
          </p:nvSpPr>
          <p:spPr>
            <a:xfrm>
              <a:off x="758512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2" name="Freeform 213">
              <a:extLst>
                <a:ext uri="{FF2B5EF4-FFF2-40B4-BE49-F238E27FC236}">
                  <a16:creationId xmlns:a16="http://schemas.microsoft.com/office/drawing/2014/main" id="{3E218A7E-651E-6C8F-49F1-94B167995F34}"/>
                </a:ext>
              </a:extLst>
            </p:cNvPr>
            <p:cNvSpPr/>
            <p:nvPr/>
          </p:nvSpPr>
          <p:spPr>
            <a:xfrm>
              <a:off x="7622708"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3" name="Freeform 214">
              <a:extLst>
                <a:ext uri="{FF2B5EF4-FFF2-40B4-BE49-F238E27FC236}">
                  <a16:creationId xmlns:a16="http://schemas.microsoft.com/office/drawing/2014/main" id="{43D45FF6-6EAF-E500-2603-5D45D0CE71F5}"/>
                </a:ext>
              </a:extLst>
            </p:cNvPr>
            <p:cNvSpPr/>
            <p:nvPr/>
          </p:nvSpPr>
          <p:spPr>
            <a:xfrm>
              <a:off x="759916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4" name="Freeform 215">
              <a:extLst>
                <a:ext uri="{FF2B5EF4-FFF2-40B4-BE49-F238E27FC236}">
                  <a16:creationId xmlns:a16="http://schemas.microsoft.com/office/drawing/2014/main" id="{2B20B17C-CDD8-8D21-B9ED-04CC04B58FC8}"/>
                </a:ext>
              </a:extLst>
            </p:cNvPr>
            <p:cNvSpPr/>
            <p:nvPr/>
          </p:nvSpPr>
          <p:spPr>
            <a:xfrm>
              <a:off x="763674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5" name="Freeform 216">
              <a:extLst>
                <a:ext uri="{FF2B5EF4-FFF2-40B4-BE49-F238E27FC236}">
                  <a16:creationId xmlns:a16="http://schemas.microsoft.com/office/drawing/2014/main" id="{F9D2318A-78C4-FDD3-1952-C9D576F41929}"/>
                </a:ext>
              </a:extLst>
            </p:cNvPr>
            <p:cNvSpPr/>
            <p:nvPr/>
          </p:nvSpPr>
          <p:spPr>
            <a:xfrm>
              <a:off x="759916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6" name="Freeform 217">
              <a:extLst>
                <a:ext uri="{FF2B5EF4-FFF2-40B4-BE49-F238E27FC236}">
                  <a16:creationId xmlns:a16="http://schemas.microsoft.com/office/drawing/2014/main" id="{89DEB4B0-2C1D-5CC0-B892-341F63CDF9DC}"/>
                </a:ext>
              </a:extLst>
            </p:cNvPr>
            <p:cNvSpPr/>
            <p:nvPr/>
          </p:nvSpPr>
          <p:spPr>
            <a:xfrm>
              <a:off x="763674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7" name="Freeform 218">
              <a:extLst>
                <a:ext uri="{FF2B5EF4-FFF2-40B4-BE49-F238E27FC236}">
                  <a16:creationId xmlns:a16="http://schemas.microsoft.com/office/drawing/2014/main" id="{234758D7-7FF3-C2E5-F2DA-ADDFC5D9329D}"/>
                </a:ext>
              </a:extLst>
            </p:cNvPr>
            <p:cNvSpPr/>
            <p:nvPr/>
          </p:nvSpPr>
          <p:spPr>
            <a:xfrm>
              <a:off x="7641250"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8" name="Freeform 219">
              <a:extLst>
                <a:ext uri="{FF2B5EF4-FFF2-40B4-BE49-F238E27FC236}">
                  <a16:creationId xmlns:a16="http://schemas.microsoft.com/office/drawing/2014/main" id="{EFA2D832-AD58-8755-28A3-9F129C7BE4F1}"/>
                </a:ext>
              </a:extLst>
            </p:cNvPr>
            <p:cNvSpPr/>
            <p:nvPr/>
          </p:nvSpPr>
          <p:spPr>
            <a:xfrm>
              <a:off x="767883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49" name="Freeform 220">
              <a:extLst>
                <a:ext uri="{FF2B5EF4-FFF2-40B4-BE49-F238E27FC236}">
                  <a16:creationId xmlns:a16="http://schemas.microsoft.com/office/drawing/2014/main" id="{9CF07191-3ABD-E897-3B33-EEF465515D68}"/>
                </a:ext>
              </a:extLst>
            </p:cNvPr>
            <p:cNvSpPr/>
            <p:nvPr/>
          </p:nvSpPr>
          <p:spPr>
            <a:xfrm>
              <a:off x="764826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0" name="Freeform 221">
              <a:extLst>
                <a:ext uri="{FF2B5EF4-FFF2-40B4-BE49-F238E27FC236}">
                  <a16:creationId xmlns:a16="http://schemas.microsoft.com/office/drawing/2014/main" id="{D929AEC7-1343-2708-711B-D7DCBCC765CE}"/>
                </a:ext>
              </a:extLst>
            </p:cNvPr>
            <p:cNvSpPr/>
            <p:nvPr/>
          </p:nvSpPr>
          <p:spPr>
            <a:xfrm>
              <a:off x="7685849"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1" name="Freeform 222">
              <a:extLst>
                <a:ext uri="{FF2B5EF4-FFF2-40B4-BE49-F238E27FC236}">
                  <a16:creationId xmlns:a16="http://schemas.microsoft.com/office/drawing/2014/main" id="{A746C481-D19E-B50E-4819-DFB7E5A8DC5B}"/>
                </a:ext>
              </a:extLst>
            </p:cNvPr>
            <p:cNvSpPr/>
            <p:nvPr/>
          </p:nvSpPr>
          <p:spPr>
            <a:xfrm>
              <a:off x="765528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2" name="Freeform 223">
              <a:extLst>
                <a:ext uri="{FF2B5EF4-FFF2-40B4-BE49-F238E27FC236}">
                  <a16:creationId xmlns:a16="http://schemas.microsoft.com/office/drawing/2014/main" id="{8637C2AD-AEA8-0273-EB0E-F6BBB6964970}"/>
                </a:ext>
              </a:extLst>
            </p:cNvPr>
            <p:cNvSpPr/>
            <p:nvPr/>
          </p:nvSpPr>
          <p:spPr>
            <a:xfrm>
              <a:off x="769286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3" name="Freeform 224">
              <a:extLst>
                <a:ext uri="{FF2B5EF4-FFF2-40B4-BE49-F238E27FC236}">
                  <a16:creationId xmlns:a16="http://schemas.microsoft.com/office/drawing/2014/main" id="{BD3474D8-9312-A1DD-AA40-30189632C277}"/>
                </a:ext>
              </a:extLst>
            </p:cNvPr>
            <p:cNvSpPr/>
            <p:nvPr/>
          </p:nvSpPr>
          <p:spPr>
            <a:xfrm>
              <a:off x="765528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4" name="Freeform 225">
              <a:extLst>
                <a:ext uri="{FF2B5EF4-FFF2-40B4-BE49-F238E27FC236}">
                  <a16:creationId xmlns:a16="http://schemas.microsoft.com/office/drawing/2014/main" id="{04CF4CC2-ACAD-0E34-CD48-89736B5C7501}"/>
                </a:ext>
              </a:extLst>
            </p:cNvPr>
            <p:cNvSpPr/>
            <p:nvPr/>
          </p:nvSpPr>
          <p:spPr>
            <a:xfrm>
              <a:off x="769286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5" name="Freeform 226">
              <a:extLst>
                <a:ext uri="{FF2B5EF4-FFF2-40B4-BE49-F238E27FC236}">
                  <a16:creationId xmlns:a16="http://schemas.microsoft.com/office/drawing/2014/main" id="{ED3878F5-4A20-BC96-281A-11BE4455E063}"/>
                </a:ext>
              </a:extLst>
            </p:cNvPr>
            <p:cNvSpPr/>
            <p:nvPr/>
          </p:nvSpPr>
          <p:spPr>
            <a:xfrm>
              <a:off x="766230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6" name="Freeform 227">
              <a:extLst>
                <a:ext uri="{FF2B5EF4-FFF2-40B4-BE49-F238E27FC236}">
                  <a16:creationId xmlns:a16="http://schemas.microsoft.com/office/drawing/2014/main" id="{200E7811-47A5-1DEC-9417-1F995476B893}"/>
                </a:ext>
              </a:extLst>
            </p:cNvPr>
            <p:cNvSpPr/>
            <p:nvPr/>
          </p:nvSpPr>
          <p:spPr>
            <a:xfrm>
              <a:off x="769988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7" name="Freeform 228">
              <a:extLst>
                <a:ext uri="{FF2B5EF4-FFF2-40B4-BE49-F238E27FC236}">
                  <a16:creationId xmlns:a16="http://schemas.microsoft.com/office/drawing/2014/main" id="{80C008D0-4A3F-9ED7-81DC-B6286E6076C3}"/>
                </a:ext>
              </a:extLst>
            </p:cNvPr>
            <p:cNvSpPr/>
            <p:nvPr/>
          </p:nvSpPr>
          <p:spPr>
            <a:xfrm>
              <a:off x="769035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8" name="Freeform 229">
              <a:extLst>
                <a:ext uri="{FF2B5EF4-FFF2-40B4-BE49-F238E27FC236}">
                  <a16:creationId xmlns:a16="http://schemas.microsoft.com/office/drawing/2014/main" id="{319FC647-1BCF-2710-C36B-D5F5335427C7}"/>
                </a:ext>
              </a:extLst>
            </p:cNvPr>
            <p:cNvSpPr/>
            <p:nvPr/>
          </p:nvSpPr>
          <p:spPr>
            <a:xfrm>
              <a:off x="772793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59" name="Freeform 230">
              <a:extLst>
                <a:ext uri="{FF2B5EF4-FFF2-40B4-BE49-F238E27FC236}">
                  <a16:creationId xmlns:a16="http://schemas.microsoft.com/office/drawing/2014/main" id="{891416A5-EA8E-6A61-EDE2-F8CB52828125}"/>
                </a:ext>
              </a:extLst>
            </p:cNvPr>
            <p:cNvSpPr/>
            <p:nvPr/>
          </p:nvSpPr>
          <p:spPr>
            <a:xfrm>
              <a:off x="769035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0" name="Freeform 231">
              <a:extLst>
                <a:ext uri="{FF2B5EF4-FFF2-40B4-BE49-F238E27FC236}">
                  <a16:creationId xmlns:a16="http://schemas.microsoft.com/office/drawing/2014/main" id="{460820D6-0996-98B3-75EF-D890B31F5BB4}"/>
                </a:ext>
              </a:extLst>
            </p:cNvPr>
            <p:cNvSpPr/>
            <p:nvPr/>
          </p:nvSpPr>
          <p:spPr>
            <a:xfrm>
              <a:off x="772793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1" name="Freeform 232">
              <a:extLst>
                <a:ext uri="{FF2B5EF4-FFF2-40B4-BE49-F238E27FC236}">
                  <a16:creationId xmlns:a16="http://schemas.microsoft.com/office/drawing/2014/main" id="{64B718D6-1772-1795-6D85-F9D73220B510}"/>
                </a:ext>
              </a:extLst>
            </p:cNvPr>
            <p:cNvSpPr/>
            <p:nvPr/>
          </p:nvSpPr>
          <p:spPr>
            <a:xfrm>
              <a:off x="7739464" y="224123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2" name="Freeform 233">
              <a:extLst>
                <a:ext uri="{FF2B5EF4-FFF2-40B4-BE49-F238E27FC236}">
                  <a16:creationId xmlns:a16="http://schemas.microsoft.com/office/drawing/2014/main" id="{D22F2408-5E5E-6916-11F4-9E92C3616590}"/>
                </a:ext>
              </a:extLst>
            </p:cNvPr>
            <p:cNvSpPr/>
            <p:nvPr/>
          </p:nvSpPr>
          <p:spPr>
            <a:xfrm>
              <a:off x="7777045"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3" name="Freeform 234">
              <a:extLst>
                <a:ext uri="{FF2B5EF4-FFF2-40B4-BE49-F238E27FC236}">
                  <a16:creationId xmlns:a16="http://schemas.microsoft.com/office/drawing/2014/main" id="{B43B9371-20A6-2272-8D6F-2F2B4D0EAEBF}"/>
                </a:ext>
              </a:extLst>
            </p:cNvPr>
            <p:cNvSpPr/>
            <p:nvPr/>
          </p:nvSpPr>
          <p:spPr>
            <a:xfrm>
              <a:off x="776753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4" name="Freeform 235">
              <a:extLst>
                <a:ext uri="{FF2B5EF4-FFF2-40B4-BE49-F238E27FC236}">
                  <a16:creationId xmlns:a16="http://schemas.microsoft.com/office/drawing/2014/main" id="{23208ECE-64B8-2E78-86DA-C2B369D6F32A}"/>
                </a:ext>
              </a:extLst>
            </p:cNvPr>
            <p:cNvSpPr/>
            <p:nvPr/>
          </p:nvSpPr>
          <p:spPr>
            <a:xfrm>
              <a:off x="780511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5" name="Freeform 236">
              <a:extLst>
                <a:ext uri="{FF2B5EF4-FFF2-40B4-BE49-F238E27FC236}">
                  <a16:creationId xmlns:a16="http://schemas.microsoft.com/office/drawing/2014/main" id="{993CEEA5-B2DD-B412-433B-CE55FF753547}"/>
                </a:ext>
              </a:extLst>
            </p:cNvPr>
            <p:cNvSpPr/>
            <p:nvPr/>
          </p:nvSpPr>
          <p:spPr>
            <a:xfrm>
              <a:off x="7788570" y="224123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6" name="Freeform 237">
              <a:extLst>
                <a:ext uri="{FF2B5EF4-FFF2-40B4-BE49-F238E27FC236}">
                  <a16:creationId xmlns:a16="http://schemas.microsoft.com/office/drawing/2014/main" id="{4A0F9CC5-A3CF-D7E1-BB29-9FDC08BF6CA1}"/>
                </a:ext>
              </a:extLst>
            </p:cNvPr>
            <p:cNvSpPr/>
            <p:nvPr/>
          </p:nvSpPr>
          <p:spPr>
            <a:xfrm>
              <a:off x="782616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7" name="Freeform 238">
              <a:extLst>
                <a:ext uri="{FF2B5EF4-FFF2-40B4-BE49-F238E27FC236}">
                  <a16:creationId xmlns:a16="http://schemas.microsoft.com/office/drawing/2014/main" id="{86CE98CA-90BD-7019-186F-B6C167F80ED7}"/>
                </a:ext>
              </a:extLst>
            </p:cNvPr>
            <p:cNvSpPr/>
            <p:nvPr/>
          </p:nvSpPr>
          <p:spPr>
            <a:xfrm>
              <a:off x="781663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8" name="Freeform 239">
              <a:extLst>
                <a:ext uri="{FF2B5EF4-FFF2-40B4-BE49-F238E27FC236}">
                  <a16:creationId xmlns:a16="http://schemas.microsoft.com/office/drawing/2014/main" id="{B4E733DA-8991-636F-E0E7-2FCA75639870}"/>
                </a:ext>
              </a:extLst>
            </p:cNvPr>
            <p:cNvSpPr/>
            <p:nvPr/>
          </p:nvSpPr>
          <p:spPr>
            <a:xfrm>
              <a:off x="785421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69" name="Freeform 240">
              <a:extLst>
                <a:ext uri="{FF2B5EF4-FFF2-40B4-BE49-F238E27FC236}">
                  <a16:creationId xmlns:a16="http://schemas.microsoft.com/office/drawing/2014/main" id="{F91F14DA-6A27-ABA9-FDBD-F258F5C8ADB9}"/>
                </a:ext>
              </a:extLst>
            </p:cNvPr>
            <p:cNvSpPr/>
            <p:nvPr/>
          </p:nvSpPr>
          <p:spPr>
            <a:xfrm>
              <a:off x="782365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0" name="Freeform 241">
              <a:extLst>
                <a:ext uri="{FF2B5EF4-FFF2-40B4-BE49-F238E27FC236}">
                  <a16:creationId xmlns:a16="http://schemas.microsoft.com/office/drawing/2014/main" id="{970235F9-0968-3BCF-8977-C39741E69F53}"/>
                </a:ext>
              </a:extLst>
            </p:cNvPr>
            <p:cNvSpPr/>
            <p:nvPr/>
          </p:nvSpPr>
          <p:spPr>
            <a:xfrm>
              <a:off x="7861236"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1" name="Freeform 242">
              <a:extLst>
                <a:ext uri="{FF2B5EF4-FFF2-40B4-BE49-F238E27FC236}">
                  <a16:creationId xmlns:a16="http://schemas.microsoft.com/office/drawing/2014/main" id="{C5EAAD63-DA05-8983-B59C-E3B804340438}"/>
                </a:ext>
              </a:extLst>
            </p:cNvPr>
            <p:cNvSpPr/>
            <p:nvPr/>
          </p:nvSpPr>
          <p:spPr>
            <a:xfrm>
              <a:off x="783067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2" name="Freeform 243">
              <a:extLst>
                <a:ext uri="{FF2B5EF4-FFF2-40B4-BE49-F238E27FC236}">
                  <a16:creationId xmlns:a16="http://schemas.microsoft.com/office/drawing/2014/main" id="{1C684CAF-710B-2002-B85F-14F1FE8D6EF2}"/>
                </a:ext>
              </a:extLst>
            </p:cNvPr>
            <p:cNvSpPr/>
            <p:nvPr/>
          </p:nvSpPr>
          <p:spPr>
            <a:xfrm>
              <a:off x="786825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3" name="Freeform 244">
              <a:extLst>
                <a:ext uri="{FF2B5EF4-FFF2-40B4-BE49-F238E27FC236}">
                  <a16:creationId xmlns:a16="http://schemas.microsoft.com/office/drawing/2014/main" id="{C862C64C-6DB0-1926-C619-F89C92527EB5}"/>
                </a:ext>
              </a:extLst>
            </p:cNvPr>
            <p:cNvSpPr/>
            <p:nvPr/>
          </p:nvSpPr>
          <p:spPr>
            <a:xfrm>
              <a:off x="7837688"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4" name="Freeform 245">
              <a:extLst>
                <a:ext uri="{FF2B5EF4-FFF2-40B4-BE49-F238E27FC236}">
                  <a16:creationId xmlns:a16="http://schemas.microsoft.com/office/drawing/2014/main" id="{C341FCD9-8FEC-4CFE-A3F1-7E1F8F3A0C48}"/>
                </a:ext>
              </a:extLst>
            </p:cNvPr>
            <p:cNvSpPr/>
            <p:nvPr/>
          </p:nvSpPr>
          <p:spPr>
            <a:xfrm>
              <a:off x="787526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5" name="Freeform 246">
              <a:extLst>
                <a:ext uri="{FF2B5EF4-FFF2-40B4-BE49-F238E27FC236}">
                  <a16:creationId xmlns:a16="http://schemas.microsoft.com/office/drawing/2014/main" id="{52C05C2C-12D9-6E85-D49B-B06FD67596C7}"/>
                </a:ext>
              </a:extLst>
            </p:cNvPr>
            <p:cNvSpPr/>
            <p:nvPr/>
          </p:nvSpPr>
          <p:spPr>
            <a:xfrm>
              <a:off x="785171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6" name="Freeform 247">
              <a:extLst>
                <a:ext uri="{FF2B5EF4-FFF2-40B4-BE49-F238E27FC236}">
                  <a16:creationId xmlns:a16="http://schemas.microsoft.com/office/drawing/2014/main" id="{E97FF3B9-D92F-28E9-A318-304B86ACF35F}"/>
                </a:ext>
              </a:extLst>
            </p:cNvPr>
            <p:cNvSpPr/>
            <p:nvPr/>
          </p:nvSpPr>
          <p:spPr>
            <a:xfrm>
              <a:off x="788929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7" name="Freeform 248">
              <a:extLst>
                <a:ext uri="{FF2B5EF4-FFF2-40B4-BE49-F238E27FC236}">
                  <a16:creationId xmlns:a16="http://schemas.microsoft.com/office/drawing/2014/main" id="{E41AE578-64F5-2E0F-EC03-A122A5A7E873}"/>
                </a:ext>
              </a:extLst>
            </p:cNvPr>
            <p:cNvSpPr/>
            <p:nvPr/>
          </p:nvSpPr>
          <p:spPr>
            <a:xfrm>
              <a:off x="785872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8" name="Freeform 249">
              <a:extLst>
                <a:ext uri="{FF2B5EF4-FFF2-40B4-BE49-F238E27FC236}">
                  <a16:creationId xmlns:a16="http://schemas.microsoft.com/office/drawing/2014/main" id="{A34C4381-A704-A449-FB79-BB20DE8BDA71}"/>
                </a:ext>
              </a:extLst>
            </p:cNvPr>
            <p:cNvSpPr/>
            <p:nvPr/>
          </p:nvSpPr>
          <p:spPr>
            <a:xfrm>
              <a:off x="789630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79" name="Freeform 250">
              <a:extLst>
                <a:ext uri="{FF2B5EF4-FFF2-40B4-BE49-F238E27FC236}">
                  <a16:creationId xmlns:a16="http://schemas.microsoft.com/office/drawing/2014/main" id="{A7AA5395-6CE6-D436-8B0A-141B3C5C3267}"/>
                </a:ext>
              </a:extLst>
            </p:cNvPr>
            <p:cNvSpPr/>
            <p:nvPr/>
          </p:nvSpPr>
          <p:spPr>
            <a:xfrm>
              <a:off x="788679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0" name="Freeform 251">
              <a:extLst>
                <a:ext uri="{FF2B5EF4-FFF2-40B4-BE49-F238E27FC236}">
                  <a16:creationId xmlns:a16="http://schemas.microsoft.com/office/drawing/2014/main" id="{7C4BE42E-9B24-DDDF-5A99-DD44B70089ED}"/>
                </a:ext>
              </a:extLst>
            </p:cNvPr>
            <p:cNvSpPr/>
            <p:nvPr/>
          </p:nvSpPr>
          <p:spPr>
            <a:xfrm>
              <a:off x="7924376"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1" name="Freeform 252">
              <a:extLst>
                <a:ext uri="{FF2B5EF4-FFF2-40B4-BE49-F238E27FC236}">
                  <a16:creationId xmlns:a16="http://schemas.microsoft.com/office/drawing/2014/main" id="{ABCDFDD4-4E3B-4459-66A7-ACC4B79B0E78}"/>
                </a:ext>
              </a:extLst>
            </p:cNvPr>
            <p:cNvSpPr/>
            <p:nvPr/>
          </p:nvSpPr>
          <p:spPr>
            <a:xfrm>
              <a:off x="7900817" y="224123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2" name="Freeform 253">
              <a:extLst>
                <a:ext uri="{FF2B5EF4-FFF2-40B4-BE49-F238E27FC236}">
                  <a16:creationId xmlns:a16="http://schemas.microsoft.com/office/drawing/2014/main" id="{8837424D-2A3C-DB71-5560-89442C058B44}"/>
                </a:ext>
              </a:extLst>
            </p:cNvPr>
            <p:cNvSpPr/>
            <p:nvPr/>
          </p:nvSpPr>
          <p:spPr>
            <a:xfrm>
              <a:off x="793839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3" name="Freeform 254">
              <a:extLst>
                <a:ext uri="{FF2B5EF4-FFF2-40B4-BE49-F238E27FC236}">
                  <a16:creationId xmlns:a16="http://schemas.microsoft.com/office/drawing/2014/main" id="{BE981043-0FBF-8830-249D-A244312FF3B3}"/>
                </a:ext>
              </a:extLst>
            </p:cNvPr>
            <p:cNvSpPr/>
            <p:nvPr/>
          </p:nvSpPr>
          <p:spPr>
            <a:xfrm>
              <a:off x="790783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4" name="Freeform 255">
              <a:extLst>
                <a:ext uri="{FF2B5EF4-FFF2-40B4-BE49-F238E27FC236}">
                  <a16:creationId xmlns:a16="http://schemas.microsoft.com/office/drawing/2014/main" id="{DFE7FAB5-5E4C-7DD1-446E-034663593D87}"/>
                </a:ext>
              </a:extLst>
            </p:cNvPr>
            <p:cNvSpPr/>
            <p:nvPr/>
          </p:nvSpPr>
          <p:spPr>
            <a:xfrm>
              <a:off x="7945415"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5" name="Freeform 256">
              <a:extLst>
                <a:ext uri="{FF2B5EF4-FFF2-40B4-BE49-F238E27FC236}">
                  <a16:creationId xmlns:a16="http://schemas.microsoft.com/office/drawing/2014/main" id="{2E71075F-1F33-E0AA-1378-600AC939F206}"/>
                </a:ext>
              </a:extLst>
            </p:cNvPr>
            <p:cNvSpPr/>
            <p:nvPr/>
          </p:nvSpPr>
          <p:spPr>
            <a:xfrm>
              <a:off x="794291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6" name="Freeform 257">
              <a:extLst>
                <a:ext uri="{FF2B5EF4-FFF2-40B4-BE49-F238E27FC236}">
                  <a16:creationId xmlns:a16="http://schemas.microsoft.com/office/drawing/2014/main" id="{B0543B2D-95CC-125A-B408-22B1CD9AC547}"/>
                </a:ext>
              </a:extLst>
            </p:cNvPr>
            <p:cNvSpPr/>
            <p:nvPr/>
          </p:nvSpPr>
          <p:spPr>
            <a:xfrm>
              <a:off x="798049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7" name="Freeform 258">
              <a:extLst>
                <a:ext uri="{FF2B5EF4-FFF2-40B4-BE49-F238E27FC236}">
                  <a16:creationId xmlns:a16="http://schemas.microsoft.com/office/drawing/2014/main" id="{13927B15-A8BA-75C5-587A-912F03393E01}"/>
                </a:ext>
              </a:extLst>
            </p:cNvPr>
            <p:cNvSpPr/>
            <p:nvPr/>
          </p:nvSpPr>
          <p:spPr>
            <a:xfrm>
              <a:off x="7949924" y="226574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8" name="Freeform 259">
              <a:extLst>
                <a:ext uri="{FF2B5EF4-FFF2-40B4-BE49-F238E27FC236}">
                  <a16:creationId xmlns:a16="http://schemas.microsoft.com/office/drawing/2014/main" id="{10B4B8BA-5660-9E18-FD83-A8859BC654A7}"/>
                </a:ext>
              </a:extLst>
            </p:cNvPr>
            <p:cNvSpPr/>
            <p:nvPr/>
          </p:nvSpPr>
          <p:spPr>
            <a:xfrm>
              <a:off x="798751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89" name="Freeform 260">
              <a:extLst>
                <a:ext uri="{FF2B5EF4-FFF2-40B4-BE49-F238E27FC236}">
                  <a16:creationId xmlns:a16="http://schemas.microsoft.com/office/drawing/2014/main" id="{160F7DF4-ECCD-498A-F25C-00B964A81A97}"/>
                </a:ext>
              </a:extLst>
            </p:cNvPr>
            <p:cNvSpPr/>
            <p:nvPr/>
          </p:nvSpPr>
          <p:spPr>
            <a:xfrm>
              <a:off x="795694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0" name="Freeform 261">
              <a:extLst>
                <a:ext uri="{FF2B5EF4-FFF2-40B4-BE49-F238E27FC236}">
                  <a16:creationId xmlns:a16="http://schemas.microsoft.com/office/drawing/2014/main" id="{23F561D6-4D90-9660-3DBC-53428E68B1AE}"/>
                </a:ext>
              </a:extLst>
            </p:cNvPr>
            <p:cNvSpPr/>
            <p:nvPr/>
          </p:nvSpPr>
          <p:spPr>
            <a:xfrm>
              <a:off x="799452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1" name="Freeform 262">
              <a:extLst>
                <a:ext uri="{FF2B5EF4-FFF2-40B4-BE49-F238E27FC236}">
                  <a16:creationId xmlns:a16="http://schemas.microsoft.com/office/drawing/2014/main" id="{962BB943-8126-99AB-0878-FECEDD2259D3}"/>
                </a:ext>
              </a:extLst>
            </p:cNvPr>
            <p:cNvSpPr/>
            <p:nvPr/>
          </p:nvSpPr>
          <p:spPr>
            <a:xfrm>
              <a:off x="7963957"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2" name="Freeform 263">
              <a:extLst>
                <a:ext uri="{FF2B5EF4-FFF2-40B4-BE49-F238E27FC236}">
                  <a16:creationId xmlns:a16="http://schemas.microsoft.com/office/drawing/2014/main" id="{A7E359F5-470F-05E4-DF4C-2800D493A3CA}"/>
                </a:ext>
              </a:extLst>
            </p:cNvPr>
            <p:cNvSpPr/>
            <p:nvPr/>
          </p:nvSpPr>
          <p:spPr>
            <a:xfrm>
              <a:off x="800153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3" name="Freeform 264">
              <a:extLst>
                <a:ext uri="{FF2B5EF4-FFF2-40B4-BE49-F238E27FC236}">
                  <a16:creationId xmlns:a16="http://schemas.microsoft.com/office/drawing/2014/main" id="{0565EAF4-EB64-A583-C873-6A2D9CC3F199}"/>
                </a:ext>
              </a:extLst>
            </p:cNvPr>
            <p:cNvSpPr/>
            <p:nvPr/>
          </p:nvSpPr>
          <p:spPr>
            <a:xfrm>
              <a:off x="797799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4" name="Freeform 265">
              <a:extLst>
                <a:ext uri="{FF2B5EF4-FFF2-40B4-BE49-F238E27FC236}">
                  <a16:creationId xmlns:a16="http://schemas.microsoft.com/office/drawing/2014/main" id="{7F525F39-17B1-7887-1735-C8CD6A5C2501}"/>
                </a:ext>
              </a:extLst>
            </p:cNvPr>
            <p:cNvSpPr/>
            <p:nvPr/>
          </p:nvSpPr>
          <p:spPr>
            <a:xfrm>
              <a:off x="801557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5" name="Freeform 266">
              <a:extLst>
                <a:ext uri="{FF2B5EF4-FFF2-40B4-BE49-F238E27FC236}">
                  <a16:creationId xmlns:a16="http://schemas.microsoft.com/office/drawing/2014/main" id="{7B847C28-4D1C-D16B-7C21-D883D1F23D98}"/>
                </a:ext>
              </a:extLst>
            </p:cNvPr>
            <p:cNvSpPr/>
            <p:nvPr/>
          </p:nvSpPr>
          <p:spPr>
            <a:xfrm>
              <a:off x="801306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6" name="Freeform 267">
              <a:extLst>
                <a:ext uri="{FF2B5EF4-FFF2-40B4-BE49-F238E27FC236}">
                  <a16:creationId xmlns:a16="http://schemas.microsoft.com/office/drawing/2014/main" id="{05A0F36B-E5B2-F8BB-A5C8-C2B5AEDA33B1}"/>
                </a:ext>
              </a:extLst>
            </p:cNvPr>
            <p:cNvSpPr/>
            <p:nvPr/>
          </p:nvSpPr>
          <p:spPr>
            <a:xfrm>
              <a:off x="805064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7" name="Freeform 268">
              <a:extLst>
                <a:ext uri="{FF2B5EF4-FFF2-40B4-BE49-F238E27FC236}">
                  <a16:creationId xmlns:a16="http://schemas.microsoft.com/office/drawing/2014/main" id="{9C1789EF-0F8B-90E6-023E-BF72AB711425}"/>
                </a:ext>
              </a:extLst>
            </p:cNvPr>
            <p:cNvSpPr/>
            <p:nvPr/>
          </p:nvSpPr>
          <p:spPr>
            <a:xfrm>
              <a:off x="802008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8" name="Freeform 269">
              <a:extLst>
                <a:ext uri="{FF2B5EF4-FFF2-40B4-BE49-F238E27FC236}">
                  <a16:creationId xmlns:a16="http://schemas.microsoft.com/office/drawing/2014/main" id="{97E59B1D-08FB-109F-A74B-CA5C3216E58C}"/>
                </a:ext>
              </a:extLst>
            </p:cNvPr>
            <p:cNvSpPr/>
            <p:nvPr/>
          </p:nvSpPr>
          <p:spPr>
            <a:xfrm>
              <a:off x="805766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599" name="Freeform 270">
              <a:extLst>
                <a:ext uri="{FF2B5EF4-FFF2-40B4-BE49-F238E27FC236}">
                  <a16:creationId xmlns:a16="http://schemas.microsoft.com/office/drawing/2014/main" id="{98F2C84C-CAFC-EDFC-D785-BE8072F6E975}"/>
                </a:ext>
              </a:extLst>
            </p:cNvPr>
            <p:cNvSpPr/>
            <p:nvPr/>
          </p:nvSpPr>
          <p:spPr>
            <a:xfrm>
              <a:off x="804113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0" name="Freeform 271">
              <a:extLst>
                <a:ext uri="{FF2B5EF4-FFF2-40B4-BE49-F238E27FC236}">
                  <a16:creationId xmlns:a16="http://schemas.microsoft.com/office/drawing/2014/main" id="{22E93F30-0D95-4245-EB88-3EF8626FFE5C}"/>
                </a:ext>
              </a:extLst>
            </p:cNvPr>
            <p:cNvSpPr/>
            <p:nvPr/>
          </p:nvSpPr>
          <p:spPr>
            <a:xfrm>
              <a:off x="807871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1" name="Freeform 272">
              <a:extLst>
                <a:ext uri="{FF2B5EF4-FFF2-40B4-BE49-F238E27FC236}">
                  <a16:creationId xmlns:a16="http://schemas.microsoft.com/office/drawing/2014/main" id="{127E5755-F3DB-7E7F-3257-5C27345C8137}"/>
                </a:ext>
              </a:extLst>
            </p:cNvPr>
            <p:cNvSpPr/>
            <p:nvPr/>
          </p:nvSpPr>
          <p:spPr>
            <a:xfrm>
              <a:off x="804113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2" name="Freeform 273">
              <a:extLst>
                <a:ext uri="{FF2B5EF4-FFF2-40B4-BE49-F238E27FC236}">
                  <a16:creationId xmlns:a16="http://schemas.microsoft.com/office/drawing/2014/main" id="{A2FEF5A4-21DF-6C55-DDAA-896AC849AFD4}"/>
                </a:ext>
              </a:extLst>
            </p:cNvPr>
            <p:cNvSpPr/>
            <p:nvPr/>
          </p:nvSpPr>
          <p:spPr>
            <a:xfrm>
              <a:off x="807871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3" name="Freeform 274">
              <a:extLst>
                <a:ext uri="{FF2B5EF4-FFF2-40B4-BE49-F238E27FC236}">
                  <a16:creationId xmlns:a16="http://schemas.microsoft.com/office/drawing/2014/main" id="{0A10E76D-4EE8-15E6-EBAC-7549B6A46E58}"/>
                </a:ext>
              </a:extLst>
            </p:cNvPr>
            <p:cNvSpPr/>
            <p:nvPr/>
          </p:nvSpPr>
          <p:spPr>
            <a:xfrm>
              <a:off x="804814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4" name="Freeform 275">
              <a:extLst>
                <a:ext uri="{FF2B5EF4-FFF2-40B4-BE49-F238E27FC236}">
                  <a16:creationId xmlns:a16="http://schemas.microsoft.com/office/drawing/2014/main" id="{AE27C683-F567-D6D0-5BA8-7AF01F3BB14A}"/>
                </a:ext>
              </a:extLst>
            </p:cNvPr>
            <p:cNvSpPr/>
            <p:nvPr/>
          </p:nvSpPr>
          <p:spPr>
            <a:xfrm>
              <a:off x="808572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5" name="Freeform 276">
              <a:extLst>
                <a:ext uri="{FF2B5EF4-FFF2-40B4-BE49-F238E27FC236}">
                  <a16:creationId xmlns:a16="http://schemas.microsoft.com/office/drawing/2014/main" id="{1E0D40F4-9FAC-1426-6558-CE0E0C18B916}"/>
                </a:ext>
              </a:extLst>
            </p:cNvPr>
            <p:cNvSpPr/>
            <p:nvPr/>
          </p:nvSpPr>
          <p:spPr>
            <a:xfrm>
              <a:off x="804814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6" name="Freeform 277">
              <a:extLst>
                <a:ext uri="{FF2B5EF4-FFF2-40B4-BE49-F238E27FC236}">
                  <a16:creationId xmlns:a16="http://schemas.microsoft.com/office/drawing/2014/main" id="{F34683B6-4ADB-3A44-1CD0-0AA41E08FDAB}"/>
                </a:ext>
              </a:extLst>
            </p:cNvPr>
            <p:cNvSpPr/>
            <p:nvPr/>
          </p:nvSpPr>
          <p:spPr>
            <a:xfrm>
              <a:off x="808572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7" name="Freeform 278">
              <a:extLst>
                <a:ext uri="{FF2B5EF4-FFF2-40B4-BE49-F238E27FC236}">
                  <a16:creationId xmlns:a16="http://schemas.microsoft.com/office/drawing/2014/main" id="{A4D36A06-4AE0-27AB-677F-2DA5F8E5BDD5}"/>
                </a:ext>
              </a:extLst>
            </p:cNvPr>
            <p:cNvSpPr/>
            <p:nvPr/>
          </p:nvSpPr>
          <p:spPr>
            <a:xfrm>
              <a:off x="8062171" y="226574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8" name="Freeform 279">
              <a:extLst>
                <a:ext uri="{FF2B5EF4-FFF2-40B4-BE49-F238E27FC236}">
                  <a16:creationId xmlns:a16="http://schemas.microsoft.com/office/drawing/2014/main" id="{F22AD2F4-DB65-8663-32B1-AC5DC933C679}"/>
                </a:ext>
              </a:extLst>
            </p:cNvPr>
            <p:cNvSpPr/>
            <p:nvPr/>
          </p:nvSpPr>
          <p:spPr>
            <a:xfrm>
              <a:off x="809975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09" name="Freeform 280">
              <a:extLst>
                <a:ext uri="{FF2B5EF4-FFF2-40B4-BE49-F238E27FC236}">
                  <a16:creationId xmlns:a16="http://schemas.microsoft.com/office/drawing/2014/main" id="{C647CEAA-9F0B-C84D-A6DA-C30F1254E47C}"/>
                </a:ext>
              </a:extLst>
            </p:cNvPr>
            <p:cNvSpPr/>
            <p:nvPr/>
          </p:nvSpPr>
          <p:spPr>
            <a:xfrm>
              <a:off x="806918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0" name="Freeform 281">
              <a:extLst>
                <a:ext uri="{FF2B5EF4-FFF2-40B4-BE49-F238E27FC236}">
                  <a16:creationId xmlns:a16="http://schemas.microsoft.com/office/drawing/2014/main" id="{F6A3483C-624B-84D5-85B9-C7ED8FEAC3B7}"/>
                </a:ext>
              </a:extLst>
            </p:cNvPr>
            <p:cNvSpPr/>
            <p:nvPr/>
          </p:nvSpPr>
          <p:spPr>
            <a:xfrm>
              <a:off x="810676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1" name="Freeform 282">
              <a:extLst>
                <a:ext uri="{FF2B5EF4-FFF2-40B4-BE49-F238E27FC236}">
                  <a16:creationId xmlns:a16="http://schemas.microsoft.com/office/drawing/2014/main" id="{0187197F-24D6-FED7-7A2F-ED416DF8CA30}"/>
                </a:ext>
              </a:extLst>
            </p:cNvPr>
            <p:cNvSpPr/>
            <p:nvPr/>
          </p:nvSpPr>
          <p:spPr>
            <a:xfrm>
              <a:off x="807620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2" name="Freeform 283">
              <a:extLst>
                <a:ext uri="{FF2B5EF4-FFF2-40B4-BE49-F238E27FC236}">
                  <a16:creationId xmlns:a16="http://schemas.microsoft.com/office/drawing/2014/main" id="{5CF08FE9-B9F0-D03B-5145-17613B6D6CEC}"/>
                </a:ext>
              </a:extLst>
            </p:cNvPr>
            <p:cNvSpPr/>
            <p:nvPr/>
          </p:nvSpPr>
          <p:spPr>
            <a:xfrm>
              <a:off x="811378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3" name="Freeform 284">
              <a:extLst>
                <a:ext uri="{FF2B5EF4-FFF2-40B4-BE49-F238E27FC236}">
                  <a16:creationId xmlns:a16="http://schemas.microsoft.com/office/drawing/2014/main" id="{71823534-A838-C131-61F7-B7DBE144110C}"/>
                </a:ext>
              </a:extLst>
            </p:cNvPr>
            <p:cNvSpPr/>
            <p:nvPr/>
          </p:nvSpPr>
          <p:spPr>
            <a:xfrm>
              <a:off x="8097255"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4" name="Freeform 285">
              <a:extLst>
                <a:ext uri="{FF2B5EF4-FFF2-40B4-BE49-F238E27FC236}">
                  <a16:creationId xmlns:a16="http://schemas.microsoft.com/office/drawing/2014/main" id="{F74C5C71-CBCB-7331-7843-1172762F00DA}"/>
                </a:ext>
              </a:extLst>
            </p:cNvPr>
            <p:cNvSpPr/>
            <p:nvPr/>
          </p:nvSpPr>
          <p:spPr>
            <a:xfrm>
              <a:off x="813483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5" name="Freeform 286">
              <a:extLst>
                <a:ext uri="{FF2B5EF4-FFF2-40B4-BE49-F238E27FC236}">
                  <a16:creationId xmlns:a16="http://schemas.microsoft.com/office/drawing/2014/main" id="{F23024A5-1519-6CD3-8874-C3D6242D8381}"/>
                </a:ext>
              </a:extLst>
            </p:cNvPr>
            <p:cNvSpPr/>
            <p:nvPr/>
          </p:nvSpPr>
          <p:spPr>
            <a:xfrm>
              <a:off x="810427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6" name="Freeform 287">
              <a:extLst>
                <a:ext uri="{FF2B5EF4-FFF2-40B4-BE49-F238E27FC236}">
                  <a16:creationId xmlns:a16="http://schemas.microsoft.com/office/drawing/2014/main" id="{DCA97C83-5954-F220-12AB-9A5B35F67537}"/>
                </a:ext>
              </a:extLst>
            </p:cNvPr>
            <p:cNvSpPr/>
            <p:nvPr/>
          </p:nvSpPr>
          <p:spPr>
            <a:xfrm>
              <a:off x="814185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7" name="Freeform 288">
              <a:extLst>
                <a:ext uri="{FF2B5EF4-FFF2-40B4-BE49-F238E27FC236}">
                  <a16:creationId xmlns:a16="http://schemas.microsoft.com/office/drawing/2014/main" id="{ADDE2D42-BE16-A8C0-8D83-83CE445A7968}"/>
                </a:ext>
              </a:extLst>
            </p:cNvPr>
            <p:cNvSpPr/>
            <p:nvPr/>
          </p:nvSpPr>
          <p:spPr>
            <a:xfrm>
              <a:off x="8111277" y="226574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8" name="Freeform 289">
              <a:extLst>
                <a:ext uri="{FF2B5EF4-FFF2-40B4-BE49-F238E27FC236}">
                  <a16:creationId xmlns:a16="http://schemas.microsoft.com/office/drawing/2014/main" id="{7CBD4589-4B13-13E6-3DFD-6C2883DAE352}"/>
                </a:ext>
              </a:extLst>
            </p:cNvPr>
            <p:cNvSpPr/>
            <p:nvPr/>
          </p:nvSpPr>
          <p:spPr>
            <a:xfrm>
              <a:off x="814885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19" name="Freeform 290">
              <a:extLst>
                <a:ext uri="{FF2B5EF4-FFF2-40B4-BE49-F238E27FC236}">
                  <a16:creationId xmlns:a16="http://schemas.microsoft.com/office/drawing/2014/main" id="{7A0932C4-4938-BC80-FA9D-49CED5A1DB04}"/>
                </a:ext>
              </a:extLst>
            </p:cNvPr>
            <p:cNvSpPr/>
            <p:nvPr/>
          </p:nvSpPr>
          <p:spPr>
            <a:xfrm>
              <a:off x="8111277" y="226574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0" name="Freeform 291">
              <a:extLst>
                <a:ext uri="{FF2B5EF4-FFF2-40B4-BE49-F238E27FC236}">
                  <a16:creationId xmlns:a16="http://schemas.microsoft.com/office/drawing/2014/main" id="{0F49DB93-9CC7-DA4D-CA48-C5E51A878C90}"/>
                </a:ext>
              </a:extLst>
            </p:cNvPr>
            <p:cNvSpPr/>
            <p:nvPr/>
          </p:nvSpPr>
          <p:spPr>
            <a:xfrm>
              <a:off x="814885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1" name="Freeform 292">
              <a:extLst>
                <a:ext uri="{FF2B5EF4-FFF2-40B4-BE49-F238E27FC236}">
                  <a16:creationId xmlns:a16="http://schemas.microsoft.com/office/drawing/2014/main" id="{4105F15E-807A-008F-9142-F9DFE68C54AC}"/>
                </a:ext>
              </a:extLst>
            </p:cNvPr>
            <p:cNvSpPr/>
            <p:nvPr/>
          </p:nvSpPr>
          <p:spPr>
            <a:xfrm>
              <a:off x="811829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2" name="Freeform 293">
              <a:extLst>
                <a:ext uri="{FF2B5EF4-FFF2-40B4-BE49-F238E27FC236}">
                  <a16:creationId xmlns:a16="http://schemas.microsoft.com/office/drawing/2014/main" id="{78DE32BF-71A6-964F-68F0-B86830A85F4E}"/>
                </a:ext>
              </a:extLst>
            </p:cNvPr>
            <p:cNvSpPr/>
            <p:nvPr/>
          </p:nvSpPr>
          <p:spPr>
            <a:xfrm>
              <a:off x="815587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3" name="Freeform 294">
              <a:extLst>
                <a:ext uri="{FF2B5EF4-FFF2-40B4-BE49-F238E27FC236}">
                  <a16:creationId xmlns:a16="http://schemas.microsoft.com/office/drawing/2014/main" id="{BCA8188C-B5BF-E498-ADE9-F2E9BED4A9F2}"/>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4" name="Freeform 295">
              <a:extLst>
                <a:ext uri="{FF2B5EF4-FFF2-40B4-BE49-F238E27FC236}">
                  <a16:creationId xmlns:a16="http://schemas.microsoft.com/office/drawing/2014/main" id="{2A7D9040-7B49-B75C-67A6-5425D512551D}"/>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5" name="Freeform 296">
              <a:extLst>
                <a:ext uri="{FF2B5EF4-FFF2-40B4-BE49-F238E27FC236}">
                  <a16:creationId xmlns:a16="http://schemas.microsoft.com/office/drawing/2014/main" id="{DE229A29-FABE-39BB-2767-F79D643A0E74}"/>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6" name="Freeform 297">
              <a:extLst>
                <a:ext uri="{FF2B5EF4-FFF2-40B4-BE49-F238E27FC236}">
                  <a16:creationId xmlns:a16="http://schemas.microsoft.com/office/drawing/2014/main" id="{37815B92-C48D-9EDF-FB9C-756BC2522B01}"/>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7" name="Freeform 298">
              <a:extLst>
                <a:ext uri="{FF2B5EF4-FFF2-40B4-BE49-F238E27FC236}">
                  <a16:creationId xmlns:a16="http://schemas.microsoft.com/office/drawing/2014/main" id="{22943ABC-60B3-C0C1-D64B-D5528AA2BEF1}"/>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8" name="Freeform 299">
              <a:extLst>
                <a:ext uri="{FF2B5EF4-FFF2-40B4-BE49-F238E27FC236}">
                  <a16:creationId xmlns:a16="http://schemas.microsoft.com/office/drawing/2014/main" id="{F70A08FC-7257-54E6-A5EB-51BD5205AB75}"/>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29" name="Freeform 300">
              <a:extLst>
                <a:ext uri="{FF2B5EF4-FFF2-40B4-BE49-F238E27FC236}">
                  <a16:creationId xmlns:a16="http://schemas.microsoft.com/office/drawing/2014/main" id="{76224844-8987-8403-1C18-2A53A750A18A}"/>
                </a:ext>
              </a:extLst>
            </p:cNvPr>
            <p:cNvSpPr/>
            <p:nvPr/>
          </p:nvSpPr>
          <p:spPr>
            <a:xfrm>
              <a:off x="815337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0" name="Freeform 301">
              <a:extLst>
                <a:ext uri="{FF2B5EF4-FFF2-40B4-BE49-F238E27FC236}">
                  <a16:creationId xmlns:a16="http://schemas.microsoft.com/office/drawing/2014/main" id="{1E7ED000-BC54-6017-43A1-B743BCF25E4C}"/>
                </a:ext>
              </a:extLst>
            </p:cNvPr>
            <p:cNvSpPr/>
            <p:nvPr/>
          </p:nvSpPr>
          <p:spPr>
            <a:xfrm>
              <a:off x="819095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1" name="Freeform 302">
              <a:extLst>
                <a:ext uri="{FF2B5EF4-FFF2-40B4-BE49-F238E27FC236}">
                  <a16:creationId xmlns:a16="http://schemas.microsoft.com/office/drawing/2014/main" id="{40D6205E-30AD-ABEF-33B7-801A03D7CA3B}"/>
                </a:ext>
              </a:extLst>
            </p:cNvPr>
            <p:cNvSpPr/>
            <p:nvPr/>
          </p:nvSpPr>
          <p:spPr>
            <a:xfrm>
              <a:off x="815337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2" name="Freeform 303">
              <a:extLst>
                <a:ext uri="{FF2B5EF4-FFF2-40B4-BE49-F238E27FC236}">
                  <a16:creationId xmlns:a16="http://schemas.microsoft.com/office/drawing/2014/main" id="{D56A2595-C605-1F93-1AC5-C317F3306112}"/>
                </a:ext>
              </a:extLst>
            </p:cNvPr>
            <p:cNvSpPr/>
            <p:nvPr/>
          </p:nvSpPr>
          <p:spPr>
            <a:xfrm>
              <a:off x="819095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3" name="Freeform 304">
              <a:extLst>
                <a:ext uri="{FF2B5EF4-FFF2-40B4-BE49-F238E27FC236}">
                  <a16:creationId xmlns:a16="http://schemas.microsoft.com/office/drawing/2014/main" id="{00497F79-4A57-B944-5B1F-79AFBB91AC6E}"/>
                </a:ext>
              </a:extLst>
            </p:cNvPr>
            <p:cNvSpPr/>
            <p:nvPr/>
          </p:nvSpPr>
          <p:spPr>
            <a:xfrm>
              <a:off x="81603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4" name="Freeform 305">
              <a:extLst>
                <a:ext uri="{FF2B5EF4-FFF2-40B4-BE49-F238E27FC236}">
                  <a16:creationId xmlns:a16="http://schemas.microsoft.com/office/drawing/2014/main" id="{07162631-2B2D-0F49-8D67-421918EF31DE}"/>
                </a:ext>
              </a:extLst>
            </p:cNvPr>
            <p:cNvSpPr/>
            <p:nvPr/>
          </p:nvSpPr>
          <p:spPr>
            <a:xfrm>
              <a:off x="81979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5" name="Freeform 306">
              <a:extLst>
                <a:ext uri="{FF2B5EF4-FFF2-40B4-BE49-F238E27FC236}">
                  <a16:creationId xmlns:a16="http://schemas.microsoft.com/office/drawing/2014/main" id="{AF40F5FC-C43F-D9DC-0A44-D60A1AC3E645}"/>
                </a:ext>
              </a:extLst>
            </p:cNvPr>
            <p:cNvSpPr/>
            <p:nvPr/>
          </p:nvSpPr>
          <p:spPr>
            <a:xfrm>
              <a:off x="817441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6" name="Freeform 307">
              <a:extLst>
                <a:ext uri="{FF2B5EF4-FFF2-40B4-BE49-F238E27FC236}">
                  <a16:creationId xmlns:a16="http://schemas.microsoft.com/office/drawing/2014/main" id="{0EBF46E4-7F70-73DD-8998-95963504B26B}"/>
                </a:ext>
              </a:extLst>
            </p:cNvPr>
            <p:cNvSpPr/>
            <p:nvPr/>
          </p:nvSpPr>
          <p:spPr>
            <a:xfrm>
              <a:off x="821199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7" name="Freeform 308">
              <a:extLst>
                <a:ext uri="{FF2B5EF4-FFF2-40B4-BE49-F238E27FC236}">
                  <a16:creationId xmlns:a16="http://schemas.microsoft.com/office/drawing/2014/main" id="{4CBDEC48-FDA8-8384-1809-9CC86166CDC3}"/>
                </a:ext>
              </a:extLst>
            </p:cNvPr>
            <p:cNvSpPr/>
            <p:nvPr/>
          </p:nvSpPr>
          <p:spPr>
            <a:xfrm>
              <a:off x="8181434"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8" name="Freeform 309">
              <a:extLst>
                <a:ext uri="{FF2B5EF4-FFF2-40B4-BE49-F238E27FC236}">
                  <a16:creationId xmlns:a16="http://schemas.microsoft.com/office/drawing/2014/main" id="{3056DC20-CBC1-1AC5-774D-D69C3AA773BC}"/>
                </a:ext>
              </a:extLst>
            </p:cNvPr>
            <p:cNvSpPr/>
            <p:nvPr/>
          </p:nvSpPr>
          <p:spPr>
            <a:xfrm>
              <a:off x="821901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39" name="Freeform 310">
              <a:extLst>
                <a:ext uri="{FF2B5EF4-FFF2-40B4-BE49-F238E27FC236}">
                  <a16:creationId xmlns:a16="http://schemas.microsoft.com/office/drawing/2014/main" id="{AC573F3F-5620-861D-E542-5C07687CACAA}"/>
                </a:ext>
              </a:extLst>
            </p:cNvPr>
            <p:cNvSpPr/>
            <p:nvPr/>
          </p:nvSpPr>
          <p:spPr>
            <a:xfrm>
              <a:off x="820950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0" name="Freeform 311">
              <a:extLst>
                <a:ext uri="{FF2B5EF4-FFF2-40B4-BE49-F238E27FC236}">
                  <a16:creationId xmlns:a16="http://schemas.microsoft.com/office/drawing/2014/main" id="{AC6814BE-28D3-23DF-4689-0F1685286522}"/>
                </a:ext>
              </a:extLst>
            </p:cNvPr>
            <p:cNvSpPr/>
            <p:nvPr/>
          </p:nvSpPr>
          <p:spPr>
            <a:xfrm>
              <a:off x="824708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1" name="Freeform 312">
              <a:extLst>
                <a:ext uri="{FF2B5EF4-FFF2-40B4-BE49-F238E27FC236}">
                  <a16:creationId xmlns:a16="http://schemas.microsoft.com/office/drawing/2014/main" id="{BA731E83-DB42-ACD1-3517-1097AA70E00D}"/>
                </a:ext>
              </a:extLst>
            </p:cNvPr>
            <p:cNvSpPr/>
            <p:nvPr/>
          </p:nvSpPr>
          <p:spPr>
            <a:xfrm>
              <a:off x="825159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2" name="Freeform 313">
              <a:extLst>
                <a:ext uri="{FF2B5EF4-FFF2-40B4-BE49-F238E27FC236}">
                  <a16:creationId xmlns:a16="http://schemas.microsoft.com/office/drawing/2014/main" id="{D5750B35-DE14-45BB-528B-7BD767D66AF9}"/>
                </a:ext>
              </a:extLst>
            </p:cNvPr>
            <p:cNvSpPr/>
            <p:nvPr/>
          </p:nvSpPr>
          <p:spPr>
            <a:xfrm>
              <a:off x="828917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3" name="Freeform 314">
              <a:extLst>
                <a:ext uri="{FF2B5EF4-FFF2-40B4-BE49-F238E27FC236}">
                  <a16:creationId xmlns:a16="http://schemas.microsoft.com/office/drawing/2014/main" id="{9A00C82A-71F1-7FAD-0EFC-09A5C3C44650}"/>
                </a:ext>
              </a:extLst>
            </p:cNvPr>
            <p:cNvSpPr/>
            <p:nvPr/>
          </p:nvSpPr>
          <p:spPr>
            <a:xfrm>
              <a:off x="827964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4" name="Freeform 315">
              <a:extLst>
                <a:ext uri="{FF2B5EF4-FFF2-40B4-BE49-F238E27FC236}">
                  <a16:creationId xmlns:a16="http://schemas.microsoft.com/office/drawing/2014/main" id="{FF467F89-C51F-8272-69BC-1D77D77D3765}"/>
                </a:ext>
              </a:extLst>
            </p:cNvPr>
            <p:cNvSpPr/>
            <p:nvPr/>
          </p:nvSpPr>
          <p:spPr>
            <a:xfrm>
              <a:off x="831722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5" name="Freeform 316">
              <a:extLst>
                <a:ext uri="{FF2B5EF4-FFF2-40B4-BE49-F238E27FC236}">
                  <a16:creationId xmlns:a16="http://schemas.microsoft.com/office/drawing/2014/main" id="{7E714379-6981-B004-95BE-86ED0393BF5C}"/>
                </a:ext>
              </a:extLst>
            </p:cNvPr>
            <p:cNvSpPr/>
            <p:nvPr/>
          </p:nvSpPr>
          <p:spPr>
            <a:xfrm>
              <a:off x="827964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6" name="Freeform 317">
              <a:extLst>
                <a:ext uri="{FF2B5EF4-FFF2-40B4-BE49-F238E27FC236}">
                  <a16:creationId xmlns:a16="http://schemas.microsoft.com/office/drawing/2014/main" id="{9B99AF07-5618-0C54-EF89-5C39FA60E557}"/>
                </a:ext>
              </a:extLst>
            </p:cNvPr>
            <p:cNvSpPr/>
            <p:nvPr/>
          </p:nvSpPr>
          <p:spPr>
            <a:xfrm>
              <a:off x="831722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7" name="Freeform 318">
              <a:extLst>
                <a:ext uri="{FF2B5EF4-FFF2-40B4-BE49-F238E27FC236}">
                  <a16:creationId xmlns:a16="http://schemas.microsoft.com/office/drawing/2014/main" id="{56BD5D7C-2856-25F1-21A8-3CE806CD6477}"/>
                </a:ext>
              </a:extLst>
            </p:cNvPr>
            <p:cNvSpPr/>
            <p:nvPr/>
          </p:nvSpPr>
          <p:spPr>
            <a:xfrm>
              <a:off x="8314732"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8" name="Freeform 319">
              <a:extLst>
                <a:ext uri="{FF2B5EF4-FFF2-40B4-BE49-F238E27FC236}">
                  <a16:creationId xmlns:a16="http://schemas.microsoft.com/office/drawing/2014/main" id="{6560A268-1820-1FBE-DE16-5F3948C8BE4B}"/>
                </a:ext>
              </a:extLst>
            </p:cNvPr>
            <p:cNvSpPr/>
            <p:nvPr/>
          </p:nvSpPr>
          <p:spPr>
            <a:xfrm>
              <a:off x="835231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49" name="Freeform 320">
              <a:extLst>
                <a:ext uri="{FF2B5EF4-FFF2-40B4-BE49-F238E27FC236}">
                  <a16:creationId xmlns:a16="http://schemas.microsoft.com/office/drawing/2014/main" id="{C7409165-60D4-2EF1-BF54-51D870795E7D}"/>
                </a:ext>
              </a:extLst>
            </p:cNvPr>
            <p:cNvSpPr/>
            <p:nvPr/>
          </p:nvSpPr>
          <p:spPr>
            <a:xfrm>
              <a:off x="834278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0" name="Freeform 321">
              <a:extLst>
                <a:ext uri="{FF2B5EF4-FFF2-40B4-BE49-F238E27FC236}">
                  <a16:creationId xmlns:a16="http://schemas.microsoft.com/office/drawing/2014/main" id="{FD5FBA04-1AF1-6C75-DAAA-F3D91CE717C5}"/>
                </a:ext>
              </a:extLst>
            </p:cNvPr>
            <p:cNvSpPr/>
            <p:nvPr/>
          </p:nvSpPr>
          <p:spPr>
            <a:xfrm>
              <a:off x="838036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1" name="Freeform 322">
              <a:extLst>
                <a:ext uri="{FF2B5EF4-FFF2-40B4-BE49-F238E27FC236}">
                  <a16:creationId xmlns:a16="http://schemas.microsoft.com/office/drawing/2014/main" id="{EBA3288E-2CA1-FF72-8D1B-4EA6855AA14D}"/>
                </a:ext>
              </a:extLst>
            </p:cNvPr>
            <p:cNvSpPr/>
            <p:nvPr/>
          </p:nvSpPr>
          <p:spPr>
            <a:xfrm>
              <a:off x="834980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2" name="Freeform 323">
              <a:extLst>
                <a:ext uri="{FF2B5EF4-FFF2-40B4-BE49-F238E27FC236}">
                  <a16:creationId xmlns:a16="http://schemas.microsoft.com/office/drawing/2014/main" id="{2FF44375-07BD-4DC3-EC0B-89E9157962D9}"/>
                </a:ext>
              </a:extLst>
            </p:cNvPr>
            <p:cNvSpPr/>
            <p:nvPr/>
          </p:nvSpPr>
          <p:spPr>
            <a:xfrm>
              <a:off x="838738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3" name="Freeform 324">
              <a:extLst>
                <a:ext uri="{FF2B5EF4-FFF2-40B4-BE49-F238E27FC236}">
                  <a16:creationId xmlns:a16="http://schemas.microsoft.com/office/drawing/2014/main" id="{6F451F8C-6E0C-D08F-9556-B7ADE9C70705}"/>
                </a:ext>
              </a:extLst>
            </p:cNvPr>
            <p:cNvSpPr/>
            <p:nvPr/>
          </p:nvSpPr>
          <p:spPr>
            <a:xfrm>
              <a:off x="836383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4" name="Freeform 325">
              <a:extLst>
                <a:ext uri="{FF2B5EF4-FFF2-40B4-BE49-F238E27FC236}">
                  <a16:creationId xmlns:a16="http://schemas.microsoft.com/office/drawing/2014/main" id="{C98CF54B-1EBB-A2F1-D8BE-3E9080E69A17}"/>
                </a:ext>
              </a:extLst>
            </p:cNvPr>
            <p:cNvSpPr/>
            <p:nvPr/>
          </p:nvSpPr>
          <p:spPr>
            <a:xfrm>
              <a:off x="8401420"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5" name="Freeform 326">
              <a:extLst>
                <a:ext uri="{FF2B5EF4-FFF2-40B4-BE49-F238E27FC236}">
                  <a16:creationId xmlns:a16="http://schemas.microsoft.com/office/drawing/2014/main" id="{72391DA5-4A39-CC0A-A63D-283D594CC977}"/>
                </a:ext>
              </a:extLst>
            </p:cNvPr>
            <p:cNvSpPr/>
            <p:nvPr/>
          </p:nvSpPr>
          <p:spPr>
            <a:xfrm>
              <a:off x="83918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6" name="Freeform 327">
              <a:extLst>
                <a:ext uri="{FF2B5EF4-FFF2-40B4-BE49-F238E27FC236}">
                  <a16:creationId xmlns:a16="http://schemas.microsoft.com/office/drawing/2014/main" id="{7E0A3C27-F2A7-74AC-52D5-D765CA8B17DB}"/>
                </a:ext>
              </a:extLst>
            </p:cNvPr>
            <p:cNvSpPr/>
            <p:nvPr/>
          </p:nvSpPr>
          <p:spPr>
            <a:xfrm>
              <a:off x="84294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7" name="Freeform 328">
              <a:extLst>
                <a:ext uri="{FF2B5EF4-FFF2-40B4-BE49-F238E27FC236}">
                  <a16:creationId xmlns:a16="http://schemas.microsoft.com/office/drawing/2014/main" id="{F3482C4E-8B31-401A-B964-9C98D24C2F3F}"/>
                </a:ext>
              </a:extLst>
            </p:cNvPr>
            <p:cNvSpPr/>
            <p:nvPr/>
          </p:nvSpPr>
          <p:spPr>
            <a:xfrm>
              <a:off x="83918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8" name="Freeform 329">
              <a:extLst>
                <a:ext uri="{FF2B5EF4-FFF2-40B4-BE49-F238E27FC236}">
                  <a16:creationId xmlns:a16="http://schemas.microsoft.com/office/drawing/2014/main" id="{9DF04BC7-628E-EACA-6C7B-04AB345B8752}"/>
                </a:ext>
              </a:extLst>
            </p:cNvPr>
            <p:cNvSpPr/>
            <p:nvPr/>
          </p:nvSpPr>
          <p:spPr>
            <a:xfrm>
              <a:off x="84294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59" name="Freeform 330">
              <a:extLst>
                <a:ext uri="{FF2B5EF4-FFF2-40B4-BE49-F238E27FC236}">
                  <a16:creationId xmlns:a16="http://schemas.microsoft.com/office/drawing/2014/main" id="{55D6B687-1EB7-F0DD-969C-7F9B38337F67}"/>
                </a:ext>
              </a:extLst>
            </p:cNvPr>
            <p:cNvSpPr/>
            <p:nvPr/>
          </p:nvSpPr>
          <p:spPr>
            <a:xfrm>
              <a:off x="8419962"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0" name="Freeform 331">
              <a:extLst>
                <a:ext uri="{FF2B5EF4-FFF2-40B4-BE49-F238E27FC236}">
                  <a16:creationId xmlns:a16="http://schemas.microsoft.com/office/drawing/2014/main" id="{36041175-B98F-B658-CE31-E94FFCB5BA9F}"/>
                </a:ext>
              </a:extLst>
            </p:cNvPr>
            <p:cNvSpPr/>
            <p:nvPr/>
          </p:nvSpPr>
          <p:spPr>
            <a:xfrm>
              <a:off x="84575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1" name="Freeform 332">
              <a:extLst>
                <a:ext uri="{FF2B5EF4-FFF2-40B4-BE49-F238E27FC236}">
                  <a16:creationId xmlns:a16="http://schemas.microsoft.com/office/drawing/2014/main" id="{C2F23BC1-59C1-FFBD-6A67-92F67E24DA3F}"/>
                </a:ext>
              </a:extLst>
            </p:cNvPr>
            <p:cNvSpPr/>
            <p:nvPr/>
          </p:nvSpPr>
          <p:spPr>
            <a:xfrm>
              <a:off x="849010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2" name="Freeform 333">
              <a:extLst>
                <a:ext uri="{FF2B5EF4-FFF2-40B4-BE49-F238E27FC236}">
                  <a16:creationId xmlns:a16="http://schemas.microsoft.com/office/drawing/2014/main" id="{E6BD9A9B-7166-17EC-AE44-3B21C099BFE7}"/>
                </a:ext>
              </a:extLst>
            </p:cNvPr>
            <p:cNvSpPr/>
            <p:nvPr/>
          </p:nvSpPr>
          <p:spPr>
            <a:xfrm>
              <a:off x="8527700"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3" name="Freeform 334">
              <a:extLst>
                <a:ext uri="{FF2B5EF4-FFF2-40B4-BE49-F238E27FC236}">
                  <a16:creationId xmlns:a16="http://schemas.microsoft.com/office/drawing/2014/main" id="{82A8BAFD-D6FD-C353-BAF7-7BD523D5639E}"/>
                </a:ext>
              </a:extLst>
            </p:cNvPr>
            <p:cNvSpPr/>
            <p:nvPr/>
          </p:nvSpPr>
          <p:spPr>
            <a:xfrm>
              <a:off x="850414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4" name="Freeform 335">
              <a:extLst>
                <a:ext uri="{FF2B5EF4-FFF2-40B4-BE49-F238E27FC236}">
                  <a16:creationId xmlns:a16="http://schemas.microsoft.com/office/drawing/2014/main" id="{D9A4E4EB-9528-876D-0B7D-820E3BD77DCC}"/>
                </a:ext>
              </a:extLst>
            </p:cNvPr>
            <p:cNvSpPr/>
            <p:nvPr/>
          </p:nvSpPr>
          <p:spPr>
            <a:xfrm>
              <a:off x="854172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5" name="Freeform 336">
              <a:extLst>
                <a:ext uri="{FF2B5EF4-FFF2-40B4-BE49-F238E27FC236}">
                  <a16:creationId xmlns:a16="http://schemas.microsoft.com/office/drawing/2014/main" id="{658B2373-F24E-265E-9045-FD8F1DEF1B08}"/>
                </a:ext>
              </a:extLst>
            </p:cNvPr>
            <p:cNvSpPr/>
            <p:nvPr/>
          </p:nvSpPr>
          <p:spPr>
            <a:xfrm>
              <a:off x="851817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6" name="Freeform 337">
              <a:extLst>
                <a:ext uri="{FF2B5EF4-FFF2-40B4-BE49-F238E27FC236}">
                  <a16:creationId xmlns:a16="http://schemas.microsoft.com/office/drawing/2014/main" id="{9AB24488-EBA6-B6B2-60B7-033E57C4B847}"/>
                </a:ext>
              </a:extLst>
            </p:cNvPr>
            <p:cNvSpPr/>
            <p:nvPr/>
          </p:nvSpPr>
          <p:spPr>
            <a:xfrm>
              <a:off x="855575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7" name="Freeform 338">
              <a:extLst>
                <a:ext uri="{FF2B5EF4-FFF2-40B4-BE49-F238E27FC236}">
                  <a16:creationId xmlns:a16="http://schemas.microsoft.com/office/drawing/2014/main" id="{B10BC0E0-4E40-56BF-F02C-465F47D8C3AC}"/>
                </a:ext>
              </a:extLst>
            </p:cNvPr>
            <p:cNvSpPr/>
            <p:nvPr/>
          </p:nvSpPr>
          <p:spPr>
            <a:xfrm>
              <a:off x="853922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8" name="Freeform 339">
              <a:extLst>
                <a:ext uri="{FF2B5EF4-FFF2-40B4-BE49-F238E27FC236}">
                  <a16:creationId xmlns:a16="http://schemas.microsoft.com/office/drawing/2014/main" id="{F0C29110-6617-9FD3-C142-CDF0B945B4D4}"/>
                </a:ext>
              </a:extLst>
            </p:cNvPr>
            <p:cNvSpPr/>
            <p:nvPr/>
          </p:nvSpPr>
          <p:spPr>
            <a:xfrm>
              <a:off x="85768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69" name="Freeform 340">
              <a:extLst>
                <a:ext uri="{FF2B5EF4-FFF2-40B4-BE49-F238E27FC236}">
                  <a16:creationId xmlns:a16="http://schemas.microsoft.com/office/drawing/2014/main" id="{167E3360-0DE3-855C-A3DF-A35561207F32}"/>
                </a:ext>
              </a:extLst>
            </p:cNvPr>
            <p:cNvSpPr/>
            <p:nvPr/>
          </p:nvSpPr>
          <p:spPr>
            <a:xfrm>
              <a:off x="856026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0" name="Freeform 341">
              <a:extLst>
                <a:ext uri="{FF2B5EF4-FFF2-40B4-BE49-F238E27FC236}">
                  <a16:creationId xmlns:a16="http://schemas.microsoft.com/office/drawing/2014/main" id="{0A4AA365-8476-7AA5-B283-737EE1E6408A}"/>
                </a:ext>
              </a:extLst>
            </p:cNvPr>
            <p:cNvSpPr/>
            <p:nvPr/>
          </p:nvSpPr>
          <p:spPr>
            <a:xfrm>
              <a:off x="8597846"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1" name="Freeform 342">
              <a:extLst>
                <a:ext uri="{FF2B5EF4-FFF2-40B4-BE49-F238E27FC236}">
                  <a16:creationId xmlns:a16="http://schemas.microsoft.com/office/drawing/2014/main" id="{D06A2F89-CE90-7BD7-2031-B7C7397CF6FA}"/>
                </a:ext>
              </a:extLst>
            </p:cNvPr>
            <p:cNvSpPr/>
            <p:nvPr/>
          </p:nvSpPr>
          <p:spPr>
            <a:xfrm>
              <a:off x="858833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2" name="Freeform 343">
              <a:extLst>
                <a:ext uri="{FF2B5EF4-FFF2-40B4-BE49-F238E27FC236}">
                  <a16:creationId xmlns:a16="http://schemas.microsoft.com/office/drawing/2014/main" id="{F5BD1D47-7CEC-1369-05C3-AF261E0895C4}"/>
                </a:ext>
              </a:extLst>
            </p:cNvPr>
            <p:cNvSpPr/>
            <p:nvPr/>
          </p:nvSpPr>
          <p:spPr>
            <a:xfrm>
              <a:off x="862591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3" name="Freeform 344">
              <a:extLst>
                <a:ext uri="{FF2B5EF4-FFF2-40B4-BE49-F238E27FC236}">
                  <a16:creationId xmlns:a16="http://schemas.microsoft.com/office/drawing/2014/main" id="{EFA58CD5-93B4-BD41-AECF-04C99BD1142D}"/>
                </a:ext>
              </a:extLst>
            </p:cNvPr>
            <p:cNvSpPr/>
            <p:nvPr/>
          </p:nvSpPr>
          <p:spPr>
            <a:xfrm>
              <a:off x="860937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4" name="Freeform 345">
              <a:extLst>
                <a:ext uri="{FF2B5EF4-FFF2-40B4-BE49-F238E27FC236}">
                  <a16:creationId xmlns:a16="http://schemas.microsoft.com/office/drawing/2014/main" id="{FA33BCF8-7A0A-E000-5205-4C9D55B28830}"/>
                </a:ext>
              </a:extLst>
            </p:cNvPr>
            <p:cNvSpPr/>
            <p:nvPr/>
          </p:nvSpPr>
          <p:spPr>
            <a:xfrm>
              <a:off x="864695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5" name="Freeform 346">
              <a:extLst>
                <a:ext uri="{FF2B5EF4-FFF2-40B4-BE49-F238E27FC236}">
                  <a16:creationId xmlns:a16="http://schemas.microsoft.com/office/drawing/2014/main" id="{B48B2200-DEFF-CEF8-0627-AA79C3B92CAA}"/>
                </a:ext>
              </a:extLst>
            </p:cNvPr>
            <p:cNvSpPr/>
            <p:nvPr/>
          </p:nvSpPr>
          <p:spPr>
            <a:xfrm>
              <a:off x="86374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6" name="Freeform 347">
              <a:extLst>
                <a:ext uri="{FF2B5EF4-FFF2-40B4-BE49-F238E27FC236}">
                  <a16:creationId xmlns:a16="http://schemas.microsoft.com/office/drawing/2014/main" id="{B4530738-C01F-2303-BA11-B9FF01BDADB9}"/>
                </a:ext>
              </a:extLst>
            </p:cNvPr>
            <p:cNvSpPr/>
            <p:nvPr/>
          </p:nvSpPr>
          <p:spPr>
            <a:xfrm>
              <a:off x="867502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7" name="Freeform 348">
              <a:extLst>
                <a:ext uri="{FF2B5EF4-FFF2-40B4-BE49-F238E27FC236}">
                  <a16:creationId xmlns:a16="http://schemas.microsoft.com/office/drawing/2014/main" id="{4A32C4C5-1191-4D76-58AD-A906992C7316}"/>
                </a:ext>
              </a:extLst>
            </p:cNvPr>
            <p:cNvSpPr/>
            <p:nvPr/>
          </p:nvSpPr>
          <p:spPr>
            <a:xfrm>
              <a:off x="864445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8" name="Freeform 349">
              <a:extLst>
                <a:ext uri="{FF2B5EF4-FFF2-40B4-BE49-F238E27FC236}">
                  <a16:creationId xmlns:a16="http://schemas.microsoft.com/office/drawing/2014/main" id="{2EA8E4F5-5B65-F00D-704E-FF26F8609643}"/>
                </a:ext>
              </a:extLst>
            </p:cNvPr>
            <p:cNvSpPr/>
            <p:nvPr/>
          </p:nvSpPr>
          <p:spPr>
            <a:xfrm>
              <a:off x="868203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79" name="Freeform 350">
              <a:extLst>
                <a:ext uri="{FF2B5EF4-FFF2-40B4-BE49-F238E27FC236}">
                  <a16:creationId xmlns:a16="http://schemas.microsoft.com/office/drawing/2014/main" id="{E30120AB-48C2-59D5-DF2E-104B7CC1FF91}"/>
                </a:ext>
              </a:extLst>
            </p:cNvPr>
            <p:cNvSpPr/>
            <p:nvPr/>
          </p:nvSpPr>
          <p:spPr>
            <a:xfrm>
              <a:off x="8658478" y="233601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0" name="Freeform 351">
              <a:extLst>
                <a:ext uri="{FF2B5EF4-FFF2-40B4-BE49-F238E27FC236}">
                  <a16:creationId xmlns:a16="http://schemas.microsoft.com/office/drawing/2014/main" id="{DBAC3A5B-A33F-5241-C1CF-9D7A92383EBF}"/>
                </a:ext>
              </a:extLst>
            </p:cNvPr>
            <p:cNvSpPr/>
            <p:nvPr/>
          </p:nvSpPr>
          <p:spPr>
            <a:xfrm>
              <a:off x="86960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1" name="Freeform 352">
              <a:extLst>
                <a:ext uri="{FF2B5EF4-FFF2-40B4-BE49-F238E27FC236}">
                  <a16:creationId xmlns:a16="http://schemas.microsoft.com/office/drawing/2014/main" id="{CBF2C7C8-BBB4-827B-0CD8-E4D491345E9A}"/>
                </a:ext>
              </a:extLst>
            </p:cNvPr>
            <p:cNvSpPr/>
            <p:nvPr/>
          </p:nvSpPr>
          <p:spPr>
            <a:xfrm>
              <a:off x="866549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2" name="Freeform 353">
              <a:extLst>
                <a:ext uri="{FF2B5EF4-FFF2-40B4-BE49-F238E27FC236}">
                  <a16:creationId xmlns:a16="http://schemas.microsoft.com/office/drawing/2014/main" id="{08AAC2F4-6030-A449-D022-E4E5A66ABA25}"/>
                </a:ext>
              </a:extLst>
            </p:cNvPr>
            <p:cNvSpPr/>
            <p:nvPr/>
          </p:nvSpPr>
          <p:spPr>
            <a:xfrm>
              <a:off x="8703076"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3" name="Freeform 354">
              <a:extLst>
                <a:ext uri="{FF2B5EF4-FFF2-40B4-BE49-F238E27FC236}">
                  <a16:creationId xmlns:a16="http://schemas.microsoft.com/office/drawing/2014/main" id="{E6705E73-D180-F149-14CC-F1469D8AE563}"/>
                </a:ext>
              </a:extLst>
            </p:cNvPr>
            <p:cNvSpPr/>
            <p:nvPr/>
          </p:nvSpPr>
          <p:spPr>
            <a:xfrm>
              <a:off x="869356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4" name="Freeform 355">
              <a:extLst>
                <a:ext uri="{FF2B5EF4-FFF2-40B4-BE49-F238E27FC236}">
                  <a16:creationId xmlns:a16="http://schemas.microsoft.com/office/drawing/2014/main" id="{22B46834-4360-8527-D424-BC391AB8B966}"/>
                </a:ext>
              </a:extLst>
            </p:cNvPr>
            <p:cNvSpPr/>
            <p:nvPr/>
          </p:nvSpPr>
          <p:spPr>
            <a:xfrm>
              <a:off x="873114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5" name="Freeform 356">
              <a:extLst>
                <a:ext uri="{FF2B5EF4-FFF2-40B4-BE49-F238E27FC236}">
                  <a16:creationId xmlns:a16="http://schemas.microsoft.com/office/drawing/2014/main" id="{D054927F-B1DD-CCCC-B0D2-5F9AD33611E2}"/>
                </a:ext>
              </a:extLst>
            </p:cNvPr>
            <p:cNvSpPr/>
            <p:nvPr/>
          </p:nvSpPr>
          <p:spPr>
            <a:xfrm>
              <a:off x="87005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6" name="Freeform 357">
              <a:extLst>
                <a:ext uri="{FF2B5EF4-FFF2-40B4-BE49-F238E27FC236}">
                  <a16:creationId xmlns:a16="http://schemas.microsoft.com/office/drawing/2014/main" id="{089E2F39-B68D-B48F-DE65-B7838F9EE83B}"/>
                </a:ext>
              </a:extLst>
            </p:cNvPr>
            <p:cNvSpPr/>
            <p:nvPr/>
          </p:nvSpPr>
          <p:spPr>
            <a:xfrm>
              <a:off x="87381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7" name="Freeform 358">
              <a:extLst>
                <a:ext uri="{FF2B5EF4-FFF2-40B4-BE49-F238E27FC236}">
                  <a16:creationId xmlns:a16="http://schemas.microsoft.com/office/drawing/2014/main" id="{9EC1FFCA-6055-EB55-5DC5-102AE60BFBBB}"/>
                </a:ext>
              </a:extLst>
            </p:cNvPr>
            <p:cNvSpPr/>
            <p:nvPr/>
          </p:nvSpPr>
          <p:spPr>
            <a:xfrm>
              <a:off x="87005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8" name="Freeform 359">
              <a:extLst>
                <a:ext uri="{FF2B5EF4-FFF2-40B4-BE49-F238E27FC236}">
                  <a16:creationId xmlns:a16="http://schemas.microsoft.com/office/drawing/2014/main" id="{8873A481-EA74-43CB-0667-2EFDD56D646C}"/>
                </a:ext>
              </a:extLst>
            </p:cNvPr>
            <p:cNvSpPr/>
            <p:nvPr/>
          </p:nvSpPr>
          <p:spPr>
            <a:xfrm>
              <a:off x="87381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89" name="Freeform 360">
              <a:extLst>
                <a:ext uri="{FF2B5EF4-FFF2-40B4-BE49-F238E27FC236}">
                  <a16:creationId xmlns:a16="http://schemas.microsoft.com/office/drawing/2014/main" id="{57BA73C4-FB9E-F021-78B0-B447DCA3C8BB}"/>
                </a:ext>
              </a:extLst>
            </p:cNvPr>
            <p:cNvSpPr/>
            <p:nvPr/>
          </p:nvSpPr>
          <p:spPr>
            <a:xfrm>
              <a:off x="872863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0" name="Freeform 361">
              <a:extLst>
                <a:ext uri="{FF2B5EF4-FFF2-40B4-BE49-F238E27FC236}">
                  <a16:creationId xmlns:a16="http://schemas.microsoft.com/office/drawing/2014/main" id="{5D157B15-7F9E-BAED-D2F5-995ADCD1FAE5}"/>
                </a:ext>
              </a:extLst>
            </p:cNvPr>
            <p:cNvSpPr/>
            <p:nvPr/>
          </p:nvSpPr>
          <p:spPr>
            <a:xfrm>
              <a:off x="876621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1" name="Freeform 362">
              <a:extLst>
                <a:ext uri="{FF2B5EF4-FFF2-40B4-BE49-F238E27FC236}">
                  <a16:creationId xmlns:a16="http://schemas.microsoft.com/office/drawing/2014/main" id="{A85776A8-92BA-A427-7C03-AA3946E32EF7}"/>
                </a:ext>
              </a:extLst>
            </p:cNvPr>
            <p:cNvSpPr/>
            <p:nvPr/>
          </p:nvSpPr>
          <p:spPr>
            <a:xfrm>
              <a:off x="874968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2" name="Freeform 363">
              <a:extLst>
                <a:ext uri="{FF2B5EF4-FFF2-40B4-BE49-F238E27FC236}">
                  <a16:creationId xmlns:a16="http://schemas.microsoft.com/office/drawing/2014/main" id="{638FBAA7-D00F-29D0-941C-CF40DF750CB6}"/>
                </a:ext>
              </a:extLst>
            </p:cNvPr>
            <p:cNvSpPr/>
            <p:nvPr/>
          </p:nvSpPr>
          <p:spPr>
            <a:xfrm>
              <a:off x="87872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3" name="Freeform 364">
              <a:extLst>
                <a:ext uri="{FF2B5EF4-FFF2-40B4-BE49-F238E27FC236}">
                  <a16:creationId xmlns:a16="http://schemas.microsoft.com/office/drawing/2014/main" id="{85B38826-94B1-B37C-1E92-1D4A3E132FF1}"/>
                </a:ext>
              </a:extLst>
            </p:cNvPr>
            <p:cNvSpPr/>
            <p:nvPr/>
          </p:nvSpPr>
          <p:spPr>
            <a:xfrm>
              <a:off x="874968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4" name="Freeform 365">
              <a:extLst>
                <a:ext uri="{FF2B5EF4-FFF2-40B4-BE49-F238E27FC236}">
                  <a16:creationId xmlns:a16="http://schemas.microsoft.com/office/drawing/2014/main" id="{2121794F-EE97-FE01-54A9-F2DC91BA57FB}"/>
                </a:ext>
              </a:extLst>
            </p:cNvPr>
            <p:cNvSpPr/>
            <p:nvPr/>
          </p:nvSpPr>
          <p:spPr>
            <a:xfrm>
              <a:off x="87872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5" name="Freeform 366">
              <a:extLst>
                <a:ext uri="{FF2B5EF4-FFF2-40B4-BE49-F238E27FC236}">
                  <a16:creationId xmlns:a16="http://schemas.microsoft.com/office/drawing/2014/main" id="{561B3E5E-3394-695A-F367-A1FAC6F33095}"/>
                </a:ext>
              </a:extLst>
            </p:cNvPr>
            <p:cNvSpPr/>
            <p:nvPr/>
          </p:nvSpPr>
          <p:spPr>
            <a:xfrm>
              <a:off x="881282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6" name="Freeform 367">
              <a:extLst>
                <a:ext uri="{FF2B5EF4-FFF2-40B4-BE49-F238E27FC236}">
                  <a16:creationId xmlns:a16="http://schemas.microsoft.com/office/drawing/2014/main" id="{3203A1F8-1C1A-1392-9811-3D2552B3A0AF}"/>
                </a:ext>
              </a:extLst>
            </p:cNvPr>
            <p:cNvSpPr/>
            <p:nvPr/>
          </p:nvSpPr>
          <p:spPr>
            <a:xfrm>
              <a:off x="88504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7" name="Freeform 368">
              <a:extLst>
                <a:ext uri="{FF2B5EF4-FFF2-40B4-BE49-F238E27FC236}">
                  <a16:creationId xmlns:a16="http://schemas.microsoft.com/office/drawing/2014/main" id="{9FE9C98B-AB77-A012-0FAB-7393E8F180FC}"/>
                </a:ext>
              </a:extLst>
            </p:cNvPr>
            <p:cNvSpPr/>
            <p:nvPr/>
          </p:nvSpPr>
          <p:spPr>
            <a:xfrm>
              <a:off x="88899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8" name="Freeform 369">
              <a:extLst>
                <a:ext uri="{FF2B5EF4-FFF2-40B4-BE49-F238E27FC236}">
                  <a16:creationId xmlns:a16="http://schemas.microsoft.com/office/drawing/2014/main" id="{8E3A38DE-397B-6091-9224-25A5FA13969A}"/>
                </a:ext>
              </a:extLst>
            </p:cNvPr>
            <p:cNvSpPr/>
            <p:nvPr/>
          </p:nvSpPr>
          <p:spPr>
            <a:xfrm>
              <a:off x="89275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699" name="Freeform 370">
              <a:extLst>
                <a:ext uri="{FF2B5EF4-FFF2-40B4-BE49-F238E27FC236}">
                  <a16:creationId xmlns:a16="http://schemas.microsoft.com/office/drawing/2014/main" id="{A7089F40-068A-6ACA-3CB0-6DA24F43E67F}"/>
                </a:ext>
              </a:extLst>
            </p:cNvPr>
            <p:cNvSpPr/>
            <p:nvPr/>
          </p:nvSpPr>
          <p:spPr>
            <a:xfrm>
              <a:off x="88899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0" name="Freeform 371">
              <a:extLst>
                <a:ext uri="{FF2B5EF4-FFF2-40B4-BE49-F238E27FC236}">
                  <a16:creationId xmlns:a16="http://schemas.microsoft.com/office/drawing/2014/main" id="{F1872925-E57C-6CD5-E333-26DF04A7457D}"/>
                </a:ext>
              </a:extLst>
            </p:cNvPr>
            <p:cNvSpPr/>
            <p:nvPr/>
          </p:nvSpPr>
          <p:spPr>
            <a:xfrm>
              <a:off x="89275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1" name="Freeform 372">
              <a:extLst>
                <a:ext uri="{FF2B5EF4-FFF2-40B4-BE49-F238E27FC236}">
                  <a16:creationId xmlns:a16="http://schemas.microsoft.com/office/drawing/2014/main" id="{7921C0CC-C502-862C-A79B-FC7D7D12E59F}"/>
                </a:ext>
              </a:extLst>
            </p:cNvPr>
            <p:cNvSpPr/>
            <p:nvPr/>
          </p:nvSpPr>
          <p:spPr>
            <a:xfrm>
              <a:off x="89320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2" name="Freeform 373">
              <a:extLst>
                <a:ext uri="{FF2B5EF4-FFF2-40B4-BE49-F238E27FC236}">
                  <a16:creationId xmlns:a16="http://schemas.microsoft.com/office/drawing/2014/main" id="{5F3E6A5B-20AD-D31C-66C7-5956D8B722D8}"/>
                </a:ext>
              </a:extLst>
            </p:cNvPr>
            <p:cNvSpPr/>
            <p:nvPr/>
          </p:nvSpPr>
          <p:spPr>
            <a:xfrm>
              <a:off x="89696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3" name="Freeform 374">
              <a:extLst>
                <a:ext uri="{FF2B5EF4-FFF2-40B4-BE49-F238E27FC236}">
                  <a16:creationId xmlns:a16="http://schemas.microsoft.com/office/drawing/2014/main" id="{8E745DA9-AD28-711A-39C3-E044E2929C03}"/>
                </a:ext>
              </a:extLst>
            </p:cNvPr>
            <p:cNvSpPr/>
            <p:nvPr/>
          </p:nvSpPr>
          <p:spPr>
            <a:xfrm>
              <a:off x="8981185" y="233601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4" name="Freeform 375">
              <a:extLst>
                <a:ext uri="{FF2B5EF4-FFF2-40B4-BE49-F238E27FC236}">
                  <a16:creationId xmlns:a16="http://schemas.microsoft.com/office/drawing/2014/main" id="{9CD913E3-6325-E547-E613-248213602EC8}"/>
                </a:ext>
              </a:extLst>
            </p:cNvPr>
            <p:cNvSpPr/>
            <p:nvPr/>
          </p:nvSpPr>
          <p:spPr>
            <a:xfrm>
              <a:off x="90187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5" name="Freeform 376">
              <a:extLst>
                <a:ext uri="{FF2B5EF4-FFF2-40B4-BE49-F238E27FC236}">
                  <a16:creationId xmlns:a16="http://schemas.microsoft.com/office/drawing/2014/main" id="{541DB5F8-7A06-D3B5-B29B-29A09E13DAF9}"/>
                </a:ext>
              </a:extLst>
            </p:cNvPr>
            <p:cNvSpPr/>
            <p:nvPr/>
          </p:nvSpPr>
          <p:spPr>
            <a:xfrm>
              <a:off x="89882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6" name="Freeform 377">
              <a:extLst>
                <a:ext uri="{FF2B5EF4-FFF2-40B4-BE49-F238E27FC236}">
                  <a16:creationId xmlns:a16="http://schemas.microsoft.com/office/drawing/2014/main" id="{452EA8EA-91F6-6234-4B86-B8B5E058C3BA}"/>
                </a:ext>
              </a:extLst>
            </p:cNvPr>
            <p:cNvSpPr/>
            <p:nvPr/>
          </p:nvSpPr>
          <p:spPr>
            <a:xfrm>
              <a:off x="902578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7" name="Freeform 378">
              <a:extLst>
                <a:ext uri="{FF2B5EF4-FFF2-40B4-BE49-F238E27FC236}">
                  <a16:creationId xmlns:a16="http://schemas.microsoft.com/office/drawing/2014/main" id="{245665E9-C130-200F-4E95-E55FD406865E}"/>
                </a:ext>
              </a:extLst>
            </p:cNvPr>
            <p:cNvSpPr/>
            <p:nvPr/>
          </p:nvSpPr>
          <p:spPr>
            <a:xfrm>
              <a:off x="89882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8" name="Freeform 379">
              <a:extLst>
                <a:ext uri="{FF2B5EF4-FFF2-40B4-BE49-F238E27FC236}">
                  <a16:creationId xmlns:a16="http://schemas.microsoft.com/office/drawing/2014/main" id="{AAC0C4BA-A339-3691-DDF4-2EB4ED6C3B98}"/>
                </a:ext>
              </a:extLst>
            </p:cNvPr>
            <p:cNvSpPr/>
            <p:nvPr/>
          </p:nvSpPr>
          <p:spPr>
            <a:xfrm>
              <a:off x="902578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09" name="Freeform 380">
              <a:extLst>
                <a:ext uri="{FF2B5EF4-FFF2-40B4-BE49-F238E27FC236}">
                  <a16:creationId xmlns:a16="http://schemas.microsoft.com/office/drawing/2014/main" id="{2B734776-4123-B200-8A42-0EB88A0C358C}"/>
                </a:ext>
              </a:extLst>
            </p:cNvPr>
            <p:cNvSpPr/>
            <p:nvPr/>
          </p:nvSpPr>
          <p:spPr>
            <a:xfrm>
              <a:off x="907239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0" name="Freeform 381">
              <a:extLst>
                <a:ext uri="{FF2B5EF4-FFF2-40B4-BE49-F238E27FC236}">
                  <a16:creationId xmlns:a16="http://schemas.microsoft.com/office/drawing/2014/main" id="{43D5A04F-7135-47A1-3587-F3FF53227AEF}"/>
                </a:ext>
              </a:extLst>
            </p:cNvPr>
            <p:cNvSpPr/>
            <p:nvPr/>
          </p:nvSpPr>
          <p:spPr>
            <a:xfrm>
              <a:off x="910997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1" name="Freeform 382">
              <a:extLst>
                <a:ext uri="{FF2B5EF4-FFF2-40B4-BE49-F238E27FC236}">
                  <a16:creationId xmlns:a16="http://schemas.microsoft.com/office/drawing/2014/main" id="{3A7F3E03-79ED-8F7D-E0DC-9EEB7E8EEE2C}"/>
                </a:ext>
              </a:extLst>
            </p:cNvPr>
            <p:cNvSpPr/>
            <p:nvPr/>
          </p:nvSpPr>
          <p:spPr>
            <a:xfrm>
              <a:off x="909343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2" name="Freeform 383">
              <a:extLst>
                <a:ext uri="{FF2B5EF4-FFF2-40B4-BE49-F238E27FC236}">
                  <a16:creationId xmlns:a16="http://schemas.microsoft.com/office/drawing/2014/main" id="{DB722A2B-B714-ED66-1C65-AE1D2C86E510}"/>
                </a:ext>
              </a:extLst>
            </p:cNvPr>
            <p:cNvSpPr/>
            <p:nvPr/>
          </p:nvSpPr>
          <p:spPr>
            <a:xfrm>
              <a:off x="913101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3" name="Freeform 384">
              <a:extLst>
                <a:ext uri="{FF2B5EF4-FFF2-40B4-BE49-F238E27FC236}">
                  <a16:creationId xmlns:a16="http://schemas.microsoft.com/office/drawing/2014/main" id="{874C980F-8CB3-6F4F-20C9-1DF850EDBF54}"/>
                </a:ext>
              </a:extLst>
            </p:cNvPr>
            <p:cNvSpPr/>
            <p:nvPr/>
          </p:nvSpPr>
          <p:spPr>
            <a:xfrm>
              <a:off x="911448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4" name="Freeform 385">
              <a:extLst>
                <a:ext uri="{FF2B5EF4-FFF2-40B4-BE49-F238E27FC236}">
                  <a16:creationId xmlns:a16="http://schemas.microsoft.com/office/drawing/2014/main" id="{93CF795E-B72B-8E13-B7CA-2A069B73894C}"/>
                </a:ext>
              </a:extLst>
            </p:cNvPr>
            <p:cNvSpPr/>
            <p:nvPr/>
          </p:nvSpPr>
          <p:spPr>
            <a:xfrm>
              <a:off x="91520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5" name="Freeform 386">
              <a:extLst>
                <a:ext uri="{FF2B5EF4-FFF2-40B4-BE49-F238E27FC236}">
                  <a16:creationId xmlns:a16="http://schemas.microsoft.com/office/drawing/2014/main" id="{348C735E-1E7F-1007-6478-9BBC1E74FED0}"/>
                </a:ext>
              </a:extLst>
            </p:cNvPr>
            <p:cNvSpPr/>
            <p:nvPr/>
          </p:nvSpPr>
          <p:spPr>
            <a:xfrm>
              <a:off x="91635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6" name="Freeform 387">
              <a:extLst>
                <a:ext uri="{FF2B5EF4-FFF2-40B4-BE49-F238E27FC236}">
                  <a16:creationId xmlns:a16="http://schemas.microsoft.com/office/drawing/2014/main" id="{3801E79C-DF56-44D9-CE3F-D5D515B538C5}"/>
                </a:ext>
              </a:extLst>
            </p:cNvPr>
            <p:cNvSpPr/>
            <p:nvPr/>
          </p:nvSpPr>
          <p:spPr>
            <a:xfrm>
              <a:off x="92011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7" name="Freeform 388">
              <a:extLst>
                <a:ext uri="{FF2B5EF4-FFF2-40B4-BE49-F238E27FC236}">
                  <a16:creationId xmlns:a16="http://schemas.microsoft.com/office/drawing/2014/main" id="{CAE2D074-E39E-3F6E-C2A4-0D2E95CB1BD5}"/>
                </a:ext>
              </a:extLst>
            </p:cNvPr>
            <p:cNvSpPr/>
            <p:nvPr/>
          </p:nvSpPr>
          <p:spPr>
            <a:xfrm>
              <a:off x="91846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8" name="Freeform 389">
              <a:extLst>
                <a:ext uri="{FF2B5EF4-FFF2-40B4-BE49-F238E27FC236}">
                  <a16:creationId xmlns:a16="http://schemas.microsoft.com/office/drawing/2014/main" id="{49617952-AB55-A1EE-0184-D8E150BC8BCE}"/>
                </a:ext>
              </a:extLst>
            </p:cNvPr>
            <p:cNvSpPr/>
            <p:nvPr/>
          </p:nvSpPr>
          <p:spPr>
            <a:xfrm>
              <a:off x="92222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19" name="Freeform 390">
              <a:extLst>
                <a:ext uri="{FF2B5EF4-FFF2-40B4-BE49-F238E27FC236}">
                  <a16:creationId xmlns:a16="http://schemas.microsoft.com/office/drawing/2014/main" id="{77BCD956-F9AA-EAEE-245E-B76C0C9A8DF3}"/>
                </a:ext>
              </a:extLst>
            </p:cNvPr>
            <p:cNvSpPr/>
            <p:nvPr/>
          </p:nvSpPr>
          <p:spPr>
            <a:xfrm>
              <a:off x="91846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0" name="Freeform 391">
              <a:extLst>
                <a:ext uri="{FF2B5EF4-FFF2-40B4-BE49-F238E27FC236}">
                  <a16:creationId xmlns:a16="http://schemas.microsoft.com/office/drawing/2014/main" id="{943B4B51-49AC-B14F-F89D-733D514650FB}"/>
                </a:ext>
              </a:extLst>
            </p:cNvPr>
            <p:cNvSpPr/>
            <p:nvPr/>
          </p:nvSpPr>
          <p:spPr>
            <a:xfrm>
              <a:off x="92222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1" name="Freeform 392">
              <a:extLst>
                <a:ext uri="{FF2B5EF4-FFF2-40B4-BE49-F238E27FC236}">
                  <a16:creationId xmlns:a16="http://schemas.microsoft.com/office/drawing/2014/main" id="{D6C94AB4-0CAE-EA46-3B6F-4FBFDBAE06A1}"/>
                </a:ext>
              </a:extLst>
            </p:cNvPr>
            <p:cNvSpPr/>
            <p:nvPr/>
          </p:nvSpPr>
          <p:spPr>
            <a:xfrm>
              <a:off x="919165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2" name="Freeform 393">
              <a:extLst>
                <a:ext uri="{FF2B5EF4-FFF2-40B4-BE49-F238E27FC236}">
                  <a16:creationId xmlns:a16="http://schemas.microsoft.com/office/drawing/2014/main" id="{DEACF1C5-01C0-4F46-20DE-8A0C0AACE199}"/>
                </a:ext>
              </a:extLst>
            </p:cNvPr>
            <p:cNvSpPr/>
            <p:nvPr/>
          </p:nvSpPr>
          <p:spPr>
            <a:xfrm>
              <a:off x="922923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3" name="Freeform 394">
              <a:extLst>
                <a:ext uri="{FF2B5EF4-FFF2-40B4-BE49-F238E27FC236}">
                  <a16:creationId xmlns:a16="http://schemas.microsoft.com/office/drawing/2014/main" id="{A6A5E109-FE72-18F3-0429-31D1822E553B}"/>
                </a:ext>
              </a:extLst>
            </p:cNvPr>
            <p:cNvSpPr/>
            <p:nvPr/>
          </p:nvSpPr>
          <p:spPr>
            <a:xfrm>
              <a:off x="922672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4" name="Freeform 395">
              <a:extLst>
                <a:ext uri="{FF2B5EF4-FFF2-40B4-BE49-F238E27FC236}">
                  <a16:creationId xmlns:a16="http://schemas.microsoft.com/office/drawing/2014/main" id="{B0CFB777-C96C-1ADA-A335-9227FE3CF169}"/>
                </a:ext>
              </a:extLst>
            </p:cNvPr>
            <p:cNvSpPr/>
            <p:nvPr/>
          </p:nvSpPr>
          <p:spPr>
            <a:xfrm>
              <a:off x="926431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5" name="Freeform 396">
              <a:extLst>
                <a:ext uri="{FF2B5EF4-FFF2-40B4-BE49-F238E27FC236}">
                  <a16:creationId xmlns:a16="http://schemas.microsoft.com/office/drawing/2014/main" id="{19C2C97F-BAB0-36F2-F49E-07D492CBDD37}"/>
                </a:ext>
              </a:extLst>
            </p:cNvPr>
            <p:cNvSpPr/>
            <p:nvPr/>
          </p:nvSpPr>
          <p:spPr>
            <a:xfrm>
              <a:off x="92618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6" name="Freeform 397">
              <a:extLst>
                <a:ext uri="{FF2B5EF4-FFF2-40B4-BE49-F238E27FC236}">
                  <a16:creationId xmlns:a16="http://schemas.microsoft.com/office/drawing/2014/main" id="{F49D6889-ECBC-1623-88C2-A41FBBD681C3}"/>
                </a:ext>
              </a:extLst>
            </p:cNvPr>
            <p:cNvSpPr/>
            <p:nvPr/>
          </p:nvSpPr>
          <p:spPr>
            <a:xfrm>
              <a:off x="929938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7" name="Freeform 398">
              <a:extLst>
                <a:ext uri="{FF2B5EF4-FFF2-40B4-BE49-F238E27FC236}">
                  <a16:creationId xmlns:a16="http://schemas.microsoft.com/office/drawing/2014/main" id="{68566D18-17DE-C055-E67A-796A43796CE8}"/>
                </a:ext>
              </a:extLst>
            </p:cNvPr>
            <p:cNvSpPr/>
            <p:nvPr/>
          </p:nvSpPr>
          <p:spPr>
            <a:xfrm>
              <a:off x="928285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8" name="Freeform 399">
              <a:extLst>
                <a:ext uri="{FF2B5EF4-FFF2-40B4-BE49-F238E27FC236}">
                  <a16:creationId xmlns:a16="http://schemas.microsoft.com/office/drawing/2014/main" id="{37C097AB-EEF6-0D8C-C5A9-E8723C6B098B}"/>
                </a:ext>
              </a:extLst>
            </p:cNvPr>
            <p:cNvSpPr/>
            <p:nvPr/>
          </p:nvSpPr>
          <p:spPr>
            <a:xfrm>
              <a:off x="932043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29" name="Freeform 400">
              <a:extLst>
                <a:ext uri="{FF2B5EF4-FFF2-40B4-BE49-F238E27FC236}">
                  <a16:creationId xmlns:a16="http://schemas.microsoft.com/office/drawing/2014/main" id="{1FA330FA-B41F-3D2D-0FE6-26393076DA7E}"/>
                </a:ext>
              </a:extLst>
            </p:cNvPr>
            <p:cNvSpPr/>
            <p:nvPr/>
          </p:nvSpPr>
          <p:spPr>
            <a:xfrm>
              <a:off x="933897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0" name="Freeform 401">
              <a:extLst>
                <a:ext uri="{FF2B5EF4-FFF2-40B4-BE49-F238E27FC236}">
                  <a16:creationId xmlns:a16="http://schemas.microsoft.com/office/drawing/2014/main" id="{E5842C6F-B03B-6054-F4FD-1FD01AC93D3C}"/>
                </a:ext>
              </a:extLst>
            </p:cNvPr>
            <p:cNvSpPr/>
            <p:nvPr/>
          </p:nvSpPr>
          <p:spPr>
            <a:xfrm>
              <a:off x="937655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1" name="Freeform 402">
              <a:extLst>
                <a:ext uri="{FF2B5EF4-FFF2-40B4-BE49-F238E27FC236}">
                  <a16:creationId xmlns:a16="http://schemas.microsoft.com/office/drawing/2014/main" id="{AFD4B930-26E1-DFBC-EF1C-D8525478113B}"/>
                </a:ext>
              </a:extLst>
            </p:cNvPr>
            <p:cNvSpPr/>
            <p:nvPr/>
          </p:nvSpPr>
          <p:spPr>
            <a:xfrm>
              <a:off x="938106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2" name="Freeform 403">
              <a:extLst>
                <a:ext uri="{FF2B5EF4-FFF2-40B4-BE49-F238E27FC236}">
                  <a16:creationId xmlns:a16="http://schemas.microsoft.com/office/drawing/2014/main" id="{8366014F-AB52-5D44-E97B-69908F9D57E2}"/>
                </a:ext>
              </a:extLst>
            </p:cNvPr>
            <p:cNvSpPr/>
            <p:nvPr/>
          </p:nvSpPr>
          <p:spPr>
            <a:xfrm>
              <a:off x="941864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3" name="Freeform 404">
              <a:extLst>
                <a:ext uri="{FF2B5EF4-FFF2-40B4-BE49-F238E27FC236}">
                  <a16:creationId xmlns:a16="http://schemas.microsoft.com/office/drawing/2014/main" id="{A9088BC7-B6B7-1F9E-FD10-AA6D4200B9D3}"/>
                </a:ext>
              </a:extLst>
            </p:cNvPr>
            <p:cNvSpPr/>
            <p:nvPr/>
          </p:nvSpPr>
          <p:spPr>
            <a:xfrm>
              <a:off x="938808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4" name="Freeform 405">
              <a:extLst>
                <a:ext uri="{FF2B5EF4-FFF2-40B4-BE49-F238E27FC236}">
                  <a16:creationId xmlns:a16="http://schemas.microsoft.com/office/drawing/2014/main" id="{812571BD-3B6A-4ABD-82CD-4AF14A903371}"/>
                </a:ext>
              </a:extLst>
            </p:cNvPr>
            <p:cNvSpPr/>
            <p:nvPr/>
          </p:nvSpPr>
          <p:spPr>
            <a:xfrm>
              <a:off x="94256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5" name="Freeform 406">
              <a:extLst>
                <a:ext uri="{FF2B5EF4-FFF2-40B4-BE49-F238E27FC236}">
                  <a16:creationId xmlns:a16="http://schemas.microsoft.com/office/drawing/2014/main" id="{CD4F259C-0F99-F380-4248-C3CE93E6838B}"/>
                </a:ext>
              </a:extLst>
            </p:cNvPr>
            <p:cNvSpPr/>
            <p:nvPr/>
          </p:nvSpPr>
          <p:spPr>
            <a:xfrm>
              <a:off x="945122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6" name="Freeform 407">
              <a:extLst>
                <a:ext uri="{FF2B5EF4-FFF2-40B4-BE49-F238E27FC236}">
                  <a16:creationId xmlns:a16="http://schemas.microsoft.com/office/drawing/2014/main" id="{83F29244-D1E8-6EB4-8526-D163D112FE3E}"/>
                </a:ext>
              </a:extLst>
            </p:cNvPr>
            <p:cNvSpPr/>
            <p:nvPr/>
          </p:nvSpPr>
          <p:spPr>
            <a:xfrm>
              <a:off x="948880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7" name="Freeform 408">
              <a:extLst>
                <a:ext uri="{FF2B5EF4-FFF2-40B4-BE49-F238E27FC236}">
                  <a16:creationId xmlns:a16="http://schemas.microsoft.com/office/drawing/2014/main" id="{957255C5-F6D8-57B1-5F13-FE73FAA976C7}"/>
                </a:ext>
              </a:extLst>
            </p:cNvPr>
            <p:cNvSpPr/>
            <p:nvPr/>
          </p:nvSpPr>
          <p:spPr>
            <a:xfrm>
              <a:off x="947226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8" name="Freeform 409">
              <a:extLst>
                <a:ext uri="{FF2B5EF4-FFF2-40B4-BE49-F238E27FC236}">
                  <a16:creationId xmlns:a16="http://schemas.microsoft.com/office/drawing/2014/main" id="{809702BC-09E7-E688-EC08-1A16A56C08DA}"/>
                </a:ext>
              </a:extLst>
            </p:cNvPr>
            <p:cNvSpPr/>
            <p:nvPr/>
          </p:nvSpPr>
          <p:spPr>
            <a:xfrm>
              <a:off x="950984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39" name="Freeform 410">
              <a:extLst>
                <a:ext uri="{FF2B5EF4-FFF2-40B4-BE49-F238E27FC236}">
                  <a16:creationId xmlns:a16="http://schemas.microsoft.com/office/drawing/2014/main" id="{9A038189-A857-157C-B535-8FAE59831CB7}"/>
                </a:ext>
              </a:extLst>
            </p:cNvPr>
            <p:cNvSpPr/>
            <p:nvPr/>
          </p:nvSpPr>
          <p:spPr>
            <a:xfrm>
              <a:off x="948629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0" name="Freeform 411">
              <a:extLst>
                <a:ext uri="{FF2B5EF4-FFF2-40B4-BE49-F238E27FC236}">
                  <a16:creationId xmlns:a16="http://schemas.microsoft.com/office/drawing/2014/main" id="{6EFE3CFF-67E1-0011-A524-D0C70B86EEEE}"/>
                </a:ext>
              </a:extLst>
            </p:cNvPr>
            <p:cNvSpPr/>
            <p:nvPr/>
          </p:nvSpPr>
          <p:spPr>
            <a:xfrm>
              <a:off x="952387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1" name="Freeform 412">
              <a:extLst>
                <a:ext uri="{FF2B5EF4-FFF2-40B4-BE49-F238E27FC236}">
                  <a16:creationId xmlns:a16="http://schemas.microsoft.com/office/drawing/2014/main" id="{22B1EC79-686B-28ED-0E0A-4E2DC5455171}"/>
                </a:ext>
              </a:extLst>
            </p:cNvPr>
            <p:cNvSpPr/>
            <p:nvPr/>
          </p:nvSpPr>
          <p:spPr>
            <a:xfrm>
              <a:off x="9521369"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2" name="Freeform 413">
              <a:extLst>
                <a:ext uri="{FF2B5EF4-FFF2-40B4-BE49-F238E27FC236}">
                  <a16:creationId xmlns:a16="http://schemas.microsoft.com/office/drawing/2014/main" id="{FEABA088-3AB6-3821-494F-3B21D2C72DAA}"/>
                </a:ext>
              </a:extLst>
            </p:cNvPr>
            <p:cNvSpPr/>
            <p:nvPr/>
          </p:nvSpPr>
          <p:spPr>
            <a:xfrm>
              <a:off x="955895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3" name="Freeform 414">
              <a:extLst>
                <a:ext uri="{FF2B5EF4-FFF2-40B4-BE49-F238E27FC236}">
                  <a16:creationId xmlns:a16="http://schemas.microsoft.com/office/drawing/2014/main" id="{18B4DC67-341D-3B08-B60D-97CA7F7444D9}"/>
                </a:ext>
              </a:extLst>
            </p:cNvPr>
            <p:cNvSpPr/>
            <p:nvPr/>
          </p:nvSpPr>
          <p:spPr>
            <a:xfrm>
              <a:off x="9521369"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4" name="Freeform 415">
              <a:extLst>
                <a:ext uri="{FF2B5EF4-FFF2-40B4-BE49-F238E27FC236}">
                  <a16:creationId xmlns:a16="http://schemas.microsoft.com/office/drawing/2014/main" id="{CF66F52B-0064-31EF-5592-73F56BF2AB6F}"/>
                </a:ext>
              </a:extLst>
            </p:cNvPr>
            <p:cNvSpPr/>
            <p:nvPr/>
          </p:nvSpPr>
          <p:spPr>
            <a:xfrm>
              <a:off x="955895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5" name="Freeform 416">
              <a:extLst>
                <a:ext uri="{FF2B5EF4-FFF2-40B4-BE49-F238E27FC236}">
                  <a16:creationId xmlns:a16="http://schemas.microsoft.com/office/drawing/2014/main" id="{32D69AD1-2AFF-4C78-6FCA-BDC4E4E63779}"/>
                </a:ext>
              </a:extLst>
            </p:cNvPr>
            <p:cNvSpPr/>
            <p:nvPr/>
          </p:nvSpPr>
          <p:spPr>
            <a:xfrm>
              <a:off x="9570476"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6" name="Freeform 417">
              <a:extLst>
                <a:ext uri="{FF2B5EF4-FFF2-40B4-BE49-F238E27FC236}">
                  <a16:creationId xmlns:a16="http://schemas.microsoft.com/office/drawing/2014/main" id="{53307BF0-6943-89F3-FD09-D7CF39CF62BA}"/>
                </a:ext>
              </a:extLst>
            </p:cNvPr>
            <p:cNvSpPr/>
            <p:nvPr/>
          </p:nvSpPr>
          <p:spPr>
            <a:xfrm>
              <a:off x="960806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7" name="Freeform 418">
              <a:extLst>
                <a:ext uri="{FF2B5EF4-FFF2-40B4-BE49-F238E27FC236}">
                  <a16:creationId xmlns:a16="http://schemas.microsoft.com/office/drawing/2014/main" id="{1FDE8202-FB9C-5814-4C1F-EA903B9204A8}"/>
                </a:ext>
              </a:extLst>
            </p:cNvPr>
            <p:cNvSpPr/>
            <p:nvPr/>
          </p:nvSpPr>
          <p:spPr>
            <a:xfrm>
              <a:off x="9647650"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8" name="Freeform 419">
              <a:extLst>
                <a:ext uri="{FF2B5EF4-FFF2-40B4-BE49-F238E27FC236}">
                  <a16:creationId xmlns:a16="http://schemas.microsoft.com/office/drawing/2014/main" id="{E2522FCE-65C5-8270-54DE-4D6656FE7FAD}"/>
                </a:ext>
              </a:extLst>
            </p:cNvPr>
            <p:cNvSpPr/>
            <p:nvPr/>
          </p:nvSpPr>
          <p:spPr>
            <a:xfrm>
              <a:off x="968523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49" name="Freeform 420">
              <a:extLst>
                <a:ext uri="{FF2B5EF4-FFF2-40B4-BE49-F238E27FC236}">
                  <a16:creationId xmlns:a16="http://schemas.microsoft.com/office/drawing/2014/main" id="{BA19AB1E-342E-E944-E5C4-F5123AA11A21}"/>
                </a:ext>
              </a:extLst>
            </p:cNvPr>
            <p:cNvSpPr/>
            <p:nvPr/>
          </p:nvSpPr>
          <p:spPr>
            <a:xfrm>
              <a:off x="966168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0" name="Freeform 421">
              <a:extLst>
                <a:ext uri="{FF2B5EF4-FFF2-40B4-BE49-F238E27FC236}">
                  <a16:creationId xmlns:a16="http://schemas.microsoft.com/office/drawing/2014/main" id="{97001AAB-0524-A663-B26A-0F9B8ECA95C7}"/>
                </a:ext>
              </a:extLst>
            </p:cNvPr>
            <p:cNvSpPr/>
            <p:nvPr/>
          </p:nvSpPr>
          <p:spPr>
            <a:xfrm>
              <a:off x="96992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1" name="Freeform 422">
              <a:extLst>
                <a:ext uri="{FF2B5EF4-FFF2-40B4-BE49-F238E27FC236}">
                  <a16:creationId xmlns:a16="http://schemas.microsoft.com/office/drawing/2014/main" id="{89BF0042-70A4-B093-12F3-71771F16F874}"/>
                </a:ext>
              </a:extLst>
            </p:cNvPr>
            <p:cNvSpPr/>
            <p:nvPr/>
          </p:nvSpPr>
          <p:spPr>
            <a:xfrm>
              <a:off x="96897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2" name="Freeform 423">
              <a:extLst>
                <a:ext uri="{FF2B5EF4-FFF2-40B4-BE49-F238E27FC236}">
                  <a16:creationId xmlns:a16="http://schemas.microsoft.com/office/drawing/2014/main" id="{89D877AB-8363-8C71-5CD8-DD838A2207E4}"/>
                </a:ext>
              </a:extLst>
            </p:cNvPr>
            <p:cNvSpPr/>
            <p:nvPr/>
          </p:nvSpPr>
          <p:spPr>
            <a:xfrm>
              <a:off x="97273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3" name="Freeform 424">
              <a:extLst>
                <a:ext uri="{FF2B5EF4-FFF2-40B4-BE49-F238E27FC236}">
                  <a16:creationId xmlns:a16="http://schemas.microsoft.com/office/drawing/2014/main" id="{F3C89D26-EEC7-4303-DE67-E327AC3AA5C4}"/>
                </a:ext>
              </a:extLst>
            </p:cNvPr>
            <p:cNvSpPr/>
            <p:nvPr/>
          </p:nvSpPr>
          <p:spPr>
            <a:xfrm>
              <a:off x="9738846"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4" name="Freeform 425">
              <a:extLst>
                <a:ext uri="{FF2B5EF4-FFF2-40B4-BE49-F238E27FC236}">
                  <a16:creationId xmlns:a16="http://schemas.microsoft.com/office/drawing/2014/main" id="{560AAF28-43FF-9750-197F-6C2E3057ECE6}"/>
                </a:ext>
              </a:extLst>
            </p:cNvPr>
            <p:cNvSpPr/>
            <p:nvPr/>
          </p:nvSpPr>
          <p:spPr>
            <a:xfrm>
              <a:off x="977643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5" name="Freeform 426">
              <a:extLst>
                <a:ext uri="{FF2B5EF4-FFF2-40B4-BE49-F238E27FC236}">
                  <a16:creationId xmlns:a16="http://schemas.microsoft.com/office/drawing/2014/main" id="{A52FF8A5-A6DC-F9AB-42BE-E50E90472598}"/>
                </a:ext>
              </a:extLst>
            </p:cNvPr>
            <p:cNvSpPr/>
            <p:nvPr/>
          </p:nvSpPr>
          <p:spPr>
            <a:xfrm>
              <a:off x="97951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6" name="Freeform 427">
              <a:extLst>
                <a:ext uri="{FF2B5EF4-FFF2-40B4-BE49-F238E27FC236}">
                  <a16:creationId xmlns:a16="http://schemas.microsoft.com/office/drawing/2014/main" id="{2CE74286-85DD-39F1-0F5E-54690C16B9E3}"/>
                </a:ext>
              </a:extLst>
            </p:cNvPr>
            <p:cNvSpPr/>
            <p:nvPr/>
          </p:nvSpPr>
          <p:spPr>
            <a:xfrm>
              <a:off x="983272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7" name="Freeform 428">
              <a:extLst>
                <a:ext uri="{FF2B5EF4-FFF2-40B4-BE49-F238E27FC236}">
                  <a16:creationId xmlns:a16="http://schemas.microsoft.com/office/drawing/2014/main" id="{4ACAF0C5-070A-3850-C446-F1E0D2928672}"/>
                </a:ext>
              </a:extLst>
            </p:cNvPr>
            <p:cNvSpPr/>
            <p:nvPr/>
          </p:nvSpPr>
          <p:spPr>
            <a:xfrm>
              <a:off x="98161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8" name="Freeform 429">
              <a:extLst>
                <a:ext uri="{FF2B5EF4-FFF2-40B4-BE49-F238E27FC236}">
                  <a16:creationId xmlns:a16="http://schemas.microsoft.com/office/drawing/2014/main" id="{1B58C198-9604-AECA-32C1-0F516E9B42EF}"/>
                </a:ext>
              </a:extLst>
            </p:cNvPr>
            <p:cNvSpPr/>
            <p:nvPr/>
          </p:nvSpPr>
          <p:spPr>
            <a:xfrm>
              <a:off x="985377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59" name="Freeform 430">
              <a:extLst>
                <a:ext uri="{FF2B5EF4-FFF2-40B4-BE49-F238E27FC236}">
                  <a16:creationId xmlns:a16="http://schemas.microsoft.com/office/drawing/2014/main" id="{E8BDA42C-0940-CB8A-6C3B-86555A6B956A}"/>
                </a:ext>
              </a:extLst>
            </p:cNvPr>
            <p:cNvSpPr/>
            <p:nvPr/>
          </p:nvSpPr>
          <p:spPr>
            <a:xfrm>
              <a:off x="987932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0" name="Freeform 431">
              <a:extLst>
                <a:ext uri="{FF2B5EF4-FFF2-40B4-BE49-F238E27FC236}">
                  <a16:creationId xmlns:a16="http://schemas.microsoft.com/office/drawing/2014/main" id="{A729FAA0-3709-8B4D-2DED-C1068F9280F4}"/>
                </a:ext>
              </a:extLst>
            </p:cNvPr>
            <p:cNvSpPr/>
            <p:nvPr/>
          </p:nvSpPr>
          <p:spPr>
            <a:xfrm>
              <a:off x="991691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1" name="Freeform 432">
              <a:extLst>
                <a:ext uri="{FF2B5EF4-FFF2-40B4-BE49-F238E27FC236}">
                  <a16:creationId xmlns:a16="http://schemas.microsoft.com/office/drawing/2014/main" id="{50A53D20-8255-D985-20C7-3304B62E445F}"/>
                </a:ext>
              </a:extLst>
            </p:cNvPr>
            <p:cNvSpPr/>
            <p:nvPr/>
          </p:nvSpPr>
          <p:spPr>
            <a:xfrm>
              <a:off x="990738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2" name="Freeform 433">
              <a:extLst>
                <a:ext uri="{FF2B5EF4-FFF2-40B4-BE49-F238E27FC236}">
                  <a16:creationId xmlns:a16="http://schemas.microsoft.com/office/drawing/2014/main" id="{2AE26FA3-C659-1BFD-C4A4-23B0206BFD90}"/>
                </a:ext>
              </a:extLst>
            </p:cNvPr>
            <p:cNvSpPr/>
            <p:nvPr/>
          </p:nvSpPr>
          <p:spPr>
            <a:xfrm>
              <a:off x="99449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3" name="Freeform 434">
              <a:extLst>
                <a:ext uri="{FF2B5EF4-FFF2-40B4-BE49-F238E27FC236}">
                  <a16:creationId xmlns:a16="http://schemas.microsoft.com/office/drawing/2014/main" id="{A9E9EFD7-D7DD-E663-C4F8-74EFFCC24E05}"/>
                </a:ext>
              </a:extLst>
            </p:cNvPr>
            <p:cNvSpPr/>
            <p:nvPr/>
          </p:nvSpPr>
          <p:spPr>
            <a:xfrm>
              <a:off x="995649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4" name="Freeform 435">
              <a:extLst>
                <a:ext uri="{FF2B5EF4-FFF2-40B4-BE49-F238E27FC236}">
                  <a16:creationId xmlns:a16="http://schemas.microsoft.com/office/drawing/2014/main" id="{CBCE4C3D-E2C4-0D46-2B52-015526E47420}"/>
                </a:ext>
              </a:extLst>
            </p:cNvPr>
            <p:cNvSpPr/>
            <p:nvPr/>
          </p:nvSpPr>
          <p:spPr>
            <a:xfrm>
              <a:off x="999407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5" name="Freeform 436">
              <a:extLst>
                <a:ext uri="{FF2B5EF4-FFF2-40B4-BE49-F238E27FC236}">
                  <a16:creationId xmlns:a16="http://schemas.microsoft.com/office/drawing/2014/main" id="{1B33EDC5-D8CC-9F34-BBC9-9F264E363595}"/>
                </a:ext>
              </a:extLst>
            </p:cNvPr>
            <p:cNvSpPr/>
            <p:nvPr/>
          </p:nvSpPr>
          <p:spPr>
            <a:xfrm>
              <a:off x="997052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6" name="Freeform 437">
              <a:extLst>
                <a:ext uri="{FF2B5EF4-FFF2-40B4-BE49-F238E27FC236}">
                  <a16:creationId xmlns:a16="http://schemas.microsoft.com/office/drawing/2014/main" id="{51088D6A-05C5-E1E9-094D-F5980E70FD3E}"/>
                </a:ext>
              </a:extLst>
            </p:cNvPr>
            <p:cNvSpPr/>
            <p:nvPr/>
          </p:nvSpPr>
          <p:spPr>
            <a:xfrm>
              <a:off x="100081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7" name="Freeform 438">
              <a:extLst>
                <a:ext uri="{FF2B5EF4-FFF2-40B4-BE49-F238E27FC236}">
                  <a16:creationId xmlns:a16="http://schemas.microsoft.com/office/drawing/2014/main" id="{E6D8A8D8-71F0-7D96-E997-7F93705CA2B3}"/>
                </a:ext>
              </a:extLst>
            </p:cNvPr>
            <p:cNvSpPr/>
            <p:nvPr/>
          </p:nvSpPr>
          <p:spPr>
            <a:xfrm>
              <a:off x="999157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8" name="Freeform 439">
              <a:extLst>
                <a:ext uri="{FF2B5EF4-FFF2-40B4-BE49-F238E27FC236}">
                  <a16:creationId xmlns:a16="http://schemas.microsoft.com/office/drawing/2014/main" id="{209A0530-DED4-00B1-70BB-5060EC4AAFE3}"/>
                </a:ext>
              </a:extLst>
            </p:cNvPr>
            <p:cNvSpPr/>
            <p:nvPr/>
          </p:nvSpPr>
          <p:spPr>
            <a:xfrm>
              <a:off x="1002915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69" name="Freeform 440">
              <a:extLst>
                <a:ext uri="{FF2B5EF4-FFF2-40B4-BE49-F238E27FC236}">
                  <a16:creationId xmlns:a16="http://schemas.microsoft.com/office/drawing/2014/main" id="{40B5F7AB-82C6-1EE8-9946-4F5F4394BD6B}"/>
                </a:ext>
              </a:extLst>
            </p:cNvPr>
            <p:cNvSpPr/>
            <p:nvPr/>
          </p:nvSpPr>
          <p:spPr>
            <a:xfrm>
              <a:off x="1003366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0" name="Freeform 441">
              <a:extLst>
                <a:ext uri="{FF2B5EF4-FFF2-40B4-BE49-F238E27FC236}">
                  <a16:creationId xmlns:a16="http://schemas.microsoft.com/office/drawing/2014/main" id="{B52A444C-1F0F-4B22-BA52-EF5B8C8E53A3}"/>
                </a:ext>
              </a:extLst>
            </p:cNvPr>
            <p:cNvSpPr/>
            <p:nvPr/>
          </p:nvSpPr>
          <p:spPr>
            <a:xfrm>
              <a:off x="1007124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1" name="Freeform 442">
              <a:extLst>
                <a:ext uri="{FF2B5EF4-FFF2-40B4-BE49-F238E27FC236}">
                  <a16:creationId xmlns:a16="http://schemas.microsoft.com/office/drawing/2014/main" id="{4A8846E9-308E-3FB8-79C0-596A15B4A074}"/>
                </a:ext>
              </a:extLst>
            </p:cNvPr>
            <p:cNvSpPr/>
            <p:nvPr/>
          </p:nvSpPr>
          <p:spPr>
            <a:xfrm>
              <a:off x="10230093"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2" name="Freeform 443">
              <a:extLst>
                <a:ext uri="{FF2B5EF4-FFF2-40B4-BE49-F238E27FC236}">
                  <a16:creationId xmlns:a16="http://schemas.microsoft.com/office/drawing/2014/main" id="{788549D6-3B9A-1472-3C64-64E659688A85}"/>
                </a:ext>
              </a:extLst>
            </p:cNvPr>
            <p:cNvSpPr/>
            <p:nvPr/>
          </p:nvSpPr>
          <p:spPr>
            <a:xfrm>
              <a:off x="10267674"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3" name="Freeform 444">
              <a:extLst>
                <a:ext uri="{FF2B5EF4-FFF2-40B4-BE49-F238E27FC236}">
                  <a16:creationId xmlns:a16="http://schemas.microsoft.com/office/drawing/2014/main" id="{D28F8A9E-B5D8-6021-8210-9E8D90A73A1D}"/>
                </a:ext>
              </a:extLst>
            </p:cNvPr>
            <p:cNvSpPr/>
            <p:nvPr/>
          </p:nvSpPr>
          <p:spPr>
            <a:xfrm>
              <a:off x="10363390"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4" name="Freeform 445">
              <a:extLst>
                <a:ext uri="{FF2B5EF4-FFF2-40B4-BE49-F238E27FC236}">
                  <a16:creationId xmlns:a16="http://schemas.microsoft.com/office/drawing/2014/main" id="{3152A418-A044-C639-5022-56B14BBACAD6}"/>
                </a:ext>
              </a:extLst>
            </p:cNvPr>
            <p:cNvSpPr/>
            <p:nvPr/>
          </p:nvSpPr>
          <p:spPr>
            <a:xfrm>
              <a:off x="10400971"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5" name="Freeform 446">
              <a:extLst>
                <a:ext uri="{FF2B5EF4-FFF2-40B4-BE49-F238E27FC236}">
                  <a16:creationId xmlns:a16="http://schemas.microsoft.com/office/drawing/2014/main" id="{59BCC818-7104-84F5-BE1D-49376608130E}"/>
                </a:ext>
              </a:extLst>
            </p:cNvPr>
            <p:cNvSpPr/>
            <p:nvPr/>
          </p:nvSpPr>
          <p:spPr>
            <a:xfrm>
              <a:off x="10454586"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6" name="Freeform 447">
              <a:extLst>
                <a:ext uri="{FF2B5EF4-FFF2-40B4-BE49-F238E27FC236}">
                  <a16:creationId xmlns:a16="http://schemas.microsoft.com/office/drawing/2014/main" id="{274A4F45-1883-97CA-C08A-9E854E5ACAE6}"/>
                </a:ext>
              </a:extLst>
            </p:cNvPr>
            <p:cNvSpPr/>
            <p:nvPr/>
          </p:nvSpPr>
          <p:spPr>
            <a:xfrm>
              <a:off x="10492168"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7" name="Freeform 448">
              <a:extLst>
                <a:ext uri="{FF2B5EF4-FFF2-40B4-BE49-F238E27FC236}">
                  <a16:creationId xmlns:a16="http://schemas.microsoft.com/office/drawing/2014/main" id="{0ABA5DC7-4AEC-8A3A-7ED4-3C4836E08164}"/>
                </a:ext>
              </a:extLst>
            </p:cNvPr>
            <p:cNvSpPr/>
            <p:nvPr/>
          </p:nvSpPr>
          <p:spPr>
            <a:xfrm>
              <a:off x="10650960" y="2586195"/>
              <a:ext cx="75247" cy="10583"/>
            </a:xfrm>
            <a:custGeom>
              <a:avLst/>
              <a:gdLst>
                <a:gd name="connsiteX0" fmla="*/ 0 w 75247"/>
                <a:gd name="connsiteY0" fmla="*/ 0 h 10583"/>
                <a:gd name="connsiteX1" fmla="*/ 75248 w 75247"/>
                <a:gd name="connsiteY1" fmla="*/ 0 h 10583"/>
              </a:gdLst>
              <a:ahLst/>
              <a:cxnLst>
                <a:cxn ang="0">
                  <a:pos x="connsiteX0" y="connsiteY0"/>
                </a:cxn>
                <a:cxn ang="0">
                  <a:pos x="connsiteX1" y="connsiteY1"/>
                </a:cxn>
              </a:cxnLst>
              <a:rect l="l" t="t" r="r" b="b"/>
              <a:pathLst>
                <a:path w="75247" h="10583">
                  <a:moveTo>
                    <a:pt x="0" y="0"/>
                  </a:moveTo>
                  <a:lnTo>
                    <a:pt x="75248"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8" name="Freeform 449">
              <a:extLst>
                <a:ext uri="{FF2B5EF4-FFF2-40B4-BE49-F238E27FC236}">
                  <a16:creationId xmlns:a16="http://schemas.microsoft.com/office/drawing/2014/main" id="{E6F2AFCC-BFDC-9F22-5A33-C543D495561A}"/>
                </a:ext>
              </a:extLst>
            </p:cNvPr>
            <p:cNvSpPr/>
            <p:nvPr/>
          </p:nvSpPr>
          <p:spPr>
            <a:xfrm>
              <a:off x="10688637"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79" name="Freeform 450">
              <a:extLst>
                <a:ext uri="{FF2B5EF4-FFF2-40B4-BE49-F238E27FC236}">
                  <a16:creationId xmlns:a16="http://schemas.microsoft.com/office/drawing/2014/main" id="{1420428E-871C-6088-0930-ADAB671EA65E}"/>
                </a:ext>
              </a:extLst>
            </p:cNvPr>
            <p:cNvSpPr/>
            <p:nvPr/>
          </p:nvSpPr>
          <p:spPr>
            <a:xfrm>
              <a:off x="10728219" y="2586195"/>
              <a:ext cx="75141" cy="10583"/>
            </a:xfrm>
            <a:custGeom>
              <a:avLst/>
              <a:gdLst>
                <a:gd name="connsiteX0" fmla="*/ 0 w 75141"/>
                <a:gd name="connsiteY0" fmla="*/ 0 h 10583"/>
                <a:gd name="connsiteX1" fmla="*/ 75141 w 75141"/>
                <a:gd name="connsiteY1" fmla="*/ 0 h 10583"/>
              </a:gdLst>
              <a:ahLst/>
              <a:cxnLst>
                <a:cxn ang="0">
                  <a:pos x="connsiteX0" y="connsiteY0"/>
                </a:cxn>
                <a:cxn ang="0">
                  <a:pos x="connsiteX1" y="connsiteY1"/>
                </a:cxn>
              </a:cxnLst>
              <a:rect l="l" t="t" r="r" b="b"/>
              <a:pathLst>
                <a:path w="75141" h="10583">
                  <a:moveTo>
                    <a:pt x="0" y="0"/>
                  </a:moveTo>
                  <a:lnTo>
                    <a:pt x="751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0" name="Freeform 451">
              <a:extLst>
                <a:ext uri="{FF2B5EF4-FFF2-40B4-BE49-F238E27FC236}">
                  <a16:creationId xmlns:a16="http://schemas.microsoft.com/office/drawing/2014/main" id="{8F6D968E-8172-719A-CA69-50519F902779}"/>
                </a:ext>
              </a:extLst>
            </p:cNvPr>
            <p:cNvSpPr/>
            <p:nvPr/>
          </p:nvSpPr>
          <p:spPr>
            <a:xfrm>
              <a:off x="1076578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1" name="Freeform 452">
              <a:extLst>
                <a:ext uri="{FF2B5EF4-FFF2-40B4-BE49-F238E27FC236}">
                  <a16:creationId xmlns:a16="http://schemas.microsoft.com/office/drawing/2014/main" id="{14063DCD-D3AD-1069-99A3-3A1EC5D219AB}"/>
                </a:ext>
              </a:extLst>
            </p:cNvPr>
            <p:cNvSpPr/>
            <p:nvPr/>
          </p:nvSpPr>
          <p:spPr>
            <a:xfrm>
              <a:off x="10777325"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2" name="Freeform 453">
              <a:extLst>
                <a:ext uri="{FF2B5EF4-FFF2-40B4-BE49-F238E27FC236}">
                  <a16:creationId xmlns:a16="http://schemas.microsoft.com/office/drawing/2014/main" id="{097632A9-CCC9-5365-49B0-682CA14C6211}"/>
                </a:ext>
              </a:extLst>
            </p:cNvPr>
            <p:cNvSpPr/>
            <p:nvPr/>
          </p:nvSpPr>
          <p:spPr>
            <a:xfrm>
              <a:off x="10814896"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3" name="Freeform 454">
              <a:extLst>
                <a:ext uri="{FF2B5EF4-FFF2-40B4-BE49-F238E27FC236}">
                  <a16:creationId xmlns:a16="http://schemas.microsoft.com/office/drawing/2014/main" id="{3B003D01-62EF-E4F0-3FB2-D30E11C1CA60}"/>
                </a:ext>
              </a:extLst>
            </p:cNvPr>
            <p:cNvSpPr/>
            <p:nvPr/>
          </p:nvSpPr>
          <p:spPr>
            <a:xfrm>
              <a:off x="10798386"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4" name="Freeform 455">
              <a:extLst>
                <a:ext uri="{FF2B5EF4-FFF2-40B4-BE49-F238E27FC236}">
                  <a16:creationId xmlns:a16="http://schemas.microsoft.com/office/drawing/2014/main" id="{42720B30-59D8-3263-61ED-7D15A8446660}"/>
                </a:ext>
              </a:extLst>
            </p:cNvPr>
            <p:cNvSpPr/>
            <p:nvPr/>
          </p:nvSpPr>
          <p:spPr>
            <a:xfrm>
              <a:off x="10835957"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5" name="Freeform 456">
              <a:extLst>
                <a:ext uri="{FF2B5EF4-FFF2-40B4-BE49-F238E27FC236}">
                  <a16:creationId xmlns:a16="http://schemas.microsoft.com/office/drawing/2014/main" id="{8E7BC49A-4FEA-B247-6E7B-D6BDDA199D20}"/>
                </a:ext>
              </a:extLst>
            </p:cNvPr>
            <p:cNvSpPr/>
            <p:nvPr/>
          </p:nvSpPr>
          <p:spPr>
            <a:xfrm>
              <a:off x="10854478" y="2586195"/>
              <a:ext cx="75141" cy="10583"/>
            </a:xfrm>
            <a:custGeom>
              <a:avLst/>
              <a:gdLst>
                <a:gd name="connsiteX0" fmla="*/ 0 w 75141"/>
                <a:gd name="connsiteY0" fmla="*/ 0 h 10583"/>
                <a:gd name="connsiteX1" fmla="*/ 75141 w 75141"/>
                <a:gd name="connsiteY1" fmla="*/ 0 h 10583"/>
              </a:gdLst>
              <a:ahLst/>
              <a:cxnLst>
                <a:cxn ang="0">
                  <a:pos x="connsiteX0" y="connsiteY0"/>
                </a:cxn>
                <a:cxn ang="0">
                  <a:pos x="connsiteX1" y="connsiteY1"/>
                </a:cxn>
              </a:cxnLst>
              <a:rect l="l" t="t" r="r" b="b"/>
              <a:pathLst>
                <a:path w="75141" h="10583">
                  <a:moveTo>
                    <a:pt x="0" y="0"/>
                  </a:moveTo>
                  <a:lnTo>
                    <a:pt x="751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6" name="Freeform 457">
              <a:extLst>
                <a:ext uri="{FF2B5EF4-FFF2-40B4-BE49-F238E27FC236}">
                  <a16:creationId xmlns:a16="http://schemas.microsoft.com/office/drawing/2014/main" id="{4F669250-B61F-2110-55D3-ADAF69886CB9}"/>
                </a:ext>
              </a:extLst>
            </p:cNvPr>
            <p:cNvSpPr/>
            <p:nvPr/>
          </p:nvSpPr>
          <p:spPr>
            <a:xfrm>
              <a:off x="1089204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7" name="Freeform 458">
              <a:extLst>
                <a:ext uri="{FF2B5EF4-FFF2-40B4-BE49-F238E27FC236}">
                  <a16:creationId xmlns:a16="http://schemas.microsoft.com/office/drawing/2014/main" id="{EC35ECA5-9A34-8AC9-FBEB-667AAA9B842E}"/>
                </a:ext>
              </a:extLst>
            </p:cNvPr>
            <p:cNvSpPr/>
            <p:nvPr/>
          </p:nvSpPr>
          <p:spPr>
            <a:xfrm>
              <a:off x="11464819"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788" name="Freeform 459">
              <a:extLst>
                <a:ext uri="{FF2B5EF4-FFF2-40B4-BE49-F238E27FC236}">
                  <a16:creationId xmlns:a16="http://schemas.microsoft.com/office/drawing/2014/main" id="{A0C5A977-23AF-9C2D-82F7-D8D15D473C56}"/>
                </a:ext>
              </a:extLst>
            </p:cNvPr>
            <p:cNvSpPr/>
            <p:nvPr/>
          </p:nvSpPr>
          <p:spPr>
            <a:xfrm>
              <a:off x="1150238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grpSp>
        <p:nvGrpSpPr>
          <p:cNvPr id="1917" name="Graphic 3">
            <a:extLst>
              <a:ext uri="{FF2B5EF4-FFF2-40B4-BE49-F238E27FC236}">
                <a16:creationId xmlns:a16="http://schemas.microsoft.com/office/drawing/2014/main" id="{83041294-589C-B5D4-368A-BC258ED23DA3}"/>
              </a:ext>
            </a:extLst>
          </p:cNvPr>
          <p:cNvGrpSpPr/>
          <p:nvPr/>
        </p:nvGrpSpPr>
        <p:grpSpPr>
          <a:xfrm>
            <a:off x="930627" y="1343689"/>
            <a:ext cx="6603146" cy="1215548"/>
            <a:chOff x="1467653" y="1201704"/>
            <a:chExt cx="9679453" cy="1771174"/>
          </a:xfrm>
          <a:noFill/>
        </p:grpSpPr>
        <p:sp>
          <p:nvSpPr>
            <p:cNvPr id="2076" name="Freeform 461">
              <a:extLst>
                <a:ext uri="{FF2B5EF4-FFF2-40B4-BE49-F238E27FC236}">
                  <a16:creationId xmlns:a16="http://schemas.microsoft.com/office/drawing/2014/main" id="{19C3B685-D1C2-9B41-ABEF-44056AC34711}"/>
                </a:ext>
              </a:extLst>
            </p:cNvPr>
            <p:cNvSpPr/>
            <p:nvPr/>
          </p:nvSpPr>
          <p:spPr>
            <a:xfrm>
              <a:off x="1498218" y="1227009"/>
              <a:ext cx="9611318" cy="1720574"/>
            </a:xfrm>
            <a:custGeom>
              <a:avLst/>
              <a:gdLst>
                <a:gd name="connsiteX0" fmla="*/ 0 w 9611318"/>
                <a:gd name="connsiteY0" fmla="*/ 0 h 1720574"/>
                <a:gd name="connsiteX1" fmla="*/ 56124 w 9611318"/>
                <a:gd name="connsiteY1" fmla="*/ 0 h 1720574"/>
                <a:gd name="connsiteX2" fmla="*/ 56124 w 9611318"/>
                <a:gd name="connsiteY2" fmla="*/ 13832 h 1720574"/>
                <a:gd name="connsiteX3" fmla="*/ 224494 w 9611318"/>
                <a:gd name="connsiteY3" fmla="*/ 13832 h 1720574"/>
                <a:gd name="connsiteX4" fmla="*/ 224494 w 9611318"/>
                <a:gd name="connsiteY4" fmla="*/ 27771 h 1720574"/>
                <a:gd name="connsiteX5" fmla="*/ 273664 w 9611318"/>
                <a:gd name="connsiteY5" fmla="*/ 27771 h 1720574"/>
                <a:gd name="connsiteX6" fmla="*/ 273664 w 9611318"/>
                <a:gd name="connsiteY6" fmla="*/ 41825 h 1720574"/>
                <a:gd name="connsiteX7" fmla="*/ 308748 w 9611318"/>
                <a:gd name="connsiteY7" fmla="*/ 41825 h 1720574"/>
                <a:gd name="connsiteX8" fmla="*/ 308748 w 9611318"/>
                <a:gd name="connsiteY8" fmla="*/ 55880 h 1720574"/>
                <a:gd name="connsiteX9" fmla="*/ 498158 w 9611318"/>
                <a:gd name="connsiteY9" fmla="*/ 55880 h 1720574"/>
                <a:gd name="connsiteX10" fmla="*/ 498158 w 9611318"/>
                <a:gd name="connsiteY10" fmla="*/ 69935 h 1720574"/>
                <a:gd name="connsiteX11" fmla="*/ 582348 w 9611318"/>
                <a:gd name="connsiteY11" fmla="*/ 69935 h 1720574"/>
                <a:gd name="connsiteX12" fmla="*/ 582348 w 9611318"/>
                <a:gd name="connsiteY12" fmla="*/ 84106 h 1720574"/>
                <a:gd name="connsiteX13" fmla="*/ 617421 w 9611318"/>
                <a:gd name="connsiteY13" fmla="*/ 84106 h 1720574"/>
                <a:gd name="connsiteX14" fmla="*/ 617421 w 9611318"/>
                <a:gd name="connsiteY14" fmla="*/ 98160 h 1720574"/>
                <a:gd name="connsiteX15" fmla="*/ 631455 w 9611318"/>
                <a:gd name="connsiteY15" fmla="*/ 98160 h 1720574"/>
                <a:gd name="connsiteX16" fmla="*/ 631455 w 9611318"/>
                <a:gd name="connsiteY16" fmla="*/ 112215 h 1720574"/>
                <a:gd name="connsiteX17" fmla="*/ 750718 w 9611318"/>
                <a:gd name="connsiteY17" fmla="*/ 112215 h 1720574"/>
                <a:gd name="connsiteX18" fmla="*/ 750718 w 9611318"/>
                <a:gd name="connsiteY18" fmla="*/ 126492 h 1720574"/>
                <a:gd name="connsiteX19" fmla="*/ 1115515 w 9611318"/>
                <a:gd name="connsiteY19" fmla="*/ 126492 h 1720574"/>
                <a:gd name="connsiteX20" fmla="*/ 1115515 w 9611318"/>
                <a:gd name="connsiteY20" fmla="*/ 140885 h 1720574"/>
                <a:gd name="connsiteX21" fmla="*/ 1129549 w 9611318"/>
                <a:gd name="connsiteY21" fmla="*/ 140885 h 1720574"/>
                <a:gd name="connsiteX22" fmla="*/ 1129549 w 9611318"/>
                <a:gd name="connsiteY22" fmla="*/ 155279 h 1720574"/>
                <a:gd name="connsiteX23" fmla="*/ 1199695 w 9611318"/>
                <a:gd name="connsiteY23" fmla="*/ 155279 h 1720574"/>
                <a:gd name="connsiteX24" fmla="*/ 1199695 w 9611318"/>
                <a:gd name="connsiteY24" fmla="*/ 169672 h 1720574"/>
                <a:gd name="connsiteX25" fmla="*/ 1206712 w 9611318"/>
                <a:gd name="connsiteY25" fmla="*/ 169672 h 1720574"/>
                <a:gd name="connsiteX26" fmla="*/ 1206712 w 9611318"/>
                <a:gd name="connsiteY26" fmla="*/ 184065 h 1720574"/>
                <a:gd name="connsiteX27" fmla="*/ 1276869 w 9611318"/>
                <a:gd name="connsiteY27" fmla="*/ 184065 h 1720574"/>
                <a:gd name="connsiteX28" fmla="*/ 1276869 w 9611318"/>
                <a:gd name="connsiteY28" fmla="*/ 198459 h 1720574"/>
                <a:gd name="connsiteX29" fmla="*/ 1332992 w 9611318"/>
                <a:gd name="connsiteY29" fmla="*/ 198459 h 1720574"/>
                <a:gd name="connsiteX30" fmla="*/ 1332992 w 9611318"/>
                <a:gd name="connsiteY30" fmla="*/ 212852 h 1720574"/>
                <a:gd name="connsiteX31" fmla="*/ 1417172 w 9611318"/>
                <a:gd name="connsiteY31" fmla="*/ 212852 h 1720574"/>
                <a:gd name="connsiteX32" fmla="*/ 1417172 w 9611318"/>
                <a:gd name="connsiteY32" fmla="*/ 227245 h 1720574"/>
                <a:gd name="connsiteX33" fmla="*/ 1452256 w 9611318"/>
                <a:gd name="connsiteY33" fmla="*/ 227245 h 1720574"/>
                <a:gd name="connsiteX34" fmla="*/ 1452256 w 9611318"/>
                <a:gd name="connsiteY34" fmla="*/ 241639 h 1720574"/>
                <a:gd name="connsiteX35" fmla="*/ 1473296 w 9611318"/>
                <a:gd name="connsiteY35" fmla="*/ 241639 h 1720574"/>
                <a:gd name="connsiteX36" fmla="*/ 1473296 w 9611318"/>
                <a:gd name="connsiteY36" fmla="*/ 256032 h 1720574"/>
                <a:gd name="connsiteX37" fmla="*/ 1767946 w 9611318"/>
                <a:gd name="connsiteY37" fmla="*/ 256032 h 1720574"/>
                <a:gd name="connsiteX38" fmla="*/ 1767946 w 9611318"/>
                <a:gd name="connsiteY38" fmla="*/ 270531 h 1720574"/>
                <a:gd name="connsiteX39" fmla="*/ 1803019 w 9611318"/>
                <a:gd name="connsiteY39" fmla="*/ 270531 h 1720574"/>
                <a:gd name="connsiteX40" fmla="*/ 1803019 w 9611318"/>
                <a:gd name="connsiteY40" fmla="*/ 284925 h 1720574"/>
                <a:gd name="connsiteX41" fmla="*/ 1887210 w 9611318"/>
                <a:gd name="connsiteY41" fmla="*/ 284925 h 1720574"/>
                <a:gd name="connsiteX42" fmla="*/ 1887210 w 9611318"/>
                <a:gd name="connsiteY42" fmla="*/ 314050 h 1720574"/>
                <a:gd name="connsiteX43" fmla="*/ 1929299 w 9611318"/>
                <a:gd name="connsiteY43" fmla="*/ 314050 h 1720574"/>
                <a:gd name="connsiteX44" fmla="*/ 1929299 w 9611318"/>
                <a:gd name="connsiteY44" fmla="*/ 328549 h 1720574"/>
                <a:gd name="connsiteX45" fmla="*/ 1999457 w 9611318"/>
                <a:gd name="connsiteY45" fmla="*/ 328549 h 1720574"/>
                <a:gd name="connsiteX46" fmla="*/ 1999457 w 9611318"/>
                <a:gd name="connsiteY46" fmla="*/ 343059 h 1720574"/>
                <a:gd name="connsiteX47" fmla="*/ 2041546 w 9611318"/>
                <a:gd name="connsiteY47" fmla="*/ 343059 h 1720574"/>
                <a:gd name="connsiteX48" fmla="*/ 2041546 w 9611318"/>
                <a:gd name="connsiteY48" fmla="*/ 357558 h 1720574"/>
                <a:gd name="connsiteX49" fmla="*/ 2188866 w 9611318"/>
                <a:gd name="connsiteY49" fmla="*/ 357558 h 1720574"/>
                <a:gd name="connsiteX50" fmla="*/ 2188866 w 9611318"/>
                <a:gd name="connsiteY50" fmla="*/ 372068 h 1720574"/>
                <a:gd name="connsiteX51" fmla="*/ 2209917 w 9611318"/>
                <a:gd name="connsiteY51" fmla="*/ 372068 h 1720574"/>
                <a:gd name="connsiteX52" fmla="*/ 2209917 w 9611318"/>
                <a:gd name="connsiteY52" fmla="*/ 386683 h 1720574"/>
                <a:gd name="connsiteX53" fmla="*/ 2230957 w 9611318"/>
                <a:gd name="connsiteY53" fmla="*/ 386683 h 1720574"/>
                <a:gd name="connsiteX54" fmla="*/ 2230957 w 9611318"/>
                <a:gd name="connsiteY54" fmla="*/ 401193 h 1720574"/>
                <a:gd name="connsiteX55" fmla="*/ 2237973 w 9611318"/>
                <a:gd name="connsiteY55" fmla="*/ 401193 h 1720574"/>
                <a:gd name="connsiteX56" fmla="*/ 2237973 w 9611318"/>
                <a:gd name="connsiteY56" fmla="*/ 415809 h 1720574"/>
                <a:gd name="connsiteX57" fmla="*/ 2259024 w 9611318"/>
                <a:gd name="connsiteY57" fmla="*/ 415809 h 1720574"/>
                <a:gd name="connsiteX58" fmla="*/ 2259024 w 9611318"/>
                <a:gd name="connsiteY58" fmla="*/ 430424 h 1720574"/>
                <a:gd name="connsiteX59" fmla="*/ 2364254 w 9611318"/>
                <a:gd name="connsiteY59" fmla="*/ 430424 h 1720574"/>
                <a:gd name="connsiteX60" fmla="*/ 2364254 w 9611318"/>
                <a:gd name="connsiteY60" fmla="*/ 445040 h 1720574"/>
                <a:gd name="connsiteX61" fmla="*/ 2385293 w 9611318"/>
                <a:gd name="connsiteY61" fmla="*/ 445040 h 1720574"/>
                <a:gd name="connsiteX62" fmla="*/ 2385293 w 9611318"/>
                <a:gd name="connsiteY62" fmla="*/ 459655 h 1720574"/>
                <a:gd name="connsiteX63" fmla="*/ 2399327 w 9611318"/>
                <a:gd name="connsiteY63" fmla="*/ 459655 h 1720574"/>
                <a:gd name="connsiteX64" fmla="*/ 2399327 w 9611318"/>
                <a:gd name="connsiteY64" fmla="*/ 474387 h 1720574"/>
                <a:gd name="connsiteX65" fmla="*/ 2420377 w 9611318"/>
                <a:gd name="connsiteY65" fmla="*/ 474387 h 1720574"/>
                <a:gd name="connsiteX66" fmla="*/ 2420377 w 9611318"/>
                <a:gd name="connsiteY66" fmla="*/ 489003 h 1720574"/>
                <a:gd name="connsiteX67" fmla="*/ 2455450 w 9611318"/>
                <a:gd name="connsiteY67" fmla="*/ 489003 h 1720574"/>
                <a:gd name="connsiteX68" fmla="*/ 2455450 w 9611318"/>
                <a:gd name="connsiteY68" fmla="*/ 503735 h 1720574"/>
                <a:gd name="connsiteX69" fmla="*/ 2623820 w 9611318"/>
                <a:gd name="connsiteY69" fmla="*/ 503735 h 1720574"/>
                <a:gd name="connsiteX70" fmla="*/ 2623820 w 9611318"/>
                <a:gd name="connsiteY70" fmla="*/ 518467 h 1720574"/>
                <a:gd name="connsiteX71" fmla="*/ 2630837 w 9611318"/>
                <a:gd name="connsiteY71" fmla="*/ 518467 h 1720574"/>
                <a:gd name="connsiteX72" fmla="*/ 2630837 w 9611318"/>
                <a:gd name="connsiteY72" fmla="*/ 533199 h 1720574"/>
                <a:gd name="connsiteX73" fmla="*/ 2700994 w 9611318"/>
                <a:gd name="connsiteY73" fmla="*/ 533199 h 1720574"/>
                <a:gd name="connsiteX74" fmla="*/ 2700994 w 9611318"/>
                <a:gd name="connsiteY74" fmla="*/ 547920 h 1720574"/>
                <a:gd name="connsiteX75" fmla="*/ 2722034 w 9611318"/>
                <a:gd name="connsiteY75" fmla="*/ 547920 h 1720574"/>
                <a:gd name="connsiteX76" fmla="*/ 2722034 w 9611318"/>
                <a:gd name="connsiteY76" fmla="*/ 562652 h 1720574"/>
                <a:gd name="connsiteX77" fmla="*/ 2743084 w 9611318"/>
                <a:gd name="connsiteY77" fmla="*/ 562652 h 1720574"/>
                <a:gd name="connsiteX78" fmla="*/ 2743084 w 9611318"/>
                <a:gd name="connsiteY78" fmla="*/ 577384 h 1720574"/>
                <a:gd name="connsiteX79" fmla="*/ 2764124 w 9611318"/>
                <a:gd name="connsiteY79" fmla="*/ 577384 h 1720574"/>
                <a:gd name="connsiteX80" fmla="*/ 2764124 w 9611318"/>
                <a:gd name="connsiteY80" fmla="*/ 592116 h 1720574"/>
                <a:gd name="connsiteX81" fmla="*/ 2771140 w 9611318"/>
                <a:gd name="connsiteY81" fmla="*/ 592116 h 1720574"/>
                <a:gd name="connsiteX82" fmla="*/ 2771140 w 9611318"/>
                <a:gd name="connsiteY82" fmla="*/ 621570 h 1720574"/>
                <a:gd name="connsiteX83" fmla="*/ 2792191 w 9611318"/>
                <a:gd name="connsiteY83" fmla="*/ 621570 h 1720574"/>
                <a:gd name="connsiteX84" fmla="*/ 2792191 w 9611318"/>
                <a:gd name="connsiteY84" fmla="*/ 650917 h 1720574"/>
                <a:gd name="connsiteX85" fmla="*/ 2827264 w 9611318"/>
                <a:gd name="connsiteY85" fmla="*/ 650917 h 1720574"/>
                <a:gd name="connsiteX86" fmla="*/ 2827264 w 9611318"/>
                <a:gd name="connsiteY86" fmla="*/ 665649 h 1720574"/>
                <a:gd name="connsiteX87" fmla="*/ 2946528 w 9611318"/>
                <a:gd name="connsiteY87" fmla="*/ 665649 h 1720574"/>
                <a:gd name="connsiteX88" fmla="*/ 2946528 w 9611318"/>
                <a:gd name="connsiteY88" fmla="*/ 680381 h 1720574"/>
                <a:gd name="connsiteX89" fmla="*/ 3023701 w 9611318"/>
                <a:gd name="connsiteY89" fmla="*/ 680381 h 1720574"/>
                <a:gd name="connsiteX90" fmla="*/ 3023701 w 9611318"/>
                <a:gd name="connsiteY90" fmla="*/ 695113 h 1720574"/>
                <a:gd name="connsiteX91" fmla="*/ 3199077 w 9611318"/>
                <a:gd name="connsiteY91" fmla="*/ 695113 h 1720574"/>
                <a:gd name="connsiteX92" fmla="*/ 3199077 w 9611318"/>
                <a:gd name="connsiteY92" fmla="*/ 709835 h 1720574"/>
                <a:gd name="connsiteX93" fmla="*/ 3269234 w 9611318"/>
                <a:gd name="connsiteY93" fmla="*/ 709835 h 1720574"/>
                <a:gd name="connsiteX94" fmla="*/ 3269234 w 9611318"/>
                <a:gd name="connsiteY94" fmla="*/ 724683 h 1720574"/>
                <a:gd name="connsiteX95" fmla="*/ 3276251 w 9611318"/>
                <a:gd name="connsiteY95" fmla="*/ 724683 h 1720574"/>
                <a:gd name="connsiteX96" fmla="*/ 3276251 w 9611318"/>
                <a:gd name="connsiteY96" fmla="*/ 739415 h 1720574"/>
                <a:gd name="connsiteX97" fmla="*/ 3325358 w 9611318"/>
                <a:gd name="connsiteY97" fmla="*/ 739415 h 1720574"/>
                <a:gd name="connsiteX98" fmla="*/ 3325358 w 9611318"/>
                <a:gd name="connsiteY98" fmla="*/ 754253 h 1720574"/>
                <a:gd name="connsiteX99" fmla="*/ 3360431 w 9611318"/>
                <a:gd name="connsiteY99" fmla="*/ 754253 h 1720574"/>
                <a:gd name="connsiteX100" fmla="*/ 3360431 w 9611318"/>
                <a:gd name="connsiteY100" fmla="*/ 769101 h 1720574"/>
                <a:gd name="connsiteX101" fmla="*/ 3367448 w 9611318"/>
                <a:gd name="connsiteY101" fmla="*/ 769101 h 1720574"/>
                <a:gd name="connsiteX102" fmla="*/ 3367448 w 9611318"/>
                <a:gd name="connsiteY102" fmla="*/ 783823 h 1720574"/>
                <a:gd name="connsiteX103" fmla="*/ 3444622 w 9611318"/>
                <a:gd name="connsiteY103" fmla="*/ 783823 h 1720574"/>
                <a:gd name="connsiteX104" fmla="*/ 3444622 w 9611318"/>
                <a:gd name="connsiteY104" fmla="*/ 798777 h 1720574"/>
                <a:gd name="connsiteX105" fmla="*/ 3549852 w 9611318"/>
                <a:gd name="connsiteY105" fmla="*/ 798777 h 1720574"/>
                <a:gd name="connsiteX106" fmla="*/ 3549852 w 9611318"/>
                <a:gd name="connsiteY106" fmla="*/ 813848 h 1720574"/>
                <a:gd name="connsiteX107" fmla="*/ 3718222 w 9611318"/>
                <a:gd name="connsiteY107" fmla="*/ 813848 h 1720574"/>
                <a:gd name="connsiteX108" fmla="*/ 3718222 w 9611318"/>
                <a:gd name="connsiteY108" fmla="*/ 828919 h 1720574"/>
                <a:gd name="connsiteX109" fmla="*/ 3760312 w 9611318"/>
                <a:gd name="connsiteY109" fmla="*/ 828919 h 1720574"/>
                <a:gd name="connsiteX110" fmla="*/ 3760312 w 9611318"/>
                <a:gd name="connsiteY110" fmla="*/ 843873 h 1720574"/>
                <a:gd name="connsiteX111" fmla="*/ 3802402 w 9611318"/>
                <a:gd name="connsiteY111" fmla="*/ 843873 h 1720574"/>
                <a:gd name="connsiteX112" fmla="*/ 3802402 w 9611318"/>
                <a:gd name="connsiteY112" fmla="*/ 858933 h 1720574"/>
                <a:gd name="connsiteX113" fmla="*/ 3942716 w 9611318"/>
                <a:gd name="connsiteY113" fmla="*/ 858933 h 1720574"/>
                <a:gd name="connsiteX114" fmla="*/ 3942716 w 9611318"/>
                <a:gd name="connsiteY114" fmla="*/ 874120 h 1720574"/>
                <a:gd name="connsiteX115" fmla="*/ 3977789 w 9611318"/>
                <a:gd name="connsiteY115" fmla="*/ 874120 h 1720574"/>
                <a:gd name="connsiteX116" fmla="*/ 3977789 w 9611318"/>
                <a:gd name="connsiteY116" fmla="*/ 889180 h 1720574"/>
                <a:gd name="connsiteX117" fmla="*/ 4033912 w 9611318"/>
                <a:gd name="connsiteY117" fmla="*/ 889180 h 1720574"/>
                <a:gd name="connsiteX118" fmla="*/ 4033912 w 9611318"/>
                <a:gd name="connsiteY118" fmla="*/ 904367 h 1720574"/>
                <a:gd name="connsiteX119" fmla="*/ 4083019 w 9611318"/>
                <a:gd name="connsiteY119" fmla="*/ 904367 h 1720574"/>
                <a:gd name="connsiteX120" fmla="*/ 4083019 w 9611318"/>
                <a:gd name="connsiteY120" fmla="*/ 919427 h 1720574"/>
                <a:gd name="connsiteX121" fmla="*/ 4118092 w 9611318"/>
                <a:gd name="connsiteY121" fmla="*/ 919427 h 1720574"/>
                <a:gd name="connsiteX122" fmla="*/ 4118092 w 9611318"/>
                <a:gd name="connsiteY122" fmla="*/ 934498 h 1720574"/>
                <a:gd name="connsiteX123" fmla="*/ 4153176 w 9611318"/>
                <a:gd name="connsiteY123" fmla="*/ 934498 h 1720574"/>
                <a:gd name="connsiteX124" fmla="*/ 4153176 w 9611318"/>
                <a:gd name="connsiteY124" fmla="*/ 949674 h 1720574"/>
                <a:gd name="connsiteX125" fmla="*/ 4188249 w 9611318"/>
                <a:gd name="connsiteY125" fmla="*/ 949674 h 1720574"/>
                <a:gd name="connsiteX126" fmla="*/ 4188249 w 9611318"/>
                <a:gd name="connsiteY126" fmla="*/ 964851 h 1720574"/>
                <a:gd name="connsiteX127" fmla="*/ 4293479 w 9611318"/>
                <a:gd name="connsiteY127" fmla="*/ 964851 h 1720574"/>
                <a:gd name="connsiteX128" fmla="*/ 4293479 w 9611318"/>
                <a:gd name="connsiteY128" fmla="*/ 980260 h 1720574"/>
                <a:gd name="connsiteX129" fmla="*/ 4314530 w 9611318"/>
                <a:gd name="connsiteY129" fmla="*/ 980260 h 1720574"/>
                <a:gd name="connsiteX130" fmla="*/ 4314530 w 9611318"/>
                <a:gd name="connsiteY130" fmla="*/ 995670 h 1720574"/>
                <a:gd name="connsiteX131" fmla="*/ 4426776 w 9611318"/>
                <a:gd name="connsiteY131" fmla="*/ 995670 h 1720574"/>
                <a:gd name="connsiteX132" fmla="*/ 4426776 w 9611318"/>
                <a:gd name="connsiteY132" fmla="*/ 1011068 h 1720574"/>
                <a:gd name="connsiteX133" fmla="*/ 4539023 w 9611318"/>
                <a:gd name="connsiteY133" fmla="*/ 1011068 h 1720574"/>
                <a:gd name="connsiteX134" fmla="*/ 4539023 w 9611318"/>
                <a:gd name="connsiteY134" fmla="*/ 1026361 h 1720574"/>
                <a:gd name="connsiteX135" fmla="*/ 4672309 w 9611318"/>
                <a:gd name="connsiteY135" fmla="*/ 1026361 h 1720574"/>
                <a:gd name="connsiteX136" fmla="*/ 4672309 w 9611318"/>
                <a:gd name="connsiteY136" fmla="*/ 1041771 h 1720574"/>
                <a:gd name="connsiteX137" fmla="*/ 4854713 w 9611318"/>
                <a:gd name="connsiteY137" fmla="*/ 1041771 h 1720574"/>
                <a:gd name="connsiteX138" fmla="*/ 4854713 w 9611318"/>
                <a:gd name="connsiteY138" fmla="*/ 1057169 h 1720574"/>
                <a:gd name="connsiteX139" fmla="*/ 4868736 w 9611318"/>
                <a:gd name="connsiteY139" fmla="*/ 1057169 h 1720574"/>
                <a:gd name="connsiteX140" fmla="*/ 4868736 w 9611318"/>
                <a:gd name="connsiteY140" fmla="*/ 1072579 h 1720574"/>
                <a:gd name="connsiteX141" fmla="*/ 4875753 w 9611318"/>
                <a:gd name="connsiteY141" fmla="*/ 1072579 h 1720574"/>
                <a:gd name="connsiteX142" fmla="*/ 4875753 w 9611318"/>
                <a:gd name="connsiteY142" fmla="*/ 1087977 h 1720574"/>
                <a:gd name="connsiteX143" fmla="*/ 5212494 w 9611318"/>
                <a:gd name="connsiteY143" fmla="*/ 1087977 h 1720574"/>
                <a:gd name="connsiteX144" fmla="*/ 5212494 w 9611318"/>
                <a:gd name="connsiteY144" fmla="*/ 1103387 h 1720574"/>
                <a:gd name="connsiteX145" fmla="*/ 5331757 w 9611318"/>
                <a:gd name="connsiteY145" fmla="*/ 1103387 h 1720574"/>
                <a:gd name="connsiteX146" fmla="*/ 5331757 w 9611318"/>
                <a:gd name="connsiteY146" fmla="*/ 1119124 h 1720574"/>
                <a:gd name="connsiteX147" fmla="*/ 5345790 w 9611318"/>
                <a:gd name="connsiteY147" fmla="*/ 1119124 h 1720574"/>
                <a:gd name="connsiteX148" fmla="*/ 5345790 w 9611318"/>
                <a:gd name="connsiteY148" fmla="*/ 1134978 h 1720574"/>
                <a:gd name="connsiteX149" fmla="*/ 5359813 w 9611318"/>
                <a:gd name="connsiteY149" fmla="*/ 1134978 h 1720574"/>
                <a:gd name="connsiteX150" fmla="*/ 5359813 w 9611318"/>
                <a:gd name="connsiteY150" fmla="*/ 1150832 h 1720574"/>
                <a:gd name="connsiteX151" fmla="*/ 5366830 w 9611318"/>
                <a:gd name="connsiteY151" fmla="*/ 1150832 h 1720574"/>
                <a:gd name="connsiteX152" fmla="*/ 5366830 w 9611318"/>
                <a:gd name="connsiteY152" fmla="*/ 1166686 h 1720574"/>
                <a:gd name="connsiteX153" fmla="*/ 5401914 w 9611318"/>
                <a:gd name="connsiteY153" fmla="*/ 1166686 h 1720574"/>
                <a:gd name="connsiteX154" fmla="*/ 5401914 w 9611318"/>
                <a:gd name="connsiteY154" fmla="*/ 1182656 h 1720574"/>
                <a:gd name="connsiteX155" fmla="*/ 5493111 w 9611318"/>
                <a:gd name="connsiteY155" fmla="*/ 1182656 h 1720574"/>
                <a:gd name="connsiteX156" fmla="*/ 5493111 w 9611318"/>
                <a:gd name="connsiteY156" fmla="*/ 1199293 h 1720574"/>
                <a:gd name="connsiteX157" fmla="*/ 5500127 w 9611318"/>
                <a:gd name="connsiteY157" fmla="*/ 1199293 h 1720574"/>
                <a:gd name="connsiteX158" fmla="*/ 5500127 w 9611318"/>
                <a:gd name="connsiteY158" fmla="*/ 1215941 h 1720574"/>
                <a:gd name="connsiteX159" fmla="*/ 5528184 w 9611318"/>
                <a:gd name="connsiteY159" fmla="*/ 1215941 h 1720574"/>
                <a:gd name="connsiteX160" fmla="*/ 5528184 w 9611318"/>
                <a:gd name="connsiteY160" fmla="*/ 1232800 h 1720574"/>
                <a:gd name="connsiteX161" fmla="*/ 5640431 w 9611318"/>
                <a:gd name="connsiteY161" fmla="*/ 1232800 h 1720574"/>
                <a:gd name="connsiteX162" fmla="*/ 5640431 w 9611318"/>
                <a:gd name="connsiteY162" fmla="*/ 1250347 h 1720574"/>
                <a:gd name="connsiteX163" fmla="*/ 5710587 w 9611318"/>
                <a:gd name="connsiteY163" fmla="*/ 1250347 h 1720574"/>
                <a:gd name="connsiteX164" fmla="*/ 5710587 w 9611318"/>
                <a:gd name="connsiteY164" fmla="*/ 1268561 h 1720574"/>
                <a:gd name="connsiteX165" fmla="*/ 5766711 w 9611318"/>
                <a:gd name="connsiteY165" fmla="*/ 1268561 h 1720574"/>
                <a:gd name="connsiteX166" fmla="*/ 5766711 w 9611318"/>
                <a:gd name="connsiteY166" fmla="*/ 1286658 h 1720574"/>
                <a:gd name="connsiteX167" fmla="*/ 6082401 w 9611318"/>
                <a:gd name="connsiteY167" fmla="*/ 1286658 h 1720574"/>
                <a:gd name="connsiteX168" fmla="*/ 6082401 w 9611318"/>
                <a:gd name="connsiteY168" fmla="*/ 1307127 h 1720574"/>
                <a:gd name="connsiteX169" fmla="*/ 6145541 w 9611318"/>
                <a:gd name="connsiteY169" fmla="*/ 1307127 h 1720574"/>
                <a:gd name="connsiteX170" fmla="*/ 6145541 w 9611318"/>
                <a:gd name="connsiteY170" fmla="*/ 1328156 h 1720574"/>
                <a:gd name="connsiteX171" fmla="*/ 6391075 w 9611318"/>
                <a:gd name="connsiteY171" fmla="*/ 1328156 h 1720574"/>
                <a:gd name="connsiteX172" fmla="*/ 6391075 w 9611318"/>
                <a:gd name="connsiteY172" fmla="*/ 1353005 h 1720574"/>
                <a:gd name="connsiteX173" fmla="*/ 6440182 w 9611318"/>
                <a:gd name="connsiteY173" fmla="*/ 1353005 h 1720574"/>
                <a:gd name="connsiteX174" fmla="*/ 6440182 w 9611318"/>
                <a:gd name="connsiteY174" fmla="*/ 1378416 h 1720574"/>
                <a:gd name="connsiteX175" fmla="*/ 6461231 w 9611318"/>
                <a:gd name="connsiteY175" fmla="*/ 1378416 h 1720574"/>
                <a:gd name="connsiteX176" fmla="*/ 6461231 w 9611318"/>
                <a:gd name="connsiteY176" fmla="*/ 1404948 h 1720574"/>
                <a:gd name="connsiteX177" fmla="*/ 6545422 w 9611318"/>
                <a:gd name="connsiteY177" fmla="*/ 1404948 h 1720574"/>
                <a:gd name="connsiteX178" fmla="*/ 6545422 w 9611318"/>
                <a:gd name="connsiteY178" fmla="*/ 1432497 h 1720574"/>
                <a:gd name="connsiteX179" fmla="*/ 6552428 w 9611318"/>
                <a:gd name="connsiteY179" fmla="*/ 1432497 h 1720574"/>
                <a:gd name="connsiteX180" fmla="*/ 6552428 w 9611318"/>
                <a:gd name="connsiteY180" fmla="*/ 1460045 h 1720574"/>
                <a:gd name="connsiteX181" fmla="*/ 6720798 w 9611318"/>
                <a:gd name="connsiteY181" fmla="*/ 1460045 h 1720574"/>
                <a:gd name="connsiteX182" fmla="*/ 6720798 w 9611318"/>
                <a:gd name="connsiteY182" fmla="*/ 1493213 h 1720574"/>
                <a:gd name="connsiteX183" fmla="*/ 7267999 w 9611318"/>
                <a:gd name="connsiteY183" fmla="*/ 1493213 h 1720574"/>
                <a:gd name="connsiteX184" fmla="*/ 7267999 w 9611318"/>
                <a:gd name="connsiteY184" fmla="*/ 1544828 h 1720574"/>
                <a:gd name="connsiteX185" fmla="*/ 7555633 w 9611318"/>
                <a:gd name="connsiteY185" fmla="*/ 1544828 h 1720574"/>
                <a:gd name="connsiteX186" fmla="*/ 7555633 w 9611318"/>
                <a:gd name="connsiteY186" fmla="*/ 1609365 h 1720574"/>
                <a:gd name="connsiteX187" fmla="*/ 8046710 w 9611318"/>
                <a:gd name="connsiteY187" fmla="*/ 1609365 h 1720574"/>
                <a:gd name="connsiteX188" fmla="*/ 8046710 w 9611318"/>
                <a:gd name="connsiteY188" fmla="*/ 1720575 h 1720574"/>
                <a:gd name="connsiteX189" fmla="*/ 9611318 w 9611318"/>
                <a:gd name="connsiteY189" fmla="*/ 1720575 h 17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9611318" h="1720574">
                  <a:moveTo>
                    <a:pt x="0" y="0"/>
                  </a:moveTo>
                  <a:lnTo>
                    <a:pt x="56124" y="0"/>
                  </a:lnTo>
                  <a:lnTo>
                    <a:pt x="56124" y="13832"/>
                  </a:lnTo>
                  <a:lnTo>
                    <a:pt x="224494" y="13832"/>
                  </a:lnTo>
                  <a:lnTo>
                    <a:pt x="224494" y="27771"/>
                  </a:lnTo>
                  <a:lnTo>
                    <a:pt x="273664" y="27771"/>
                  </a:lnTo>
                  <a:lnTo>
                    <a:pt x="273664" y="41825"/>
                  </a:lnTo>
                  <a:lnTo>
                    <a:pt x="308748" y="41825"/>
                  </a:lnTo>
                  <a:lnTo>
                    <a:pt x="308748" y="55880"/>
                  </a:lnTo>
                  <a:lnTo>
                    <a:pt x="498158" y="55880"/>
                  </a:lnTo>
                  <a:lnTo>
                    <a:pt x="498158" y="69935"/>
                  </a:lnTo>
                  <a:lnTo>
                    <a:pt x="582348" y="69935"/>
                  </a:lnTo>
                  <a:lnTo>
                    <a:pt x="582348" y="84106"/>
                  </a:lnTo>
                  <a:lnTo>
                    <a:pt x="617421" y="84106"/>
                  </a:lnTo>
                  <a:lnTo>
                    <a:pt x="617421" y="98160"/>
                  </a:lnTo>
                  <a:lnTo>
                    <a:pt x="631455" y="98160"/>
                  </a:lnTo>
                  <a:lnTo>
                    <a:pt x="631455" y="112215"/>
                  </a:lnTo>
                  <a:lnTo>
                    <a:pt x="750718" y="112215"/>
                  </a:lnTo>
                  <a:lnTo>
                    <a:pt x="750718" y="126492"/>
                  </a:lnTo>
                  <a:lnTo>
                    <a:pt x="1115515" y="126492"/>
                  </a:lnTo>
                  <a:lnTo>
                    <a:pt x="1115515" y="140885"/>
                  </a:lnTo>
                  <a:lnTo>
                    <a:pt x="1129549" y="140885"/>
                  </a:lnTo>
                  <a:lnTo>
                    <a:pt x="1129549" y="155279"/>
                  </a:lnTo>
                  <a:lnTo>
                    <a:pt x="1199695" y="155279"/>
                  </a:lnTo>
                  <a:lnTo>
                    <a:pt x="1199695" y="169672"/>
                  </a:lnTo>
                  <a:lnTo>
                    <a:pt x="1206712" y="169672"/>
                  </a:lnTo>
                  <a:lnTo>
                    <a:pt x="1206712" y="184065"/>
                  </a:lnTo>
                  <a:lnTo>
                    <a:pt x="1276869" y="184065"/>
                  </a:lnTo>
                  <a:lnTo>
                    <a:pt x="1276869" y="198459"/>
                  </a:lnTo>
                  <a:lnTo>
                    <a:pt x="1332992" y="198459"/>
                  </a:lnTo>
                  <a:lnTo>
                    <a:pt x="1332992" y="212852"/>
                  </a:lnTo>
                  <a:lnTo>
                    <a:pt x="1417172" y="212852"/>
                  </a:lnTo>
                  <a:lnTo>
                    <a:pt x="1417172" y="227245"/>
                  </a:lnTo>
                  <a:lnTo>
                    <a:pt x="1452256" y="227245"/>
                  </a:lnTo>
                  <a:lnTo>
                    <a:pt x="1452256" y="241639"/>
                  </a:lnTo>
                  <a:lnTo>
                    <a:pt x="1473296" y="241639"/>
                  </a:lnTo>
                  <a:lnTo>
                    <a:pt x="1473296" y="256032"/>
                  </a:lnTo>
                  <a:lnTo>
                    <a:pt x="1767946" y="256032"/>
                  </a:lnTo>
                  <a:lnTo>
                    <a:pt x="1767946" y="270531"/>
                  </a:lnTo>
                  <a:lnTo>
                    <a:pt x="1803019" y="270531"/>
                  </a:lnTo>
                  <a:lnTo>
                    <a:pt x="1803019" y="284925"/>
                  </a:lnTo>
                  <a:lnTo>
                    <a:pt x="1887210" y="284925"/>
                  </a:lnTo>
                  <a:lnTo>
                    <a:pt x="1887210" y="314050"/>
                  </a:lnTo>
                  <a:lnTo>
                    <a:pt x="1929299" y="314050"/>
                  </a:lnTo>
                  <a:lnTo>
                    <a:pt x="1929299" y="328549"/>
                  </a:lnTo>
                  <a:lnTo>
                    <a:pt x="1999457" y="328549"/>
                  </a:lnTo>
                  <a:lnTo>
                    <a:pt x="1999457" y="343059"/>
                  </a:lnTo>
                  <a:lnTo>
                    <a:pt x="2041546" y="343059"/>
                  </a:lnTo>
                  <a:lnTo>
                    <a:pt x="2041546" y="357558"/>
                  </a:lnTo>
                  <a:lnTo>
                    <a:pt x="2188866" y="357558"/>
                  </a:lnTo>
                  <a:lnTo>
                    <a:pt x="2188866" y="372068"/>
                  </a:lnTo>
                  <a:lnTo>
                    <a:pt x="2209917" y="372068"/>
                  </a:lnTo>
                  <a:lnTo>
                    <a:pt x="2209917" y="386683"/>
                  </a:lnTo>
                  <a:lnTo>
                    <a:pt x="2230957" y="386683"/>
                  </a:lnTo>
                  <a:lnTo>
                    <a:pt x="2230957" y="401193"/>
                  </a:lnTo>
                  <a:lnTo>
                    <a:pt x="2237973" y="401193"/>
                  </a:lnTo>
                  <a:lnTo>
                    <a:pt x="2237973" y="415809"/>
                  </a:lnTo>
                  <a:lnTo>
                    <a:pt x="2259024" y="415809"/>
                  </a:lnTo>
                  <a:lnTo>
                    <a:pt x="2259024" y="430424"/>
                  </a:lnTo>
                  <a:lnTo>
                    <a:pt x="2364254" y="430424"/>
                  </a:lnTo>
                  <a:lnTo>
                    <a:pt x="2364254" y="445040"/>
                  </a:lnTo>
                  <a:lnTo>
                    <a:pt x="2385293" y="445040"/>
                  </a:lnTo>
                  <a:lnTo>
                    <a:pt x="2385293" y="459655"/>
                  </a:lnTo>
                  <a:lnTo>
                    <a:pt x="2399327" y="459655"/>
                  </a:lnTo>
                  <a:lnTo>
                    <a:pt x="2399327" y="474387"/>
                  </a:lnTo>
                  <a:lnTo>
                    <a:pt x="2420377" y="474387"/>
                  </a:lnTo>
                  <a:lnTo>
                    <a:pt x="2420377" y="489003"/>
                  </a:lnTo>
                  <a:lnTo>
                    <a:pt x="2455450" y="489003"/>
                  </a:lnTo>
                  <a:lnTo>
                    <a:pt x="2455450" y="503735"/>
                  </a:lnTo>
                  <a:lnTo>
                    <a:pt x="2623820" y="503735"/>
                  </a:lnTo>
                  <a:lnTo>
                    <a:pt x="2623820" y="518467"/>
                  </a:lnTo>
                  <a:lnTo>
                    <a:pt x="2630837" y="518467"/>
                  </a:lnTo>
                  <a:lnTo>
                    <a:pt x="2630837" y="533199"/>
                  </a:lnTo>
                  <a:lnTo>
                    <a:pt x="2700994" y="533199"/>
                  </a:lnTo>
                  <a:lnTo>
                    <a:pt x="2700994" y="547920"/>
                  </a:lnTo>
                  <a:lnTo>
                    <a:pt x="2722034" y="547920"/>
                  </a:lnTo>
                  <a:lnTo>
                    <a:pt x="2722034" y="562652"/>
                  </a:lnTo>
                  <a:lnTo>
                    <a:pt x="2743084" y="562652"/>
                  </a:lnTo>
                  <a:lnTo>
                    <a:pt x="2743084" y="577384"/>
                  </a:lnTo>
                  <a:lnTo>
                    <a:pt x="2764124" y="577384"/>
                  </a:lnTo>
                  <a:lnTo>
                    <a:pt x="2764124" y="592116"/>
                  </a:lnTo>
                  <a:lnTo>
                    <a:pt x="2771140" y="592116"/>
                  </a:lnTo>
                  <a:lnTo>
                    <a:pt x="2771140" y="621570"/>
                  </a:lnTo>
                  <a:lnTo>
                    <a:pt x="2792191" y="621570"/>
                  </a:lnTo>
                  <a:lnTo>
                    <a:pt x="2792191" y="650917"/>
                  </a:lnTo>
                  <a:lnTo>
                    <a:pt x="2827264" y="650917"/>
                  </a:lnTo>
                  <a:lnTo>
                    <a:pt x="2827264" y="665649"/>
                  </a:lnTo>
                  <a:lnTo>
                    <a:pt x="2946528" y="665649"/>
                  </a:lnTo>
                  <a:lnTo>
                    <a:pt x="2946528" y="680381"/>
                  </a:lnTo>
                  <a:lnTo>
                    <a:pt x="3023701" y="680381"/>
                  </a:lnTo>
                  <a:lnTo>
                    <a:pt x="3023701" y="695113"/>
                  </a:lnTo>
                  <a:lnTo>
                    <a:pt x="3199077" y="695113"/>
                  </a:lnTo>
                  <a:lnTo>
                    <a:pt x="3199077" y="709835"/>
                  </a:lnTo>
                  <a:lnTo>
                    <a:pt x="3269234" y="709835"/>
                  </a:lnTo>
                  <a:lnTo>
                    <a:pt x="3269234" y="724683"/>
                  </a:lnTo>
                  <a:lnTo>
                    <a:pt x="3276251" y="724683"/>
                  </a:lnTo>
                  <a:lnTo>
                    <a:pt x="3276251" y="739415"/>
                  </a:lnTo>
                  <a:lnTo>
                    <a:pt x="3325358" y="739415"/>
                  </a:lnTo>
                  <a:lnTo>
                    <a:pt x="3325358" y="754253"/>
                  </a:lnTo>
                  <a:lnTo>
                    <a:pt x="3360431" y="754253"/>
                  </a:lnTo>
                  <a:lnTo>
                    <a:pt x="3360431" y="769101"/>
                  </a:lnTo>
                  <a:lnTo>
                    <a:pt x="3367448" y="769101"/>
                  </a:lnTo>
                  <a:lnTo>
                    <a:pt x="3367448" y="783823"/>
                  </a:lnTo>
                  <a:lnTo>
                    <a:pt x="3444622" y="783823"/>
                  </a:lnTo>
                  <a:lnTo>
                    <a:pt x="3444622" y="798777"/>
                  </a:lnTo>
                  <a:lnTo>
                    <a:pt x="3549852" y="798777"/>
                  </a:lnTo>
                  <a:lnTo>
                    <a:pt x="3549852" y="813848"/>
                  </a:lnTo>
                  <a:lnTo>
                    <a:pt x="3718222" y="813848"/>
                  </a:lnTo>
                  <a:lnTo>
                    <a:pt x="3718222" y="828919"/>
                  </a:lnTo>
                  <a:lnTo>
                    <a:pt x="3760312" y="828919"/>
                  </a:lnTo>
                  <a:lnTo>
                    <a:pt x="3760312" y="843873"/>
                  </a:lnTo>
                  <a:lnTo>
                    <a:pt x="3802402" y="843873"/>
                  </a:lnTo>
                  <a:lnTo>
                    <a:pt x="3802402" y="858933"/>
                  </a:lnTo>
                  <a:lnTo>
                    <a:pt x="3942716" y="858933"/>
                  </a:lnTo>
                  <a:lnTo>
                    <a:pt x="3942716" y="874120"/>
                  </a:lnTo>
                  <a:lnTo>
                    <a:pt x="3977789" y="874120"/>
                  </a:lnTo>
                  <a:lnTo>
                    <a:pt x="3977789" y="889180"/>
                  </a:lnTo>
                  <a:lnTo>
                    <a:pt x="4033912" y="889180"/>
                  </a:lnTo>
                  <a:lnTo>
                    <a:pt x="4033912" y="904367"/>
                  </a:lnTo>
                  <a:lnTo>
                    <a:pt x="4083019" y="904367"/>
                  </a:lnTo>
                  <a:lnTo>
                    <a:pt x="4083019" y="919427"/>
                  </a:lnTo>
                  <a:lnTo>
                    <a:pt x="4118092" y="919427"/>
                  </a:lnTo>
                  <a:lnTo>
                    <a:pt x="4118092" y="934498"/>
                  </a:lnTo>
                  <a:lnTo>
                    <a:pt x="4153176" y="934498"/>
                  </a:lnTo>
                  <a:lnTo>
                    <a:pt x="4153176" y="949674"/>
                  </a:lnTo>
                  <a:lnTo>
                    <a:pt x="4188249" y="949674"/>
                  </a:lnTo>
                  <a:lnTo>
                    <a:pt x="4188249" y="964851"/>
                  </a:lnTo>
                  <a:lnTo>
                    <a:pt x="4293479" y="964851"/>
                  </a:lnTo>
                  <a:lnTo>
                    <a:pt x="4293479" y="980260"/>
                  </a:lnTo>
                  <a:lnTo>
                    <a:pt x="4314530" y="980260"/>
                  </a:lnTo>
                  <a:lnTo>
                    <a:pt x="4314530" y="995670"/>
                  </a:lnTo>
                  <a:lnTo>
                    <a:pt x="4426776" y="995670"/>
                  </a:lnTo>
                  <a:lnTo>
                    <a:pt x="4426776" y="1011068"/>
                  </a:lnTo>
                  <a:lnTo>
                    <a:pt x="4539023" y="1011068"/>
                  </a:lnTo>
                  <a:lnTo>
                    <a:pt x="4539023" y="1026361"/>
                  </a:lnTo>
                  <a:lnTo>
                    <a:pt x="4672309" y="1026361"/>
                  </a:lnTo>
                  <a:lnTo>
                    <a:pt x="4672309" y="1041771"/>
                  </a:lnTo>
                  <a:lnTo>
                    <a:pt x="4854713" y="1041771"/>
                  </a:lnTo>
                  <a:lnTo>
                    <a:pt x="4854713" y="1057169"/>
                  </a:lnTo>
                  <a:lnTo>
                    <a:pt x="4868736" y="1057169"/>
                  </a:lnTo>
                  <a:lnTo>
                    <a:pt x="4868736" y="1072579"/>
                  </a:lnTo>
                  <a:lnTo>
                    <a:pt x="4875753" y="1072579"/>
                  </a:lnTo>
                  <a:lnTo>
                    <a:pt x="4875753" y="1087977"/>
                  </a:lnTo>
                  <a:lnTo>
                    <a:pt x="5212494" y="1087977"/>
                  </a:lnTo>
                  <a:lnTo>
                    <a:pt x="5212494" y="1103387"/>
                  </a:lnTo>
                  <a:lnTo>
                    <a:pt x="5331757" y="1103387"/>
                  </a:lnTo>
                  <a:lnTo>
                    <a:pt x="5331757" y="1119124"/>
                  </a:lnTo>
                  <a:lnTo>
                    <a:pt x="5345790" y="1119124"/>
                  </a:lnTo>
                  <a:lnTo>
                    <a:pt x="5345790" y="1134978"/>
                  </a:lnTo>
                  <a:lnTo>
                    <a:pt x="5359813" y="1134978"/>
                  </a:lnTo>
                  <a:lnTo>
                    <a:pt x="5359813" y="1150832"/>
                  </a:lnTo>
                  <a:lnTo>
                    <a:pt x="5366830" y="1150832"/>
                  </a:lnTo>
                  <a:lnTo>
                    <a:pt x="5366830" y="1166686"/>
                  </a:lnTo>
                  <a:lnTo>
                    <a:pt x="5401914" y="1166686"/>
                  </a:lnTo>
                  <a:lnTo>
                    <a:pt x="5401914" y="1182656"/>
                  </a:lnTo>
                  <a:lnTo>
                    <a:pt x="5493111" y="1182656"/>
                  </a:lnTo>
                  <a:lnTo>
                    <a:pt x="5493111" y="1199293"/>
                  </a:lnTo>
                  <a:lnTo>
                    <a:pt x="5500127" y="1199293"/>
                  </a:lnTo>
                  <a:lnTo>
                    <a:pt x="5500127" y="1215941"/>
                  </a:lnTo>
                  <a:lnTo>
                    <a:pt x="5528184" y="1215941"/>
                  </a:lnTo>
                  <a:lnTo>
                    <a:pt x="5528184" y="1232800"/>
                  </a:lnTo>
                  <a:lnTo>
                    <a:pt x="5640431" y="1232800"/>
                  </a:lnTo>
                  <a:lnTo>
                    <a:pt x="5640431" y="1250347"/>
                  </a:lnTo>
                  <a:lnTo>
                    <a:pt x="5710587" y="1250347"/>
                  </a:lnTo>
                  <a:lnTo>
                    <a:pt x="5710587" y="1268561"/>
                  </a:lnTo>
                  <a:lnTo>
                    <a:pt x="5766711" y="1268561"/>
                  </a:lnTo>
                  <a:lnTo>
                    <a:pt x="5766711" y="1286658"/>
                  </a:lnTo>
                  <a:lnTo>
                    <a:pt x="6082401" y="1286658"/>
                  </a:lnTo>
                  <a:lnTo>
                    <a:pt x="6082401" y="1307127"/>
                  </a:lnTo>
                  <a:lnTo>
                    <a:pt x="6145541" y="1307127"/>
                  </a:lnTo>
                  <a:lnTo>
                    <a:pt x="6145541" y="1328156"/>
                  </a:lnTo>
                  <a:lnTo>
                    <a:pt x="6391075" y="1328156"/>
                  </a:lnTo>
                  <a:lnTo>
                    <a:pt x="6391075" y="1353005"/>
                  </a:lnTo>
                  <a:lnTo>
                    <a:pt x="6440182" y="1353005"/>
                  </a:lnTo>
                  <a:lnTo>
                    <a:pt x="6440182" y="1378416"/>
                  </a:lnTo>
                  <a:lnTo>
                    <a:pt x="6461231" y="1378416"/>
                  </a:lnTo>
                  <a:lnTo>
                    <a:pt x="6461231" y="1404948"/>
                  </a:lnTo>
                  <a:lnTo>
                    <a:pt x="6545422" y="1404948"/>
                  </a:lnTo>
                  <a:lnTo>
                    <a:pt x="6545422" y="1432497"/>
                  </a:lnTo>
                  <a:lnTo>
                    <a:pt x="6552428" y="1432497"/>
                  </a:lnTo>
                  <a:lnTo>
                    <a:pt x="6552428" y="1460045"/>
                  </a:lnTo>
                  <a:lnTo>
                    <a:pt x="6720798" y="1460045"/>
                  </a:lnTo>
                  <a:lnTo>
                    <a:pt x="6720798" y="1493213"/>
                  </a:lnTo>
                  <a:lnTo>
                    <a:pt x="7267999" y="1493213"/>
                  </a:lnTo>
                  <a:lnTo>
                    <a:pt x="7267999" y="1544828"/>
                  </a:lnTo>
                  <a:lnTo>
                    <a:pt x="7555633" y="1544828"/>
                  </a:lnTo>
                  <a:lnTo>
                    <a:pt x="7555633" y="1609365"/>
                  </a:lnTo>
                  <a:lnTo>
                    <a:pt x="8046710" y="1609365"/>
                  </a:lnTo>
                  <a:lnTo>
                    <a:pt x="8046710" y="1720575"/>
                  </a:lnTo>
                  <a:lnTo>
                    <a:pt x="9611318" y="1720575"/>
                  </a:lnTo>
                </a:path>
              </a:pathLst>
            </a:custGeom>
            <a:noFill/>
            <a:ln w="12700" cap="flat">
              <a:solidFill>
                <a:srgbClr val="929294"/>
              </a:solidFill>
              <a:custDash>
                <a:ds d="874065" sp="291352"/>
              </a:custDash>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77" name="Freeform 462">
              <a:extLst>
                <a:ext uri="{FF2B5EF4-FFF2-40B4-BE49-F238E27FC236}">
                  <a16:creationId xmlns:a16="http://schemas.microsoft.com/office/drawing/2014/main" id="{F1541553-A007-BA1B-4CED-10F6967BEB65}"/>
                </a:ext>
              </a:extLst>
            </p:cNvPr>
            <p:cNvSpPr/>
            <p:nvPr/>
          </p:nvSpPr>
          <p:spPr>
            <a:xfrm>
              <a:off x="11108160" y="2947468"/>
              <a:ext cx="1375" cy="116"/>
            </a:xfrm>
            <a:custGeom>
              <a:avLst/>
              <a:gdLst>
                <a:gd name="connsiteX0" fmla="*/ 0 w 1375"/>
                <a:gd name="connsiteY0" fmla="*/ 0 h 116"/>
                <a:gd name="connsiteX1" fmla="*/ 1376 w 1375"/>
                <a:gd name="connsiteY1" fmla="*/ 116 h 116"/>
              </a:gdLst>
              <a:ahLst/>
              <a:cxnLst>
                <a:cxn ang="0">
                  <a:pos x="connsiteX0" y="connsiteY0"/>
                </a:cxn>
                <a:cxn ang="0">
                  <a:pos x="connsiteX1" y="connsiteY1"/>
                </a:cxn>
              </a:cxnLst>
              <a:rect l="l" t="t" r="r" b="b"/>
              <a:pathLst>
                <a:path w="1375" h="116">
                  <a:moveTo>
                    <a:pt x="0" y="0"/>
                  </a:moveTo>
                  <a:lnTo>
                    <a:pt x="1376" y="116"/>
                  </a:lnTo>
                </a:path>
              </a:pathLst>
            </a:custGeom>
            <a:ln w="12700" cap="flat">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78" name="Freeform 463">
              <a:extLst>
                <a:ext uri="{FF2B5EF4-FFF2-40B4-BE49-F238E27FC236}">
                  <a16:creationId xmlns:a16="http://schemas.microsoft.com/office/drawing/2014/main" id="{52B4743F-F0EF-3D74-2B43-AD6ED66F3811}"/>
                </a:ext>
              </a:extLst>
            </p:cNvPr>
            <p:cNvSpPr/>
            <p:nvPr/>
          </p:nvSpPr>
          <p:spPr>
            <a:xfrm>
              <a:off x="146765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79" name="Freeform 464">
              <a:extLst>
                <a:ext uri="{FF2B5EF4-FFF2-40B4-BE49-F238E27FC236}">
                  <a16:creationId xmlns:a16="http://schemas.microsoft.com/office/drawing/2014/main" id="{728484DD-A282-160B-BED2-59507BE2834A}"/>
                </a:ext>
              </a:extLst>
            </p:cNvPr>
            <p:cNvSpPr/>
            <p:nvPr/>
          </p:nvSpPr>
          <p:spPr>
            <a:xfrm>
              <a:off x="1505234"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0" name="Freeform 465">
              <a:extLst>
                <a:ext uri="{FF2B5EF4-FFF2-40B4-BE49-F238E27FC236}">
                  <a16:creationId xmlns:a16="http://schemas.microsoft.com/office/drawing/2014/main" id="{146237CD-36A4-ECA2-A1B3-96C300A913C6}"/>
                </a:ext>
              </a:extLst>
            </p:cNvPr>
            <p:cNvSpPr/>
            <p:nvPr/>
          </p:nvSpPr>
          <p:spPr>
            <a:xfrm>
              <a:off x="1481686"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1" name="Freeform 466">
              <a:extLst>
                <a:ext uri="{FF2B5EF4-FFF2-40B4-BE49-F238E27FC236}">
                  <a16:creationId xmlns:a16="http://schemas.microsoft.com/office/drawing/2014/main" id="{4B08FA4B-6C64-A75D-3E14-291FA7B52D78}"/>
                </a:ext>
              </a:extLst>
            </p:cNvPr>
            <p:cNvSpPr/>
            <p:nvPr/>
          </p:nvSpPr>
          <p:spPr>
            <a:xfrm>
              <a:off x="1519268"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2" name="Freeform 467">
              <a:extLst>
                <a:ext uri="{FF2B5EF4-FFF2-40B4-BE49-F238E27FC236}">
                  <a16:creationId xmlns:a16="http://schemas.microsoft.com/office/drawing/2014/main" id="{8D2CAF71-37D0-C765-3D1D-EF29DF17D9AC}"/>
                </a:ext>
              </a:extLst>
            </p:cNvPr>
            <p:cNvSpPr/>
            <p:nvPr/>
          </p:nvSpPr>
          <p:spPr>
            <a:xfrm>
              <a:off x="1600950"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3" name="Freeform 468">
              <a:extLst>
                <a:ext uri="{FF2B5EF4-FFF2-40B4-BE49-F238E27FC236}">
                  <a16:creationId xmlns:a16="http://schemas.microsoft.com/office/drawing/2014/main" id="{9EC20C85-F396-1713-621A-796C90D988C2}"/>
                </a:ext>
              </a:extLst>
            </p:cNvPr>
            <p:cNvSpPr/>
            <p:nvPr/>
          </p:nvSpPr>
          <p:spPr>
            <a:xfrm>
              <a:off x="1638531"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4" name="Freeform 469">
              <a:extLst>
                <a:ext uri="{FF2B5EF4-FFF2-40B4-BE49-F238E27FC236}">
                  <a16:creationId xmlns:a16="http://schemas.microsoft.com/office/drawing/2014/main" id="{20017C03-70E9-24FE-5041-B99CAF94429F}"/>
                </a:ext>
              </a:extLst>
            </p:cNvPr>
            <p:cNvSpPr/>
            <p:nvPr/>
          </p:nvSpPr>
          <p:spPr>
            <a:xfrm>
              <a:off x="1650057"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5" name="Freeform 470">
              <a:extLst>
                <a:ext uri="{FF2B5EF4-FFF2-40B4-BE49-F238E27FC236}">
                  <a16:creationId xmlns:a16="http://schemas.microsoft.com/office/drawing/2014/main" id="{EB429709-6773-2DFB-A4BC-7FCCCC5F359D}"/>
                </a:ext>
              </a:extLst>
            </p:cNvPr>
            <p:cNvSpPr/>
            <p:nvPr/>
          </p:nvSpPr>
          <p:spPr>
            <a:xfrm>
              <a:off x="1687638"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6" name="Freeform 471">
              <a:extLst>
                <a:ext uri="{FF2B5EF4-FFF2-40B4-BE49-F238E27FC236}">
                  <a16:creationId xmlns:a16="http://schemas.microsoft.com/office/drawing/2014/main" id="{4A8A9C80-8A88-F070-0B8F-86ACC2C34BAF}"/>
                </a:ext>
              </a:extLst>
            </p:cNvPr>
            <p:cNvSpPr/>
            <p:nvPr/>
          </p:nvSpPr>
          <p:spPr>
            <a:xfrm>
              <a:off x="1671096"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7" name="Freeform 472">
              <a:extLst>
                <a:ext uri="{FF2B5EF4-FFF2-40B4-BE49-F238E27FC236}">
                  <a16:creationId xmlns:a16="http://schemas.microsoft.com/office/drawing/2014/main" id="{049593CE-B084-E7F4-D9A8-EDDE75FE5E96}"/>
                </a:ext>
              </a:extLst>
            </p:cNvPr>
            <p:cNvSpPr/>
            <p:nvPr/>
          </p:nvSpPr>
          <p:spPr>
            <a:xfrm>
              <a:off x="1708678"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8" name="Freeform 473">
              <a:extLst>
                <a:ext uri="{FF2B5EF4-FFF2-40B4-BE49-F238E27FC236}">
                  <a16:creationId xmlns:a16="http://schemas.microsoft.com/office/drawing/2014/main" id="{27CBC8F3-A9B3-F34E-2822-3EF5875A8438}"/>
                </a:ext>
              </a:extLst>
            </p:cNvPr>
            <p:cNvSpPr/>
            <p:nvPr/>
          </p:nvSpPr>
          <p:spPr>
            <a:xfrm>
              <a:off x="1762367" y="126883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89" name="Freeform 474">
              <a:extLst>
                <a:ext uri="{FF2B5EF4-FFF2-40B4-BE49-F238E27FC236}">
                  <a16:creationId xmlns:a16="http://schemas.microsoft.com/office/drawing/2014/main" id="{036C5B13-FBD2-D371-1620-4E8C1509182D}"/>
                </a:ext>
              </a:extLst>
            </p:cNvPr>
            <p:cNvSpPr/>
            <p:nvPr/>
          </p:nvSpPr>
          <p:spPr>
            <a:xfrm>
              <a:off x="1799948" y="124354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0" name="Freeform 475">
              <a:extLst>
                <a:ext uri="{FF2B5EF4-FFF2-40B4-BE49-F238E27FC236}">
                  <a16:creationId xmlns:a16="http://schemas.microsoft.com/office/drawing/2014/main" id="{F1ACA5D7-5A30-2293-9123-3AC9CE770A7F}"/>
                </a:ext>
              </a:extLst>
            </p:cNvPr>
            <p:cNvSpPr/>
            <p:nvPr/>
          </p:nvSpPr>
          <p:spPr>
            <a:xfrm>
              <a:off x="1846547" y="128288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1" name="Freeform 476">
              <a:extLst>
                <a:ext uri="{FF2B5EF4-FFF2-40B4-BE49-F238E27FC236}">
                  <a16:creationId xmlns:a16="http://schemas.microsoft.com/office/drawing/2014/main" id="{C35F0213-003A-5F14-B860-B55DDF47A6FF}"/>
                </a:ext>
              </a:extLst>
            </p:cNvPr>
            <p:cNvSpPr/>
            <p:nvPr/>
          </p:nvSpPr>
          <p:spPr>
            <a:xfrm>
              <a:off x="1884128" y="125759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2" name="Freeform 477">
              <a:extLst>
                <a:ext uri="{FF2B5EF4-FFF2-40B4-BE49-F238E27FC236}">
                  <a16:creationId xmlns:a16="http://schemas.microsoft.com/office/drawing/2014/main" id="{03130C96-77F7-4241-3785-A681EDD221C0}"/>
                </a:ext>
              </a:extLst>
            </p:cNvPr>
            <p:cNvSpPr/>
            <p:nvPr/>
          </p:nvSpPr>
          <p:spPr>
            <a:xfrm>
              <a:off x="2155231" y="133922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3" name="Freeform 478">
              <a:extLst>
                <a:ext uri="{FF2B5EF4-FFF2-40B4-BE49-F238E27FC236}">
                  <a16:creationId xmlns:a16="http://schemas.microsoft.com/office/drawing/2014/main" id="{CBD98E88-0EB3-8B0F-67D7-FDE03D6866CD}"/>
                </a:ext>
              </a:extLst>
            </p:cNvPr>
            <p:cNvSpPr/>
            <p:nvPr/>
          </p:nvSpPr>
          <p:spPr>
            <a:xfrm>
              <a:off x="2192812" y="13139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4" name="Freeform 479">
              <a:extLst>
                <a:ext uri="{FF2B5EF4-FFF2-40B4-BE49-F238E27FC236}">
                  <a16:creationId xmlns:a16="http://schemas.microsoft.com/office/drawing/2014/main" id="{B034D921-2BA3-585A-5222-33864A7E9567}"/>
                </a:ext>
              </a:extLst>
            </p:cNvPr>
            <p:cNvSpPr/>
            <p:nvPr/>
          </p:nvSpPr>
          <p:spPr>
            <a:xfrm>
              <a:off x="2169254" y="133922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5" name="Freeform 480">
              <a:extLst>
                <a:ext uri="{FF2B5EF4-FFF2-40B4-BE49-F238E27FC236}">
                  <a16:creationId xmlns:a16="http://schemas.microsoft.com/office/drawing/2014/main" id="{C7E6E78F-5265-0474-4307-B8049E9CB312}"/>
                </a:ext>
              </a:extLst>
            </p:cNvPr>
            <p:cNvSpPr/>
            <p:nvPr/>
          </p:nvSpPr>
          <p:spPr>
            <a:xfrm>
              <a:off x="2206835" y="13139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6" name="Freeform 481">
              <a:extLst>
                <a:ext uri="{FF2B5EF4-FFF2-40B4-BE49-F238E27FC236}">
                  <a16:creationId xmlns:a16="http://schemas.microsoft.com/office/drawing/2014/main" id="{91A27623-5FB5-48B0-6FF0-990CC1D38755}"/>
                </a:ext>
              </a:extLst>
            </p:cNvPr>
            <p:cNvSpPr/>
            <p:nvPr/>
          </p:nvSpPr>
          <p:spPr>
            <a:xfrm>
              <a:off x="223941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7" name="Freeform 482">
              <a:extLst>
                <a:ext uri="{FF2B5EF4-FFF2-40B4-BE49-F238E27FC236}">
                  <a16:creationId xmlns:a16="http://schemas.microsoft.com/office/drawing/2014/main" id="{E5A56A9C-5F9F-F751-4C7A-51D2C0C1C2DC}"/>
                </a:ext>
              </a:extLst>
            </p:cNvPr>
            <p:cNvSpPr/>
            <p:nvPr/>
          </p:nvSpPr>
          <p:spPr>
            <a:xfrm>
              <a:off x="2276992"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8" name="Freeform 483">
              <a:extLst>
                <a:ext uri="{FF2B5EF4-FFF2-40B4-BE49-F238E27FC236}">
                  <a16:creationId xmlns:a16="http://schemas.microsoft.com/office/drawing/2014/main" id="{8180554A-419F-8511-E17F-14974BBCE60C}"/>
                </a:ext>
              </a:extLst>
            </p:cNvPr>
            <p:cNvSpPr/>
            <p:nvPr/>
          </p:nvSpPr>
          <p:spPr>
            <a:xfrm>
              <a:off x="230255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099" name="Freeform 484">
              <a:extLst>
                <a:ext uri="{FF2B5EF4-FFF2-40B4-BE49-F238E27FC236}">
                  <a16:creationId xmlns:a16="http://schemas.microsoft.com/office/drawing/2014/main" id="{4E508447-FEB3-E5E6-6350-A50D27E45BB6}"/>
                </a:ext>
              </a:extLst>
            </p:cNvPr>
            <p:cNvSpPr/>
            <p:nvPr/>
          </p:nvSpPr>
          <p:spPr>
            <a:xfrm>
              <a:off x="2340132"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0" name="Freeform 485">
              <a:extLst>
                <a:ext uri="{FF2B5EF4-FFF2-40B4-BE49-F238E27FC236}">
                  <a16:creationId xmlns:a16="http://schemas.microsoft.com/office/drawing/2014/main" id="{02FD0D8B-E7F8-C533-BDCC-6D17CFFC13F1}"/>
                </a:ext>
              </a:extLst>
            </p:cNvPr>
            <p:cNvSpPr/>
            <p:nvPr/>
          </p:nvSpPr>
          <p:spPr>
            <a:xfrm>
              <a:off x="236569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1" name="Freeform 486">
              <a:extLst>
                <a:ext uri="{FF2B5EF4-FFF2-40B4-BE49-F238E27FC236}">
                  <a16:creationId xmlns:a16="http://schemas.microsoft.com/office/drawing/2014/main" id="{5F304838-57B4-CD5B-862A-350F1A1AAE85}"/>
                </a:ext>
              </a:extLst>
            </p:cNvPr>
            <p:cNvSpPr/>
            <p:nvPr/>
          </p:nvSpPr>
          <p:spPr>
            <a:xfrm>
              <a:off x="2403273"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2" name="Freeform 487">
              <a:extLst>
                <a:ext uri="{FF2B5EF4-FFF2-40B4-BE49-F238E27FC236}">
                  <a16:creationId xmlns:a16="http://schemas.microsoft.com/office/drawing/2014/main" id="{98EB0164-4D2F-2D37-144F-6DEF24A4F012}"/>
                </a:ext>
              </a:extLst>
            </p:cNvPr>
            <p:cNvSpPr/>
            <p:nvPr/>
          </p:nvSpPr>
          <p:spPr>
            <a:xfrm>
              <a:off x="2969015" y="14830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3" name="Freeform 488">
              <a:extLst>
                <a:ext uri="{FF2B5EF4-FFF2-40B4-BE49-F238E27FC236}">
                  <a16:creationId xmlns:a16="http://schemas.microsoft.com/office/drawing/2014/main" id="{9C54A353-E050-8A6B-47CC-6C763BCC6692}"/>
                </a:ext>
              </a:extLst>
            </p:cNvPr>
            <p:cNvSpPr/>
            <p:nvPr/>
          </p:nvSpPr>
          <p:spPr>
            <a:xfrm>
              <a:off x="3006597" y="145773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4" name="Freeform 489">
              <a:extLst>
                <a:ext uri="{FF2B5EF4-FFF2-40B4-BE49-F238E27FC236}">
                  <a16:creationId xmlns:a16="http://schemas.microsoft.com/office/drawing/2014/main" id="{5E1F81C5-AA29-17B9-5B6A-20026A1F23C2}"/>
                </a:ext>
              </a:extLst>
            </p:cNvPr>
            <p:cNvSpPr/>
            <p:nvPr/>
          </p:nvSpPr>
          <p:spPr>
            <a:xfrm>
              <a:off x="3284706" y="151193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5" name="Freeform 490">
              <a:extLst>
                <a:ext uri="{FF2B5EF4-FFF2-40B4-BE49-F238E27FC236}">
                  <a16:creationId xmlns:a16="http://schemas.microsoft.com/office/drawing/2014/main" id="{92350E0D-52D2-30C4-0C73-B616DF30DD03}"/>
                </a:ext>
              </a:extLst>
            </p:cNvPr>
            <p:cNvSpPr/>
            <p:nvPr/>
          </p:nvSpPr>
          <p:spPr>
            <a:xfrm>
              <a:off x="3322287" y="148662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6" name="Freeform 491">
              <a:extLst>
                <a:ext uri="{FF2B5EF4-FFF2-40B4-BE49-F238E27FC236}">
                  <a16:creationId xmlns:a16="http://schemas.microsoft.com/office/drawing/2014/main" id="{9E24E346-FF4E-94ED-B8F4-CFB2C557E4C8}"/>
                </a:ext>
              </a:extLst>
            </p:cNvPr>
            <p:cNvSpPr/>
            <p:nvPr/>
          </p:nvSpPr>
          <p:spPr>
            <a:xfrm>
              <a:off x="3684576" y="161369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7" name="Freeform 492">
              <a:extLst>
                <a:ext uri="{FF2B5EF4-FFF2-40B4-BE49-F238E27FC236}">
                  <a16:creationId xmlns:a16="http://schemas.microsoft.com/office/drawing/2014/main" id="{8DD34719-949B-60D7-66A9-4E68CFEE3CC8}"/>
                </a:ext>
              </a:extLst>
            </p:cNvPr>
            <p:cNvSpPr/>
            <p:nvPr/>
          </p:nvSpPr>
          <p:spPr>
            <a:xfrm>
              <a:off x="3722157" y="158839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8" name="Freeform 493">
              <a:extLst>
                <a:ext uri="{FF2B5EF4-FFF2-40B4-BE49-F238E27FC236}">
                  <a16:creationId xmlns:a16="http://schemas.microsoft.com/office/drawing/2014/main" id="{E3DEE1C9-47E2-03A3-9D78-4074CCB7EBC2}"/>
                </a:ext>
              </a:extLst>
            </p:cNvPr>
            <p:cNvSpPr/>
            <p:nvPr/>
          </p:nvSpPr>
          <p:spPr>
            <a:xfrm>
              <a:off x="3747716" y="165743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09" name="Freeform 494">
              <a:extLst>
                <a:ext uri="{FF2B5EF4-FFF2-40B4-BE49-F238E27FC236}">
                  <a16:creationId xmlns:a16="http://schemas.microsoft.com/office/drawing/2014/main" id="{18F3E315-6076-71C4-82C7-91CE7DAB9667}"/>
                </a:ext>
              </a:extLst>
            </p:cNvPr>
            <p:cNvSpPr/>
            <p:nvPr/>
          </p:nvSpPr>
          <p:spPr>
            <a:xfrm>
              <a:off x="3785297" y="163212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0" name="Freeform 495">
              <a:extLst>
                <a:ext uri="{FF2B5EF4-FFF2-40B4-BE49-F238E27FC236}">
                  <a16:creationId xmlns:a16="http://schemas.microsoft.com/office/drawing/2014/main" id="{C933A120-E52B-283F-158B-9FC8337875B2}"/>
                </a:ext>
              </a:extLst>
            </p:cNvPr>
            <p:cNvSpPr/>
            <p:nvPr/>
          </p:nvSpPr>
          <p:spPr>
            <a:xfrm>
              <a:off x="3895036" y="171601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1" name="Freeform 496">
              <a:extLst>
                <a:ext uri="{FF2B5EF4-FFF2-40B4-BE49-F238E27FC236}">
                  <a16:creationId xmlns:a16="http://schemas.microsoft.com/office/drawing/2014/main" id="{1788D9B1-4E57-73C7-01CA-252DA666D314}"/>
                </a:ext>
              </a:extLst>
            </p:cNvPr>
            <p:cNvSpPr/>
            <p:nvPr/>
          </p:nvSpPr>
          <p:spPr>
            <a:xfrm>
              <a:off x="3932628" y="169071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2" name="Freeform 497">
              <a:extLst>
                <a:ext uri="{FF2B5EF4-FFF2-40B4-BE49-F238E27FC236}">
                  <a16:creationId xmlns:a16="http://schemas.microsoft.com/office/drawing/2014/main" id="{49E691E2-249C-C01E-B95A-ED07CC3B35F8}"/>
                </a:ext>
              </a:extLst>
            </p:cNvPr>
            <p:cNvSpPr/>
            <p:nvPr/>
          </p:nvSpPr>
          <p:spPr>
            <a:xfrm>
              <a:off x="4701803" y="193684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3" name="Freeform 498">
              <a:extLst>
                <a:ext uri="{FF2B5EF4-FFF2-40B4-BE49-F238E27FC236}">
                  <a16:creationId xmlns:a16="http://schemas.microsoft.com/office/drawing/2014/main" id="{1604FB09-2A57-C078-0396-83173D6CF8BB}"/>
                </a:ext>
              </a:extLst>
            </p:cNvPr>
            <p:cNvSpPr/>
            <p:nvPr/>
          </p:nvSpPr>
          <p:spPr>
            <a:xfrm>
              <a:off x="4739395" y="191155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4" name="Freeform 499">
              <a:extLst>
                <a:ext uri="{FF2B5EF4-FFF2-40B4-BE49-F238E27FC236}">
                  <a16:creationId xmlns:a16="http://schemas.microsoft.com/office/drawing/2014/main" id="{1E8DD483-E2EE-A5A1-05E1-88E6D68B98C2}"/>
                </a:ext>
              </a:extLst>
            </p:cNvPr>
            <p:cNvSpPr/>
            <p:nvPr/>
          </p:nvSpPr>
          <p:spPr>
            <a:xfrm>
              <a:off x="4877190" y="201083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5" name="Freeform 500">
              <a:extLst>
                <a:ext uri="{FF2B5EF4-FFF2-40B4-BE49-F238E27FC236}">
                  <a16:creationId xmlns:a16="http://schemas.microsoft.com/office/drawing/2014/main" id="{FB6C3949-0A33-91D3-CF09-75133012EEF7}"/>
                </a:ext>
              </a:extLst>
            </p:cNvPr>
            <p:cNvSpPr/>
            <p:nvPr/>
          </p:nvSpPr>
          <p:spPr>
            <a:xfrm>
              <a:off x="4914772" y="19855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6" name="Freeform 501">
              <a:extLst>
                <a:ext uri="{FF2B5EF4-FFF2-40B4-BE49-F238E27FC236}">
                  <a16:creationId xmlns:a16="http://schemas.microsoft.com/office/drawing/2014/main" id="{07DA24B4-D1F0-621F-0854-F5A7D98303E1}"/>
                </a:ext>
              </a:extLst>
            </p:cNvPr>
            <p:cNvSpPr/>
            <p:nvPr/>
          </p:nvSpPr>
          <p:spPr>
            <a:xfrm>
              <a:off x="4898241" y="201083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7" name="Freeform 502">
              <a:extLst>
                <a:ext uri="{FF2B5EF4-FFF2-40B4-BE49-F238E27FC236}">
                  <a16:creationId xmlns:a16="http://schemas.microsoft.com/office/drawing/2014/main" id="{1344CC77-4E11-0EAB-ED62-ED945D37BE67}"/>
                </a:ext>
              </a:extLst>
            </p:cNvPr>
            <p:cNvSpPr/>
            <p:nvPr/>
          </p:nvSpPr>
          <p:spPr>
            <a:xfrm>
              <a:off x="4935822" y="19855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8" name="Freeform 503">
              <a:extLst>
                <a:ext uri="{FF2B5EF4-FFF2-40B4-BE49-F238E27FC236}">
                  <a16:creationId xmlns:a16="http://schemas.microsoft.com/office/drawing/2014/main" id="{6BCA19B1-9965-4727-0583-F230C60E8229}"/>
                </a:ext>
              </a:extLst>
            </p:cNvPr>
            <p:cNvSpPr/>
            <p:nvPr/>
          </p:nvSpPr>
          <p:spPr>
            <a:xfrm>
              <a:off x="4982421" y="202578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19" name="Freeform 504">
              <a:extLst>
                <a:ext uri="{FF2B5EF4-FFF2-40B4-BE49-F238E27FC236}">
                  <a16:creationId xmlns:a16="http://schemas.microsoft.com/office/drawing/2014/main" id="{F8A96465-5BF6-5A62-FA56-F05F18578E9C}"/>
                </a:ext>
              </a:extLst>
            </p:cNvPr>
            <p:cNvSpPr/>
            <p:nvPr/>
          </p:nvSpPr>
          <p:spPr>
            <a:xfrm>
              <a:off x="5020002" y="200049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0" name="Freeform 505">
              <a:extLst>
                <a:ext uri="{FF2B5EF4-FFF2-40B4-BE49-F238E27FC236}">
                  <a16:creationId xmlns:a16="http://schemas.microsoft.com/office/drawing/2014/main" id="{C0C3FF33-1D41-F47C-5636-603DF65E869F}"/>
                </a:ext>
              </a:extLst>
            </p:cNvPr>
            <p:cNvSpPr/>
            <p:nvPr/>
          </p:nvSpPr>
          <p:spPr>
            <a:xfrm>
              <a:off x="5375285" y="20859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1" name="Freeform 506">
              <a:extLst>
                <a:ext uri="{FF2B5EF4-FFF2-40B4-BE49-F238E27FC236}">
                  <a16:creationId xmlns:a16="http://schemas.microsoft.com/office/drawing/2014/main" id="{4157B7F2-F6AD-7924-75BA-BD256286235A}"/>
                </a:ext>
              </a:extLst>
            </p:cNvPr>
            <p:cNvSpPr/>
            <p:nvPr/>
          </p:nvSpPr>
          <p:spPr>
            <a:xfrm>
              <a:off x="5412866" y="206064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2" name="Freeform 507">
              <a:extLst>
                <a:ext uri="{FF2B5EF4-FFF2-40B4-BE49-F238E27FC236}">
                  <a16:creationId xmlns:a16="http://schemas.microsoft.com/office/drawing/2014/main" id="{41172C04-F240-30CE-9276-7D566BB4025B}"/>
                </a:ext>
              </a:extLst>
            </p:cNvPr>
            <p:cNvSpPr/>
            <p:nvPr/>
          </p:nvSpPr>
          <p:spPr>
            <a:xfrm>
              <a:off x="5641868" y="21766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3" name="Freeform 508">
              <a:extLst>
                <a:ext uri="{FF2B5EF4-FFF2-40B4-BE49-F238E27FC236}">
                  <a16:creationId xmlns:a16="http://schemas.microsoft.com/office/drawing/2014/main" id="{921BE085-2607-7CCE-3FC2-A391F2D71790}"/>
                </a:ext>
              </a:extLst>
            </p:cNvPr>
            <p:cNvSpPr/>
            <p:nvPr/>
          </p:nvSpPr>
          <p:spPr>
            <a:xfrm>
              <a:off x="5679450" y="215138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4" name="Freeform 509">
              <a:extLst>
                <a:ext uri="{FF2B5EF4-FFF2-40B4-BE49-F238E27FC236}">
                  <a16:creationId xmlns:a16="http://schemas.microsoft.com/office/drawing/2014/main" id="{77ACD3B2-5B88-4D7B-F152-153B3BD01705}"/>
                </a:ext>
              </a:extLst>
            </p:cNvPr>
            <p:cNvSpPr/>
            <p:nvPr/>
          </p:nvSpPr>
          <p:spPr>
            <a:xfrm>
              <a:off x="5648885" y="219186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5" name="Freeform 510">
              <a:extLst>
                <a:ext uri="{FF2B5EF4-FFF2-40B4-BE49-F238E27FC236}">
                  <a16:creationId xmlns:a16="http://schemas.microsoft.com/office/drawing/2014/main" id="{76C2A615-5916-DCF0-D2B6-747817532FEF}"/>
                </a:ext>
              </a:extLst>
            </p:cNvPr>
            <p:cNvSpPr/>
            <p:nvPr/>
          </p:nvSpPr>
          <p:spPr>
            <a:xfrm>
              <a:off x="5686466" y="216656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6" name="Freeform 511">
              <a:extLst>
                <a:ext uri="{FF2B5EF4-FFF2-40B4-BE49-F238E27FC236}">
                  <a16:creationId xmlns:a16="http://schemas.microsoft.com/office/drawing/2014/main" id="{8CD62928-9EC6-64C4-D54E-B597514E4C94}"/>
                </a:ext>
              </a:extLst>
            </p:cNvPr>
            <p:cNvSpPr/>
            <p:nvPr/>
          </p:nvSpPr>
          <p:spPr>
            <a:xfrm>
              <a:off x="5669935" y="219186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7" name="Freeform 512">
              <a:extLst>
                <a:ext uri="{FF2B5EF4-FFF2-40B4-BE49-F238E27FC236}">
                  <a16:creationId xmlns:a16="http://schemas.microsoft.com/office/drawing/2014/main" id="{4098FE75-2E9D-F000-20F5-B161FF213E9A}"/>
                </a:ext>
              </a:extLst>
            </p:cNvPr>
            <p:cNvSpPr/>
            <p:nvPr/>
          </p:nvSpPr>
          <p:spPr>
            <a:xfrm>
              <a:off x="5707517" y="216656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8" name="Freeform 513">
              <a:extLst>
                <a:ext uri="{FF2B5EF4-FFF2-40B4-BE49-F238E27FC236}">
                  <a16:creationId xmlns:a16="http://schemas.microsoft.com/office/drawing/2014/main" id="{E45C1FFF-E820-FFB7-6508-7DB6B47F486C}"/>
                </a:ext>
              </a:extLst>
            </p:cNvPr>
            <p:cNvSpPr/>
            <p:nvPr/>
          </p:nvSpPr>
          <p:spPr>
            <a:xfrm>
              <a:off x="6609989" y="231498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29" name="Freeform 514">
              <a:extLst>
                <a:ext uri="{FF2B5EF4-FFF2-40B4-BE49-F238E27FC236}">
                  <a16:creationId xmlns:a16="http://schemas.microsoft.com/office/drawing/2014/main" id="{382CCF29-83EF-D0E5-2A61-E62E127CDAAB}"/>
                </a:ext>
              </a:extLst>
            </p:cNvPr>
            <p:cNvSpPr/>
            <p:nvPr/>
          </p:nvSpPr>
          <p:spPr>
            <a:xfrm>
              <a:off x="6647571" y="228969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0" name="Freeform 515">
              <a:extLst>
                <a:ext uri="{FF2B5EF4-FFF2-40B4-BE49-F238E27FC236}">
                  <a16:creationId xmlns:a16="http://schemas.microsoft.com/office/drawing/2014/main" id="{F874FAE1-0BA1-9439-C74C-72190C3E5A7C}"/>
                </a:ext>
              </a:extLst>
            </p:cNvPr>
            <p:cNvSpPr/>
            <p:nvPr/>
          </p:nvSpPr>
          <p:spPr>
            <a:xfrm>
              <a:off x="6757309" y="233039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1" name="Freeform 516">
              <a:extLst>
                <a:ext uri="{FF2B5EF4-FFF2-40B4-BE49-F238E27FC236}">
                  <a16:creationId xmlns:a16="http://schemas.microsoft.com/office/drawing/2014/main" id="{4FE1BE06-1784-10CA-2ED9-F839A8400355}"/>
                </a:ext>
              </a:extLst>
            </p:cNvPr>
            <p:cNvSpPr/>
            <p:nvPr/>
          </p:nvSpPr>
          <p:spPr>
            <a:xfrm>
              <a:off x="6794901"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2" name="Freeform 517">
              <a:extLst>
                <a:ext uri="{FF2B5EF4-FFF2-40B4-BE49-F238E27FC236}">
                  <a16:creationId xmlns:a16="http://schemas.microsoft.com/office/drawing/2014/main" id="{FB07E434-BEF9-914C-2595-5E378BF6B32A}"/>
                </a:ext>
              </a:extLst>
            </p:cNvPr>
            <p:cNvSpPr/>
            <p:nvPr/>
          </p:nvSpPr>
          <p:spPr>
            <a:xfrm>
              <a:off x="6764326" y="233039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3" name="Freeform 518">
              <a:extLst>
                <a:ext uri="{FF2B5EF4-FFF2-40B4-BE49-F238E27FC236}">
                  <a16:creationId xmlns:a16="http://schemas.microsoft.com/office/drawing/2014/main" id="{33236306-79A3-4D13-7134-C0F4076BEBC3}"/>
                </a:ext>
              </a:extLst>
            </p:cNvPr>
            <p:cNvSpPr/>
            <p:nvPr/>
          </p:nvSpPr>
          <p:spPr>
            <a:xfrm>
              <a:off x="6801907"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4" name="Freeform 519">
              <a:extLst>
                <a:ext uri="{FF2B5EF4-FFF2-40B4-BE49-F238E27FC236}">
                  <a16:creationId xmlns:a16="http://schemas.microsoft.com/office/drawing/2014/main" id="{4EA76E61-6568-8C7D-853C-F679DBD08D4A}"/>
                </a:ext>
              </a:extLst>
            </p:cNvPr>
            <p:cNvSpPr/>
            <p:nvPr/>
          </p:nvSpPr>
          <p:spPr>
            <a:xfrm>
              <a:off x="6778359" y="233039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5" name="Freeform 520">
              <a:extLst>
                <a:ext uri="{FF2B5EF4-FFF2-40B4-BE49-F238E27FC236}">
                  <a16:creationId xmlns:a16="http://schemas.microsoft.com/office/drawing/2014/main" id="{D0C3AB2A-4299-B5DF-F39E-66487ADE97E1}"/>
                </a:ext>
              </a:extLst>
            </p:cNvPr>
            <p:cNvSpPr/>
            <p:nvPr/>
          </p:nvSpPr>
          <p:spPr>
            <a:xfrm>
              <a:off x="6815941"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6" name="Freeform 521">
              <a:extLst>
                <a:ext uri="{FF2B5EF4-FFF2-40B4-BE49-F238E27FC236}">
                  <a16:creationId xmlns:a16="http://schemas.microsoft.com/office/drawing/2014/main" id="{46ADB39C-FDA9-8AD3-0E8D-71F2CD9512EC}"/>
                </a:ext>
              </a:extLst>
            </p:cNvPr>
            <p:cNvSpPr/>
            <p:nvPr/>
          </p:nvSpPr>
          <p:spPr>
            <a:xfrm>
              <a:off x="6806426" y="236198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7" name="Freeform 522">
              <a:extLst>
                <a:ext uri="{FF2B5EF4-FFF2-40B4-BE49-F238E27FC236}">
                  <a16:creationId xmlns:a16="http://schemas.microsoft.com/office/drawing/2014/main" id="{24A6E34C-20C9-A53E-DC2E-A1211EDC03AA}"/>
                </a:ext>
              </a:extLst>
            </p:cNvPr>
            <p:cNvSpPr/>
            <p:nvPr/>
          </p:nvSpPr>
          <p:spPr>
            <a:xfrm>
              <a:off x="6844008" y="233669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8" name="Freeform 523">
              <a:extLst>
                <a:ext uri="{FF2B5EF4-FFF2-40B4-BE49-F238E27FC236}">
                  <a16:creationId xmlns:a16="http://schemas.microsoft.com/office/drawing/2014/main" id="{A3040103-94DA-2746-F1D9-FB9CC02F712C}"/>
                </a:ext>
              </a:extLst>
            </p:cNvPr>
            <p:cNvSpPr/>
            <p:nvPr/>
          </p:nvSpPr>
          <p:spPr>
            <a:xfrm>
              <a:off x="6841500" y="23936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39" name="Freeform 524">
              <a:extLst>
                <a:ext uri="{FF2B5EF4-FFF2-40B4-BE49-F238E27FC236}">
                  <a16:creationId xmlns:a16="http://schemas.microsoft.com/office/drawing/2014/main" id="{7F1B338C-B97E-2B0A-42C1-2C4809BE4848}"/>
                </a:ext>
              </a:extLst>
            </p:cNvPr>
            <p:cNvSpPr/>
            <p:nvPr/>
          </p:nvSpPr>
          <p:spPr>
            <a:xfrm>
              <a:off x="6879081" y="23684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0" name="Freeform 525">
              <a:extLst>
                <a:ext uri="{FF2B5EF4-FFF2-40B4-BE49-F238E27FC236}">
                  <a16:creationId xmlns:a16="http://schemas.microsoft.com/office/drawing/2014/main" id="{C86AFE3D-2754-9B99-B622-67C5A3EC9302}"/>
                </a:ext>
              </a:extLst>
            </p:cNvPr>
            <p:cNvSpPr/>
            <p:nvPr/>
          </p:nvSpPr>
          <p:spPr>
            <a:xfrm>
              <a:off x="6869556" y="24096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1" name="Freeform 526">
              <a:extLst>
                <a:ext uri="{FF2B5EF4-FFF2-40B4-BE49-F238E27FC236}">
                  <a16:creationId xmlns:a16="http://schemas.microsoft.com/office/drawing/2014/main" id="{786E1B54-2A67-B153-F33E-BCED892AA6F4}"/>
                </a:ext>
              </a:extLst>
            </p:cNvPr>
            <p:cNvSpPr/>
            <p:nvPr/>
          </p:nvSpPr>
          <p:spPr>
            <a:xfrm>
              <a:off x="6907137"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2" name="Freeform 527">
              <a:extLst>
                <a:ext uri="{FF2B5EF4-FFF2-40B4-BE49-F238E27FC236}">
                  <a16:creationId xmlns:a16="http://schemas.microsoft.com/office/drawing/2014/main" id="{093CA385-2D64-EBB7-F34F-00C5E959D24D}"/>
                </a:ext>
              </a:extLst>
            </p:cNvPr>
            <p:cNvSpPr/>
            <p:nvPr/>
          </p:nvSpPr>
          <p:spPr>
            <a:xfrm>
              <a:off x="6883590"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3" name="Freeform 528">
              <a:extLst>
                <a:ext uri="{FF2B5EF4-FFF2-40B4-BE49-F238E27FC236}">
                  <a16:creationId xmlns:a16="http://schemas.microsoft.com/office/drawing/2014/main" id="{F3C6941C-C1D3-738F-6825-8187B8E19CBB}"/>
                </a:ext>
              </a:extLst>
            </p:cNvPr>
            <p:cNvSpPr/>
            <p:nvPr/>
          </p:nvSpPr>
          <p:spPr>
            <a:xfrm>
              <a:off x="6921171"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4" name="Freeform 529">
              <a:extLst>
                <a:ext uri="{FF2B5EF4-FFF2-40B4-BE49-F238E27FC236}">
                  <a16:creationId xmlns:a16="http://schemas.microsoft.com/office/drawing/2014/main" id="{836CEECE-523F-CE76-DD74-4C01BD1ED9C5}"/>
                </a:ext>
              </a:extLst>
            </p:cNvPr>
            <p:cNvSpPr/>
            <p:nvPr/>
          </p:nvSpPr>
          <p:spPr>
            <a:xfrm>
              <a:off x="6883590"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5" name="Freeform 530">
              <a:extLst>
                <a:ext uri="{FF2B5EF4-FFF2-40B4-BE49-F238E27FC236}">
                  <a16:creationId xmlns:a16="http://schemas.microsoft.com/office/drawing/2014/main" id="{D7B427C1-B9C7-52EA-8697-9720D2BD9FE2}"/>
                </a:ext>
              </a:extLst>
            </p:cNvPr>
            <p:cNvSpPr/>
            <p:nvPr/>
          </p:nvSpPr>
          <p:spPr>
            <a:xfrm>
              <a:off x="6921171"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6" name="Freeform 531">
              <a:extLst>
                <a:ext uri="{FF2B5EF4-FFF2-40B4-BE49-F238E27FC236}">
                  <a16:creationId xmlns:a16="http://schemas.microsoft.com/office/drawing/2014/main" id="{50413C61-7FEF-051D-71F5-9BD8C1E774A1}"/>
                </a:ext>
              </a:extLst>
            </p:cNvPr>
            <p:cNvSpPr/>
            <p:nvPr/>
          </p:nvSpPr>
          <p:spPr>
            <a:xfrm>
              <a:off x="6918663" y="24096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7" name="Freeform 532">
              <a:extLst>
                <a:ext uri="{FF2B5EF4-FFF2-40B4-BE49-F238E27FC236}">
                  <a16:creationId xmlns:a16="http://schemas.microsoft.com/office/drawing/2014/main" id="{18986F92-5FB7-6273-5ECC-35DCC81933E6}"/>
                </a:ext>
              </a:extLst>
            </p:cNvPr>
            <p:cNvSpPr/>
            <p:nvPr/>
          </p:nvSpPr>
          <p:spPr>
            <a:xfrm>
              <a:off x="6956255"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8" name="Freeform 533">
              <a:extLst>
                <a:ext uri="{FF2B5EF4-FFF2-40B4-BE49-F238E27FC236}">
                  <a16:creationId xmlns:a16="http://schemas.microsoft.com/office/drawing/2014/main" id="{EE8ECD8F-D9C6-6BD3-3B7D-66A3054C90E6}"/>
                </a:ext>
              </a:extLst>
            </p:cNvPr>
            <p:cNvSpPr/>
            <p:nvPr/>
          </p:nvSpPr>
          <p:spPr>
            <a:xfrm>
              <a:off x="6932696"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49" name="Freeform 534">
              <a:extLst>
                <a:ext uri="{FF2B5EF4-FFF2-40B4-BE49-F238E27FC236}">
                  <a16:creationId xmlns:a16="http://schemas.microsoft.com/office/drawing/2014/main" id="{1BDBF2E4-350F-CD1C-A6F9-44B5C0C82085}"/>
                </a:ext>
              </a:extLst>
            </p:cNvPr>
            <p:cNvSpPr/>
            <p:nvPr/>
          </p:nvSpPr>
          <p:spPr>
            <a:xfrm>
              <a:off x="6970278"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0" name="Freeform 535">
              <a:extLst>
                <a:ext uri="{FF2B5EF4-FFF2-40B4-BE49-F238E27FC236}">
                  <a16:creationId xmlns:a16="http://schemas.microsoft.com/office/drawing/2014/main" id="{C841BBDF-18DE-017D-E55D-1A293092E5F8}"/>
                </a:ext>
              </a:extLst>
            </p:cNvPr>
            <p:cNvSpPr/>
            <p:nvPr/>
          </p:nvSpPr>
          <p:spPr>
            <a:xfrm>
              <a:off x="6939713"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1" name="Freeform 536">
              <a:extLst>
                <a:ext uri="{FF2B5EF4-FFF2-40B4-BE49-F238E27FC236}">
                  <a16:creationId xmlns:a16="http://schemas.microsoft.com/office/drawing/2014/main" id="{BBC747E4-383E-E838-3423-BA5B273048ED}"/>
                </a:ext>
              </a:extLst>
            </p:cNvPr>
            <p:cNvSpPr/>
            <p:nvPr/>
          </p:nvSpPr>
          <p:spPr>
            <a:xfrm>
              <a:off x="6977294"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2" name="Freeform 537">
              <a:extLst>
                <a:ext uri="{FF2B5EF4-FFF2-40B4-BE49-F238E27FC236}">
                  <a16:creationId xmlns:a16="http://schemas.microsoft.com/office/drawing/2014/main" id="{30E8BDA0-FC2D-5DE6-5D35-2D2FADC0292F}"/>
                </a:ext>
              </a:extLst>
            </p:cNvPr>
            <p:cNvSpPr/>
            <p:nvPr/>
          </p:nvSpPr>
          <p:spPr>
            <a:xfrm>
              <a:off x="6960763" y="244295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3" name="Freeform 538">
              <a:extLst>
                <a:ext uri="{FF2B5EF4-FFF2-40B4-BE49-F238E27FC236}">
                  <a16:creationId xmlns:a16="http://schemas.microsoft.com/office/drawing/2014/main" id="{6E4261D4-08FF-EFB4-CE55-7C329DC64D29}"/>
                </a:ext>
              </a:extLst>
            </p:cNvPr>
            <p:cNvSpPr/>
            <p:nvPr/>
          </p:nvSpPr>
          <p:spPr>
            <a:xfrm>
              <a:off x="6998345" y="241764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4" name="Freeform 539">
              <a:extLst>
                <a:ext uri="{FF2B5EF4-FFF2-40B4-BE49-F238E27FC236}">
                  <a16:creationId xmlns:a16="http://schemas.microsoft.com/office/drawing/2014/main" id="{DF9420FC-3A42-72AD-2EA1-9342E91EE2C9}"/>
                </a:ext>
              </a:extLst>
            </p:cNvPr>
            <p:cNvSpPr/>
            <p:nvPr/>
          </p:nvSpPr>
          <p:spPr>
            <a:xfrm>
              <a:off x="6960763" y="244295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5" name="Freeform 540">
              <a:extLst>
                <a:ext uri="{FF2B5EF4-FFF2-40B4-BE49-F238E27FC236}">
                  <a16:creationId xmlns:a16="http://schemas.microsoft.com/office/drawing/2014/main" id="{FBA0B6FD-190F-DDA4-84E4-36FFD984255B}"/>
                </a:ext>
              </a:extLst>
            </p:cNvPr>
            <p:cNvSpPr/>
            <p:nvPr/>
          </p:nvSpPr>
          <p:spPr>
            <a:xfrm>
              <a:off x="6998345" y="241764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6" name="Freeform 541">
              <a:extLst>
                <a:ext uri="{FF2B5EF4-FFF2-40B4-BE49-F238E27FC236}">
                  <a16:creationId xmlns:a16="http://schemas.microsoft.com/office/drawing/2014/main" id="{9780BC30-42E9-115A-FC4D-29A2449C023F}"/>
                </a:ext>
              </a:extLst>
            </p:cNvPr>
            <p:cNvSpPr/>
            <p:nvPr/>
          </p:nvSpPr>
          <p:spPr>
            <a:xfrm>
              <a:off x="698882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7" name="Freeform 542">
              <a:extLst>
                <a:ext uri="{FF2B5EF4-FFF2-40B4-BE49-F238E27FC236}">
                  <a16:creationId xmlns:a16="http://schemas.microsoft.com/office/drawing/2014/main" id="{A03A1A29-CDD7-A18A-3B14-DFD50C7B5172}"/>
                </a:ext>
              </a:extLst>
            </p:cNvPr>
            <p:cNvSpPr/>
            <p:nvPr/>
          </p:nvSpPr>
          <p:spPr>
            <a:xfrm>
              <a:off x="702640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8" name="Freeform 543">
              <a:extLst>
                <a:ext uri="{FF2B5EF4-FFF2-40B4-BE49-F238E27FC236}">
                  <a16:creationId xmlns:a16="http://schemas.microsoft.com/office/drawing/2014/main" id="{94C4EFBE-0E98-2C08-B686-078FA50B180E}"/>
                </a:ext>
              </a:extLst>
            </p:cNvPr>
            <p:cNvSpPr/>
            <p:nvPr/>
          </p:nvSpPr>
          <p:spPr>
            <a:xfrm>
              <a:off x="7037926" y="2459809"/>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59" name="Freeform 544">
              <a:extLst>
                <a:ext uri="{FF2B5EF4-FFF2-40B4-BE49-F238E27FC236}">
                  <a16:creationId xmlns:a16="http://schemas.microsoft.com/office/drawing/2014/main" id="{14AAC862-D340-C397-2FFF-A733DBEB0903}"/>
                </a:ext>
              </a:extLst>
            </p:cNvPr>
            <p:cNvSpPr/>
            <p:nvPr/>
          </p:nvSpPr>
          <p:spPr>
            <a:xfrm>
              <a:off x="7075508"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0" name="Freeform 545">
              <a:extLst>
                <a:ext uri="{FF2B5EF4-FFF2-40B4-BE49-F238E27FC236}">
                  <a16:creationId xmlns:a16="http://schemas.microsoft.com/office/drawing/2014/main" id="{D90D9E73-6210-3E21-DA62-740869204D4F}"/>
                </a:ext>
              </a:extLst>
            </p:cNvPr>
            <p:cNvSpPr/>
            <p:nvPr/>
          </p:nvSpPr>
          <p:spPr>
            <a:xfrm>
              <a:off x="705196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1" name="Freeform 546">
              <a:extLst>
                <a:ext uri="{FF2B5EF4-FFF2-40B4-BE49-F238E27FC236}">
                  <a16:creationId xmlns:a16="http://schemas.microsoft.com/office/drawing/2014/main" id="{AB251ACB-ABDE-17F2-E480-26A93F1A63D7}"/>
                </a:ext>
              </a:extLst>
            </p:cNvPr>
            <p:cNvSpPr/>
            <p:nvPr/>
          </p:nvSpPr>
          <p:spPr>
            <a:xfrm>
              <a:off x="708954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2" name="Freeform 547">
              <a:extLst>
                <a:ext uri="{FF2B5EF4-FFF2-40B4-BE49-F238E27FC236}">
                  <a16:creationId xmlns:a16="http://schemas.microsoft.com/office/drawing/2014/main" id="{D44B0638-3443-28A5-149E-ECD28683E997}"/>
                </a:ext>
              </a:extLst>
            </p:cNvPr>
            <p:cNvSpPr/>
            <p:nvPr/>
          </p:nvSpPr>
          <p:spPr>
            <a:xfrm>
              <a:off x="705196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3" name="Freeform 548">
              <a:extLst>
                <a:ext uri="{FF2B5EF4-FFF2-40B4-BE49-F238E27FC236}">
                  <a16:creationId xmlns:a16="http://schemas.microsoft.com/office/drawing/2014/main" id="{7DDEF630-AD80-0E0F-887D-05598EE2075C}"/>
                </a:ext>
              </a:extLst>
            </p:cNvPr>
            <p:cNvSpPr/>
            <p:nvPr/>
          </p:nvSpPr>
          <p:spPr>
            <a:xfrm>
              <a:off x="708954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4" name="Freeform 549">
              <a:extLst>
                <a:ext uri="{FF2B5EF4-FFF2-40B4-BE49-F238E27FC236}">
                  <a16:creationId xmlns:a16="http://schemas.microsoft.com/office/drawing/2014/main" id="{5ED51F9C-029C-03FF-FADE-32E9C64EE42F}"/>
                </a:ext>
              </a:extLst>
            </p:cNvPr>
            <p:cNvSpPr/>
            <p:nvPr/>
          </p:nvSpPr>
          <p:spPr>
            <a:xfrm>
              <a:off x="7058977"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5" name="Freeform 550">
              <a:extLst>
                <a:ext uri="{FF2B5EF4-FFF2-40B4-BE49-F238E27FC236}">
                  <a16:creationId xmlns:a16="http://schemas.microsoft.com/office/drawing/2014/main" id="{975E40B6-AEDB-A994-0D01-8053C15B0D33}"/>
                </a:ext>
              </a:extLst>
            </p:cNvPr>
            <p:cNvSpPr/>
            <p:nvPr/>
          </p:nvSpPr>
          <p:spPr>
            <a:xfrm>
              <a:off x="7096558"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6" name="Freeform 551">
              <a:extLst>
                <a:ext uri="{FF2B5EF4-FFF2-40B4-BE49-F238E27FC236}">
                  <a16:creationId xmlns:a16="http://schemas.microsoft.com/office/drawing/2014/main" id="{4BB965D7-6144-B0C4-63E1-C95C075F54CE}"/>
                </a:ext>
              </a:extLst>
            </p:cNvPr>
            <p:cNvSpPr/>
            <p:nvPr/>
          </p:nvSpPr>
          <p:spPr>
            <a:xfrm>
              <a:off x="707301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7" name="Freeform 552">
              <a:extLst>
                <a:ext uri="{FF2B5EF4-FFF2-40B4-BE49-F238E27FC236}">
                  <a16:creationId xmlns:a16="http://schemas.microsoft.com/office/drawing/2014/main" id="{E802DE75-5196-E5EC-1FFB-315064EE32B8}"/>
                </a:ext>
              </a:extLst>
            </p:cNvPr>
            <p:cNvSpPr/>
            <p:nvPr/>
          </p:nvSpPr>
          <p:spPr>
            <a:xfrm>
              <a:off x="711059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8" name="Freeform 553">
              <a:extLst>
                <a:ext uri="{FF2B5EF4-FFF2-40B4-BE49-F238E27FC236}">
                  <a16:creationId xmlns:a16="http://schemas.microsoft.com/office/drawing/2014/main" id="{780B83AC-169C-7502-A6A0-56052E1F6A8C}"/>
                </a:ext>
              </a:extLst>
            </p:cNvPr>
            <p:cNvSpPr/>
            <p:nvPr/>
          </p:nvSpPr>
          <p:spPr>
            <a:xfrm>
              <a:off x="7122117"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69" name="Freeform 554">
              <a:extLst>
                <a:ext uri="{FF2B5EF4-FFF2-40B4-BE49-F238E27FC236}">
                  <a16:creationId xmlns:a16="http://schemas.microsoft.com/office/drawing/2014/main" id="{33255D90-4961-AFD1-DC2A-2D518E4DD626}"/>
                </a:ext>
              </a:extLst>
            </p:cNvPr>
            <p:cNvSpPr/>
            <p:nvPr/>
          </p:nvSpPr>
          <p:spPr>
            <a:xfrm>
              <a:off x="7159698"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0" name="Freeform 555">
              <a:extLst>
                <a:ext uri="{FF2B5EF4-FFF2-40B4-BE49-F238E27FC236}">
                  <a16:creationId xmlns:a16="http://schemas.microsoft.com/office/drawing/2014/main" id="{1CA720A6-E758-4663-0C39-9BC6081CD843}"/>
                </a:ext>
              </a:extLst>
            </p:cNvPr>
            <p:cNvSpPr/>
            <p:nvPr/>
          </p:nvSpPr>
          <p:spPr>
            <a:xfrm>
              <a:off x="7129134"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1" name="Freeform 556">
              <a:extLst>
                <a:ext uri="{FF2B5EF4-FFF2-40B4-BE49-F238E27FC236}">
                  <a16:creationId xmlns:a16="http://schemas.microsoft.com/office/drawing/2014/main" id="{38A9DE1F-C2A8-6899-A9FD-AC5777AD2B74}"/>
                </a:ext>
              </a:extLst>
            </p:cNvPr>
            <p:cNvSpPr/>
            <p:nvPr/>
          </p:nvSpPr>
          <p:spPr>
            <a:xfrm>
              <a:off x="7166715"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2" name="Freeform 557">
              <a:extLst>
                <a:ext uri="{FF2B5EF4-FFF2-40B4-BE49-F238E27FC236}">
                  <a16:creationId xmlns:a16="http://schemas.microsoft.com/office/drawing/2014/main" id="{AE99DEE9-96DF-4F49-57DF-3D3D2E0B6D6B}"/>
                </a:ext>
              </a:extLst>
            </p:cNvPr>
            <p:cNvSpPr/>
            <p:nvPr/>
          </p:nvSpPr>
          <p:spPr>
            <a:xfrm>
              <a:off x="7157190"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3" name="Freeform 558">
              <a:extLst>
                <a:ext uri="{FF2B5EF4-FFF2-40B4-BE49-F238E27FC236}">
                  <a16:creationId xmlns:a16="http://schemas.microsoft.com/office/drawing/2014/main" id="{6E6237A1-2DED-BF0E-F791-E24B51982102}"/>
                </a:ext>
              </a:extLst>
            </p:cNvPr>
            <p:cNvSpPr/>
            <p:nvPr/>
          </p:nvSpPr>
          <p:spPr>
            <a:xfrm>
              <a:off x="7194771"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4" name="Freeform 559">
              <a:extLst>
                <a:ext uri="{FF2B5EF4-FFF2-40B4-BE49-F238E27FC236}">
                  <a16:creationId xmlns:a16="http://schemas.microsoft.com/office/drawing/2014/main" id="{7F887EB7-60EB-CCF1-3975-FCD79B217935}"/>
                </a:ext>
              </a:extLst>
            </p:cNvPr>
            <p:cNvSpPr/>
            <p:nvPr/>
          </p:nvSpPr>
          <p:spPr>
            <a:xfrm>
              <a:off x="7164207"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5" name="Freeform 560">
              <a:extLst>
                <a:ext uri="{FF2B5EF4-FFF2-40B4-BE49-F238E27FC236}">
                  <a16:creationId xmlns:a16="http://schemas.microsoft.com/office/drawing/2014/main" id="{0E3F50E1-EA4A-E3A1-00E4-351F60DA0115}"/>
                </a:ext>
              </a:extLst>
            </p:cNvPr>
            <p:cNvSpPr/>
            <p:nvPr/>
          </p:nvSpPr>
          <p:spPr>
            <a:xfrm>
              <a:off x="7201788"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6" name="Freeform 561">
              <a:extLst>
                <a:ext uri="{FF2B5EF4-FFF2-40B4-BE49-F238E27FC236}">
                  <a16:creationId xmlns:a16="http://schemas.microsoft.com/office/drawing/2014/main" id="{CB9B4032-5A54-4D91-9B5D-6CBCD422FDCB}"/>
                </a:ext>
              </a:extLst>
            </p:cNvPr>
            <p:cNvSpPr/>
            <p:nvPr/>
          </p:nvSpPr>
          <p:spPr>
            <a:xfrm>
              <a:off x="726242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7" name="Freeform 562">
              <a:extLst>
                <a:ext uri="{FF2B5EF4-FFF2-40B4-BE49-F238E27FC236}">
                  <a16:creationId xmlns:a16="http://schemas.microsoft.com/office/drawing/2014/main" id="{12545EED-707D-AB7D-27E1-10C87085BE7D}"/>
                </a:ext>
              </a:extLst>
            </p:cNvPr>
            <p:cNvSpPr/>
            <p:nvPr/>
          </p:nvSpPr>
          <p:spPr>
            <a:xfrm>
              <a:off x="7300001"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8" name="Freeform 563">
              <a:extLst>
                <a:ext uri="{FF2B5EF4-FFF2-40B4-BE49-F238E27FC236}">
                  <a16:creationId xmlns:a16="http://schemas.microsoft.com/office/drawing/2014/main" id="{592A1B2C-80EE-CFFE-B6B7-FB1538EDF790}"/>
                </a:ext>
              </a:extLst>
            </p:cNvPr>
            <p:cNvSpPr/>
            <p:nvPr/>
          </p:nvSpPr>
          <p:spPr>
            <a:xfrm>
              <a:off x="72904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79" name="Freeform 564">
              <a:extLst>
                <a:ext uri="{FF2B5EF4-FFF2-40B4-BE49-F238E27FC236}">
                  <a16:creationId xmlns:a16="http://schemas.microsoft.com/office/drawing/2014/main" id="{9E8B5188-E0A8-4193-D6B7-555F309A489A}"/>
                </a:ext>
              </a:extLst>
            </p:cNvPr>
            <p:cNvSpPr/>
            <p:nvPr/>
          </p:nvSpPr>
          <p:spPr>
            <a:xfrm>
              <a:off x="73280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0" name="Freeform 565">
              <a:extLst>
                <a:ext uri="{FF2B5EF4-FFF2-40B4-BE49-F238E27FC236}">
                  <a16:creationId xmlns:a16="http://schemas.microsoft.com/office/drawing/2014/main" id="{CCBD68D0-601F-AD9C-B860-E58506131254}"/>
                </a:ext>
              </a:extLst>
            </p:cNvPr>
            <p:cNvSpPr/>
            <p:nvPr/>
          </p:nvSpPr>
          <p:spPr>
            <a:xfrm>
              <a:off x="72904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1" name="Freeform 566">
              <a:extLst>
                <a:ext uri="{FF2B5EF4-FFF2-40B4-BE49-F238E27FC236}">
                  <a16:creationId xmlns:a16="http://schemas.microsoft.com/office/drawing/2014/main" id="{8DFF7519-79E1-D7E6-3266-3C7E247197CE}"/>
                </a:ext>
              </a:extLst>
            </p:cNvPr>
            <p:cNvSpPr/>
            <p:nvPr/>
          </p:nvSpPr>
          <p:spPr>
            <a:xfrm>
              <a:off x="73280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2" name="Freeform 567">
              <a:extLst>
                <a:ext uri="{FF2B5EF4-FFF2-40B4-BE49-F238E27FC236}">
                  <a16:creationId xmlns:a16="http://schemas.microsoft.com/office/drawing/2014/main" id="{4D67A23F-8C1B-21D0-C0D3-A59F6B648B4E}"/>
                </a:ext>
              </a:extLst>
            </p:cNvPr>
            <p:cNvSpPr/>
            <p:nvPr/>
          </p:nvSpPr>
          <p:spPr>
            <a:xfrm>
              <a:off x="7297493" y="251366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3" name="Freeform 568">
              <a:extLst>
                <a:ext uri="{FF2B5EF4-FFF2-40B4-BE49-F238E27FC236}">
                  <a16:creationId xmlns:a16="http://schemas.microsoft.com/office/drawing/2014/main" id="{B2599429-E58B-3BF6-6384-D24D8C2ECBD2}"/>
                </a:ext>
              </a:extLst>
            </p:cNvPr>
            <p:cNvSpPr/>
            <p:nvPr/>
          </p:nvSpPr>
          <p:spPr>
            <a:xfrm>
              <a:off x="733508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4" name="Freeform 569">
              <a:extLst>
                <a:ext uri="{FF2B5EF4-FFF2-40B4-BE49-F238E27FC236}">
                  <a16:creationId xmlns:a16="http://schemas.microsoft.com/office/drawing/2014/main" id="{F6DFF184-0B1E-25EB-1692-18603A93AA0D}"/>
                </a:ext>
              </a:extLst>
            </p:cNvPr>
            <p:cNvSpPr/>
            <p:nvPr/>
          </p:nvSpPr>
          <p:spPr>
            <a:xfrm>
              <a:off x="7304510"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5" name="Freeform 570">
              <a:extLst>
                <a:ext uri="{FF2B5EF4-FFF2-40B4-BE49-F238E27FC236}">
                  <a16:creationId xmlns:a16="http://schemas.microsoft.com/office/drawing/2014/main" id="{475E25B8-3DF1-279E-F1B3-F05A609D1C2A}"/>
                </a:ext>
              </a:extLst>
            </p:cNvPr>
            <p:cNvSpPr/>
            <p:nvPr/>
          </p:nvSpPr>
          <p:spPr>
            <a:xfrm>
              <a:off x="7342091"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6" name="Freeform 571">
              <a:extLst>
                <a:ext uri="{FF2B5EF4-FFF2-40B4-BE49-F238E27FC236}">
                  <a16:creationId xmlns:a16="http://schemas.microsoft.com/office/drawing/2014/main" id="{FFADE4C2-CA4D-975C-72EE-9DCF2F2C5446}"/>
                </a:ext>
              </a:extLst>
            </p:cNvPr>
            <p:cNvSpPr/>
            <p:nvPr/>
          </p:nvSpPr>
          <p:spPr>
            <a:xfrm>
              <a:off x="7360633"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7" name="Freeform 572">
              <a:extLst>
                <a:ext uri="{FF2B5EF4-FFF2-40B4-BE49-F238E27FC236}">
                  <a16:creationId xmlns:a16="http://schemas.microsoft.com/office/drawing/2014/main" id="{4EED9259-E70E-07EE-66C2-37ED38F26645}"/>
                </a:ext>
              </a:extLst>
            </p:cNvPr>
            <p:cNvSpPr/>
            <p:nvPr/>
          </p:nvSpPr>
          <p:spPr>
            <a:xfrm>
              <a:off x="739821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8" name="Freeform 573">
              <a:extLst>
                <a:ext uri="{FF2B5EF4-FFF2-40B4-BE49-F238E27FC236}">
                  <a16:creationId xmlns:a16="http://schemas.microsoft.com/office/drawing/2014/main" id="{46E3E28C-F92D-D2F4-7010-61E53C3A94C0}"/>
                </a:ext>
              </a:extLst>
            </p:cNvPr>
            <p:cNvSpPr/>
            <p:nvPr/>
          </p:nvSpPr>
          <p:spPr>
            <a:xfrm>
              <a:off x="7360633"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89" name="Freeform 574">
              <a:extLst>
                <a:ext uri="{FF2B5EF4-FFF2-40B4-BE49-F238E27FC236}">
                  <a16:creationId xmlns:a16="http://schemas.microsoft.com/office/drawing/2014/main" id="{FF383548-A36D-8C34-8556-CE9D5100DB03}"/>
                </a:ext>
              </a:extLst>
            </p:cNvPr>
            <p:cNvSpPr/>
            <p:nvPr/>
          </p:nvSpPr>
          <p:spPr>
            <a:xfrm>
              <a:off x="739821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0" name="Freeform 575">
              <a:extLst>
                <a:ext uri="{FF2B5EF4-FFF2-40B4-BE49-F238E27FC236}">
                  <a16:creationId xmlns:a16="http://schemas.microsoft.com/office/drawing/2014/main" id="{1511EEA2-451F-CEC1-DB19-1FF46521C529}"/>
                </a:ext>
              </a:extLst>
            </p:cNvPr>
            <p:cNvSpPr/>
            <p:nvPr/>
          </p:nvSpPr>
          <p:spPr>
            <a:xfrm>
              <a:off x="736765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1" name="Freeform 576">
              <a:extLst>
                <a:ext uri="{FF2B5EF4-FFF2-40B4-BE49-F238E27FC236}">
                  <a16:creationId xmlns:a16="http://schemas.microsoft.com/office/drawing/2014/main" id="{6EE473CE-D90F-F20C-7C59-9CC7FBCA20FE}"/>
                </a:ext>
              </a:extLst>
            </p:cNvPr>
            <p:cNvSpPr/>
            <p:nvPr/>
          </p:nvSpPr>
          <p:spPr>
            <a:xfrm>
              <a:off x="740523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2" name="Freeform 577">
              <a:extLst>
                <a:ext uri="{FF2B5EF4-FFF2-40B4-BE49-F238E27FC236}">
                  <a16:creationId xmlns:a16="http://schemas.microsoft.com/office/drawing/2014/main" id="{7EF58FEB-7C04-0D51-F8E5-3306DC81C72B}"/>
                </a:ext>
              </a:extLst>
            </p:cNvPr>
            <p:cNvSpPr/>
            <p:nvPr/>
          </p:nvSpPr>
          <p:spPr>
            <a:xfrm>
              <a:off x="741675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3" name="Freeform 578">
              <a:extLst>
                <a:ext uri="{FF2B5EF4-FFF2-40B4-BE49-F238E27FC236}">
                  <a16:creationId xmlns:a16="http://schemas.microsoft.com/office/drawing/2014/main" id="{F7E6E367-1AE0-87E2-3181-9C57DE45D2D4}"/>
                </a:ext>
              </a:extLst>
            </p:cNvPr>
            <p:cNvSpPr/>
            <p:nvPr/>
          </p:nvSpPr>
          <p:spPr>
            <a:xfrm>
              <a:off x="745433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4" name="Freeform 579">
              <a:extLst>
                <a:ext uri="{FF2B5EF4-FFF2-40B4-BE49-F238E27FC236}">
                  <a16:creationId xmlns:a16="http://schemas.microsoft.com/office/drawing/2014/main" id="{F4CD0475-C5D1-2060-1931-8B1D2C3D3F76}"/>
                </a:ext>
              </a:extLst>
            </p:cNvPr>
            <p:cNvSpPr/>
            <p:nvPr/>
          </p:nvSpPr>
          <p:spPr>
            <a:xfrm>
              <a:off x="743079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5" name="Freeform 580">
              <a:extLst>
                <a:ext uri="{FF2B5EF4-FFF2-40B4-BE49-F238E27FC236}">
                  <a16:creationId xmlns:a16="http://schemas.microsoft.com/office/drawing/2014/main" id="{2CC022FD-AACA-B63E-9C73-81BE5EBFCF6A}"/>
                </a:ext>
              </a:extLst>
            </p:cNvPr>
            <p:cNvSpPr/>
            <p:nvPr/>
          </p:nvSpPr>
          <p:spPr>
            <a:xfrm>
              <a:off x="746837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6" name="Freeform 581">
              <a:extLst>
                <a:ext uri="{FF2B5EF4-FFF2-40B4-BE49-F238E27FC236}">
                  <a16:creationId xmlns:a16="http://schemas.microsoft.com/office/drawing/2014/main" id="{C0200E38-36DE-B3DC-E618-6E1BF1F981E7}"/>
                </a:ext>
              </a:extLst>
            </p:cNvPr>
            <p:cNvSpPr/>
            <p:nvPr/>
          </p:nvSpPr>
          <p:spPr>
            <a:xfrm>
              <a:off x="743780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7" name="Freeform 582">
              <a:extLst>
                <a:ext uri="{FF2B5EF4-FFF2-40B4-BE49-F238E27FC236}">
                  <a16:creationId xmlns:a16="http://schemas.microsoft.com/office/drawing/2014/main" id="{BAF4C446-5C13-0FF9-A7C4-61987103AA5B}"/>
                </a:ext>
              </a:extLst>
            </p:cNvPr>
            <p:cNvSpPr/>
            <p:nvPr/>
          </p:nvSpPr>
          <p:spPr>
            <a:xfrm>
              <a:off x="747538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8" name="Freeform 583">
              <a:extLst>
                <a:ext uri="{FF2B5EF4-FFF2-40B4-BE49-F238E27FC236}">
                  <a16:creationId xmlns:a16="http://schemas.microsoft.com/office/drawing/2014/main" id="{0EF14285-66A8-DDDC-ABDA-22B847461484}"/>
                </a:ext>
              </a:extLst>
            </p:cNvPr>
            <p:cNvSpPr/>
            <p:nvPr/>
          </p:nvSpPr>
          <p:spPr>
            <a:xfrm>
              <a:off x="7458847" y="251366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199" name="Freeform 584">
              <a:extLst>
                <a:ext uri="{FF2B5EF4-FFF2-40B4-BE49-F238E27FC236}">
                  <a16:creationId xmlns:a16="http://schemas.microsoft.com/office/drawing/2014/main" id="{D400203C-D1E6-B70F-4122-5316E5832C81}"/>
                </a:ext>
              </a:extLst>
            </p:cNvPr>
            <p:cNvSpPr/>
            <p:nvPr/>
          </p:nvSpPr>
          <p:spPr>
            <a:xfrm>
              <a:off x="7496439"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0" name="Freeform 585">
              <a:extLst>
                <a:ext uri="{FF2B5EF4-FFF2-40B4-BE49-F238E27FC236}">
                  <a16:creationId xmlns:a16="http://schemas.microsoft.com/office/drawing/2014/main" id="{86879212-AB7C-6026-7D71-E0D99393C1CA}"/>
                </a:ext>
              </a:extLst>
            </p:cNvPr>
            <p:cNvSpPr/>
            <p:nvPr/>
          </p:nvSpPr>
          <p:spPr>
            <a:xfrm>
              <a:off x="747288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1" name="Freeform 586">
              <a:extLst>
                <a:ext uri="{FF2B5EF4-FFF2-40B4-BE49-F238E27FC236}">
                  <a16:creationId xmlns:a16="http://schemas.microsoft.com/office/drawing/2014/main" id="{E7DD9331-ED5F-7BBE-93C1-FD8E88C126A7}"/>
                </a:ext>
              </a:extLst>
            </p:cNvPr>
            <p:cNvSpPr/>
            <p:nvPr/>
          </p:nvSpPr>
          <p:spPr>
            <a:xfrm>
              <a:off x="751046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2" name="Freeform 587">
              <a:extLst>
                <a:ext uri="{FF2B5EF4-FFF2-40B4-BE49-F238E27FC236}">
                  <a16:creationId xmlns:a16="http://schemas.microsoft.com/office/drawing/2014/main" id="{AD7B40E2-4C63-14F5-A8B2-20A20C8EF287}"/>
                </a:ext>
              </a:extLst>
            </p:cNvPr>
            <p:cNvSpPr/>
            <p:nvPr/>
          </p:nvSpPr>
          <p:spPr>
            <a:xfrm>
              <a:off x="75219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3" name="Freeform 588">
              <a:extLst>
                <a:ext uri="{FF2B5EF4-FFF2-40B4-BE49-F238E27FC236}">
                  <a16:creationId xmlns:a16="http://schemas.microsoft.com/office/drawing/2014/main" id="{F148BA86-487F-1BFF-7C7B-F49571CEFCC3}"/>
                </a:ext>
              </a:extLst>
            </p:cNvPr>
            <p:cNvSpPr/>
            <p:nvPr/>
          </p:nvSpPr>
          <p:spPr>
            <a:xfrm>
              <a:off x="75595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4" name="Freeform 589">
              <a:extLst>
                <a:ext uri="{FF2B5EF4-FFF2-40B4-BE49-F238E27FC236}">
                  <a16:creationId xmlns:a16="http://schemas.microsoft.com/office/drawing/2014/main" id="{D4BA15BA-1979-0CC9-C386-25E85DA20C5C}"/>
                </a:ext>
              </a:extLst>
            </p:cNvPr>
            <p:cNvSpPr/>
            <p:nvPr/>
          </p:nvSpPr>
          <p:spPr>
            <a:xfrm>
              <a:off x="7564087"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5" name="Freeform 590">
              <a:extLst>
                <a:ext uri="{FF2B5EF4-FFF2-40B4-BE49-F238E27FC236}">
                  <a16:creationId xmlns:a16="http://schemas.microsoft.com/office/drawing/2014/main" id="{8AAF34B8-6B5F-7C3E-884F-E14153A4DE9A}"/>
                </a:ext>
              </a:extLst>
            </p:cNvPr>
            <p:cNvSpPr/>
            <p:nvPr/>
          </p:nvSpPr>
          <p:spPr>
            <a:xfrm>
              <a:off x="7601669"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6" name="Freeform 591">
              <a:extLst>
                <a:ext uri="{FF2B5EF4-FFF2-40B4-BE49-F238E27FC236}">
                  <a16:creationId xmlns:a16="http://schemas.microsoft.com/office/drawing/2014/main" id="{B908E998-EC9C-B1BE-03E7-3C4CDF351D2C}"/>
                </a:ext>
              </a:extLst>
            </p:cNvPr>
            <p:cNvSpPr/>
            <p:nvPr/>
          </p:nvSpPr>
          <p:spPr>
            <a:xfrm>
              <a:off x="7578110"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7" name="Freeform 592">
              <a:extLst>
                <a:ext uri="{FF2B5EF4-FFF2-40B4-BE49-F238E27FC236}">
                  <a16:creationId xmlns:a16="http://schemas.microsoft.com/office/drawing/2014/main" id="{E41260A7-99CA-F0C0-04DA-4F8A744BE80D}"/>
                </a:ext>
              </a:extLst>
            </p:cNvPr>
            <p:cNvSpPr/>
            <p:nvPr/>
          </p:nvSpPr>
          <p:spPr>
            <a:xfrm>
              <a:off x="761569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8" name="Freeform 593">
              <a:extLst>
                <a:ext uri="{FF2B5EF4-FFF2-40B4-BE49-F238E27FC236}">
                  <a16:creationId xmlns:a16="http://schemas.microsoft.com/office/drawing/2014/main" id="{3B3BCCE9-3022-B782-B0BE-ED13EA17E3D1}"/>
                </a:ext>
              </a:extLst>
            </p:cNvPr>
            <p:cNvSpPr/>
            <p:nvPr/>
          </p:nvSpPr>
          <p:spPr>
            <a:xfrm>
              <a:off x="7599161"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09" name="Freeform 594">
              <a:extLst>
                <a:ext uri="{FF2B5EF4-FFF2-40B4-BE49-F238E27FC236}">
                  <a16:creationId xmlns:a16="http://schemas.microsoft.com/office/drawing/2014/main" id="{8FC8B254-913F-D740-8514-51426493D1FB}"/>
                </a:ext>
              </a:extLst>
            </p:cNvPr>
            <p:cNvSpPr/>
            <p:nvPr/>
          </p:nvSpPr>
          <p:spPr>
            <a:xfrm>
              <a:off x="763674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0" name="Freeform 595">
              <a:extLst>
                <a:ext uri="{FF2B5EF4-FFF2-40B4-BE49-F238E27FC236}">
                  <a16:creationId xmlns:a16="http://schemas.microsoft.com/office/drawing/2014/main" id="{6D931C11-7FA9-876A-761E-4A0A47F23349}"/>
                </a:ext>
              </a:extLst>
            </p:cNvPr>
            <p:cNvSpPr/>
            <p:nvPr/>
          </p:nvSpPr>
          <p:spPr>
            <a:xfrm>
              <a:off x="7599161"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1" name="Freeform 596">
              <a:extLst>
                <a:ext uri="{FF2B5EF4-FFF2-40B4-BE49-F238E27FC236}">
                  <a16:creationId xmlns:a16="http://schemas.microsoft.com/office/drawing/2014/main" id="{7B7A9078-9B8F-DA1F-A754-E52854B3118F}"/>
                </a:ext>
              </a:extLst>
            </p:cNvPr>
            <p:cNvSpPr/>
            <p:nvPr/>
          </p:nvSpPr>
          <p:spPr>
            <a:xfrm>
              <a:off x="763674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2" name="Freeform 597">
              <a:extLst>
                <a:ext uri="{FF2B5EF4-FFF2-40B4-BE49-F238E27FC236}">
                  <a16:creationId xmlns:a16="http://schemas.microsoft.com/office/drawing/2014/main" id="{1E5D3FAC-F4A9-BD37-E2E3-50864D19B682}"/>
                </a:ext>
              </a:extLst>
            </p:cNvPr>
            <p:cNvSpPr/>
            <p:nvPr/>
          </p:nvSpPr>
          <p:spPr>
            <a:xfrm>
              <a:off x="761319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3" name="Freeform 598">
              <a:extLst>
                <a:ext uri="{FF2B5EF4-FFF2-40B4-BE49-F238E27FC236}">
                  <a16:creationId xmlns:a16="http://schemas.microsoft.com/office/drawing/2014/main" id="{A78F3320-8671-1F2D-41EC-076DF3060B72}"/>
                </a:ext>
              </a:extLst>
            </p:cNvPr>
            <p:cNvSpPr/>
            <p:nvPr/>
          </p:nvSpPr>
          <p:spPr>
            <a:xfrm>
              <a:off x="765077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4" name="Freeform 599">
              <a:extLst>
                <a:ext uri="{FF2B5EF4-FFF2-40B4-BE49-F238E27FC236}">
                  <a16:creationId xmlns:a16="http://schemas.microsoft.com/office/drawing/2014/main" id="{453F0221-5558-8D14-1842-D5411A3369A7}"/>
                </a:ext>
              </a:extLst>
            </p:cNvPr>
            <p:cNvSpPr/>
            <p:nvPr/>
          </p:nvSpPr>
          <p:spPr>
            <a:xfrm>
              <a:off x="762021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5" name="Freeform 600">
              <a:extLst>
                <a:ext uri="{FF2B5EF4-FFF2-40B4-BE49-F238E27FC236}">
                  <a16:creationId xmlns:a16="http://schemas.microsoft.com/office/drawing/2014/main" id="{58677CCE-0355-4AF0-6A03-947B211AF941}"/>
                </a:ext>
              </a:extLst>
            </p:cNvPr>
            <p:cNvSpPr/>
            <p:nvPr/>
          </p:nvSpPr>
          <p:spPr>
            <a:xfrm>
              <a:off x="765779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6" name="Freeform 601">
              <a:extLst>
                <a:ext uri="{FF2B5EF4-FFF2-40B4-BE49-F238E27FC236}">
                  <a16:creationId xmlns:a16="http://schemas.microsoft.com/office/drawing/2014/main" id="{B61423BC-C9F1-BE6F-B3A8-56F6CC3DBE78}"/>
                </a:ext>
              </a:extLst>
            </p:cNvPr>
            <p:cNvSpPr/>
            <p:nvPr/>
          </p:nvSpPr>
          <p:spPr>
            <a:xfrm>
              <a:off x="765528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7" name="Freeform 602">
              <a:extLst>
                <a:ext uri="{FF2B5EF4-FFF2-40B4-BE49-F238E27FC236}">
                  <a16:creationId xmlns:a16="http://schemas.microsoft.com/office/drawing/2014/main" id="{857BCD4A-AD01-02C3-CBFE-3E7868CD2A80}"/>
                </a:ext>
              </a:extLst>
            </p:cNvPr>
            <p:cNvSpPr/>
            <p:nvPr/>
          </p:nvSpPr>
          <p:spPr>
            <a:xfrm>
              <a:off x="769286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8" name="Freeform 603">
              <a:extLst>
                <a:ext uri="{FF2B5EF4-FFF2-40B4-BE49-F238E27FC236}">
                  <a16:creationId xmlns:a16="http://schemas.microsoft.com/office/drawing/2014/main" id="{6591C08F-2296-BFE9-E939-0B9C27C2110B}"/>
                </a:ext>
              </a:extLst>
            </p:cNvPr>
            <p:cNvSpPr/>
            <p:nvPr/>
          </p:nvSpPr>
          <p:spPr>
            <a:xfrm>
              <a:off x="766230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19" name="Freeform 604">
              <a:extLst>
                <a:ext uri="{FF2B5EF4-FFF2-40B4-BE49-F238E27FC236}">
                  <a16:creationId xmlns:a16="http://schemas.microsoft.com/office/drawing/2014/main" id="{AE689CFB-1A24-0A92-84E0-FFACB3CD54A5}"/>
                </a:ext>
              </a:extLst>
            </p:cNvPr>
            <p:cNvSpPr/>
            <p:nvPr/>
          </p:nvSpPr>
          <p:spPr>
            <a:xfrm>
              <a:off x="769988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0" name="Freeform 605">
              <a:extLst>
                <a:ext uri="{FF2B5EF4-FFF2-40B4-BE49-F238E27FC236}">
                  <a16:creationId xmlns:a16="http://schemas.microsoft.com/office/drawing/2014/main" id="{5CEED359-36AF-C46F-22BD-CB55CB47FBC8}"/>
                </a:ext>
              </a:extLst>
            </p:cNvPr>
            <p:cNvSpPr/>
            <p:nvPr/>
          </p:nvSpPr>
          <p:spPr>
            <a:xfrm>
              <a:off x="766230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1" name="Freeform 606">
              <a:extLst>
                <a:ext uri="{FF2B5EF4-FFF2-40B4-BE49-F238E27FC236}">
                  <a16:creationId xmlns:a16="http://schemas.microsoft.com/office/drawing/2014/main" id="{BA180E9D-636E-C0F3-62A2-F39660A08959}"/>
                </a:ext>
              </a:extLst>
            </p:cNvPr>
            <p:cNvSpPr/>
            <p:nvPr/>
          </p:nvSpPr>
          <p:spPr>
            <a:xfrm>
              <a:off x="769988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2" name="Freeform 607">
              <a:extLst>
                <a:ext uri="{FF2B5EF4-FFF2-40B4-BE49-F238E27FC236}">
                  <a16:creationId xmlns:a16="http://schemas.microsoft.com/office/drawing/2014/main" id="{2C858EDD-884E-1101-4EA1-0E1AB63A6B8D}"/>
                </a:ext>
              </a:extLst>
            </p:cNvPr>
            <p:cNvSpPr/>
            <p:nvPr/>
          </p:nvSpPr>
          <p:spPr>
            <a:xfrm>
              <a:off x="766931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3" name="Freeform 608">
              <a:extLst>
                <a:ext uri="{FF2B5EF4-FFF2-40B4-BE49-F238E27FC236}">
                  <a16:creationId xmlns:a16="http://schemas.microsoft.com/office/drawing/2014/main" id="{795CB344-6054-EF8F-E521-6B29FB2F8A94}"/>
                </a:ext>
              </a:extLst>
            </p:cNvPr>
            <p:cNvSpPr/>
            <p:nvPr/>
          </p:nvSpPr>
          <p:spPr>
            <a:xfrm>
              <a:off x="770689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4" name="Freeform 609">
              <a:extLst>
                <a:ext uri="{FF2B5EF4-FFF2-40B4-BE49-F238E27FC236}">
                  <a16:creationId xmlns:a16="http://schemas.microsoft.com/office/drawing/2014/main" id="{BD0D110B-BA46-A85E-2DD0-C5FE972541B6}"/>
                </a:ext>
              </a:extLst>
            </p:cNvPr>
            <p:cNvSpPr/>
            <p:nvPr/>
          </p:nvSpPr>
          <p:spPr>
            <a:xfrm>
              <a:off x="767633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5" name="Freeform 610">
              <a:extLst>
                <a:ext uri="{FF2B5EF4-FFF2-40B4-BE49-F238E27FC236}">
                  <a16:creationId xmlns:a16="http://schemas.microsoft.com/office/drawing/2014/main" id="{1D705372-0E50-6C07-B66F-1F8C81234D66}"/>
                </a:ext>
              </a:extLst>
            </p:cNvPr>
            <p:cNvSpPr/>
            <p:nvPr/>
          </p:nvSpPr>
          <p:spPr>
            <a:xfrm>
              <a:off x="7713916"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6" name="Freeform 611">
              <a:extLst>
                <a:ext uri="{FF2B5EF4-FFF2-40B4-BE49-F238E27FC236}">
                  <a16:creationId xmlns:a16="http://schemas.microsoft.com/office/drawing/2014/main" id="{AF0C3BFF-EFB4-418C-B68D-3D0F42BA09F4}"/>
                </a:ext>
              </a:extLst>
            </p:cNvPr>
            <p:cNvSpPr/>
            <p:nvPr/>
          </p:nvSpPr>
          <p:spPr>
            <a:xfrm>
              <a:off x="7683340" y="25551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7" name="Freeform 612">
              <a:extLst>
                <a:ext uri="{FF2B5EF4-FFF2-40B4-BE49-F238E27FC236}">
                  <a16:creationId xmlns:a16="http://schemas.microsoft.com/office/drawing/2014/main" id="{564E694F-D13D-695E-157C-35DBAC45C983}"/>
                </a:ext>
              </a:extLst>
            </p:cNvPr>
            <p:cNvSpPr/>
            <p:nvPr/>
          </p:nvSpPr>
          <p:spPr>
            <a:xfrm>
              <a:off x="77209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8" name="Freeform 613">
              <a:extLst>
                <a:ext uri="{FF2B5EF4-FFF2-40B4-BE49-F238E27FC236}">
                  <a16:creationId xmlns:a16="http://schemas.microsoft.com/office/drawing/2014/main" id="{5D333DBD-E399-63BF-7629-07CD4EE2D3EC}"/>
                </a:ext>
              </a:extLst>
            </p:cNvPr>
            <p:cNvSpPr/>
            <p:nvPr/>
          </p:nvSpPr>
          <p:spPr>
            <a:xfrm>
              <a:off x="7683340" y="25551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29" name="Freeform 614">
              <a:extLst>
                <a:ext uri="{FF2B5EF4-FFF2-40B4-BE49-F238E27FC236}">
                  <a16:creationId xmlns:a16="http://schemas.microsoft.com/office/drawing/2014/main" id="{C11E93FA-57B3-AB9F-7B25-BDAD15FD32E6}"/>
                </a:ext>
              </a:extLst>
            </p:cNvPr>
            <p:cNvSpPr/>
            <p:nvPr/>
          </p:nvSpPr>
          <p:spPr>
            <a:xfrm>
              <a:off x="77209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0" name="Freeform 615">
              <a:extLst>
                <a:ext uri="{FF2B5EF4-FFF2-40B4-BE49-F238E27FC236}">
                  <a16:creationId xmlns:a16="http://schemas.microsoft.com/office/drawing/2014/main" id="{9D8663AA-FDA0-A782-4980-B3D4019B97B9}"/>
                </a:ext>
              </a:extLst>
            </p:cNvPr>
            <p:cNvSpPr/>
            <p:nvPr/>
          </p:nvSpPr>
          <p:spPr>
            <a:xfrm>
              <a:off x="770439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1" name="Freeform 616">
              <a:extLst>
                <a:ext uri="{FF2B5EF4-FFF2-40B4-BE49-F238E27FC236}">
                  <a16:creationId xmlns:a16="http://schemas.microsoft.com/office/drawing/2014/main" id="{FA11CC92-39FF-31E1-2571-D65CE6F253D2}"/>
                </a:ext>
              </a:extLst>
            </p:cNvPr>
            <p:cNvSpPr/>
            <p:nvPr/>
          </p:nvSpPr>
          <p:spPr>
            <a:xfrm>
              <a:off x="774197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2" name="Freeform 617">
              <a:extLst>
                <a:ext uri="{FF2B5EF4-FFF2-40B4-BE49-F238E27FC236}">
                  <a16:creationId xmlns:a16="http://schemas.microsoft.com/office/drawing/2014/main" id="{83C07D4B-29B0-BC57-52C7-B73F533374AF}"/>
                </a:ext>
              </a:extLst>
            </p:cNvPr>
            <p:cNvSpPr/>
            <p:nvPr/>
          </p:nvSpPr>
          <p:spPr>
            <a:xfrm>
              <a:off x="771842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3" name="Freeform 618">
              <a:extLst>
                <a:ext uri="{FF2B5EF4-FFF2-40B4-BE49-F238E27FC236}">
                  <a16:creationId xmlns:a16="http://schemas.microsoft.com/office/drawing/2014/main" id="{49145752-52C8-0380-D4DC-F89A591BBB7E}"/>
                </a:ext>
              </a:extLst>
            </p:cNvPr>
            <p:cNvSpPr/>
            <p:nvPr/>
          </p:nvSpPr>
          <p:spPr>
            <a:xfrm>
              <a:off x="7756006"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4" name="Freeform 619">
              <a:extLst>
                <a:ext uri="{FF2B5EF4-FFF2-40B4-BE49-F238E27FC236}">
                  <a16:creationId xmlns:a16="http://schemas.microsoft.com/office/drawing/2014/main" id="{B92BC0CB-FECC-2FFF-28BE-8476144D81CD}"/>
                </a:ext>
              </a:extLst>
            </p:cNvPr>
            <p:cNvSpPr/>
            <p:nvPr/>
          </p:nvSpPr>
          <p:spPr>
            <a:xfrm>
              <a:off x="772544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5" name="Freeform 620">
              <a:extLst>
                <a:ext uri="{FF2B5EF4-FFF2-40B4-BE49-F238E27FC236}">
                  <a16:creationId xmlns:a16="http://schemas.microsoft.com/office/drawing/2014/main" id="{AFEB1D8A-7B00-F91F-F2B3-6E0BEB16B002}"/>
                </a:ext>
              </a:extLst>
            </p:cNvPr>
            <p:cNvSpPr/>
            <p:nvPr/>
          </p:nvSpPr>
          <p:spPr>
            <a:xfrm>
              <a:off x="77630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6" name="Freeform 621">
              <a:extLst>
                <a:ext uri="{FF2B5EF4-FFF2-40B4-BE49-F238E27FC236}">
                  <a16:creationId xmlns:a16="http://schemas.microsoft.com/office/drawing/2014/main" id="{1B9B305F-587B-840B-4339-665B4D8F8778}"/>
                </a:ext>
              </a:extLst>
            </p:cNvPr>
            <p:cNvSpPr/>
            <p:nvPr/>
          </p:nvSpPr>
          <p:spPr>
            <a:xfrm>
              <a:off x="775349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7" name="Freeform 622">
              <a:extLst>
                <a:ext uri="{FF2B5EF4-FFF2-40B4-BE49-F238E27FC236}">
                  <a16:creationId xmlns:a16="http://schemas.microsoft.com/office/drawing/2014/main" id="{9CE7EF33-ED64-EB3E-71CA-7AFE25175035}"/>
                </a:ext>
              </a:extLst>
            </p:cNvPr>
            <p:cNvSpPr/>
            <p:nvPr/>
          </p:nvSpPr>
          <p:spPr>
            <a:xfrm>
              <a:off x="779107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8" name="Freeform 623">
              <a:extLst>
                <a:ext uri="{FF2B5EF4-FFF2-40B4-BE49-F238E27FC236}">
                  <a16:creationId xmlns:a16="http://schemas.microsoft.com/office/drawing/2014/main" id="{95DDCD9D-DF76-DA96-008F-48A7B837795C}"/>
                </a:ext>
              </a:extLst>
            </p:cNvPr>
            <p:cNvSpPr/>
            <p:nvPr/>
          </p:nvSpPr>
          <p:spPr>
            <a:xfrm>
              <a:off x="779558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39" name="Freeform 624">
              <a:extLst>
                <a:ext uri="{FF2B5EF4-FFF2-40B4-BE49-F238E27FC236}">
                  <a16:creationId xmlns:a16="http://schemas.microsoft.com/office/drawing/2014/main" id="{982B87C0-AA7C-0C0B-28BA-2135519EE251}"/>
                </a:ext>
              </a:extLst>
            </p:cNvPr>
            <p:cNvSpPr/>
            <p:nvPr/>
          </p:nvSpPr>
          <p:spPr>
            <a:xfrm>
              <a:off x="783316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0" name="Freeform 625">
              <a:extLst>
                <a:ext uri="{FF2B5EF4-FFF2-40B4-BE49-F238E27FC236}">
                  <a16:creationId xmlns:a16="http://schemas.microsoft.com/office/drawing/2014/main" id="{1F56A1E3-17AF-45F3-8858-83C151B390A0}"/>
                </a:ext>
              </a:extLst>
            </p:cNvPr>
            <p:cNvSpPr/>
            <p:nvPr/>
          </p:nvSpPr>
          <p:spPr>
            <a:xfrm>
              <a:off x="780260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1" name="Freeform 626">
              <a:extLst>
                <a:ext uri="{FF2B5EF4-FFF2-40B4-BE49-F238E27FC236}">
                  <a16:creationId xmlns:a16="http://schemas.microsoft.com/office/drawing/2014/main" id="{94564350-8492-3626-0983-37F2425A73C5}"/>
                </a:ext>
              </a:extLst>
            </p:cNvPr>
            <p:cNvSpPr/>
            <p:nvPr/>
          </p:nvSpPr>
          <p:spPr>
            <a:xfrm>
              <a:off x="784018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2" name="Freeform 627">
              <a:extLst>
                <a:ext uri="{FF2B5EF4-FFF2-40B4-BE49-F238E27FC236}">
                  <a16:creationId xmlns:a16="http://schemas.microsoft.com/office/drawing/2014/main" id="{3E1C30B7-67B4-0350-6D4B-E8278E0E0D5E}"/>
                </a:ext>
              </a:extLst>
            </p:cNvPr>
            <p:cNvSpPr/>
            <p:nvPr/>
          </p:nvSpPr>
          <p:spPr>
            <a:xfrm>
              <a:off x="781663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3" name="Freeform 628">
              <a:extLst>
                <a:ext uri="{FF2B5EF4-FFF2-40B4-BE49-F238E27FC236}">
                  <a16:creationId xmlns:a16="http://schemas.microsoft.com/office/drawing/2014/main" id="{10DB17E5-A1EA-B10B-6772-2FC2167FDC79}"/>
                </a:ext>
              </a:extLst>
            </p:cNvPr>
            <p:cNvSpPr/>
            <p:nvPr/>
          </p:nvSpPr>
          <p:spPr>
            <a:xfrm>
              <a:off x="785421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4" name="Freeform 629">
              <a:extLst>
                <a:ext uri="{FF2B5EF4-FFF2-40B4-BE49-F238E27FC236}">
                  <a16:creationId xmlns:a16="http://schemas.microsoft.com/office/drawing/2014/main" id="{1EAB0923-F65C-69AA-538F-E54BD2A09E97}"/>
                </a:ext>
              </a:extLst>
            </p:cNvPr>
            <p:cNvSpPr/>
            <p:nvPr/>
          </p:nvSpPr>
          <p:spPr>
            <a:xfrm>
              <a:off x="7865744" y="258001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5" name="Freeform 630">
              <a:extLst>
                <a:ext uri="{FF2B5EF4-FFF2-40B4-BE49-F238E27FC236}">
                  <a16:creationId xmlns:a16="http://schemas.microsoft.com/office/drawing/2014/main" id="{19013D93-50F0-52D2-6A8F-A385CD1985BB}"/>
                </a:ext>
              </a:extLst>
            </p:cNvPr>
            <p:cNvSpPr/>
            <p:nvPr/>
          </p:nvSpPr>
          <p:spPr>
            <a:xfrm>
              <a:off x="7903326" y="255471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6" name="Freeform 631">
              <a:extLst>
                <a:ext uri="{FF2B5EF4-FFF2-40B4-BE49-F238E27FC236}">
                  <a16:creationId xmlns:a16="http://schemas.microsoft.com/office/drawing/2014/main" id="{7D04296B-333E-4C3A-4B2E-A3414429C610}"/>
                </a:ext>
              </a:extLst>
            </p:cNvPr>
            <p:cNvSpPr/>
            <p:nvPr/>
          </p:nvSpPr>
          <p:spPr>
            <a:xfrm>
              <a:off x="7893801" y="258001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7" name="Freeform 632">
              <a:extLst>
                <a:ext uri="{FF2B5EF4-FFF2-40B4-BE49-F238E27FC236}">
                  <a16:creationId xmlns:a16="http://schemas.microsoft.com/office/drawing/2014/main" id="{B3AAFA42-50CC-4F04-BB79-EE4F0D4BFE8F}"/>
                </a:ext>
              </a:extLst>
            </p:cNvPr>
            <p:cNvSpPr/>
            <p:nvPr/>
          </p:nvSpPr>
          <p:spPr>
            <a:xfrm>
              <a:off x="7931393" y="255471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8" name="Freeform 633">
              <a:extLst>
                <a:ext uri="{FF2B5EF4-FFF2-40B4-BE49-F238E27FC236}">
                  <a16:creationId xmlns:a16="http://schemas.microsoft.com/office/drawing/2014/main" id="{7744CB71-2DB7-AC7E-0211-3584A014CE25}"/>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49" name="Freeform 634">
              <a:extLst>
                <a:ext uri="{FF2B5EF4-FFF2-40B4-BE49-F238E27FC236}">
                  <a16:creationId xmlns:a16="http://schemas.microsoft.com/office/drawing/2014/main" id="{886C19AA-1F1B-8B15-4CDA-931AEDF33CB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0" name="Freeform 635">
              <a:extLst>
                <a:ext uri="{FF2B5EF4-FFF2-40B4-BE49-F238E27FC236}">
                  <a16:creationId xmlns:a16="http://schemas.microsoft.com/office/drawing/2014/main" id="{B6F7F837-19DC-0A9F-7E44-F6FD4FA63C9D}"/>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1" name="Freeform 636">
              <a:extLst>
                <a:ext uri="{FF2B5EF4-FFF2-40B4-BE49-F238E27FC236}">
                  <a16:creationId xmlns:a16="http://schemas.microsoft.com/office/drawing/2014/main" id="{1D8C2ADF-72F6-C93D-50E6-469C13849CD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2" name="Freeform 637">
              <a:extLst>
                <a:ext uri="{FF2B5EF4-FFF2-40B4-BE49-F238E27FC236}">
                  <a16:creationId xmlns:a16="http://schemas.microsoft.com/office/drawing/2014/main" id="{34565E31-EF4E-904E-87FC-E26342DB4E78}"/>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3" name="Freeform 638">
              <a:extLst>
                <a:ext uri="{FF2B5EF4-FFF2-40B4-BE49-F238E27FC236}">
                  <a16:creationId xmlns:a16="http://schemas.microsoft.com/office/drawing/2014/main" id="{669B6FA6-BC3A-38E5-325E-28C1D0D685B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4" name="Freeform 639">
              <a:extLst>
                <a:ext uri="{FF2B5EF4-FFF2-40B4-BE49-F238E27FC236}">
                  <a16:creationId xmlns:a16="http://schemas.microsoft.com/office/drawing/2014/main" id="{CEFEA507-3B40-E430-108E-6C8182EAB0CE}"/>
                </a:ext>
              </a:extLst>
            </p:cNvPr>
            <p:cNvSpPr/>
            <p:nvPr/>
          </p:nvSpPr>
          <p:spPr>
            <a:xfrm>
              <a:off x="7907834" y="260542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5" name="Freeform 640">
              <a:extLst>
                <a:ext uri="{FF2B5EF4-FFF2-40B4-BE49-F238E27FC236}">
                  <a16:creationId xmlns:a16="http://schemas.microsoft.com/office/drawing/2014/main" id="{7B0F6197-2D05-647D-1798-CA599AB26236}"/>
                </a:ext>
              </a:extLst>
            </p:cNvPr>
            <p:cNvSpPr/>
            <p:nvPr/>
          </p:nvSpPr>
          <p:spPr>
            <a:xfrm>
              <a:off x="7945415"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6" name="Freeform 641">
              <a:extLst>
                <a:ext uri="{FF2B5EF4-FFF2-40B4-BE49-F238E27FC236}">
                  <a16:creationId xmlns:a16="http://schemas.microsoft.com/office/drawing/2014/main" id="{CE8AB5D3-4752-5A27-D421-B1149FFEA7A7}"/>
                </a:ext>
              </a:extLst>
            </p:cNvPr>
            <p:cNvSpPr/>
            <p:nvPr/>
          </p:nvSpPr>
          <p:spPr>
            <a:xfrm>
              <a:off x="7942918"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7" name="Freeform 642">
              <a:extLst>
                <a:ext uri="{FF2B5EF4-FFF2-40B4-BE49-F238E27FC236}">
                  <a16:creationId xmlns:a16="http://schemas.microsoft.com/office/drawing/2014/main" id="{883AB887-A38D-198C-DCDF-B7308DF24E0F}"/>
                </a:ext>
              </a:extLst>
            </p:cNvPr>
            <p:cNvSpPr/>
            <p:nvPr/>
          </p:nvSpPr>
          <p:spPr>
            <a:xfrm>
              <a:off x="7980499"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8" name="Freeform 643">
              <a:extLst>
                <a:ext uri="{FF2B5EF4-FFF2-40B4-BE49-F238E27FC236}">
                  <a16:creationId xmlns:a16="http://schemas.microsoft.com/office/drawing/2014/main" id="{597E2809-17B6-ECCA-5446-47083D527944}"/>
                </a:ext>
              </a:extLst>
            </p:cNvPr>
            <p:cNvSpPr/>
            <p:nvPr/>
          </p:nvSpPr>
          <p:spPr>
            <a:xfrm>
              <a:off x="7956941"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59" name="Freeform 644">
              <a:extLst>
                <a:ext uri="{FF2B5EF4-FFF2-40B4-BE49-F238E27FC236}">
                  <a16:creationId xmlns:a16="http://schemas.microsoft.com/office/drawing/2014/main" id="{6B221442-9D08-0A05-47D7-2D479229D9DD}"/>
                </a:ext>
              </a:extLst>
            </p:cNvPr>
            <p:cNvSpPr/>
            <p:nvPr/>
          </p:nvSpPr>
          <p:spPr>
            <a:xfrm>
              <a:off x="7994522"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0" name="Freeform 645">
              <a:extLst>
                <a:ext uri="{FF2B5EF4-FFF2-40B4-BE49-F238E27FC236}">
                  <a16:creationId xmlns:a16="http://schemas.microsoft.com/office/drawing/2014/main" id="{B02FBBF2-8803-C152-BB7F-23B76976B2AD}"/>
                </a:ext>
              </a:extLst>
            </p:cNvPr>
            <p:cNvSpPr/>
            <p:nvPr/>
          </p:nvSpPr>
          <p:spPr>
            <a:xfrm>
              <a:off x="7985008"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1" name="Freeform 646">
              <a:extLst>
                <a:ext uri="{FF2B5EF4-FFF2-40B4-BE49-F238E27FC236}">
                  <a16:creationId xmlns:a16="http://schemas.microsoft.com/office/drawing/2014/main" id="{3AF67358-6940-DF72-576A-DDEABA4A140C}"/>
                </a:ext>
              </a:extLst>
            </p:cNvPr>
            <p:cNvSpPr/>
            <p:nvPr/>
          </p:nvSpPr>
          <p:spPr>
            <a:xfrm>
              <a:off x="8022589"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2" name="Freeform 647">
              <a:extLst>
                <a:ext uri="{FF2B5EF4-FFF2-40B4-BE49-F238E27FC236}">
                  <a16:creationId xmlns:a16="http://schemas.microsoft.com/office/drawing/2014/main" id="{6285E2F6-7155-975F-25E3-675347242646}"/>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3" name="Freeform 648">
              <a:extLst>
                <a:ext uri="{FF2B5EF4-FFF2-40B4-BE49-F238E27FC236}">
                  <a16:creationId xmlns:a16="http://schemas.microsoft.com/office/drawing/2014/main" id="{8828B97C-6B33-0A57-6D05-AFE980AFF81D}"/>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4" name="Freeform 649">
              <a:extLst>
                <a:ext uri="{FF2B5EF4-FFF2-40B4-BE49-F238E27FC236}">
                  <a16:creationId xmlns:a16="http://schemas.microsoft.com/office/drawing/2014/main" id="{0676A5AE-7EFB-F64A-121C-CD0F452F44B0}"/>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5" name="Freeform 650">
              <a:extLst>
                <a:ext uri="{FF2B5EF4-FFF2-40B4-BE49-F238E27FC236}">
                  <a16:creationId xmlns:a16="http://schemas.microsoft.com/office/drawing/2014/main" id="{C3F2E0A1-B28F-3D80-543C-3D28EFD7AB87}"/>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6" name="Freeform 651">
              <a:extLst>
                <a:ext uri="{FF2B5EF4-FFF2-40B4-BE49-F238E27FC236}">
                  <a16:creationId xmlns:a16="http://schemas.microsoft.com/office/drawing/2014/main" id="{A674BD19-8FD1-56E7-69C0-A7E3FB10F5B5}"/>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7" name="Freeform 652">
              <a:extLst>
                <a:ext uri="{FF2B5EF4-FFF2-40B4-BE49-F238E27FC236}">
                  <a16:creationId xmlns:a16="http://schemas.microsoft.com/office/drawing/2014/main" id="{52321647-F18B-40D4-0272-5FC721E752BC}"/>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8" name="Freeform 653">
              <a:extLst>
                <a:ext uri="{FF2B5EF4-FFF2-40B4-BE49-F238E27FC236}">
                  <a16:creationId xmlns:a16="http://schemas.microsoft.com/office/drawing/2014/main" id="{D1EA75D4-EB19-0434-C4A3-E3CE71C76D57}"/>
                </a:ext>
              </a:extLst>
            </p:cNvPr>
            <p:cNvSpPr/>
            <p:nvPr/>
          </p:nvSpPr>
          <p:spPr>
            <a:xfrm>
              <a:off x="802709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69" name="Freeform 654">
              <a:extLst>
                <a:ext uri="{FF2B5EF4-FFF2-40B4-BE49-F238E27FC236}">
                  <a16:creationId xmlns:a16="http://schemas.microsoft.com/office/drawing/2014/main" id="{D6DA43C9-138B-D2E2-AC2E-1342AC07E9A0}"/>
                </a:ext>
              </a:extLst>
            </p:cNvPr>
            <p:cNvSpPr/>
            <p:nvPr/>
          </p:nvSpPr>
          <p:spPr>
            <a:xfrm>
              <a:off x="806467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0" name="Freeform 655">
              <a:extLst>
                <a:ext uri="{FF2B5EF4-FFF2-40B4-BE49-F238E27FC236}">
                  <a16:creationId xmlns:a16="http://schemas.microsoft.com/office/drawing/2014/main" id="{C774D3E5-C137-E067-2E78-8B8D00C4CA37}"/>
                </a:ext>
              </a:extLst>
            </p:cNvPr>
            <p:cNvSpPr/>
            <p:nvPr/>
          </p:nvSpPr>
          <p:spPr>
            <a:xfrm>
              <a:off x="8034114"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1" name="Freeform 656">
              <a:extLst>
                <a:ext uri="{FF2B5EF4-FFF2-40B4-BE49-F238E27FC236}">
                  <a16:creationId xmlns:a16="http://schemas.microsoft.com/office/drawing/2014/main" id="{15C6F5B8-6881-14A1-9CE0-9507CA2B9D4A}"/>
                </a:ext>
              </a:extLst>
            </p:cNvPr>
            <p:cNvSpPr/>
            <p:nvPr/>
          </p:nvSpPr>
          <p:spPr>
            <a:xfrm>
              <a:off x="807169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2" name="Freeform 657">
              <a:extLst>
                <a:ext uri="{FF2B5EF4-FFF2-40B4-BE49-F238E27FC236}">
                  <a16:creationId xmlns:a16="http://schemas.microsoft.com/office/drawing/2014/main" id="{B0945EE1-C4D1-211B-634E-BF5994152E7A}"/>
                </a:ext>
              </a:extLst>
            </p:cNvPr>
            <p:cNvSpPr/>
            <p:nvPr/>
          </p:nvSpPr>
          <p:spPr>
            <a:xfrm>
              <a:off x="804814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3" name="Freeform 658">
              <a:extLst>
                <a:ext uri="{FF2B5EF4-FFF2-40B4-BE49-F238E27FC236}">
                  <a16:creationId xmlns:a16="http://schemas.microsoft.com/office/drawing/2014/main" id="{753C67C5-1E9A-CF26-82B3-1186DB81F6D6}"/>
                </a:ext>
              </a:extLst>
            </p:cNvPr>
            <p:cNvSpPr/>
            <p:nvPr/>
          </p:nvSpPr>
          <p:spPr>
            <a:xfrm>
              <a:off x="808572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4" name="Freeform 659">
              <a:extLst>
                <a:ext uri="{FF2B5EF4-FFF2-40B4-BE49-F238E27FC236}">
                  <a16:creationId xmlns:a16="http://schemas.microsoft.com/office/drawing/2014/main" id="{00E1FA2A-484D-B3A5-7452-E1EC61E407A3}"/>
                </a:ext>
              </a:extLst>
            </p:cNvPr>
            <p:cNvSpPr/>
            <p:nvPr/>
          </p:nvSpPr>
          <p:spPr>
            <a:xfrm>
              <a:off x="8055154" y="268705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5" name="Freeform 660">
              <a:extLst>
                <a:ext uri="{FF2B5EF4-FFF2-40B4-BE49-F238E27FC236}">
                  <a16:creationId xmlns:a16="http://schemas.microsoft.com/office/drawing/2014/main" id="{03D395CF-F10C-EEF0-4958-87951600ADBE}"/>
                </a:ext>
              </a:extLst>
            </p:cNvPr>
            <p:cNvSpPr/>
            <p:nvPr/>
          </p:nvSpPr>
          <p:spPr>
            <a:xfrm>
              <a:off x="809274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6" name="Freeform 661">
              <a:extLst>
                <a:ext uri="{FF2B5EF4-FFF2-40B4-BE49-F238E27FC236}">
                  <a16:creationId xmlns:a16="http://schemas.microsoft.com/office/drawing/2014/main" id="{BA1060A5-6ABC-EF42-7D03-5E72374B2B90}"/>
                </a:ext>
              </a:extLst>
            </p:cNvPr>
            <p:cNvSpPr/>
            <p:nvPr/>
          </p:nvSpPr>
          <p:spPr>
            <a:xfrm>
              <a:off x="8062171" y="268705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7" name="Freeform 662">
              <a:extLst>
                <a:ext uri="{FF2B5EF4-FFF2-40B4-BE49-F238E27FC236}">
                  <a16:creationId xmlns:a16="http://schemas.microsoft.com/office/drawing/2014/main" id="{80595659-5C1B-B2EF-3D9A-F687C602BD9D}"/>
                </a:ext>
              </a:extLst>
            </p:cNvPr>
            <p:cNvSpPr/>
            <p:nvPr/>
          </p:nvSpPr>
          <p:spPr>
            <a:xfrm>
              <a:off x="809975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8" name="Freeform 663">
              <a:extLst>
                <a:ext uri="{FF2B5EF4-FFF2-40B4-BE49-F238E27FC236}">
                  <a16:creationId xmlns:a16="http://schemas.microsoft.com/office/drawing/2014/main" id="{F92C6167-9838-201E-859A-F4753403246B}"/>
                </a:ext>
              </a:extLst>
            </p:cNvPr>
            <p:cNvSpPr/>
            <p:nvPr/>
          </p:nvSpPr>
          <p:spPr>
            <a:xfrm>
              <a:off x="809023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79" name="Freeform 664">
              <a:extLst>
                <a:ext uri="{FF2B5EF4-FFF2-40B4-BE49-F238E27FC236}">
                  <a16:creationId xmlns:a16="http://schemas.microsoft.com/office/drawing/2014/main" id="{9FB053C6-CD96-E3D8-8AD5-700FC61BE3E8}"/>
                </a:ext>
              </a:extLst>
            </p:cNvPr>
            <p:cNvSpPr/>
            <p:nvPr/>
          </p:nvSpPr>
          <p:spPr>
            <a:xfrm>
              <a:off x="812781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0" name="Freeform 665">
              <a:extLst>
                <a:ext uri="{FF2B5EF4-FFF2-40B4-BE49-F238E27FC236}">
                  <a16:creationId xmlns:a16="http://schemas.microsoft.com/office/drawing/2014/main" id="{65DEE219-4AA7-3DDD-26B1-13C52511D0F6}"/>
                </a:ext>
              </a:extLst>
            </p:cNvPr>
            <p:cNvSpPr/>
            <p:nvPr/>
          </p:nvSpPr>
          <p:spPr>
            <a:xfrm>
              <a:off x="8097255"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1" name="Freeform 666">
              <a:extLst>
                <a:ext uri="{FF2B5EF4-FFF2-40B4-BE49-F238E27FC236}">
                  <a16:creationId xmlns:a16="http://schemas.microsoft.com/office/drawing/2014/main" id="{959B8913-8908-7E50-62ED-AF90CA398087}"/>
                </a:ext>
              </a:extLst>
            </p:cNvPr>
            <p:cNvSpPr/>
            <p:nvPr/>
          </p:nvSpPr>
          <p:spPr>
            <a:xfrm>
              <a:off x="813483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2" name="Freeform 667">
              <a:extLst>
                <a:ext uri="{FF2B5EF4-FFF2-40B4-BE49-F238E27FC236}">
                  <a16:creationId xmlns:a16="http://schemas.microsoft.com/office/drawing/2014/main" id="{D7E5DFD3-4F49-818D-7CB9-4D5E731B1FDF}"/>
                </a:ext>
              </a:extLst>
            </p:cNvPr>
            <p:cNvSpPr/>
            <p:nvPr/>
          </p:nvSpPr>
          <p:spPr>
            <a:xfrm>
              <a:off x="813232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3" name="Freeform 668">
              <a:extLst>
                <a:ext uri="{FF2B5EF4-FFF2-40B4-BE49-F238E27FC236}">
                  <a16:creationId xmlns:a16="http://schemas.microsoft.com/office/drawing/2014/main" id="{F7FE7B83-7EF1-BBB4-C9A0-5A3B01B5E732}"/>
                </a:ext>
              </a:extLst>
            </p:cNvPr>
            <p:cNvSpPr/>
            <p:nvPr/>
          </p:nvSpPr>
          <p:spPr>
            <a:xfrm>
              <a:off x="816990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4" name="Freeform 669">
              <a:extLst>
                <a:ext uri="{FF2B5EF4-FFF2-40B4-BE49-F238E27FC236}">
                  <a16:creationId xmlns:a16="http://schemas.microsoft.com/office/drawing/2014/main" id="{A8EA1DDD-02A8-7924-7634-48DED9B09151}"/>
                </a:ext>
              </a:extLst>
            </p:cNvPr>
            <p:cNvSpPr/>
            <p:nvPr/>
          </p:nvSpPr>
          <p:spPr>
            <a:xfrm>
              <a:off x="813232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5" name="Freeform 670">
              <a:extLst>
                <a:ext uri="{FF2B5EF4-FFF2-40B4-BE49-F238E27FC236}">
                  <a16:creationId xmlns:a16="http://schemas.microsoft.com/office/drawing/2014/main" id="{E244D71A-C341-8380-19A6-67DE5FEDDCCF}"/>
                </a:ext>
              </a:extLst>
            </p:cNvPr>
            <p:cNvSpPr/>
            <p:nvPr/>
          </p:nvSpPr>
          <p:spPr>
            <a:xfrm>
              <a:off x="816990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6" name="Freeform 671">
              <a:extLst>
                <a:ext uri="{FF2B5EF4-FFF2-40B4-BE49-F238E27FC236}">
                  <a16:creationId xmlns:a16="http://schemas.microsoft.com/office/drawing/2014/main" id="{DD6C68D8-9F87-A075-B4A5-45306EA73C9B}"/>
                </a:ext>
              </a:extLst>
            </p:cNvPr>
            <p:cNvSpPr/>
            <p:nvPr/>
          </p:nvSpPr>
          <p:spPr>
            <a:xfrm>
              <a:off x="814636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7" name="Freeform 672">
              <a:extLst>
                <a:ext uri="{FF2B5EF4-FFF2-40B4-BE49-F238E27FC236}">
                  <a16:creationId xmlns:a16="http://schemas.microsoft.com/office/drawing/2014/main" id="{8C9E0714-6984-68C7-3CD1-2D04F8803B15}"/>
                </a:ext>
              </a:extLst>
            </p:cNvPr>
            <p:cNvSpPr/>
            <p:nvPr/>
          </p:nvSpPr>
          <p:spPr>
            <a:xfrm>
              <a:off x="8183943"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8" name="Freeform 673">
              <a:extLst>
                <a:ext uri="{FF2B5EF4-FFF2-40B4-BE49-F238E27FC236}">
                  <a16:creationId xmlns:a16="http://schemas.microsoft.com/office/drawing/2014/main" id="{223297FD-54B9-F828-6239-BF213803833F}"/>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89" name="Freeform 674">
              <a:extLst>
                <a:ext uri="{FF2B5EF4-FFF2-40B4-BE49-F238E27FC236}">
                  <a16:creationId xmlns:a16="http://schemas.microsoft.com/office/drawing/2014/main" id="{2A58B6EC-773E-9E0D-FCE1-5D4478CE481F}"/>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0" name="Freeform 675">
              <a:extLst>
                <a:ext uri="{FF2B5EF4-FFF2-40B4-BE49-F238E27FC236}">
                  <a16:creationId xmlns:a16="http://schemas.microsoft.com/office/drawing/2014/main" id="{60D9FD4F-E68A-D6E9-D2D9-802A633724D8}"/>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1" name="Freeform 676">
              <a:extLst>
                <a:ext uri="{FF2B5EF4-FFF2-40B4-BE49-F238E27FC236}">
                  <a16:creationId xmlns:a16="http://schemas.microsoft.com/office/drawing/2014/main" id="{9BDC6CFA-3D2E-2CD5-A076-4E4C78ADCCB5}"/>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2" name="Freeform 677">
              <a:extLst>
                <a:ext uri="{FF2B5EF4-FFF2-40B4-BE49-F238E27FC236}">
                  <a16:creationId xmlns:a16="http://schemas.microsoft.com/office/drawing/2014/main" id="{EBD9C5EB-8143-7656-A4CD-7D9E3458AA96}"/>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3" name="Freeform 678">
              <a:extLst>
                <a:ext uri="{FF2B5EF4-FFF2-40B4-BE49-F238E27FC236}">
                  <a16:creationId xmlns:a16="http://schemas.microsoft.com/office/drawing/2014/main" id="{E277AC2B-44B7-4CFD-1973-F65E76FC2149}"/>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4" name="Freeform 679">
              <a:extLst>
                <a:ext uri="{FF2B5EF4-FFF2-40B4-BE49-F238E27FC236}">
                  <a16:creationId xmlns:a16="http://schemas.microsoft.com/office/drawing/2014/main" id="{3AF43686-798E-353B-4F15-6B75871733AC}"/>
                </a:ext>
              </a:extLst>
            </p:cNvPr>
            <p:cNvSpPr/>
            <p:nvPr/>
          </p:nvSpPr>
          <p:spPr>
            <a:xfrm>
              <a:off x="825159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5" name="Freeform 680">
              <a:extLst>
                <a:ext uri="{FF2B5EF4-FFF2-40B4-BE49-F238E27FC236}">
                  <a16:creationId xmlns:a16="http://schemas.microsoft.com/office/drawing/2014/main" id="{1B9658C0-490A-2A20-CB9C-998F2E08C567}"/>
                </a:ext>
              </a:extLst>
            </p:cNvPr>
            <p:cNvSpPr/>
            <p:nvPr/>
          </p:nvSpPr>
          <p:spPr>
            <a:xfrm>
              <a:off x="82891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6" name="Freeform 681">
              <a:extLst>
                <a:ext uri="{FF2B5EF4-FFF2-40B4-BE49-F238E27FC236}">
                  <a16:creationId xmlns:a16="http://schemas.microsoft.com/office/drawing/2014/main" id="{D10CB1A1-8515-C613-4650-8B643A1C007D}"/>
                </a:ext>
              </a:extLst>
            </p:cNvPr>
            <p:cNvSpPr/>
            <p:nvPr/>
          </p:nvSpPr>
          <p:spPr>
            <a:xfrm>
              <a:off x="825159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7" name="Freeform 682">
              <a:extLst>
                <a:ext uri="{FF2B5EF4-FFF2-40B4-BE49-F238E27FC236}">
                  <a16:creationId xmlns:a16="http://schemas.microsoft.com/office/drawing/2014/main" id="{4535D569-6B48-C34F-E01D-ED8186F4C56A}"/>
                </a:ext>
              </a:extLst>
            </p:cNvPr>
            <p:cNvSpPr/>
            <p:nvPr/>
          </p:nvSpPr>
          <p:spPr>
            <a:xfrm>
              <a:off x="82891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8" name="Freeform 683">
              <a:extLst>
                <a:ext uri="{FF2B5EF4-FFF2-40B4-BE49-F238E27FC236}">
                  <a16:creationId xmlns:a16="http://schemas.microsoft.com/office/drawing/2014/main" id="{CFA392C6-B90C-C116-888F-13CC62ECF01D}"/>
                </a:ext>
              </a:extLst>
            </p:cNvPr>
            <p:cNvSpPr/>
            <p:nvPr/>
          </p:nvSpPr>
          <p:spPr>
            <a:xfrm>
              <a:off x="830771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299" name="Freeform 684">
              <a:extLst>
                <a:ext uri="{FF2B5EF4-FFF2-40B4-BE49-F238E27FC236}">
                  <a16:creationId xmlns:a16="http://schemas.microsoft.com/office/drawing/2014/main" id="{C1A22D84-563B-9C34-D90D-729407E0FFFF}"/>
                </a:ext>
              </a:extLst>
            </p:cNvPr>
            <p:cNvSpPr/>
            <p:nvPr/>
          </p:nvSpPr>
          <p:spPr>
            <a:xfrm>
              <a:off x="834529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0" name="Freeform 685">
              <a:extLst>
                <a:ext uri="{FF2B5EF4-FFF2-40B4-BE49-F238E27FC236}">
                  <a16:creationId xmlns:a16="http://schemas.microsoft.com/office/drawing/2014/main" id="{F0599533-604F-0293-51DE-CB185D9EC330}"/>
                </a:ext>
              </a:extLst>
            </p:cNvPr>
            <p:cNvSpPr/>
            <p:nvPr/>
          </p:nvSpPr>
          <p:spPr>
            <a:xfrm>
              <a:off x="8342788"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1" name="Freeform 686">
              <a:extLst>
                <a:ext uri="{FF2B5EF4-FFF2-40B4-BE49-F238E27FC236}">
                  <a16:creationId xmlns:a16="http://schemas.microsoft.com/office/drawing/2014/main" id="{A8475BB7-9CAE-BBDD-7E49-3B3EC5310100}"/>
                </a:ext>
              </a:extLst>
            </p:cNvPr>
            <p:cNvSpPr/>
            <p:nvPr/>
          </p:nvSpPr>
          <p:spPr>
            <a:xfrm>
              <a:off x="838036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2" name="Freeform 687">
              <a:extLst>
                <a:ext uri="{FF2B5EF4-FFF2-40B4-BE49-F238E27FC236}">
                  <a16:creationId xmlns:a16="http://schemas.microsoft.com/office/drawing/2014/main" id="{EEC7475B-32E7-68E3-56F5-AE1D75BE7841}"/>
                </a:ext>
              </a:extLst>
            </p:cNvPr>
            <p:cNvSpPr/>
            <p:nvPr/>
          </p:nvSpPr>
          <p:spPr>
            <a:xfrm>
              <a:off x="834980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3" name="Freeform 688">
              <a:extLst>
                <a:ext uri="{FF2B5EF4-FFF2-40B4-BE49-F238E27FC236}">
                  <a16:creationId xmlns:a16="http://schemas.microsoft.com/office/drawing/2014/main" id="{15C9ADD9-7A94-5D55-8924-6CF6B64F7F6E}"/>
                </a:ext>
              </a:extLst>
            </p:cNvPr>
            <p:cNvSpPr/>
            <p:nvPr/>
          </p:nvSpPr>
          <p:spPr>
            <a:xfrm>
              <a:off x="838738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4" name="Freeform 689">
              <a:extLst>
                <a:ext uri="{FF2B5EF4-FFF2-40B4-BE49-F238E27FC236}">
                  <a16:creationId xmlns:a16="http://schemas.microsoft.com/office/drawing/2014/main" id="{3DAA368E-9EC5-A1CC-94B8-FD8DFA98459F}"/>
                </a:ext>
              </a:extLst>
            </p:cNvPr>
            <p:cNvSpPr/>
            <p:nvPr/>
          </p:nvSpPr>
          <p:spPr>
            <a:xfrm>
              <a:off x="838487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5" name="Freeform 690">
              <a:extLst>
                <a:ext uri="{FF2B5EF4-FFF2-40B4-BE49-F238E27FC236}">
                  <a16:creationId xmlns:a16="http://schemas.microsoft.com/office/drawing/2014/main" id="{1B3BA952-2341-4C1A-01C8-DC28EB4E102B}"/>
                </a:ext>
              </a:extLst>
            </p:cNvPr>
            <p:cNvSpPr/>
            <p:nvPr/>
          </p:nvSpPr>
          <p:spPr>
            <a:xfrm>
              <a:off x="842245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6" name="Freeform 691">
              <a:extLst>
                <a:ext uri="{FF2B5EF4-FFF2-40B4-BE49-F238E27FC236}">
                  <a16:creationId xmlns:a16="http://schemas.microsoft.com/office/drawing/2014/main" id="{8C57646D-4908-E14A-92FF-BF1CE37EDD91}"/>
                </a:ext>
              </a:extLst>
            </p:cNvPr>
            <p:cNvSpPr/>
            <p:nvPr/>
          </p:nvSpPr>
          <p:spPr>
            <a:xfrm>
              <a:off x="839189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7" name="Freeform 692">
              <a:extLst>
                <a:ext uri="{FF2B5EF4-FFF2-40B4-BE49-F238E27FC236}">
                  <a16:creationId xmlns:a16="http://schemas.microsoft.com/office/drawing/2014/main" id="{B891DA95-EFD1-CA65-BEC1-2E36F4DD9FBB}"/>
                </a:ext>
              </a:extLst>
            </p:cNvPr>
            <p:cNvSpPr/>
            <p:nvPr/>
          </p:nvSpPr>
          <p:spPr>
            <a:xfrm>
              <a:off x="842947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8" name="Freeform 693">
              <a:extLst>
                <a:ext uri="{FF2B5EF4-FFF2-40B4-BE49-F238E27FC236}">
                  <a16:creationId xmlns:a16="http://schemas.microsoft.com/office/drawing/2014/main" id="{2E0FCE90-5C0F-AE94-06D2-D4321C4CE023}"/>
                </a:ext>
              </a:extLst>
            </p:cNvPr>
            <p:cNvSpPr/>
            <p:nvPr/>
          </p:nvSpPr>
          <p:spPr>
            <a:xfrm>
              <a:off x="8441001"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09" name="Freeform 694">
              <a:extLst>
                <a:ext uri="{FF2B5EF4-FFF2-40B4-BE49-F238E27FC236}">
                  <a16:creationId xmlns:a16="http://schemas.microsoft.com/office/drawing/2014/main" id="{5BC7E6A8-0E07-C8BC-C647-41B0EEE5CA3D}"/>
                </a:ext>
              </a:extLst>
            </p:cNvPr>
            <p:cNvSpPr/>
            <p:nvPr/>
          </p:nvSpPr>
          <p:spPr>
            <a:xfrm>
              <a:off x="847858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0" name="Freeform 695">
              <a:extLst>
                <a:ext uri="{FF2B5EF4-FFF2-40B4-BE49-F238E27FC236}">
                  <a16:creationId xmlns:a16="http://schemas.microsoft.com/office/drawing/2014/main" id="{42451075-4182-C60F-B944-28A23FE81686}"/>
                </a:ext>
              </a:extLst>
            </p:cNvPr>
            <p:cNvSpPr/>
            <p:nvPr/>
          </p:nvSpPr>
          <p:spPr>
            <a:xfrm>
              <a:off x="8448018"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1" name="Freeform 696">
              <a:extLst>
                <a:ext uri="{FF2B5EF4-FFF2-40B4-BE49-F238E27FC236}">
                  <a16:creationId xmlns:a16="http://schemas.microsoft.com/office/drawing/2014/main" id="{62637E8F-BB39-8BB0-9704-B58BF7A6A9FA}"/>
                </a:ext>
              </a:extLst>
            </p:cNvPr>
            <p:cNvSpPr/>
            <p:nvPr/>
          </p:nvSpPr>
          <p:spPr>
            <a:xfrm>
              <a:off x="848559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2" name="Freeform 697">
              <a:extLst>
                <a:ext uri="{FF2B5EF4-FFF2-40B4-BE49-F238E27FC236}">
                  <a16:creationId xmlns:a16="http://schemas.microsoft.com/office/drawing/2014/main" id="{96DB749A-0A9C-62CF-A3A4-19F478528721}"/>
                </a:ext>
              </a:extLst>
            </p:cNvPr>
            <p:cNvSpPr/>
            <p:nvPr/>
          </p:nvSpPr>
          <p:spPr>
            <a:xfrm>
              <a:off x="845503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3" name="Freeform 698">
              <a:extLst>
                <a:ext uri="{FF2B5EF4-FFF2-40B4-BE49-F238E27FC236}">
                  <a16:creationId xmlns:a16="http://schemas.microsoft.com/office/drawing/2014/main" id="{C7C71774-D94D-9D66-A957-DB69507C3756}"/>
                </a:ext>
              </a:extLst>
            </p:cNvPr>
            <p:cNvSpPr/>
            <p:nvPr/>
          </p:nvSpPr>
          <p:spPr>
            <a:xfrm>
              <a:off x="849261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4" name="Freeform 699">
              <a:extLst>
                <a:ext uri="{FF2B5EF4-FFF2-40B4-BE49-F238E27FC236}">
                  <a16:creationId xmlns:a16="http://schemas.microsoft.com/office/drawing/2014/main" id="{6B63DC12-7530-EC0B-68C1-2EE5DC3F4AF5}"/>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5" name="Freeform 700">
              <a:extLst>
                <a:ext uri="{FF2B5EF4-FFF2-40B4-BE49-F238E27FC236}">
                  <a16:creationId xmlns:a16="http://schemas.microsoft.com/office/drawing/2014/main" id="{F5665EE7-020F-DF70-0735-313D1551EF45}"/>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6" name="Freeform 701">
              <a:extLst>
                <a:ext uri="{FF2B5EF4-FFF2-40B4-BE49-F238E27FC236}">
                  <a16:creationId xmlns:a16="http://schemas.microsoft.com/office/drawing/2014/main" id="{54C87496-27CD-BEEA-FBC8-A49344EA8A19}"/>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7" name="Freeform 702">
              <a:extLst>
                <a:ext uri="{FF2B5EF4-FFF2-40B4-BE49-F238E27FC236}">
                  <a16:creationId xmlns:a16="http://schemas.microsoft.com/office/drawing/2014/main" id="{75D33B24-6E4A-5898-30BA-5918FBAD546C}"/>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8" name="Freeform 703">
              <a:extLst>
                <a:ext uri="{FF2B5EF4-FFF2-40B4-BE49-F238E27FC236}">
                  <a16:creationId xmlns:a16="http://schemas.microsoft.com/office/drawing/2014/main" id="{767287F0-FA0B-8916-E468-51A8FFA10EE2}"/>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19" name="Freeform 704">
              <a:extLst>
                <a:ext uri="{FF2B5EF4-FFF2-40B4-BE49-F238E27FC236}">
                  <a16:creationId xmlns:a16="http://schemas.microsoft.com/office/drawing/2014/main" id="{B25658F6-B244-857B-F024-9803F6F469BE}"/>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0" name="Freeform 705">
              <a:extLst>
                <a:ext uri="{FF2B5EF4-FFF2-40B4-BE49-F238E27FC236}">
                  <a16:creationId xmlns:a16="http://schemas.microsoft.com/office/drawing/2014/main" id="{D030E614-E172-B304-AB0A-7DFFDE40A53A}"/>
                </a:ext>
              </a:extLst>
            </p:cNvPr>
            <p:cNvSpPr/>
            <p:nvPr/>
          </p:nvSpPr>
          <p:spPr>
            <a:xfrm>
              <a:off x="849010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1" name="Freeform 706">
              <a:extLst>
                <a:ext uri="{FF2B5EF4-FFF2-40B4-BE49-F238E27FC236}">
                  <a16:creationId xmlns:a16="http://schemas.microsoft.com/office/drawing/2014/main" id="{F0DEAEE3-1D3D-31A4-534C-C6EACA3647D1}"/>
                </a:ext>
              </a:extLst>
            </p:cNvPr>
            <p:cNvSpPr/>
            <p:nvPr/>
          </p:nvSpPr>
          <p:spPr>
            <a:xfrm>
              <a:off x="852770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2" name="Freeform 707">
              <a:extLst>
                <a:ext uri="{FF2B5EF4-FFF2-40B4-BE49-F238E27FC236}">
                  <a16:creationId xmlns:a16="http://schemas.microsoft.com/office/drawing/2014/main" id="{64207644-EC4A-9D13-05C7-6B34DD6D3D46}"/>
                </a:ext>
              </a:extLst>
            </p:cNvPr>
            <p:cNvSpPr/>
            <p:nvPr/>
          </p:nvSpPr>
          <p:spPr>
            <a:xfrm>
              <a:off x="849010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3" name="Freeform 708">
              <a:extLst>
                <a:ext uri="{FF2B5EF4-FFF2-40B4-BE49-F238E27FC236}">
                  <a16:creationId xmlns:a16="http://schemas.microsoft.com/office/drawing/2014/main" id="{82D3911F-7F11-0463-6903-235B13314B85}"/>
                </a:ext>
              </a:extLst>
            </p:cNvPr>
            <p:cNvSpPr/>
            <p:nvPr/>
          </p:nvSpPr>
          <p:spPr>
            <a:xfrm>
              <a:off x="852770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4" name="Freeform 709">
              <a:extLst>
                <a:ext uri="{FF2B5EF4-FFF2-40B4-BE49-F238E27FC236}">
                  <a16:creationId xmlns:a16="http://schemas.microsoft.com/office/drawing/2014/main" id="{B68EDC94-B880-E8E1-ABB6-9C58DA2FF2F9}"/>
                </a:ext>
              </a:extLst>
            </p:cNvPr>
            <p:cNvSpPr/>
            <p:nvPr/>
          </p:nvSpPr>
          <p:spPr>
            <a:xfrm>
              <a:off x="850414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5" name="Freeform 710">
              <a:extLst>
                <a:ext uri="{FF2B5EF4-FFF2-40B4-BE49-F238E27FC236}">
                  <a16:creationId xmlns:a16="http://schemas.microsoft.com/office/drawing/2014/main" id="{FDA56D38-5037-2EB6-F1AC-7B9E86D4C67E}"/>
                </a:ext>
              </a:extLst>
            </p:cNvPr>
            <p:cNvSpPr/>
            <p:nvPr/>
          </p:nvSpPr>
          <p:spPr>
            <a:xfrm>
              <a:off x="854172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6" name="Freeform 711">
              <a:extLst>
                <a:ext uri="{FF2B5EF4-FFF2-40B4-BE49-F238E27FC236}">
                  <a16:creationId xmlns:a16="http://schemas.microsoft.com/office/drawing/2014/main" id="{ABFE88B8-0F49-FB83-31F5-2BFC356AB0CC}"/>
                </a:ext>
              </a:extLst>
            </p:cNvPr>
            <p:cNvSpPr/>
            <p:nvPr/>
          </p:nvSpPr>
          <p:spPr>
            <a:xfrm>
              <a:off x="852519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7" name="Freeform 712">
              <a:extLst>
                <a:ext uri="{FF2B5EF4-FFF2-40B4-BE49-F238E27FC236}">
                  <a16:creationId xmlns:a16="http://schemas.microsoft.com/office/drawing/2014/main" id="{3162B0E1-6D6E-B9B8-8CB2-6F6B8F3D1195}"/>
                </a:ext>
              </a:extLst>
            </p:cNvPr>
            <p:cNvSpPr/>
            <p:nvPr/>
          </p:nvSpPr>
          <p:spPr>
            <a:xfrm>
              <a:off x="85627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8" name="Freeform 713">
              <a:extLst>
                <a:ext uri="{FF2B5EF4-FFF2-40B4-BE49-F238E27FC236}">
                  <a16:creationId xmlns:a16="http://schemas.microsoft.com/office/drawing/2014/main" id="{07E28FCE-597F-0CDC-E0F9-1AE52B573BCB}"/>
                </a:ext>
              </a:extLst>
            </p:cNvPr>
            <p:cNvSpPr/>
            <p:nvPr/>
          </p:nvSpPr>
          <p:spPr>
            <a:xfrm>
              <a:off x="858131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29" name="Freeform 714">
              <a:extLst>
                <a:ext uri="{FF2B5EF4-FFF2-40B4-BE49-F238E27FC236}">
                  <a16:creationId xmlns:a16="http://schemas.microsoft.com/office/drawing/2014/main" id="{F53F37BA-6E0D-54C2-E132-2A804FD8C755}"/>
                </a:ext>
              </a:extLst>
            </p:cNvPr>
            <p:cNvSpPr/>
            <p:nvPr/>
          </p:nvSpPr>
          <p:spPr>
            <a:xfrm>
              <a:off x="8618897"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0" name="Freeform 715">
              <a:extLst>
                <a:ext uri="{FF2B5EF4-FFF2-40B4-BE49-F238E27FC236}">
                  <a16:creationId xmlns:a16="http://schemas.microsoft.com/office/drawing/2014/main" id="{91D2B46F-0939-8470-3982-1EE2432C7CE1}"/>
                </a:ext>
              </a:extLst>
            </p:cNvPr>
            <p:cNvSpPr/>
            <p:nvPr/>
          </p:nvSpPr>
          <p:spPr>
            <a:xfrm>
              <a:off x="8651461" y="272022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1" name="Freeform 716">
              <a:extLst>
                <a:ext uri="{FF2B5EF4-FFF2-40B4-BE49-F238E27FC236}">
                  <a16:creationId xmlns:a16="http://schemas.microsoft.com/office/drawing/2014/main" id="{2B403661-9A7C-E53A-2F79-BB3FA27D9456}"/>
                </a:ext>
              </a:extLst>
            </p:cNvPr>
            <p:cNvSpPr/>
            <p:nvPr/>
          </p:nvSpPr>
          <p:spPr>
            <a:xfrm>
              <a:off x="868905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2" name="Freeform 717">
              <a:extLst>
                <a:ext uri="{FF2B5EF4-FFF2-40B4-BE49-F238E27FC236}">
                  <a16:creationId xmlns:a16="http://schemas.microsoft.com/office/drawing/2014/main" id="{A4A8471D-1679-68D8-80A4-604223293D52}"/>
                </a:ext>
              </a:extLst>
            </p:cNvPr>
            <p:cNvSpPr/>
            <p:nvPr/>
          </p:nvSpPr>
          <p:spPr>
            <a:xfrm>
              <a:off x="8700579"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3" name="Freeform 718">
              <a:extLst>
                <a:ext uri="{FF2B5EF4-FFF2-40B4-BE49-F238E27FC236}">
                  <a16:creationId xmlns:a16="http://schemas.microsoft.com/office/drawing/2014/main" id="{5CB89289-3808-8086-A373-7BBA28A00874}"/>
                </a:ext>
              </a:extLst>
            </p:cNvPr>
            <p:cNvSpPr/>
            <p:nvPr/>
          </p:nvSpPr>
          <p:spPr>
            <a:xfrm>
              <a:off x="873816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4" name="Freeform 719">
              <a:extLst>
                <a:ext uri="{FF2B5EF4-FFF2-40B4-BE49-F238E27FC236}">
                  <a16:creationId xmlns:a16="http://schemas.microsoft.com/office/drawing/2014/main" id="{5E1667C0-56C7-B348-AADC-F3BD26035E3B}"/>
                </a:ext>
              </a:extLst>
            </p:cNvPr>
            <p:cNvSpPr/>
            <p:nvPr/>
          </p:nvSpPr>
          <p:spPr>
            <a:xfrm>
              <a:off x="874968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5" name="Freeform 720">
              <a:extLst>
                <a:ext uri="{FF2B5EF4-FFF2-40B4-BE49-F238E27FC236}">
                  <a16:creationId xmlns:a16="http://schemas.microsoft.com/office/drawing/2014/main" id="{EA244361-F889-6B8D-CB09-9DC2D70F4725}"/>
                </a:ext>
              </a:extLst>
            </p:cNvPr>
            <p:cNvSpPr/>
            <p:nvPr/>
          </p:nvSpPr>
          <p:spPr>
            <a:xfrm>
              <a:off x="878726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6" name="Freeform 721">
              <a:extLst>
                <a:ext uri="{FF2B5EF4-FFF2-40B4-BE49-F238E27FC236}">
                  <a16:creationId xmlns:a16="http://schemas.microsoft.com/office/drawing/2014/main" id="{09C8AF38-A762-99D0-03B9-B8ADE5F07D3B}"/>
                </a:ext>
              </a:extLst>
            </p:cNvPr>
            <p:cNvSpPr/>
            <p:nvPr/>
          </p:nvSpPr>
          <p:spPr>
            <a:xfrm>
              <a:off x="879177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7" name="Freeform 722">
              <a:extLst>
                <a:ext uri="{FF2B5EF4-FFF2-40B4-BE49-F238E27FC236}">
                  <a16:creationId xmlns:a16="http://schemas.microsoft.com/office/drawing/2014/main" id="{FE22C140-86BC-911C-3CEA-1329EEC93232}"/>
                </a:ext>
              </a:extLst>
            </p:cNvPr>
            <p:cNvSpPr/>
            <p:nvPr/>
          </p:nvSpPr>
          <p:spPr>
            <a:xfrm>
              <a:off x="882935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8" name="Freeform 723">
              <a:extLst>
                <a:ext uri="{FF2B5EF4-FFF2-40B4-BE49-F238E27FC236}">
                  <a16:creationId xmlns:a16="http://schemas.microsoft.com/office/drawing/2014/main" id="{5AEAA277-F298-F3AA-A40A-5D9FD26D142B}"/>
                </a:ext>
              </a:extLst>
            </p:cNvPr>
            <p:cNvSpPr/>
            <p:nvPr/>
          </p:nvSpPr>
          <p:spPr>
            <a:xfrm>
              <a:off x="894611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39" name="Freeform 724">
              <a:extLst>
                <a:ext uri="{FF2B5EF4-FFF2-40B4-BE49-F238E27FC236}">
                  <a16:creationId xmlns:a16="http://schemas.microsoft.com/office/drawing/2014/main" id="{815BA303-80F8-BCF9-B51B-3859D672008E}"/>
                </a:ext>
              </a:extLst>
            </p:cNvPr>
            <p:cNvSpPr/>
            <p:nvPr/>
          </p:nvSpPr>
          <p:spPr>
            <a:xfrm>
              <a:off x="8983693"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0" name="Freeform 725">
              <a:extLst>
                <a:ext uri="{FF2B5EF4-FFF2-40B4-BE49-F238E27FC236}">
                  <a16:creationId xmlns:a16="http://schemas.microsoft.com/office/drawing/2014/main" id="{BBA77778-CEB9-B4A7-79EC-4666D6CC81DB}"/>
                </a:ext>
              </a:extLst>
            </p:cNvPr>
            <p:cNvSpPr/>
            <p:nvPr/>
          </p:nvSpPr>
          <p:spPr>
            <a:xfrm>
              <a:off x="896716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1" name="Freeform 726">
              <a:extLst>
                <a:ext uri="{FF2B5EF4-FFF2-40B4-BE49-F238E27FC236}">
                  <a16:creationId xmlns:a16="http://schemas.microsoft.com/office/drawing/2014/main" id="{0745D784-0D76-2981-D831-1D08603B4823}"/>
                </a:ext>
              </a:extLst>
            </p:cNvPr>
            <p:cNvSpPr/>
            <p:nvPr/>
          </p:nvSpPr>
          <p:spPr>
            <a:xfrm>
              <a:off x="9004744"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2" name="Freeform 727">
              <a:extLst>
                <a:ext uri="{FF2B5EF4-FFF2-40B4-BE49-F238E27FC236}">
                  <a16:creationId xmlns:a16="http://schemas.microsoft.com/office/drawing/2014/main" id="{68C9551C-1BE6-C886-B749-FF18AE41B207}"/>
                </a:ext>
              </a:extLst>
            </p:cNvPr>
            <p:cNvSpPr/>
            <p:nvPr/>
          </p:nvSpPr>
          <p:spPr>
            <a:xfrm>
              <a:off x="8981185" y="2771837"/>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3" name="Freeform 728">
              <a:extLst>
                <a:ext uri="{FF2B5EF4-FFF2-40B4-BE49-F238E27FC236}">
                  <a16:creationId xmlns:a16="http://schemas.microsoft.com/office/drawing/2014/main" id="{81B46141-7E45-2FDB-4322-4B21C504D782}"/>
                </a:ext>
              </a:extLst>
            </p:cNvPr>
            <p:cNvSpPr/>
            <p:nvPr/>
          </p:nvSpPr>
          <p:spPr>
            <a:xfrm>
              <a:off x="901876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4" name="Freeform 729">
              <a:extLst>
                <a:ext uri="{FF2B5EF4-FFF2-40B4-BE49-F238E27FC236}">
                  <a16:creationId xmlns:a16="http://schemas.microsoft.com/office/drawing/2014/main" id="{4AD16197-CE5A-D860-BFE8-779D3531A230}"/>
                </a:ext>
              </a:extLst>
            </p:cNvPr>
            <p:cNvSpPr/>
            <p:nvPr/>
          </p:nvSpPr>
          <p:spPr>
            <a:xfrm>
              <a:off x="898820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5" name="Freeform 730">
              <a:extLst>
                <a:ext uri="{FF2B5EF4-FFF2-40B4-BE49-F238E27FC236}">
                  <a16:creationId xmlns:a16="http://schemas.microsoft.com/office/drawing/2014/main" id="{12EA8874-80A8-94A3-5A37-C383FBA48AD9}"/>
                </a:ext>
              </a:extLst>
            </p:cNvPr>
            <p:cNvSpPr/>
            <p:nvPr/>
          </p:nvSpPr>
          <p:spPr>
            <a:xfrm>
              <a:off x="9025783"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6" name="Freeform 731">
              <a:extLst>
                <a:ext uri="{FF2B5EF4-FFF2-40B4-BE49-F238E27FC236}">
                  <a16:creationId xmlns:a16="http://schemas.microsoft.com/office/drawing/2014/main" id="{98CA1C4A-C184-2367-CB7D-B25274D56890}"/>
                </a:ext>
              </a:extLst>
            </p:cNvPr>
            <p:cNvSpPr/>
            <p:nvPr/>
          </p:nvSpPr>
          <p:spPr>
            <a:xfrm>
              <a:off x="900223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7" name="Freeform 732">
              <a:extLst>
                <a:ext uri="{FF2B5EF4-FFF2-40B4-BE49-F238E27FC236}">
                  <a16:creationId xmlns:a16="http://schemas.microsoft.com/office/drawing/2014/main" id="{7BBC283E-0111-1E46-0C28-7734B83EDF39}"/>
                </a:ext>
              </a:extLst>
            </p:cNvPr>
            <p:cNvSpPr/>
            <p:nvPr/>
          </p:nvSpPr>
          <p:spPr>
            <a:xfrm>
              <a:off x="903981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8" name="Freeform 733">
              <a:extLst>
                <a:ext uri="{FF2B5EF4-FFF2-40B4-BE49-F238E27FC236}">
                  <a16:creationId xmlns:a16="http://schemas.microsoft.com/office/drawing/2014/main" id="{62BCEB4B-DE91-E594-C753-C3C9C7AF0847}"/>
                </a:ext>
              </a:extLst>
            </p:cNvPr>
            <p:cNvSpPr/>
            <p:nvPr/>
          </p:nvSpPr>
          <p:spPr>
            <a:xfrm>
              <a:off x="900223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49" name="Freeform 734">
              <a:extLst>
                <a:ext uri="{FF2B5EF4-FFF2-40B4-BE49-F238E27FC236}">
                  <a16:creationId xmlns:a16="http://schemas.microsoft.com/office/drawing/2014/main" id="{B01F4959-3A5B-0555-6B79-22A20B1961D6}"/>
                </a:ext>
              </a:extLst>
            </p:cNvPr>
            <p:cNvSpPr/>
            <p:nvPr/>
          </p:nvSpPr>
          <p:spPr>
            <a:xfrm>
              <a:off x="903981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0" name="Freeform 735">
              <a:extLst>
                <a:ext uri="{FF2B5EF4-FFF2-40B4-BE49-F238E27FC236}">
                  <a16:creationId xmlns:a16="http://schemas.microsoft.com/office/drawing/2014/main" id="{FAC77765-A65E-66EE-E5CA-01F5259EAB35}"/>
                </a:ext>
              </a:extLst>
            </p:cNvPr>
            <p:cNvSpPr/>
            <p:nvPr/>
          </p:nvSpPr>
          <p:spPr>
            <a:xfrm>
              <a:off x="9072392"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1" name="Freeform 736">
              <a:extLst>
                <a:ext uri="{FF2B5EF4-FFF2-40B4-BE49-F238E27FC236}">
                  <a16:creationId xmlns:a16="http://schemas.microsoft.com/office/drawing/2014/main" id="{4FB625E3-7E81-6200-4DA2-D67C79CDA9F9}"/>
                </a:ext>
              </a:extLst>
            </p:cNvPr>
            <p:cNvSpPr/>
            <p:nvPr/>
          </p:nvSpPr>
          <p:spPr>
            <a:xfrm>
              <a:off x="910997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2" name="Freeform 737">
              <a:extLst>
                <a:ext uri="{FF2B5EF4-FFF2-40B4-BE49-F238E27FC236}">
                  <a16:creationId xmlns:a16="http://schemas.microsoft.com/office/drawing/2014/main" id="{87C07F21-B404-CC55-2335-CE1BEA8CEC82}"/>
                </a:ext>
              </a:extLst>
            </p:cNvPr>
            <p:cNvSpPr/>
            <p:nvPr/>
          </p:nvSpPr>
          <p:spPr>
            <a:xfrm>
              <a:off x="9093432"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3" name="Freeform 738">
              <a:extLst>
                <a:ext uri="{FF2B5EF4-FFF2-40B4-BE49-F238E27FC236}">
                  <a16:creationId xmlns:a16="http://schemas.microsoft.com/office/drawing/2014/main" id="{788AD15A-0614-F8B8-E583-BAC7C9FA4625}"/>
                </a:ext>
              </a:extLst>
            </p:cNvPr>
            <p:cNvSpPr/>
            <p:nvPr/>
          </p:nvSpPr>
          <p:spPr>
            <a:xfrm>
              <a:off x="9131013"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4" name="Freeform 739">
              <a:extLst>
                <a:ext uri="{FF2B5EF4-FFF2-40B4-BE49-F238E27FC236}">
                  <a16:creationId xmlns:a16="http://schemas.microsoft.com/office/drawing/2014/main" id="{97C1CE30-04FE-420B-F77D-90823855CA13}"/>
                </a:ext>
              </a:extLst>
            </p:cNvPr>
            <p:cNvSpPr/>
            <p:nvPr/>
          </p:nvSpPr>
          <p:spPr>
            <a:xfrm>
              <a:off x="912149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5" name="Freeform 740">
              <a:extLst>
                <a:ext uri="{FF2B5EF4-FFF2-40B4-BE49-F238E27FC236}">
                  <a16:creationId xmlns:a16="http://schemas.microsoft.com/office/drawing/2014/main" id="{C43747E3-FC14-2CAE-E115-FFACC46F68BE}"/>
                </a:ext>
              </a:extLst>
            </p:cNvPr>
            <p:cNvSpPr/>
            <p:nvPr/>
          </p:nvSpPr>
          <p:spPr>
            <a:xfrm>
              <a:off x="915908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6" name="Freeform 741">
              <a:extLst>
                <a:ext uri="{FF2B5EF4-FFF2-40B4-BE49-F238E27FC236}">
                  <a16:creationId xmlns:a16="http://schemas.microsoft.com/office/drawing/2014/main" id="{62B49A87-05FE-1865-7F0F-D72EBA0406D4}"/>
                </a:ext>
              </a:extLst>
            </p:cNvPr>
            <p:cNvSpPr/>
            <p:nvPr/>
          </p:nvSpPr>
          <p:spPr>
            <a:xfrm>
              <a:off x="912149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7" name="Freeform 742">
              <a:extLst>
                <a:ext uri="{FF2B5EF4-FFF2-40B4-BE49-F238E27FC236}">
                  <a16:creationId xmlns:a16="http://schemas.microsoft.com/office/drawing/2014/main" id="{E2EC3931-91B6-D0B2-3327-41D1022BD8D9}"/>
                </a:ext>
              </a:extLst>
            </p:cNvPr>
            <p:cNvSpPr/>
            <p:nvPr/>
          </p:nvSpPr>
          <p:spPr>
            <a:xfrm>
              <a:off x="915908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8" name="Freeform 743">
              <a:extLst>
                <a:ext uri="{FF2B5EF4-FFF2-40B4-BE49-F238E27FC236}">
                  <a16:creationId xmlns:a16="http://schemas.microsoft.com/office/drawing/2014/main" id="{3F665803-EC28-6407-D35E-80CAEA679DAE}"/>
                </a:ext>
              </a:extLst>
            </p:cNvPr>
            <p:cNvSpPr/>
            <p:nvPr/>
          </p:nvSpPr>
          <p:spPr>
            <a:xfrm>
              <a:off x="919165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59" name="Freeform 744">
              <a:extLst>
                <a:ext uri="{FF2B5EF4-FFF2-40B4-BE49-F238E27FC236}">
                  <a16:creationId xmlns:a16="http://schemas.microsoft.com/office/drawing/2014/main" id="{7AAB97C8-0062-ECE2-1A0E-BF440E68C4E8}"/>
                </a:ext>
              </a:extLst>
            </p:cNvPr>
            <p:cNvSpPr/>
            <p:nvPr/>
          </p:nvSpPr>
          <p:spPr>
            <a:xfrm>
              <a:off x="922923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0" name="Freeform 745">
              <a:extLst>
                <a:ext uri="{FF2B5EF4-FFF2-40B4-BE49-F238E27FC236}">
                  <a16:creationId xmlns:a16="http://schemas.microsoft.com/office/drawing/2014/main" id="{B3364C09-5EF5-6F94-5A89-AA5236EEDD3C}"/>
                </a:ext>
              </a:extLst>
            </p:cNvPr>
            <p:cNvSpPr/>
            <p:nvPr/>
          </p:nvSpPr>
          <p:spPr>
            <a:xfrm>
              <a:off x="921269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1" name="Freeform 746">
              <a:extLst>
                <a:ext uri="{FF2B5EF4-FFF2-40B4-BE49-F238E27FC236}">
                  <a16:creationId xmlns:a16="http://schemas.microsoft.com/office/drawing/2014/main" id="{354DDD67-CFFD-4C5C-FA90-92AA8221FEAF}"/>
                </a:ext>
              </a:extLst>
            </p:cNvPr>
            <p:cNvSpPr/>
            <p:nvPr/>
          </p:nvSpPr>
          <p:spPr>
            <a:xfrm>
              <a:off x="925027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2" name="Freeform 747">
              <a:extLst>
                <a:ext uri="{FF2B5EF4-FFF2-40B4-BE49-F238E27FC236}">
                  <a16:creationId xmlns:a16="http://schemas.microsoft.com/office/drawing/2014/main" id="{8510AD17-EEAF-A091-98D4-56192712A354}"/>
                </a:ext>
              </a:extLst>
            </p:cNvPr>
            <p:cNvSpPr/>
            <p:nvPr/>
          </p:nvSpPr>
          <p:spPr>
            <a:xfrm>
              <a:off x="924076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3" name="Freeform 748">
              <a:extLst>
                <a:ext uri="{FF2B5EF4-FFF2-40B4-BE49-F238E27FC236}">
                  <a16:creationId xmlns:a16="http://schemas.microsoft.com/office/drawing/2014/main" id="{0D55A672-BDE3-5C73-2F40-4C7611157036}"/>
                </a:ext>
              </a:extLst>
            </p:cNvPr>
            <p:cNvSpPr/>
            <p:nvPr/>
          </p:nvSpPr>
          <p:spPr>
            <a:xfrm>
              <a:off x="927834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4" name="Freeform 749">
              <a:extLst>
                <a:ext uri="{FF2B5EF4-FFF2-40B4-BE49-F238E27FC236}">
                  <a16:creationId xmlns:a16="http://schemas.microsoft.com/office/drawing/2014/main" id="{B7CB3D69-28A2-793E-5436-9981C8077758}"/>
                </a:ext>
              </a:extLst>
            </p:cNvPr>
            <p:cNvSpPr/>
            <p:nvPr/>
          </p:nvSpPr>
          <p:spPr>
            <a:xfrm>
              <a:off x="931792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5" name="Freeform 750">
              <a:extLst>
                <a:ext uri="{FF2B5EF4-FFF2-40B4-BE49-F238E27FC236}">
                  <a16:creationId xmlns:a16="http://schemas.microsoft.com/office/drawing/2014/main" id="{F9F0772C-7F17-C38A-4FE5-5BF08E99A19E}"/>
                </a:ext>
              </a:extLst>
            </p:cNvPr>
            <p:cNvSpPr/>
            <p:nvPr/>
          </p:nvSpPr>
          <p:spPr>
            <a:xfrm>
              <a:off x="935550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6" name="Freeform 751">
              <a:extLst>
                <a:ext uri="{FF2B5EF4-FFF2-40B4-BE49-F238E27FC236}">
                  <a16:creationId xmlns:a16="http://schemas.microsoft.com/office/drawing/2014/main" id="{52C54892-D554-7CF8-4F75-065CC204B743}"/>
                </a:ext>
              </a:extLst>
            </p:cNvPr>
            <p:cNvSpPr/>
            <p:nvPr/>
          </p:nvSpPr>
          <p:spPr>
            <a:xfrm>
              <a:off x="932494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7" name="Freeform 752">
              <a:extLst>
                <a:ext uri="{FF2B5EF4-FFF2-40B4-BE49-F238E27FC236}">
                  <a16:creationId xmlns:a16="http://schemas.microsoft.com/office/drawing/2014/main" id="{22589480-8ABD-D618-7620-1DC962D4F23C}"/>
                </a:ext>
              </a:extLst>
            </p:cNvPr>
            <p:cNvSpPr/>
            <p:nvPr/>
          </p:nvSpPr>
          <p:spPr>
            <a:xfrm>
              <a:off x="936252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8" name="Freeform 753">
              <a:extLst>
                <a:ext uri="{FF2B5EF4-FFF2-40B4-BE49-F238E27FC236}">
                  <a16:creationId xmlns:a16="http://schemas.microsoft.com/office/drawing/2014/main" id="{174B587C-FBFD-A68D-B999-5E037EFDD3AE}"/>
                </a:ext>
              </a:extLst>
            </p:cNvPr>
            <p:cNvSpPr/>
            <p:nvPr/>
          </p:nvSpPr>
          <p:spPr>
            <a:xfrm>
              <a:off x="933195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69" name="Freeform 754">
              <a:extLst>
                <a:ext uri="{FF2B5EF4-FFF2-40B4-BE49-F238E27FC236}">
                  <a16:creationId xmlns:a16="http://schemas.microsoft.com/office/drawing/2014/main" id="{5B6F5B6C-3759-EB5D-42CF-370110999851}"/>
                </a:ext>
              </a:extLst>
            </p:cNvPr>
            <p:cNvSpPr/>
            <p:nvPr/>
          </p:nvSpPr>
          <p:spPr>
            <a:xfrm>
              <a:off x="936954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0" name="Freeform 755">
              <a:extLst>
                <a:ext uri="{FF2B5EF4-FFF2-40B4-BE49-F238E27FC236}">
                  <a16:creationId xmlns:a16="http://schemas.microsoft.com/office/drawing/2014/main" id="{EAC6B32F-2F57-D31B-9BE7-0F9A87D924E6}"/>
                </a:ext>
              </a:extLst>
            </p:cNvPr>
            <p:cNvSpPr/>
            <p:nvPr/>
          </p:nvSpPr>
          <p:spPr>
            <a:xfrm>
              <a:off x="934599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1" name="Freeform 756">
              <a:extLst>
                <a:ext uri="{FF2B5EF4-FFF2-40B4-BE49-F238E27FC236}">
                  <a16:creationId xmlns:a16="http://schemas.microsoft.com/office/drawing/2014/main" id="{EF933053-02DE-F96C-10FF-E5FD90815735}"/>
                </a:ext>
              </a:extLst>
            </p:cNvPr>
            <p:cNvSpPr/>
            <p:nvPr/>
          </p:nvSpPr>
          <p:spPr>
            <a:xfrm>
              <a:off x="938357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2" name="Freeform 757">
              <a:extLst>
                <a:ext uri="{FF2B5EF4-FFF2-40B4-BE49-F238E27FC236}">
                  <a16:creationId xmlns:a16="http://schemas.microsoft.com/office/drawing/2014/main" id="{67B00185-1E7D-B9EE-A8E3-4B1634902727}"/>
                </a:ext>
              </a:extLst>
            </p:cNvPr>
            <p:cNvSpPr/>
            <p:nvPr/>
          </p:nvSpPr>
          <p:spPr>
            <a:xfrm>
              <a:off x="938808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3" name="Freeform 758">
              <a:extLst>
                <a:ext uri="{FF2B5EF4-FFF2-40B4-BE49-F238E27FC236}">
                  <a16:creationId xmlns:a16="http://schemas.microsoft.com/office/drawing/2014/main" id="{B79E63C5-3FF5-FFDA-F0AE-A94D116EBE75}"/>
                </a:ext>
              </a:extLst>
            </p:cNvPr>
            <p:cNvSpPr/>
            <p:nvPr/>
          </p:nvSpPr>
          <p:spPr>
            <a:xfrm>
              <a:off x="942566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4" name="Freeform 759">
              <a:extLst>
                <a:ext uri="{FF2B5EF4-FFF2-40B4-BE49-F238E27FC236}">
                  <a16:creationId xmlns:a16="http://schemas.microsoft.com/office/drawing/2014/main" id="{BEB84F5B-504F-87BB-DAC8-4DC19F362678}"/>
                </a:ext>
              </a:extLst>
            </p:cNvPr>
            <p:cNvSpPr/>
            <p:nvPr/>
          </p:nvSpPr>
          <p:spPr>
            <a:xfrm>
              <a:off x="947927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5" name="Freeform 760">
              <a:extLst>
                <a:ext uri="{FF2B5EF4-FFF2-40B4-BE49-F238E27FC236}">
                  <a16:creationId xmlns:a16="http://schemas.microsoft.com/office/drawing/2014/main" id="{80FBFA37-1380-3D88-4475-488118D27F62}"/>
                </a:ext>
              </a:extLst>
            </p:cNvPr>
            <p:cNvSpPr/>
            <p:nvPr/>
          </p:nvSpPr>
          <p:spPr>
            <a:xfrm>
              <a:off x="951686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6" name="Freeform 761">
              <a:extLst>
                <a:ext uri="{FF2B5EF4-FFF2-40B4-BE49-F238E27FC236}">
                  <a16:creationId xmlns:a16="http://schemas.microsoft.com/office/drawing/2014/main" id="{F21A559C-16A1-F485-0516-BAF2B7798394}"/>
                </a:ext>
              </a:extLst>
            </p:cNvPr>
            <p:cNvSpPr/>
            <p:nvPr/>
          </p:nvSpPr>
          <p:spPr>
            <a:xfrm>
              <a:off x="950734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7" name="Freeform 762">
              <a:extLst>
                <a:ext uri="{FF2B5EF4-FFF2-40B4-BE49-F238E27FC236}">
                  <a16:creationId xmlns:a16="http://schemas.microsoft.com/office/drawing/2014/main" id="{5E215BBF-9306-0CDF-C85B-CC9A19F67C53}"/>
                </a:ext>
              </a:extLst>
            </p:cNvPr>
            <p:cNvSpPr/>
            <p:nvPr/>
          </p:nvSpPr>
          <p:spPr>
            <a:xfrm>
              <a:off x="954492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8" name="Freeform 763">
              <a:extLst>
                <a:ext uri="{FF2B5EF4-FFF2-40B4-BE49-F238E27FC236}">
                  <a16:creationId xmlns:a16="http://schemas.microsoft.com/office/drawing/2014/main" id="{5EE74B6F-5F84-6883-1B16-920231272D2F}"/>
                </a:ext>
              </a:extLst>
            </p:cNvPr>
            <p:cNvSpPr/>
            <p:nvPr/>
          </p:nvSpPr>
          <p:spPr>
            <a:xfrm>
              <a:off x="954943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79" name="Freeform 764">
              <a:extLst>
                <a:ext uri="{FF2B5EF4-FFF2-40B4-BE49-F238E27FC236}">
                  <a16:creationId xmlns:a16="http://schemas.microsoft.com/office/drawing/2014/main" id="{B1FE2018-E896-E780-B002-4AC35213F403}"/>
                </a:ext>
              </a:extLst>
            </p:cNvPr>
            <p:cNvSpPr/>
            <p:nvPr/>
          </p:nvSpPr>
          <p:spPr>
            <a:xfrm>
              <a:off x="958701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0" name="Freeform 765">
              <a:extLst>
                <a:ext uri="{FF2B5EF4-FFF2-40B4-BE49-F238E27FC236}">
                  <a16:creationId xmlns:a16="http://schemas.microsoft.com/office/drawing/2014/main" id="{17449D61-10C4-A394-6353-E5AA715E1312}"/>
                </a:ext>
              </a:extLst>
            </p:cNvPr>
            <p:cNvSpPr/>
            <p:nvPr/>
          </p:nvSpPr>
          <p:spPr>
            <a:xfrm>
              <a:off x="9682723" y="294758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1" name="Freeform 766">
              <a:extLst>
                <a:ext uri="{FF2B5EF4-FFF2-40B4-BE49-F238E27FC236}">
                  <a16:creationId xmlns:a16="http://schemas.microsoft.com/office/drawing/2014/main" id="{DAF0277E-E59C-FEE2-C9F7-977D512D8045}"/>
                </a:ext>
              </a:extLst>
            </p:cNvPr>
            <p:cNvSpPr/>
            <p:nvPr/>
          </p:nvSpPr>
          <p:spPr>
            <a:xfrm>
              <a:off x="972030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2" name="Freeform 767">
              <a:extLst>
                <a:ext uri="{FF2B5EF4-FFF2-40B4-BE49-F238E27FC236}">
                  <a16:creationId xmlns:a16="http://schemas.microsoft.com/office/drawing/2014/main" id="{B8541472-C31C-E62A-EA12-2F66B5C5444C}"/>
                </a:ext>
              </a:extLst>
            </p:cNvPr>
            <p:cNvSpPr/>
            <p:nvPr/>
          </p:nvSpPr>
          <p:spPr>
            <a:xfrm>
              <a:off x="9703773"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3" name="Freeform 768">
              <a:extLst>
                <a:ext uri="{FF2B5EF4-FFF2-40B4-BE49-F238E27FC236}">
                  <a16:creationId xmlns:a16="http://schemas.microsoft.com/office/drawing/2014/main" id="{D34AC504-787D-0328-C50F-2C5598BDB6DD}"/>
                </a:ext>
              </a:extLst>
            </p:cNvPr>
            <p:cNvSpPr/>
            <p:nvPr/>
          </p:nvSpPr>
          <p:spPr>
            <a:xfrm>
              <a:off x="974135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4" name="Freeform 769">
              <a:extLst>
                <a:ext uri="{FF2B5EF4-FFF2-40B4-BE49-F238E27FC236}">
                  <a16:creationId xmlns:a16="http://schemas.microsoft.com/office/drawing/2014/main" id="{367D3C7C-A326-DF89-FD65-2991DE5380AA}"/>
                </a:ext>
              </a:extLst>
            </p:cNvPr>
            <p:cNvSpPr/>
            <p:nvPr/>
          </p:nvSpPr>
          <p:spPr>
            <a:xfrm>
              <a:off x="971780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5" name="Freeform 770">
              <a:extLst>
                <a:ext uri="{FF2B5EF4-FFF2-40B4-BE49-F238E27FC236}">
                  <a16:creationId xmlns:a16="http://schemas.microsoft.com/office/drawing/2014/main" id="{146AC48F-95A7-3B75-ADCD-01242E84C1AD}"/>
                </a:ext>
              </a:extLst>
            </p:cNvPr>
            <p:cNvSpPr/>
            <p:nvPr/>
          </p:nvSpPr>
          <p:spPr>
            <a:xfrm>
              <a:off x="975538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6" name="Freeform 771">
              <a:extLst>
                <a:ext uri="{FF2B5EF4-FFF2-40B4-BE49-F238E27FC236}">
                  <a16:creationId xmlns:a16="http://schemas.microsoft.com/office/drawing/2014/main" id="{5ADA5070-1A43-4989-C93A-05A8A3FAECEA}"/>
                </a:ext>
              </a:extLst>
            </p:cNvPr>
            <p:cNvSpPr/>
            <p:nvPr/>
          </p:nvSpPr>
          <p:spPr>
            <a:xfrm>
              <a:off x="971780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7" name="Freeform 772">
              <a:extLst>
                <a:ext uri="{FF2B5EF4-FFF2-40B4-BE49-F238E27FC236}">
                  <a16:creationId xmlns:a16="http://schemas.microsoft.com/office/drawing/2014/main" id="{72E2B75E-0134-7819-459D-3D4220C27F9F}"/>
                </a:ext>
              </a:extLst>
            </p:cNvPr>
            <p:cNvSpPr/>
            <p:nvPr/>
          </p:nvSpPr>
          <p:spPr>
            <a:xfrm>
              <a:off x="975538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8" name="Freeform 773">
              <a:extLst>
                <a:ext uri="{FF2B5EF4-FFF2-40B4-BE49-F238E27FC236}">
                  <a16:creationId xmlns:a16="http://schemas.microsoft.com/office/drawing/2014/main" id="{CB970404-CE74-5D18-256C-50A7BC12006C}"/>
                </a:ext>
              </a:extLst>
            </p:cNvPr>
            <p:cNvSpPr/>
            <p:nvPr/>
          </p:nvSpPr>
          <p:spPr>
            <a:xfrm>
              <a:off x="9738846" y="294758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89" name="Freeform 774">
              <a:extLst>
                <a:ext uri="{FF2B5EF4-FFF2-40B4-BE49-F238E27FC236}">
                  <a16:creationId xmlns:a16="http://schemas.microsoft.com/office/drawing/2014/main" id="{EC90BE17-611F-ACE7-E234-5426F225C0B3}"/>
                </a:ext>
              </a:extLst>
            </p:cNvPr>
            <p:cNvSpPr/>
            <p:nvPr/>
          </p:nvSpPr>
          <p:spPr>
            <a:xfrm>
              <a:off x="977643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0" name="Freeform 775">
              <a:extLst>
                <a:ext uri="{FF2B5EF4-FFF2-40B4-BE49-F238E27FC236}">
                  <a16:creationId xmlns:a16="http://schemas.microsoft.com/office/drawing/2014/main" id="{D3805D5F-75EA-0A0B-EED5-E4C474A187A2}"/>
                </a:ext>
              </a:extLst>
            </p:cNvPr>
            <p:cNvSpPr/>
            <p:nvPr/>
          </p:nvSpPr>
          <p:spPr>
            <a:xfrm>
              <a:off x="9738846" y="294758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1" name="Freeform 776">
              <a:extLst>
                <a:ext uri="{FF2B5EF4-FFF2-40B4-BE49-F238E27FC236}">
                  <a16:creationId xmlns:a16="http://schemas.microsoft.com/office/drawing/2014/main" id="{B8878193-7342-D24A-6569-E32E60D7DB5D}"/>
                </a:ext>
              </a:extLst>
            </p:cNvPr>
            <p:cNvSpPr/>
            <p:nvPr/>
          </p:nvSpPr>
          <p:spPr>
            <a:xfrm>
              <a:off x="977643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2" name="Freeform 777">
              <a:extLst>
                <a:ext uri="{FF2B5EF4-FFF2-40B4-BE49-F238E27FC236}">
                  <a16:creationId xmlns:a16="http://schemas.microsoft.com/office/drawing/2014/main" id="{43E10C29-BFB9-C939-B93F-D95ECC2B8960}"/>
                </a:ext>
              </a:extLst>
            </p:cNvPr>
            <p:cNvSpPr/>
            <p:nvPr/>
          </p:nvSpPr>
          <p:spPr>
            <a:xfrm>
              <a:off x="9773930"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3" name="Freeform 778">
              <a:extLst>
                <a:ext uri="{FF2B5EF4-FFF2-40B4-BE49-F238E27FC236}">
                  <a16:creationId xmlns:a16="http://schemas.microsoft.com/office/drawing/2014/main" id="{80108E41-059F-0D33-C101-6235A7E049BF}"/>
                </a:ext>
              </a:extLst>
            </p:cNvPr>
            <p:cNvSpPr/>
            <p:nvPr/>
          </p:nvSpPr>
          <p:spPr>
            <a:xfrm>
              <a:off x="9811511"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4" name="Freeform 779">
              <a:extLst>
                <a:ext uri="{FF2B5EF4-FFF2-40B4-BE49-F238E27FC236}">
                  <a16:creationId xmlns:a16="http://schemas.microsoft.com/office/drawing/2014/main" id="{32F58CFE-F405-AA52-8BF9-656CC87534CF}"/>
                </a:ext>
              </a:extLst>
            </p:cNvPr>
            <p:cNvSpPr/>
            <p:nvPr/>
          </p:nvSpPr>
          <p:spPr>
            <a:xfrm>
              <a:off x="9879329"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5" name="Freeform 780">
              <a:extLst>
                <a:ext uri="{FF2B5EF4-FFF2-40B4-BE49-F238E27FC236}">
                  <a16:creationId xmlns:a16="http://schemas.microsoft.com/office/drawing/2014/main" id="{1ABEDE22-19E2-EF1E-6079-0F33AAFD64C6}"/>
                </a:ext>
              </a:extLst>
            </p:cNvPr>
            <p:cNvSpPr/>
            <p:nvPr/>
          </p:nvSpPr>
          <p:spPr>
            <a:xfrm>
              <a:off x="9916911"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6" name="Freeform 781">
              <a:extLst>
                <a:ext uri="{FF2B5EF4-FFF2-40B4-BE49-F238E27FC236}">
                  <a16:creationId xmlns:a16="http://schemas.microsoft.com/office/drawing/2014/main" id="{D0956290-DFD2-60C7-AE6F-1DDAD7955410}"/>
                </a:ext>
              </a:extLst>
            </p:cNvPr>
            <p:cNvSpPr/>
            <p:nvPr/>
          </p:nvSpPr>
          <p:spPr>
            <a:xfrm>
              <a:off x="10005599"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7" name="Freeform 782">
              <a:extLst>
                <a:ext uri="{FF2B5EF4-FFF2-40B4-BE49-F238E27FC236}">
                  <a16:creationId xmlns:a16="http://schemas.microsoft.com/office/drawing/2014/main" id="{891F9732-6A07-0A06-939B-EA66DDB19269}"/>
                </a:ext>
              </a:extLst>
            </p:cNvPr>
            <p:cNvSpPr/>
            <p:nvPr/>
          </p:nvSpPr>
          <p:spPr>
            <a:xfrm>
              <a:off x="10043180"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8" name="Freeform 783">
              <a:extLst>
                <a:ext uri="{FF2B5EF4-FFF2-40B4-BE49-F238E27FC236}">
                  <a16:creationId xmlns:a16="http://schemas.microsoft.com/office/drawing/2014/main" id="{FB0294E4-2326-F9CE-5272-991F849D125D}"/>
                </a:ext>
              </a:extLst>
            </p:cNvPr>
            <p:cNvSpPr/>
            <p:nvPr/>
          </p:nvSpPr>
          <p:spPr>
            <a:xfrm>
              <a:off x="10040683"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399" name="Freeform 784">
              <a:extLst>
                <a:ext uri="{FF2B5EF4-FFF2-40B4-BE49-F238E27FC236}">
                  <a16:creationId xmlns:a16="http://schemas.microsoft.com/office/drawing/2014/main" id="{178A4D5E-8803-1C4C-8E89-04C7813B6E25}"/>
                </a:ext>
              </a:extLst>
            </p:cNvPr>
            <p:cNvSpPr/>
            <p:nvPr/>
          </p:nvSpPr>
          <p:spPr>
            <a:xfrm>
              <a:off x="1007826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0" name="Freeform 785">
              <a:extLst>
                <a:ext uri="{FF2B5EF4-FFF2-40B4-BE49-F238E27FC236}">
                  <a16:creationId xmlns:a16="http://schemas.microsoft.com/office/drawing/2014/main" id="{09F95971-D97E-95FD-D67A-E42FA4820ECF}"/>
                </a:ext>
              </a:extLst>
            </p:cNvPr>
            <p:cNvSpPr/>
            <p:nvPr/>
          </p:nvSpPr>
          <p:spPr>
            <a:xfrm>
              <a:off x="1011784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1" name="Freeform 786">
              <a:extLst>
                <a:ext uri="{FF2B5EF4-FFF2-40B4-BE49-F238E27FC236}">
                  <a16:creationId xmlns:a16="http://schemas.microsoft.com/office/drawing/2014/main" id="{9E69A50E-F507-DC1C-AF26-9014133A8D88}"/>
                </a:ext>
              </a:extLst>
            </p:cNvPr>
            <p:cNvSpPr/>
            <p:nvPr/>
          </p:nvSpPr>
          <p:spPr>
            <a:xfrm>
              <a:off x="10155427"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2" name="Freeform 787">
              <a:extLst>
                <a:ext uri="{FF2B5EF4-FFF2-40B4-BE49-F238E27FC236}">
                  <a16:creationId xmlns:a16="http://schemas.microsoft.com/office/drawing/2014/main" id="{B8779845-6D94-3EE7-B5C3-B80638FCC7E1}"/>
                </a:ext>
              </a:extLst>
            </p:cNvPr>
            <p:cNvSpPr/>
            <p:nvPr/>
          </p:nvSpPr>
          <p:spPr>
            <a:xfrm>
              <a:off x="10412497"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3" name="Freeform 788">
              <a:extLst>
                <a:ext uri="{FF2B5EF4-FFF2-40B4-BE49-F238E27FC236}">
                  <a16:creationId xmlns:a16="http://schemas.microsoft.com/office/drawing/2014/main" id="{64F1D0E8-8F1C-6C9B-A092-1A5343CB9FE2}"/>
                </a:ext>
              </a:extLst>
            </p:cNvPr>
            <p:cNvSpPr/>
            <p:nvPr/>
          </p:nvSpPr>
          <p:spPr>
            <a:xfrm>
              <a:off x="1045007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4" name="Freeform 789">
              <a:extLst>
                <a:ext uri="{FF2B5EF4-FFF2-40B4-BE49-F238E27FC236}">
                  <a16:creationId xmlns:a16="http://schemas.microsoft.com/office/drawing/2014/main" id="{41F4878C-67D9-3B34-A457-8C35ADC557F7}"/>
                </a:ext>
              </a:extLst>
            </p:cNvPr>
            <p:cNvSpPr/>
            <p:nvPr/>
          </p:nvSpPr>
          <p:spPr>
            <a:xfrm>
              <a:off x="10756264"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5" name="Freeform 790">
              <a:extLst>
                <a:ext uri="{FF2B5EF4-FFF2-40B4-BE49-F238E27FC236}">
                  <a16:creationId xmlns:a16="http://schemas.microsoft.com/office/drawing/2014/main" id="{72E3312D-FB75-E20E-D28D-294D96EC169F}"/>
                </a:ext>
              </a:extLst>
            </p:cNvPr>
            <p:cNvSpPr/>
            <p:nvPr/>
          </p:nvSpPr>
          <p:spPr>
            <a:xfrm>
              <a:off x="10793835"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6" name="Freeform 791">
              <a:extLst>
                <a:ext uri="{FF2B5EF4-FFF2-40B4-BE49-F238E27FC236}">
                  <a16:creationId xmlns:a16="http://schemas.microsoft.com/office/drawing/2014/main" id="{68A2E292-D3D6-C1C5-2EBD-A9D32EDA5A21}"/>
                </a:ext>
              </a:extLst>
            </p:cNvPr>
            <p:cNvSpPr/>
            <p:nvPr/>
          </p:nvSpPr>
          <p:spPr>
            <a:xfrm>
              <a:off x="10756264"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7" name="Freeform 792">
              <a:extLst>
                <a:ext uri="{FF2B5EF4-FFF2-40B4-BE49-F238E27FC236}">
                  <a16:creationId xmlns:a16="http://schemas.microsoft.com/office/drawing/2014/main" id="{C64CD5AC-21BC-10CC-CE54-11E2CF98F7BE}"/>
                </a:ext>
              </a:extLst>
            </p:cNvPr>
            <p:cNvSpPr/>
            <p:nvPr/>
          </p:nvSpPr>
          <p:spPr>
            <a:xfrm>
              <a:off x="10793835"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8" name="Freeform 793">
              <a:extLst>
                <a:ext uri="{FF2B5EF4-FFF2-40B4-BE49-F238E27FC236}">
                  <a16:creationId xmlns:a16="http://schemas.microsoft.com/office/drawing/2014/main" id="{EDF7C7F1-4FFC-7609-6186-C552B97BC1F2}"/>
                </a:ext>
              </a:extLst>
            </p:cNvPr>
            <p:cNvSpPr/>
            <p:nvPr/>
          </p:nvSpPr>
          <p:spPr>
            <a:xfrm>
              <a:off x="11071965"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2409" name="Freeform 794">
              <a:extLst>
                <a:ext uri="{FF2B5EF4-FFF2-40B4-BE49-F238E27FC236}">
                  <a16:creationId xmlns:a16="http://schemas.microsoft.com/office/drawing/2014/main" id="{88332512-9D80-2ACE-729F-6A7E6A0BA0FE}"/>
                </a:ext>
              </a:extLst>
            </p:cNvPr>
            <p:cNvSpPr/>
            <p:nvPr/>
          </p:nvSpPr>
          <p:spPr>
            <a:xfrm>
              <a:off x="11109536"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1918" name="TextBox 1917">
            <a:extLst>
              <a:ext uri="{FF2B5EF4-FFF2-40B4-BE49-F238E27FC236}">
                <a16:creationId xmlns:a16="http://schemas.microsoft.com/office/drawing/2014/main" id="{53065C94-8C38-C19D-6493-05D063DD2E2A}"/>
              </a:ext>
            </a:extLst>
          </p:cNvPr>
          <p:cNvSpPr txBox="1"/>
          <p:nvPr/>
        </p:nvSpPr>
        <p:spPr>
          <a:xfrm rot="1719">
            <a:off x="582231" y="3709227"/>
            <a:ext cx="243978" cy="21929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1919" name="TextBox 1918">
            <a:extLst>
              <a:ext uri="{FF2B5EF4-FFF2-40B4-BE49-F238E27FC236}">
                <a16:creationId xmlns:a16="http://schemas.microsoft.com/office/drawing/2014/main" id="{D460A304-9C23-C5E0-8EC9-7EF6EB52B672}"/>
              </a:ext>
            </a:extLst>
          </p:cNvPr>
          <p:cNvSpPr txBox="1"/>
          <p:nvPr/>
        </p:nvSpPr>
        <p:spPr>
          <a:xfrm>
            <a:off x="492946" y="3238435"/>
            <a:ext cx="303288" cy="219291"/>
          </a:xfrm>
          <a:prstGeom prst="rect">
            <a:avLst/>
          </a:prstGeom>
          <a:noFill/>
        </p:spPr>
        <p:txBody>
          <a:bodyPr wrap="none" rtlCol="0">
            <a:spAutoFit/>
          </a:bodyPr>
          <a:lstStyle/>
          <a:p>
            <a:pPr algn="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sp>
        <p:nvSpPr>
          <p:cNvPr id="1920" name="TextBox 1919">
            <a:extLst>
              <a:ext uri="{FF2B5EF4-FFF2-40B4-BE49-F238E27FC236}">
                <a16:creationId xmlns:a16="http://schemas.microsoft.com/office/drawing/2014/main" id="{4602C5FE-7F41-A661-907B-827F9F76889B}"/>
              </a:ext>
            </a:extLst>
          </p:cNvPr>
          <p:cNvSpPr txBox="1"/>
          <p:nvPr/>
        </p:nvSpPr>
        <p:spPr>
          <a:xfrm>
            <a:off x="492946" y="2744749"/>
            <a:ext cx="303288" cy="21929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40</a:t>
            </a:r>
          </a:p>
        </p:txBody>
      </p:sp>
      <p:sp>
        <p:nvSpPr>
          <p:cNvPr id="1921" name="TextBox 1920">
            <a:extLst>
              <a:ext uri="{FF2B5EF4-FFF2-40B4-BE49-F238E27FC236}">
                <a16:creationId xmlns:a16="http://schemas.microsoft.com/office/drawing/2014/main" id="{B7FAC056-E7AF-9596-67E6-02785E0458EF}"/>
              </a:ext>
            </a:extLst>
          </p:cNvPr>
          <p:cNvSpPr txBox="1"/>
          <p:nvPr/>
        </p:nvSpPr>
        <p:spPr>
          <a:xfrm>
            <a:off x="492946" y="2251077"/>
            <a:ext cx="303288" cy="21929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60</a:t>
            </a:r>
          </a:p>
        </p:txBody>
      </p:sp>
      <p:sp>
        <p:nvSpPr>
          <p:cNvPr id="1922" name="TextBox 1921">
            <a:extLst>
              <a:ext uri="{FF2B5EF4-FFF2-40B4-BE49-F238E27FC236}">
                <a16:creationId xmlns:a16="http://schemas.microsoft.com/office/drawing/2014/main" id="{EF97F1BD-FDEE-F20B-8D84-12778F92A444}"/>
              </a:ext>
            </a:extLst>
          </p:cNvPr>
          <p:cNvSpPr txBox="1"/>
          <p:nvPr/>
        </p:nvSpPr>
        <p:spPr>
          <a:xfrm>
            <a:off x="492946" y="1757392"/>
            <a:ext cx="303288" cy="21929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80</a:t>
            </a:r>
          </a:p>
        </p:txBody>
      </p:sp>
      <p:sp>
        <p:nvSpPr>
          <p:cNvPr id="1923" name="TextBox 1922">
            <a:extLst>
              <a:ext uri="{FF2B5EF4-FFF2-40B4-BE49-F238E27FC236}">
                <a16:creationId xmlns:a16="http://schemas.microsoft.com/office/drawing/2014/main" id="{4354B07B-45B3-A372-7E69-FB47B6D26EF3}"/>
              </a:ext>
            </a:extLst>
          </p:cNvPr>
          <p:cNvSpPr txBox="1"/>
          <p:nvPr/>
        </p:nvSpPr>
        <p:spPr>
          <a:xfrm>
            <a:off x="433634" y="1263713"/>
            <a:ext cx="362600" cy="21929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100</a:t>
            </a:r>
          </a:p>
        </p:txBody>
      </p:sp>
      <p:sp>
        <p:nvSpPr>
          <p:cNvPr id="1924" name="TextBox 1923">
            <a:extLst>
              <a:ext uri="{FF2B5EF4-FFF2-40B4-BE49-F238E27FC236}">
                <a16:creationId xmlns:a16="http://schemas.microsoft.com/office/drawing/2014/main" id="{0EE1D840-ED9A-4A56-C2E2-2489666C839B}"/>
              </a:ext>
            </a:extLst>
          </p:cNvPr>
          <p:cNvSpPr txBox="1"/>
          <p:nvPr/>
        </p:nvSpPr>
        <p:spPr>
          <a:xfrm rot="16200000">
            <a:off x="-755682" y="2465587"/>
            <a:ext cx="2239716" cy="276999"/>
          </a:xfrm>
          <a:prstGeom prst="rect">
            <a:avLst/>
          </a:prstGeom>
          <a:noFill/>
        </p:spPr>
        <p:txBody>
          <a:bodyPr wrap="none" rtlCol="0">
            <a:spAutoFit/>
          </a:bodyPr>
          <a:lstStyle/>
          <a:p>
            <a:pPr algn="ctr" defTabSz="685800" fontAlgn="auto">
              <a:spcBef>
                <a:spcPts val="0"/>
              </a:spcBef>
              <a:spcAft>
                <a:spcPts val="0"/>
              </a:spcAft>
              <a:defRPr/>
            </a:pPr>
            <a:r>
              <a:rPr lang="en-US" sz="1200" dirty="0">
                <a:ln/>
                <a:solidFill>
                  <a:srgbClr val="000000"/>
                </a:solidFill>
                <a:latin typeface="Arial" panose="020B0604020202020204" pitchFamily="34" charset="0"/>
                <a:ea typeface="+mn-ea"/>
                <a:cs typeface="Arial" panose="020B0604020202020204" pitchFamily="34" charset="0"/>
                <a:sym typeface="HelveticaNeueLTStd-Bd"/>
                <a:rtl val="0"/>
              </a:rPr>
              <a:t>Overall Survival Probability ,%</a:t>
            </a:r>
          </a:p>
        </p:txBody>
      </p:sp>
      <p:sp>
        <p:nvSpPr>
          <p:cNvPr id="1925" name="TextBox 1924">
            <a:extLst>
              <a:ext uri="{FF2B5EF4-FFF2-40B4-BE49-F238E27FC236}">
                <a16:creationId xmlns:a16="http://schemas.microsoft.com/office/drawing/2014/main" id="{DC2CA656-990C-4107-FEBB-4CA1DDB030F7}"/>
              </a:ext>
            </a:extLst>
          </p:cNvPr>
          <p:cNvSpPr txBox="1"/>
          <p:nvPr/>
        </p:nvSpPr>
        <p:spPr>
          <a:xfrm>
            <a:off x="1222717" y="3380984"/>
            <a:ext cx="556563" cy="230832"/>
          </a:xfrm>
          <a:prstGeom prst="rect">
            <a:avLst/>
          </a:prstGeom>
          <a:noFill/>
        </p:spPr>
        <p:txBody>
          <a:bodyPr wrap="none" rtlCol="0">
            <a:spAutoFit/>
          </a:bodyPr>
          <a:lstStyle/>
          <a:p>
            <a:pPr defTabSz="685800" fontAlgn="auto">
              <a:spcBef>
                <a:spcPts val="0"/>
              </a:spcBef>
              <a:spcAft>
                <a:spcPts val="0"/>
              </a:spcAft>
              <a:defRPr/>
            </a:pPr>
            <a:r>
              <a:rPr lang="en-US" sz="900">
                <a:ln/>
                <a:solidFill>
                  <a:srgbClr val="000000"/>
                </a:solidFill>
                <a:latin typeface="Arial" panose="020B0604020202020204" pitchFamily="34" charset="0"/>
                <a:ea typeface="+mn-ea"/>
                <a:cs typeface="Arial" panose="020B0604020202020204" pitchFamily="34" charset="0"/>
                <a:sym typeface="HelveticaNeueLTStd-Roman"/>
                <a:rtl val="0"/>
              </a:rPr>
              <a:t>Censor</a:t>
            </a:r>
          </a:p>
        </p:txBody>
      </p:sp>
      <p:sp>
        <p:nvSpPr>
          <p:cNvPr id="1926" name="TextBox 1925">
            <a:extLst>
              <a:ext uri="{FF2B5EF4-FFF2-40B4-BE49-F238E27FC236}">
                <a16:creationId xmlns:a16="http://schemas.microsoft.com/office/drawing/2014/main" id="{88E1B1F1-97DA-A5A2-80E9-158C65630CDB}"/>
              </a:ext>
            </a:extLst>
          </p:cNvPr>
          <p:cNvSpPr txBox="1"/>
          <p:nvPr/>
        </p:nvSpPr>
        <p:spPr>
          <a:xfrm>
            <a:off x="1222717" y="3526330"/>
            <a:ext cx="1015021" cy="230832"/>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Arial" panose="020B0604020202020204" pitchFamily="34" charset="0"/>
                <a:ea typeface="+mn-ea"/>
                <a:cs typeface="Arial" panose="020B0604020202020204" pitchFamily="34" charset="0"/>
                <a:sym typeface="HelveticaNeueLTStd-Roman"/>
                <a:rtl val="0"/>
              </a:rPr>
              <a:t>T-</a:t>
            </a:r>
            <a:r>
              <a:rPr lang="en-US" sz="900" dirty="0" err="1">
                <a:ln/>
                <a:solidFill>
                  <a:srgbClr val="000000"/>
                </a:solidFill>
                <a:latin typeface="Arial" panose="020B0604020202020204" pitchFamily="34" charset="0"/>
                <a:ea typeface="+mn-ea"/>
                <a:cs typeface="Arial" panose="020B0604020202020204" pitchFamily="34" charset="0"/>
                <a:sym typeface="HelveticaNeueLTStd-Roman"/>
                <a:rtl val="0"/>
              </a:rPr>
              <a:t>DXd</a:t>
            </a:r>
            <a:r>
              <a:rPr lang="en-US" sz="900" dirty="0">
                <a:ln/>
                <a:solidFill>
                  <a:srgbClr val="000000"/>
                </a:solidFill>
                <a:latin typeface="Arial" panose="020B0604020202020204" pitchFamily="34" charset="0"/>
                <a:ea typeface="+mn-ea"/>
                <a:cs typeface="Arial" panose="020B0604020202020204" pitchFamily="34" charset="0"/>
                <a:sym typeface="HelveticaNeueLTStd-Roman"/>
                <a:rtl val="0"/>
              </a:rPr>
              <a:t> (n = 261)</a:t>
            </a:r>
          </a:p>
        </p:txBody>
      </p:sp>
      <p:sp>
        <p:nvSpPr>
          <p:cNvPr id="1927" name="TextBox 1926">
            <a:extLst>
              <a:ext uri="{FF2B5EF4-FFF2-40B4-BE49-F238E27FC236}">
                <a16:creationId xmlns:a16="http://schemas.microsoft.com/office/drawing/2014/main" id="{E156533C-94A0-A0CE-FE08-2064934DE35A}"/>
              </a:ext>
            </a:extLst>
          </p:cNvPr>
          <p:cNvSpPr txBox="1"/>
          <p:nvPr/>
        </p:nvSpPr>
        <p:spPr>
          <a:xfrm>
            <a:off x="1222717" y="3675961"/>
            <a:ext cx="1034257" cy="230832"/>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Arial" panose="020B0604020202020204" pitchFamily="34" charset="0"/>
                <a:ea typeface="+mn-ea"/>
                <a:cs typeface="Arial" panose="020B0604020202020204" pitchFamily="34" charset="0"/>
                <a:sym typeface="HelveticaNeueLTStd-Roman"/>
                <a:rtl val="0"/>
              </a:rPr>
              <a:t>T-DM1 (n = 263)</a:t>
            </a:r>
          </a:p>
        </p:txBody>
      </p:sp>
      <p:sp>
        <p:nvSpPr>
          <p:cNvPr id="1928" name="TextBox 1927">
            <a:extLst>
              <a:ext uri="{FF2B5EF4-FFF2-40B4-BE49-F238E27FC236}">
                <a16:creationId xmlns:a16="http://schemas.microsoft.com/office/drawing/2014/main" id="{70F6F178-70E8-6B6F-E574-04E546237D59}"/>
              </a:ext>
            </a:extLst>
          </p:cNvPr>
          <p:cNvSpPr txBox="1"/>
          <p:nvPr/>
        </p:nvSpPr>
        <p:spPr>
          <a:xfrm>
            <a:off x="540328" y="4327524"/>
            <a:ext cx="428322"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T-</a:t>
            </a:r>
            <a:r>
              <a:rPr lang="en-US" sz="600" dirty="0" err="1">
                <a:ln/>
                <a:solidFill>
                  <a:srgbClr val="000000"/>
                </a:solidFill>
                <a:latin typeface="Arial" panose="020B0604020202020204" pitchFamily="34" charset="0"/>
                <a:ea typeface="+mn-ea"/>
                <a:cs typeface="Arial" panose="020B0604020202020204" pitchFamily="34" charset="0"/>
                <a:sym typeface="HelveticaNeueLTStd-Roman"/>
                <a:rtl val="0"/>
              </a:rPr>
              <a:t>DXd</a:t>
            </a: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 </a:t>
            </a:r>
          </a:p>
        </p:txBody>
      </p:sp>
      <p:sp>
        <p:nvSpPr>
          <p:cNvPr id="1929" name="TextBox 1928">
            <a:extLst>
              <a:ext uri="{FF2B5EF4-FFF2-40B4-BE49-F238E27FC236}">
                <a16:creationId xmlns:a16="http://schemas.microsoft.com/office/drawing/2014/main" id="{687ADCD9-533F-DC50-71AB-3192FBAB8B77}"/>
              </a:ext>
            </a:extLst>
          </p:cNvPr>
          <p:cNvSpPr txBox="1"/>
          <p:nvPr/>
        </p:nvSpPr>
        <p:spPr>
          <a:xfrm rot="1788">
            <a:off x="72308" y="4133678"/>
            <a:ext cx="1172116" cy="230832"/>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Arial" panose="020B0604020202020204" pitchFamily="34" charset="0"/>
                <a:ea typeface="+mn-ea"/>
                <a:cs typeface="Arial" panose="020B0604020202020204" pitchFamily="34" charset="0"/>
                <a:sym typeface="HelveticaNeueLTStd-Bd"/>
                <a:rtl val="0"/>
              </a:rPr>
              <a:t>Patients still at risk:</a:t>
            </a:r>
          </a:p>
        </p:txBody>
      </p:sp>
      <p:sp>
        <p:nvSpPr>
          <p:cNvPr id="1930" name="TextBox 1929">
            <a:extLst>
              <a:ext uri="{FF2B5EF4-FFF2-40B4-BE49-F238E27FC236}">
                <a16:creationId xmlns:a16="http://schemas.microsoft.com/office/drawing/2014/main" id="{5EDCDD5D-21CD-1056-BF9B-E4A309A38251}"/>
              </a:ext>
            </a:extLst>
          </p:cNvPr>
          <p:cNvSpPr txBox="1"/>
          <p:nvPr/>
        </p:nvSpPr>
        <p:spPr>
          <a:xfrm>
            <a:off x="540328" y="4498242"/>
            <a:ext cx="441146"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T-DM1 </a:t>
            </a:r>
          </a:p>
        </p:txBody>
      </p:sp>
      <p:sp>
        <p:nvSpPr>
          <p:cNvPr id="1931" name="TextBox 1930">
            <a:extLst>
              <a:ext uri="{FF2B5EF4-FFF2-40B4-BE49-F238E27FC236}">
                <a16:creationId xmlns:a16="http://schemas.microsoft.com/office/drawing/2014/main" id="{1795D420-8CE8-A7B6-6D1D-480BDFBC97D4}"/>
              </a:ext>
            </a:extLst>
          </p:cNvPr>
          <p:cNvSpPr txBox="1"/>
          <p:nvPr/>
        </p:nvSpPr>
        <p:spPr>
          <a:xfrm rot="1788">
            <a:off x="826502"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1932" name="TextBox 1931">
            <a:extLst>
              <a:ext uri="{FF2B5EF4-FFF2-40B4-BE49-F238E27FC236}">
                <a16:creationId xmlns:a16="http://schemas.microsoft.com/office/drawing/2014/main" id="{27C604E5-9EE9-738C-4FD6-A95BABAA9FF7}"/>
              </a:ext>
            </a:extLst>
          </p:cNvPr>
          <p:cNvSpPr txBox="1"/>
          <p:nvPr/>
        </p:nvSpPr>
        <p:spPr>
          <a:xfrm rot="1788">
            <a:off x="966342"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1933" name="TextBox 1932">
            <a:extLst>
              <a:ext uri="{FF2B5EF4-FFF2-40B4-BE49-F238E27FC236}">
                <a16:creationId xmlns:a16="http://schemas.microsoft.com/office/drawing/2014/main" id="{704C17A1-CC8D-F818-97E1-CC5868969845}"/>
              </a:ext>
            </a:extLst>
          </p:cNvPr>
          <p:cNvSpPr txBox="1"/>
          <p:nvPr/>
        </p:nvSpPr>
        <p:spPr>
          <a:xfrm rot="1788">
            <a:off x="1115675"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1934" name="TextBox 1933">
            <a:extLst>
              <a:ext uri="{FF2B5EF4-FFF2-40B4-BE49-F238E27FC236}">
                <a16:creationId xmlns:a16="http://schemas.microsoft.com/office/drawing/2014/main" id="{E13CF9E3-7170-EC73-7FF2-5B4EA31B50CC}"/>
              </a:ext>
            </a:extLst>
          </p:cNvPr>
          <p:cNvSpPr txBox="1"/>
          <p:nvPr/>
        </p:nvSpPr>
        <p:spPr>
          <a:xfrm rot="1788">
            <a:off x="1255516"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a:t>
            </a:r>
          </a:p>
        </p:txBody>
      </p:sp>
      <p:sp>
        <p:nvSpPr>
          <p:cNvPr id="1935" name="TextBox 1934">
            <a:extLst>
              <a:ext uri="{FF2B5EF4-FFF2-40B4-BE49-F238E27FC236}">
                <a16:creationId xmlns:a16="http://schemas.microsoft.com/office/drawing/2014/main" id="{9A4FD948-6CFC-4142-7750-28030E5B0FE4}"/>
              </a:ext>
            </a:extLst>
          </p:cNvPr>
          <p:cNvSpPr txBox="1"/>
          <p:nvPr/>
        </p:nvSpPr>
        <p:spPr>
          <a:xfrm rot="1788">
            <a:off x="1411939"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4</a:t>
            </a:r>
          </a:p>
        </p:txBody>
      </p:sp>
      <p:sp>
        <p:nvSpPr>
          <p:cNvPr id="1936" name="TextBox 1935">
            <a:extLst>
              <a:ext uri="{FF2B5EF4-FFF2-40B4-BE49-F238E27FC236}">
                <a16:creationId xmlns:a16="http://schemas.microsoft.com/office/drawing/2014/main" id="{E9C6B4ED-5786-1554-3C2C-4B78A36E325D}"/>
              </a:ext>
            </a:extLst>
          </p:cNvPr>
          <p:cNvSpPr txBox="1"/>
          <p:nvPr/>
        </p:nvSpPr>
        <p:spPr>
          <a:xfrm rot="1788">
            <a:off x="1551764"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5</a:t>
            </a:r>
          </a:p>
        </p:txBody>
      </p:sp>
      <p:sp>
        <p:nvSpPr>
          <p:cNvPr id="1937" name="TextBox 1936">
            <a:extLst>
              <a:ext uri="{FF2B5EF4-FFF2-40B4-BE49-F238E27FC236}">
                <a16:creationId xmlns:a16="http://schemas.microsoft.com/office/drawing/2014/main" id="{FF6B8424-B558-7274-9D89-503BB4D6AF42}"/>
              </a:ext>
            </a:extLst>
          </p:cNvPr>
          <p:cNvSpPr txBox="1"/>
          <p:nvPr/>
        </p:nvSpPr>
        <p:spPr>
          <a:xfrm rot="1788">
            <a:off x="1701089"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6</a:t>
            </a:r>
          </a:p>
        </p:txBody>
      </p:sp>
      <p:sp>
        <p:nvSpPr>
          <p:cNvPr id="1938" name="TextBox 1937">
            <a:extLst>
              <a:ext uri="{FF2B5EF4-FFF2-40B4-BE49-F238E27FC236}">
                <a16:creationId xmlns:a16="http://schemas.microsoft.com/office/drawing/2014/main" id="{B280E4F0-6DB6-C367-1C64-C75C34BA19AE}"/>
              </a:ext>
            </a:extLst>
          </p:cNvPr>
          <p:cNvSpPr txBox="1"/>
          <p:nvPr/>
        </p:nvSpPr>
        <p:spPr>
          <a:xfrm rot="1788">
            <a:off x="1840930"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1939" name="TextBox 1938">
            <a:extLst>
              <a:ext uri="{FF2B5EF4-FFF2-40B4-BE49-F238E27FC236}">
                <a16:creationId xmlns:a16="http://schemas.microsoft.com/office/drawing/2014/main" id="{2E6393CD-B22F-CE9E-8A6E-E198A2DF04D1}"/>
              </a:ext>
            </a:extLst>
          </p:cNvPr>
          <p:cNvSpPr txBox="1"/>
          <p:nvPr/>
        </p:nvSpPr>
        <p:spPr>
          <a:xfrm rot="1788">
            <a:off x="1985014"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8</a:t>
            </a:r>
          </a:p>
        </p:txBody>
      </p:sp>
      <p:sp>
        <p:nvSpPr>
          <p:cNvPr id="1940" name="TextBox 1939">
            <a:extLst>
              <a:ext uri="{FF2B5EF4-FFF2-40B4-BE49-F238E27FC236}">
                <a16:creationId xmlns:a16="http://schemas.microsoft.com/office/drawing/2014/main" id="{C72EDD13-EF74-F3DF-B18A-C3826A85A63E}"/>
              </a:ext>
            </a:extLst>
          </p:cNvPr>
          <p:cNvSpPr txBox="1"/>
          <p:nvPr/>
        </p:nvSpPr>
        <p:spPr>
          <a:xfrm rot="1788">
            <a:off x="2124825" y="3884882"/>
            <a:ext cx="24397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9</a:t>
            </a:r>
          </a:p>
        </p:txBody>
      </p:sp>
      <p:sp>
        <p:nvSpPr>
          <p:cNvPr id="1941" name="TextBox 1940">
            <a:extLst>
              <a:ext uri="{FF2B5EF4-FFF2-40B4-BE49-F238E27FC236}">
                <a16:creationId xmlns:a16="http://schemas.microsoft.com/office/drawing/2014/main" id="{1C0335F4-79DB-48B6-F92A-F291738CE149}"/>
              </a:ext>
            </a:extLst>
          </p:cNvPr>
          <p:cNvSpPr txBox="1"/>
          <p:nvPr/>
        </p:nvSpPr>
        <p:spPr>
          <a:xfrm rot="1788">
            <a:off x="2245679"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10</a:t>
            </a:r>
          </a:p>
        </p:txBody>
      </p:sp>
      <p:sp>
        <p:nvSpPr>
          <p:cNvPr id="1942" name="TextBox 1941">
            <a:extLst>
              <a:ext uri="{FF2B5EF4-FFF2-40B4-BE49-F238E27FC236}">
                <a16:creationId xmlns:a16="http://schemas.microsoft.com/office/drawing/2014/main" id="{C1B768AB-A726-68D1-0878-527E818B4CD6}"/>
              </a:ext>
            </a:extLst>
          </p:cNvPr>
          <p:cNvSpPr txBox="1"/>
          <p:nvPr/>
        </p:nvSpPr>
        <p:spPr>
          <a:xfrm rot="1788">
            <a:off x="2385518"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11</a:t>
            </a:r>
          </a:p>
        </p:txBody>
      </p:sp>
      <p:sp>
        <p:nvSpPr>
          <p:cNvPr id="1943" name="TextBox 1942">
            <a:extLst>
              <a:ext uri="{FF2B5EF4-FFF2-40B4-BE49-F238E27FC236}">
                <a16:creationId xmlns:a16="http://schemas.microsoft.com/office/drawing/2014/main" id="{7AC9028C-19B8-9A76-1EB6-7F479B4BF10C}"/>
              </a:ext>
            </a:extLst>
          </p:cNvPr>
          <p:cNvSpPr txBox="1"/>
          <p:nvPr/>
        </p:nvSpPr>
        <p:spPr>
          <a:xfrm rot="1788">
            <a:off x="2541964"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12</a:t>
            </a:r>
          </a:p>
        </p:txBody>
      </p:sp>
      <p:sp>
        <p:nvSpPr>
          <p:cNvPr id="1944" name="TextBox 1943">
            <a:extLst>
              <a:ext uri="{FF2B5EF4-FFF2-40B4-BE49-F238E27FC236}">
                <a16:creationId xmlns:a16="http://schemas.microsoft.com/office/drawing/2014/main" id="{ECB91BBB-0CA1-F412-3EB9-4698B761EE67}"/>
              </a:ext>
            </a:extLst>
          </p:cNvPr>
          <p:cNvSpPr txBox="1"/>
          <p:nvPr/>
        </p:nvSpPr>
        <p:spPr>
          <a:xfrm rot="1788">
            <a:off x="2681767"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13</a:t>
            </a:r>
          </a:p>
        </p:txBody>
      </p:sp>
      <p:sp>
        <p:nvSpPr>
          <p:cNvPr id="1945" name="TextBox 1944">
            <a:extLst>
              <a:ext uri="{FF2B5EF4-FFF2-40B4-BE49-F238E27FC236}">
                <a16:creationId xmlns:a16="http://schemas.microsoft.com/office/drawing/2014/main" id="{77F63AD4-C76B-80AC-46E8-F30F0F87AA92}"/>
              </a:ext>
            </a:extLst>
          </p:cNvPr>
          <p:cNvSpPr txBox="1"/>
          <p:nvPr/>
        </p:nvSpPr>
        <p:spPr>
          <a:xfrm rot="1788">
            <a:off x="2831101"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14</a:t>
            </a:r>
          </a:p>
        </p:txBody>
      </p:sp>
      <p:sp>
        <p:nvSpPr>
          <p:cNvPr id="1946" name="TextBox 1945">
            <a:extLst>
              <a:ext uri="{FF2B5EF4-FFF2-40B4-BE49-F238E27FC236}">
                <a16:creationId xmlns:a16="http://schemas.microsoft.com/office/drawing/2014/main" id="{153E04FF-BEDC-14B4-F75F-9A6F3F3B0A23}"/>
              </a:ext>
            </a:extLst>
          </p:cNvPr>
          <p:cNvSpPr txBox="1"/>
          <p:nvPr/>
        </p:nvSpPr>
        <p:spPr>
          <a:xfrm rot="1788">
            <a:off x="2970933" y="3884897"/>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15</a:t>
            </a:r>
          </a:p>
        </p:txBody>
      </p:sp>
      <p:sp>
        <p:nvSpPr>
          <p:cNvPr id="1947" name="TextBox 1946">
            <a:extLst>
              <a:ext uri="{FF2B5EF4-FFF2-40B4-BE49-F238E27FC236}">
                <a16:creationId xmlns:a16="http://schemas.microsoft.com/office/drawing/2014/main" id="{FE8C26CF-AF20-1094-F3FC-DFCCF518C9D2}"/>
              </a:ext>
            </a:extLst>
          </p:cNvPr>
          <p:cNvSpPr txBox="1"/>
          <p:nvPr/>
        </p:nvSpPr>
        <p:spPr>
          <a:xfrm>
            <a:off x="3164738"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16</a:t>
            </a:r>
          </a:p>
        </p:txBody>
      </p:sp>
      <p:sp>
        <p:nvSpPr>
          <p:cNvPr id="1948" name="TextBox 1947">
            <a:extLst>
              <a:ext uri="{FF2B5EF4-FFF2-40B4-BE49-F238E27FC236}">
                <a16:creationId xmlns:a16="http://schemas.microsoft.com/office/drawing/2014/main" id="{7DC06BF3-B387-1740-4838-1914EDBA5481}"/>
              </a:ext>
            </a:extLst>
          </p:cNvPr>
          <p:cNvSpPr txBox="1"/>
          <p:nvPr/>
        </p:nvSpPr>
        <p:spPr>
          <a:xfrm>
            <a:off x="3304570"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17</a:t>
            </a:r>
          </a:p>
        </p:txBody>
      </p:sp>
      <p:sp>
        <p:nvSpPr>
          <p:cNvPr id="1949" name="TextBox 1948">
            <a:extLst>
              <a:ext uri="{FF2B5EF4-FFF2-40B4-BE49-F238E27FC236}">
                <a16:creationId xmlns:a16="http://schemas.microsoft.com/office/drawing/2014/main" id="{D1AFB831-9C0B-72C0-774D-6FDA49D6B05A}"/>
              </a:ext>
            </a:extLst>
          </p:cNvPr>
          <p:cNvSpPr txBox="1"/>
          <p:nvPr/>
        </p:nvSpPr>
        <p:spPr>
          <a:xfrm>
            <a:off x="3453882"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18</a:t>
            </a:r>
          </a:p>
        </p:txBody>
      </p:sp>
      <p:sp>
        <p:nvSpPr>
          <p:cNvPr id="1950" name="TextBox 1949">
            <a:extLst>
              <a:ext uri="{FF2B5EF4-FFF2-40B4-BE49-F238E27FC236}">
                <a16:creationId xmlns:a16="http://schemas.microsoft.com/office/drawing/2014/main" id="{D05FB861-3E6C-55F0-8CDC-BEA06D656B1F}"/>
              </a:ext>
            </a:extLst>
          </p:cNvPr>
          <p:cNvSpPr txBox="1"/>
          <p:nvPr/>
        </p:nvSpPr>
        <p:spPr>
          <a:xfrm>
            <a:off x="3593720"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19</a:t>
            </a:r>
          </a:p>
        </p:txBody>
      </p:sp>
      <p:sp>
        <p:nvSpPr>
          <p:cNvPr id="1951" name="TextBox 1950">
            <a:extLst>
              <a:ext uri="{FF2B5EF4-FFF2-40B4-BE49-F238E27FC236}">
                <a16:creationId xmlns:a16="http://schemas.microsoft.com/office/drawing/2014/main" id="{88ED029C-1256-EFB4-BA47-B82D560E056B}"/>
              </a:ext>
            </a:extLst>
          </p:cNvPr>
          <p:cNvSpPr txBox="1"/>
          <p:nvPr/>
        </p:nvSpPr>
        <p:spPr>
          <a:xfrm>
            <a:off x="3750152"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sp>
        <p:nvSpPr>
          <p:cNvPr id="1952" name="TextBox 1951">
            <a:extLst>
              <a:ext uri="{FF2B5EF4-FFF2-40B4-BE49-F238E27FC236}">
                <a16:creationId xmlns:a16="http://schemas.microsoft.com/office/drawing/2014/main" id="{0A704FA6-7661-0A70-7D2E-76A8D4EF53DF}"/>
              </a:ext>
            </a:extLst>
          </p:cNvPr>
          <p:cNvSpPr txBox="1"/>
          <p:nvPr/>
        </p:nvSpPr>
        <p:spPr>
          <a:xfrm>
            <a:off x="3889983"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21</a:t>
            </a:r>
          </a:p>
        </p:txBody>
      </p:sp>
      <p:sp>
        <p:nvSpPr>
          <p:cNvPr id="1953" name="TextBox 1952">
            <a:extLst>
              <a:ext uri="{FF2B5EF4-FFF2-40B4-BE49-F238E27FC236}">
                <a16:creationId xmlns:a16="http://schemas.microsoft.com/office/drawing/2014/main" id="{3F93851D-16FA-EBF1-D7DC-D4E4F4B5965E}"/>
              </a:ext>
            </a:extLst>
          </p:cNvPr>
          <p:cNvSpPr txBox="1"/>
          <p:nvPr/>
        </p:nvSpPr>
        <p:spPr>
          <a:xfrm>
            <a:off x="4039303"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22</a:t>
            </a:r>
          </a:p>
        </p:txBody>
      </p:sp>
      <p:sp>
        <p:nvSpPr>
          <p:cNvPr id="1954" name="TextBox 1953">
            <a:extLst>
              <a:ext uri="{FF2B5EF4-FFF2-40B4-BE49-F238E27FC236}">
                <a16:creationId xmlns:a16="http://schemas.microsoft.com/office/drawing/2014/main" id="{7FFA9D43-DD76-BE04-37A6-D54B96F45920}"/>
              </a:ext>
            </a:extLst>
          </p:cNvPr>
          <p:cNvSpPr txBox="1"/>
          <p:nvPr/>
        </p:nvSpPr>
        <p:spPr>
          <a:xfrm>
            <a:off x="4179121"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23</a:t>
            </a:r>
          </a:p>
        </p:txBody>
      </p:sp>
      <p:sp>
        <p:nvSpPr>
          <p:cNvPr id="1955" name="TextBox 1954">
            <a:extLst>
              <a:ext uri="{FF2B5EF4-FFF2-40B4-BE49-F238E27FC236}">
                <a16:creationId xmlns:a16="http://schemas.microsoft.com/office/drawing/2014/main" id="{59247CCB-0EE9-DBAB-C26F-581DC3515E36}"/>
              </a:ext>
            </a:extLst>
          </p:cNvPr>
          <p:cNvSpPr txBox="1"/>
          <p:nvPr/>
        </p:nvSpPr>
        <p:spPr>
          <a:xfrm>
            <a:off x="4323219"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24</a:t>
            </a:r>
          </a:p>
        </p:txBody>
      </p:sp>
      <p:sp>
        <p:nvSpPr>
          <p:cNvPr id="1956" name="TextBox 1955">
            <a:extLst>
              <a:ext uri="{FF2B5EF4-FFF2-40B4-BE49-F238E27FC236}">
                <a16:creationId xmlns:a16="http://schemas.microsoft.com/office/drawing/2014/main" id="{823E14CE-F82F-FE58-465F-0BF8670A6D8D}"/>
              </a:ext>
            </a:extLst>
          </p:cNvPr>
          <p:cNvSpPr txBox="1"/>
          <p:nvPr/>
        </p:nvSpPr>
        <p:spPr>
          <a:xfrm>
            <a:off x="4463066"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25</a:t>
            </a:r>
          </a:p>
        </p:txBody>
      </p:sp>
      <p:sp>
        <p:nvSpPr>
          <p:cNvPr id="1957" name="TextBox 1956">
            <a:extLst>
              <a:ext uri="{FF2B5EF4-FFF2-40B4-BE49-F238E27FC236}">
                <a16:creationId xmlns:a16="http://schemas.microsoft.com/office/drawing/2014/main" id="{B8568BED-A370-F053-6AA9-397CE9CF8426}"/>
              </a:ext>
            </a:extLst>
          </p:cNvPr>
          <p:cNvSpPr txBox="1"/>
          <p:nvPr/>
        </p:nvSpPr>
        <p:spPr>
          <a:xfrm>
            <a:off x="4612371"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26</a:t>
            </a:r>
          </a:p>
        </p:txBody>
      </p:sp>
      <p:sp>
        <p:nvSpPr>
          <p:cNvPr id="1958" name="TextBox 1957">
            <a:extLst>
              <a:ext uri="{FF2B5EF4-FFF2-40B4-BE49-F238E27FC236}">
                <a16:creationId xmlns:a16="http://schemas.microsoft.com/office/drawing/2014/main" id="{470E1DB9-6A00-71F8-6A75-983A4532D8B7}"/>
              </a:ext>
            </a:extLst>
          </p:cNvPr>
          <p:cNvSpPr txBox="1"/>
          <p:nvPr/>
        </p:nvSpPr>
        <p:spPr>
          <a:xfrm>
            <a:off x="4752210"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27</a:t>
            </a:r>
          </a:p>
        </p:txBody>
      </p:sp>
      <p:sp>
        <p:nvSpPr>
          <p:cNvPr id="1959" name="TextBox 1958">
            <a:extLst>
              <a:ext uri="{FF2B5EF4-FFF2-40B4-BE49-F238E27FC236}">
                <a16:creationId xmlns:a16="http://schemas.microsoft.com/office/drawing/2014/main" id="{95CC2D37-C963-29D1-71A9-688B5123F51B}"/>
              </a:ext>
            </a:extLst>
          </p:cNvPr>
          <p:cNvSpPr txBox="1"/>
          <p:nvPr/>
        </p:nvSpPr>
        <p:spPr>
          <a:xfrm>
            <a:off x="4908641"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28</a:t>
            </a:r>
          </a:p>
        </p:txBody>
      </p:sp>
      <p:sp>
        <p:nvSpPr>
          <p:cNvPr id="1960" name="TextBox 1959">
            <a:extLst>
              <a:ext uri="{FF2B5EF4-FFF2-40B4-BE49-F238E27FC236}">
                <a16:creationId xmlns:a16="http://schemas.microsoft.com/office/drawing/2014/main" id="{2CB54860-376A-F221-CA6A-E77D5DB4A0CD}"/>
              </a:ext>
            </a:extLst>
          </p:cNvPr>
          <p:cNvSpPr txBox="1"/>
          <p:nvPr/>
        </p:nvSpPr>
        <p:spPr>
          <a:xfrm>
            <a:off x="5048437"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29</a:t>
            </a:r>
          </a:p>
        </p:txBody>
      </p:sp>
      <p:sp>
        <p:nvSpPr>
          <p:cNvPr id="1961" name="TextBox 1960">
            <a:extLst>
              <a:ext uri="{FF2B5EF4-FFF2-40B4-BE49-F238E27FC236}">
                <a16:creationId xmlns:a16="http://schemas.microsoft.com/office/drawing/2014/main" id="{B7BDA578-37AB-C942-A0B2-1EC173B49341}"/>
              </a:ext>
            </a:extLst>
          </p:cNvPr>
          <p:cNvSpPr txBox="1"/>
          <p:nvPr/>
        </p:nvSpPr>
        <p:spPr>
          <a:xfrm>
            <a:off x="5197806"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30</a:t>
            </a:r>
          </a:p>
        </p:txBody>
      </p:sp>
      <p:sp>
        <p:nvSpPr>
          <p:cNvPr id="1962" name="TextBox 1961">
            <a:extLst>
              <a:ext uri="{FF2B5EF4-FFF2-40B4-BE49-F238E27FC236}">
                <a16:creationId xmlns:a16="http://schemas.microsoft.com/office/drawing/2014/main" id="{C04851FB-D02C-0DBF-9169-3F08101FCD58}"/>
              </a:ext>
            </a:extLst>
          </p:cNvPr>
          <p:cNvSpPr txBox="1"/>
          <p:nvPr/>
        </p:nvSpPr>
        <p:spPr>
          <a:xfrm>
            <a:off x="5337632"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31</a:t>
            </a:r>
          </a:p>
        </p:txBody>
      </p:sp>
      <p:sp>
        <p:nvSpPr>
          <p:cNvPr id="1963" name="TextBox 1962">
            <a:extLst>
              <a:ext uri="{FF2B5EF4-FFF2-40B4-BE49-F238E27FC236}">
                <a16:creationId xmlns:a16="http://schemas.microsoft.com/office/drawing/2014/main" id="{9B5340D6-BA8E-B1DA-4F69-BCDA56B4B45C}"/>
              </a:ext>
            </a:extLst>
          </p:cNvPr>
          <p:cNvSpPr txBox="1"/>
          <p:nvPr/>
        </p:nvSpPr>
        <p:spPr>
          <a:xfrm>
            <a:off x="5487218"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32</a:t>
            </a:r>
          </a:p>
        </p:txBody>
      </p:sp>
      <p:sp>
        <p:nvSpPr>
          <p:cNvPr id="1964" name="TextBox 1963">
            <a:extLst>
              <a:ext uri="{FF2B5EF4-FFF2-40B4-BE49-F238E27FC236}">
                <a16:creationId xmlns:a16="http://schemas.microsoft.com/office/drawing/2014/main" id="{0FC72661-233B-DCEC-2724-1ED857049636}"/>
              </a:ext>
            </a:extLst>
          </p:cNvPr>
          <p:cNvSpPr txBox="1"/>
          <p:nvPr/>
        </p:nvSpPr>
        <p:spPr>
          <a:xfrm>
            <a:off x="5627064"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33</a:t>
            </a:r>
          </a:p>
        </p:txBody>
      </p:sp>
      <p:sp>
        <p:nvSpPr>
          <p:cNvPr id="1965" name="TextBox 1964">
            <a:extLst>
              <a:ext uri="{FF2B5EF4-FFF2-40B4-BE49-F238E27FC236}">
                <a16:creationId xmlns:a16="http://schemas.microsoft.com/office/drawing/2014/main" id="{BBE41BB1-03B9-E462-D61B-67C742A305E1}"/>
              </a:ext>
            </a:extLst>
          </p:cNvPr>
          <p:cNvSpPr txBox="1"/>
          <p:nvPr/>
        </p:nvSpPr>
        <p:spPr>
          <a:xfrm>
            <a:off x="5776347"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34</a:t>
            </a:r>
          </a:p>
        </p:txBody>
      </p:sp>
      <p:sp>
        <p:nvSpPr>
          <p:cNvPr id="1966" name="TextBox 1965">
            <a:extLst>
              <a:ext uri="{FF2B5EF4-FFF2-40B4-BE49-F238E27FC236}">
                <a16:creationId xmlns:a16="http://schemas.microsoft.com/office/drawing/2014/main" id="{FCCF20A4-D88F-6890-49FD-87235FDEE95E}"/>
              </a:ext>
            </a:extLst>
          </p:cNvPr>
          <p:cNvSpPr txBox="1"/>
          <p:nvPr/>
        </p:nvSpPr>
        <p:spPr>
          <a:xfrm>
            <a:off x="5916201"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35</a:t>
            </a:r>
          </a:p>
        </p:txBody>
      </p:sp>
      <p:sp>
        <p:nvSpPr>
          <p:cNvPr id="1967" name="TextBox 1966">
            <a:extLst>
              <a:ext uri="{FF2B5EF4-FFF2-40B4-BE49-F238E27FC236}">
                <a16:creationId xmlns:a16="http://schemas.microsoft.com/office/drawing/2014/main" id="{9AEF50A2-BC09-87C7-D0E1-A0BCB0E53E10}"/>
              </a:ext>
            </a:extLst>
          </p:cNvPr>
          <p:cNvSpPr txBox="1"/>
          <p:nvPr/>
        </p:nvSpPr>
        <p:spPr>
          <a:xfrm>
            <a:off x="6072653"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36</a:t>
            </a:r>
          </a:p>
        </p:txBody>
      </p:sp>
      <p:sp>
        <p:nvSpPr>
          <p:cNvPr id="1968" name="TextBox 1967">
            <a:extLst>
              <a:ext uri="{FF2B5EF4-FFF2-40B4-BE49-F238E27FC236}">
                <a16:creationId xmlns:a16="http://schemas.microsoft.com/office/drawing/2014/main" id="{E29F883E-FD7D-8C4B-024B-23B11213B5BD}"/>
              </a:ext>
            </a:extLst>
          </p:cNvPr>
          <p:cNvSpPr txBox="1"/>
          <p:nvPr/>
        </p:nvSpPr>
        <p:spPr>
          <a:xfrm>
            <a:off x="6212493"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37</a:t>
            </a:r>
          </a:p>
        </p:txBody>
      </p:sp>
      <p:sp>
        <p:nvSpPr>
          <p:cNvPr id="1969" name="TextBox 1968">
            <a:extLst>
              <a:ext uri="{FF2B5EF4-FFF2-40B4-BE49-F238E27FC236}">
                <a16:creationId xmlns:a16="http://schemas.microsoft.com/office/drawing/2014/main" id="{5A0274FA-E45D-BAD7-A153-145E77A57803}"/>
              </a:ext>
            </a:extLst>
          </p:cNvPr>
          <p:cNvSpPr txBox="1"/>
          <p:nvPr/>
        </p:nvSpPr>
        <p:spPr>
          <a:xfrm>
            <a:off x="6361805"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38</a:t>
            </a:r>
          </a:p>
        </p:txBody>
      </p:sp>
      <p:sp>
        <p:nvSpPr>
          <p:cNvPr id="1970" name="TextBox 1969">
            <a:extLst>
              <a:ext uri="{FF2B5EF4-FFF2-40B4-BE49-F238E27FC236}">
                <a16:creationId xmlns:a16="http://schemas.microsoft.com/office/drawing/2014/main" id="{82C524DB-D481-85DF-5EB6-D306D8BEDA2E}"/>
              </a:ext>
            </a:extLst>
          </p:cNvPr>
          <p:cNvSpPr txBox="1"/>
          <p:nvPr/>
        </p:nvSpPr>
        <p:spPr>
          <a:xfrm>
            <a:off x="6501644"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39</a:t>
            </a:r>
          </a:p>
        </p:txBody>
      </p:sp>
      <p:sp>
        <p:nvSpPr>
          <p:cNvPr id="1971" name="TextBox 1970">
            <a:extLst>
              <a:ext uri="{FF2B5EF4-FFF2-40B4-BE49-F238E27FC236}">
                <a16:creationId xmlns:a16="http://schemas.microsoft.com/office/drawing/2014/main" id="{CA89E6E1-6AF9-0481-ABEA-E8EAAF0D8525}"/>
              </a:ext>
            </a:extLst>
          </p:cNvPr>
          <p:cNvSpPr txBox="1"/>
          <p:nvPr/>
        </p:nvSpPr>
        <p:spPr>
          <a:xfrm>
            <a:off x="6645736"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40</a:t>
            </a:r>
          </a:p>
        </p:txBody>
      </p:sp>
      <p:sp>
        <p:nvSpPr>
          <p:cNvPr id="1972" name="TextBox 1971">
            <a:extLst>
              <a:ext uri="{FF2B5EF4-FFF2-40B4-BE49-F238E27FC236}">
                <a16:creationId xmlns:a16="http://schemas.microsoft.com/office/drawing/2014/main" id="{42419030-13C2-B4BA-BD9B-6796E234F3B1}"/>
              </a:ext>
            </a:extLst>
          </p:cNvPr>
          <p:cNvSpPr txBox="1"/>
          <p:nvPr/>
        </p:nvSpPr>
        <p:spPr>
          <a:xfrm>
            <a:off x="6785575"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41</a:t>
            </a:r>
          </a:p>
        </p:txBody>
      </p:sp>
      <p:sp>
        <p:nvSpPr>
          <p:cNvPr id="1973" name="TextBox 1972">
            <a:extLst>
              <a:ext uri="{FF2B5EF4-FFF2-40B4-BE49-F238E27FC236}">
                <a16:creationId xmlns:a16="http://schemas.microsoft.com/office/drawing/2014/main" id="{D247DE67-71A3-902D-8BD4-A74D728C3077}"/>
              </a:ext>
            </a:extLst>
          </p:cNvPr>
          <p:cNvSpPr txBox="1"/>
          <p:nvPr/>
        </p:nvSpPr>
        <p:spPr>
          <a:xfrm>
            <a:off x="6934865"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42</a:t>
            </a:r>
          </a:p>
        </p:txBody>
      </p:sp>
      <p:sp>
        <p:nvSpPr>
          <p:cNvPr id="1974" name="TextBox 1973">
            <a:extLst>
              <a:ext uri="{FF2B5EF4-FFF2-40B4-BE49-F238E27FC236}">
                <a16:creationId xmlns:a16="http://schemas.microsoft.com/office/drawing/2014/main" id="{133DA8EE-859E-5D2F-9870-6650A5F18F35}"/>
              </a:ext>
            </a:extLst>
          </p:cNvPr>
          <p:cNvSpPr txBox="1"/>
          <p:nvPr/>
        </p:nvSpPr>
        <p:spPr>
          <a:xfrm>
            <a:off x="7074676"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43</a:t>
            </a:r>
          </a:p>
        </p:txBody>
      </p:sp>
      <p:sp>
        <p:nvSpPr>
          <p:cNvPr id="1975" name="TextBox 1974">
            <a:extLst>
              <a:ext uri="{FF2B5EF4-FFF2-40B4-BE49-F238E27FC236}">
                <a16:creationId xmlns:a16="http://schemas.microsoft.com/office/drawing/2014/main" id="{7E23E12A-42E1-0BC1-AF70-A6461941B1F4}"/>
              </a:ext>
            </a:extLst>
          </p:cNvPr>
          <p:cNvSpPr txBox="1"/>
          <p:nvPr/>
        </p:nvSpPr>
        <p:spPr>
          <a:xfrm>
            <a:off x="7231128"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44</a:t>
            </a:r>
          </a:p>
        </p:txBody>
      </p:sp>
      <p:sp>
        <p:nvSpPr>
          <p:cNvPr id="1976" name="TextBox 1975">
            <a:extLst>
              <a:ext uri="{FF2B5EF4-FFF2-40B4-BE49-F238E27FC236}">
                <a16:creationId xmlns:a16="http://schemas.microsoft.com/office/drawing/2014/main" id="{3A7E391E-7EB5-0F0C-52F1-EE3341FBF5D6}"/>
              </a:ext>
            </a:extLst>
          </p:cNvPr>
          <p:cNvSpPr txBox="1"/>
          <p:nvPr/>
        </p:nvSpPr>
        <p:spPr>
          <a:xfrm>
            <a:off x="7370975"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45</a:t>
            </a:r>
          </a:p>
        </p:txBody>
      </p:sp>
      <p:sp>
        <p:nvSpPr>
          <p:cNvPr id="1977" name="TextBox 1976">
            <a:extLst>
              <a:ext uri="{FF2B5EF4-FFF2-40B4-BE49-F238E27FC236}">
                <a16:creationId xmlns:a16="http://schemas.microsoft.com/office/drawing/2014/main" id="{3815F20F-4C59-6FC5-F676-ABC0E3B40511}"/>
              </a:ext>
            </a:extLst>
          </p:cNvPr>
          <p:cNvSpPr txBox="1"/>
          <p:nvPr/>
        </p:nvSpPr>
        <p:spPr>
          <a:xfrm>
            <a:off x="7526344"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46</a:t>
            </a:r>
          </a:p>
        </p:txBody>
      </p:sp>
      <p:sp>
        <p:nvSpPr>
          <p:cNvPr id="1978" name="TextBox 1977">
            <a:extLst>
              <a:ext uri="{FF2B5EF4-FFF2-40B4-BE49-F238E27FC236}">
                <a16:creationId xmlns:a16="http://schemas.microsoft.com/office/drawing/2014/main" id="{89A1C446-FBD9-4CB0-DD18-2D70B71FEA32}"/>
              </a:ext>
            </a:extLst>
          </p:cNvPr>
          <p:cNvSpPr txBox="1"/>
          <p:nvPr/>
        </p:nvSpPr>
        <p:spPr>
          <a:xfrm>
            <a:off x="7669295" y="3896372"/>
            <a:ext cx="303288" cy="21929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47</a:t>
            </a:r>
          </a:p>
        </p:txBody>
      </p:sp>
      <p:sp>
        <p:nvSpPr>
          <p:cNvPr id="1981" name="TextBox 1980">
            <a:extLst>
              <a:ext uri="{FF2B5EF4-FFF2-40B4-BE49-F238E27FC236}">
                <a16:creationId xmlns:a16="http://schemas.microsoft.com/office/drawing/2014/main" id="{3635A17B-FB2A-8D20-628F-2C3FFFD4137E}"/>
              </a:ext>
            </a:extLst>
          </p:cNvPr>
          <p:cNvSpPr txBox="1"/>
          <p:nvPr/>
        </p:nvSpPr>
        <p:spPr>
          <a:xfrm rot="1788">
            <a:off x="805503"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261</a:t>
            </a:r>
          </a:p>
        </p:txBody>
      </p:sp>
      <p:sp>
        <p:nvSpPr>
          <p:cNvPr id="1982" name="TextBox 1981">
            <a:extLst>
              <a:ext uri="{FF2B5EF4-FFF2-40B4-BE49-F238E27FC236}">
                <a16:creationId xmlns:a16="http://schemas.microsoft.com/office/drawing/2014/main" id="{8C497368-7C70-651F-D0C1-0EF3C38FFA2B}"/>
              </a:ext>
            </a:extLst>
          </p:cNvPr>
          <p:cNvSpPr txBox="1"/>
          <p:nvPr/>
        </p:nvSpPr>
        <p:spPr>
          <a:xfrm rot="1788">
            <a:off x="945343"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256</a:t>
            </a:r>
          </a:p>
        </p:txBody>
      </p:sp>
      <p:sp>
        <p:nvSpPr>
          <p:cNvPr id="1983" name="TextBox 1982">
            <a:extLst>
              <a:ext uri="{FF2B5EF4-FFF2-40B4-BE49-F238E27FC236}">
                <a16:creationId xmlns:a16="http://schemas.microsoft.com/office/drawing/2014/main" id="{49204904-2AE7-9640-C186-B3DE135A5E05}"/>
              </a:ext>
            </a:extLst>
          </p:cNvPr>
          <p:cNvSpPr txBox="1"/>
          <p:nvPr/>
        </p:nvSpPr>
        <p:spPr>
          <a:xfrm rot="1788">
            <a:off x="1094676"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256</a:t>
            </a:r>
          </a:p>
        </p:txBody>
      </p:sp>
      <p:sp>
        <p:nvSpPr>
          <p:cNvPr id="1984" name="TextBox 1983">
            <a:extLst>
              <a:ext uri="{FF2B5EF4-FFF2-40B4-BE49-F238E27FC236}">
                <a16:creationId xmlns:a16="http://schemas.microsoft.com/office/drawing/2014/main" id="{2478888E-9E11-2D46-97B4-4A5A02A16218}"/>
              </a:ext>
            </a:extLst>
          </p:cNvPr>
          <p:cNvSpPr txBox="1"/>
          <p:nvPr/>
        </p:nvSpPr>
        <p:spPr>
          <a:xfrm rot="1788">
            <a:off x="1234516"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255</a:t>
            </a:r>
          </a:p>
        </p:txBody>
      </p:sp>
      <p:sp>
        <p:nvSpPr>
          <p:cNvPr id="1985" name="TextBox 1984">
            <a:extLst>
              <a:ext uri="{FF2B5EF4-FFF2-40B4-BE49-F238E27FC236}">
                <a16:creationId xmlns:a16="http://schemas.microsoft.com/office/drawing/2014/main" id="{A9B29C73-B64F-72A4-D509-C6A477DDDDA9}"/>
              </a:ext>
            </a:extLst>
          </p:cNvPr>
          <p:cNvSpPr txBox="1"/>
          <p:nvPr/>
        </p:nvSpPr>
        <p:spPr>
          <a:xfrm rot="1788">
            <a:off x="1390942"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254</a:t>
            </a:r>
          </a:p>
        </p:txBody>
      </p:sp>
      <p:sp>
        <p:nvSpPr>
          <p:cNvPr id="1986" name="TextBox 1985">
            <a:extLst>
              <a:ext uri="{FF2B5EF4-FFF2-40B4-BE49-F238E27FC236}">
                <a16:creationId xmlns:a16="http://schemas.microsoft.com/office/drawing/2014/main" id="{D412FDE3-856E-D70C-CACE-1D4385EF7D54}"/>
              </a:ext>
            </a:extLst>
          </p:cNvPr>
          <p:cNvSpPr txBox="1"/>
          <p:nvPr/>
        </p:nvSpPr>
        <p:spPr>
          <a:xfrm rot="1788">
            <a:off x="1530764"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251</a:t>
            </a:r>
          </a:p>
        </p:txBody>
      </p:sp>
      <p:sp>
        <p:nvSpPr>
          <p:cNvPr id="1987" name="TextBox 1986">
            <a:extLst>
              <a:ext uri="{FF2B5EF4-FFF2-40B4-BE49-F238E27FC236}">
                <a16:creationId xmlns:a16="http://schemas.microsoft.com/office/drawing/2014/main" id="{7041CB80-0A09-CB40-D2AA-E1EB666DDFCE}"/>
              </a:ext>
            </a:extLst>
          </p:cNvPr>
          <p:cNvSpPr txBox="1"/>
          <p:nvPr/>
        </p:nvSpPr>
        <p:spPr>
          <a:xfrm rot="1788">
            <a:off x="1680090"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249</a:t>
            </a:r>
          </a:p>
        </p:txBody>
      </p:sp>
      <p:sp>
        <p:nvSpPr>
          <p:cNvPr id="1988" name="TextBox 1987">
            <a:extLst>
              <a:ext uri="{FF2B5EF4-FFF2-40B4-BE49-F238E27FC236}">
                <a16:creationId xmlns:a16="http://schemas.microsoft.com/office/drawing/2014/main" id="{8AD66C35-7148-7727-C404-F457FFDA4C5C}"/>
              </a:ext>
            </a:extLst>
          </p:cNvPr>
          <p:cNvSpPr txBox="1"/>
          <p:nvPr/>
        </p:nvSpPr>
        <p:spPr>
          <a:xfrm rot="1788">
            <a:off x="1819923"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244</a:t>
            </a:r>
          </a:p>
        </p:txBody>
      </p:sp>
      <p:sp>
        <p:nvSpPr>
          <p:cNvPr id="1989" name="TextBox 1988">
            <a:extLst>
              <a:ext uri="{FF2B5EF4-FFF2-40B4-BE49-F238E27FC236}">
                <a16:creationId xmlns:a16="http://schemas.microsoft.com/office/drawing/2014/main" id="{FF3686B0-FE7B-30C7-200C-55DD436A3151}"/>
              </a:ext>
            </a:extLst>
          </p:cNvPr>
          <p:cNvSpPr txBox="1"/>
          <p:nvPr/>
        </p:nvSpPr>
        <p:spPr>
          <a:xfrm rot="1788">
            <a:off x="1964015"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243</a:t>
            </a:r>
          </a:p>
        </p:txBody>
      </p:sp>
      <p:sp>
        <p:nvSpPr>
          <p:cNvPr id="1990" name="TextBox 1989">
            <a:extLst>
              <a:ext uri="{FF2B5EF4-FFF2-40B4-BE49-F238E27FC236}">
                <a16:creationId xmlns:a16="http://schemas.microsoft.com/office/drawing/2014/main" id="{765DAB3E-8C6A-469B-E42D-45B1A797B95E}"/>
              </a:ext>
            </a:extLst>
          </p:cNvPr>
          <p:cNvSpPr txBox="1"/>
          <p:nvPr/>
        </p:nvSpPr>
        <p:spPr>
          <a:xfrm rot="1788">
            <a:off x="2103814"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241</a:t>
            </a:r>
          </a:p>
        </p:txBody>
      </p:sp>
      <p:sp>
        <p:nvSpPr>
          <p:cNvPr id="1991" name="TextBox 1990">
            <a:extLst>
              <a:ext uri="{FF2B5EF4-FFF2-40B4-BE49-F238E27FC236}">
                <a16:creationId xmlns:a16="http://schemas.microsoft.com/office/drawing/2014/main" id="{624BFDEA-6E8B-2EC9-AE11-D7DE3598D115}"/>
              </a:ext>
            </a:extLst>
          </p:cNvPr>
          <p:cNvSpPr txBox="1"/>
          <p:nvPr/>
        </p:nvSpPr>
        <p:spPr>
          <a:xfrm rot="1788">
            <a:off x="2253143"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238</a:t>
            </a:r>
          </a:p>
        </p:txBody>
      </p:sp>
      <p:sp>
        <p:nvSpPr>
          <p:cNvPr id="1992" name="TextBox 1991">
            <a:extLst>
              <a:ext uri="{FF2B5EF4-FFF2-40B4-BE49-F238E27FC236}">
                <a16:creationId xmlns:a16="http://schemas.microsoft.com/office/drawing/2014/main" id="{1FF7ADEB-2976-3969-8A85-87967E3F5779}"/>
              </a:ext>
            </a:extLst>
          </p:cNvPr>
          <p:cNvSpPr txBox="1"/>
          <p:nvPr/>
        </p:nvSpPr>
        <p:spPr>
          <a:xfrm rot="1788">
            <a:off x="2392991"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236</a:t>
            </a:r>
          </a:p>
        </p:txBody>
      </p:sp>
      <p:sp>
        <p:nvSpPr>
          <p:cNvPr id="1993" name="TextBox 1992">
            <a:extLst>
              <a:ext uri="{FF2B5EF4-FFF2-40B4-BE49-F238E27FC236}">
                <a16:creationId xmlns:a16="http://schemas.microsoft.com/office/drawing/2014/main" id="{51F30033-9C95-0A24-2615-B8A797623287}"/>
              </a:ext>
            </a:extLst>
          </p:cNvPr>
          <p:cNvSpPr txBox="1"/>
          <p:nvPr/>
        </p:nvSpPr>
        <p:spPr>
          <a:xfrm rot="1788">
            <a:off x="2549435"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236</a:t>
            </a:r>
          </a:p>
        </p:txBody>
      </p:sp>
      <p:sp>
        <p:nvSpPr>
          <p:cNvPr id="1994" name="TextBox 1993">
            <a:extLst>
              <a:ext uri="{FF2B5EF4-FFF2-40B4-BE49-F238E27FC236}">
                <a16:creationId xmlns:a16="http://schemas.microsoft.com/office/drawing/2014/main" id="{0C734C4B-35AC-6CB4-7987-03BA52A2A5F9}"/>
              </a:ext>
            </a:extLst>
          </p:cNvPr>
          <p:cNvSpPr txBox="1"/>
          <p:nvPr/>
        </p:nvSpPr>
        <p:spPr>
          <a:xfrm rot="1788">
            <a:off x="2689231"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236</a:t>
            </a:r>
          </a:p>
        </p:txBody>
      </p:sp>
      <p:sp>
        <p:nvSpPr>
          <p:cNvPr id="1995" name="TextBox 1994">
            <a:extLst>
              <a:ext uri="{FF2B5EF4-FFF2-40B4-BE49-F238E27FC236}">
                <a16:creationId xmlns:a16="http://schemas.microsoft.com/office/drawing/2014/main" id="{36E25DE6-0083-4EEA-3BF4-2753676215C8}"/>
              </a:ext>
            </a:extLst>
          </p:cNvPr>
          <p:cNvSpPr txBox="1"/>
          <p:nvPr/>
        </p:nvSpPr>
        <p:spPr>
          <a:xfrm rot="1788">
            <a:off x="2838558"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231</a:t>
            </a:r>
          </a:p>
        </p:txBody>
      </p:sp>
      <p:sp>
        <p:nvSpPr>
          <p:cNvPr id="1996" name="TextBox 1995">
            <a:extLst>
              <a:ext uri="{FF2B5EF4-FFF2-40B4-BE49-F238E27FC236}">
                <a16:creationId xmlns:a16="http://schemas.microsoft.com/office/drawing/2014/main" id="{D9976723-C323-FC99-D383-2D9C4AF3F867}"/>
              </a:ext>
            </a:extLst>
          </p:cNvPr>
          <p:cNvSpPr txBox="1"/>
          <p:nvPr/>
        </p:nvSpPr>
        <p:spPr>
          <a:xfrm rot="1788">
            <a:off x="2978401" y="43160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224</a:t>
            </a:r>
          </a:p>
        </p:txBody>
      </p:sp>
      <p:sp>
        <p:nvSpPr>
          <p:cNvPr id="1997" name="TextBox 1996">
            <a:extLst>
              <a:ext uri="{FF2B5EF4-FFF2-40B4-BE49-F238E27FC236}">
                <a16:creationId xmlns:a16="http://schemas.microsoft.com/office/drawing/2014/main" id="{F24E741E-06F4-5E5A-666B-F3987FFA1986}"/>
              </a:ext>
            </a:extLst>
          </p:cNvPr>
          <p:cNvSpPr txBox="1"/>
          <p:nvPr/>
        </p:nvSpPr>
        <p:spPr>
          <a:xfrm>
            <a:off x="3160450"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218</a:t>
            </a:r>
          </a:p>
        </p:txBody>
      </p:sp>
      <p:sp>
        <p:nvSpPr>
          <p:cNvPr id="1998" name="TextBox 1997">
            <a:extLst>
              <a:ext uri="{FF2B5EF4-FFF2-40B4-BE49-F238E27FC236}">
                <a16:creationId xmlns:a16="http://schemas.microsoft.com/office/drawing/2014/main" id="{D7A29F27-C9A2-31BB-A8C9-47ADAD9CDD9F}"/>
              </a:ext>
            </a:extLst>
          </p:cNvPr>
          <p:cNvSpPr txBox="1"/>
          <p:nvPr/>
        </p:nvSpPr>
        <p:spPr>
          <a:xfrm>
            <a:off x="3306814"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213</a:t>
            </a:r>
          </a:p>
        </p:txBody>
      </p:sp>
      <p:sp>
        <p:nvSpPr>
          <p:cNvPr id="1999" name="TextBox 1998">
            <a:extLst>
              <a:ext uri="{FF2B5EF4-FFF2-40B4-BE49-F238E27FC236}">
                <a16:creationId xmlns:a16="http://schemas.microsoft.com/office/drawing/2014/main" id="{268016AA-C82B-F196-531C-5C3853A1E7E2}"/>
              </a:ext>
            </a:extLst>
          </p:cNvPr>
          <p:cNvSpPr txBox="1"/>
          <p:nvPr/>
        </p:nvSpPr>
        <p:spPr>
          <a:xfrm>
            <a:off x="3456127"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211</a:t>
            </a:r>
          </a:p>
        </p:txBody>
      </p:sp>
      <p:sp>
        <p:nvSpPr>
          <p:cNvPr id="2000" name="TextBox 1999">
            <a:extLst>
              <a:ext uri="{FF2B5EF4-FFF2-40B4-BE49-F238E27FC236}">
                <a16:creationId xmlns:a16="http://schemas.microsoft.com/office/drawing/2014/main" id="{EA27AAFD-67DC-BF12-D9FB-C321BD7B12A7}"/>
              </a:ext>
            </a:extLst>
          </p:cNvPr>
          <p:cNvSpPr txBox="1"/>
          <p:nvPr/>
        </p:nvSpPr>
        <p:spPr>
          <a:xfrm>
            <a:off x="3595966"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206</a:t>
            </a:r>
          </a:p>
        </p:txBody>
      </p:sp>
      <p:sp>
        <p:nvSpPr>
          <p:cNvPr id="2001" name="TextBox 2000">
            <a:extLst>
              <a:ext uri="{FF2B5EF4-FFF2-40B4-BE49-F238E27FC236}">
                <a16:creationId xmlns:a16="http://schemas.microsoft.com/office/drawing/2014/main" id="{45F3E903-3248-D8E3-91C7-800920B72C0F}"/>
              </a:ext>
            </a:extLst>
          </p:cNvPr>
          <p:cNvSpPr txBox="1"/>
          <p:nvPr/>
        </p:nvSpPr>
        <p:spPr>
          <a:xfrm>
            <a:off x="3752396"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201</a:t>
            </a:r>
          </a:p>
        </p:txBody>
      </p:sp>
      <p:sp>
        <p:nvSpPr>
          <p:cNvPr id="2002" name="TextBox 2001">
            <a:extLst>
              <a:ext uri="{FF2B5EF4-FFF2-40B4-BE49-F238E27FC236}">
                <a16:creationId xmlns:a16="http://schemas.microsoft.com/office/drawing/2014/main" id="{7F79BBB9-C7C3-AEE2-90BE-C02C93DA5E1C}"/>
              </a:ext>
            </a:extLst>
          </p:cNvPr>
          <p:cNvSpPr txBox="1"/>
          <p:nvPr/>
        </p:nvSpPr>
        <p:spPr>
          <a:xfrm>
            <a:off x="3892228"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200</a:t>
            </a:r>
          </a:p>
        </p:txBody>
      </p:sp>
      <p:sp>
        <p:nvSpPr>
          <p:cNvPr id="2003" name="TextBox 2002">
            <a:extLst>
              <a:ext uri="{FF2B5EF4-FFF2-40B4-BE49-F238E27FC236}">
                <a16:creationId xmlns:a16="http://schemas.microsoft.com/office/drawing/2014/main" id="{3B2AB27D-D0B6-7642-906F-41C8851B0458}"/>
              </a:ext>
            </a:extLst>
          </p:cNvPr>
          <p:cNvSpPr txBox="1"/>
          <p:nvPr/>
        </p:nvSpPr>
        <p:spPr>
          <a:xfrm>
            <a:off x="4041547"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196</a:t>
            </a:r>
          </a:p>
        </p:txBody>
      </p:sp>
      <p:sp>
        <p:nvSpPr>
          <p:cNvPr id="2004" name="TextBox 2003">
            <a:extLst>
              <a:ext uri="{FF2B5EF4-FFF2-40B4-BE49-F238E27FC236}">
                <a16:creationId xmlns:a16="http://schemas.microsoft.com/office/drawing/2014/main" id="{27E2B2A4-4C27-6821-435D-3ADE18594D3F}"/>
              </a:ext>
            </a:extLst>
          </p:cNvPr>
          <p:cNvSpPr txBox="1"/>
          <p:nvPr/>
        </p:nvSpPr>
        <p:spPr>
          <a:xfrm>
            <a:off x="4181365"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193</a:t>
            </a:r>
          </a:p>
        </p:txBody>
      </p:sp>
      <p:sp>
        <p:nvSpPr>
          <p:cNvPr id="2005" name="TextBox 2004">
            <a:extLst>
              <a:ext uri="{FF2B5EF4-FFF2-40B4-BE49-F238E27FC236}">
                <a16:creationId xmlns:a16="http://schemas.microsoft.com/office/drawing/2014/main" id="{17F4DCD1-1975-15FD-E4FF-F36331E7A724}"/>
              </a:ext>
            </a:extLst>
          </p:cNvPr>
          <p:cNvSpPr txBox="1"/>
          <p:nvPr/>
        </p:nvSpPr>
        <p:spPr>
          <a:xfrm>
            <a:off x="4325464"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187</a:t>
            </a:r>
          </a:p>
        </p:txBody>
      </p:sp>
      <p:sp>
        <p:nvSpPr>
          <p:cNvPr id="2006" name="TextBox 2005">
            <a:extLst>
              <a:ext uri="{FF2B5EF4-FFF2-40B4-BE49-F238E27FC236}">
                <a16:creationId xmlns:a16="http://schemas.microsoft.com/office/drawing/2014/main" id="{7424D77D-37DB-FB52-9D52-2747F937BBDD}"/>
              </a:ext>
            </a:extLst>
          </p:cNvPr>
          <p:cNvSpPr txBox="1"/>
          <p:nvPr/>
        </p:nvSpPr>
        <p:spPr>
          <a:xfrm>
            <a:off x="4465312"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182</a:t>
            </a:r>
          </a:p>
        </p:txBody>
      </p:sp>
      <p:sp>
        <p:nvSpPr>
          <p:cNvPr id="2007" name="TextBox 2006">
            <a:extLst>
              <a:ext uri="{FF2B5EF4-FFF2-40B4-BE49-F238E27FC236}">
                <a16:creationId xmlns:a16="http://schemas.microsoft.com/office/drawing/2014/main" id="{50B42169-7E45-E282-ED0B-B1A6D6B28983}"/>
              </a:ext>
            </a:extLst>
          </p:cNvPr>
          <p:cNvSpPr txBox="1"/>
          <p:nvPr/>
        </p:nvSpPr>
        <p:spPr>
          <a:xfrm>
            <a:off x="4614616"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173</a:t>
            </a:r>
          </a:p>
        </p:txBody>
      </p:sp>
      <p:sp>
        <p:nvSpPr>
          <p:cNvPr id="2008" name="TextBox 2007">
            <a:extLst>
              <a:ext uri="{FF2B5EF4-FFF2-40B4-BE49-F238E27FC236}">
                <a16:creationId xmlns:a16="http://schemas.microsoft.com/office/drawing/2014/main" id="{2D727E05-0AC0-19F8-EB0E-731EA473797A}"/>
              </a:ext>
            </a:extLst>
          </p:cNvPr>
          <p:cNvSpPr txBox="1"/>
          <p:nvPr/>
        </p:nvSpPr>
        <p:spPr>
          <a:xfrm>
            <a:off x="4754455"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156</a:t>
            </a:r>
          </a:p>
        </p:txBody>
      </p:sp>
      <p:sp>
        <p:nvSpPr>
          <p:cNvPr id="2009" name="TextBox 2008">
            <a:extLst>
              <a:ext uri="{FF2B5EF4-FFF2-40B4-BE49-F238E27FC236}">
                <a16:creationId xmlns:a16="http://schemas.microsoft.com/office/drawing/2014/main" id="{AD26C5BC-606A-3E64-A74E-67EB7AD18897}"/>
              </a:ext>
            </a:extLst>
          </p:cNvPr>
          <p:cNvSpPr txBox="1"/>
          <p:nvPr/>
        </p:nvSpPr>
        <p:spPr>
          <a:xfrm>
            <a:off x="4910886"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142</a:t>
            </a:r>
          </a:p>
        </p:txBody>
      </p:sp>
      <p:sp>
        <p:nvSpPr>
          <p:cNvPr id="2010" name="TextBox 2009">
            <a:extLst>
              <a:ext uri="{FF2B5EF4-FFF2-40B4-BE49-F238E27FC236}">
                <a16:creationId xmlns:a16="http://schemas.microsoft.com/office/drawing/2014/main" id="{ACA48EBC-DFE0-D974-09F8-59311F2E9AEA}"/>
              </a:ext>
            </a:extLst>
          </p:cNvPr>
          <p:cNvSpPr txBox="1"/>
          <p:nvPr/>
        </p:nvSpPr>
        <p:spPr>
          <a:xfrm>
            <a:off x="5050682"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124</a:t>
            </a:r>
          </a:p>
        </p:txBody>
      </p:sp>
      <p:sp>
        <p:nvSpPr>
          <p:cNvPr id="2011" name="TextBox 2010">
            <a:extLst>
              <a:ext uri="{FF2B5EF4-FFF2-40B4-BE49-F238E27FC236}">
                <a16:creationId xmlns:a16="http://schemas.microsoft.com/office/drawing/2014/main" id="{7BDFBCB9-2D3E-28FF-A09C-FBD0C98DEA2C}"/>
              </a:ext>
            </a:extLst>
          </p:cNvPr>
          <p:cNvSpPr txBox="1"/>
          <p:nvPr/>
        </p:nvSpPr>
        <p:spPr>
          <a:xfrm>
            <a:off x="5200044" y="4327524"/>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109</a:t>
            </a:r>
          </a:p>
        </p:txBody>
      </p:sp>
      <p:sp>
        <p:nvSpPr>
          <p:cNvPr id="2012" name="TextBox 2011">
            <a:extLst>
              <a:ext uri="{FF2B5EF4-FFF2-40B4-BE49-F238E27FC236}">
                <a16:creationId xmlns:a16="http://schemas.microsoft.com/office/drawing/2014/main" id="{F32F767F-6DC7-8FE4-2906-006C56A6C186}"/>
              </a:ext>
            </a:extLst>
          </p:cNvPr>
          <p:cNvSpPr txBox="1"/>
          <p:nvPr/>
        </p:nvSpPr>
        <p:spPr>
          <a:xfrm>
            <a:off x="5359947"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91</a:t>
            </a:r>
          </a:p>
        </p:txBody>
      </p:sp>
      <p:sp>
        <p:nvSpPr>
          <p:cNvPr id="2013" name="TextBox 2012">
            <a:extLst>
              <a:ext uri="{FF2B5EF4-FFF2-40B4-BE49-F238E27FC236}">
                <a16:creationId xmlns:a16="http://schemas.microsoft.com/office/drawing/2014/main" id="{039B7E63-C5E8-3DC9-5C55-36F01FCF1B61}"/>
              </a:ext>
            </a:extLst>
          </p:cNvPr>
          <p:cNvSpPr txBox="1"/>
          <p:nvPr/>
        </p:nvSpPr>
        <p:spPr>
          <a:xfrm>
            <a:off x="5509541"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73</a:t>
            </a:r>
          </a:p>
        </p:txBody>
      </p:sp>
      <p:sp>
        <p:nvSpPr>
          <p:cNvPr id="2014" name="TextBox 2013">
            <a:extLst>
              <a:ext uri="{FF2B5EF4-FFF2-40B4-BE49-F238E27FC236}">
                <a16:creationId xmlns:a16="http://schemas.microsoft.com/office/drawing/2014/main" id="{FAB6FCA6-0854-88B3-7BDE-6932B2311932}"/>
              </a:ext>
            </a:extLst>
          </p:cNvPr>
          <p:cNvSpPr txBox="1"/>
          <p:nvPr/>
        </p:nvSpPr>
        <p:spPr>
          <a:xfrm>
            <a:off x="5649380"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64</a:t>
            </a:r>
          </a:p>
        </p:txBody>
      </p:sp>
      <p:sp>
        <p:nvSpPr>
          <p:cNvPr id="2015" name="TextBox 2014">
            <a:extLst>
              <a:ext uri="{FF2B5EF4-FFF2-40B4-BE49-F238E27FC236}">
                <a16:creationId xmlns:a16="http://schemas.microsoft.com/office/drawing/2014/main" id="{4EFBEB77-27C3-FFF7-2850-854DDEC9C1B0}"/>
              </a:ext>
            </a:extLst>
          </p:cNvPr>
          <p:cNvSpPr txBox="1"/>
          <p:nvPr/>
        </p:nvSpPr>
        <p:spPr>
          <a:xfrm>
            <a:off x="5798670"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51</a:t>
            </a:r>
          </a:p>
        </p:txBody>
      </p:sp>
      <p:sp>
        <p:nvSpPr>
          <p:cNvPr id="2016" name="TextBox 2015">
            <a:extLst>
              <a:ext uri="{FF2B5EF4-FFF2-40B4-BE49-F238E27FC236}">
                <a16:creationId xmlns:a16="http://schemas.microsoft.com/office/drawing/2014/main" id="{124D54C9-6ABB-6B0F-9B43-50F0E0462371}"/>
              </a:ext>
            </a:extLst>
          </p:cNvPr>
          <p:cNvSpPr txBox="1"/>
          <p:nvPr/>
        </p:nvSpPr>
        <p:spPr>
          <a:xfrm>
            <a:off x="5938524"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44</a:t>
            </a:r>
          </a:p>
        </p:txBody>
      </p:sp>
      <p:sp>
        <p:nvSpPr>
          <p:cNvPr id="2017" name="TextBox 2016">
            <a:extLst>
              <a:ext uri="{FF2B5EF4-FFF2-40B4-BE49-F238E27FC236}">
                <a16:creationId xmlns:a16="http://schemas.microsoft.com/office/drawing/2014/main" id="{38BA7DFE-54A6-22B9-6D41-662BC4E679AB}"/>
              </a:ext>
            </a:extLst>
          </p:cNvPr>
          <p:cNvSpPr txBox="1"/>
          <p:nvPr/>
        </p:nvSpPr>
        <p:spPr>
          <a:xfrm>
            <a:off x="6094976"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38</a:t>
            </a:r>
          </a:p>
        </p:txBody>
      </p:sp>
      <p:sp>
        <p:nvSpPr>
          <p:cNvPr id="2018" name="TextBox 2017">
            <a:extLst>
              <a:ext uri="{FF2B5EF4-FFF2-40B4-BE49-F238E27FC236}">
                <a16:creationId xmlns:a16="http://schemas.microsoft.com/office/drawing/2014/main" id="{C392A7A3-4750-6155-3B67-02D986914A5B}"/>
              </a:ext>
            </a:extLst>
          </p:cNvPr>
          <p:cNvSpPr txBox="1"/>
          <p:nvPr/>
        </p:nvSpPr>
        <p:spPr>
          <a:xfrm>
            <a:off x="6234815"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30</a:t>
            </a:r>
          </a:p>
        </p:txBody>
      </p:sp>
      <p:sp>
        <p:nvSpPr>
          <p:cNvPr id="2019" name="TextBox 2018">
            <a:extLst>
              <a:ext uri="{FF2B5EF4-FFF2-40B4-BE49-F238E27FC236}">
                <a16:creationId xmlns:a16="http://schemas.microsoft.com/office/drawing/2014/main" id="{07B3A54D-6B72-4BC3-A435-DCCF1A022E95}"/>
              </a:ext>
            </a:extLst>
          </p:cNvPr>
          <p:cNvSpPr txBox="1"/>
          <p:nvPr/>
        </p:nvSpPr>
        <p:spPr>
          <a:xfrm>
            <a:off x="6384120"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22</a:t>
            </a:r>
          </a:p>
        </p:txBody>
      </p:sp>
      <p:sp>
        <p:nvSpPr>
          <p:cNvPr id="2020" name="TextBox 2019">
            <a:extLst>
              <a:ext uri="{FF2B5EF4-FFF2-40B4-BE49-F238E27FC236}">
                <a16:creationId xmlns:a16="http://schemas.microsoft.com/office/drawing/2014/main" id="{05511E96-B03C-2F02-AFC8-7FF3B553EAD6}"/>
              </a:ext>
            </a:extLst>
          </p:cNvPr>
          <p:cNvSpPr txBox="1"/>
          <p:nvPr/>
        </p:nvSpPr>
        <p:spPr>
          <a:xfrm>
            <a:off x="6523967"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18</a:t>
            </a:r>
          </a:p>
        </p:txBody>
      </p:sp>
      <p:sp>
        <p:nvSpPr>
          <p:cNvPr id="2021" name="TextBox 2020">
            <a:extLst>
              <a:ext uri="{FF2B5EF4-FFF2-40B4-BE49-F238E27FC236}">
                <a16:creationId xmlns:a16="http://schemas.microsoft.com/office/drawing/2014/main" id="{C379B18C-A67C-5729-E2D1-2677C8A749A5}"/>
              </a:ext>
            </a:extLst>
          </p:cNvPr>
          <p:cNvSpPr txBox="1"/>
          <p:nvPr/>
        </p:nvSpPr>
        <p:spPr>
          <a:xfrm>
            <a:off x="6827962"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9</a:t>
            </a:r>
          </a:p>
        </p:txBody>
      </p:sp>
      <p:sp>
        <p:nvSpPr>
          <p:cNvPr id="2022" name="TextBox 2021">
            <a:extLst>
              <a:ext uri="{FF2B5EF4-FFF2-40B4-BE49-F238E27FC236}">
                <a16:creationId xmlns:a16="http://schemas.microsoft.com/office/drawing/2014/main" id="{2DFF2599-F056-63E5-536E-C889649CC4F3}"/>
              </a:ext>
            </a:extLst>
          </p:cNvPr>
          <p:cNvSpPr txBox="1"/>
          <p:nvPr/>
        </p:nvSpPr>
        <p:spPr>
          <a:xfrm>
            <a:off x="6977252"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2023" name="TextBox 2022">
            <a:extLst>
              <a:ext uri="{FF2B5EF4-FFF2-40B4-BE49-F238E27FC236}">
                <a16:creationId xmlns:a16="http://schemas.microsoft.com/office/drawing/2014/main" id="{186E7AEA-A1C4-F048-BB2E-B672F1DF89D3}"/>
              </a:ext>
            </a:extLst>
          </p:cNvPr>
          <p:cNvSpPr txBox="1"/>
          <p:nvPr/>
        </p:nvSpPr>
        <p:spPr>
          <a:xfrm>
            <a:off x="7117121"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6</a:t>
            </a:r>
          </a:p>
        </p:txBody>
      </p:sp>
      <p:sp>
        <p:nvSpPr>
          <p:cNvPr id="2024" name="TextBox 2023">
            <a:extLst>
              <a:ext uri="{FF2B5EF4-FFF2-40B4-BE49-F238E27FC236}">
                <a16:creationId xmlns:a16="http://schemas.microsoft.com/office/drawing/2014/main" id="{C4231FCB-25A4-9A86-D7DF-0250540FB49D}"/>
              </a:ext>
            </a:extLst>
          </p:cNvPr>
          <p:cNvSpPr txBox="1"/>
          <p:nvPr/>
        </p:nvSpPr>
        <p:spPr>
          <a:xfrm>
            <a:off x="7273501"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2025" name="TextBox 2024">
            <a:extLst>
              <a:ext uri="{FF2B5EF4-FFF2-40B4-BE49-F238E27FC236}">
                <a16:creationId xmlns:a16="http://schemas.microsoft.com/office/drawing/2014/main" id="{4083D6B5-2E88-326B-30FB-CA47223C0F92}"/>
              </a:ext>
            </a:extLst>
          </p:cNvPr>
          <p:cNvSpPr txBox="1"/>
          <p:nvPr/>
        </p:nvSpPr>
        <p:spPr>
          <a:xfrm>
            <a:off x="7413347"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2026" name="TextBox 2025">
            <a:extLst>
              <a:ext uri="{FF2B5EF4-FFF2-40B4-BE49-F238E27FC236}">
                <a16:creationId xmlns:a16="http://schemas.microsoft.com/office/drawing/2014/main" id="{220132CC-16C9-F457-69BF-FBE3C9373E54}"/>
              </a:ext>
            </a:extLst>
          </p:cNvPr>
          <p:cNvSpPr txBox="1"/>
          <p:nvPr/>
        </p:nvSpPr>
        <p:spPr>
          <a:xfrm>
            <a:off x="7568716"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2027" name="TextBox 2026">
            <a:extLst>
              <a:ext uri="{FF2B5EF4-FFF2-40B4-BE49-F238E27FC236}">
                <a16:creationId xmlns:a16="http://schemas.microsoft.com/office/drawing/2014/main" id="{6077AE40-6650-6C71-4972-D66286B2E802}"/>
              </a:ext>
            </a:extLst>
          </p:cNvPr>
          <p:cNvSpPr txBox="1"/>
          <p:nvPr/>
        </p:nvSpPr>
        <p:spPr>
          <a:xfrm>
            <a:off x="7711667" y="4327524"/>
            <a:ext cx="22794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2028" name="TextBox 2027">
            <a:extLst>
              <a:ext uri="{FF2B5EF4-FFF2-40B4-BE49-F238E27FC236}">
                <a16:creationId xmlns:a16="http://schemas.microsoft.com/office/drawing/2014/main" id="{4429B6F5-4D63-CE12-093C-ECFA45156A92}"/>
              </a:ext>
            </a:extLst>
          </p:cNvPr>
          <p:cNvSpPr txBox="1"/>
          <p:nvPr/>
        </p:nvSpPr>
        <p:spPr>
          <a:xfrm rot="1788">
            <a:off x="805503" y="4487953"/>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263</a:t>
            </a:r>
          </a:p>
        </p:txBody>
      </p:sp>
      <p:sp>
        <p:nvSpPr>
          <p:cNvPr id="2029" name="TextBox 2028">
            <a:extLst>
              <a:ext uri="{FF2B5EF4-FFF2-40B4-BE49-F238E27FC236}">
                <a16:creationId xmlns:a16="http://schemas.microsoft.com/office/drawing/2014/main" id="{8116F3AE-6C7D-EF49-32B0-973A740AD5C3}"/>
              </a:ext>
            </a:extLst>
          </p:cNvPr>
          <p:cNvSpPr txBox="1"/>
          <p:nvPr/>
        </p:nvSpPr>
        <p:spPr>
          <a:xfrm rot="1788">
            <a:off x="945343"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257</a:t>
            </a:r>
          </a:p>
        </p:txBody>
      </p:sp>
      <p:sp>
        <p:nvSpPr>
          <p:cNvPr id="2030" name="TextBox 2029">
            <a:extLst>
              <a:ext uri="{FF2B5EF4-FFF2-40B4-BE49-F238E27FC236}">
                <a16:creationId xmlns:a16="http://schemas.microsoft.com/office/drawing/2014/main" id="{83AB116B-1425-CDDF-1FF3-BF3C688142D2}"/>
              </a:ext>
            </a:extLst>
          </p:cNvPr>
          <p:cNvSpPr txBox="1"/>
          <p:nvPr/>
        </p:nvSpPr>
        <p:spPr>
          <a:xfrm rot="1788">
            <a:off x="1094676"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252</a:t>
            </a:r>
          </a:p>
        </p:txBody>
      </p:sp>
      <p:sp>
        <p:nvSpPr>
          <p:cNvPr id="2031" name="TextBox 2030">
            <a:extLst>
              <a:ext uri="{FF2B5EF4-FFF2-40B4-BE49-F238E27FC236}">
                <a16:creationId xmlns:a16="http://schemas.microsoft.com/office/drawing/2014/main" id="{BB965B60-C6AC-3ECF-FB30-83117C5769AF}"/>
              </a:ext>
            </a:extLst>
          </p:cNvPr>
          <p:cNvSpPr txBox="1"/>
          <p:nvPr/>
        </p:nvSpPr>
        <p:spPr>
          <a:xfrm rot="1788">
            <a:off x="1234516"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248</a:t>
            </a:r>
          </a:p>
        </p:txBody>
      </p:sp>
      <p:sp>
        <p:nvSpPr>
          <p:cNvPr id="2032" name="TextBox 2031">
            <a:extLst>
              <a:ext uri="{FF2B5EF4-FFF2-40B4-BE49-F238E27FC236}">
                <a16:creationId xmlns:a16="http://schemas.microsoft.com/office/drawing/2014/main" id="{0DA831C1-0C65-0C70-9699-DD393A8EA296}"/>
              </a:ext>
            </a:extLst>
          </p:cNvPr>
          <p:cNvSpPr txBox="1"/>
          <p:nvPr/>
        </p:nvSpPr>
        <p:spPr>
          <a:xfrm rot="1788">
            <a:off x="1390942"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243</a:t>
            </a:r>
          </a:p>
        </p:txBody>
      </p:sp>
      <p:sp>
        <p:nvSpPr>
          <p:cNvPr id="2033" name="TextBox 2032">
            <a:extLst>
              <a:ext uri="{FF2B5EF4-FFF2-40B4-BE49-F238E27FC236}">
                <a16:creationId xmlns:a16="http://schemas.microsoft.com/office/drawing/2014/main" id="{54E16BC2-7051-46A5-C50C-282323990159}"/>
              </a:ext>
            </a:extLst>
          </p:cNvPr>
          <p:cNvSpPr txBox="1"/>
          <p:nvPr/>
        </p:nvSpPr>
        <p:spPr>
          <a:xfrm rot="1788">
            <a:off x="1530764"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242</a:t>
            </a:r>
          </a:p>
        </p:txBody>
      </p:sp>
      <p:sp>
        <p:nvSpPr>
          <p:cNvPr id="2034" name="TextBox 2033">
            <a:extLst>
              <a:ext uri="{FF2B5EF4-FFF2-40B4-BE49-F238E27FC236}">
                <a16:creationId xmlns:a16="http://schemas.microsoft.com/office/drawing/2014/main" id="{6BE4DC30-DE08-8913-523F-7BADD0CF8F07}"/>
              </a:ext>
            </a:extLst>
          </p:cNvPr>
          <p:cNvSpPr txBox="1"/>
          <p:nvPr/>
        </p:nvSpPr>
        <p:spPr>
          <a:xfrm rot="1788">
            <a:off x="1680090"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237</a:t>
            </a:r>
          </a:p>
        </p:txBody>
      </p:sp>
      <p:sp>
        <p:nvSpPr>
          <p:cNvPr id="2035" name="TextBox 2034">
            <a:extLst>
              <a:ext uri="{FF2B5EF4-FFF2-40B4-BE49-F238E27FC236}">
                <a16:creationId xmlns:a16="http://schemas.microsoft.com/office/drawing/2014/main" id="{E172A60B-4F56-986A-9834-4623A021E6C6}"/>
              </a:ext>
            </a:extLst>
          </p:cNvPr>
          <p:cNvSpPr txBox="1"/>
          <p:nvPr/>
        </p:nvSpPr>
        <p:spPr>
          <a:xfrm rot="1788">
            <a:off x="1819930"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233</a:t>
            </a:r>
          </a:p>
        </p:txBody>
      </p:sp>
      <p:sp>
        <p:nvSpPr>
          <p:cNvPr id="2036" name="TextBox 2035">
            <a:extLst>
              <a:ext uri="{FF2B5EF4-FFF2-40B4-BE49-F238E27FC236}">
                <a16:creationId xmlns:a16="http://schemas.microsoft.com/office/drawing/2014/main" id="{C785B9AE-DFB3-AE3C-7D61-CB8778808F61}"/>
              </a:ext>
            </a:extLst>
          </p:cNvPr>
          <p:cNvSpPr txBox="1"/>
          <p:nvPr/>
        </p:nvSpPr>
        <p:spPr>
          <a:xfrm rot="1788">
            <a:off x="1964015"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232</a:t>
            </a:r>
          </a:p>
        </p:txBody>
      </p:sp>
      <p:sp>
        <p:nvSpPr>
          <p:cNvPr id="2037" name="TextBox 2036">
            <a:extLst>
              <a:ext uri="{FF2B5EF4-FFF2-40B4-BE49-F238E27FC236}">
                <a16:creationId xmlns:a16="http://schemas.microsoft.com/office/drawing/2014/main" id="{FFA3C823-88CE-32A0-8EAA-48023E4C7C59}"/>
              </a:ext>
            </a:extLst>
          </p:cNvPr>
          <p:cNvSpPr txBox="1"/>
          <p:nvPr/>
        </p:nvSpPr>
        <p:spPr>
          <a:xfrm rot="1788">
            <a:off x="2103814"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227</a:t>
            </a:r>
          </a:p>
        </p:txBody>
      </p:sp>
      <p:sp>
        <p:nvSpPr>
          <p:cNvPr id="2038" name="TextBox 2037">
            <a:extLst>
              <a:ext uri="{FF2B5EF4-FFF2-40B4-BE49-F238E27FC236}">
                <a16:creationId xmlns:a16="http://schemas.microsoft.com/office/drawing/2014/main" id="{891EFD71-AEBC-038D-962E-843153EBCC56}"/>
              </a:ext>
            </a:extLst>
          </p:cNvPr>
          <p:cNvSpPr txBox="1"/>
          <p:nvPr/>
        </p:nvSpPr>
        <p:spPr>
          <a:xfrm rot="1788">
            <a:off x="2253143"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224</a:t>
            </a:r>
          </a:p>
        </p:txBody>
      </p:sp>
      <p:sp>
        <p:nvSpPr>
          <p:cNvPr id="2039" name="TextBox 2038">
            <a:extLst>
              <a:ext uri="{FF2B5EF4-FFF2-40B4-BE49-F238E27FC236}">
                <a16:creationId xmlns:a16="http://schemas.microsoft.com/office/drawing/2014/main" id="{67385F23-2018-9CA2-C783-49A9AE74EDCB}"/>
              </a:ext>
            </a:extLst>
          </p:cNvPr>
          <p:cNvSpPr txBox="1"/>
          <p:nvPr/>
        </p:nvSpPr>
        <p:spPr>
          <a:xfrm rot="1788">
            <a:off x="2392991"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217</a:t>
            </a:r>
          </a:p>
        </p:txBody>
      </p:sp>
      <p:sp>
        <p:nvSpPr>
          <p:cNvPr id="2040" name="TextBox 2039">
            <a:extLst>
              <a:ext uri="{FF2B5EF4-FFF2-40B4-BE49-F238E27FC236}">
                <a16:creationId xmlns:a16="http://schemas.microsoft.com/office/drawing/2014/main" id="{050CFD76-31F3-CB01-84A4-0D439F013857}"/>
              </a:ext>
            </a:extLst>
          </p:cNvPr>
          <p:cNvSpPr txBox="1"/>
          <p:nvPr/>
        </p:nvSpPr>
        <p:spPr>
          <a:xfrm rot="1788">
            <a:off x="2549435"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211</a:t>
            </a:r>
          </a:p>
        </p:txBody>
      </p:sp>
      <p:sp>
        <p:nvSpPr>
          <p:cNvPr id="2041" name="TextBox 2040">
            <a:extLst>
              <a:ext uri="{FF2B5EF4-FFF2-40B4-BE49-F238E27FC236}">
                <a16:creationId xmlns:a16="http://schemas.microsoft.com/office/drawing/2014/main" id="{9DC5102F-6DA5-2AD2-2E4D-4642F23BE011}"/>
              </a:ext>
            </a:extLst>
          </p:cNvPr>
          <p:cNvSpPr txBox="1"/>
          <p:nvPr/>
        </p:nvSpPr>
        <p:spPr>
          <a:xfrm rot="1788">
            <a:off x="2689239"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203</a:t>
            </a:r>
          </a:p>
        </p:txBody>
      </p:sp>
      <p:sp>
        <p:nvSpPr>
          <p:cNvPr id="2042" name="TextBox 2041">
            <a:extLst>
              <a:ext uri="{FF2B5EF4-FFF2-40B4-BE49-F238E27FC236}">
                <a16:creationId xmlns:a16="http://schemas.microsoft.com/office/drawing/2014/main" id="{E8E73D9C-5696-4F64-3BBE-7FD3556A96C0}"/>
              </a:ext>
            </a:extLst>
          </p:cNvPr>
          <p:cNvSpPr txBox="1"/>
          <p:nvPr/>
        </p:nvSpPr>
        <p:spPr>
          <a:xfrm rot="1788">
            <a:off x="2838565"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199</a:t>
            </a:r>
          </a:p>
        </p:txBody>
      </p:sp>
      <p:sp>
        <p:nvSpPr>
          <p:cNvPr id="2043" name="TextBox 2042">
            <a:extLst>
              <a:ext uri="{FF2B5EF4-FFF2-40B4-BE49-F238E27FC236}">
                <a16:creationId xmlns:a16="http://schemas.microsoft.com/office/drawing/2014/main" id="{D6F17A87-D69C-20A8-8F83-3457FDDE2990}"/>
              </a:ext>
            </a:extLst>
          </p:cNvPr>
          <p:cNvSpPr txBox="1"/>
          <p:nvPr/>
        </p:nvSpPr>
        <p:spPr>
          <a:xfrm rot="1788">
            <a:off x="2978401" y="4488026"/>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197</a:t>
            </a:r>
          </a:p>
        </p:txBody>
      </p:sp>
      <p:sp>
        <p:nvSpPr>
          <p:cNvPr id="2044" name="TextBox 2043">
            <a:extLst>
              <a:ext uri="{FF2B5EF4-FFF2-40B4-BE49-F238E27FC236}">
                <a16:creationId xmlns:a16="http://schemas.microsoft.com/office/drawing/2014/main" id="{D2EF4F30-081B-89AC-0605-D2606EC4FFD2}"/>
              </a:ext>
            </a:extLst>
          </p:cNvPr>
          <p:cNvSpPr txBox="1"/>
          <p:nvPr/>
        </p:nvSpPr>
        <p:spPr>
          <a:xfrm>
            <a:off x="3160450"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191</a:t>
            </a:r>
          </a:p>
        </p:txBody>
      </p:sp>
      <p:sp>
        <p:nvSpPr>
          <p:cNvPr id="2045" name="TextBox 2044">
            <a:extLst>
              <a:ext uri="{FF2B5EF4-FFF2-40B4-BE49-F238E27FC236}">
                <a16:creationId xmlns:a16="http://schemas.microsoft.com/office/drawing/2014/main" id="{24B70F1E-9FD9-12B7-6221-401E5A265A04}"/>
              </a:ext>
            </a:extLst>
          </p:cNvPr>
          <p:cNvSpPr txBox="1"/>
          <p:nvPr/>
        </p:nvSpPr>
        <p:spPr>
          <a:xfrm>
            <a:off x="3306814"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186</a:t>
            </a:r>
          </a:p>
        </p:txBody>
      </p:sp>
      <p:sp>
        <p:nvSpPr>
          <p:cNvPr id="2046" name="TextBox 2045">
            <a:extLst>
              <a:ext uri="{FF2B5EF4-FFF2-40B4-BE49-F238E27FC236}">
                <a16:creationId xmlns:a16="http://schemas.microsoft.com/office/drawing/2014/main" id="{3493C711-04F0-49DB-0359-AB41E1B16A3A}"/>
              </a:ext>
            </a:extLst>
          </p:cNvPr>
          <p:cNvSpPr txBox="1"/>
          <p:nvPr/>
        </p:nvSpPr>
        <p:spPr>
          <a:xfrm>
            <a:off x="3456127"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183</a:t>
            </a:r>
          </a:p>
        </p:txBody>
      </p:sp>
      <p:sp>
        <p:nvSpPr>
          <p:cNvPr id="2047" name="TextBox 2046">
            <a:extLst>
              <a:ext uri="{FF2B5EF4-FFF2-40B4-BE49-F238E27FC236}">
                <a16:creationId xmlns:a16="http://schemas.microsoft.com/office/drawing/2014/main" id="{A77511E0-74B5-1588-FDE6-8B0C3314A60C}"/>
              </a:ext>
            </a:extLst>
          </p:cNvPr>
          <p:cNvSpPr txBox="1"/>
          <p:nvPr/>
        </p:nvSpPr>
        <p:spPr>
          <a:xfrm>
            <a:off x="3595966"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179</a:t>
            </a:r>
          </a:p>
        </p:txBody>
      </p:sp>
      <p:sp>
        <p:nvSpPr>
          <p:cNvPr id="2048" name="TextBox 2047">
            <a:extLst>
              <a:ext uri="{FF2B5EF4-FFF2-40B4-BE49-F238E27FC236}">
                <a16:creationId xmlns:a16="http://schemas.microsoft.com/office/drawing/2014/main" id="{206B3724-FD53-E0B4-1BDF-9E3A8A142D86}"/>
              </a:ext>
            </a:extLst>
          </p:cNvPr>
          <p:cNvSpPr txBox="1"/>
          <p:nvPr/>
        </p:nvSpPr>
        <p:spPr>
          <a:xfrm>
            <a:off x="3752396"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172</a:t>
            </a:r>
          </a:p>
        </p:txBody>
      </p:sp>
      <p:sp>
        <p:nvSpPr>
          <p:cNvPr id="2049" name="TextBox 2048">
            <a:extLst>
              <a:ext uri="{FF2B5EF4-FFF2-40B4-BE49-F238E27FC236}">
                <a16:creationId xmlns:a16="http://schemas.microsoft.com/office/drawing/2014/main" id="{298FDC11-14AD-D727-5284-F68B4F3EC89C}"/>
              </a:ext>
            </a:extLst>
          </p:cNvPr>
          <p:cNvSpPr txBox="1"/>
          <p:nvPr/>
        </p:nvSpPr>
        <p:spPr>
          <a:xfrm>
            <a:off x="3892228"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169</a:t>
            </a:r>
          </a:p>
        </p:txBody>
      </p:sp>
      <p:sp>
        <p:nvSpPr>
          <p:cNvPr id="2050" name="TextBox 2049">
            <a:extLst>
              <a:ext uri="{FF2B5EF4-FFF2-40B4-BE49-F238E27FC236}">
                <a16:creationId xmlns:a16="http://schemas.microsoft.com/office/drawing/2014/main" id="{7D448DFC-87CE-8BF2-1B85-2B6AF400C708}"/>
              </a:ext>
            </a:extLst>
          </p:cNvPr>
          <p:cNvSpPr txBox="1"/>
          <p:nvPr/>
        </p:nvSpPr>
        <p:spPr>
          <a:xfrm>
            <a:off x="4041547"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167</a:t>
            </a:r>
          </a:p>
        </p:txBody>
      </p:sp>
      <p:sp>
        <p:nvSpPr>
          <p:cNvPr id="2051" name="TextBox 2050">
            <a:extLst>
              <a:ext uri="{FF2B5EF4-FFF2-40B4-BE49-F238E27FC236}">
                <a16:creationId xmlns:a16="http://schemas.microsoft.com/office/drawing/2014/main" id="{56F05F36-6CA4-2C40-4489-4EC8DF35940C}"/>
              </a:ext>
            </a:extLst>
          </p:cNvPr>
          <p:cNvSpPr txBox="1"/>
          <p:nvPr/>
        </p:nvSpPr>
        <p:spPr>
          <a:xfrm>
            <a:off x="4181365"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164</a:t>
            </a:r>
          </a:p>
        </p:txBody>
      </p:sp>
      <p:sp>
        <p:nvSpPr>
          <p:cNvPr id="2052" name="TextBox 2051">
            <a:extLst>
              <a:ext uri="{FF2B5EF4-FFF2-40B4-BE49-F238E27FC236}">
                <a16:creationId xmlns:a16="http://schemas.microsoft.com/office/drawing/2014/main" id="{FC6E7AC5-E4E5-9D83-1ABC-5732241407DF}"/>
              </a:ext>
            </a:extLst>
          </p:cNvPr>
          <p:cNvSpPr txBox="1"/>
          <p:nvPr/>
        </p:nvSpPr>
        <p:spPr>
          <a:xfrm>
            <a:off x="4325464"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164</a:t>
            </a:r>
          </a:p>
        </p:txBody>
      </p:sp>
      <p:sp>
        <p:nvSpPr>
          <p:cNvPr id="2053" name="TextBox 2052">
            <a:extLst>
              <a:ext uri="{FF2B5EF4-FFF2-40B4-BE49-F238E27FC236}">
                <a16:creationId xmlns:a16="http://schemas.microsoft.com/office/drawing/2014/main" id="{31892D82-6A63-77AF-DB4F-08C7DCA42E7D}"/>
              </a:ext>
            </a:extLst>
          </p:cNvPr>
          <p:cNvSpPr txBox="1"/>
          <p:nvPr/>
        </p:nvSpPr>
        <p:spPr>
          <a:xfrm>
            <a:off x="4465312"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158</a:t>
            </a:r>
          </a:p>
        </p:txBody>
      </p:sp>
      <p:sp>
        <p:nvSpPr>
          <p:cNvPr id="2054" name="TextBox 2053">
            <a:extLst>
              <a:ext uri="{FF2B5EF4-FFF2-40B4-BE49-F238E27FC236}">
                <a16:creationId xmlns:a16="http://schemas.microsoft.com/office/drawing/2014/main" id="{E3E57B23-6E4C-AD86-DBC3-9F8E3ED8887B}"/>
              </a:ext>
            </a:extLst>
          </p:cNvPr>
          <p:cNvSpPr txBox="1"/>
          <p:nvPr/>
        </p:nvSpPr>
        <p:spPr>
          <a:xfrm>
            <a:off x="4614616"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140</a:t>
            </a:r>
          </a:p>
        </p:txBody>
      </p:sp>
      <p:sp>
        <p:nvSpPr>
          <p:cNvPr id="2055" name="TextBox 2054">
            <a:extLst>
              <a:ext uri="{FF2B5EF4-FFF2-40B4-BE49-F238E27FC236}">
                <a16:creationId xmlns:a16="http://schemas.microsoft.com/office/drawing/2014/main" id="{1CFB578D-E7EF-BAE2-719E-95157283EE1E}"/>
              </a:ext>
            </a:extLst>
          </p:cNvPr>
          <p:cNvSpPr txBox="1"/>
          <p:nvPr/>
        </p:nvSpPr>
        <p:spPr>
          <a:xfrm>
            <a:off x="4754455"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129</a:t>
            </a:r>
          </a:p>
        </p:txBody>
      </p:sp>
      <p:sp>
        <p:nvSpPr>
          <p:cNvPr id="2056" name="TextBox 2055">
            <a:extLst>
              <a:ext uri="{FF2B5EF4-FFF2-40B4-BE49-F238E27FC236}">
                <a16:creationId xmlns:a16="http://schemas.microsoft.com/office/drawing/2014/main" id="{4D4334FB-8447-4A9A-2EFE-292E2608D9BA}"/>
              </a:ext>
            </a:extLst>
          </p:cNvPr>
          <p:cNvSpPr txBox="1"/>
          <p:nvPr/>
        </p:nvSpPr>
        <p:spPr>
          <a:xfrm>
            <a:off x="4910886"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117</a:t>
            </a:r>
          </a:p>
        </p:txBody>
      </p:sp>
      <p:sp>
        <p:nvSpPr>
          <p:cNvPr id="2057" name="TextBox 2056">
            <a:extLst>
              <a:ext uri="{FF2B5EF4-FFF2-40B4-BE49-F238E27FC236}">
                <a16:creationId xmlns:a16="http://schemas.microsoft.com/office/drawing/2014/main" id="{6BDAE239-C36A-B660-C9A4-83CDF622351B}"/>
              </a:ext>
            </a:extLst>
          </p:cNvPr>
          <p:cNvSpPr txBox="1"/>
          <p:nvPr/>
        </p:nvSpPr>
        <p:spPr>
          <a:xfrm>
            <a:off x="5050682" y="4493722"/>
            <a:ext cx="314510"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106</a:t>
            </a:r>
          </a:p>
        </p:txBody>
      </p:sp>
      <p:sp>
        <p:nvSpPr>
          <p:cNvPr id="2058" name="TextBox 2057">
            <a:extLst>
              <a:ext uri="{FF2B5EF4-FFF2-40B4-BE49-F238E27FC236}">
                <a16:creationId xmlns:a16="http://schemas.microsoft.com/office/drawing/2014/main" id="{7402B690-C5A7-C149-A342-AAC192036198}"/>
              </a:ext>
            </a:extLst>
          </p:cNvPr>
          <p:cNvSpPr txBox="1"/>
          <p:nvPr/>
        </p:nvSpPr>
        <p:spPr>
          <a:xfrm>
            <a:off x="5221685"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90</a:t>
            </a:r>
          </a:p>
        </p:txBody>
      </p:sp>
      <p:sp>
        <p:nvSpPr>
          <p:cNvPr id="2059" name="TextBox 2058">
            <a:extLst>
              <a:ext uri="{FF2B5EF4-FFF2-40B4-BE49-F238E27FC236}">
                <a16:creationId xmlns:a16="http://schemas.microsoft.com/office/drawing/2014/main" id="{4D8A1A21-0486-BA66-4911-E2F18DE2EF25}"/>
              </a:ext>
            </a:extLst>
          </p:cNvPr>
          <p:cNvSpPr txBox="1"/>
          <p:nvPr/>
        </p:nvSpPr>
        <p:spPr>
          <a:xfrm>
            <a:off x="5359947"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70</a:t>
            </a:r>
          </a:p>
        </p:txBody>
      </p:sp>
      <p:sp>
        <p:nvSpPr>
          <p:cNvPr id="2060" name="TextBox 2059">
            <a:extLst>
              <a:ext uri="{FF2B5EF4-FFF2-40B4-BE49-F238E27FC236}">
                <a16:creationId xmlns:a16="http://schemas.microsoft.com/office/drawing/2014/main" id="{91AA99C4-5561-39FD-6D21-B6FFFD88511D}"/>
              </a:ext>
            </a:extLst>
          </p:cNvPr>
          <p:cNvSpPr txBox="1"/>
          <p:nvPr/>
        </p:nvSpPr>
        <p:spPr>
          <a:xfrm>
            <a:off x="5509541"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59</a:t>
            </a:r>
          </a:p>
        </p:txBody>
      </p:sp>
      <p:sp>
        <p:nvSpPr>
          <p:cNvPr id="2061" name="TextBox 2060">
            <a:extLst>
              <a:ext uri="{FF2B5EF4-FFF2-40B4-BE49-F238E27FC236}">
                <a16:creationId xmlns:a16="http://schemas.microsoft.com/office/drawing/2014/main" id="{7CA69B84-B8DA-DC38-7CBF-D4443E95DABA}"/>
              </a:ext>
            </a:extLst>
          </p:cNvPr>
          <p:cNvSpPr txBox="1"/>
          <p:nvPr/>
        </p:nvSpPr>
        <p:spPr>
          <a:xfrm>
            <a:off x="5649380"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45</a:t>
            </a:r>
          </a:p>
        </p:txBody>
      </p:sp>
      <p:sp>
        <p:nvSpPr>
          <p:cNvPr id="2062" name="TextBox 2061">
            <a:extLst>
              <a:ext uri="{FF2B5EF4-FFF2-40B4-BE49-F238E27FC236}">
                <a16:creationId xmlns:a16="http://schemas.microsoft.com/office/drawing/2014/main" id="{0504ADB8-40A8-CF78-9692-FC87D22EB452}"/>
              </a:ext>
            </a:extLst>
          </p:cNvPr>
          <p:cNvSpPr txBox="1"/>
          <p:nvPr/>
        </p:nvSpPr>
        <p:spPr>
          <a:xfrm>
            <a:off x="5798670"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41</a:t>
            </a:r>
          </a:p>
        </p:txBody>
      </p:sp>
      <p:sp>
        <p:nvSpPr>
          <p:cNvPr id="2063" name="TextBox 2062">
            <a:extLst>
              <a:ext uri="{FF2B5EF4-FFF2-40B4-BE49-F238E27FC236}">
                <a16:creationId xmlns:a16="http://schemas.microsoft.com/office/drawing/2014/main" id="{22C79669-30D5-03BD-E584-5FB6033463E1}"/>
              </a:ext>
            </a:extLst>
          </p:cNvPr>
          <p:cNvSpPr txBox="1"/>
          <p:nvPr/>
        </p:nvSpPr>
        <p:spPr>
          <a:xfrm>
            <a:off x="5938524"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38</a:t>
            </a:r>
          </a:p>
        </p:txBody>
      </p:sp>
      <p:sp>
        <p:nvSpPr>
          <p:cNvPr id="2064" name="TextBox 2063">
            <a:extLst>
              <a:ext uri="{FF2B5EF4-FFF2-40B4-BE49-F238E27FC236}">
                <a16:creationId xmlns:a16="http://schemas.microsoft.com/office/drawing/2014/main" id="{9EF9F158-56CA-921F-739E-340A2E5B7C8D}"/>
              </a:ext>
            </a:extLst>
          </p:cNvPr>
          <p:cNvSpPr txBox="1"/>
          <p:nvPr/>
        </p:nvSpPr>
        <p:spPr>
          <a:xfrm>
            <a:off x="6094976"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27</a:t>
            </a:r>
          </a:p>
        </p:txBody>
      </p:sp>
      <p:sp>
        <p:nvSpPr>
          <p:cNvPr id="2065" name="TextBox 2064">
            <a:extLst>
              <a:ext uri="{FF2B5EF4-FFF2-40B4-BE49-F238E27FC236}">
                <a16:creationId xmlns:a16="http://schemas.microsoft.com/office/drawing/2014/main" id="{15D898B2-FFDA-4696-88C5-FDD783FD2353}"/>
              </a:ext>
            </a:extLst>
          </p:cNvPr>
          <p:cNvSpPr txBox="1"/>
          <p:nvPr/>
        </p:nvSpPr>
        <p:spPr>
          <a:xfrm>
            <a:off x="6234815"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sp>
        <p:nvSpPr>
          <p:cNvPr id="2066" name="TextBox 2065">
            <a:extLst>
              <a:ext uri="{FF2B5EF4-FFF2-40B4-BE49-F238E27FC236}">
                <a16:creationId xmlns:a16="http://schemas.microsoft.com/office/drawing/2014/main" id="{2DB02EBF-E453-A9AA-FE51-F10BC7DF33EB}"/>
              </a:ext>
            </a:extLst>
          </p:cNvPr>
          <p:cNvSpPr txBox="1"/>
          <p:nvPr/>
        </p:nvSpPr>
        <p:spPr>
          <a:xfrm>
            <a:off x="6384120" y="4493722"/>
            <a:ext cx="27122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15</a:t>
            </a:r>
          </a:p>
        </p:txBody>
      </p:sp>
      <p:sp>
        <p:nvSpPr>
          <p:cNvPr id="2067" name="TextBox 2066">
            <a:extLst>
              <a:ext uri="{FF2B5EF4-FFF2-40B4-BE49-F238E27FC236}">
                <a16:creationId xmlns:a16="http://schemas.microsoft.com/office/drawing/2014/main" id="{0B34580A-61DC-2153-A161-B48F2EB8366B}"/>
              </a:ext>
            </a:extLst>
          </p:cNvPr>
          <p:cNvSpPr txBox="1"/>
          <p:nvPr/>
        </p:nvSpPr>
        <p:spPr>
          <a:xfrm>
            <a:off x="6545608"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8</a:t>
            </a:r>
          </a:p>
        </p:txBody>
      </p:sp>
      <p:sp>
        <p:nvSpPr>
          <p:cNvPr id="2068" name="TextBox 2067">
            <a:extLst>
              <a:ext uri="{FF2B5EF4-FFF2-40B4-BE49-F238E27FC236}">
                <a16:creationId xmlns:a16="http://schemas.microsoft.com/office/drawing/2014/main" id="{362C2BD0-A536-5AF2-DE45-5683239A9B6C}"/>
              </a:ext>
            </a:extLst>
          </p:cNvPr>
          <p:cNvSpPr txBox="1"/>
          <p:nvPr/>
        </p:nvSpPr>
        <p:spPr>
          <a:xfrm>
            <a:off x="6689692"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2069" name="TextBox 2068">
            <a:extLst>
              <a:ext uri="{FF2B5EF4-FFF2-40B4-BE49-F238E27FC236}">
                <a16:creationId xmlns:a16="http://schemas.microsoft.com/office/drawing/2014/main" id="{AF8DD638-0933-B134-267A-91DE0519F62F}"/>
              </a:ext>
            </a:extLst>
          </p:cNvPr>
          <p:cNvSpPr txBox="1"/>
          <p:nvPr/>
        </p:nvSpPr>
        <p:spPr>
          <a:xfrm>
            <a:off x="6827962"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a:t>
            </a:r>
          </a:p>
        </p:txBody>
      </p:sp>
      <p:sp>
        <p:nvSpPr>
          <p:cNvPr id="2070" name="TextBox 2069">
            <a:extLst>
              <a:ext uri="{FF2B5EF4-FFF2-40B4-BE49-F238E27FC236}">
                <a16:creationId xmlns:a16="http://schemas.microsoft.com/office/drawing/2014/main" id="{DACBD9E4-54A7-898F-C79B-319D1C2A359E}"/>
              </a:ext>
            </a:extLst>
          </p:cNvPr>
          <p:cNvSpPr txBox="1"/>
          <p:nvPr/>
        </p:nvSpPr>
        <p:spPr>
          <a:xfrm>
            <a:off x="6977252"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a:t>
            </a:r>
          </a:p>
        </p:txBody>
      </p:sp>
      <p:sp>
        <p:nvSpPr>
          <p:cNvPr id="2071" name="TextBox 2070">
            <a:extLst>
              <a:ext uri="{FF2B5EF4-FFF2-40B4-BE49-F238E27FC236}">
                <a16:creationId xmlns:a16="http://schemas.microsoft.com/office/drawing/2014/main" id="{478AB1D9-8D42-33DC-C539-957732D9AD65}"/>
              </a:ext>
            </a:extLst>
          </p:cNvPr>
          <p:cNvSpPr txBox="1"/>
          <p:nvPr/>
        </p:nvSpPr>
        <p:spPr>
          <a:xfrm>
            <a:off x="7117121"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a:t>
            </a:r>
          </a:p>
        </p:txBody>
      </p:sp>
      <p:sp>
        <p:nvSpPr>
          <p:cNvPr id="2072" name="TextBox 2071">
            <a:extLst>
              <a:ext uri="{FF2B5EF4-FFF2-40B4-BE49-F238E27FC236}">
                <a16:creationId xmlns:a16="http://schemas.microsoft.com/office/drawing/2014/main" id="{ADA38327-D920-2F3A-4B54-4AAA0A72EC13}"/>
              </a:ext>
            </a:extLst>
          </p:cNvPr>
          <p:cNvSpPr txBox="1"/>
          <p:nvPr/>
        </p:nvSpPr>
        <p:spPr>
          <a:xfrm>
            <a:off x="7273501"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2073" name="TextBox 2072">
            <a:extLst>
              <a:ext uri="{FF2B5EF4-FFF2-40B4-BE49-F238E27FC236}">
                <a16:creationId xmlns:a16="http://schemas.microsoft.com/office/drawing/2014/main" id="{73D354BC-16C3-C37B-CB12-921ECF4B17B4}"/>
              </a:ext>
            </a:extLst>
          </p:cNvPr>
          <p:cNvSpPr txBox="1"/>
          <p:nvPr/>
        </p:nvSpPr>
        <p:spPr>
          <a:xfrm>
            <a:off x="7413347"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2074" name="TextBox 2073">
            <a:extLst>
              <a:ext uri="{FF2B5EF4-FFF2-40B4-BE49-F238E27FC236}">
                <a16:creationId xmlns:a16="http://schemas.microsoft.com/office/drawing/2014/main" id="{761FFD5E-B02B-2DAC-2CBB-BA0B05918910}"/>
              </a:ext>
            </a:extLst>
          </p:cNvPr>
          <p:cNvSpPr txBox="1"/>
          <p:nvPr/>
        </p:nvSpPr>
        <p:spPr>
          <a:xfrm>
            <a:off x="7568716" y="4493722"/>
            <a:ext cx="22794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2075" name="TextBox 2074">
            <a:extLst>
              <a:ext uri="{FF2B5EF4-FFF2-40B4-BE49-F238E27FC236}">
                <a16:creationId xmlns:a16="http://schemas.microsoft.com/office/drawing/2014/main" id="{49C97952-6988-6EC8-14F4-3D6E08049D22}"/>
              </a:ext>
            </a:extLst>
          </p:cNvPr>
          <p:cNvSpPr txBox="1"/>
          <p:nvPr/>
        </p:nvSpPr>
        <p:spPr>
          <a:xfrm>
            <a:off x="6668051" y="4327524"/>
            <a:ext cx="271228" cy="184666"/>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11</a:t>
            </a:r>
          </a:p>
        </p:txBody>
      </p:sp>
      <p:sp>
        <p:nvSpPr>
          <p:cNvPr id="1980" name="TextBox 1979">
            <a:extLst>
              <a:ext uri="{FF2B5EF4-FFF2-40B4-BE49-F238E27FC236}">
                <a16:creationId xmlns:a16="http://schemas.microsoft.com/office/drawing/2014/main" id="{122C64B4-F689-D780-9445-E2F76ED7A571}"/>
              </a:ext>
            </a:extLst>
          </p:cNvPr>
          <p:cNvSpPr txBox="1"/>
          <p:nvPr/>
        </p:nvSpPr>
        <p:spPr>
          <a:xfrm>
            <a:off x="3804722" y="4061577"/>
            <a:ext cx="1110305" cy="276999"/>
          </a:xfrm>
          <a:prstGeom prst="rect">
            <a:avLst/>
          </a:prstGeom>
          <a:noFill/>
        </p:spPr>
        <p:txBody>
          <a:bodyPr wrap="none" rtlCol="0">
            <a:spAutoFit/>
          </a:bodyPr>
          <a:lstStyle/>
          <a:p>
            <a:pPr algn="ctr" defTabSz="685800" fontAlgn="auto">
              <a:spcBef>
                <a:spcPts val="0"/>
              </a:spcBef>
              <a:spcAft>
                <a:spcPts val="0"/>
              </a:spcAft>
              <a:defRPr/>
            </a:pPr>
            <a:r>
              <a:rPr lang="en-US" sz="1200" dirty="0">
                <a:ln/>
                <a:solidFill>
                  <a:srgbClr val="000000"/>
                </a:solidFill>
                <a:latin typeface="Arial" panose="020B0604020202020204" pitchFamily="34" charset="0"/>
                <a:ea typeface="+mn-ea"/>
                <a:cs typeface="Arial" panose="020B0604020202020204" pitchFamily="34" charset="0"/>
                <a:sym typeface="HelveticaNeueLTStd-Bd"/>
                <a:rtl val="0"/>
              </a:rPr>
              <a:t>Time, months</a:t>
            </a:r>
          </a:p>
        </p:txBody>
      </p:sp>
    </p:spTree>
    <p:extLst>
      <p:ext uri="{BB962C8B-B14F-4D97-AF65-F5344CB8AC3E}">
        <p14:creationId xmlns:p14="http://schemas.microsoft.com/office/powerpoint/2010/main" val="175955152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D58C1-2463-42D7-99E4-0465364458E2}"/>
              </a:ext>
            </a:extLst>
          </p:cNvPr>
          <p:cNvSpPr>
            <a:spLocks noGrp="1"/>
          </p:cNvSpPr>
          <p:nvPr>
            <p:ph type="ctrTitle"/>
          </p:nvPr>
        </p:nvSpPr>
        <p:spPr>
          <a:xfrm>
            <a:off x="359999" y="483009"/>
            <a:ext cx="8409765" cy="432000"/>
          </a:xfrm>
        </p:spPr>
        <p:txBody>
          <a:bodyPr/>
          <a:lstStyle/>
          <a:p>
            <a:r>
              <a:rPr lang="en-US" sz="2100" dirty="0">
                <a:solidFill>
                  <a:srgbClr val="002060"/>
                </a:solidFill>
              </a:rPr>
              <a:t>Updated Primary Endpoint: PFS by BICR</a:t>
            </a:r>
          </a:p>
        </p:txBody>
      </p:sp>
      <p:sp>
        <p:nvSpPr>
          <p:cNvPr id="6" name="TextBox 5">
            <a:extLst>
              <a:ext uri="{FF2B5EF4-FFF2-40B4-BE49-F238E27FC236}">
                <a16:creationId xmlns:a16="http://schemas.microsoft.com/office/drawing/2014/main" id="{DB625FC5-982E-4A0B-9354-782D1B9E3A3C}"/>
              </a:ext>
            </a:extLst>
          </p:cNvPr>
          <p:cNvSpPr txBox="1"/>
          <p:nvPr/>
        </p:nvSpPr>
        <p:spPr>
          <a:xfrm>
            <a:off x="178002" y="4713560"/>
            <a:ext cx="8823832" cy="276999"/>
          </a:xfrm>
          <a:prstGeom prst="rect">
            <a:avLst/>
          </a:prstGeom>
          <a:noFill/>
        </p:spPr>
        <p:txBody>
          <a:bodyPr wrap="square" rtlCol="0" anchor="b">
            <a:spAutoFit/>
          </a:bodyPr>
          <a:lstStyle/>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rPr>
              <a:t>BICR, blinded independent central review; HR, hazard ratio; mo, month; mPFS, median progression-free survival; PFS, progression-free survival; T-DM1, t</a:t>
            </a:r>
            <a:r>
              <a:rPr lang="en-US" sz="600" dirty="0">
                <a:solidFill>
                  <a:prstClr val="black"/>
                </a:solidFill>
                <a:latin typeface="Arial" panose="020B0604020202020204" pitchFamily="34" charset="0"/>
                <a:ea typeface="+mn-ea"/>
                <a:cs typeface="Arial" panose="020B0604020202020204" pitchFamily="34" charset="0"/>
                <a:sym typeface="Arial Narrow"/>
              </a:rPr>
              <a:t>rastuzumab emtansine; </a:t>
            </a:r>
            <a:r>
              <a:rPr lang="en-US" sz="600" dirty="0">
                <a:solidFill>
                  <a:prstClr val="black"/>
                </a:solidFill>
                <a:latin typeface="Arial" panose="020B0604020202020204" pitchFamily="34" charset="0"/>
                <a:ea typeface="+mn-ea"/>
                <a:cs typeface="Arial" panose="020B0604020202020204" pitchFamily="34" charset="0"/>
              </a:rPr>
              <a:t>T-DXd, </a:t>
            </a:r>
            <a:r>
              <a:rPr lang="en-US" sz="600" dirty="0">
                <a:solidFill>
                  <a:prstClr val="black"/>
                </a:solidFill>
                <a:latin typeface="Arial" panose="020B0604020202020204" pitchFamily="34" charset="0"/>
                <a:ea typeface="+mn-ea"/>
                <a:cs typeface="Arial" panose="020B0604020202020204" pitchFamily="34" charset="0"/>
                <a:sym typeface="Arial Narrow"/>
              </a:rPr>
              <a:t>trastuzumab deruxtecan</a:t>
            </a:r>
            <a:r>
              <a:rPr lang="en-US" sz="600" dirty="0">
                <a:solidFill>
                  <a:prstClr val="black"/>
                </a:solidFill>
                <a:latin typeface="Arial" panose="020B0604020202020204" pitchFamily="34" charset="0"/>
                <a:ea typeface="+mn-ea"/>
                <a:cs typeface="Arial" panose="020B0604020202020204" pitchFamily="34" charset="0"/>
              </a:rPr>
              <a:t>.</a:t>
            </a:r>
          </a:p>
          <a:p>
            <a:pPr defTabSz="685800" fontAlgn="auto">
              <a:spcBef>
                <a:spcPts val="0"/>
              </a:spcBef>
              <a:spcAft>
                <a:spcPts val="0"/>
              </a:spcAft>
              <a:defRPr/>
            </a:pPr>
            <a:r>
              <a:rPr lang="en-US" sz="600" baseline="30000" dirty="0">
                <a:solidFill>
                  <a:prstClr val="black"/>
                </a:solidFill>
                <a:latin typeface="Arial" panose="020B0604020202020204" pitchFamily="34" charset="0"/>
                <a:ea typeface="Yu Mincho" panose="02020400000000000000" pitchFamily="18" charset="-128"/>
                <a:cs typeface="Arial" panose="020B0604020202020204" pitchFamily="34" charset="0"/>
              </a:rPr>
              <a:t>a</a:t>
            </a:r>
            <a:r>
              <a:rPr lang="en-US" sz="600" dirty="0">
                <a:solidFill>
                  <a:prstClr val="black"/>
                </a:solidFill>
                <a:latin typeface="Arial" panose="020B0604020202020204" pitchFamily="34" charset="0"/>
                <a:ea typeface="Yu Mincho" panose="02020400000000000000" pitchFamily="18" charset="-128"/>
                <a:cs typeface="Arial" panose="020B0604020202020204" pitchFamily="34" charset="0"/>
              </a:rPr>
              <a:t>Two-sided. </a:t>
            </a:r>
            <a:r>
              <a:rPr lang="en-US" sz="600" baseline="30000" dirty="0">
                <a:solidFill>
                  <a:prstClr val="black"/>
                </a:solidFill>
                <a:latin typeface="Arial" panose="020B0604020202020204" pitchFamily="34" charset="0"/>
                <a:ea typeface="Yu Mincho" panose="02020400000000000000" pitchFamily="18" charset="-128"/>
                <a:cs typeface="Arial" panose="020B0604020202020204" pitchFamily="34" charset="0"/>
              </a:rPr>
              <a:t>b</a:t>
            </a:r>
            <a:r>
              <a:rPr lang="en-US" sz="600" dirty="0">
                <a:solidFill>
                  <a:prstClr val="black"/>
                </a:solidFill>
                <a:latin typeface="Arial" panose="020B0604020202020204" pitchFamily="34" charset="0"/>
                <a:ea typeface="Yu Mincho" panose="02020400000000000000" pitchFamily="18" charset="-128"/>
                <a:cs typeface="Arial" panose="020B0604020202020204" pitchFamily="34" charset="0"/>
              </a:rPr>
              <a:t>Nominal </a:t>
            </a:r>
            <a:r>
              <a:rPr lang="en-US" sz="600" i="1" dirty="0">
                <a:solidFill>
                  <a:prstClr val="black"/>
                </a:solidFill>
                <a:latin typeface="Arial" panose="020B0604020202020204" pitchFamily="34" charset="0"/>
                <a:ea typeface="Yu Mincho" panose="02020400000000000000" pitchFamily="18" charset="-128"/>
                <a:cs typeface="Arial" panose="020B0604020202020204" pitchFamily="34" charset="0"/>
              </a:rPr>
              <a:t>P</a:t>
            </a:r>
            <a:r>
              <a:rPr lang="en-US" sz="600" dirty="0">
                <a:solidFill>
                  <a:prstClr val="black"/>
                </a:solidFill>
                <a:latin typeface="Arial" panose="020B0604020202020204" pitchFamily="34" charset="0"/>
                <a:ea typeface="Yu Mincho" panose="02020400000000000000" pitchFamily="18" charset="-128"/>
                <a:cs typeface="Arial" panose="020B0604020202020204" pitchFamily="34" charset="0"/>
              </a:rPr>
              <a:t> value.</a:t>
            </a:r>
            <a:endParaRPr lang="en-US" sz="600" dirty="0">
              <a:solidFill>
                <a:srgbClr val="FF0000"/>
              </a:solidFill>
              <a:latin typeface="Arial" panose="020B0604020202020204" pitchFamily="34" charset="0"/>
              <a:ea typeface="+mn-ea"/>
              <a:cs typeface="Arial" panose="020B0604020202020204" pitchFamily="34" charset="0"/>
            </a:endParaRPr>
          </a:p>
        </p:txBody>
      </p:sp>
      <p:grpSp>
        <p:nvGrpSpPr>
          <p:cNvPr id="1429" name="Group 1428">
            <a:extLst>
              <a:ext uri="{FF2B5EF4-FFF2-40B4-BE49-F238E27FC236}">
                <a16:creationId xmlns:a16="http://schemas.microsoft.com/office/drawing/2014/main" id="{AEA6840B-3D71-C42D-C22C-5B6B3E74B862}"/>
              </a:ext>
            </a:extLst>
          </p:cNvPr>
          <p:cNvGrpSpPr/>
          <p:nvPr/>
        </p:nvGrpSpPr>
        <p:grpSpPr>
          <a:xfrm>
            <a:off x="-42459" y="958411"/>
            <a:ext cx="9293136" cy="3784838"/>
            <a:chOff x="-56611" y="1686891"/>
            <a:chExt cx="12390847" cy="4633320"/>
          </a:xfrm>
        </p:grpSpPr>
        <p:sp>
          <p:nvSpPr>
            <p:cNvPr id="31" name="TextBox 30">
              <a:extLst>
                <a:ext uri="{FF2B5EF4-FFF2-40B4-BE49-F238E27FC236}">
                  <a16:creationId xmlns:a16="http://schemas.microsoft.com/office/drawing/2014/main" id="{181B053A-3DD0-5538-BB73-4483A1A8DC2A}"/>
                </a:ext>
              </a:extLst>
            </p:cNvPr>
            <p:cNvSpPr txBox="1"/>
            <p:nvPr/>
          </p:nvSpPr>
          <p:spPr>
            <a:xfrm>
              <a:off x="10136389" y="3406727"/>
              <a:ext cx="2197847" cy="706450"/>
            </a:xfrm>
            <a:prstGeom prst="rect">
              <a:avLst/>
            </a:prstGeom>
            <a:noFill/>
          </p:spPr>
          <p:txBody>
            <a:bodyPr wrap="square">
              <a:spAutoFit/>
            </a:bodyPr>
            <a:lstStyle/>
            <a:p>
              <a:pPr defTabSz="685800" fontAlgn="auto">
                <a:spcBef>
                  <a:spcPts val="0"/>
                </a:spcBef>
                <a:spcAft>
                  <a:spcPts val="0"/>
                </a:spcAft>
                <a:defRPr/>
              </a:pPr>
              <a:r>
                <a:rPr lang="en-US" sz="1050" b="1" dirty="0">
                  <a:solidFill>
                    <a:prstClr val="black"/>
                  </a:solidFill>
                  <a:latin typeface="Arial" panose="020B0604020202020204" pitchFamily="34" charset="0"/>
                  <a:ea typeface="+mn-ea"/>
                  <a:cs typeface="Arial" panose="020B0604020202020204" pitchFamily="34" charset="0"/>
                </a:rPr>
                <a:t>mPFS, mo (95% CI)</a:t>
              </a:r>
            </a:p>
            <a:p>
              <a:pPr defTabSz="685800" fontAlgn="auto">
                <a:spcBef>
                  <a:spcPts val="0"/>
                </a:spcBef>
                <a:spcAft>
                  <a:spcPts val="0"/>
                </a:spcAft>
                <a:defRPr/>
              </a:pPr>
              <a:r>
                <a:rPr lang="en-US" sz="1050" b="1" dirty="0">
                  <a:solidFill>
                    <a:srgbClr val="002985"/>
                  </a:solidFill>
                  <a:latin typeface="Arial" panose="020B0604020202020204" pitchFamily="34" charset="0"/>
                  <a:ea typeface="+mn-ea"/>
                  <a:cs typeface="Arial" panose="020B0604020202020204" pitchFamily="34" charset="0"/>
                </a:rPr>
                <a:t>28.8 (22.4-37.9)</a:t>
              </a:r>
            </a:p>
            <a:p>
              <a:pPr defTabSz="685800" fontAlgn="auto">
                <a:spcBef>
                  <a:spcPts val="0"/>
                </a:spcBef>
                <a:spcAft>
                  <a:spcPts val="0"/>
                </a:spcAft>
                <a:defRPr/>
              </a:pPr>
              <a:endParaRPr lang="en-US" sz="1050" b="1" dirty="0">
                <a:solidFill>
                  <a:prstClr val="black"/>
                </a:solidFill>
                <a:latin typeface="Arial" panose="020B0604020202020204" pitchFamily="34" charset="0"/>
                <a:ea typeface="+mn-ea"/>
                <a:cs typeface="Arial" panose="020B0604020202020204" pitchFamily="34" charset="0"/>
              </a:endParaRPr>
            </a:p>
          </p:txBody>
        </p:sp>
        <p:sp>
          <p:nvSpPr>
            <p:cNvPr id="723" name="TextBox 722">
              <a:extLst>
                <a:ext uri="{FF2B5EF4-FFF2-40B4-BE49-F238E27FC236}">
                  <a16:creationId xmlns:a16="http://schemas.microsoft.com/office/drawing/2014/main" id="{34E0CB0B-8B50-792B-3F54-C62804B63F05}"/>
                </a:ext>
              </a:extLst>
            </p:cNvPr>
            <p:cNvSpPr txBox="1"/>
            <p:nvPr/>
          </p:nvSpPr>
          <p:spPr>
            <a:xfrm>
              <a:off x="5247455" y="5510043"/>
              <a:ext cx="1334127" cy="310839"/>
            </a:xfrm>
            <a:prstGeom prst="rect">
              <a:avLst/>
            </a:prstGeom>
            <a:noFill/>
          </p:spPr>
          <p:txBody>
            <a:bodyPr wrap="none" rtlCol="0">
              <a:spAutoFit/>
            </a:bodyPr>
            <a:lstStyle/>
            <a:p>
              <a:pPr defTabSz="685800" fontAlgn="auto">
                <a:spcBef>
                  <a:spcPts val="0"/>
                </a:spcBef>
                <a:spcAft>
                  <a:spcPts val="0"/>
                </a:spcAft>
                <a:defRPr/>
              </a:pPr>
              <a:r>
                <a:rPr lang="en-US" sz="1050" dirty="0">
                  <a:ln/>
                  <a:solidFill>
                    <a:srgbClr val="000000"/>
                  </a:solidFill>
                  <a:latin typeface="Arial" panose="020B0604020202020204" pitchFamily="34" charset="0"/>
                  <a:ea typeface="+mn-ea"/>
                  <a:cs typeface="Arial" panose="020B0604020202020204" pitchFamily="34" charset="0"/>
                  <a:sym typeface="HelveticaNeueLTStd-Bd"/>
                  <a:rtl val="0"/>
                </a:rPr>
                <a:t>Time, months</a:t>
              </a:r>
            </a:p>
          </p:txBody>
        </p:sp>
        <p:sp>
          <p:nvSpPr>
            <p:cNvPr id="727" name="TextBox 726">
              <a:extLst>
                <a:ext uri="{FF2B5EF4-FFF2-40B4-BE49-F238E27FC236}">
                  <a16:creationId xmlns:a16="http://schemas.microsoft.com/office/drawing/2014/main" id="{04395CDF-E5DD-05F9-E771-950CFFC6F1D3}"/>
                </a:ext>
              </a:extLst>
            </p:cNvPr>
            <p:cNvSpPr txBox="1"/>
            <p:nvPr/>
          </p:nvSpPr>
          <p:spPr>
            <a:xfrm rot="1788">
              <a:off x="-56611" y="5596140"/>
              <a:ext cx="1622667" cy="282580"/>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Arial" panose="020B0604020202020204" pitchFamily="34" charset="0"/>
                  <a:ea typeface="+mn-ea"/>
                  <a:cs typeface="Arial" panose="020B0604020202020204" pitchFamily="34" charset="0"/>
                  <a:sym typeface="HelveticaNeueLTStd-Bd"/>
                  <a:rtl val="0"/>
                </a:rPr>
                <a:t>Patients</a:t>
              </a:r>
              <a:r>
                <a:rPr lang="en-US" sz="900" dirty="0">
                  <a:ln/>
                  <a:solidFill>
                    <a:srgbClr val="000000"/>
                  </a:solidFill>
                  <a:latin typeface="HelveticaNeueLTStd-Bd"/>
                  <a:ea typeface="+mn-ea"/>
                  <a:cs typeface="+mn-cs"/>
                  <a:sym typeface="HelveticaNeueLTStd-Bd"/>
                  <a:rtl val="0"/>
                </a:rPr>
                <a:t> still at Risk:</a:t>
              </a:r>
            </a:p>
          </p:txBody>
        </p:sp>
        <p:sp>
          <p:nvSpPr>
            <p:cNvPr id="784" name="TextBox 783">
              <a:extLst>
                <a:ext uri="{FF2B5EF4-FFF2-40B4-BE49-F238E27FC236}">
                  <a16:creationId xmlns:a16="http://schemas.microsoft.com/office/drawing/2014/main" id="{5C2A3086-22EE-4C79-99C3-98F165BC77EC}"/>
                </a:ext>
              </a:extLst>
            </p:cNvPr>
            <p:cNvSpPr txBox="1"/>
            <p:nvPr/>
          </p:nvSpPr>
          <p:spPr>
            <a:xfrm>
              <a:off x="999113"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261</a:t>
              </a:r>
            </a:p>
          </p:txBody>
        </p:sp>
        <p:sp>
          <p:nvSpPr>
            <p:cNvPr id="785" name="TextBox 784">
              <a:extLst>
                <a:ext uri="{FF2B5EF4-FFF2-40B4-BE49-F238E27FC236}">
                  <a16:creationId xmlns:a16="http://schemas.microsoft.com/office/drawing/2014/main" id="{75EC7084-B78A-6810-97A2-C133268A671A}"/>
                </a:ext>
              </a:extLst>
            </p:cNvPr>
            <p:cNvSpPr txBox="1"/>
            <p:nvPr/>
          </p:nvSpPr>
          <p:spPr>
            <a:xfrm>
              <a:off x="999113"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263</a:t>
              </a:r>
            </a:p>
          </p:txBody>
        </p:sp>
        <p:sp>
          <p:nvSpPr>
            <p:cNvPr id="786" name="TextBox 785">
              <a:extLst>
                <a:ext uri="{FF2B5EF4-FFF2-40B4-BE49-F238E27FC236}">
                  <a16:creationId xmlns:a16="http://schemas.microsoft.com/office/drawing/2014/main" id="{EFDBAB2B-B0D0-3F45-32A8-18FC02EB70A8}"/>
                </a:ext>
              </a:extLst>
            </p:cNvPr>
            <p:cNvSpPr txBox="1"/>
            <p:nvPr/>
          </p:nvSpPr>
          <p:spPr>
            <a:xfrm>
              <a:off x="1205157"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256</a:t>
              </a:r>
            </a:p>
          </p:txBody>
        </p:sp>
        <p:sp>
          <p:nvSpPr>
            <p:cNvPr id="787" name="TextBox 786">
              <a:extLst>
                <a:ext uri="{FF2B5EF4-FFF2-40B4-BE49-F238E27FC236}">
                  <a16:creationId xmlns:a16="http://schemas.microsoft.com/office/drawing/2014/main" id="{47213B26-018A-FFC8-0B2C-B9F5423020AE}"/>
                </a:ext>
              </a:extLst>
            </p:cNvPr>
            <p:cNvSpPr txBox="1"/>
            <p:nvPr/>
          </p:nvSpPr>
          <p:spPr>
            <a:xfrm>
              <a:off x="1205157"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253</a:t>
              </a:r>
            </a:p>
          </p:txBody>
        </p:sp>
        <p:sp>
          <p:nvSpPr>
            <p:cNvPr id="788" name="TextBox 787">
              <a:extLst>
                <a:ext uri="{FF2B5EF4-FFF2-40B4-BE49-F238E27FC236}">
                  <a16:creationId xmlns:a16="http://schemas.microsoft.com/office/drawing/2014/main" id="{5068745F-EEC0-DE73-EA28-57F707809478}"/>
                </a:ext>
              </a:extLst>
            </p:cNvPr>
            <p:cNvSpPr txBox="1"/>
            <p:nvPr/>
          </p:nvSpPr>
          <p:spPr>
            <a:xfrm>
              <a:off x="142512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250</a:t>
              </a:r>
            </a:p>
          </p:txBody>
        </p:sp>
        <p:sp>
          <p:nvSpPr>
            <p:cNvPr id="789" name="TextBox 788">
              <a:extLst>
                <a:ext uri="{FF2B5EF4-FFF2-40B4-BE49-F238E27FC236}">
                  <a16:creationId xmlns:a16="http://schemas.microsoft.com/office/drawing/2014/main" id="{45F1F5FE-AAAF-0351-4808-E377BC1961C8}"/>
                </a:ext>
              </a:extLst>
            </p:cNvPr>
            <p:cNvSpPr txBox="1"/>
            <p:nvPr/>
          </p:nvSpPr>
          <p:spPr>
            <a:xfrm>
              <a:off x="1425125"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201</a:t>
              </a:r>
            </a:p>
          </p:txBody>
        </p:sp>
        <p:sp>
          <p:nvSpPr>
            <p:cNvPr id="790" name="TextBox 789">
              <a:extLst>
                <a:ext uri="{FF2B5EF4-FFF2-40B4-BE49-F238E27FC236}">
                  <a16:creationId xmlns:a16="http://schemas.microsoft.com/office/drawing/2014/main" id="{D6DB5C0E-1420-EB8A-7986-3E326F180D11}"/>
                </a:ext>
              </a:extLst>
            </p:cNvPr>
            <p:cNvSpPr txBox="1"/>
            <p:nvPr/>
          </p:nvSpPr>
          <p:spPr>
            <a:xfrm>
              <a:off x="1645320"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244</a:t>
              </a:r>
            </a:p>
          </p:txBody>
        </p:sp>
        <p:sp>
          <p:nvSpPr>
            <p:cNvPr id="791" name="TextBox 790">
              <a:extLst>
                <a:ext uri="{FF2B5EF4-FFF2-40B4-BE49-F238E27FC236}">
                  <a16:creationId xmlns:a16="http://schemas.microsoft.com/office/drawing/2014/main" id="{999E49F1-F12A-6F13-DD49-B335646CF14A}"/>
                </a:ext>
              </a:extLst>
            </p:cNvPr>
            <p:cNvSpPr txBox="1"/>
            <p:nvPr/>
          </p:nvSpPr>
          <p:spPr>
            <a:xfrm>
              <a:off x="1645320"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164</a:t>
              </a:r>
            </a:p>
          </p:txBody>
        </p:sp>
        <p:sp>
          <p:nvSpPr>
            <p:cNvPr id="792" name="TextBox 791">
              <a:extLst>
                <a:ext uri="{FF2B5EF4-FFF2-40B4-BE49-F238E27FC236}">
                  <a16:creationId xmlns:a16="http://schemas.microsoft.com/office/drawing/2014/main" id="{D7F15820-2122-C6C7-F39D-C478F2587802}"/>
                </a:ext>
              </a:extLst>
            </p:cNvPr>
            <p:cNvSpPr txBox="1"/>
            <p:nvPr/>
          </p:nvSpPr>
          <p:spPr>
            <a:xfrm>
              <a:off x="1861632"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240</a:t>
              </a:r>
            </a:p>
          </p:txBody>
        </p:sp>
        <p:sp>
          <p:nvSpPr>
            <p:cNvPr id="793" name="TextBox 792">
              <a:extLst>
                <a:ext uri="{FF2B5EF4-FFF2-40B4-BE49-F238E27FC236}">
                  <a16:creationId xmlns:a16="http://schemas.microsoft.com/office/drawing/2014/main" id="{2FC986A4-5640-DFC6-C6DA-1275E2E03B47}"/>
                </a:ext>
              </a:extLst>
            </p:cNvPr>
            <p:cNvSpPr txBox="1"/>
            <p:nvPr/>
          </p:nvSpPr>
          <p:spPr>
            <a:xfrm>
              <a:off x="1861632"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156</a:t>
              </a:r>
            </a:p>
          </p:txBody>
        </p:sp>
        <p:sp>
          <p:nvSpPr>
            <p:cNvPr id="794" name="TextBox 793">
              <a:extLst>
                <a:ext uri="{FF2B5EF4-FFF2-40B4-BE49-F238E27FC236}">
                  <a16:creationId xmlns:a16="http://schemas.microsoft.com/office/drawing/2014/main" id="{474F29DE-CAED-38E7-902E-F459495680B1}"/>
                </a:ext>
              </a:extLst>
            </p:cNvPr>
            <p:cNvSpPr txBox="1"/>
            <p:nvPr/>
          </p:nvSpPr>
          <p:spPr>
            <a:xfrm>
              <a:off x="2067634"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225</a:t>
              </a:r>
            </a:p>
          </p:txBody>
        </p:sp>
        <p:sp>
          <p:nvSpPr>
            <p:cNvPr id="795" name="TextBox 794">
              <a:extLst>
                <a:ext uri="{FF2B5EF4-FFF2-40B4-BE49-F238E27FC236}">
                  <a16:creationId xmlns:a16="http://schemas.microsoft.com/office/drawing/2014/main" id="{0843FDBF-A000-5A52-691A-CBB337316725}"/>
                </a:ext>
              </a:extLst>
            </p:cNvPr>
            <p:cNvSpPr txBox="1"/>
            <p:nvPr/>
          </p:nvSpPr>
          <p:spPr>
            <a:xfrm>
              <a:off x="2067634"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134</a:t>
              </a:r>
            </a:p>
          </p:txBody>
        </p:sp>
        <p:sp>
          <p:nvSpPr>
            <p:cNvPr id="796" name="TextBox 795">
              <a:extLst>
                <a:ext uri="{FF2B5EF4-FFF2-40B4-BE49-F238E27FC236}">
                  <a16:creationId xmlns:a16="http://schemas.microsoft.com/office/drawing/2014/main" id="{843719F2-6251-2D32-4717-04A356C3501B}"/>
                </a:ext>
              </a:extLst>
            </p:cNvPr>
            <p:cNvSpPr txBox="1"/>
            <p:nvPr/>
          </p:nvSpPr>
          <p:spPr>
            <a:xfrm>
              <a:off x="2287634"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216</a:t>
              </a:r>
            </a:p>
          </p:txBody>
        </p:sp>
        <p:sp>
          <p:nvSpPr>
            <p:cNvPr id="797" name="TextBox 796">
              <a:extLst>
                <a:ext uri="{FF2B5EF4-FFF2-40B4-BE49-F238E27FC236}">
                  <a16:creationId xmlns:a16="http://schemas.microsoft.com/office/drawing/2014/main" id="{48E7FE23-C699-8E13-FD8A-4E7EA063BAE2}"/>
                </a:ext>
              </a:extLst>
            </p:cNvPr>
            <p:cNvSpPr txBox="1"/>
            <p:nvPr/>
          </p:nvSpPr>
          <p:spPr>
            <a:xfrm>
              <a:off x="2287634" y="6094147"/>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111</a:t>
              </a:r>
            </a:p>
          </p:txBody>
        </p:sp>
        <p:sp>
          <p:nvSpPr>
            <p:cNvPr id="798" name="TextBox 797">
              <a:extLst>
                <a:ext uri="{FF2B5EF4-FFF2-40B4-BE49-F238E27FC236}">
                  <a16:creationId xmlns:a16="http://schemas.microsoft.com/office/drawing/2014/main" id="{DC422242-1F97-A214-6F2A-04F76FA8CEC7}"/>
                </a:ext>
              </a:extLst>
            </p:cNvPr>
            <p:cNvSpPr txBox="1"/>
            <p:nvPr/>
          </p:nvSpPr>
          <p:spPr>
            <a:xfrm>
              <a:off x="2493637"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207</a:t>
              </a:r>
            </a:p>
          </p:txBody>
        </p:sp>
        <p:sp>
          <p:nvSpPr>
            <p:cNvPr id="799" name="TextBox 798">
              <a:extLst>
                <a:ext uri="{FF2B5EF4-FFF2-40B4-BE49-F238E27FC236}">
                  <a16:creationId xmlns:a16="http://schemas.microsoft.com/office/drawing/2014/main" id="{46EF9A2B-07A1-049A-B48B-3F819D4A2B72}"/>
                </a:ext>
              </a:extLst>
            </p:cNvPr>
            <p:cNvSpPr txBox="1"/>
            <p:nvPr/>
          </p:nvSpPr>
          <p:spPr>
            <a:xfrm>
              <a:off x="2521955"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99</a:t>
              </a:r>
            </a:p>
          </p:txBody>
        </p:sp>
        <p:sp>
          <p:nvSpPr>
            <p:cNvPr id="800" name="TextBox 799">
              <a:extLst>
                <a:ext uri="{FF2B5EF4-FFF2-40B4-BE49-F238E27FC236}">
                  <a16:creationId xmlns:a16="http://schemas.microsoft.com/office/drawing/2014/main" id="{C485665B-128E-89C3-CD06-B9663363A191}"/>
                </a:ext>
              </a:extLst>
            </p:cNvPr>
            <p:cNvSpPr txBox="1"/>
            <p:nvPr/>
          </p:nvSpPr>
          <p:spPr>
            <a:xfrm>
              <a:off x="270592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205</a:t>
              </a:r>
            </a:p>
          </p:txBody>
        </p:sp>
        <p:sp>
          <p:nvSpPr>
            <p:cNvPr id="801" name="TextBox 800">
              <a:extLst>
                <a:ext uri="{FF2B5EF4-FFF2-40B4-BE49-F238E27FC236}">
                  <a16:creationId xmlns:a16="http://schemas.microsoft.com/office/drawing/2014/main" id="{9B5C10C9-0C23-2826-825E-D7F04FB4CE49}"/>
                </a:ext>
              </a:extLst>
            </p:cNvPr>
            <p:cNvSpPr txBox="1"/>
            <p:nvPr/>
          </p:nvSpPr>
          <p:spPr>
            <a:xfrm>
              <a:off x="2734243"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96</a:t>
              </a:r>
            </a:p>
          </p:txBody>
        </p:sp>
        <p:sp>
          <p:nvSpPr>
            <p:cNvPr id="802" name="TextBox 801">
              <a:extLst>
                <a:ext uri="{FF2B5EF4-FFF2-40B4-BE49-F238E27FC236}">
                  <a16:creationId xmlns:a16="http://schemas.microsoft.com/office/drawing/2014/main" id="{E02D7C8B-A641-7A59-7AAF-7E10ED718FF1}"/>
                </a:ext>
              </a:extLst>
            </p:cNvPr>
            <p:cNvSpPr txBox="1"/>
            <p:nvPr/>
          </p:nvSpPr>
          <p:spPr>
            <a:xfrm>
              <a:off x="2911959"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191</a:t>
              </a:r>
            </a:p>
          </p:txBody>
        </p:sp>
        <p:sp>
          <p:nvSpPr>
            <p:cNvPr id="803" name="TextBox 802">
              <a:extLst>
                <a:ext uri="{FF2B5EF4-FFF2-40B4-BE49-F238E27FC236}">
                  <a16:creationId xmlns:a16="http://schemas.microsoft.com/office/drawing/2014/main" id="{8C87656B-3CEA-7C57-BF71-D81E6D40017F}"/>
                </a:ext>
              </a:extLst>
            </p:cNvPr>
            <p:cNvSpPr txBox="1"/>
            <p:nvPr/>
          </p:nvSpPr>
          <p:spPr>
            <a:xfrm>
              <a:off x="2940277"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81</a:t>
              </a:r>
            </a:p>
          </p:txBody>
        </p:sp>
        <p:sp>
          <p:nvSpPr>
            <p:cNvPr id="804" name="TextBox 803">
              <a:extLst>
                <a:ext uri="{FF2B5EF4-FFF2-40B4-BE49-F238E27FC236}">
                  <a16:creationId xmlns:a16="http://schemas.microsoft.com/office/drawing/2014/main" id="{60EF357D-F9FC-3780-7B6C-A7855FAC89DF}"/>
                </a:ext>
              </a:extLst>
            </p:cNvPr>
            <p:cNvSpPr txBox="1"/>
            <p:nvPr/>
          </p:nvSpPr>
          <p:spPr>
            <a:xfrm>
              <a:off x="3131969"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176</a:t>
              </a:r>
            </a:p>
          </p:txBody>
        </p:sp>
        <p:sp>
          <p:nvSpPr>
            <p:cNvPr id="805" name="TextBox 804">
              <a:extLst>
                <a:ext uri="{FF2B5EF4-FFF2-40B4-BE49-F238E27FC236}">
                  <a16:creationId xmlns:a16="http://schemas.microsoft.com/office/drawing/2014/main" id="{B070BFF6-87A9-12E8-3628-AB19306AFE05}"/>
                </a:ext>
              </a:extLst>
            </p:cNvPr>
            <p:cNvSpPr txBox="1"/>
            <p:nvPr/>
          </p:nvSpPr>
          <p:spPr>
            <a:xfrm>
              <a:off x="3160287"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69</a:t>
              </a:r>
            </a:p>
          </p:txBody>
        </p:sp>
        <p:sp>
          <p:nvSpPr>
            <p:cNvPr id="806" name="TextBox 805">
              <a:extLst>
                <a:ext uri="{FF2B5EF4-FFF2-40B4-BE49-F238E27FC236}">
                  <a16:creationId xmlns:a16="http://schemas.microsoft.com/office/drawing/2014/main" id="{6FF46B59-3F79-CEA0-EF3F-3D32E7F142C0}"/>
                </a:ext>
              </a:extLst>
            </p:cNvPr>
            <p:cNvSpPr txBox="1"/>
            <p:nvPr/>
          </p:nvSpPr>
          <p:spPr>
            <a:xfrm>
              <a:off x="3337971"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173</a:t>
              </a:r>
            </a:p>
          </p:txBody>
        </p:sp>
        <p:sp>
          <p:nvSpPr>
            <p:cNvPr id="807" name="TextBox 806">
              <a:extLst>
                <a:ext uri="{FF2B5EF4-FFF2-40B4-BE49-F238E27FC236}">
                  <a16:creationId xmlns:a16="http://schemas.microsoft.com/office/drawing/2014/main" id="{4C426D7B-F3E2-4D5F-70C3-94EB5C5102A0}"/>
                </a:ext>
              </a:extLst>
            </p:cNvPr>
            <p:cNvSpPr txBox="1"/>
            <p:nvPr/>
          </p:nvSpPr>
          <p:spPr>
            <a:xfrm>
              <a:off x="3366290"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67</a:t>
              </a:r>
            </a:p>
          </p:txBody>
        </p:sp>
        <p:sp>
          <p:nvSpPr>
            <p:cNvPr id="808" name="TextBox 807">
              <a:extLst>
                <a:ext uri="{FF2B5EF4-FFF2-40B4-BE49-F238E27FC236}">
                  <a16:creationId xmlns:a16="http://schemas.microsoft.com/office/drawing/2014/main" id="{AE1B2012-EC99-CF01-89B3-DE44AD90971D}"/>
                </a:ext>
              </a:extLst>
            </p:cNvPr>
            <p:cNvSpPr txBox="1"/>
            <p:nvPr/>
          </p:nvSpPr>
          <p:spPr>
            <a:xfrm>
              <a:off x="3568483"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167</a:t>
              </a:r>
            </a:p>
          </p:txBody>
        </p:sp>
        <p:sp>
          <p:nvSpPr>
            <p:cNvPr id="809" name="TextBox 808">
              <a:extLst>
                <a:ext uri="{FF2B5EF4-FFF2-40B4-BE49-F238E27FC236}">
                  <a16:creationId xmlns:a16="http://schemas.microsoft.com/office/drawing/2014/main" id="{65692120-A3AB-8CBA-0D4E-8F02FD8FB2A8}"/>
                </a:ext>
              </a:extLst>
            </p:cNvPr>
            <p:cNvSpPr txBox="1"/>
            <p:nvPr/>
          </p:nvSpPr>
          <p:spPr>
            <a:xfrm>
              <a:off x="3596802"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63</a:t>
              </a:r>
            </a:p>
          </p:txBody>
        </p:sp>
        <p:sp>
          <p:nvSpPr>
            <p:cNvPr id="810" name="TextBox 809">
              <a:extLst>
                <a:ext uri="{FF2B5EF4-FFF2-40B4-BE49-F238E27FC236}">
                  <a16:creationId xmlns:a16="http://schemas.microsoft.com/office/drawing/2014/main" id="{225B892E-8425-09F2-7C23-80E20B0025DE}"/>
                </a:ext>
              </a:extLst>
            </p:cNvPr>
            <p:cNvSpPr txBox="1"/>
            <p:nvPr/>
          </p:nvSpPr>
          <p:spPr>
            <a:xfrm>
              <a:off x="377443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154</a:t>
              </a:r>
            </a:p>
          </p:txBody>
        </p:sp>
        <p:sp>
          <p:nvSpPr>
            <p:cNvPr id="811" name="TextBox 810">
              <a:extLst>
                <a:ext uri="{FF2B5EF4-FFF2-40B4-BE49-F238E27FC236}">
                  <a16:creationId xmlns:a16="http://schemas.microsoft.com/office/drawing/2014/main" id="{A03A8D1A-6FD3-8225-6E1A-1938809D2490}"/>
                </a:ext>
              </a:extLst>
            </p:cNvPr>
            <p:cNvSpPr txBox="1"/>
            <p:nvPr/>
          </p:nvSpPr>
          <p:spPr>
            <a:xfrm>
              <a:off x="3802754"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58</a:t>
              </a:r>
            </a:p>
          </p:txBody>
        </p:sp>
        <p:sp>
          <p:nvSpPr>
            <p:cNvPr id="812" name="TextBox 811">
              <a:extLst>
                <a:ext uri="{FF2B5EF4-FFF2-40B4-BE49-F238E27FC236}">
                  <a16:creationId xmlns:a16="http://schemas.microsoft.com/office/drawing/2014/main" id="{E5331C10-DE9C-0547-AF63-745A8BBB5362}"/>
                </a:ext>
              </a:extLst>
            </p:cNvPr>
            <p:cNvSpPr txBox="1"/>
            <p:nvPr/>
          </p:nvSpPr>
          <p:spPr>
            <a:xfrm>
              <a:off x="399444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146</a:t>
              </a:r>
            </a:p>
          </p:txBody>
        </p:sp>
        <p:sp>
          <p:nvSpPr>
            <p:cNvPr id="813" name="TextBox 812">
              <a:extLst>
                <a:ext uri="{FF2B5EF4-FFF2-40B4-BE49-F238E27FC236}">
                  <a16:creationId xmlns:a16="http://schemas.microsoft.com/office/drawing/2014/main" id="{3457F724-8A1B-42EB-03D5-546B26F92C1F}"/>
                </a:ext>
              </a:extLst>
            </p:cNvPr>
            <p:cNvSpPr txBox="1"/>
            <p:nvPr/>
          </p:nvSpPr>
          <p:spPr>
            <a:xfrm>
              <a:off x="4022763"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54</a:t>
              </a:r>
            </a:p>
          </p:txBody>
        </p:sp>
        <p:sp>
          <p:nvSpPr>
            <p:cNvPr id="814" name="TextBox 813">
              <a:extLst>
                <a:ext uri="{FF2B5EF4-FFF2-40B4-BE49-F238E27FC236}">
                  <a16:creationId xmlns:a16="http://schemas.microsoft.com/office/drawing/2014/main" id="{3BFD81D9-E3C6-02A0-4761-7E9068A0D6FA}"/>
                </a:ext>
              </a:extLst>
            </p:cNvPr>
            <p:cNvSpPr txBox="1"/>
            <p:nvPr/>
          </p:nvSpPr>
          <p:spPr>
            <a:xfrm>
              <a:off x="4200489"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140</a:t>
              </a:r>
            </a:p>
          </p:txBody>
        </p:sp>
        <p:sp>
          <p:nvSpPr>
            <p:cNvPr id="815" name="TextBox 814">
              <a:extLst>
                <a:ext uri="{FF2B5EF4-FFF2-40B4-BE49-F238E27FC236}">
                  <a16:creationId xmlns:a16="http://schemas.microsoft.com/office/drawing/2014/main" id="{F490C150-0FC7-E784-DEE2-947DB73870B9}"/>
                </a:ext>
              </a:extLst>
            </p:cNvPr>
            <p:cNvSpPr txBox="1"/>
            <p:nvPr/>
          </p:nvSpPr>
          <p:spPr>
            <a:xfrm>
              <a:off x="4228809"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51</a:t>
              </a:r>
            </a:p>
          </p:txBody>
        </p:sp>
        <p:sp>
          <p:nvSpPr>
            <p:cNvPr id="816" name="TextBox 815">
              <a:extLst>
                <a:ext uri="{FF2B5EF4-FFF2-40B4-BE49-F238E27FC236}">
                  <a16:creationId xmlns:a16="http://schemas.microsoft.com/office/drawing/2014/main" id="{13E3EAF6-22CF-E65C-2075-A71464CA7305}"/>
                </a:ext>
              </a:extLst>
            </p:cNvPr>
            <p:cNvSpPr txBox="1"/>
            <p:nvPr/>
          </p:nvSpPr>
          <p:spPr>
            <a:xfrm>
              <a:off x="442900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134</a:t>
              </a:r>
            </a:p>
          </p:txBody>
        </p:sp>
        <p:sp>
          <p:nvSpPr>
            <p:cNvPr id="817" name="TextBox 816">
              <a:extLst>
                <a:ext uri="{FF2B5EF4-FFF2-40B4-BE49-F238E27FC236}">
                  <a16:creationId xmlns:a16="http://schemas.microsoft.com/office/drawing/2014/main" id="{4D3725DF-95A9-3CE4-D4BF-EBAF0D8038B1}"/>
                </a:ext>
              </a:extLst>
            </p:cNvPr>
            <p:cNvSpPr txBox="1"/>
            <p:nvPr/>
          </p:nvSpPr>
          <p:spPr>
            <a:xfrm>
              <a:off x="4457334"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49</a:t>
              </a:r>
            </a:p>
          </p:txBody>
        </p:sp>
        <p:sp>
          <p:nvSpPr>
            <p:cNvPr id="818" name="TextBox 817">
              <a:extLst>
                <a:ext uri="{FF2B5EF4-FFF2-40B4-BE49-F238E27FC236}">
                  <a16:creationId xmlns:a16="http://schemas.microsoft.com/office/drawing/2014/main" id="{B7AB0FDC-D1F5-3F16-70F1-F7B3B0FC2ACF}"/>
                </a:ext>
              </a:extLst>
            </p:cNvPr>
            <p:cNvSpPr txBox="1"/>
            <p:nvPr/>
          </p:nvSpPr>
          <p:spPr>
            <a:xfrm>
              <a:off x="4635009"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131</a:t>
              </a:r>
            </a:p>
          </p:txBody>
        </p:sp>
        <p:sp>
          <p:nvSpPr>
            <p:cNvPr id="819" name="TextBox 818">
              <a:extLst>
                <a:ext uri="{FF2B5EF4-FFF2-40B4-BE49-F238E27FC236}">
                  <a16:creationId xmlns:a16="http://schemas.microsoft.com/office/drawing/2014/main" id="{53C5C57E-7DD4-5A54-4044-744C18658E10}"/>
                </a:ext>
              </a:extLst>
            </p:cNvPr>
            <p:cNvSpPr txBox="1"/>
            <p:nvPr/>
          </p:nvSpPr>
          <p:spPr>
            <a:xfrm>
              <a:off x="4663862"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49</a:t>
              </a:r>
            </a:p>
          </p:txBody>
        </p:sp>
        <p:sp>
          <p:nvSpPr>
            <p:cNvPr id="820" name="TextBox 819">
              <a:extLst>
                <a:ext uri="{FF2B5EF4-FFF2-40B4-BE49-F238E27FC236}">
                  <a16:creationId xmlns:a16="http://schemas.microsoft.com/office/drawing/2014/main" id="{A625D0D9-7152-118A-66B3-058FEF6C46B8}"/>
                </a:ext>
              </a:extLst>
            </p:cNvPr>
            <p:cNvSpPr txBox="1"/>
            <p:nvPr/>
          </p:nvSpPr>
          <p:spPr>
            <a:xfrm>
              <a:off x="4855018"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130</a:t>
              </a:r>
            </a:p>
          </p:txBody>
        </p:sp>
        <p:sp>
          <p:nvSpPr>
            <p:cNvPr id="821" name="TextBox 820">
              <a:extLst>
                <a:ext uri="{FF2B5EF4-FFF2-40B4-BE49-F238E27FC236}">
                  <a16:creationId xmlns:a16="http://schemas.microsoft.com/office/drawing/2014/main" id="{0D1A4939-EDE2-C304-C799-C00644873040}"/>
                </a:ext>
              </a:extLst>
            </p:cNvPr>
            <p:cNvSpPr txBox="1"/>
            <p:nvPr/>
          </p:nvSpPr>
          <p:spPr>
            <a:xfrm>
              <a:off x="4883873"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47</a:t>
              </a:r>
            </a:p>
          </p:txBody>
        </p:sp>
        <p:sp>
          <p:nvSpPr>
            <p:cNvPr id="822" name="TextBox 821">
              <a:extLst>
                <a:ext uri="{FF2B5EF4-FFF2-40B4-BE49-F238E27FC236}">
                  <a16:creationId xmlns:a16="http://schemas.microsoft.com/office/drawing/2014/main" id="{C953424A-BF58-BDA6-83C4-9F75CC1BA3BC}"/>
                </a:ext>
              </a:extLst>
            </p:cNvPr>
            <p:cNvSpPr txBox="1"/>
            <p:nvPr/>
          </p:nvSpPr>
          <p:spPr>
            <a:xfrm>
              <a:off x="5061051"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125</a:t>
              </a:r>
            </a:p>
          </p:txBody>
        </p:sp>
        <p:sp>
          <p:nvSpPr>
            <p:cNvPr id="823" name="TextBox 822">
              <a:extLst>
                <a:ext uri="{FF2B5EF4-FFF2-40B4-BE49-F238E27FC236}">
                  <a16:creationId xmlns:a16="http://schemas.microsoft.com/office/drawing/2014/main" id="{62951D30-FCE8-4667-16B1-9BA4C72DAB97}"/>
                </a:ext>
              </a:extLst>
            </p:cNvPr>
            <p:cNvSpPr txBox="1"/>
            <p:nvPr/>
          </p:nvSpPr>
          <p:spPr>
            <a:xfrm>
              <a:off x="5089905"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47</a:t>
              </a:r>
            </a:p>
          </p:txBody>
        </p:sp>
        <p:sp>
          <p:nvSpPr>
            <p:cNvPr id="824" name="TextBox 823">
              <a:extLst>
                <a:ext uri="{FF2B5EF4-FFF2-40B4-BE49-F238E27FC236}">
                  <a16:creationId xmlns:a16="http://schemas.microsoft.com/office/drawing/2014/main" id="{AC1A4210-5BE6-96DA-50E5-B69569CBAF96}"/>
                </a:ext>
              </a:extLst>
            </p:cNvPr>
            <p:cNvSpPr txBox="1"/>
            <p:nvPr/>
          </p:nvSpPr>
          <p:spPr>
            <a:xfrm>
              <a:off x="5291523"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123</a:t>
              </a:r>
            </a:p>
          </p:txBody>
        </p:sp>
        <p:sp>
          <p:nvSpPr>
            <p:cNvPr id="825" name="TextBox 824">
              <a:extLst>
                <a:ext uri="{FF2B5EF4-FFF2-40B4-BE49-F238E27FC236}">
                  <a16:creationId xmlns:a16="http://schemas.microsoft.com/office/drawing/2014/main" id="{7DD6462F-C245-5997-E23D-1AD8B9712A5D}"/>
                </a:ext>
              </a:extLst>
            </p:cNvPr>
            <p:cNvSpPr txBox="1"/>
            <p:nvPr/>
          </p:nvSpPr>
          <p:spPr>
            <a:xfrm>
              <a:off x="5319841"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42</a:t>
              </a:r>
            </a:p>
          </p:txBody>
        </p:sp>
        <p:sp>
          <p:nvSpPr>
            <p:cNvPr id="826" name="TextBox 825">
              <a:extLst>
                <a:ext uri="{FF2B5EF4-FFF2-40B4-BE49-F238E27FC236}">
                  <a16:creationId xmlns:a16="http://schemas.microsoft.com/office/drawing/2014/main" id="{39FAE5D2-922F-83F7-ABA9-EE3A67EBED5C}"/>
                </a:ext>
              </a:extLst>
            </p:cNvPr>
            <p:cNvSpPr txBox="1"/>
            <p:nvPr/>
          </p:nvSpPr>
          <p:spPr>
            <a:xfrm>
              <a:off x="5497526"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117</a:t>
              </a:r>
            </a:p>
          </p:txBody>
        </p:sp>
        <p:sp>
          <p:nvSpPr>
            <p:cNvPr id="827" name="TextBox 826">
              <a:extLst>
                <a:ext uri="{FF2B5EF4-FFF2-40B4-BE49-F238E27FC236}">
                  <a16:creationId xmlns:a16="http://schemas.microsoft.com/office/drawing/2014/main" id="{DDE90189-B718-0E9D-39CF-8D3FB11DEC6D}"/>
                </a:ext>
              </a:extLst>
            </p:cNvPr>
            <p:cNvSpPr txBox="1"/>
            <p:nvPr/>
          </p:nvSpPr>
          <p:spPr>
            <a:xfrm>
              <a:off x="5526381"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41</a:t>
              </a:r>
            </a:p>
          </p:txBody>
        </p:sp>
        <p:sp>
          <p:nvSpPr>
            <p:cNvPr id="828" name="TextBox 827">
              <a:extLst>
                <a:ext uri="{FF2B5EF4-FFF2-40B4-BE49-F238E27FC236}">
                  <a16:creationId xmlns:a16="http://schemas.microsoft.com/office/drawing/2014/main" id="{200D6916-E246-91EF-0A7D-BA4C2F876021}"/>
                </a:ext>
              </a:extLst>
            </p:cNvPr>
            <p:cNvSpPr txBox="1"/>
            <p:nvPr/>
          </p:nvSpPr>
          <p:spPr>
            <a:xfrm>
              <a:off x="5717525"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113</a:t>
              </a:r>
            </a:p>
          </p:txBody>
        </p:sp>
        <p:sp>
          <p:nvSpPr>
            <p:cNvPr id="829" name="TextBox 828">
              <a:extLst>
                <a:ext uri="{FF2B5EF4-FFF2-40B4-BE49-F238E27FC236}">
                  <a16:creationId xmlns:a16="http://schemas.microsoft.com/office/drawing/2014/main" id="{DCAB5831-07E2-F71A-8912-098131DCA55D}"/>
                </a:ext>
              </a:extLst>
            </p:cNvPr>
            <p:cNvSpPr txBox="1"/>
            <p:nvPr/>
          </p:nvSpPr>
          <p:spPr>
            <a:xfrm>
              <a:off x="5745855"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39</a:t>
              </a:r>
            </a:p>
          </p:txBody>
        </p:sp>
        <p:sp>
          <p:nvSpPr>
            <p:cNvPr id="830" name="TextBox 829">
              <a:extLst>
                <a:ext uri="{FF2B5EF4-FFF2-40B4-BE49-F238E27FC236}">
                  <a16:creationId xmlns:a16="http://schemas.microsoft.com/office/drawing/2014/main" id="{0B8C8C8E-849D-FD16-86F3-B0D628CE6F63}"/>
                </a:ext>
              </a:extLst>
            </p:cNvPr>
            <p:cNvSpPr txBox="1"/>
            <p:nvPr/>
          </p:nvSpPr>
          <p:spPr>
            <a:xfrm>
              <a:off x="5923529" y="5843249"/>
              <a:ext cx="41934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107</a:t>
              </a:r>
            </a:p>
          </p:txBody>
        </p:sp>
        <p:sp>
          <p:nvSpPr>
            <p:cNvPr id="831" name="TextBox 830">
              <a:extLst>
                <a:ext uri="{FF2B5EF4-FFF2-40B4-BE49-F238E27FC236}">
                  <a16:creationId xmlns:a16="http://schemas.microsoft.com/office/drawing/2014/main" id="{4A326AEF-9142-6CF8-718D-266E155AC218}"/>
                </a:ext>
              </a:extLst>
            </p:cNvPr>
            <p:cNvSpPr txBox="1"/>
            <p:nvPr/>
          </p:nvSpPr>
          <p:spPr>
            <a:xfrm>
              <a:off x="5951849"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37</a:t>
              </a:r>
            </a:p>
          </p:txBody>
        </p:sp>
        <p:sp>
          <p:nvSpPr>
            <p:cNvPr id="832" name="TextBox 831">
              <a:extLst>
                <a:ext uri="{FF2B5EF4-FFF2-40B4-BE49-F238E27FC236}">
                  <a16:creationId xmlns:a16="http://schemas.microsoft.com/office/drawing/2014/main" id="{12258EA1-F7DF-EDF4-9C50-EDF053B287E6}"/>
                </a:ext>
              </a:extLst>
            </p:cNvPr>
            <p:cNvSpPr txBox="1"/>
            <p:nvPr/>
          </p:nvSpPr>
          <p:spPr>
            <a:xfrm>
              <a:off x="6164135"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99</a:t>
              </a:r>
            </a:p>
          </p:txBody>
        </p:sp>
        <p:sp>
          <p:nvSpPr>
            <p:cNvPr id="833" name="TextBox 832">
              <a:extLst>
                <a:ext uri="{FF2B5EF4-FFF2-40B4-BE49-F238E27FC236}">
                  <a16:creationId xmlns:a16="http://schemas.microsoft.com/office/drawing/2014/main" id="{5F852B52-8249-0A63-1985-5B38727F57D2}"/>
                </a:ext>
              </a:extLst>
            </p:cNvPr>
            <p:cNvSpPr txBox="1"/>
            <p:nvPr/>
          </p:nvSpPr>
          <p:spPr>
            <a:xfrm>
              <a:off x="6164135"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36</a:t>
              </a:r>
            </a:p>
          </p:txBody>
        </p:sp>
        <p:sp>
          <p:nvSpPr>
            <p:cNvPr id="834" name="TextBox 833">
              <a:extLst>
                <a:ext uri="{FF2B5EF4-FFF2-40B4-BE49-F238E27FC236}">
                  <a16:creationId xmlns:a16="http://schemas.microsoft.com/office/drawing/2014/main" id="{98E07E78-B624-082E-FF62-73919E239BB8}"/>
                </a:ext>
              </a:extLst>
            </p:cNvPr>
            <p:cNvSpPr txBox="1"/>
            <p:nvPr/>
          </p:nvSpPr>
          <p:spPr>
            <a:xfrm>
              <a:off x="6370179"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96</a:t>
              </a:r>
            </a:p>
          </p:txBody>
        </p:sp>
        <p:sp>
          <p:nvSpPr>
            <p:cNvPr id="835" name="TextBox 834">
              <a:extLst>
                <a:ext uri="{FF2B5EF4-FFF2-40B4-BE49-F238E27FC236}">
                  <a16:creationId xmlns:a16="http://schemas.microsoft.com/office/drawing/2014/main" id="{327BF21E-13B9-DF1A-FBFE-EA94CE49B3B7}"/>
                </a:ext>
              </a:extLst>
            </p:cNvPr>
            <p:cNvSpPr txBox="1"/>
            <p:nvPr/>
          </p:nvSpPr>
          <p:spPr>
            <a:xfrm>
              <a:off x="6370179"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32</a:t>
              </a:r>
            </a:p>
          </p:txBody>
        </p:sp>
        <p:sp>
          <p:nvSpPr>
            <p:cNvPr id="836" name="TextBox 835">
              <a:extLst>
                <a:ext uri="{FF2B5EF4-FFF2-40B4-BE49-F238E27FC236}">
                  <a16:creationId xmlns:a16="http://schemas.microsoft.com/office/drawing/2014/main" id="{5A5C7A79-CD95-E9FD-F1FF-54FC4B0E6D37}"/>
                </a:ext>
              </a:extLst>
            </p:cNvPr>
            <p:cNvSpPr txBox="1"/>
            <p:nvPr/>
          </p:nvSpPr>
          <p:spPr>
            <a:xfrm>
              <a:off x="6590188"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90</a:t>
              </a:r>
            </a:p>
          </p:txBody>
        </p:sp>
        <p:sp>
          <p:nvSpPr>
            <p:cNvPr id="837" name="TextBox 836">
              <a:extLst>
                <a:ext uri="{FF2B5EF4-FFF2-40B4-BE49-F238E27FC236}">
                  <a16:creationId xmlns:a16="http://schemas.microsoft.com/office/drawing/2014/main" id="{59741D67-A71C-5D74-9E7D-BEB343AAA2A3}"/>
                </a:ext>
              </a:extLst>
            </p:cNvPr>
            <p:cNvSpPr txBox="1"/>
            <p:nvPr/>
          </p:nvSpPr>
          <p:spPr>
            <a:xfrm>
              <a:off x="6590188"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28</a:t>
              </a:r>
            </a:p>
          </p:txBody>
        </p:sp>
        <p:sp>
          <p:nvSpPr>
            <p:cNvPr id="838" name="TextBox 837">
              <a:extLst>
                <a:ext uri="{FF2B5EF4-FFF2-40B4-BE49-F238E27FC236}">
                  <a16:creationId xmlns:a16="http://schemas.microsoft.com/office/drawing/2014/main" id="{8DCA533F-8430-4B15-6961-F22EC0C41FD3}"/>
                </a:ext>
              </a:extLst>
            </p:cNvPr>
            <p:cNvSpPr txBox="1"/>
            <p:nvPr/>
          </p:nvSpPr>
          <p:spPr>
            <a:xfrm>
              <a:off x="6796182"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82</a:t>
              </a:r>
            </a:p>
          </p:txBody>
        </p:sp>
        <p:sp>
          <p:nvSpPr>
            <p:cNvPr id="839" name="TextBox 838">
              <a:extLst>
                <a:ext uri="{FF2B5EF4-FFF2-40B4-BE49-F238E27FC236}">
                  <a16:creationId xmlns:a16="http://schemas.microsoft.com/office/drawing/2014/main" id="{503F865A-7131-C971-5F51-FDD3862C5296}"/>
                </a:ext>
              </a:extLst>
            </p:cNvPr>
            <p:cNvSpPr txBox="1"/>
            <p:nvPr/>
          </p:nvSpPr>
          <p:spPr>
            <a:xfrm>
              <a:off x="6796182"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27</a:t>
              </a:r>
            </a:p>
          </p:txBody>
        </p:sp>
        <p:sp>
          <p:nvSpPr>
            <p:cNvPr id="840" name="TextBox 839">
              <a:extLst>
                <a:ext uri="{FF2B5EF4-FFF2-40B4-BE49-F238E27FC236}">
                  <a16:creationId xmlns:a16="http://schemas.microsoft.com/office/drawing/2014/main" id="{E4174F26-1670-BDC4-3DD7-0DA62BC33BA8}"/>
                </a:ext>
              </a:extLst>
            </p:cNvPr>
            <p:cNvSpPr txBox="1"/>
            <p:nvPr/>
          </p:nvSpPr>
          <p:spPr>
            <a:xfrm>
              <a:off x="7026652"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73</a:t>
              </a:r>
            </a:p>
          </p:txBody>
        </p:sp>
        <p:sp>
          <p:nvSpPr>
            <p:cNvPr id="841" name="TextBox 840">
              <a:extLst>
                <a:ext uri="{FF2B5EF4-FFF2-40B4-BE49-F238E27FC236}">
                  <a16:creationId xmlns:a16="http://schemas.microsoft.com/office/drawing/2014/main" id="{8F2AA99C-4937-CEEB-1C92-A45A19592767}"/>
                </a:ext>
              </a:extLst>
            </p:cNvPr>
            <p:cNvSpPr txBox="1"/>
            <p:nvPr/>
          </p:nvSpPr>
          <p:spPr>
            <a:xfrm>
              <a:off x="7026652"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22</a:t>
              </a:r>
            </a:p>
          </p:txBody>
        </p:sp>
        <p:sp>
          <p:nvSpPr>
            <p:cNvPr id="842" name="TextBox 841">
              <a:extLst>
                <a:ext uri="{FF2B5EF4-FFF2-40B4-BE49-F238E27FC236}">
                  <a16:creationId xmlns:a16="http://schemas.microsoft.com/office/drawing/2014/main" id="{4A854E33-69F8-FE07-87DA-945D58394D1E}"/>
                </a:ext>
              </a:extLst>
            </p:cNvPr>
            <p:cNvSpPr txBox="1"/>
            <p:nvPr/>
          </p:nvSpPr>
          <p:spPr>
            <a:xfrm>
              <a:off x="7232656"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64</a:t>
              </a:r>
            </a:p>
          </p:txBody>
        </p:sp>
        <p:sp>
          <p:nvSpPr>
            <p:cNvPr id="843" name="TextBox 842">
              <a:extLst>
                <a:ext uri="{FF2B5EF4-FFF2-40B4-BE49-F238E27FC236}">
                  <a16:creationId xmlns:a16="http://schemas.microsoft.com/office/drawing/2014/main" id="{748EB652-8C86-B88E-133F-20EE8F9C89D2}"/>
                </a:ext>
              </a:extLst>
            </p:cNvPr>
            <p:cNvSpPr txBox="1"/>
            <p:nvPr/>
          </p:nvSpPr>
          <p:spPr>
            <a:xfrm>
              <a:off x="7232656"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19</a:t>
              </a:r>
            </a:p>
          </p:txBody>
        </p:sp>
        <p:sp>
          <p:nvSpPr>
            <p:cNvPr id="844" name="TextBox 843">
              <a:extLst>
                <a:ext uri="{FF2B5EF4-FFF2-40B4-BE49-F238E27FC236}">
                  <a16:creationId xmlns:a16="http://schemas.microsoft.com/office/drawing/2014/main" id="{82F1562B-8CDD-D7A8-46D0-E542069B2F25}"/>
                </a:ext>
              </a:extLst>
            </p:cNvPr>
            <p:cNvSpPr txBox="1"/>
            <p:nvPr/>
          </p:nvSpPr>
          <p:spPr>
            <a:xfrm>
              <a:off x="7452696"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55</a:t>
              </a:r>
            </a:p>
          </p:txBody>
        </p:sp>
        <p:sp>
          <p:nvSpPr>
            <p:cNvPr id="845" name="TextBox 844">
              <a:extLst>
                <a:ext uri="{FF2B5EF4-FFF2-40B4-BE49-F238E27FC236}">
                  <a16:creationId xmlns:a16="http://schemas.microsoft.com/office/drawing/2014/main" id="{0A1211AF-D550-8CAF-9155-824B5BEBA40E}"/>
                </a:ext>
              </a:extLst>
            </p:cNvPr>
            <p:cNvSpPr txBox="1"/>
            <p:nvPr/>
          </p:nvSpPr>
          <p:spPr>
            <a:xfrm>
              <a:off x="7452696"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15</a:t>
              </a:r>
            </a:p>
          </p:txBody>
        </p:sp>
        <p:sp>
          <p:nvSpPr>
            <p:cNvPr id="846" name="TextBox 845">
              <a:extLst>
                <a:ext uri="{FF2B5EF4-FFF2-40B4-BE49-F238E27FC236}">
                  <a16:creationId xmlns:a16="http://schemas.microsoft.com/office/drawing/2014/main" id="{02AD72E9-7C55-63D4-4C48-DE2FCFF12C48}"/>
                </a:ext>
              </a:extLst>
            </p:cNvPr>
            <p:cNvSpPr txBox="1"/>
            <p:nvPr/>
          </p:nvSpPr>
          <p:spPr>
            <a:xfrm>
              <a:off x="7658660"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41</a:t>
              </a:r>
            </a:p>
          </p:txBody>
        </p:sp>
        <p:sp>
          <p:nvSpPr>
            <p:cNvPr id="847" name="TextBox 846">
              <a:extLst>
                <a:ext uri="{FF2B5EF4-FFF2-40B4-BE49-F238E27FC236}">
                  <a16:creationId xmlns:a16="http://schemas.microsoft.com/office/drawing/2014/main" id="{66F9F93E-BDD9-2EAD-498D-86A6F09FF811}"/>
                </a:ext>
              </a:extLst>
            </p:cNvPr>
            <p:cNvSpPr txBox="1"/>
            <p:nvPr/>
          </p:nvSpPr>
          <p:spPr>
            <a:xfrm>
              <a:off x="7658660" y="6094147"/>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14</a:t>
              </a:r>
            </a:p>
          </p:txBody>
        </p:sp>
        <p:sp>
          <p:nvSpPr>
            <p:cNvPr id="848" name="TextBox 847">
              <a:extLst>
                <a:ext uri="{FF2B5EF4-FFF2-40B4-BE49-F238E27FC236}">
                  <a16:creationId xmlns:a16="http://schemas.microsoft.com/office/drawing/2014/main" id="{B9AA5268-3CAA-E8BD-8948-6528E9B20F9C}"/>
                </a:ext>
              </a:extLst>
            </p:cNvPr>
            <p:cNvSpPr txBox="1"/>
            <p:nvPr/>
          </p:nvSpPr>
          <p:spPr>
            <a:xfrm>
              <a:off x="7879107"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32</a:t>
              </a:r>
            </a:p>
          </p:txBody>
        </p:sp>
        <p:sp>
          <p:nvSpPr>
            <p:cNvPr id="849" name="TextBox 848">
              <a:extLst>
                <a:ext uri="{FF2B5EF4-FFF2-40B4-BE49-F238E27FC236}">
                  <a16:creationId xmlns:a16="http://schemas.microsoft.com/office/drawing/2014/main" id="{DF253A28-CD7C-3A6B-6ADE-F5701E5ABAC8}"/>
                </a:ext>
              </a:extLst>
            </p:cNvPr>
            <p:cNvSpPr txBox="1"/>
            <p:nvPr/>
          </p:nvSpPr>
          <p:spPr>
            <a:xfrm>
              <a:off x="7907416"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8</a:t>
              </a:r>
            </a:p>
          </p:txBody>
        </p:sp>
        <p:sp>
          <p:nvSpPr>
            <p:cNvPr id="850" name="TextBox 849">
              <a:extLst>
                <a:ext uri="{FF2B5EF4-FFF2-40B4-BE49-F238E27FC236}">
                  <a16:creationId xmlns:a16="http://schemas.microsoft.com/office/drawing/2014/main" id="{CB21F324-7CEF-51E0-E114-05D147DD1312}"/>
                </a:ext>
              </a:extLst>
            </p:cNvPr>
            <p:cNvSpPr txBox="1"/>
            <p:nvPr/>
          </p:nvSpPr>
          <p:spPr>
            <a:xfrm>
              <a:off x="8085100"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28</a:t>
              </a:r>
            </a:p>
          </p:txBody>
        </p:sp>
        <p:sp>
          <p:nvSpPr>
            <p:cNvPr id="851" name="TextBox 850">
              <a:extLst>
                <a:ext uri="{FF2B5EF4-FFF2-40B4-BE49-F238E27FC236}">
                  <a16:creationId xmlns:a16="http://schemas.microsoft.com/office/drawing/2014/main" id="{316A5B1E-1C15-7CFC-322F-864FA386CD10}"/>
                </a:ext>
              </a:extLst>
            </p:cNvPr>
            <p:cNvSpPr txBox="1"/>
            <p:nvPr/>
          </p:nvSpPr>
          <p:spPr>
            <a:xfrm>
              <a:off x="8113419"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852" name="TextBox 851">
              <a:extLst>
                <a:ext uri="{FF2B5EF4-FFF2-40B4-BE49-F238E27FC236}">
                  <a16:creationId xmlns:a16="http://schemas.microsoft.com/office/drawing/2014/main" id="{8DB7E189-4920-4F72-0BAA-4DFDB499AC77}"/>
                </a:ext>
              </a:extLst>
            </p:cNvPr>
            <p:cNvSpPr txBox="1"/>
            <p:nvPr/>
          </p:nvSpPr>
          <p:spPr>
            <a:xfrm>
              <a:off x="8305070"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23</a:t>
              </a:r>
            </a:p>
          </p:txBody>
        </p:sp>
        <p:sp>
          <p:nvSpPr>
            <p:cNvPr id="853" name="TextBox 852">
              <a:extLst>
                <a:ext uri="{FF2B5EF4-FFF2-40B4-BE49-F238E27FC236}">
                  <a16:creationId xmlns:a16="http://schemas.microsoft.com/office/drawing/2014/main" id="{BF1B6649-94CC-1392-A287-800FF6CF5E91}"/>
                </a:ext>
              </a:extLst>
            </p:cNvPr>
            <p:cNvSpPr txBox="1"/>
            <p:nvPr/>
          </p:nvSpPr>
          <p:spPr>
            <a:xfrm>
              <a:off x="8333378"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6</a:t>
              </a:r>
            </a:p>
          </p:txBody>
        </p:sp>
        <p:sp>
          <p:nvSpPr>
            <p:cNvPr id="855" name="TextBox 854">
              <a:extLst>
                <a:ext uri="{FF2B5EF4-FFF2-40B4-BE49-F238E27FC236}">
                  <a16:creationId xmlns:a16="http://schemas.microsoft.com/office/drawing/2014/main" id="{1F406C8D-C19C-9D4B-374F-929F53BE8FEF}"/>
                </a:ext>
              </a:extLst>
            </p:cNvPr>
            <p:cNvSpPr txBox="1"/>
            <p:nvPr/>
          </p:nvSpPr>
          <p:spPr>
            <a:xfrm>
              <a:off x="8537102"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a:t>
              </a:r>
            </a:p>
          </p:txBody>
        </p:sp>
        <p:sp>
          <p:nvSpPr>
            <p:cNvPr id="856" name="TextBox 855">
              <a:extLst>
                <a:ext uri="{FF2B5EF4-FFF2-40B4-BE49-F238E27FC236}">
                  <a16:creationId xmlns:a16="http://schemas.microsoft.com/office/drawing/2014/main" id="{8B4092E9-5B7C-B419-445C-C62B9ADE666F}"/>
                </a:ext>
              </a:extLst>
            </p:cNvPr>
            <p:cNvSpPr txBox="1"/>
            <p:nvPr/>
          </p:nvSpPr>
          <p:spPr>
            <a:xfrm>
              <a:off x="8741626"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18</a:t>
              </a:r>
            </a:p>
          </p:txBody>
        </p:sp>
        <p:sp>
          <p:nvSpPr>
            <p:cNvPr id="857" name="TextBox 856">
              <a:extLst>
                <a:ext uri="{FF2B5EF4-FFF2-40B4-BE49-F238E27FC236}">
                  <a16:creationId xmlns:a16="http://schemas.microsoft.com/office/drawing/2014/main" id="{DD0D2B0C-9788-8145-54D6-9158F2C3C4DC}"/>
                </a:ext>
              </a:extLst>
            </p:cNvPr>
            <p:cNvSpPr txBox="1"/>
            <p:nvPr/>
          </p:nvSpPr>
          <p:spPr>
            <a:xfrm>
              <a:off x="8770479"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858" name="TextBox 857">
              <a:extLst>
                <a:ext uri="{FF2B5EF4-FFF2-40B4-BE49-F238E27FC236}">
                  <a16:creationId xmlns:a16="http://schemas.microsoft.com/office/drawing/2014/main" id="{B3734EA6-FBBC-D2EB-67B3-8DD97F80A50B}"/>
                </a:ext>
              </a:extLst>
            </p:cNvPr>
            <p:cNvSpPr txBox="1"/>
            <p:nvPr/>
          </p:nvSpPr>
          <p:spPr>
            <a:xfrm>
              <a:off x="8947618"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13</a:t>
              </a:r>
            </a:p>
          </p:txBody>
        </p:sp>
        <p:sp>
          <p:nvSpPr>
            <p:cNvPr id="859" name="TextBox 858">
              <a:extLst>
                <a:ext uri="{FF2B5EF4-FFF2-40B4-BE49-F238E27FC236}">
                  <a16:creationId xmlns:a16="http://schemas.microsoft.com/office/drawing/2014/main" id="{C60EBCC0-6D4F-DA4D-ABC4-D377A570AAE8}"/>
                </a:ext>
              </a:extLst>
            </p:cNvPr>
            <p:cNvSpPr txBox="1"/>
            <p:nvPr/>
          </p:nvSpPr>
          <p:spPr>
            <a:xfrm>
              <a:off x="8976472"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860" name="TextBox 859">
              <a:extLst>
                <a:ext uri="{FF2B5EF4-FFF2-40B4-BE49-F238E27FC236}">
                  <a16:creationId xmlns:a16="http://schemas.microsoft.com/office/drawing/2014/main" id="{3672A726-587C-0F25-81FC-1D427124FA9C}"/>
                </a:ext>
              </a:extLst>
            </p:cNvPr>
            <p:cNvSpPr txBox="1"/>
            <p:nvPr/>
          </p:nvSpPr>
          <p:spPr>
            <a:xfrm>
              <a:off x="9195896"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861" name="TextBox 860">
              <a:extLst>
                <a:ext uri="{FF2B5EF4-FFF2-40B4-BE49-F238E27FC236}">
                  <a16:creationId xmlns:a16="http://schemas.microsoft.com/office/drawing/2014/main" id="{409FCA3F-9AF4-AFA0-B3F6-D90ECBA0004A}"/>
                </a:ext>
              </a:extLst>
            </p:cNvPr>
            <p:cNvSpPr txBox="1"/>
            <p:nvPr/>
          </p:nvSpPr>
          <p:spPr>
            <a:xfrm>
              <a:off x="9195896"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862" name="TextBox 861">
              <a:extLst>
                <a:ext uri="{FF2B5EF4-FFF2-40B4-BE49-F238E27FC236}">
                  <a16:creationId xmlns:a16="http://schemas.microsoft.com/office/drawing/2014/main" id="{E585BA4A-2765-58F8-9CB8-6014916DEEB9}"/>
                </a:ext>
              </a:extLst>
            </p:cNvPr>
            <p:cNvSpPr txBox="1"/>
            <p:nvPr/>
          </p:nvSpPr>
          <p:spPr>
            <a:xfrm>
              <a:off x="9401980"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5</a:t>
              </a:r>
            </a:p>
          </p:txBody>
        </p:sp>
        <p:sp>
          <p:nvSpPr>
            <p:cNvPr id="863" name="TextBox 862">
              <a:extLst>
                <a:ext uri="{FF2B5EF4-FFF2-40B4-BE49-F238E27FC236}">
                  <a16:creationId xmlns:a16="http://schemas.microsoft.com/office/drawing/2014/main" id="{1D528FAB-E08B-A501-332B-9C6C8FF1F9EB}"/>
                </a:ext>
              </a:extLst>
            </p:cNvPr>
            <p:cNvSpPr txBox="1"/>
            <p:nvPr/>
          </p:nvSpPr>
          <p:spPr>
            <a:xfrm>
              <a:off x="9401980"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64" name="TextBox 863">
              <a:extLst>
                <a:ext uri="{FF2B5EF4-FFF2-40B4-BE49-F238E27FC236}">
                  <a16:creationId xmlns:a16="http://schemas.microsoft.com/office/drawing/2014/main" id="{B1727291-1FDA-FC00-C072-B10406F7EEC4}"/>
                </a:ext>
              </a:extLst>
            </p:cNvPr>
            <p:cNvSpPr txBox="1"/>
            <p:nvPr/>
          </p:nvSpPr>
          <p:spPr>
            <a:xfrm>
              <a:off x="9614228"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4</a:t>
              </a:r>
            </a:p>
          </p:txBody>
        </p:sp>
        <p:sp>
          <p:nvSpPr>
            <p:cNvPr id="865" name="TextBox 864">
              <a:extLst>
                <a:ext uri="{FF2B5EF4-FFF2-40B4-BE49-F238E27FC236}">
                  <a16:creationId xmlns:a16="http://schemas.microsoft.com/office/drawing/2014/main" id="{8E66F437-7B05-0046-BC27-624DEDEB3B5E}"/>
                </a:ext>
              </a:extLst>
            </p:cNvPr>
            <p:cNvSpPr txBox="1"/>
            <p:nvPr/>
          </p:nvSpPr>
          <p:spPr>
            <a:xfrm>
              <a:off x="9614228"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66" name="TextBox 865">
              <a:extLst>
                <a:ext uri="{FF2B5EF4-FFF2-40B4-BE49-F238E27FC236}">
                  <a16:creationId xmlns:a16="http://schemas.microsoft.com/office/drawing/2014/main" id="{3C243543-35D8-696F-E085-0B4FBFB1E4E0}"/>
                </a:ext>
              </a:extLst>
            </p:cNvPr>
            <p:cNvSpPr txBox="1"/>
            <p:nvPr/>
          </p:nvSpPr>
          <p:spPr>
            <a:xfrm>
              <a:off x="9820242"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867" name="TextBox 866">
              <a:extLst>
                <a:ext uri="{FF2B5EF4-FFF2-40B4-BE49-F238E27FC236}">
                  <a16:creationId xmlns:a16="http://schemas.microsoft.com/office/drawing/2014/main" id="{ED5637BE-D65C-B7D4-EB8F-5C51DEB0F942}"/>
                </a:ext>
              </a:extLst>
            </p:cNvPr>
            <p:cNvSpPr txBox="1"/>
            <p:nvPr/>
          </p:nvSpPr>
          <p:spPr>
            <a:xfrm>
              <a:off x="9820242"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68" name="TextBox 867">
              <a:extLst>
                <a:ext uri="{FF2B5EF4-FFF2-40B4-BE49-F238E27FC236}">
                  <a16:creationId xmlns:a16="http://schemas.microsoft.com/office/drawing/2014/main" id="{32BEAD1C-6E43-2AAC-3FE5-137A3E9CD1C0}"/>
                </a:ext>
              </a:extLst>
            </p:cNvPr>
            <p:cNvSpPr txBox="1"/>
            <p:nvPr/>
          </p:nvSpPr>
          <p:spPr>
            <a:xfrm>
              <a:off x="10040272"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69" name="TextBox 868">
              <a:extLst>
                <a:ext uri="{FF2B5EF4-FFF2-40B4-BE49-F238E27FC236}">
                  <a16:creationId xmlns:a16="http://schemas.microsoft.com/office/drawing/2014/main" id="{20C7B6D1-7A90-1BC6-884D-CFD43FA30A0C}"/>
                </a:ext>
              </a:extLst>
            </p:cNvPr>
            <p:cNvSpPr txBox="1"/>
            <p:nvPr/>
          </p:nvSpPr>
          <p:spPr>
            <a:xfrm>
              <a:off x="10040272"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70" name="TextBox 869">
              <a:extLst>
                <a:ext uri="{FF2B5EF4-FFF2-40B4-BE49-F238E27FC236}">
                  <a16:creationId xmlns:a16="http://schemas.microsoft.com/office/drawing/2014/main" id="{11B88471-A661-E493-9C94-C17FE049A20F}"/>
                </a:ext>
              </a:extLst>
            </p:cNvPr>
            <p:cNvSpPr txBox="1"/>
            <p:nvPr/>
          </p:nvSpPr>
          <p:spPr>
            <a:xfrm>
              <a:off x="10246244" y="5843249"/>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871" name="TextBox 870">
              <a:extLst>
                <a:ext uri="{FF2B5EF4-FFF2-40B4-BE49-F238E27FC236}">
                  <a16:creationId xmlns:a16="http://schemas.microsoft.com/office/drawing/2014/main" id="{C9D0C091-F8D8-081C-BDD7-290A1135117F}"/>
                </a:ext>
              </a:extLst>
            </p:cNvPr>
            <p:cNvSpPr txBox="1"/>
            <p:nvPr/>
          </p:nvSpPr>
          <p:spPr>
            <a:xfrm>
              <a:off x="10246244"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72" name="TextBox 871">
              <a:extLst>
                <a:ext uri="{FF2B5EF4-FFF2-40B4-BE49-F238E27FC236}">
                  <a16:creationId xmlns:a16="http://schemas.microsoft.com/office/drawing/2014/main" id="{D51516E6-5190-9086-30C0-259BEC486D65}"/>
                </a:ext>
              </a:extLst>
            </p:cNvPr>
            <p:cNvSpPr txBox="1"/>
            <p:nvPr/>
          </p:nvSpPr>
          <p:spPr>
            <a:xfrm>
              <a:off x="10476767"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873" name="TextBox 872">
              <a:extLst>
                <a:ext uri="{FF2B5EF4-FFF2-40B4-BE49-F238E27FC236}">
                  <a16:creationId xmlns:a16="http://schemas.microsoft.com/office/drawing/2014/main" id="{0665445D-6A31-4421-9558-911592DD22BE}"/>
                </a:ext>
              </a:extLst>
            </p:cNvPr>
            <p:cNvSpPr txBox="1"/>
            <p:nvPr/>
          </p:nvSpPr>
          <p:spPr>
            <a:xfrm>
              <a:off x="10682739" y="6094147"/>
              <a:ext cx="303931" cy="226064"/>
            </a:xfrm>
            <a:prstGeom prst="rect">
              <a:avLst/>
            </a:prstGeom>
            <a:noFill/>
          </p:spPr>
          <p:txBody>
            <a:bodyPr wrap="none" rtlCol="0">
              <a:spAutoFit/>
            </a:bodyPr>
            <a:lstStyle/>
            <a:p>
              <a:pPr defTabSz="685800" fontAlgn="auto">
                <a:spcBef>
                  <a:spcPts val="0"/>
                </a:spcBef>
                <a:spcAft>
                  <a:spcPts val="0"/>
                </a:spcAft>
                <a:defRPr/>
              </a:pPr>
              <a:r>
                <a:rPr lang="en-US" sz="600">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776" name="TextBox 775">
              <a:extLst>
                <a:ext uri="{FF2B5EF4-FFF2-40B4-BE49-F238E27FC236}">
                  <a16:creationId xmlns:a16="http://schemas.microsoft.com/office/drawing/2014/main" id="{2C015901-A5BB-B09B-8066-4089C41FE591}"/>
                </a:ext>
              </a:extLst>
            </p:cNvPr>
            <p:cNvSpPr txBox="1"/>
            <p:nvPr/>
          </p:nvSpPr>
          <p:spPr>
            <a:xfrm>
              <a:off x="596404" y="5843249"/>
              <a:ext cx="571096"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T-</a:t>
              </a:r>
              <a:r>
                <a:rPr lang="en-US" sz="600" dirty="0" err="1">
                  <a:ln/>
                  <a:solidFill>
                    <a:srgbClr val="000000"/>
                  </a:solidFill>
                  <a:latin typeface="Arial" panose="020B0604020202020204" pitchFamily="34" charset="0"/>
                  <a:ea typeface="+mn-ea"/>
                  <a:cs typeface="Arial" panose="020B0604020202020204" pitchFamily="34" charset="0"/>
                  <a:sym typeface="HelveticaNeueLTStd-Roman"/>
                  <a:rtl val="0"/>
                </a:rPr>
                <a:t>DXd</a:t>
              </a: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 </a:t>
              </a:r>
            </a:p>
          </p:txBody>
        </p:sp>
        <p:sp>
          <p:nvSpPr>
            <p:cNvPr id="777" name="TextBox 776">
              <a:extLst>
                <a:ext uri="{FF2B5EF4-FFF2-40B4-BE49-F238E27FC236}">
                  <a16:creationId xmlns:a16="http://schemas.microsoft.com/office/drawing/2014/main" id="{E17F6C69-798B-59CA-A08D-0A024A86671B}"/>
                </a:ext>
              </a:extLst>
            </p:cNvPr>
            <p:cNvSpPr txBox="1"/>
            <p:nvPr/>
          </p:nvSpPr>
          <p:spPr>
            <a:xfrm>
              <a:off x="588388" y="6094147"/>
              <a:ext cx="588195"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T-DM1 </a:t>
              </a:r>
            </a:p>
          </p:txBody>
        </p:sp>
        <p:sp>
          <p:nvSpPr>
            <p:cNvPr id="8" name="TextBox 7">
              <a:extLst>
                <a:ext uri="{FF2B5EF4-FFF2-40B4-BE49-F238E27FC236}">
                  <a16:creationId xmlns:a16="http://schemas.microsoft.com/office/drawing/2014/main" id="{80AC1248-1A9B-00B5-F721-E0AFB60C12CA}"/>
                </a:ext>
              </a:extLst>
            </p:cNvPr>
            <p:cNvSpPr txBox="1"/>
            <p:nvPr/>
          </p:nvSpPr>
          <p:spPr>
            <a:xfrm>
              <a:off x="7477427" y="1733839"/>
              <a:ext cx="3526722" cy="875999"/>
            </a:xfrm>
            <a:prstGeom prst="rect">
              <a:avLst/>
            </a:prstGeom>
            <a:noFill/>
          </p:spPr>
          <p:txBody>
            <a:bodyPr wrap="square">
              <a:spAutoFit/>
            </a:bodyPr>
            <a:lstStyle/>
            <a:p>
              <a:pPr algn="ctr" defTabSz="685800" fontAlgn="auto">
                <a:spcBef>
                  <a:spcPts val="0"/>
                </a:spcBef>
                <a:spcAft>
                  <a:spcPts val="0"/>
                </a:spcAft>
                <a:defRPr/>
              </a:pPr>
              <a:r>
                <a:rPr lang="en-US" sz="1350" b="1" dirty="0">
                  <a:solidFill>
                    <a:srgbClr val="742455"/>
                  </a:solidFill>
                  <a:latin typeface="Arial" panose="020B0604020202020204" pitchFamily="34" charset="0"/>
                  <a:ea typeface="+mn-ea"/>
                  <a:cs typeface="Arial" panose="020B0604020202020204" pitchFamily="34" charset="0"/>
                </a:rPr>
                <a:t>HR, </a:t>
              </a: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0.33 </a:t>
              </a:r>
            </a:p>
            <a:p>
              <a:pPr algn="ctr" defTabSz="685800" fontAlgn="auto">
                <a:spcBef>
                  <a:spcPts val="0"/>
                </a:spcBef>
                <a:spcAft>
                  <a:spcPts val="0"/>
                </a:spcAft>
                <a:defRPr/>
              </a:pP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(95% CI, 0.26-0.43)</a:t>
              </a:r>
            </a:p>
            <a:p>
              <a:pPr algn="ctr" defTabSz="685800" fontAlgn="auto">
                <a:spcBef>
                  <a:spcPts val="0"/>
                </a:spcBef>
                <a:spcAft>
                  <a:spcPts val="0"/>
                </a:spcAft>
                <a:defRPr/>
              </a:pPr>
              <a:r>
                <a:rPr lang="en-US" sz="1350" b="1" i="1" dirty="0">
                  <a:solidFill>
                    <a:srgbClr val="742455"/>
                  </a:solidFill>
                  <a:latin typeface="Arial" panose="020B0604020202020204" pitchFamily="34" charset="0"/>
                  <a:ea typeface="MS Mincho" panose="02020609040205080304" pitchFamily="49" charset="-128"/>
                  <a:cs typeface="Arial" panose="020B0604020202020204" pitchFamily="34" charset="0"/>
                </a:rPr>
                <a:t>P </a:t>
              </a:r>
              <a:r>
                <a:rPr lang="en-US" sz="1350" b="1" dirty="0">
                  <a:solidFill>
                    <a:srgbClr val="742455"/>
                  </a:solidFill>
                  <a:latin typeface="Arial" panose="020B0604020202020204" pitchFamily="34" charset="0"/>
                  <a:ea typeface="MS Mincho" panose="02020609040205080304" pitchFamily="49" charset="-128"/>
                  <a:cs typeface="Arial" panose="020B0604020202020204" pitchFamily="34" charset="0"/>
                </a:rPr>
                <a:t>&lt; 0.000001</a:t>
              </a:r>
              <a:r>
                <a:rPr lang="en-US" sz="1350" b="1" baseline="30000" dirty="0">
                  <a:solidFill>
                    <a:srgbClr val="742455"/>
                  </a:solidFill>
                  <a:latin typeface="Arial" panose="020B0604020202020204" pitchFamily="34" charset="0"/>
                  <a:ea typeface="MS Mincho" panose="02020609040205080304" pitchFamily="49" charset="-128"/>
                  <a:cs typeface="Arial" panose="020B0604020202020204" pitchFamily="34" charset="0"/>
                </a:rPr>
                <a:t>a,b</a:t>
              </a:r>
              <a:endParaRPr lang="en-US" sz="1350" b="1" dirty="0">
                <a:solidFill>
                  <a:srgbClr val="742455"/>
                </a:solidFill>
                <a:latin typeface="Arial" panose="020B0604020202020204" pitchFamily="34" charset="0"/>
                <a:ea typeface="+mn-ea"/>
                <a:cs typeface="Arial" panose="020B0604020202020204" pitchFamily="34" charset="0"/>
              </a:endParaRPr>
            </a:p>
          </p:txBody>
        </p:sp>
        <p:sp>
          <p:nvSpPr>
            <p:cNvPr id="4" name="Rectangle 3">
              <a:extLst>
                <a:ext uri="{FF2B5EF4-FFF2-40B4-BE49-F238E27FC236}">
                  <a16:creationId xmlns:a16="http://schemas.microsoft.com/office/drawing/2014/main" id="{7810E75A-FB69-983B-211B-867FC4026217}"/>
                </a:ext>
              </a:extLst>
            </p:cNvPr>
            <p:cNvSpPr/>
            <p:nvPr/>
          </p:nvSpPr>
          <p:spPr>
            <a:xfrm>
              <a:off x="3531715" y="2137379"/>
              <a:ext cx="2678366" cy="389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sz="900" b="1" dirty="0">
                  <a:solidFill>
                    <a:srgbClr val="002985"/>
                  </a:solidFill>
                  <a:latin typeface="Arial" panose="020B0604020202020204" pitchFamily="34" charset="0"/>
                  <a:cs typeface="Arial" panose="020B0604020202020204" pitchFamily="34" charset="0"/>
                </a:rPr>
                <a:t>T-DXd</a:t>
              </a:r>
              <a:r>
                <a:rPr lang="en-US" sz="900" b="1" dirty="0">
                  <a:solidFill>
                    <a:prstClr val="black"/>
                  </a:solidFill>
                  <a:latin typeface="Arial" panose="020B0604020202020204" pitchFamily="34" charset="0"/>
                  <a:cs typeface="Arial" panose="020B0604020202020204" pitchFamily="34" charset="0"/>
                </a:rPr>
                <a:t>: </a:t>
              </a:r>
              <a:r>
                <a:rPr lang="en-US" sz="900" dirty="0">
                  <a:solidFill>
                    <a:srgbClr val="002985"/>
                  </a:solidFill>
                  <a:latin typeface="Arial" panose="020B0604020202020204" pitchFamily="34" charset="0"/>
                  <a:cs typeface="Arial" panose="020B0604020202020204" pitchFamily="34" charset="0"/>
                </a:rPr>
                <a:t>75.2% (95% CI, 69.3-80.2)</a:t>
              </a:r>
            </a:p>
            <a:p>
              <a:pPr algn="ctr" defTabSz="685800" fontAlgn="auto">
                <a:spcBef>
                  <a:spcPts val="0"/>
                </a:spcBef>
                <a:spcAft>
                  <a:spcPts val="0"/>
                </a:spcAft>
                <a:defRPr/>
              </a:pPr>
              <a:r>
                <a:rPr lang="en-US" sz="900" b="1" dirty="0">
                  <a:solidFill>
                    <a:srgbClr val="828283"/>
                  </a:solidFill>
                  <a:latin typeface="Arial" panose="020B0604020202020204" pitchFamily="34" charset="0"/>
                  <a:cs typeface="Arial" panose="020B0604020202020204" pitchFamily="34" charset="0"/>
                </a:rPr>
                <a:t>T-DM1: </a:t>
              </a:r>
              <a:r>
                <a:rPr lang="en-US" sz="900" dirty="0">
                  <a:solidFill>
                    <a:srgbClr val="828283"/>
                  </a:solidFill>
                  <a:latin typeface="Arial" panose="020B0604020202020204" pitchFamily="34" charset="0"/>
                  <a:cs typeface="Arial" panose="020B0604020202020204" pitchFamily="34" charset="0"/>
                </a:rPr>
                <a:t>33.9% (95% CI, 27.7-40.2) </a:t>
              </a:r>
            </a:p>
          </p:txBody>
        </p:sp>
        <p:sp>
          <p:nvSpPr>
            <p:cNvPr id="9" name="Rectangle 8">
              <a:extLst>
                <a:ext uri="{FF2B5EF4-FFF2-40B4-BE49-F238E27FC236}">
                  <a16:creationId xmlns:a16="http://schemas.microsoft.com/office/drawing/2014/main" id="{8CDA7862-C5DE-2BA1-3300-20AA9CFA7FEA}"/>
                </a:ext>
              </a:extLst>
            </p:cNvPr>
            <p:cNvSpPr/>
            <p:nvPr/>
          </p:nvSpPr>
          <p:spPr>
            <a:xfrm>
              <a:off x="6155019" y="2769372"/>
              <a:ext cx="2571588" cy="4472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r>
                <a:rPr lang="en-US" sz="900" b="1" dirty="0">
                  <a:solidFill>
                    <a:srgbClr val="002985"/>
                  </a:solidFill>
                  <a:latin typeface="Arial" panose="020B0604020202020204" pitchFamily="34" charset="0"/>
                  <a:cs typeface="Arial" panose="020B0604020202020204" pitchFamily="34" charset="0"/>
                </a:rPr>
                <a:t>T-DXd</a:t>
              </a:r>
              <a:r>
                <a:rPr lang="en-US" sz="900" b="1" dirty="0">
                  <a:solidFill>
                    <a:prstClr val="black"/>
                  </a:solidFill>
                  <a:latin typeface="Arial" panose="020B0604020202020204" pitchFamily="34" charset="0"/>
                  <a:cs typeface="Arial" panose="020B0604020202020204" pitchFamily="34" charset="0"/>
                </a:rPr>
                <a:t>: </a:t>
              </a:r>
              <a:r>
                <a:rPr lang="en-US" sz="900" dirty="0">
                  <a:solidFill>
                    <a:srgbClr val="002985"/>
                  </a:solidFill>
                  <a:latin typeface="Arial" panose="020B0604020202020204" pitchFamily="34" charset="0"/>
                  <a:cs typeface="Arial" panose="020B0604020202020204" pitchFamily="34" charset="0"/>
                </a:rPr>
                <a:t>53.7% (95% CI, 46.8-60.1) </a:t>
              </a:r>
            </a:p>
            <a:p>
              <a:pPr algn="ctr" defTabSz="685800" fontAlgn="auto">
                <a:spcBef>
                  <a:spcPts val="0"/>
                </a:spcBef>
                <a:spcAft>
                  <a:spcPts val="0"/>
                </a:spcAft>
                <a:defRPr/>
              </a:pPr>
              <a:r>
                <a:rPr lang="en-US" sz="900" b="1" dirty="0">
                  <a:solidFill>
                    <a:srgbClr val="828283"/>
                  </a:solidFill>
                  <a:latin typeface="Arial" panose="020B0604020202020204" pitchFamily="34" charset="0"/>
                  <a:cs typeface="Arial" panose="020B0604020202020204" pitchFamily="34" charset="0"/>
                </a:rPr>
                <a:t>T-DM1</a:t>
              </a:r>
              <a:r>
                <a:rPr lang="en-US" sz="900" b="1" dirty="0">
                  <a:solidFill>
                    <a:prstClr val="black"/>
                  </a:solidFill>
                  <a:latin typeface="Arial" panose="020B0604020202020204" pitchFamily="34" charset="0"/>
                  <a:cs typeface="Arial" panose="020B0604020202020204" pitchFamily="34" charset="0"/>
                </a:rPr>
                <a:t>: </a:t>
              </a:r>
              <a:r>
                <a:rPr lang="en-US" sz="900" dirty="0">
                  <a:solidFill>
                    <a:srgbClr val="828283"/>
                  </a:solidFill>
                  <a:latin typeface="Arial" panose="020B0604020202020204" pitchFamily="34" charset="0"/>
                  <a:cs typeface="Arial" panose="020B0604020202020204" pitchFamily="34" charset="0"/>
                </a:rPr>
                <a:t>26.4% (95% CI, 20.5-32.6)</a:t>
              </a:r>
            </a:p>
          </p:txBody>
        </p:sp>
        <p:cxnSp>
          <p:nvCxnSpPr>
            <p:cNvPr id="10" name="Straight Connector 9">
              <a:extLst>
                <a:ext uri="{FF2B5EF4-FFF2-40B4-BE49-F238E27FC236}">
                  <a16:creationId xmlns:a16="http://schemas.microsoft.com/office/drawing/2014/main" id="{C7DA0897-C3ED-AA93-E8F4-898C3594CC07}"/>
                </a:ext>
              </a:extLst>
            </p:cNvPr>
            <p:cNvCxnSpPr>
              <a:cxnSpLocks/>
            </p:cNvCxnSpPr>
            <p:nvPr/>
          </p:nvCxnSpPr>
          <p:spPr>
            <a:xfrm flipV="1">
              <a:off x="3749337" y="2514938"/>
              <a:ext cx="0" cy="271181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2" name="TextBox 31">
              <a:extLst>
                <a:ext uri="{FF2B5EF4-FFF2-40B4-BE49-F238E27FC236}">
                  <a16:creationId xmlns:a16="http://schemas.microsoft.com/office/drawing/2014/main" id="{E2247EF4-08FD-30E9-684E-55AF33D35568}"/>
                </a:ext>
              </a:extLst>
            </p:cNvPr>
            <p:cNvSpPr txBox="1"/>
            <p:nvPr/>
          </p:nvSpPr>
          <p:spPr>
            <a:xfrm>
              <a:off x="10136390" y="4440902"/>
              <a:ext cx="1299827" cy="310839"/>
            </a:xfrm>
            <a:prstGeom prst="rect">
              <a:avLst/>
            </a:prstGeom>
            <a:noFill/>
          </p:spPr>
          <p:txBody>
            <a:bodyPr wrap="square">
              <a:spAutoFit/>
            </a:bodyPr>
            <a:lstStyle/>
            <a:p>
              <a:pPr defTabSz="685800" fontAlgn="auto">
                <a:spcBef>
                  <a:spcPts val="0"/>
                </a:spcBef>
                <a:spcAft>
                  <a:spcPts val="0"/>
                </a:spcAft>
                <a:defRPr/>
              </a:pPr>
              <a:r>
                <a:rPr lang="en-US" sz="1050" b="1" dirty="0">
                  <a:solidFill>
                    <a:srgbClr val="828283"/>
                  </a:solidFill>
                  <a:latin typeface="Arial" panose="020B0604020202020204" pitchFamily="34" charset="0"/>
                  <a:ea typeface="+mn-ea"/>
                  <a:cs typeface="Arial" panose="020B0604020202020204" pitchFamily="34" charset="0"/>
                </a:rPr>
                <a:t>6.8 (5.6-8.2)</a:t>
              </a:r>
            </a:p>
          </p:txBody>
        </p:sp>
        <p:grpSp>
          <p:nvGrpSpPr>
            <p:cNvPr id="715" name="Graphic 3">
              <a:extLst>
                <a:ext uri="{FF2B5EF4-FFF2-40B4-BE49-F238E27FC236}">
                  <a16:creationId xmlns:a16="http://schemas.microsoft.com/office/drawing/2014/main" id="{B83B4229-B0ED-A05B-F4FD-9B560133287E}"/>
                </a:ext>
              </a:extLst>
            </p:cNvPr>
            <p:cNvGrpSpPr/>
            <p:nvPr/>
          </p:nvGrpSpPr>
          <p:grpSpPr>
            <a:xfrm>
              <a:off x="1336941" y="4635422"/>
              <a:ext cx="58675" cy="53872"/>
              <a:chOff x="1694688" y="4257145"/>
              <a:chExt cx="60960" cy="57583"/>
            </a:xfrm>
          </p:grpSpPr>
          <p:sp>
            <p:nvSpPr>
              <p:cNvPr id="1412" name="Freeform 67">
                <a:extLst>
                  <a:ext uri="{FF2B5EF4-FFF2-40B4-BE49-F238E27FC236}">
                    <a16:creationId xmlns:a16="http://schemas.microsoft.com/office/drawing/2014/main" id="{AC61CCBE-A2F1-5FDF-6451-CB47B4AF94F9}"/>
                  </a:ext>
                </a:extLst>
              </p:cNvPr>
              <p:cNvSpPr/>
              <p:nvPr/>
            </p:nvSpPr>
            <p:spPr>
              <a:xfrm>
                <a:off x="1725168" y="4257145"/>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13" name="Freeform 68">
                <a:extLst>
                  <a:ext uri="{FF2B5EF4-FFF2-40B4-BE49-F238E27FC236}">
                    <a16:creationId xmlns:a16="http://schemas.microsoft.com/office/drawing/2014/main" id="{2C56F0C5-8C22-71B3-F90B-DDDDE10EF0EC}"/>
                  </a:ext>
                </a:extLst>
              </p:cNvPr>
              <p:cNvSpPr/>
              <p:nvPr/>
            </p:nvSpPr>
            <p:spPr>
              <a:xfrm>
                <a:off x="1694688" y="4285932"/>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grpSp>
          <p:nvGrpSpPr>
            <p:cNvPr id="716" name="Graphic 3">
              <a:extLst>
                <a:ext uri="{FF2B5EF4-FFF2-40B4-BE49-F238E27FC236}">
                  <a16:creationId xmlns:a16="http://schemas.microsoft.com/office/drawing/2014/main" id="{51F19AED-5732-8D1A-75F5-01B62C27AB0C}"/>
                </a:ext>
              </a:extLst>
            </p:cNvPr>
            <p:cNvGrpSpPr/>
            <p:nvPr/>
          </p:nvGrpSpPr>
          <p:grpSpPr>
            <a:xfrm>
              <a:off x="1336941" y="4819892"/>
              <a:ext cx="58675" cy="53872"/>
              <a:chOff x="1694688" y="4454323"/>
              <a:chExt cx="60960" cy="57583"/>
            </a:xfrm>
          </p:grpSpPr>
          <p:sp>
            <p:nvSpPr>
              <p:cNvPr id="1410" name="Freeform 70">
                <a:extLst>
                  <a:ext uri="{FF2B5EF4-FFF2-40B4-BE49-F238E27FC236}">
                    <a16:creationId xmlns:a16="http://schemas.microsoft.com/office/drawing/2014/main" id="{AC46308C-DD7E-213F-0733-BCF032434BD2}"/>
                  </a:ext>
                </a:extLst>
              </p:cNvPr>
              <p:cNvSpPr/>
              <p:nvPr/>
            </p:nvSpPr>
            <p:spPr>
              <a:xfrm>
                <a:off x="1725168" y="4454323"/>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005BAA"/>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11" name="Freeform 71">
                <a:extLst>
                  <a:ext uri="{FF2B5EF4-FFF2-40B4-BE49-F238E27FC236}">
                    <a16:creationId xmlns:a16="http://schemas.microsoft.com/office/drawing/2014/main" id="{70C3227F-E773-8157-F7DF-A7067000AD53}"/>
                  </a:ext>
                </a:extLst>
              </p:cNvPr>
              <p:cNvSpPr/>
              <p:nvPr/>
            </p:nvSpPr>
            <p:spPr>
              <a:xfrm>
                <a:off x="1694688" y="4483110"/>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005BAA"/>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717" name="Freeform 72">
              <a:extLst>
                <a:ext uri="{FF2B5EF4-FFF2-40B4-BE49-F238E27FC236}">
                  <a16:creationId xmlns:a16="http://schemas.microsoft.com/office/drawing/2014/main" id="{A653BEA9-B6DD-5A54-7ED7-5F08F09FF297}"/>
                </a:ext>
              </a:extLst>
            </p:cNvPr>
            <p:cNvSpPr/>
            <p:nvPr/>
          </p:nvSpPr>
          <p:spPr>
            <a:xfrm>
              <a:off x="1158003" y="4846824"/>
              <a:ext cx="416589" cy="9901"/>
            </a:xfrm>
            <a:custGeom>
              <a:avLst/>
              <a:gdLst>
                <a:gd name="connsiteX0" fmla="*/ 0 w 432815"/>
                <a:gd name="connsiteY0" fmla="*/ 0 h 10583"/>
                <a:gd name="connsiteX1" fmla="*/ 432816 w 432815"/>
                <a:gd name="connsiteY1" fmla="*/ 0 h 10583"/>
              </a:gdLst>
              <a:ahLst/>
              <a:cxnLst>
                <a:cxn ang="0">
                  <a:pos x="connsiteX0" y="connsiteY0"/>
                </a:cxn>
                <a:cxn ang="0">
                  <a:pos x="connsiteX1" y="connsiteY1"/>
                </a:cxn>
              </a:cxnLst>
              <a:rect l="l" t="t" r="r" b="b"/>
              <a:pathLst>
                <a:path w="432815" h="10583">
                  <a:moveTo>
                    <a:pt x="0" y="0"/>
                  </a:moveTo>
                  <a:lnTo>
                    <a:pt x="432816" y="0"/>
                  </a:lnTo>
                </a:path>
              </a:pathLst>
            </a:custGeom>
            <a:ln w="10583" cap="flat">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nvGrpSpPr>
            <p:cNvPr id="718" name="Graphic 3">
              <a:extLst>
                <a:ext uri="{FF2B5EF4-FFF2-40B4-BE49-F238E27FC236}">
                  <a16:creationId xmlns:a16="http://schemas.microsoft.com/office/drawing/2014/main" id="{1D378247-D29A-1457-120E-C1BAB043A69F}"/>
                </a:ext>
              </a:extLst>
            </p:cNvPr>
            <p:cNvGrpSpPr/>
            <p:nvPr/>
          </p:nvGrpSpPr>
          <p:grpSpPr>
            <a:xfrm>
              <a:off x="1336941" y="5029739"/>
              <a:ext cx="58675" cy="53872"/>
              <a:chOff x="1694688" y="4678627"/>
              <a:chExt cx="60960" cy="57583"/>
            </a:xfrm>
          </p:grpSpPr>
          <p:sp>
            <p:nvSpPr>
              <p:cNvPr id="1408" name="Freeform 74">
                <a:extLst>
                  <a:ext uri="{FF2B5EF4-FFF2-40B4-BE49-F238E27FC236}">
                    <a16:creationId xmlns:a16="http://schemas.microsoft.com/office/drawing/2014/main" id="{A9D2EF98-283B-AC2F-BE82-C1BE30A29504}"/>
                  </a:ext>
                </a:extLst>
              </p:cNvPr>
              <p:cNvSpPr/>
              <p:nvPr/>
            </p:nvSpPr>
            <p:spPr>
              <a:xfrm>
                <a:off x="1725168" y="4678627"/>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9A9B9C"/>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9" name="Freeform 75">
                <a:extLst>
                  <a:ext uri="{FF2B5EF4-FFF2-40B4-BE49-F238E27FC236}">
                    <a16:creationId xmlns:a16="http://schemas.microsoft.com/office/drawing/2014/main" id="{8472503A-7967-9426-12A1-139C28683715}"/>
                  </a:ext>
                </a:extLst>
              </p:cNvPr>
              <p:cNvSpPr/>
              <p:nvPr/>
            </p:nvSpPr>
            <p:spPr>
              <a:xfrm>
                <a:off x="1694688" y="4707424"/>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9A9B9C"/>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719" name="Freeform 76">
              <a:extLst>
                <a:ext uri="{FF2B5EF4-FFF2-40B4-BE49-F238E27FC236}">
                  <a16:creationId xmlns:a16="http://schemas.microsoft.com/office/drawing/2014/main" id="{F8EB49AB-26A2-E993-F51D-9221E034D9E8}"/>
                </a:ext>
              </a:extLst>
            </p:cNvPr>
            <p:cNvSpPr/>
            <p:nvPr/>
          </p:nvSpPr>
          <p:spPr>
            <a:xfrm>
              <a:off x="1158003" y="5056680"/>
              <a:ext cx="416589" cy="9901"/>
            </a:xfrm>
            <a:custGeom>
              <a:avLst/>
              <a:gdLst>
                <a:gd name="connsiteX0" fmla="*/ 0 w 432815"/>
                <a:gd name="connsiteY0" fmla="*/ 0 h 10583"/>
                <a:gd name="connsiteX1" fmla="*/ 432816 w 432815"/>
                <a:gd name="connsiteY1" fmla="*/ 0 h 10583"/>
              </a:gdLst>
              <a:ahLst/>
              <a:cxnLst>
                <a:cxn ang="0">
                  <a:pos x="connsiteX0" y="connsiteY0"/>
                </a:cxn>
                <a:cxn ang="0">
                  <a:pos x="connsiteX1" y="connsiteY1"/>
                </a:cxn>
              </a:cxnLst>
              <a:rect l="l" t="t" r="r" b="b"/>
              <a:pathLst>
                <a:path w="432815" h="10583">
                  <a:moveTo>
                    <a:pt x="0" y="0"/>
                  </a:moveTo>
                  <a:lnTo>
                    <a:pt x="432816" y="0"/>
                  </a:lnTo>
                </a:path>
              </a:pathLst>
            </a:custGeom>
            <a:ln w="10583" cap="flat">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nvGrpSpPr>
            <p:cNvPr id="720" name="Graphic 3">
              <a:extLst>
                <a:ext uri="{FF2B5EF4-FFF2-40B4-BE49-F238E27FC236}">
                  <a16:creationId xmlns:a16="http://schemas.microsoft.com/office/drawing/2014/main" id="{49BDD31D-85C8-5A8C-5FCA-46104874ED98}"/>
                </a:ext>
              </a:extLst>
            </p:cNvPr>
            <p:cNvGrpSpPr/>
            <p:nvPr/>
          </p:nvGrpSpPr>
          <p:grpSpPr>
            <a:xfrm>
              <a:off x="1141837" y="1780139"/>
              <a:ext cx="9255168" cy="2198783"/>
              <a:chOff x="1491985" y="1205155"/>
              <a:chExt cx="9615646" cy="2350262"/>
            </a:xfrm>
            <a:noFill/>
          </p:grpSpPr>
          <p:sp>
            <p:nvSpPr>
              <p:cNvPr id="1119" name="Freeform 78">
                <a:extLst>
                  <a:ext uri="{FF2B5EF4-FFF2-40B4-BE49-F238E27FC236}">
                    <a16:creationId xmlns:a16="http://schemas.microsoft.com/office/drawing/2014/main" id="{7F0E102A-0166-436C-08BA-BF92B73378F1}"/>
                  </a:ext>
                </a:extLst>
              </p:cNvPr>
              <p:cNvSpPr/>
              <p:nvPr/>
            </p:nvSpPr>
            <p:spPr>
              <a:xfrm>
                <a:off x="1522137" y="1230450"/>
                <a:ext cx="9548029" cy="2299673"/>
              </a:xfrm>
              <a:custGeom>
                <a:avLst/>
                <a:gdLst>
                  <a:gd name="connsiteX0" fmla="*/ 0 w 9548029"/>
                  <a:gd name="connsiteY0" fmla="*/ 0 h 2299673"/>
                  <a:gd name="connsiteX1" fmla="*/ 160729 w 9548029"/>
                  <a:gd name="connsiteY1" fmla="*/ 0 h 2299673"/>
                  <a:gd name="connsiteX2" fmla="*/ 160729 w 9548029"/>
                  <a:gd name="connsiteY2" fmla="*/ 14044 h 2299673"/>
                  <a:gd name="connsiteX3" fmla="*/ 284840 w 9548029"/>
                  <a:gd name="connsiteY3" fmla="*/ 14044 h 2299673"/>
                  <a:gd name="connsiteX4" fmla="*/ 284840 w 9548029"/>
                  <a:gd name="connsiteY4" fmla="*/ 28099 h 2299673"/>
                  <a:gd name="connsiteX5" fmla="*/ 292174 w 9548029"/>
                  <a:gd name="connsiteY5" fmla="*/ 28099 h 2299673"/>
                  <a:gd name="connsiteX6" fmla="*/ 292174 w 9548029"/>
                  <a:gd name="connsiteY6" fmla="*/ 42153 h 2299673"/>
                  <a:gd name="connsiteX7" fmla="*/ 306821 w 9548029"/>
                  <a:gd name="connsiteY7" fmla="*/ 42153 h 2299673"/>
                  <a:gd name="connsiteX8" fmla="*/ 306821 w 9548029"/>
                  <a:gd name="connsiteY8" fmla="*/ 56314 h 2299673"/>
                  <a:gd name="connsiteX9" fmla="*/ 372607 w 9548029"/>
                  <a:gd name="connsiteY9" fmla="*/ 56314 h 2299673"/>
                  <a:gd name="connsiteX10" fmla="*/ 372607 w 9548029"/>
                  <a:gd name="connsiteY10" fmla="*/ 70369 h 2299673"/>
                  <a:gd name="connsiteX11" fmla="*/ 525981 w 9548029"/>
                  <a:gd name="connsiteY11" fmla="*/ 70369 h 2299673"/>
                  <a:gd name="connsiteX12" fmla="*/ 525981 w 9548029"/>
                  <a:gd name="connsiteY12" fmla="*/ 84529 h 2299673"/>
                  <a:gd name="connsiteX13" fmla="*/ 599091 w 9548029"/>
                  <a:gd name="connsiteY13" fmla="*/ 84529 h 2299673"/>
                  <a:gd name="connsiteX14" fmla="*/ 599091 w 9548029"/>
                  <a:gd name="connsiteY14" fmla="*/ 98690 h 2299673"/>
                  <a:gd name="connsiteX15" fmla="*/ 620903 w 9548029"/>
                  <a:gd name="connsiteY15" fmla="*/ 98690 h 2299673"/>
                  <a:gd name="connsiteX16" fmla="*/ 620903 w 9548029"/>
                  <a:gd name="connsiteY16" fmla="*/ 112966 h 2299673"/>
                  <a:gd name="connsiteX17" fmla="*/ 628237 w 9548029"/>
                  <a:gd name="connsiteY17" fmla="*/ 112966 h 2299673"/>
                  <a:gd name="connsiteX18" fmla="*/ 628237 w 9548029"/>
                  <a:gd name="connsiteY18" fmla="*/ 127127 h 2299673"/>
                  <a:gd name="connsiteX19" fmla="*/ 664866 w 9548029"/>
                  <a:gd name="connsiteY19" fmla="*/ 127127 h 2299673"/>
                  <a:gd name="connsiteX20" fmla="*/ 664866 w 9548029"/>
                  <a:gd name="connsiteY20" fmla="*/ 141404 h 2299673"/>
                  <a:gd name="connsiteX21" fmla="*/ 679355 w 9548029"/>
                  <a:gd name="connsiteY21" fmla="*/ 141404 h 2299673"/>
                  <a:gd name="connsiteX22" fmla="*/ 679355 w 9548029"/>
                  <a:gd name="connsiteY22" fmla="*/ 155575 h 2299673"/>
                  <a:gd name="connsiteX23" fmla="*/ 832898 w 9548029"/>
                  <a:gd name="connsiteY23" fmla="*/ 155575 h 2299673"/>
                  <a:gd name="connsiteX24" fmla="*/ 832898 w 9548029"/>
                  <a:gd name="connsiteY24" fmla="*/ 169841 h 2299673"/>
                  <a:gd name="connsiteX25" fmla="*/ 884026 w 9548029"/>
                  <a:gd name="connsiteY25" fmla="*/ 169841 h 2299673"/>
                  <a:gd name="connsiteX26" fmla="*/ 884026 w 9548029"/>
                  <a:gd name="connsiteY26" fmla="*/ 184118 h 2299673"/>
                  <a:gd name="connsiteX27" fmla="*/ 920496 w 9548029"/>
                  <a:gd name="connsiteY27" fmla="*/ 184118 h 2299673"/>
                  <a:gd name="connsiteX28" fmla="*/ 920496 w 9548029"/>
                  <a:gd name="connsiteY28" fmla="*/ 198628 h 2299673"/>
                  <a:gd name="connsiteX29" fmla="*/ 927820 w 9548029"/>
                  <a:gd name="connsiteY29" fmla="*/ 198628 h 2299673"/>
                  <a:gd name="connsiteX30" fmla="*/ 927820 w 9548029"/>
                  <a:gd name="connsiteY30" fmla="*/ 227626 h 2299673"/>
                  <a:gd name="connsiteX31" fmla="*/ 935154 w 9548029"/>
                  <a:gd name="connsiteY31" fmla="*/ 227626 h 2299673"/>
                  <a:gd name="connsiteX32" fmla="*/ 935154 w 9548029"/>
                  <a:gd name="connsiteY32" fmla="*/ 242242 h 2299673"/>
                  <a:gd name="connsiteX33" fmla="*/ 949642 w 9548029"/>
                  <a:gd name="connsiteY33" fmla="*/ 242242 h 2299673"/>
                  <a:gd name="connsiteX34" fmla="*/ 949642 w 9548029"/>
                  <a:gd name="connsiteY34" fmla="*/ 256847 h 2299673"/>
                  <a:gd name="connsiteX35" fmla="*/ 993606 w 9548029"/>
                  <a:gd name="connsiteY35" fmla="*/ 256847 h 2299673"/>
                  <a:gd name="connsiteX36" fmla="*/ 993606 w 9548029"/>
                  <a:gd name="connsiteY36" fmla="*/ 271579 h 2299673"/>
                  <a:gd name="connsiteX37" fmla="*/ 1000771 w 9548029"/>
                  <a:gd name="connsiteY37" fmla="*/ 271579 h 2299673"/>
                  <a:gd name="connsiteX38" fmla="*/ 1000771 w 9548029"/>
                  <a:gd name="connsiteY38" fmla="*/ 286194 h 2299673"/>
                  <a:gd name="connsiteX39" fmla="*/ 1030076 w 9548029"/>
                  <a:gd name="connsiteY39" fmla="*/ 286194 h 2299673"/>
                  <a:gd name="connsiteX40" fmla="*/ 1030076 w 9548029"/>
                  <a:gd name="connsiteY40" fmla="*/ 300916 h 2299673"/>
                  <a:gd name="connsiteX41" fmla="*/ 1183449 w 9548029"/>
                  <a:gd name="connsiteY41" fmla="*/ 300916 h 2299673"/>
                  <a:gd name="connsiteX42" fmla="*/ 1183449 w 9548029"/>
                  <a:gd name="connsiteY42" fmla="*/ 315637 h 2299673"/>
                  <a:gd name="connsiteX43" fmla="*/ 1190784 w 9548029"/>
                  <a:gd name="connsiteY43" fmla="*/ 315637 h 2299673"/>
                  <a:gd name="connsiteX44" fmla="*/ 1190784 w 9548029"/>
                  <a:gd name="connsiteY44" fmla="*/ 345091 h 2299673"/>
                  <a:gd name="connsiteX45" fmla="*/ 1198107 w 9548029"/>
                  <a:gd name="connsiteY45" fmla="*/ 345091 h 2299673"/>
                  <a:gd name="connsiteX46" fmla="*/ 1198107 w 9548029"/>
                  <a:gd name="connsiteY46" fmla="*/ 359706 h 2299673"/>
                  <a:gd name="connsiteX47" fmla="*/ 1219920 w 9548029"/>
                  <a:gd name="connsiteY47" fmla="*/ 359706 h 2299673"/>
                  <a:gd name="connsiteX48" fmla="*/ 1219920 w 9548029"/>
                  <a:gd name="connsiteY48" fmla="*/ 374428 h 2299673"/>
                  <a:gd name="connsiteX49" fmla="*/ 1227254 w 9548029"/>
                  <a:gd name="connsiteY49" fmla="*/ 374428 h 2299673"/>
                  <a:gd name="connsiteX50" fmla="*/ 1227254 w 9548029"/>
                  <a:gd name="connsiteY50" fmla="*/ 389160 h 2299673"/>
                  <a:gd name="connsiteX51" fmla="*/ 1285706 w 9548029"/>
                  <a:gd name="connsiteY51" fmla="*/ 389160 h 2299673"/>
                  <a:gd name="connsiteX52" fmla="*/ 1285706 w 9548029"/>
                  <a:gd name="connsiteY52" fmla="*/ 403998 h 2299673"/>
                  <a:gd name="connsiteX53" fmla="*/ 1336834 w 9548029"/>
                  <a:gd name="connsiteY53" fmla="*/ 403998 h 2299673"/>
                  <a:gd name="connsiteX54" fmla="*/ 1336834 w 9548029"/>
                  <a:gd name="connsiteY54" fmla="*/ 418835 h 2299673"/>
                  <a:gd name="connsiteX55" fmla="*/ 1461061 w 9548029"/>
                  <a:gd name="connsiteY55" fmla="*/ 418835 h 2299673"/>
                  <a:gd name="connsiteX56" fmla="*/ 1461061 w 9548029"/>
                  <a:gd name="connsiteY56" fmla="*/ 433673 h 2299673"/>
                  <a:gd name="connsiteX57" fmla="*/ 1497531 w 9548029"/>
                  <a:gd name="connsiteY57" fmla="*/ 433673 h 2299673"/>
                  <a:gd name="connsiteX58" fmla="*/ 1497531 w 9548029"/>
                  <a:gd name="connsiteY58" fmla="*/ 448511 h 2299673"/>
                  <a:gd name="connsiteX59" fmla="*/ 1504865 w 9548029"/>
                  <a:gd name="connsiteY59" fmla="*/ 448511 h 2299673"/>
                  <a:gd name="connsiteX60" fmla="*/ 1504865 w 9548029"/>
                  <a:gd name="connsiteY60" fmla="*/ 478187 h 2299673"/>
                  <a:gd name="connsiteX61" fmla="*/ 1534171 w 9548029"/>
                  <a:gd name="connsiteY61" fmla="*/ 478187 h 2299673"/>
                  <a:gd name="connsiteX62" fmla="*/ 1534171 w 9548029"/>
                  <a:gd name="connsiteY62" fmla="*/ 493025 h 2299673"/>
                  <a:gd name="connsiteX63" fmla="*/ 1541494 w 9548029"/>
                  <a:gd name="connsiteY63" fmla="*/ 493025 h 2299673"/>
                  <a:gd name="connsiteX64" fmla="*/ 1541494 w 9548029"/>
                  <a:gd name="connsiteY64" fmla="*/ 522700 h 2299673"/>
                  <a:gd name="connsiteX65" fmla="*/ 1614434 w 9548029"/>
                  <a:gd name="connsiteY65" fmla="*/ 522700 h 2299673"/>
                  <a:gd name="connsiteX66" fmla="*/ 1614434 w 9548029"/>
                  <a:gd name="connsiteY66" fmla="*/ 537760 h 2299673"/>
                  <a:gd name="connsiteX67" fmla="*/ 1804448 w 9548029"/>
                  <a:gd name="connsiteY67" fmla="*/ 537760 h 2299673"/>
                  <a:gd name="connsiteX68" fmla="*/ 1804448 w 9548029"/>
                  <a:gd name="connsiteY68" fmla="*/ 552715 h 2299673"/>
                  <a:gd name="connsiteX69" fmla="*/ 1840928 w 9548029"/>
                  <a:gd name="connsiteY69" fmla="*/ 552715 h 2299673"/>
                  <a:gd name="connsiteX70" fmla="*/ 1840928 w 9548029"/>
                  <a:gd name="connsiteY70" fmla="*/ 582613 h 2299673"/>
                  <a:gd name="connsiteX71" fmla="*/ 1855576 w 9548029"/>
                  <a:gd name="connsiteY71" fmla="*/ 582613 h 2299673"/>
                  <a:gd name="connsiteX72" fmla="*/ 1855576 w 9548029"/>
                  <a:gd name="connsiteY72" fmla="*/ 612743 h 2299673"/>
                  <a:gd name="connsiteX73" fmla="*/ 1862910 w 9548029"/>
                  <a:gd name="connsiteY73" fmla="*/ 612743 h 2299673"/>
                  <a:gd name="connsiteX74" fmla="*/ 1862910 w 9548029"/>
                  <a:gd name="connsiteY74" fmla="*/ 657924 h 2299673"/>
                  <a:gd name="connsiteX75" fmla="*/ 1870234 w 9548029"/>
                  <a:gd name="connsiteY75" fmla="*/ 657924 h 2299673"/>
                  <a:gd name="connsiteX76" fmla="*/ 1870234 w 9548029"/>
                  <a:gd name="connsiteY76" fmla="*/ 672994 h 2299673"/>
                  <a:gd name="connsiteX77" fmla="*/ 1892046 w 9548029"/>
                  <a:gd name="connsiteY77" fmla="*/ 672994 h 2299673"/>
                  <a:gd name="connsiteX78" fmla="*/ 1892046 w 9548029"/>
                  <a:gd name="connsiteY78" fmla="*/ 688171 h 2299673"/>
                  <a:gd name="connsiteX79" fmla="*/ 1906704 w 9548029"/>
                  <a:gd name="connsiteY79" fmla="*/ 688171 h 2299673"/>
                  <a:gd name="connsiteX80" fmla="*/ 1906704 w 9548029"/>
                  <a:gd name="connsiteY80" fmla="*/ 703231 h 2299673"/>
                  <a:gd name="connsiteX81" fmla="*/ 2060077 w 9548029"/>
                  <a:gd name="connsiteY81" fmla="*/ 703231 h 2299673"/>
                  <a:gd name="connsiteX82" fmla="*/ 2060077 w 9548029"/>
                  <a:gd name="connsiteY82" fmla="*/ 718629 h 2299673"/>
                  <a:gd name="connsiteX83" fmla="*/ 2111206 w 9548029"/>
                  <a:gd name="connsiteY83" fmla="*/ 718629 h 2299673"/>
                  <a:gd name="connsiteX84" fmla="*/ 2111206 w 9548029"/>
                  <a:gd name="connsiteY84" fmla="*/ 734145 h 2299673"/>
                  <a:gd name="connsiteX85" fmla="*/ 2125864 w 9548029"/>
                  <a:gd name="connsiteY85" fmla="*/ 734145 h 2299673"/>
                  <a:gd name="connsiteX86" fmla="*/ 2125864 w 9548029"/>
                  <a:gd name="connsiteY86" fmla="*/ 749543 h 2299673"/>
                  <a:gd name="connsiteX87" fmla="*/ 2155169 w 9548029"/>
                  <a:gd name="connsiteY87" fmla="*/ 749543 h 2299673"/>
                  <a:gd name="connsiteX88" fmla="*/ 2155169 w 9548029"/>
                  <a:gd name="connsiteY88" fmla="*/ 765281 h 2299673"/>
                  <a:gd name="connsiteX89" fmla="*/ 2191639 w 9548029"/>
                  <a:gd name="connsiteY89" fmla="*/ 765281 h 2299673"/>
                  <a:gd name="connsiteX90" fmla="*/ 2191639 w 9548029"/>
                  <a:gd name="connsiteY90" fmla="*/ 781135 h 2299673"/>
                  <a:gd name="connsiteX91" fmla="*/ 2206297 w 9548029"/>
                  <a:gd name="connsiteY91" fmla="*/ 781135 h 2299673"/>
                  <a:gd name="connsiteX92" fmla="*/ 2206297 w 9548029"/>
                  <a:gd name="connsiteY92" fmla="*/ 797094 h 2299673"/>
                  <a:gd name="connsiteX93" fmla="*/ 2330365 w 9548029"/>
                  <a:gd name="connsiteY93" fmla="*/ 797094 h 2299673"/>
                  <a:gd name="connsiteX94" fmla="*/ 2330365 w 9548029"/>
                  <a:gd name="connsiteY94" fmla="*/ 813054 h 2299673"/>
                  <a:gd name="connsiteX95" fmla="*/ 2410799 w 9548029"/>
                  <a:gd name="connsiteY95" fmla="*/ 813054 h 2299673"/>
                  <a:gd name="connsiteX96" fmla="*/ 2410799 w 9548029"/>
                  <a:gd name="connsiteY96" fmla="*/ 829014 h 2299673"/>
                  <a:gd name="connsiteX97" fmla="*/ 2418123 w 9548029"/>
                  <a:gd name="connsiteY97" fmla="*/ 829014 h 2299673"/>
                  <a:gd name="connsiteX98" fmla="*/ 2418123 w 9548029"/>
                  <a:gd name="connsiteY98" fmla="*/ 844973 h 2299673"/>
                  <a:gd name="connsiteX99" fmla="*/ 2454593 w 9548029"/>
                  <a:gd name="connsiteY99" fmla="*/ 844973 h 2299673"/>
                  <a:gd name="connsiteX100" fmla="*/ 2454593 w 9548029"/>
                  <a:gd name="connsiteY100" fmla="*/ 860944 h 2299673"/>
                  <a:gd name="connsiteX101" fmla="*/ 2498397 w 9548029"/>
                  <a:gd name="connsiteY101" fmla="*/ 860944 h 2299673"/>
                  <a:gd name="connsiteX102" fmla="*/ 2498397 w 9548029"/>
                  <a:gd name="connsiteY102" fmla="*/ 877020 h 2299673"/>
                  <a:gd name="connsiteX103" fmla="*/ 2651771 w 9548029"/>
                  <a:gd name="connsiteY103" fmla="*/ 877020 h 2299673"/>
                  <a:gd name="connsiteX104" fmla="*/ 2651771 w 9548029"/>
                  <a:gd name="connsiteY104" fmla="*/ 893318 h 2299673"/>
                  <a:gd name="connsiteX105" fmla="*/ 2724880 w 9548029"/>
                  <a:gd name="connsiteY105" fmla="*/ 893318 h 2299673"/>
                  <a:gd name="connsiteX106" fmla="*/ 2724880 w 9548029"/>
                  <a:gd name="connsiteY106" fmla="*/ 909722 h 2299673"/>
                  <a:gd name="connsiteX107" fmla="*/ 2746862 w 9548029"/>
                  <a:gd name="connsiteY107" fmla="*/ 909722 h 2299673"/>
                  <a:gd name="connsiteX108" fmla="*/ 2746862 w 9548029"/>
                  <a:gd name="connsiteY108" fmla="*/ 942435 h 2299673"/>
                  <a:gd name="connsiteX109" fmla="*/ 2754186 w 9548029"/>
                  <a:gd name="connsiteY109" fmla="*/ 942435 h 2299673"/>
                  <a:gd name="connsiteX110" fmla="*/ 2754186 w 9548029"/>
                  <a:gd name="connsiteY110" fmla="*/ 958850 h 2299673"/>
                  <a:gd name="connsiteX111" fmla="*/ 2768674 w 9548029"/>
                  <a:gd name="connsiteY111" fmla="*/ 958850 h 2299673"/>
                  <a:gd name="connsiteX112" fmla="*/ 2768674 w 9548029"/>
                  <a:gd name="connsiteY112" fmla="*/ 975487 h 2299673"/>
                  <a:gd name="connsiteX113" fmla="*/ 2776008 w 9548029"/>
                  <a:gd name="connsiteY113" fmla="*/ 975487 h 2299673"/>
                  <a:gd name="connsiteX114" fmla="*/ 2776008 w 9548029"/>
                  <a:gd name="connsiteY114" fmla="*/ 992008 h 2299673"/>
                  <a:gd name="connsiteX115" fmla="*/ 2805314 w 9548029"/>
                  <a:gd name="connsiteY115" fmla="*/ 992008 h 2299673"/>
                  <a:gd name="connsiteX116" fmla="*/ 2805314 w 9548029"/>
                  <a:gd name="connsiteY116" fmla="*/ 1008645 h 2299673"/>
                  <a:gd name="connsiteX117" fmla="*/ 2958687 w 9548029"/>
                  <a:gd name="connsiteY117" fmla="*/ 1008645 h 2299673"/>
                  <a:gd name="connsiteX118" fmla="*/ 2958687 w 9548029"/>
                  <a:gd name="connsiteY118" fmla="*/ 1025620 h 2299673"/>
                  <a:gd name="connsiteX119" fmla="*/ 3046285 w 9548029"/>
                  <a:gd name="connsiteY119" fmla="*/ 1025620 h 2299673"/>
                  <a:gd name="connsiteX120" fmla="*/ 3046285 w 9548029"/>
                  <a:gd name="connsiteY120" fmla="*/ 1042596 h 2299673"/>
                  <a:gd name="connsiteX121" fmla="*/ 3068267 w 9548029"/>
                  <a:gd name="connsiteY121" fmla="*/ 1042596 h 2299673"/>
                  <a:gd name="connsiteX122" fmla="*/ 3068267 w 9548029"/>
                  <a:gd name="connsiteY122" fmla="*/ 1059572 h 2299673"/>
                  <a:gd name="connsiteX123" fmla="*/ 3075601 w 9548029"/>
                  <a:gd name="connsiteY123" fmla="*/ 1059572 h 2299673"/>
                  <a:gd name="connsiteX124" fmla="*/ 3075601 w 9548029"/>
                  <a:gd name="connsiteY124" fmla="*/ 1076653 h 2299673"/>
                  <a:gd name="connsiteX125" fmla="*/ 3082925 w 9548029"/>
                  <a:gd name="connsiteY125" fmla="*/ 1076653 h 2299673"/>
                  <a:gd name="connsiteX126" fmla="*/ 3082925 w 9548029"/>
                  <a:gd name="connsiteY126" fmla="*/ 1093745 h 2299673"/>
                  <a:gd name="connsiteX127" fmla="*/ 3119395 w 9548029"/>
                  <a:gd name="connsiteY127" fmla="*/ 1093745 h 2299673"/>
                  <a:gd name="connsiteX128" fmla="*/ 3119395 w 9548029"/>
                  <a:gd name="connsiteY128" fmla="*/ 1111049 h 2299673"/>
                  <a:gd name="connsiteX129" fmla="*/ 3126719 w 9548029"/>
                  <a:gd name="connsiteY129" fmla="*/ 1111049 h 2299673"/>
                  <a:gd name="connsiteX130" fmla="*/ 3126719 w 9548029"/>
                  <a:gd name="connsiteY130" fmla="*/ 1145445 h 2299673"/>
                  <a:gd name="connsiteX131" fmla="*/ 3155865 w 9548029"/>
                  <a:gd name="connsiteY131" fmla="*/ 1145445 h 2299673"/>
                  <a:gd name="connsiteX132" fmla="*/ 3155865 w 9548029"/>
                  <a:gd name="connsiteY132" fmla="*/ 1162759 h 2299673"/>
                  <a:gd name="connsiteX133" fmla="*/ 3287427 w 9548029"/>
                  <a:gd name="connsiteY133" fmla="*/ 1162759 h 2299673"/>
                  <a:gd name="connsiteX134" fmla="*/ 3287427 w 9548029"/>
                  <a:gd name="connsiteY134" fmla="*/ 1180074 h 2299673"/>
                  <a:gd name="connsiteX135" fmla="*/ 3338555 w 9548029"/>
                  <a:gd name="connsiteY135" fmla="*/ 1180074 h 2299673"/>
                  <a:gd name="connsiteX136" fmla="*/ 3338555 w 9548029"/>
                  <a:gd name="connsiteY136" fmla="*/ 1214808 h 2299673"/>
                  <a:gd name="connsiteX137" fmla="*/ 3345879 w 9548029"/>
                  <a:gd name="connsiteY137" fmla="*/ 1214808 h 2299673"/>
                  <a:gd name="connsiteX138" fmla="*/ 3345879 w 9548029"/>
                  <a:gd name="connsiteY138" fmla="*/ 1232122 h 2299673"/>
                  <a:gd name="connsiteX139" fmla="*/ 3433477 w 9548029"/>
                  <a:gd name="connsiteY139" fmla="*/ 1232122 h 2299673"/>
                  <a:gd name="connsiteX140" fmla="*/ 3433477 w 9548029"/>
                  <a:gd name="connsiteY140" fmla="*/ 1249648 h 2299673"/>
                  <a:gd name="connsiteX141" fmla="*/ 3440800 w 9548029"/>
                  <a:gd name="connsiteY141" fmla="*/ 1249648 h 2299673"/>
                  <a:gd name="connsiteX142" fmla="*/ 3440800 w 9548029"/>
                  <a:gd name="connsiteY142" fmla="*/ 1267079 h 2299673"/>
                  <a:gd name="connsiteX143" fmla="*/ 3667284 w 9548029"/>
                  <a:gd name="connsiteY143" fmla="*/ 1267079 h 2299673"/>
                  <a:gd name="connsiteX144" fmla="*/ 3667284 w 9548029"/>
                  <a:gd name="connsiteY144" fmla="*/ 1284616 h 2299673"/>
                  <a:gd name="connsiteX145" fmla="*/ 3674618 w 9548029"/>
                  <a:gd name="connsiteY145" fmla="*/ 1284616 h 2299673"/>
                  <a:gd name="connsiteX146" fmla="*/ 3674618 w 9548029"/>
                  <a:gd name="connsiteY146" fmla="*/ 1302036 h 2299673"/>
                  <a:gd name="connsiteX147" fmla="*/ 3725736 w 9548029"/>
                  <a:gd name="connsiteY147" fmla="*/ 1302036 h 2299673"/>
                  <a:gd name="connsiteX148" fmla="*/ 3725736 w 9548029"/>
                  <a:gd name="connsiteY148" fmla="*/ 1319572 h 2299673"/>
                  <a:gd name="connsiteX149" fmla="*/ 3944895 w 9548029"/>
                  <a:gd name="connsiteY149" fmla="*/ 1319572 h 2299673"/>
                  <a:gd name="connsiteX150" fmla="*/ 3944895 w 9548029"/>
                  <a:gd name="connsiteY150" fmla="*/ 1336993 h 2299673"/>
                  <a:gd name="connsiteX151" fmla="*/ 4010681 w 9548029"/>
                  <a:gd name="connsiteY151" fmla="*/ 1336993 h 2299673"/>
                  <a:gd name="connsiteX152" fmla="*/ 4010681 w 9548029"/>
                  <a:gd name="connsiteY152" fmla="*/ 1354529 h 2299673"/>
                  <a:gd name="connsiteX153" fmla="*/ 4112927 w 9548029"/>
                  <a:gd name="connsiteY153" fmla="*/ 1354529 h 2299673"/>
                  <a:gd name="connsiteX154" fmla="*/ 4112927 w 9548029"/>
                  <a:gd name="connsiteY154" fmla="*/ 1372404 h 2299673"/>
                  <a:gd name="connsiteX155" fmla="*/ 4273635 w 9548029"/>
                  <a:gd name="connsiteY155" fmla="*/ 1372404 h 2299673"/>
                  <a:gd name="connsiteX156" fmla="*/ 4273635 w 9548029"/>
                  <a:gd name="connsiteY156" fmla="*/ 1390280 h 2299673"/>
                  <a:gd name="connsiteX157" fmla="*/ 4354068 w 9548029"/>
                  <a:gd name="connsiteY157" fmla="*/ 1390280 h 2299673"/>
                  <a:gd name="connsiteX158" fmla="*/ 4354068 w 9548029"/>
                  <a:gd name="connsiteY158" fmla="*/ 1408155 h 2299673"/>
                  <a:gd name="connsiteX159" fmla="*/ 4638834 w 9548029"/>
                  <a:gd name="connsiteY159" fmla="*/ 1408155 h 2299673"/>
                  <a:gd name="connsiteX160" fmla="*/ 4638834 w 9548029"/>
                  <a:gd name="connsiteY160" fmla="*/ 1426252 h 2299673"/>
                  <a:gd name="connsiteX161" fmla="*/ 4660826 w 9548029"/>
                  <a:gd name="connsiteY161" fmla="*/ 1426252 h 2299673"/>
                  <a:gd name="connsiteX162" fmla="*/ 4660826 w 9548029"/>
                  <a:gd name="connsiteY162" fmla="*/ 1444689 h 2299673"/>
                  <a:gd name="connsiteX163" fmla="*/ 4697297 w 9548029"/>
                  <a:gd name="connsiteY163" fmla="*/ 1444689 h 2299673"/>
                  <a:gd name="connsiteX164" fmla="*/ 4697297 w 9548029"/>
                  <a:gd name="connsiteY164" fmla="*/ 1463231 h 2299673"/>
                  <a:gd name="connsiteX165" fmla="*/ 4755748 w 9548029"/>
                  <a:gd name="connsiteY165" fmla="*/ 1463231 h 2299673"/>
                  <a:gd name="connsiteX166" fmla="*/ 4755748 w 9548029"/>
                  <a:gd name="connsiteY166" fmla="*/ 1481783 h 2299673"/>
                  <a:gd name="connsiteX167" fmla="*/ 4799711 w 9548029"/>
                  <a:gd name="connsiteY167" fmla="*/ 1481783 h 2299673"/>
                  <a:gd name="connsiteX168" fmla="*/ 4799711 w 9548029"/>
                  <a:gd name="connsiteY168" fmla="*/ 1500219 h 2299673"/>
                  <a:gd name="connsiteX169" fmla="*/ 4916445 w 9548029"/>
                  <a:gd name="connsiteY169" fmla="*/ 1500219 h 2299673"/>
                  <a:gd name="connsiteX170" fmla="*/ 4916445 w 9548029"/>
                  <a:gd name="connsiteY170" fmla="*/ 1537875 h 2299673"/>
                  <a:gd name="connsiteX171" fmla="*/ 4945761 w 9548029"/>
                  <a:gd name="connsiteY171" fmla="*/ 1537875 h 2299673"/>
                  <a:gd name="connsiteX172" fmla="*/ 4945761 w 9548029"/>
                  <a:gd name="connsiteY172" fmla="*/ 1556755 h 2299673"/>
                  <a:gd name="connsiteX173" fmla="*/ 4982231 w 9548029"/>
                  <a:gd name="connsiteY173" fmla="*/ 1556755 h 2299673"/>
                  <a:gd name="connsiteX174" fmla="*/ 4982231 w 9548029"/>
                  <a:gd name="connsiteY174" fmla="*/ 1575753 h 2299673"/>
                  <a:gd name="connsiteX175" fmla="*/ 5223372 w 9548029"/>
                  <a:gd name="connsiteY175" fmla="*/ 1575753 h 2299673"/>
                  <a:gd name="connsiteX176" fmla="*/ 5223372 w 9548029"/>
                  <a:gd name="connsiteY176" fmla="*/ 1595088 h 2299673"/>
                  <a:gd name="connsiteX177" fmla="*/ 5259843 w 9548029"/>
                  <a:gd name="connsiteY177" fmla="*/ 1595088 h 2299673"/>
                  <a:gd name="connsiteX178" fmla="*/ 5259843 w 9548029"/>
                  <a:gd name="connsiteY178" fmla="*/ 1614424 h 2299673"/>
                  <a:gd name="connsiteX179" fmla="*/ 5267166 w 9548029"/>
                  <a:gd name="connsiteY179" fmla="*/ 1614424 h 2299673"/>
                  <a:gd name="connsiteX180" fmla="*/ 5267166 w 9548029"/>
                  <a:gd name="connsiteY180" fmla="*/ 1633866 h 2299673"/>
                  <a:gd name="connsiteX181" fmla="*/ 5274490 w 9548029"/>
                  <a:gd name="connsiteY181" fmla="*/ 1633866 h 2299673"/>
                  <a:gd name="connsiteX182" fmla="*/ 5274490 w 9548029"/>
                  <a:gd name="connsiteY182" fmla="*/ 1653201 h 2299673"/>
                  <a:gd name="connsiteX183" fmla="*/ 5318295 w 9548029"/>
                  <a:gd name="connsiteY183" fmla="*/ 1653201 h 2299673"/>
                  <a:gd name="connsiteX184" fmla="*/ 5318295 w 9548029"/>
                  <a:gd name="connsiteY184" fmla="*/ 1672759 h 2299673"/>
                  <a:gd name="connsiteX185" fmla="*/ 5581248 w 9548029"/>
                  <a:gd name="connsiteY185" fmla="*/ 1672759 h 2299673"/>
                  <a:gd name="connsiteX186" fmla="*/ 5581248 w 9548029"/>
                  <a:gd name="connsiteY186" fmla="*/ 1693333 h 2299673"/>
                  <a:gd name="connsiteX187" fmla="*/ 5654358 w 9548029"/>
                  <a:gd name="connsiteY187" fmla="*/ 1693333 h 2299673"/>
                  <a:gd name="connsiteX188" fmla="*/ 5654358 w 9548029"/>
                  <a:gd name="connsiteY188" fmla="*/ 1714468 h 2299673"/>
                  <a:gd name="connsiteX189" fmla="*/ 5815055 w 9548029"/>
                  <a:gd name="connsiteY189" fmla="*/ 1714468 h 2299673"/>
                  <a:gd name="connsiteX190" fmla="*/ 5815055 w 9548029"/>
                  <a:gd name="connsiteY190" fmla="*/ 1735487 h 2299673"/>
                  <a:gd name="connsiteX191" fmla="*/ 5837036 w 9548029"/>
                  <a:gd name="connsiteY191" fmla="*/ 1735487 h 2299673"/>
                  <a:gd name="connsiteX192" fmla="*/ 5837036 w 9548029"/>
                  <a:gd name="connsiteY192" fmla="*/ 1756505 h 2299673"/>
                  <a:gd name="connsiteX193" fmla="*/ 6100001 w 9548029"/>
                  <a:gd name="connsiteY193" fmla="*/ 1756505 h 2299673"/>
                  <a:gd name="connsiteX194" fmla="*/ 6100001 w 9548029"/>
                  <a:gd name="connsiteY194" fmla="*/ 1779439 h 2299673"/>
                  <a:gd name="connsiteX195" fmla="*/ 6136471 w 9548029"/>
                  <a:gd name="connsiteY195" fmla="*/ 1779439 h 2299673"/>
                  <a:gd name="connsiteX196" fmla="*/ 6136471 w 9548029"/>
                  <a:gd name="connsiteY196" fmla="*/ 1803157 h 2299673"/>
                  <a:gd name="connsiteX197" fmla="*/ 6414083 w 9548029"/>
                  <a:gd name="connsiteY197" fmla="*/ 1803157 h 2299673"/>
                  <a:gd name="connsiteX198" fmla="*/ 6414083 w 9548029"/>
                  <a:gd name="connsiteY198" fmla="*/ 1830134 h 2299673"/>
                  <a:gd name="connsiteX199" fmla="*/ 6436064 w 9548029"/>
                  <a:gd name="connsiteY199" fmla="*/ 1830134 h 2299673"/>
                  <a:gd name="connsiteX200" fmla="*/ 6436064 w 9548029"/>
                  <a:gd name="connsiteY200" fmla="*/ 1857111 h 2299673"/>
                  <a:gd name="connsiteX201" fmla="*/ 6757469 w 9548029"/>
                  <a:gd name="connsiteY201" fmla="*/ 1857111 h 2299673"/>
                  <a:gd name="connsiteX202" fmla="*/ 6757469 w 9548029"/>
                  <a:gd name="connsiteY202" fmla="*/ 1890162 h 2299673"/>
                  <a:gd name="connsiteX203" fmla="*/ 6764793 w 9548029"/>
                  <a:gd name="connsiteY203" fmla="*/ 1890162 h 2299673"/>
                  <a:gd name="connsiteX204" fmla="*/ 6764793 w 9548029"/>
                  <a:gd name="connsiteY204" fmla="*/ 1924558 h 2299673"/>
                  <a:gd name="connsiteX205" fmla="*/ 7962826 w 9548029"/>
                  <a:gd name="connsiteY205" fmla="*/ 1924558 h 2299673"/>
                  <a:gd name="connsiteX206" fmla="*/ 7962826 w 9548029"/>
                  <a:gd name="connsiteY206" fmla="*/ 2013246 h 2299673"/>
                  <a:gd name="connsiteX207" fmla="*/ 8291566 w 9548029"/>
                  <a:gd name="connsiteY207" fmla="*/ 2013246 h 2299673"/>
                  <a:gd name="connsiteX208" fmla="*/ 8291566 w 9548029"/>
                  <a:gd name="connsiteY208" fmla="*/ 2136002 h 2299673"/>
                  <a:gd name="connsiteX209" fmla="*/ 8437784 w 9548029"/>
                  <a:gd name="connsiteY209" fmla="*/ 2136002 h 2299673"/>
                  <a:gd name="connsiteX210" fmla="*/ 8437784 w 9548029"/>
                  <a:gd name="connsiteY210" fmla="*/ 2299674 h 2299673"/>
                  <a:gd name="connsiteX211" fmla="*/ 9548029 w 9548029"/>
                  <a:gd name="connsiteY211" fmla="*/ 2299674 h 229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9548029" h="2299673">
                    <a:moveTo>
                      <a:pt x="0" y="0"/>
                    </a:moveTo>
                    <a:lnTo>
                      <a:pt x="160729" y="0"/>
                    </a:lnTo>
                    <a:lnTo>
                      <a:pt x="160729" y="14044"/>
                    </a:lnTo>
                    <a:lnTo>
                      <a:pt x="284840" y="14044"/>
                    </a:lnTo>
                    <a:lnTo>
                      <a:pt x="284840" y="28099"/>
                    </a:lnTo>
                    <a:lnTo>
                      <a:pt x="292174" y="28099"/>
                    </a:lnTo>
                    <a:lnTo>
                      <a:pt x="292174" y="42153"/>
                    </a:lnTo>
                    <a:lnTo>
                      <a:pt x="306821" y="42153"/>
                    </a:lnTo>
                    <a:lnTo>
                      <a:pt x="306821" y="56314"/>
                    </a:lnTo>
                    <a:lnTo>
                      <a:pt x="372607" y="56314"/>
                    </a:lnTo>
                    <a:lnTo>
                      <a:pt x="372607" y="70369"/>
                    </a:lnTo>
                    <a:lnTo>
                      <a:pt x="525981" y="70369"/>
                    </a:lnTo>
                    <a:lnTo>
                      <a:pt x="525981" y="84529"/>
                    </a:lnTo>
                    <a:lnTo>
                      <a:pt x="599091" y="84529"/>
                    </a:lnTo>
                    <a:lnTo>
                      <a:pt x="599091" y="98690"/>
                    </a:lnTo>
                    <a:lnTo>
                      <a:pt x="620903" y="98690"/>
                    </a:lnTo>
                    <a:lnTo>
                      <a:pt x="620903" y="112966"/>
                    </a:lnTo>
                    <a:lnTo>
                      <a:pt x="628237" y="112966"/>
                    </a:lnTo>
                    <a:lnTo>
                      <a:pt x="628237" y="127127"/>
                    </a:lnTo>
                    <a:lnTo>
                      <a:pt x="664866" y="127127"/>
                    </a:lnTo>
                    <a:lnTo>
                      <a:pt x="664866" y="141404"/>
                    </a:lnTo>
                    <a:lnTo>
                      <a:pt x="679355" y="141404"/>
                    </a:lnTo>
                    <a:lnTo>
                      <a:pt x="679355" y="155575"/>
                    </a:lnTo>
                    <a:lnTo>
                      <a:pt x="832898" y="155575"/>
                    </a:lnTo>
                    <a:lnTo>
                      <a:pt x="832898" y="169841"/>
                    </a:lnTo>
                    <a:lnTo>
                      <a:pt x="884026" y="169841"/>
                    </a:lnTo>
                    <a:lnTo>
                      <a:pt x="884026" y="184118"/>
                    </a:lnTo>
                    <a:lnTo>
                      <a:pt x="920496" y="184118"/>
                    </a:lnTo>
                    <a:lnTo>
                      <a:pt x="920496" y="198628"/>
                    </a:lnTo>
                    <a:lnTo>
                      <a:pt x="927820" y="198628"/>
                    </a:lnTo>
                    <a:lnTo>
                      <a:pt x="927820" y="227626"/>
                    </a:lnTo>
                    <a:lnTo>
                      <a:pt x="935154" y="227626"/>
                    </a:lnTo>
                    <a:lnTo>
                      <a:pt x="935154" y="242242"/>
                    </a:lnTo>
                    <a:lnTo>
                      <a:pt x="949642" y="242242"/>
                    </a:lnTo>
                    <a:lnTo>
                      <a:pt x="949642" y="256847"/>
                    </a:lnTo>
                    <a:lnTo>
                      <a:pt x="993606" y="256847"/>
                    </a:lnTo>
                    <a:lnTo>
                      <a:pt x="993606" y="271579"/>
                    </a:lnTo>
                    <a:lnTo>
                      <a:pt x="1000771" y="271579"/>
                    </a:lnTo>
                    <a:lnTo>
                      <a:pt x="1000771" y="286194"/>
                    </a:lnTo>
                    <a:lnTo>
                      <a:pt x="1030076" y="286194"/>
                    </a:lnTo>
                    <a:lnTo>
                      <a:pt x="1030076" y="300916"/>
                    </a:lnTo>
                    <a:lnTo>
                      <a:pt x="1183449" y="300916"/>
                    </a:lnTo>
                    <a:lnTo>
                      <a:pt x="1183449" y="315637"/>
                    </a:lnTo>
                    <a:lnTo>
                      <a:pt x="1190784" y="315637"/>
                    </a:lnTo>
                    <a:lnTo>
                      <a:pt x="1190784" y="345091"/>
                    </a:lnTo>
                    <a:lnTo>
                      <a:pt x="1198107" y="345091"/>
                    </a:lnTo>
                    <a:lnTo>
                      <a:pt x="1198107" y="359706"/>
                    </a:lnTo>
                    <a:lnTo>
                      <a:pt x="1219920" y="359706"/>
                    </a:lnTo>
                    <a:lnTo>
                      <a:pt x="1219920" y="374428"/>
                    </a:lnTo>
                    <a:lnTo>
                      <a:pt x="1227254" y="374428"/>
                    </a:lnTo>
                    <a:lnTo>
                      <a:pt x="1227254" y="389160"/>
                    </a:lnTo>
                    <a:lnTo>
                      <a:pt x="1285706" y="389160"/>
                    </a:lnTo>
                    <a:lnTo>
                      <a:pt x="1285706" y="403998"/>
                    </a:lnTo>
                    <a:lnTo>
                      <a:pt x="1336834" y="403998"/>
                    </a:lnTo>
                    <a:lnTo>
                      <a:pt x="1336834" y="418835"/>
                    </a:lnTo>
                    <a:lnTo>
                      <a:pt x="1461061" y="418835"/>
                    </a:lnTo>
                    <a:lnTo>
                      <a:pt x="1461061" y="433673"/>
                    </a:lnTo>
                    <a:lnTo>
                      <a:pt x="1497531" y="433673"/>
                    </a:lnTo>
                    <a:lnTo>
                      <a:pt x="1497531" y="448511"/>
                    </a:lnTo>
                    <a:lnTo>
                      <a:pt x="1504865" y="448511"/>
                    </a:lnTo>
                    <a:lnTo>
                      <a:pt x="1504865" y="478187"/>
                    </a:lnTo>
                    <a:lnTo>
                      <a:pt x="1534171" y="478187"/>
                    </a:lnTo>
                    <a:lnTo>
                      <a:pt x="1534171" y="493025"/>
                    </a:lnTo>
                    <a:lnTo>
                      <a:pt x="1541494" y="493025"/>
                    </a:lnTo>
                    <a:lnTo>
                      <a:pt x="1541494" y="522700"/>
                    </a:lnTo>
                    <a:lnTo>
                      <a:pt x="1614434" y="522700"/>
                    </a:lnTo>
                    <a:lnTo>
                      <a:pt x="1614434" y="537760"/>
                    </a:lnTo>
                    <a:lnTo>
                      <a:pt x="1804448" y="537760"/>
                    </a:lnTo>
                    <a:lnTo>
                      <a:pt x="1804448" y="552715"/>
                    </a:lnTo>
                    <a:lnTo>
                      <a:pt x="1840928" y="552715"/>
                    </a:lnTo>
                    <a:lnTo>
                      <a:pt x="1840928" y="582613"/>
                    </a:lnTo>
                    <a:lnTo>
                      <a:pt x="1855576" y="582613"/>
                    </a:lnTo>
                    <a:lnTo>
                      <a:pt x="1855576" y="612743"/>
                    </a:lnTo>
                    <a:lnTo>
                      <a:pt x="1862910" y="612743"/>
                    </a:lnTo>
                    <a:lnTo>
                      <a:pt x="1862910" y="657924"/>
                    </a:lnTo>
                    <a:lnTo>
                      <a:pt x="1870234" y="657924"/>
                    </a:lnTo>
                    <a:lnTo>
                      <a:pt x="1870234" y="672994"/>
                    </a:lnTo>
                    <a:lnTo>
                      <a:pt x="1892046" y="672994"/>
                    </a:lnTo>
                    <a:lnTo>
                      <a:pt x="1892046" y="688171"/>
                    </a:lnTo>
                    <a:lnTo>
                      <a:pt x="1906704" y="688171"/>
                    </a:lnTo>
                    <a:lnTo>
                      <a:pt x="1906704" y="703231"/>
                    </a:lnTo>
                    <a:lnTo>
                      <a:pt x="2060077" y="703231"/>
                    </a:lnTo>
                    <a:lnTo>
                      <a:pt x="2060077" y="718629"/>
                    </a:lnTo>
                    <a:lnTo>
                      <a:pt x="2111206" y="718629"/>
                    </a:lnTo>
                    <a:lnTo>
                      <a:pt x="2111206" y="734145"/>
                    </a:lnTo>
                    <a:lnTo>
                      <a:pt x="2125864" y="734145"/>
                    </a:lnTo>
                    <a:lnTo>
                      <a:pt x="2125864" y="749543"/>
                    </a:lnTo>
                    <a:lnTo>
                      <a:pt x="2155169" y="749543"/>
                    </a:lnTo>
                    <a:lnTo>
                      <a:pt x="2155169" y="765281"/>
                    </a:lnTo>
                    <a:lnTo>
                      <a:pt x="2191639" y="765281"/>
                    </a:lnTo>
                    <a:lnTo>
                      <a:pt x="2191639" y="781135"/>
                    </a:lnTo>
                    <a:lnTo>
                      <a:pt x="2206297" y="781135"/>
                    </a:lnTo>
                    <a:lnTo>
                      <a:pt x="2206297" y="797094"/>
                    </a:lnTo>
                    <a:lnTo>
                      <a:pt x="2330365" y="797094"/>
                    </a:lnTo>
                    <a:lnTo>
                      <a:pt x="2330365" y="813054"/>
                    </a:lnTo>
                    <a:lnTo>
                      <a:pt x="2410799" y="813054"/>
                    </a:lnTo>
                    <a:lnTo>
                      <a:pt x="2410799" y="829014"/>
                    </a:lnTo>
                    <a:lnTo>
                      <a:pt x="2418123" y="829014"/>
                    </a:lnTo>
                    <a:lnTo>
                      <a:pt x="2418123" y="844973"/>
                    </a:lnTo>
                    <a:lnTo>
                      <a:pt x="2454593" y="844973"/>
                    </a:lnTo>
                    <a:lnTo>
                      <a:pt x="2454593" y="860944"/>
                    </a:lnTo>
                    <a:lnTo>
                      <a:pt x="2498397" y="860944"/>
                    </a:lnTo>
                    <a:lnTo>
                      <a:pt x="2498397" y="877020"/>
                    </a:lnTo>
                    <a:lnTo>
                      <a:pt x="2651771" y="877020"/>
                    </a:lnTo>
                    <a:lnTo>
                      <a:pt x="2651771" y="893318"/>
                    </a:lnTo>
                    <a:lnTo>
                      <a:pt x="2724880" y="893318"/>
                    </a:lnTo>
                    <a:lnTo>
                      <a:pt x="2724880" y="909722"/>
                    </a:lnTo>
                    <a:lnTo>
                      <a:pt x="2746862" y="909722"/>
                    </a:lnTo>
                    <a:lnTo>
                      <a:pt x="2746862" y="942435"/>
                    </a:lnTo>
                    <a:lnTo>
                      <a:pt x="2754186" y="942435"/>
                    </a:lnTo>
                    <a:lnTo>
                      <a:pt x="2754186" y="958850"/>
                    </a:lnTo>
                    <a:lnTo>
                      <a:pt x="2768674" y="958850"/>
                    </a:lnTo>
                    <a:lnTo>
                      <a:pt x="2768674" y="975487"/>
                    </a:lnTo>
                    <a:lnTo>
                      <a:pt x="2776008" y="975487"/>
                    </a:lnTo>
                    <a:lnTo>
                      <a:pt x="2776008" y="992008"/>
                    </a:lnTo>
                    <a:lnTo>
                      <a:pt x="2805314" y="992008"/>
                    </a:lnTo>
                    <a:lnTo>
                      <a:pt x="2805314" y="1008645"/>
                    </a:lnTo>
                    <a:lnTo>
                      <a:pt x="2958687" y="1008645"/>
                    </a:lnTo>
                    <a:lnTo>
                      <a:pt x="2958687" y="1025620"/>
                    </a:lnTo>
                    <a:lnTo>
                      <a:pt x="3046285" y="1025620"/>
                    </a:lnTo>
                    <a:lnTo>
                      <a:pt x="3046285" y="1042596"/>
                    </a:lnTo>
                    <a:lnTo>
                      <a:pt x="3068267" y="1042596"/>
                    </a:lnTo>
                    <a:lnTo>
                      <a:pt x="3068267" y="1059572"/>
                    </a:lnTo>
                    <a:lnTo>
                      <a:pt x="3075601" y="1059572"/>
                    </a:lnTo>
                    <a:lnTo>
                      <a:pt x="3075601" y="1076653"/>
                    </a:lnTo>
                    <a:lnTo>
                      <a:pt x="3082925" y="1076653"/>
                    </a:lnTo>
                    <a:lnTo>
                      <a:pt x="3082925" y="1093745"/>
                    </a:lnTo>
                    <a:lnTo>
                      <a:pt x="3119395" y="1093745"/>
                    </a:lnTo>
                    <a:lnTo>
                      <a:pt x="3119395" y="1111049"/>
                    </a:lnTo>
                    <a:lnTo>
                      <a:pt x="3126719" y="1111049"/>
                    </a:lnTo>
                    <a:lnTo>
                      <a:pt x="3126719" y="1145445"/>
                    </a:lnTo>
                    <a:lnTo>
                      <a:pt x="3155865" y="1145445"/>
                    </a:lnTo>
                    <a:lnTo>
                      <a:pt x="3155865" y="1162759"/>
                    </a:lnTo>
                    <a:lnTo>
                      <a:pt x="3287427" y="1162759"/>
                    </a:lnTo>
                    <a:lnTo>
                      <a:pt x="3287427" y="1180074"/>
                    </a:lnTo>
                    <a:lnTo>
                      <a:pt x="3338555" y="1180074"/>
                    </a:lnTo>
                    <a:lnTo>
                      <a:pt x="3338555" y="1214808"/>
                    </a:lnTo>
                    <a:lnTo>
                      <a:pt x="3345879" y="1214808"/>
                    </a:lnTo>
                    <a:lnTo>
                      <a:pt x="3345879" y="1232122"/>
                    </a:lnTo>
                    <a:lnTo>
                      <a:pt x="3433477" y="1232122"/>
                    </a:lnTo>
                    <a:lnTo>
                      <a:pt x="3433477" y="1249648"/>
                    </a:lnTo>
                    <a:lnTo>
                      <a:pt x="3440800" y="1249648"/>
                    </a:lnTo>
                    <a:lnTo>
                      <a:pt x="3440800" y="1267079"/>
                    </a:lnTo>
                    <a:lnTo>
                      <a:pt x="3667284" y="1267079"/>
                    </a:lnTo>
                    <a:lnTo>
                      <a:pt x="3667284" y="1284616"/>
                    </a:lnTo>
                    <a:lnTo>
                      <a:pt x="3674618" y="1284616"/>
                    </a:lnTo>
                    <a:lnTo>
                      <a:pt x="3674618" y="1302036"/>
                    </a:lnTo>
                    <a:lnTo>
                      <a:pt x="3725736" y="1302036"/>
                    </a:lnTo>
                    <a:lnTo>
                      <a:pt x="3725736" y="1319572"/>
                    </a:lnTo>
                    <a:lnTo>
                      <a:pt x="3944895" y="1319572"/>
                    </a:lnTo>
                    <a:lnTo>
                      <a:pt x="3944895" y="1336993"/>
                    </a:lnTo>
                    <a:lnTo>
                      <a:pt x="4010681" y="1336993"/>
                    </a:lnTo>
                    <a:lnTo>
                      <a:pt x="4010681" y="1354529"/>
                    </a:lnTo>
                    <a:lnTo>
                      <a:pt x="4112927" y="1354529"/>
                    </a:lnTo>
                    <a:lnTo>
                      <a:pt x="4112927" y="1372404"/>
                    </a:lnTo>
                    <a:lnTo>
                      <a:pt x="4273635" y="1372404"/>
                    </a:lnTo>
                    <a:lnTo>
                      <a:pt x="4273635" y="1390280"/>
                    </a:lnTo>
                    <a:lnTo>
                      <a:pt x="4354068" y="1390280"/>
                    </a:lnTo>
                    <a:lnTo>
                      <a:pt x="4354068" y="1408155"/>
                    </a:lnTo>
                    <a:lnTo>
                      <a:pt x="4638834" y="1408155"/>
                    </a:lnTo>
                    <a:lnTo>
                      <a:pt x="4638834" y="1426252"/>
                    </a:lnTo>
                    <a:lnTo>
                      <a:pt x="4660826" y="1426252"/>
                    </a:lnTo>
                    <a:lnTo>
                      <a:pt x="4660826" y="1444689"/>
                    </a:lnTo>
                    <a:lnTo>
                      <a:pt x="4697297" y="1444689"/>
                    </a:lnTo>
                    <a:lnTo>
                      <a:pt x="4697297" y="1463231"/>
                    </a:lnTo>
                    <a:lnTo>
                      <a:pt x="4755748" y="1463231"/>
                    </a:lnTo>
                    <a:lnTo>
                      <a:pt x="4755748" y="1481783"/>
                    </a:lnTo>
                    <a:lnTo>
                      <a:pt x="4799711" y="1481783"/>
                    </a:lnTo>
                    <a:lnTo>
                      <a:pt x="4799711" y="1500219"/>
                    </a:lnTo>
                    <a:lnTo>
                      <a:pt x="4916445" y="1500219"/>
                    </a:lnTo>
                    <a:lnTo>
                      <a:pt x="4916445" y="1537875"/>
                    </a:lnTo>
                    <a:lnTo>
                      <a:pt x="4945761" y="1537875"/>
                    </a:lnTo>
                    <a:lnTo>
                      <a:pt x="4945761" y="1556755"/>
                    </a:lnTo>
                    <a:lnTo>
                      <a:pt x="4982231" y="1556755"/>
                    </a:lnTo>
                    <a:lnTo>
                      <a:pt x="4982231" y="1575753"/>
                    </a:lnTo>
                    <a:lnTo>
                      <a:pt x="5223372" y="1575753"/>
                    </a:lnTo>
                    <a:lnTo>
                      <a:pt x="5223372" y="1595088"/>
                    </a:lnTo>
                    <a:lnTo>
                      <a:pt x="5259843" y="1595088"/>
                    </a:lnTo>
                    <a:lnTo>
                      <a:pt x="5259843" y="1614424"/>
                    </a:lnTo>
                    <a:lnTo>
                      <a:pt x="5267166" y="1614424"/>
                    </a:lnTo>
                    <a:lnTo>
                      <a:pt x="5267166" y="1633866"/>
                    </a:lnTo>
                    <a:lnTo>
                      <a:pt x="5274490" y="1633866"/>
                    </a:lnTo>
                    <a:lnTo>
                      <a:pt x="5274490" y="1653201"/>
                    </a:lnTo>
                    <a:lnTo>
                      <a:pt x="5318295" y="1653201"/>
                    </a:lnTo>
                    <a:lnTo>
                      <a:pt x="5318295" y="1672759"/>
                    </a:lnTo>
                    <a:lnTo>
                      <a:pt x="5581248" y="1672759"/>
                    </a:lnTo>
                    <a:lnTo>
                      <a:pt x="5581248" y="1693333"/>
                    </a:lnTo>
                    <a:lnTo>
                      <a:pt x="5654358" y="1693333"/>
                    </a:lnTo>
                    <a:lnTo>
                      <a:pt x="5654358" y="1714468"/>
                    </a:lnTo>
                    <a:lnTo>
                      <a:pt x="5815055" y="1714468"/>
                    </a:lnTo>
                    <a:lnTo>
                      <a:pt x="5815055" y="1735487"/>
                    </a:lnTo>
                    <a:lnTo>
                      <a:pt x="5837036" y="1735487"/>
                    </a:lnTo>
                    <a:lnTo>
                      <a:pt x="5837036" y="1756505"/>
                    </a:lnTo>
                    <a:lnTo>
                      <a:pt x="6100001" y="1756505"/>
                    </a:lnTo>
                    <a:lnTo>
                      <a:pt x="6100001" y="1779439"/>
                    </a:lnTo>
                    <a:lnTo>
                      <a:pt x="6136471" y="1779439"/>
                    </a:lnTo>
                    <a:lnTo>
                      <a:pt x="6136471" y="1803157"/>
                    </a:lnTo>
                    <a:lnTo>
                      <a:pt x="6414083" y="1803157"/>
                    </a:lnTo>
                    <a:lnTo>
                      <a:pt x="6414083" y="1830134"/>
                    </a:lnTo>
                    <a:lnTo>
                      <a:pt x="6436064" y="1830134"/>
                    </a:lnTo>
                    <a:lnTo>
                      <a:pt x="6436064" y="1857111"/>
                    </a:lnTo>
                    <a:lnTo>
                      <a:pt x="6757469" y="1857111"/>
                    </a:lnTo>
                    <a:lnTo>
                      <a:pt x="6757469" y="1890162"/>
                    </a:lnTo>
                    <a:lnTo>
                      <a:pt x="6764793" y="1890162"/>
                    </a:lnTo>
                    <a:lnTo>
                      <a:pt x="6764793" y="1924558"/>
                    </a:lnTo>
                    <a:lnTo>
                      <a:pt x="7962826" y="1924558"/>
                    </a:lnTo>
                    <a:lnTo>
                      <a:pt x="7962826" y="2013246"/>
                    </a:lnTo>
                    <a:lnTo>
                      <a:pt x="8291566" y="2013246"/>
                    </a:lnTo>
                    <a:lnTo>
                      <a:pt x="8291566" y="2136002"/>
                    </a:lnTo>
                    <a:lnTo>
                      <a:pt x="8437784" y="2136002"/>
                    </a:lnTo>
                    <a:lnTo>
                      <a:pt x="8437784" y="2299674"/>
                    </a:lnTo>
                    <a:lnTo>
                      <a:pt x="9548029" y="2299674"/>
                    </a:lnTo>
                  </a:path>
                </a:pathLst>
              </a:custGeom>
              <a:noFill/>
              <a:ln w="12700" cap="flat">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0" name="Freeform 79">
                <a:extLst>
                  <a:ext uri="{FF2B5EF4-FFF2-40B4-BE49-F238E27FC236}">
                    <a16:creationId xmlns:a16="http://schemas.microsoft.com/office/drawing/2014/main" id="{B2B1E35F-0961-66FF-95EB-73C1EFE2D2D3}"/>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1" name="Freeform 80">
                <a:extLst>
                  <a:ext uri="{FF2B5EF4-FFF2-40B4-BE49-F238E27FC236}">
                    <a16:creationId xmlns:a16="http://schemas.microsoft.com/office/drawing/2014/main" id="{C61C055E-4A06-92DF-E308-FD32A177F49C}"/>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2" name="Freeform 81">
                <a:extLst>
                  <a:ext uri="{FF2B5EF4-FFF2-40B4-BE49-F238E27FC236}">
                    <a16:creationId xmlns:a16="http://schemas.microsoft.com/office/drawing/2014/main" id="{25824664-4CCE-1099-ACE4-40D38C4663EF}"/>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3" name="Freeform 82">
                <a:extLst>
                  <a:ext uri="{FF2B5EF4-FFF2-40B4-BE49-F238E27FC236}">
                    <a16:creationId xmlns:a16="http://schemas.microsoft.com/office/drawing/2014/main" id="{2F659F0E-1722-D288-82DE-10F8E11516B9}"/>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4" name="Freeform 83">
                <a:extLst>
                  <a:ext uri="{FF2B5EF4-FFF2-40B4-BE49-F238E27FC236}">
                    <a16:creationId xmlns:a16="http://schemas.microsoft.com/office/drawing/2014/main" id="{BFAD414E-A3A5-D722-0CDB-455B8ABCAAEE}"/>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5" name="Freeform 84">
                <a:extLst>
                  <a:ext uri="{FF2B5EF4-FFF2-40B4-BE49-F238E27FC236}">
                    <a16:creationId xmlns:a16="http://schemas.microsoft.com/office/drawing/2014/main" id="{EBF256C8-E334-ADA6-E940-63FAF29E92D6}"/>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6" name="Freeform 85">
                <a:extLst>
                  <a:ext uri="{FF2B5EF4-FFF2-40B4-BE49-F238E27FC236}">
                    <a16:creationId xmlns:a16="http://schemas.microsoft.com/office/drawing/2014/main" id="{90537C6E-AF94-0E73-7FC3-CC183D8F2066}"/>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7" name="Freeform 86">
                <a:extLst>
                  <a:ext uri="{FF2B5EF4-FFF2-40B4-BE49-F238E27FC236}">
                    <a16:creationId xmlns:a16="http://schemas.microsoft.com/office/drawing/2014/main" id="{228BB032-5C85-3EB2-E583-55F5A45B32A9}"/>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8" name="Freeform 87">
                <a:extLst>
                  <a:ext uri="{FF2B5EF4-FFF2-40B4-BE49-F238E27FC236}">
                    <a16:creationId xmlns:a16="http://schemas.microsoft.com/office/drawing/2014/main" id="{C80784C5-B52F-012C-F560-2100502FE4A6}"/>
                  </a:ext>
                </a:extLst>
              </p:cNvPr>
              <p:cNvSpPr/>
              <p:nvPr/>
            </p:nvSpPr>
            <p:spPr>
              <a:xfrm>
                <a:off x="1769575" y="1258548"/>
                <a:ext cx="74877" cy="10583"/>
              </a:xfrm>
              <a:custGeom>
                <a:avLst/>
                <a:gdLst>
                  <a:gd name="connsiteX0" fmla="*/ 0 w 74877"/>
                  <a:gd name="connsiteY0" fmla="*/ 0 h 10583"/>
                  <a:gd name="connsiteX1" fmla="*/ 74877 w 74877"/>
                  <a:gd name="connsiteY1" fmla="*/ 0 h 10583"/>
                </a:gdLst>
                <a:ahLst/>
                <a:cxnLst>
                  <a:cxn ang="0">
                    <a:pos x="connsiteX0" y="connsiteY0"/>
                  </a:cxn>
                  <a:cxn ang="0">
                    <a:pos x="connsiteX1" y="connsiteY1"/>
                  </a:cxn>
                </a:cxnLst>
                <a:rect l="l" t="t" r="r" b="b"/>
                <a:pathLst>
                  <a:path w="74877" h="10583">
                    <a:moveTo>
                      <a:pt x="0" y="0"/>
                    </a:moveTo>
                    <a:lnTo>
                      <a:pt x="74877"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29" name="Freeform 88">
                <a:extLst>
                  <a:ext uri="{FF2B5EF4-FFF2-40B4-BE49-F238E27FC236}">
                    <a16:creationId xmlns:a16="http://schemas.microsoft.com/office/drawing/2014/main" id="{5C81FF26-3D40-E47B-82B6-23E99651F3D3}"/>
                  </a:ext>
                </a:extLst>
              </p:cNvPr>
              <p:cNvSpPr/>
              <p:nvPr/>
            </p:nvSpPr>
            <p:spPr>
              <a:xfrm>
                <a:off x="1806977" y="123325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0" name="Freeform 89">
                <a:extLst>
                  <a:ext uri="{FF2B5EF4-FFF2-40B4-BE49-F238E27FC236}">
                    <a16:creationId xmlns:a16="http://schemas.microsoft.com/office/drawing/2014/main" id="{3D064198-85EF-AF24-8774-7C8DEA1405A3}"/>
                  </a:ext>
                </a:extLst>
              </p:cNvPr>
              <p:cNvSpPr/>
              <p:nvPr/>
            </p:nvSpPr>
            <p:spPr>
              <a:xfrm>
                <a:off x="1849945" y="128676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1" name="Freeform 90">
                <a:extLst>
                  <a:ext uri="{FF2B5EF4-FFF2-40B4-BE49-F238E27FC236}">
                    <a16:creationId xmlns:a16="http://schemas.microsoft.com/office/drawing/2014/main" id="{0796743B-524D-7CD8-E744-7DFB9B197AEA}"/>
                  </a:ext>
                </a:extLst>
              </p:cNvPr>
              <p:cNvSpPr/>
              <p:nvPr/>
            </p:nvSpPr>
            <p:spPr>
              <a:xfrm>
                <a:off x="1887410" y="126146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2" name="Freeform 91">
                <a:extLst>
                  <a:ext uri="{FF2B5EF4-FFF2-40B4-BE49-F238E27FC236}">
                    <a16:creationId xmlns:a16="http://schemas.microsoft.com/office/drawing/2014/main" id="{17747396-AD95-671F-32EF-6585C361156A}"/>
                  </a:ext>
                </a:extLst>
              </p:cNvPr>
              <p:cNvSpPr/>
              <p:nvPr/>
            </p:nvSpPr>
            <p:spPr>
              <a:xfrm>
                <a:off x="2098241" y="132913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3" name="Freeform 92">
                <a:extLst>
                  <a:ext uri="{FF2B5EF4-FFF2-40B4-BE49-F238E27FC236}">
                    <a16:creationId xmlns:a16="http://schemas.microsoft.com/office/drawing/2014/main" id="{78213934-A3A9-3902-4053-BFCDB93C671B}"/>
                  </a:ext>
                </a:extLst>
              </p:cNvPr>
              <p:cNvSpPr/>
              <p:nvPr/>
            </p:nvSpPr>
            <p:spPr>
              <a:xfrm>
                <a:off x="2135716" y="130384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4" name="Freeform 93">
                <a:extLst>
                  <a:ext uri="{FF2B5EF4-FFF2-40B4-BE49-F238E27FC236}">
                    <a16:creationId xmlns:a16="http://schemas.microsoft.com/office/drawing/2014/main" id="{13A0DBB2-7CCA-A0E3-9591-B6A7DBC688C6}"/>
                  </a:ext>
                </a:extLst>
              </p:cNvPr>
              <p:cNvSpPr/>
              <p:nvPr/>
            </p:nvSpPr>
            <p:spPr>
              <a:xfrm>
                <a:off x="2164027" y="138602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5" name="Freeform 94">
                <a:extLst>
                  <a:ext uri="{FF2B5EF4-FFF2-40B4-BE49-F238E27FC236}">
                    <a16:creationId xmlns:a16="http://schemas.microsoft.com/office/drawing/2014/main" id="{AD62AEE1-67D6-E7CA-7B54-5A3BC8379F47}"/>
                  </a:ext>
                </a:extLst>
              </p:cNvPr>
              <p:cNvSpPr/>
              <p:nvPr/>
            </p:nvSpPr>
            <p:spPr>
              <a:xfrm>
                <a:off x="2201492" y="1360730"/>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6" name="Freeform 95">
                <a:extLst>
                  <a:ext uri="{FF2B5EF4-FFF2-40B4-BE49-F238E27FC236}">
                    <a16:creationId xmlns:a16="http://schemas.microsoft.com/office/drawing/2014/main" id="{F5554368-446E-8B61-5C13-EEFAD9431537}"/>
                  </a:ext>
                </a:extLst>
              </p:cNvPr>
              <p:cNvSpPr/>
              <p:nvPr/>
            </p:nvSpPr>
            <p:spPr>
              <a:xfrm>
                <a:off x="2375852"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7" name="Freeform 96">
                <a:extLst>
                  <a:ext uri="{FF2B5EF4-FFF2-40B4-BE49-F238E27FC236}">
                    <a16:creationId xmlns:a16="http://schemas.microsoft.com/office/drawing/2014/main" id="{00CD80A3-CC0C-FE17-50FA-70F10B6BA213}"/>
                  </a:ext>
                </a:extLst>
              </p:cNvPr>
              <p:cNvSpPr/>
              <p:nvPr/>
            </p:nvSpPr>
            <p:spPr>
              <a:xfrm>
                <a:off x="2413328"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8" name="Freeform 97">
                <a:extLst>
                  <a:ext uri="{FF2B5EF4-FFF2-40B4-BE49-F238E27FC236}">
                    <a16:creationId xmlns:a16="http://schemas.microsoft.com/office/drawing/2014/main" id="{7C5ACAB5-1B35-D784-1CAC-EE94CEB196AB}"/>
                  </a:ext>
                </a:extLst>
              </p:cNvPr>
              <p:cNvSpPr/>
              <p:nvPr/>
            </p:nvSpPr>
            <p:spPr>
              <a:xfrm>
                <a:off x="2383186"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39" name="Freeform 98">
                <a:extLst>
                  <a:ext uri="{FF2B5EF4-FFF2-40B4-BE49-F238E27FC236}">
                    <a16:creationId xmlns:a16="http://schemas.microsoft.com/office/drawing/2014/main" id="{805E247D-8823-D7CF-306B-1F8876222D7D}"/>
                  </a:ext>
                </a:extLst>
              </p:cNvPr>
              <p:cNvSpPr/>
              <p:nvPr/>
            </p:nvSpPr>
            <p:spPr>
              <a:xfrm>
                <a:off x="2420651"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0" name="Freeform 99">
                <a:extLst>
                  <a:ext uri="{FF2B5EF4-FFF2-40B4-BE49-F238E27FC236}">
                    <a16:creationId xmlns:a16="http://schemas.microsoft.com/office/drawing/2014/main" id="{EEAAF26B-6DC8-C1C4-2BB8-417A1F9C1CB1}"/>
                  </a:ext>
                </a:extLst>
              </p:cNvPr>
              <p:cNvSpPr/>
              <p:nvPr/>
            </p:nvSpPr>
            <p:spPr>
              <a:xfrm>
                <a:off x="2383186"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1" name="Freeform 100">
                <a:extLst>
                  <a:ext uri="{FF2B5EF4-FFF2-40B4-BE49-F238E27FC236}">
                    <a16:creationId xmlns:a16="http://schemas.microsoft.com/office/drawing/2014/main" id="{970B44D2-72FC-E784-DB5B-C5980BD874F1}"/>
                  </a:ext>
                </a:extLst>
              </p:cNvPr>
              <p:cNvSpPr/>
              <p:nvPr/>
            </p:nvSpPr>
            <p:spPr>
              <a:xfrm>
                <a:off x="2420651"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2" name="Freeform 101">
                <a:extLst>
                  <a:ext uri="{FF2B5EF4-FFF2-40B4-BE49-F238E27FC236}">
                    <a16:creationId xmlns:a16="http://schemas.microsoft.com/office/drawing/2014/main" id="{8F603602-F6BD-597F-5474-EFC7C4D3EE36}"/>
                  </a:ext>
                </a:extLst>
              </p:cNvPr>
              <p:cNvSpPr/>
              <p:nvPr/>
            </p:nvSpPr>
            <p:spPr>
              <a:xfrm>
                <a:off x="2405168" y="142907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3" name="Freeform 102">
                <a:extLst>
                  <a:ext uri="{FF2B5EF4-FFF2-40B4-BE49-F238E27FC236}">
                    <a16:creationId xmlns:a16="http://schemas.microsoft.com/office/drawing/2014/main" id="{BD2CF37D-FB9A-7A4D-A66C-BCECC0AD4F62}"/>
                  </a:ext>
                </a:extLst>
              </p:cNvPr>
              <p:cNvSpPr/>
              <p:nvPr/>
            </p:nvSpPr>
            <p:spPr>
              <a:xfrm>
                <a:off x="2442633" y="140378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4" name="Freeform 103">
                <a:extLst>
                  <a:ext uri="{FF2B5EF4-FFF2-40B4-BE49-F238E27FC236}">
                    <a16:creationId xmlns:a16="http://schemas.microsoft.com/office/drawing/2014/main" id="{26FC8A3E-AD29-C56F-5DC1-6F8C84566970}"/>
                  </a:ext>
                </a:extLst>
              </p:cNvPr>
              <p:cNvSpPr/>
              <p:nvPr/>
            </p:nvSpPr>
            <p:spPr>
              <a:xfrm>
                <a:off x="2412492" y="145807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5" name="Freeform 104">
                <a:extLst>
                  <a:ext uri="{FF2B5EF4-FFF2-40B4-BE49-F238E27FC236}">
                    <a16:creationId xmlns:a16="http://schemas.microsoft.com/office/drawing/2014/main" id="{23D452BA-5A4F-C59B-3343-3AD104526316}"/>
                  </a:ext>
                </a:extLst>
              </p:cNvPr>
              <p:cNvSpPr/>
              <p:nvPr/>
            </p:nvSpPr>
            <p:spPr>
              <a:xfrm>
                <a:off x="2449957" y="143278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6" name="Freeform 105">
                <a:extLst>
                  <a:ext uri="{FF2B5EF4-FFF2-40B4-BE49-F238E27FC236}">
                    <a16:creationId xmlns:a16="http://schemas.microsoft.com/office/drawing/2014/main" id="{EB7D7E10-13C7-A71F-5112-BCEFDFCB868B}"/>
                  </a:ext>
                </a:extLst>
              </p:cNvPr>
              <p:cNvSpPr/>
              <p:nvPr/>
            </p:nvSpPr>
            <p:spPr>
              <a:xfrm>
                <a:off x="2419815" y="147269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7" name="Freeform 106">
                <a:extLst>
                  <a:ext uri="{FF2B5EF4-FFF2-40B4-BE49-F238E27FC236}">
                    <a16:creationId xmlns:a16="http://schemas.microsoft.com/office/drawing/2014/main" id="{B7339FC3-C0AB-A9AD-FE76-48E69092BFE5}"/>
                  </a:ext>
                </a:extLst>
              </p:cNvPr>
              <p:cNvSpPr/>
              <p:nvPr/>
            </p:nvSpPr>
            <p:spPr>
              <a:xfrm>
                <a:off x="2457291" y="144739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8" name="Freeform 107">
                <a:extLst>
                  <a:ext uri="{FF2B5EF4-FFF2-40B4-BE49-F238E27FC236}">
                    <a16:creationId xmlns:a16="http://schemas.microsoft.com/office/drawing/2014/main" id="{0A36BBD9-8652-08E5-EE20-D5D2665B9E18}"/>
                  </a:ext>
                </a:extLst>
              </p:cNvPr>
              <p:cNvSpPr/>
              <p:nvPr/>
            </p:nvSpPr>
            <p:spPr>
              <a:xfrm>
                <a:off x="2463620" y="14872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49" name="Freeform 108">
                <a:extLst>
                  <a:ext uri="{FF2B5EF4-FFF2-40B4-BE49-F238E27FC236}">
                    <a16:creationId xmlns:a16="http://schemas.microsoft.com/office/drawing/2014/main" id="{A2AB1120-724C-176E-2C8C-36E7C59CB78E}"/>
                  </a:ext>
                </a:extLst>
              </p:cNvPr>
              <p:cNvSpPr/>
              <p:nvPr/>
            </p:nvSpPr>
            <p:spPr>
              <a:xfrm>
                <a:off x="2501085" y="14620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0" name="Freeform 109">
                <a:extLst>
                  <a:ext uri="{FF2B5EF4-FFF2-40B4-BE49-F238E27FC236}">
                    <a16:creationId xmlns:a16="http://schemas.microsoft.com/office/drawing/2014/main" id="{F23AB2A1-8829-E8E6-79AE-042A8E8F325B}"/>
                  </a:ext>
                </a:extLst>
              </p:cNvPr>
              <p:cNvSpPr/>
              <p:nvPr/>
            </p:nvSpPr>
            <p:spPr>
              <a:xfrm>
                <a:off x="2719249" y="161960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1" name="Freeform 110">
                <a:extLst>
                  <a:ext uri="{FF2B5EF4-FFF2-40B4-BE49-F238E27FC236}">
                    <a16:creationId xmlns:a16="http://schemas.microsoft.com/office/drawing/2014/main" id="{963F94AE-6EC3-9EBC-AE2C-F4060F8B87FB}"/>
                  </a:ext>
                </a:extLst>
              </p:cNvPr>
              <p:cNvSpPr/>
              <p:nvPr/>
            </p:nvSpPr>
            <p:spPr>
              <a:xfrm>
                <a:off x="2756714" y="15943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2" name="Freeform 111">
                <a:extLst>
                  <a:ext uri="{FF2B5EF4-FFF2-40B4-BE49-F238E27FC236}">
                    <a16:creationId xmlns:a16="http://schemas.microsoft.com/office/drawing/2014/main" id="{B4FBBC5D-05BA-52B1-FF3D-FD7910040D60}"/>
                  </a:ext>
                </a:extLst>
              </p:cNvPr>
              <p:cNvSpPr/>
              <p:nvPr/>
            </p:nvSpPr>
            <p:spPr>
              <a:xfrm>
                <a:off x="2763043" y="16196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3" name="Freeform 112">
                <a:extLst>
                  <a:ext uri="{FF2B5EF4-FFF2-40B4-BE49-F238E27FC236}">
                    <a16:creationId xmlns:a16="http://schemas.microsoft.com/office/drawing/2014/main" id="{24617739-6BE6-E5E4-7B4E-70D892B80A7F}"/>
                  </a:ext>
                </a:extLst>
              </p:cNvPr>
              <p:cNvSpPr/>
              <p:nvPr/>
            </p:nvSpPr>
            <p:spPr>
              <a:xfrm>
                <a:off x="2800508" y="15943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4" name="Freeform 113">
                <a:extLst>
                  <a:ext uri="{FF2B5EF4-FFF2-40B4-BE49-F238E27FC236}">
                    <a16:creationId xmlns:a16="http://schemas.microsoft.com/office/drawing/2014/main" id="{57465BCA-4D29-8B53-9104-A1A86A5A2425}"/>
                  </a:ext>
                </a:extLst>
              </p:cNvPr>
              <p:cNvSpPr/>
              <p:nvPr/>
            </p:nvSpPr>
            <p:spPr>
              <a:xfrm>
                <a:off x="3040655" y="17531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5" name="Freeform 114">
                <a:extLst>
                  <a:ext uri="{FF2B5EF4-FFF2-40B4-BE49-F238E27FC236}">
                    <a16:creationId xmlns:a16="http://schemas.microsoft.com/office/drawing/2014/main" id="{30D7085F-2871-C6B2-5AC0-44DF2695A3F1}"/>
                  </a:ext>
                </a:extLst>
              </p:cNvPr>
              <p:cNvSpPr/>
              <p:nvPr/>
            </p:nvSpPr>
            <p:spPr>
              <a:xfrm>
                <a:off x="3078120" y="17278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6" name="Freeform 115">
                <a:extLst>
                  <a:ext uri="{FF2B5EF4-FFF2-40B4-BE49-F238E27FC236}">
                    <a16:creationId xmlns:a16="http://schemas.microsoft.com/office/drawing/2014/main" id="{F4A0F832-21BF-E8F1-083F-3BAB086BBA54}"/>
                  </a:ext>
                </a:extLst>
              </p:cNvPr>
              <p:cNvSpPr/>
              <p:nvPr/>
            </p:nvSpPr>
            <p:spPr>
              <a:xfrm>
                <a:off x="3084618" y="175315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7" name="Freeform 116">
                <a:extLst>
                  <a:ext uri="{FF2B5EF4-FFF2-40B4-BE49-F238E27FC236}">
                    <a16:creationId xmlns:a16="http://schemas.microsoft.com/office/drawing/2014/main" id="{4C0AE530-21FA-CF8B-8930-3BDB094810C8}"/>
                  </a:ext>
                </a:extLst>
              </p:cNvPr>
              <p:cNvSpPr/>
              <p:nvPr/>
            </p:nvSpPr>
            <p:spPr>
              <a:xfrm>
                <a:off x="3122083" y="17278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8" name="Freeform 117">
                <a:extLst>
                  <a:ext uri="{FF2B5EF4-FFF2-40B4-BE49-F238E27FC236}">
                    <a16:creationId xmlns:a16="http://schemas.microsoft.com/office/drawing/2014/main" id="{9401A754-409D-6BC7-B6E4-97E3B073CFE5}"/>
                  </a:ext>
                </a:extLst>
              </p:cNvPr>
              <p:cNvSpPr/>
              <p:nvPr/>
            </p:nvSpPr>
            <p:spPr>
              <a:xfrm>
                <a:off x="3332913" y="181306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59" name="Freeform 118">
                <a:extLst>
                  <a:ext uri="{FF2B5EF4-FFF2-40B4-BE49-F238E27FC236}">
                    <a16:creationId xmlns:a16="http://schemas.microsoft.com/office/drawing/2014/main" id="{3C18B611-7870-9E7E-6B1F-B5C8F0F16FD4}"/>
                  </a:ext>
                </a:extLst>
              </p:cNvPr>
              <p:cNvSpPr/>
              <p:nvPr/>
            </p:nvSpPr>
            <p:spPr>
              <a:xfrm>
                <a:off x="3370389" y="178776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0" name="Freeform 119">
                <a:extLst>
                  <a:ext uri="{FF2B5EF4-FFF2-40B4-BE49-F238E27FC236}">
                    <a16:creationId xmlns:a16="http://schemas.microsoft.com/office/drawing/2014/main" id="{F873CDCA-93BF-5B9E-A0BB-57A5D204F955}"/>
                  </a:ext>
                </a:extLst>
              </p:cNvPr>
              <p:cNvSpPr/>
              <p:nvPr/>
            </p:nvSpPr>
            <p:spPr>
              <a:xfrm>
                <a:off x="3354895" y="190344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1" name="Freeform 120">
                <a:extLst>
                  <a:ext uri="{FF2B5EF4-FFF2-40B4-BE49-F238E27FC236}">
                    <a16:creationId xmlns:a16="http://schemas.microsoft.com/office/drawing/2014/main" id="{DED81233-82C5-7BFE-F8C1-313403ED9ADA}"/>
                  </a:ext>
                </a:extLst>
              </p:cNvPr>
              <p:cNvSpPr/>
              <p:nvPr/>
            </p:nvSpPr>
            <p:spPr>
              <a:xfrm>
                <a:off x="3392371" y="187815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2" name="Freeform 121">
                <a:extLst>
                  <a:ext uri="{FF2B5EF4-FFF2-40B4-BE49-F238E27FC236}">
                    <a16:creationId xmlns:a16="http://schemas.microsoft.com/office/drawing/2014/main" id="{6FB365ED-F87F-9C23-9F2D-FBD1123E8EB7}"/>
                  </a:ext>
                </a:extLst>
              </p:cNvPr>
              <p:cNvSpPr/>
              <p:nvPr/>
            </p:nvSpPr>
            <p:spPr>
              <a:xfrm>
                <a:off x="3442493" y="193368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3" name="Freeform 122">
                <a:extLst>
                  <a:ext uri="{FF2B5EF4-FFF2-40B4-BE49-F238E27FC236}">
                    <a16:creationId xmlns:a16="http://schemas.microsoft.com/office/drawing/2014/main" id="{7641AC55-4476-029D-9BF2-043EF2F2CA9C}"/>
                  </a:ext>
                </a:extLst>
              </p:cNvPr>
              <p:cNvSpPr/>
              <p:nvPr/>
            </p:nvSpPr>
            <p:spPr>
              <a:xfrm>
                <a:off x="3479969"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4" name="Freeform 123">
                <a:extLst>
                  <a:ext uri="{FF2B5EF4-FFF2-40B4-BE49-F238E27FC236}">
                    <a16:creationId xmlns:a16="http://schemas.microsoft.com/office/drawing/2014/main" id="{A9B62C10-22E0-B985-0787-9B312777CF38}"/>
                  </a:ext>
                </a:extLst>
              </p:cNvPr>
              <p:cNvSpPr/>
              <p:nvPr/>
            </p:nvSpPr>
            <p:spPr>
              <a:xfrm>
                <a:off x="3486298" y="193368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5" name="Freeform 124">
                <a:extLst>
                  <a:ext uri="{FF2B5EF4-FFF2-40B4-BE49-F238E27FC236}">
                    <a16:creationId xmlns:a16="http://schemas.microsoft.com/office/drawing/2014/main" id="{DFFB55A2-70F2-C70A-78EB-A5CF073D0F38}"/>
                  </a:ext>
                </a:extLst>
              </p:cNvPr>
              <p:cNvSpPr/>
              <p:nvPr/>
            </p:nvSpPr>
            <p:spPr>
              <a:xfrm>
                <a:off x="3523763"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6" name="Freeform 125">
                <a:extLst>
                  <a:ext uri="{FF2B5EF4-FFF2-40B4-BE49-F238E27FC236}">
                    <a16:creationId xmlns:a16="http://schemas.microsoft.com/office/drawing/2014/main" id="{8EECE5B0-8F93-E750-87ED-BA319A8B2C07}"/>
                  </a:ext>
                </a:extLst>
              </p:cNvPr>
              <p:cNvSpPr/>
              <p:nvPr/>
            </p:nvSpPr>
            <p:spPr>
              <a:xfrm>
                <a:off x="3500945" y="193368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7" name="Freeform 126">
                <a:extLst>
                  <a:ext uri="{FF2B5EF4-FFF2-40B4-BE49-F238E27FC236}">
                    <a16:creationId xmlns:a16="http://schemas.microsoft.com/office/drawing/2014/main" id="{AF8FA251-0663-5CA2-1380-E894EF22D6F7}"/>
                  </a:ext>
                </a:extLst>
              </p:cNvPr>
              <p:cNvSpPr/>
              <p:nvPr/>
            </p:nvSpPr>
            <p:spPr>
              <a:xfrm>
                <a:off x="3538421"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8" name="Freeform 127">
                <a:extLst>
                  <a:ext uri="{FF2B5EF4-FFF2-40B4-BE49-F238E27FC236}">
                    <a16:creationId xmlns:a16="http://schemas.microsoft.com/office/drawing/2014/main" id="{9A4FAEF2-1D4C-B757-5646-E8122E49D3E2}"/>
                  </a:ext>
                </a:extLst>
              </p:cNvPr>
              <p:cNvSpPr/>
              <p:nvPr/>
            </p:nvSpPr>
            <p:spPr>
              <a:xfrm>
                <a:off x="3559407" y="194907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69" name="Freeform 128">
                <a:extLst>
                  <a:ext uri="{FF2B5EF4-FFF2-40B4-BE49-F238E27FC236}">
                    <a16:creationId xmlns:a16="http://schemas.microsoft.com/office/drawing/2014/main" id="{277B76D2-BD6E-20EB-8DA6-A6CD5FC08D5E}"/>
                  </a:ext>
                </a:extLst>
              </p:cNvPr>
              <p:cNvSpPr/>
              <p:nvPr/>
            </p:nvSpPr>
            <p:spPr>
              <a:xfrm>
                <a:off x="3596872" y="19237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0" name="Freeform 129">
                <a:extLst>
                  <a:ext uri="{FF2B5EF4-FFF2-40B4-BE49-F238E27FC236}">
                    <a16:creationId xmlns:a16="http://schemas.microsoft.com/office/drawing/2014/main" id="{05CAE960-BA56-93C1-B729-76D2D8941E2B}"/>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1" name="Freeform 130">
                <a:extLst>
                  <a:ext uri="{FF2B5EF4-FFF2-40B4-BE49-F238E27FC236}">
                    <a16:creationId xmlns:a16="http://schemas.microsoft.com/office/drawing/2014/main" id="{8A2554A2-79F1-12CA-587D-6B41F57D48AD}"/>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2" name="Freeform 131">
                <a:extLst>
                  <a:ext uri="{FF2B5EF4-FFF2-40B4-BE49-F238E27FC236}">
                    <a16:creationId xmlns:a16="http://schemas.microsoft.com/office/drawing/2014/main" id="{E9E0494C-8788-5EB6-8365-8AE10CDD4B89}"/>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3" name="Freeform 132">
                <a:extLst>
                  <a:ext uri="{FF2B5EF4-FFF2-40B4-BE49-F238E27FC236}">
                    <a16:creationId xmlns:a16="http://schemas.microsoft.com/office/drawing/2014/main" id="{DA80940F-A3A3-C1E1-3C5F-25185477D71C}"/>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4" name="Freeform 133">
                <a:extLst>
                  <a:ext uri="{FF2B5EF4-FFF2-40B4-BE49-F238E27FC236}">
                    <a16:creationId xmlns:a16="http://schemas.microsoft.com/office/drawing/2014/main" id="{B1EA3DAE-9CE7-291A-55BA-DB85DAE198B1}"/>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5" name="Freeform 134">
                <a:extLst>
                  <a:ext uri="{FF2B5EF4-FFF2-40B4-BE49-F238E27FC236}">
                    <a16:creationId xmlns:a16="http://schemas.microsoft.com/office/drawing/2014/main" id="{AA26F131-0CB0-E144-6797-20E713E2C083}"/>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6" name="Freeform 135">
                <a:extLst>
                  <a:ext uri="{FF2B5EF4-FFF2-40B4-BE49-F238E27FC236}">
                    <a16:creationId xmlns:a16="http://schemas.microsoft.com/office/drawing/2014/main" id="{5B8C8182-5CC0-A186-82BE-887F78ECEF5F}"/>
                  </a:ext>
                </a:extLst>
              </p:cNvPr>
              <p:cNvSpPr/>
              <p:nvPr/>
            </p:nvSpPr>
            <p:spPr>
              <a:xfrm>
                <a:off x="3639841" y="199573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7" name="Freeform 136">
                <a:extLst>
                  <a:ext uri="{FF2B5EF4-FFF2-40B4-BE49-F238E27FC236}">
                    <a16:creationId xmlns:a16="http://schemas.microsoft.com/office/drawing/2014/main" id="{55E28CEA-52FC-2E03-5710-7ECA73AA3363}"/>
                  </a:ext>
                </a:extLst>
              </p:cNvPr>
              <p:cNvSpPr/>
              <p:nvPr/>
            </p:nvSpPr>
            <p:spPr>
              <a:xfrm>
                <a:off x="3677306" y="197043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8" name="Freeform 137">
                <a:extLst>
                  <a:ext uri="{FF2B5EF4-FFF2-40B4-BE49-F238E27FC236}">
                    <a16:creationId xmlns:a16="http://schemas.microsoft.com/office/drawing/2014/main" id="{AFC7CF39-7307-34FF-B80F-3987712022B0}"/>
                  </a:ext>
                </a:extLst>
              </p:cNvPr>
              <p:cNvSpPr/>
              <p:nvPr/>
            </p:nvSpPr>
            <p:spPr>
              <a:xfrm>
                <a:off x="3668977" y="199573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79" name="Freeform 138">
                <a:extLst>
                  <a:ext uri="{FF2B5EF4-FFF2-40B4-BE49-F238E27FC236}">
                    <a16:creationId xmlns:a16="http://schemas.microsoft.com/office/drawing/2014/main" id="{9D869043-487C-7262-FD28-CF61AA1DE53F}"/>
                  </a:ext>
                </a:extLst>
              </p:cNvPr>
              <p:cNvSpPr/>
              <p:nvPr/>
            </p:nvSpPr>
            <p:spPr>
              <a:xfrm>
                <a:off x="3706452" y="197043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0" name="Freeform 139">
                <a:extLst>
                  <a:ext uri="{FF2B5EF4-FFF2-40B4-BE49-F238E27FC236}">
                    <a16:creationId xmlns:a16="http://schemas.microsoft.com/office/drawing/2014/main" id="{F0B37C17-8611-7B19-CA9F-114D47749CB5}"/>
                  </a:ext>
                </a:extLst>
              </p:cNvPr>
              <p:cNvSpPr/>
              <p:nvPr/>
            </p:nvSpPr>
            <p:spPr>
              <a:xfrm>
                <a:off x="3690958" y="202754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1" name="Freeform 140">
                <a:extLst>
                  <a:ext uri="{FF2B5EF4-FFF2-40B4-BE49-F238E27FC236}">
                    <a16:creationId xmlns:a16="http://schemas.microsoft.com/office/drawing/2014/main" id="{80216C87-E9B3-536B-8E5F-76BA99A79F59}"/>
                  </a:ext>
                </a:extLst>
              </p:cNvPr>
              <p:cNvSpPr/>
              <p:nvPr/>
            </p:nvSpPr>
            <p:spPr>
              <a:xfrm>
                <a:off x="3728434" y="200225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2" name="Freeform 141">
                <a:extLst>
                  <a:ext uri="{FF2B5EF4-FFF2-40B4-BE49-F238E27FC236}">
                    <a16:creationId xmlns:a16="http://schemas.microsoft.com/office/drawing/2014/main" id="{0CAEA8D5-00A1-D145-8C0F-98214D3A0531}"/>
                  </a:ext>
                </a:extLst>
              </p:cNvPr>
              <p:cNvSpPr/>
              <p:nvPr/>
            </p:nvSpPr>
            <p:spPr>
              <a:xfrm>
                <a:off x="3968570" y="20913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3" name="Freeform 142">
                <a:extLst>
                  <a:ext uri="{FF2B5EF4-FFF2-40B4-BE49-F238E27FC236}">
                    <a16:creationId xmlns:a16="http://schemas.microsoft.com/office/drawing/2014/main" id="{D4D3EF4A-7B3D-2653-0371-9FE517B37D20}"/>
                  </a:ext>
                </a:extLst>
              </p:cNvPr>
              <p:cNvSpPr/>
              <p:nvPr/>
            </p:nvSpPr>
            <p:spPr>
              <a:xfrm>
                <a:off x="4006045" y="206609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4" name="Freeform 143">
                <a:extLst>
                  <a:ext uri="{FF2B5EF4-FFF2-40B4-BE49-F238E27FC236}">
                    <a16:creationId xmlns:a16="http://schemas.microsoft.com/office/drawing/2014/main" id="{AADC1FB1-4040-B46C-DF4B-F1C1F8AB512A}"/>
                  </a:ext>
                </a:extLst>
              </p:cNvPr>
              <p:cNvSpPr/>
              <p:nvPr/>
            </p:nvSpPr>
            <p:spPr>
              <a:xfrm>
                <a:off x="4005040" y="210746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5" name="Freeform 144">
                <a:extLst>
                  <a:ext uri="{FF2B5EF4-FFF2-40B4-BE49-F238E27FC236}">
                    <a16:creationId xmlns:a16="http://schemas.microsoft.com/office/drawing/2014/main" id="{F8D245CD-4CE1-7466-10E5-F2E8D4EE9A46}"/>
                  </a:ext>
                </a:extLst>
              </p:cNvPr>
              <p:cNvSpPr/>
              <p:nvPr/>
            </p:nvSpPr>
            <p:spPr>
              <a:xfrm>
                <a:off x="4042515" y="20821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6" name="Freeform 145">
                <a:extLst>
                  <a:ext uri="{FF2B5EF4-FFF2-40B4-BE49-F238E27FC236}">
                    <a16:creationId xmlns:a16="http://schemas.microsoft.com/office/drawing/2014/main" id="{EFDBEF5D-C67B-45AB-EEC2-D03EFBC3027E}"/>
                  </a:ext>
                </a:extLst>
              </p:cNvPr>
              <p:cNvSpPr/>
              <p:nvPr/>
            </p:nvSpPr>
            <p:spPr>
              <a:xfrm>
                <a:off x="4026863" y="210746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7" name="Freeform 146">
                <a:extLst>
                  <a:ext uri="{FF2B5EF4-FFF2-40B4-BE49-F238E27FC236}">
                    <a16:creationId xmlns:a16="http://schemas.microsoft.com/office/drawing/2014/main" id="{58084315-580F-64AB-DC0D-9CAD0F2B3937}"/>
                  </a:ext>
                </a:extLst>
              </p:cNvPr>
              <p:cNvSpPr/>
              <p:nvPr/>
            </p:nvSpPr>
            <p:spPr>
              <a:xfrm>
                <a:off x="4064328" y="20821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8" name="Freeform 147">
                <a:extLst>
                  <a:ext uri="{FF2B5EF4-FFF2-40B4-BE49-F238E27FC236}">
                    <a16:creationId xmlns:a16="http://schemas.microsoft.com/office/drawing/2014/main" id="{78D681AF-F84F-6FA7-C633-CF3F8AC90FC3}"/>
                  </a:ext>
                </a:extLst>
              </p:cNvPr>
              <p:cNvSpPr/>
              <p:nvPr/>
            </p:nvSpPr>
            <p:spPr>
              <a:xfrm>
                <a:off x="4202218" y="212376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89" name="Freeform 148">
                <a:extLst>
                  <a:ext uri="{FF2B5EF4-FFF2-40B4-BE49-F238E27FC236}">
                    <a16:creationId xmlns:a16="http://schemas.microsoft.com/office/drawing/2014/main" id="{EC21ADD9-BDB7-2ACC-8E2B-06733BCEA7B7}"/>
                  </a:ext>
                </a:extLst>
              </p:cNvPr>
              <p:cNvSpPr/>
              <p:nvPr/>
            </p:nvSpPr>
            <p:spPr>
              <a:xfrm>
                <a:off x="4239693" y="209847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0" name="Freeform 149">
                <a:extLst>
                  <a:ext uri="{FF2B5EF4-FFF2-40B4-BE49-F238E27FC236}">
                    <a16:creationId xmlns:a16="http://schemas.microsoft.com/office/drawing/2014/main" id="{4CFFC0F5-5651-73AA-B8F5-E8815CE67E24}"/>
                  </a:ext>
                </a:extLst>
              </p:cNvPr>
              <p:cNvSpPr/>
              <p:nvPr/>
            </p:nvSpPr>
            <p:spPr>
              <a:xfrm>
                <a:off x="4231523" y="217288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1" name="Freeform 150">
                <a:extLst>
                  <a:ext uri="{FF2B5EF4-FFF2-40B4-BE49-F238E27FC236}">
                    <a16:creationId xmlns:a16="http://schemas.microsoft.com/office/drawing/2014/main" id="{F854EDED-5C82-5625-8D39-ED6B7FDDDF63}"/>
                  </a:ext>
                </a:extLst>
              </p:cNvPr>
              <p:cNvSpPr/>
              <p:nvPr/>
            </p:nvSpPr>
            <p:spPr>
              <a:xfrm>
                <a:off x="4268999" y="214759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2" name="Freeform 151">
                <a:extLst>
                  <a:ext uri="{FF2B5EF4-FFF2-40B4-BE49-F238E27FC236}">
                    <a16:creationId xmlns:a16="http://schemas.microsoft.com/office/drawing/2014/main" id="{6E4A6999-B9FD-9071-C170-AFA9C24B8A08}"/>
                  </a:ext>
                </a:extLst>
              </p:cNvPr>
              <p:cNvSpPr/>
              <p:nvPr/>
            </p:nvSpPr>
            <p:spPr>
              <a:xfrm>
                <a:off x="4238857" y="218930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3" name="Freeform 152">
                <a:extLst>
                  <a:ext uri="{FF2B5EF4-FFF2-40B4-BE49-F238E27FC236}">
                    <a16:creationId xmlns:a16="http://schemas.microsoft.com/office/drawing/2014/main" id="{70FDB711-41B5-6222-33F4-411A3F97BD2D}"/>
                  </a:ext>
                </a:extLst>
              </p:cNvPr>
              <p:cNvSpPr/>
              <p:nvPr/>
            </p:nvSpPr>
            <p:spPr>
              <a:xfrm>
                <a:off x="4276322" y="216400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4" name="Freeform 153">
                <a:extLst>
                  <a:ext uri="{FF2B5EF4-FFF2-40B4-BE49-F238E27FC236}">
                    <a16:creationId xmlns:a16="http://schemas.microsoft.com/office/drawing/2014/main" id="{084882CA-C95F-3B46-B670-2B0D28DE3F9F}"/>
                  </a:ext>
                </a:extLst>
              </p:cNvPr>
              <p:cNvSpPr/>
              <p:nvPr/>
            </p:nvSpPr>
            <p:spPr>
              <a:xfrm>
                <a:off x="4260670" y="222245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5" name="Freeform 154">
                <a:extLst>
                  <a:ext uri="{FF2B5EF4-FFF2-40B4-BE49-F238E27FC236}">
                    <a16:creationId xmlns:a16="http://schemas.microsoft.com/office/drawing/2014/main" id="{209D8EC5-5A5F-B0C8-8644-B822BC36B822}"/>
                  </a:ext>
                </a:extLst>
              </p:cNvPr>
              <p:cNvSpPr/>
              <p:nvPr/>
            </p:nvSpPr>
            <p:spPr>
              <a:xfrm>
                <a:off x="4298145" y="219716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6" name="Freeform 155">
                <a:extLst>
                  <a:ext uri="{FF2B5EF4-FFF2-40B4-BE49-F238E27FC236}">
                    <a16:creationId xmlns:a16="http://schemas.microsoft.com/office/drawing/2014/main" id="{C44D9183-A370-9B45-2B6C-551F421399E4}"/>
                  </a:ext>
                </a:extLst>
              </p:cNvPr>
              <p:cNvSpPr/>
              <p:nvPr/>
            </p:nvSpPr>
            <p:spPr>
              <a:xfrm>
                <a:off x="4297309" y="223909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7" name="Freeform 156">
                <a:extLst>
                  <a:ext uri="{FF2B5EF4-FFF2-40B4-BE49-F238E27FC236}">
                    <a16:creationId xmlns:a16="http://schemas.microsoft.com/office/drawing/2014/main" id="{28268A60-BC59-7F33-B03A-A0A56704E7AC}"/>
                  </a:ext>
                </a:extLst>
              </p:cNvPr>
              <p:cNvSpPr/>
              <p:nvPr/>
            </p:nvSpPr>
            <p:spPr>
              <a:xfrm>
                <a:off x="4334774" y="221380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8" name="Freeform 157">
                <a:extLst>
                  <a:ext uri="{FF2B5EF4-FFF2-40B4-BE49-F238E27FC236}">
                    <a16:creationId xmlns:a16="http://schemas.microsoft.com/office/drawing/2014/main" id="{3022A495-4BAA-4646-D6B1-C8CA26890917}"/>
                  </a:ext>
                </a:extLst>
              </p:cNvPr>
              <p:cNvSpPr/>
              <p:nvPr/>
            </p:nvSpPr>
            <p:spPr>
              <a:xfrm>
                <a:off x="4348437" y="223909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99" name="Freeform 158">
                <a:extLst>
                  <a:ext uri="{FF2B5EF4-FFF2-40B4-BE49-F238E27FC236}">
                    <a16:creationId xmlns:a16="http://schemas.microsoft.com/office/drawing/2014/main" id="{7996ED12-AD8F-936C-C7AC-14741C1BAC54}"/>
                  </a:ext>
                </a:extLst>
              </p:cNvPr>
              <p:cNvSpPr/>
              <p:nvPr/>
            </p:nvSpPr>
            <p:spPr>
              <a:xfrm>
                <a:off x="4385902" y="221380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0" name="Freeform 159">
                <a:extLst>
                  <a:ext uri="{FF2B5EF4-FFF2-40B4-BE49-F238E27FC236}">
                    <a16:creationId xmlns:a16="http://schemas.microsoft.com/office/drawing/2014/main" id="{6AA7A636-FC7F-0884-5ECF-2297C97646F9}"/>
                  </a:ext>
                </a:extLst>
              </p:cNvPr>
              <p:cNvSpPr/>
              <p:nvPr/>
            </p:nvSpPr>
            <p:spPr>
              <a:xfrm>
                <a:off x="4516469" y="225607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1" name="Freeform 160">
                <a:extLst>
                  <a:ext uri="{FF2B5EF4-FFF2-40B4-BE49-F238E27FC236}">
                    <a16:creationId xmlns:a16="http://schemas.microsoft.com/office/drawing/2014/main" id="{077C342F-EFC5-7B19-DA9F-64DA679389D6}"/>
                  </a:ext>
                </a:extLst>
              </p:cNvPr>
              <p:cNvSpPr/>
              <p:nvPr/>
            </p:nvSpPr>
            <p:spPr>
              <a:xfrm>
                <a:off x="4553934" y="223077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2" name="Freeform 161">
                <a:extLst>
                  <a:ext uri="{FF2B5EF4-FFF2-40B4-BE49-F238E27FC236}">
                    <a16:creationId xmlns:a16="http://schemas.microsoft.com/office/drawing/2014/main" id="{9BBE6C15-57D0-C972-08B7-FF75F12C7428}"/>
                  </a:ext>
                </a:extLst>
              </p:cNvPr>
              <p:cNvSpPr/>
              <p:nvPr/>
            </p:nvSpPr>
            <p:spPr>
              <a:xfrm>
                <a:off x="4552939" y="229002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3" name="Freeform 162">
                <a:extLst>
                  <a:ext uri="{FF2B5EF4-FFF2-40B4-BE49-F238E27FC236}">
                    <a16:creationId xmlns:a16="http://schemas.microsoft.com/office/drawing/2014/main" id="{1E47F8E7-3D3D-BE78-6202-004ECDEB1A62}"/>
                  </a:ext>
                </a:extLst>
              </p:cNvPr>
              <p:cNvSpPr/>
              <p:nvPr/>
            </p:nvSpPr>
            <p:spPr>
              <a:xfrm>
                <a:off x="4590404" y="226472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4" name="Freeform 163">
                <a:extLst>
                  <a:ext uri="{FF2B5EF4-FFF2-40B4-BE49-F238E27FC236}">
                    <a16:creationId xmlns:a16="http://schemas.microsoft.com/office/drawing/2014/main" id="{C44FC846-9096-DDC3-3C9D-16185D7824D9}"/>
                  </a:ext>
                </a:extLst>
              </p:cNvPr>
              <p:cNvSpPr/>
              <p:nvPr/>
            </p:nvSpPr>
            <p:spPr>
              <a:xfrm>
                <a:off x="4567586" y="232419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5" name="Freeform 164">
                <a:extLst>
                  <a:ext uri="{FF2B5EF4-FFF2-40B4-BE49-F238E27FC236}">
                    <a16:creationId xmlns:a16="http://schemas.microsoft.com/office/drawing/2014/main" id="{5EC1212E-4A56-0380-5DE9-BB6C292D7FB6}"/>
                  </a:ext>
                </a:extLst>
              </p:cNvPr>
              <p:cNvSpPr/>
              <p:nvPr/>
            </p:nvSpPr>
            <p:spPr>
              <a:xfrm>
                <a:off x="4605062" y="229890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6" name="Freeform 165">
                <a:extLst>
                  <a:ext uri="{FF2B5EF4-FFF2-40B4-BE49-F238E27FC236}">
                    <a16:creationId xmlns:a16="http://schemas.microsoft.com/office/drawing/2014/main" id="{5A733AF3-4A6B-6A5C-7130-D903A1E8786F}"/>
                  </a:ext>
                </a:extLst>
              </p:cNvPr>
              <p:cNvSpPr/>
              <p:nvPr/>
            </p:nvSpPr>
            <p:spPr>
              <a:xfrm>
                <a:off x="4684500" y="239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7" name="Freeform 166">
                <a:extLst>
                  <a:ext uri="{FF2B5EF4-FFF2-40B4-BE49-F238E27FC236}">
                    <a16:creationId xmlns:a16="http://schemas.microsoft.com/office/drawing/2014/main" id="{293EE6DA-FA80-30BE-037F-06D0977F856B}"/>
                  </a:ext>
                </a:extLst>
              </p:cNvPr>
              <p:cNvSpPr/>
              <p:nvPr/>
            </p:nvSpPr>
            <p:spPr>
              <a:xfrm>
                <a:off x="4721965" y="236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8" name="Freeform 167">
                <a:extLst>
                  <a:ext uri="{FF2B5EF4-FFF2-40B4-BE49-F238E27FC236}">
                    <a16:creationId xmlns:a16="http://schemas.microsoft.com/office/drawing/2014/main" id="{C5C19AE1-1195-ADB9-5674-6351E2E9D5C5}"/>
                  </a:ext>
                </a:extLst>
              </p:cNvPr>
              <p:cNvSpPr/>
              <p:nvPr/>
            </p:nvSpPr>
            <p:spPr>
              <a:xfrm>
                <a:off x="4852532" y="246257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09" name="Freeform 168">
                <a:extLst>
                  <a:ext uri="{FF2B5EF4-FFF2-40B4-BE49-F238E27FC236}">
                    <a16:creationId xmlns:a16="http://schemas.microsoft.com/office/drawing/2014/main" id="{6718DAFC-DD59-97BD-E31E-40E7FC03EAB3}"/>
                  </a:ext>
                </a:extLst>
              </p:cNvPr>
              <p:cNvSpPr/>
              <p:nvPr/>
            </p:nvSpPr>
            <p:spPr>
              <a:xfrm>
                <a:off x="4889997" y="243727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0" name="Freeform 169">
                <a:extLst>
                  <a:ext uri="{FF2B5EF4-FFF2-40B4-BE49-F238E27FC236}">
                    <a16:creationId xmlns:a16="http://schemas.microsoft.com/office/drawing/2014/main" id="{A03AB363-7F92-BEAE-428D-604723AF914C}"/>
                  </a:ext>
                </a:extLst>
              </p:cNvPr>
              <p:cNvSpPr/>
              <p:nvPr/>
            </p:nvSpPr>
            <p:spPr>
              <a:xfrm>
                <a:off x="5510000"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1" name="Freeform 170">
                <a:extLst>
                  <a:ext uri="{FF2B5EF4-FFF2-40B4-BE49-F238E27FC236}">
                    <a16:creationId xmlns:a16="http://schemas.microsoft.com/office/drawing/2014/main" id="{85B643F4-05EE-4D96-FBE4-7B2CE3627A62}"/>
                  </a:ext>
                </a:extLst>
              </p:cNvPr>
              <p:cNvSpPr/>
              <p:nvPr/>
            </p:nvSpPr>
            <p:spPr>
              <a:xfrm>
                <a:off x="5547465"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2" name="Freeform 171">
                <a:extLst>
                  <a:ext uri="{FF2B5EF4-FFF2-40B4-BE49-F238E27FC236}">
                    <a16:creationId xmlns:a16="http://schemas.microsoft.com/office/drawing/2014/main" id="{7009373F-6CEB-3041-2907-A1AF689F2575}"/>
                  </a:ext>
                </a:extLst>
              </p:cNvPr>
              <p:cNvSpPr/>
              <p:nvPr/>
            </p:nvSpPr>
            <p:spPr>
              <a:xfrm>
                <a:off x="5553794"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3" name="Freeform 172">
                <a:extLst>
                  <a:ext uri="{FF2B5EF4-FFF2-40B4-BE49-F238E27FC236}">
                    <a16:creationId xmlns:a16="http://schemas.microsoft.com/office/drawing/2014/main" id="{A54211B7-BE2D-B6CF-A749-63DE31BD9757}"/>
                  </a:ext>
                </a:extLst>
              </p:cNvPr>
              <p:cNvSpPr/>
              <p:nvPr/>
            </p:nvSpPr>
            <p:spPr>
              <a:xfrm>
                <a:off x="5591270"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4" name="Freeform 173">
                <a:extLst>
                  <a:ext uri="{FF2B5EF4-FFF2-40B4-BE49-F238E27FC236}">
                    <a16:creationId xmlns:a16="http://schemas.microsoft.com/office/drawing/2014/main" id="{2E0C00CB-D910-1995-7F79-171825AD95D3}"/>
                  </a:ext>
                </a:extLst>
              </p:cNvPr>
              <p:cNvSpPr/>
              <p:nvPr/>
            </p:nvSpPr>
            <p:spPr>
              <a:xfrm>
                <a:off x="5568452"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5" name="Freeform 174">
                <a:extLst>
                  <a:ext uri="{FF2B5EF4-FFF2-40B4-BE49-F238E27FC236}">
                    <a16:creationId xmlns:a16="http://schemas.microsoft.com/office/drawing/2014/main" id="{6D23E971-B574-8E82-5241-22446DB2839A}"/>
                  </a:ext>
                </a:extLst>
              </p:cNvPr>
              <p:cNvSpPr/>
              <p:nvPr/>
            </p:nvSpPr>
            <p:spPr>
              <a:xfrm>
                <a:off x="5605928"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6" name="Freeform 175">
                <a:extLst>
                  <a:ext uri="{FF2B5EF4-FFF2-40B4-BE49-F238E27FC236}">
                    <a16:creationId xmlns:a16="http://schemas.microsoft.com/office/drawing/2014/main" id="{7F48D39B-635F-4013-BF81-A5D33B2B04A9}"/>
                  </a:ext>
                </a:extLst>
              </p:cNvPr>
              <p:cNvSpPr/>
              <p:nvPr/>
            </p:nvSpPr>
            <p:spPr>
              <a:xfrm>
                <a:off x="6094359" y="263860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7" name="Freeform 176">
                <a:extLst>
                  <a:ext uri="{FF2B5EF4-FFF2-40B4-BE49-F238E27FC236}">
                    <a16:creationId xmlns:a16="http://schemas.microsoft.com/office/drawing/2014/main" id="{BE9B92BB-A6E0-2546-1A0C-8022A3959033}"/>
                  </a:ext>
                </a:extLst>
              </p:cNvPr>
              <p:cNvSpPr/>
              <p:nvPr/>
            </p:nvSpPr>
            <p:spPr>
              <a:xfrm>
                <a:off x="6131835" y="2613310"/>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8" name="Freeform 177">
                <a:extLst>
                  <a:ext uri="{FF2B5EF4-FFF2-40B4-BE49-F238E27FC236}">
                    <a16:creationId xmlns:a16="http://schemas.microsoft.com/office/drawing/2014/main" id="{4003835A-9B40-0D25-C716-E600BEA48DE7}"/>
                  </a:ext>
                </a:extLst>
              </p:cNvPr>
              <p:cNvSpPr/>
              <p:nvPr/>
            </p:nvSpPr>
            <p:spPr>
              <a:xfrm>
                <a:off x="6123506"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19" name="Freeform 178">
                <a:extLst>
                  <a:ext uri="{FF2B5EF4-FFF2-40B4-BE49-F238E27FC236}">
                    <a16:creationId xmlns:a16="http://schemas.microsoft.com/office/drawing/2014/main" id="{899A8DBD-6C46-55FE-CFC7-33C52D120DFB}"/>
                  </a:ext>
                </a:extLst>
              </p:cNvPr>
              <p:cNvSpPr/>
              <p:nvPr/>
            </p:nvSpPr>
            <p:spPr>
              <a:xfrm>
                <a:off x="6160971"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0" name="Freeform 179">
                <a:extLst>
                  <a:ext uri="{FF2B5EF4-FFF2-40B4-BE49-F238E27FC236}">
                    <a16:creationId xmlns:a16="http://schemas.microsoft.com/office/drawing/2014/main" id="{20EFD2A6-28B8-10D6-2FB6-1F76F860C5BF}"/>
                  </a:ext>
                </a:extLst>
              </p:cNvPr>
              <p:cNvSpPr/>
              <p:nvPr/>
            </p:nvSpPr>
            <p:spPr>
              <a:xfrm>
                <a:off x="6130829"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1" name="Freeform 180">
                <a:extLst>
                  <a:ext uri="{FF2B5EF4-FFF2-40B4-BE49-F238E27FC236}">
                    <a16:creationId xmlns:a16="http://schemas.microsoft.com/office/drawing/2014/main" id="{52F13FC1-A3FF-5C3C-4807-7B604E26649D}"/>
                  </a:ext>
                </a:extLst>
              </p:cNvPr>
              <p:cNvSpPr/>
              <p:nvPr/>
            </p:nvSpPr>
            <p:spPr>
              <a:xfrm>
                <a:off x="6168305"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2" name="Freeform 181">
                <a:extLst>
                  <a:ext uri="{FF2B5EF4-FFF2-40B4-BE49-F238E27FC236}">
                    <a16:creationId xmlns:a16="http://schemas.microsoft.com/office/drawing/2014/main" id="{2BDA684C-5807-AE11-7E53-39B919037126}"/>
                  </a:ext>
                </a:extLst>
              </p:cNvPr>
              <p:cNvSpPr/>
              <p:nvPr/>
            </p:nvSpPr>
            <p:spPr>
              <a:xfrm>
                <a:off x="6130829"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3" name="Freeform 182">
                <a:extLst>
                  <a:ext uri="{FF2B5EF4-FFF2-40B4-BE49-F238E27FC236}">
                    <a16:creationId xmlns:a16="http://schemas.microsoft.com/office/drawing/2014/main" id="{1E00D6BD-AEE1-9EA6-E1DB-C47A8A020F27}"/>
                  </a:ext>
                </a:extLst>
              </p:cNvPr>
              <p:cNvSpPr/>
              <p:nvPr/>
            </p:nvSpPr>
            <p:spPr>
              <a:xfrm>
                <a:off x="6168305"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4" name="Freeform 183">
                <a:extLst>
                  <a:ext uri="{FF2B5EF4-FFF2-40B4-BE49-F238E27FC236}">
                    <a16:creationId xmlns:a16="http://schemas.microsoft.com/office/drawing/2014/main" id="{93FAA373-67F7-39B9-FB92-FE872874D46F}"/>
                  </a:ext>
                </a:extLst>
              </p:cNvPr>
              <p:cNvSpPr/>
              <p:nvPr/>
            </p:nvSpPr>
            <p:spPr>
              <a:xfrm>
                <a:off x="6357323" y="2730669"/>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5" name="Freeform 184">
                <a:extLst>
                  <a:ext uri="{FF2B5EF4-FFF2-40B4-BE49-F238E27FC236}">
                    <a16:creationId xmlns:a16="http://schemas.microsoft.com/office/drawing/2014/main" id="{743C9049-01DA-EE59-B153-9964BE343ADA}"/>
                  </a:ext>
                </a:extLst>
              </p:cNvPr>
              <p:cNvSpPr/>
              <p:nvPr/>
            </p:nvSpPr>
            <p:spPr>
              <a:xfrm>
                <a:off x="6394788" y="27053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6" name="Freeform 185">
                <a:extLst>
                  <a:ext uri="{FF2B5EF4-FFF2-40B4-BE49-F238E27FC236}">
                    <a16:creationId xmlns:a16="http://schemas.microsoft.com/office/drawing/2014/main" id="{72CEA61E-45C5-DE03-2A35-AD3AAA6F0816}"/>
                  </a:ext>
                </a:extLst>
              </p:cNvPr>
              <p:cNvSpPr/>
              <p:nvPr/>
            </p:nvSpPr>
            <p:spPr>
              <a:xfrm>
                <a:off x="6386628" y="273066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7" name="Freeform 186">
                <a:extLst>
                  <a:ext uri="{FF2B5EF4-FFF2-40B4-BE49-F238E27FC236}">
                    <a16:creationId xmlns:a16="http://schemas.microsoft.com/office/drawing/2014/main" id="{1713E1D2-4DC4-823A-16F5-23CCE1D2935E}"/>
                  </a:ext>
                </a:extLst>
              </p:cNvPr>
              <p:cNvSpPr/>
              <p:nvPr/>
            </p:nvSpPr>
            <p:spPr>
              <a:xfrm>
                <a:off x="6424093" y="27053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8" name="Freeform 187">
                <a:extLst>
                  <a:ext uri="{FF2B5EF4-FFF2-40B4-BE49-F238E27FC236}">
                    <a16:creationId xmlns:a16="http://schemas.microsoft.com/office/drawing/2014/main" id="{AEE28639-F6CA-3CEF-3F53-2FFBE4142E9A}"/>
                  </a:ext>
                </a:extLst>
              </p:cNvPr>
              <p:cNvSpPr/>
              <p:nvPr/>
            </p:nvSpPr>
            <p:spPr>
              <a:xfrm>
                <a:off x="6452245" y="27872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29" name="Freeform 188">
                <a:extLst>
                  <a:ext uri="{FF2B5EF4-FFF2-40B4-BE49-F238E27FC236}">
                    <a16:creationId xmlns:a16="http://schemas.microsoft.com/office/drawing/2014/main" id="{2FF9ABA3-6A6D-6C85-69B2-7DE9C4078469}"/>
                  </a:ext>
                </a:extLst>
              </p:cNvPr>
              <p:cNvSpPr/>
              <p:nvPr/>
            </p:nvSpPr>
            <p:spPr>
              <a:xfrm>
                <a:off x="6489710" y="276191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0" name="Freeform 189">
                <a:extLst>
                  <a:ext uri="{FF2B5EF4-FFF2-40B4-BE49-F238E27FC236}">
                    <a16:creationId xmlns:a16="http://schemas.microsoft.com/office/drawing/2014/main" id="{E66954F0-DFCF-764D-C3B5-8F82F6E64B50}"/>
                  </a:ext>
                </a:extLst>
              </p:cNvPr>
              <p:cNvSpPr/>
              <p:nvPr/>
            </p:nvSpPr>
            <p:spPr>
              <a:xfrm>
                <a:off x="6686052" y="280620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1" name="Freeform 190">
                <a:extLst>
                  <a:ext uri="{FF2B5EF4-FFF2-40B4-BE49-F238E27FC236}">
                    <a16:creationId xmlns:a16="http://schemas.microsoft.com/office/drawing/2014/main" id="{7DE3BF95-053C-4125-455E-03CAC319EE18}"/>
                  </a:ext>
                </a:extLst>
              </p:cNvPr>
              <p:cNvSpPr/>
              <p:nvPr/>
            </p:nvSpPr>
            <p:spPr>
              <a:xfrm>
                <a:off x="6723528" y="278090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2" name="Freeform 191">
                <a:extLst>
                  <a:ext uri="{FF2B5EF4-FFF2-40B4-BE49-F238E27FC236}">
                    <a16:creationId xmlns:a16="http://schemas.microsoft.com/office/drawing/2014/main" id="{D1F92CF7-A343-186D-92D2-7EBC52C8845D}"/>
                  </a:ext>
                </a:extLst>
              </p:cNvPr>
              <p:cNvSpPr/>
              <p:nvPr/>
            </p:nvSpPr>
            <p:spPr>
              <a:xfrm>
                <a:off x="6700710" y="28062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3" name="Freeform 192">
                <a:extLst>
                  <a:ext uri="{FF2B5EF4-FFF2-40B4-BE49-F238E27FC236}">
                    <a16:creationId xmlns:a16="http://schemas.microsoft.com/office/drawing/2014/main" id="{FD148233-737F-5332-88FF-BFFFC1613F62}"/>
                  </a:ext>
                </a:extLst>
              </p:cNvPr>
              <p:cNvSpPr/>
              <p:nvPr/>
            </p:nvSpPr>
            <p:spPr>
              <a:xfrm>
                <a:off x="6738175" y="278090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4" name="Freeform 193">
                <a:extLst>
                  <a:ext uri="{FF2B5EF4-FFF2-40B4-BE49-F238E27FC236}">
                    <a16:creationId xmlns:a16="http://schemas.microsoft.com/office/drawing/2014/main" id="{BF855433-7973-8652-0DE1-332611D94282}"/>
                  </a:ext>
                </a:extLst>
              </p:cNvPr>
              <p:cNvSpPr/>
              <p:nvPr/>
            </p:nvSpPr>
            <p:spPr>
              <a:xfrm>
                <a:off x="6795632" y="2883651"/>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5" name="Freeform 194">
                <a:extLst>
                  <a:ext uri="{FF2B5EF4-FFF2-40B4-BE49-F238E27FC236}">
                    <a16:creationId xmlns:a16="http://schemas.microsoft.com/office/drawing/2014/main" id="{AFF90D95-A923-13FB-54B2-8BAED839FC96}"/>
                  </a:ext>
                </a:extLst>
              </p:cNvPr>
              <p:cNvSpPr/>
              <p:nvPr/>
            </p:nvSpPr>
            <p:spPr>
              <a:xfrm>
                <a:off x="6833097" y="285835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6" name="Freeform 195">
                <a:extLst>
                  <a:ext uri="{FF2B5EF4-FFF2-40B4-BE49-F238E27FC236}">
                    <a16:creationId xmlns:a16="http://schemas.microsoft.com/office/drawing/2014/main" id="{C7AE2FA6-FF80-2AE9-7D36-2E9EE288B914}"/>
                  </a:ext>
                </a:extLst>
              </p:cNvPr>
              <p:cNvSpPr/>
              <p:nvPr/>
            </p:nvSpPr>
            <p:spPr>
              <a:xfrm>
                <a:off x="6919870"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7" name="Freeform 196">
                <a:extLst>
                  <a:ext uri="{FF2B5EF4-FFF2-40B4-BE49-F238E27FC236}">
                    <a16:creationId xmlns:a16="http://schemas.microsoft.com/office/drawing/2014/main" id="{13E44DA5-7120-D8DC-9217-B875E6E87414}"/>
                  </a:ext>
                </a:extLst>
              </p:cNvPr>
              <p:cNvSpPr/>
              <p:nvPr/>
            </p:nvSpPr>
            <p:spPr>
              <a:xfrm>
                <a:off x="6957335"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8" name="Freeform 197">
                <a:extLst>
                  <a:ext uri="{FF2B5EF4-FFF2-40B4-BE49-F238E27FC236}">
                    <a16:creationId xmlns:a16="http://schemas.microsoft.com/office/drawing/2014/main" id="{CA69653A-6A61-58DC-9EC0-AD152405E5F4}"/>
                  </a:ext>
                </a:extLst>
              </p:cNvPr>
              <p:cNvSpPr/>
              <p:nvPr/>
            </p:nvSpPr>
            <p:spPr>
              <a:xfrm>
                <a:off x="7029439"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39" name="Freeform 198">
                <a:extLst>
                  <a:ext uri="{FF2B5EF4-FFF2-40B4-BE49-F238E27FC236}">
                    <a16:creationId xmlns:a16="http://schemas.microsoft.com/office/drawing/2014/main" id="{F80C7A37-2ABE-0FA1-0D8B-AE53B4266A22}"/>
                  </a:ext>
                </a:extLst>
              </p:cNvPr>
              <p:cNvSpPr/>
              <p:nvPr/>
            </p:nvSpPr>
            <p:spPr>
              <a:xfrm>
                <a:off x="7066915"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0" name="Freeform 199">
                <a:extLst>
                  <a:ext uri="{FF2B5EF4-FFF2-40B4-BE49-F238E27FC236}">
                    <a16:creationId xmlns:a16="http://schemas.microsoft.com/office/drawing/2014/main" id="{7C94C019-FA75-1C64-9CEB-B4AAC0246E9B}"/>
                  </a:ext>
                </a:extLst>
              </p:cNvPr>
              <p:cNvSpPr/>
              <p:nvPr/>
            </p:nvSpPr>
            <p:spPr>
              <a:xfrm>
                <a:off x="7036773"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1" name="Freeform 200">
                <a:extLst>
                  <a:ext uri="{FF2B5EF4-FFF2-40B4-BE49-F238E27FC236}">
                    <a16:creationId xmlns:a16="http://schemas.microsoft.com/office/drawing/2014/main" id="{D074F29B-B238-FABF-2A6B-5428F7C16795}"/>
                  </a:ext>
                </a:extLst>
              </p:cNvPr>
              <p:cNvSpPr/>
              <p:nvPr/>
            </p:nvSpPr>
            <p:spPr>
              <a:xfrm>
                <a:off x="7074238"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2" name="Freeform 201">
                <a:extLst>
                  <a:ext uri="{FF2B5EF4-FFF2-40B4-BE49-F238E27FC236}">
                    <a16:creationId xmlns:a16="http://schemas.microsoft.com/office/drawing/2014/main" id="{32EE28B7-6CA5-7F38-8C8A-5818050B1F08}"/>
                  </a:ext>
                </a:extLst>
              </p:cNvPr>
              <p:cNvSpPr/>
              <p:nvPr/>
            </p:nvSpPr>
            <p:spPr>
              <a:xfrm>
                <a:off x="7051421"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3" name="Freeform 202">
                <a:extLst>
                  <a:ext uri="{FF2B5EF4-FFF2-40B4-BE49-F238E27FC236}">
                    <a16:creationId xmlns:a16="http://schemas.microsoft.com/office/drawing/2014/main" id="{38A3E37F-EDBF-3BCC-3441-288D6AE0E005}"/>
                  </a:ext>
                </a:extLst>
              </p:cNvPr>
              <p:cNvSpPr/>
              <p:nvPr/>
            </p:nvSpPr>
            <p:spPr>
              <a:xfrm>
                <a:off x="7088896"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4" name="Freeform 203">
                <a:extLst>
                  <a:ext uri="{FF2B5EF4-FFF2-40B4-BE49-F238E27FC236}">
                    <a16:creationId xmlns:a16="http://schemas.microsoft.com/office/drawing/2014/main" id="{7EFAA566-0F7D-3139-E51C-72AF2A9F387E}"/>
                  </a:ext>
                </a:extLst>
              </p:cNvPr>
              <p:cNvSpPr/>
              <p:nvPr/>
            </p:nvSpPr>
            <p:spPr>
              <a:xfrm>
                <a:off x="7058585"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5" name="Freeform 204">
                <a:extLst>
                  <a:ext uri="{FF2B5EF4-FFF2-40B4-BE49-F238E27FC236}">
                    <a16:creationId xmlns:a16="http://schemas.microsoft.com/office/drawing/2014/main" id="{5B5103A1-AC4B-5E88-54DF-0161F581A22B}"/>
                  </a:ext>
                </a:extLst>
              </p:cNvPr>
              <p:cNvSpPr/>
              <p:nvPr/>
            </p:nvSpPr>
            <p:spPr>
              <a:xfrm>
                <a:off x="7096061"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6" name="Freeform 205">
                <a:extLst>
                  <a:ext uri="{FF2B5EF4-FFF2-40B4-BE49-F238E27FC236}">
                    <a16:creationId xmlns:a16="http://schemas.microsoft.com/office/drawing/2014/main" id="{2F37A055-EACD-3E77-767E-0A739F646F38}"/>
                  </a:ext>
                </a:extLst>
              </p:cNvPr>
              <p:cNvSpPr/>
              <p:nvPr/>
            </p:nvSpPr>
            <p:spPr>
              <a:xfrm>
                <a:off x="7065920" y="2923783"/>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7" name="Freeform 206">
                <a:extLst>
                  <a:ext uri="{FF2B5EF4-FFF2-40B4-BE49-F238E27FC236}">
                    <a16:creationId xmlns:a16="http://schemas.microsoft.com/office/drawing/2014/main" id="{93D5A5BA-E6B1-0444-A132-17A53AE07992}"/>
                  </a:ext>
                </a:extLst>
              </p:cNvPr>
              <p:cNvSpPr/>
              <p:nvPr/>
            </p:nvSpPr>
            <p:spPr>
              <a:xfrm>
                <a:off x="7103385" y="289848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8" name="Freeform 207">
                <a:extLst>
                  <a:ext uri="{FF2B5EF4-FFF2-40B4-BE49-F238E27FC236}">
                    <a16:creationId xmlns:a16="http://schemas.microsoft.com/office/drawing/2014/main" id="{1DD2FE92-6996-523A-88BE-01F81BCA3D80}"/>
                  </a:ext>
                </a:extLst>
              </p:cNvPr>
              <p:cNvSpPr/>
              <p:nvPr/>
            </p:nvSpPr>
            <p:spPr>
              <a:xfrm>
                <a:off x="7080567" y="292378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49" name="Freeform 208">
                <a:extLst>
                  <a:ext uri="{FF2B5EF4-FFF2-40B4-BE49-F238E27FC236}">
                    <a16:creationId xmlns:a16="http://schemas.microsoft.com/office/drawing/2014/main" id="{58706475-A9E7-F6E1-503D-3B518A1487D2}"/>
                  </a:ext>
                </a:extLst>
              </p:cNvPr>
              <p:cNvSpPr/>
              <p:nvPr/>
            </p:nvSpPr>
            <p:spPr>
              <a:xfrm>
                <a:off x="7118043" y="289848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0" name="Freeform 209">
                <a:extLst>
                  <a:ext uri="{FF2B5EF4-FFF2-40B4-BE49-F238E27FC236}">
                    <a16:creationId xmlns:a16="http://schemas.microsoft.com/office/drawing/2014/main" id="{38343560-32C3-293B-D1EA-A4166FD8775D}"/>
                  </a:ext>
                </a:extLst>
              </p:cNvPr>
              <p:cNvSpPr/>
              <p:nvPr/>
            </p:nvSpPr>
            <p:spPr>
              <a:xfrm>
                <a:off x="7336197"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1" name="Freeform 210">
                <a:extLst>
                  <a:ext uri="{FF2B5EF4-FFF2-40B4-BE49-F238E27FC236}">
                    <a16:creationId xmlns:a16="http://schemas.microsoft.com/office/drawing/2014/main" id="{02D8137D-8123-9F1A-99CA-6278F425B613}"/>
                  </a:ext>
                </a:extLst>
              </p:cNvPr>
              <p:cNvSpPr/>
              <p:nvPr/>
            </p:nvSpPr>
            <p:spPr>
              <a:xfrm>
                <a:off x="7373662"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2" name="Freeform 211">
                <a:extLst>
                  <a:ext uri="{FF2B5EF4-FFF2-40B4-BE49-F238E27FC236}">
                    <a16:creationId xmlns:a16="http://schemas.microsoft.com/office/drawing/2014/main" id="{5391B31A-CB53-35E4-BF53-A06CC3AF6A5E}"/>
                  </a:ext>
                </a:extLst>
              </p:cNvPr>
              <p:cNvSpPr/>
              <p:nvPr/>
            </p:nvSpPr>
            <p:spPr>
              <a:xfrm>
                <a:off x="7350855"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3" name="Freeform 212">
                <a:extLst>
                  <a:ext uri="{FF2B5EF4-FFF2-40B4-BE49-F238E27FC236}">
                    <a16:creationId xmlns:a16="http://schemas.microsoft.com/office/drawing/2014/main" id="{665146BE-D41D-59AC-CCB8-5103DDD1F480}"/>
                  </a:ext>
                </a:extLst>
              </p:cNvPr>
              <p:cNvSpPr/>
              <p:nvPr/>
            </p:nvSpPr>
            <p:spPr>
              <a:xfrm>
                <a:off x="7388320"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4" name="Freeform 213">
                <a:extLst>
                  <a:ext uri="{FF2B5EF4-FFF2-40B4-BE49-F238E27FC236}">
                    <a16:creationId xmlns:a16="http://schemas.microsoft.com/office/drawing/2014/main" id="{1C48D4BC-7A03-E140-82F1-D32EADFD1C7D}"/>
                  </a:ext>
                </a:extLst>
              </p:cNvPr>
              <p:cNvSpPr/>
              <p:nvPr/>
            </p:nvSpPr>
            <p:spPr>
              <a:xfrm>
                <a:off x="7358178" y="2986955"/>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5" name="Freeform 214">
                <a:extLst>
                  <a:ext uri="{FF2B5EF4-FFF2-40B4-BE49-F238E27FC236}">
                    <a16:creationId xmlns:a16="http://schemas.microsoft.com/office/drawing/2014/main" id="{2A9E82A6-3A28-A054-18C2-3ABE0B2BCFF5}"/>
                  </a:ext>
                </a:extLst>
              </p:cNvPr>
              <p:cNvSpPr/>
              <p:nvPr/>
            </p:nvSpPr>
            <p:spPr>
              <a:xfrm>
                <a:off x="7395654"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6" name="Freeform 215">
                <a:extLst>
                  <a:ext uri="{FF2B5EF4-FFF2-40B4-BE49-F238E27FC236}">
                    <a16:creationId xmlns:a16="http://schemas.microsoft.com/office/drawing/2014/main" id="{91ACD9E0-2779-66D8-47DB-BD143E3864C4}"/>
                  </a:ext>
                </a:extLst>
              </p:cNvPr>
              <p:cNvSpPr/>
              <p:nvPr/>
            </p:nvSpPr>
            <p:spPr>
              <a:xfrm>
                <a:off x="7365502"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7" name="Freeform 216">
                <a:extLst>
                  <a:ext uri="{FF2B5EF4-FFF2-40B4-BE49-F238E27FC236}">
                    <a16:creationId xmlns:a16="http://schemas.microsoft.com/office/drawing/2014/main" id="{E7998621-7F1E-1319-D2AC-5D79F61D2B4C}"/>
                  </a:ext>
                </a:extLst>
              </p:cNvPr>
              <p:cNvSpPr/>
              <p:nvPr/>
            </p:nvSpPr>
            <p:spPr>
              <a:xfrm>
                <a:off x="7402978"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8" name="Freeform 217">
                <a:extLst>
                  <a:ext uri="{FF2B5EF4-FFF2-40B4-BE49-F238E27FC236}">
                    <a16:creationId xmlns:a16="http://schemas.microsoft.com/office/drawing/2014/main" id="{501D7DB2-ECAC-6589-5895-05D72B3E325D}"/>
                  </a:ext>
                </a:extLst>
              </p:cNvPr>
              <p:cNvSpPr/>
              <p:nvPr/>
            </p:nvSpPr>
            <p:spPr>
              <a:xfrm>
                <a:off x="7365502"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59" name="Freeform 218">
                <a:extLst>
                  <a:ext uri="{FF2B5EF4-FFF2-40B4-BE49-F238E27FC236}">
                    <a16:creationId xmlns:a16="http://schemas.microsoft.com/office/drawing/2014/main" id="{ECCBAB71-4EC3-AC1F-7C15-E3E63B31D79A}"/>
                  </a:ext>
                </a:extLst>
              </p:cNvPr>
              <p:cNvSpPr/>
              <p:nvPr/>
            </p:nvSpPr>
            <p:spPr>
              <a:xfrm>
                <a:off x="7402978"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0" name="Freeform 219">
                <a:extLst>
                  <a:ext uri="{FF2B5EF4-FFF2-40B4-BE49-F238E27FC236}">
                    <a16:creationId xmlns:a16="http://schemas.microsoft.com/office/drawing/2014/main" id="{F05C0CD3-7D2A-B9ED-3A32-0914B0667919}"/>
                  </a:ext>
                </a:extLst>
              </p:cNvPr>
              <p:cNvSpPr/>
              <p:nvPr/>
            </p:nvSpPr>
            <p:spPr>
              <a:xfrm>
                <a:off x="7416630" y="2986955"/>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1" name="Freeform 220">
                <a:extLst>
                  <a:ext uri="{FF2B5EF4-FFF2-40B4-BE49-F238E27FC236}">
                    <a16:creationId xmlns:a16="http://schemas.microsoft.com/office/drawing/2014/main" id="{D059B216-CCB8-A294-A981-C90B0889E21E}"/>
                  </a:ext>
                </a:extLst>
              </p:cNvPr>
              <p:cNvSpPr/>
              <p:nvPr/>
            </p:nvSpPr>
            <p:spPr>
              <a:xfrm>
                <a:off x="7454106"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2" name="Freeform 221">
                <a:extLst>
                  <a:ext uri="{FF2B5EF4-FFF2-40B4-BE49-F238E27FC236}">
                    <a16:creationId xmlns:a16="http://schemas.microsoft.com/office/drawing/2014/main" id="{6BA693E5-9B1A-ABF3-30CF-8D44D58D8D03}"/>
                  </a:ext>
                </a:extLst>
              </p:cNvPr>
              <p:cNvSpPr/>
              <p:nvPr/>
            </p:nvSpPr>
            <p:spPr>
              <a:xfrm>
                <a:off x="7526210"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3" name="Freeform 222">
                <a:extLst>
                  <a:ext uri="{FF2B5EF4-FFF2-40B4-BE49-F238E27FC236}">
                    <a16:creationId xmlns:a16="http://schemas.microsoft.com/office/drawing/2014/main" id="{089A1ECD-937A-08B8-4346-D6A69F031E3C}"/>
                  </a:ext>
                </a:extLst>
              </p:cNvPr>
              <p:cNvSpPr/>
              <p:nvPr/>
            </p:nvSpPr>
            <p:spPr>
              <a:xfrm>
                <a:off x="7563686"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4" name="Freeform 223">
                <a:extLst>
                  <a:ext uri="{FF2B5EF4-FFF2-40B4-BE49-F238E27FC236}">
                    <a16:creationId xmlns:a16="http://schemas.microsoft.com/office/drawing/2014/main" id="{5A6A8BA4-0A48-1F1E-9BD8-9DC246230CE1}"/>
                  </a:ext>
                </a:extLst>
              </p:cNvPr>
              <p:cNvSpPr/>
              <p:nvPr/>
            </p:nvSpPr>
            <p:spPr>
              <a:xfrm>
                <a:off x="7599320" y="30098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5" name="Freeform 224">
                <a:extLst>
                  <a:ext uri="{FF2B5EF4-FFF2-40B4-BE49-F238E27FC236}">
                    <a16:creationId xmlns:a16="http://schemas.microsoft.com/office/drawing/2014/main" id="{516A1BEF-27B5-B254-2442-0C4AFE829DB4}"/>
                  </a:ext>
                </a:extLst>
              </p:cNvPr>
              <p:cNvSpPr/>
              <p:nvPr/>
            </p:nvSpPr>
            <p:spPr>
              <a:xfrm>
                <a:off x="7636785"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6" name="Freeform 225">
                <a:extLst>
                  <a:ext uri="{FF2B5EF4-FFF2-40B4-BE49-F238E27FC236}">
                    <a16:creationId xmlns:a16="http://schemas.microsoft.com/office/drawing/2014/main" id="{10517339-0B9D-0C5C-0A30-0BD62C621390}"/>
                  </a:ext>
                </a:extLst>
              </p:cNvPr>
              <p:cNvSpPr/>
              <p:nvPr/>
            </p:nvSpPr>
            <p:spPr>
              <a:xfrm>
                <a:off x="7599320" y="30098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7" name="Freeform 226">
                <a:extLst>
                  <a:ext uri="{FF2B5EF4-FFF2-40B4-BE49-F238E27FC236}">
                    <a16:creationId xmlns:a16="http://schemas.microsoft.com/office/drawing/2014/main" id="{94ADF026-F8F7-52D7-98CF-23507F97D17F}"/>
                  </a:ext>
                </a:extLst>
              </p:cNvPr>
              <p:cNvSpPr/>
              <p:nvPr/>
            </p:nvSpPr>
            <p:spPr>
              <a:xfrm>
                <a:off x="7636785"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8" name="Freeform 227">
                <a:extLst>
                  <a:ext uri="{FF2B5EF4-FFF2-40B4-BE49-F238E27FC236}">
                    <a16:creationId xmlns:a16="http://schemas.microsoft.com/office/drawing/2014/main" id="{A163639F-E048-E384-378C-AB82AF136FD5}"/>
                  </a:ext>
                </a:extLst>
              </p:cNvPr>
              <p:cNvSpPr/>
              <p:nvPr/>
            </p:nvSpPr>
            <p:spPr>
              <a:xfrm>
                <a:off x="7606643" y="300988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69" name="Freeform 228">
                <a:extLst>
                  <a:ext uri="{FF2B5EF4-FFF2-40B4-BE49-F238E27FC236}">
                    <a16:creationId xmlns:a16="http://schemas.microsoft.com/office/drawing/2014/main" id="{2DECA27C-225E-88DD-B685-EF8BB91049CD}"/>
                  </a:ext>
                </a:extLst>
              </p:cNvPr>
              <p:cNvSpPr/>
              <p:nvPr/>
            </p:nvSpPr>
            <p:spPr>
              <a:xfrm>
                <a:off x="7644119"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0" name="Freeform 229">
                <a:extLst>
                  <a:ext uri="{FF2B5EF4-FFF2-40B4-BE49-F238E27FC236}">
                    <a16:creationId xmlns:a16="http://schemas.microsoft.com/office/drawing/2014/main" id="{5D325310-286B-12B6-C3FE-38F422056929}"/>
                  </a:ext>
                </a:extLst>
              </p:cNvPr>
              <p:cNvSpPr/>
              <p:nvPr/>
            </p:nvSpPr>
            <p:spPr>
              <a:xfrm>
                <a:off x="7628466" y="3033606"/>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1" name="Freeform 230">
                <a:extLst>
                  <a:ext uri="{FF2B5EF4-FFF2-40B4-BE49-F238E27FC236}">
                    <a16:creationId xmlns:a16="http://schemas.microsoft.com/office/drawing/2014/main" id="{70C159BC-731D-DDAC-6346-66F4F3043602}"/>
                  </a:ext>
                </a:extLst>
              </p:cNvPr>
              <p:cNvSpPr/>
              <p:nvPr/>
            </p:nvSpPr>
            <p:spPr>
              <a:xfrm>
                <a:off x="7665931"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2" name="Freeform 231">
                <a:extLst>
                  <a:ext uri="{FF2B5EF4-FFF2-40B4-BE49-F238E27FC236}">
                    <a16:creationId xmlns:a16="http://schemas.microsoft.com/office/drawing/2014/main" id="{3064B21A-C5B8-4C5C-14DE-0EA5A8CBEDBD}"/>
                  </a:ext>
                </a:extLst>
              </p:cNvPr>
              <p:cNvSpPr/>
              <p:nvPr/>
            </p:nvSpPr>
            <p:spPr>
              <a:xfrm>
                <a:off x="7635790"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3" name="Freeform 232">
                <a:extLst>
                  <a:ext uri="{FF2B5EF4-FFF2-40B4-BE49-F238E27FC236}">
                    <a16:creationId xmlns:a16="http://schemas.microsoft.com/office/drawing/2014/main" id="{FE305C84-E7B9-64F5-5DDB-7094F9C81E3C}"/>
                  </a:ext>
                </a:extLst>
              </p:cNvPr>
              <p:cNvSpPr/>
              <p:nvPr/>
            </p:nvSpPr>
            <p:spPr>
              <a:xfrm>
                <a:off x="7673255"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4" name="Freeform 233">
                <a:extLst>
                  <a:ext uri="{FF2B5EF4-FFF2-40B4-BE49-F238E27FC236}">
                    <a16:creationId xmlns:a16="http://schemas.microsoft.com/office/drawing/2014/main" id="{F4B92E4E-AA5D-4614-3724-32E9AFA53D99}"/>
                  </a:ext>
                </a:extLst>
              </p:cNvPr>
              <p:cNvSpPr/>
              <p:nvPr/>
            </p:nvSpPr>
            <p:spPr>
              <a:xfrm>
                <a:off x="7679584"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5" name="Freeform 234">
                <a:extLst>
                  <a:ext uri="{FF2B5EF4-FFF2-40B4-BE49-F238E27FC236}">
                    <a16:creationId xmlns:a16="http://schemas.microsoft.com/office/drawing/2014/main" id="{8AC29D28-7B47-E2D1-48BA-F6A347B935F8}"/>
                  </a:ext>
                </a:extLst>
              </p:cNvPr>
              <p:cNvSpPr/>
              <p:nvPr/>
            </p:nvSpPr>
            <p:spPr>
              <a:xfrm>
                <a:off x="7717059"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6" name="Freeform 235">
                <a:extLst>
                  <a:ext uri="{FF2B5EF4-FFF2-40B4-BE49-F238E27FC236}">
                    <a16:creationId xmlns:a16="http://schemas.microsoft.com/office/drawing/2014/main" id="{CE3E3D61-E207-A1C0-DFF4-BD73C3ACC9A7}"/>
                  </a:ext>
                </a:extLst>
              </p:cNvPr>
              <p:cNvSpPr/>
              <p:nvPr/>
            </p:nvSpPr>
            <p:spPr>
              <a:xfrm>
                <a:off x="7716223"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7" name="Freeform 236">
                <a:extLst>
                  <a:ext uri="{FF2B5EF4-FFF2-40B4-BE49-F238E27FC236}">
                    <a16:creationId xmlns:a16="http://schemas.microsoft.com/office/drawing/2014/main" id="{7750B10A-741C-24C5-4665-6C7EDF644F98}"/>
                  </a:ext>
                </a:extLst>
              </p:cNvPr>
              <p:cNvSpPr/>
              <p:nvPr/>
            </p:nvSpPr>
            <p:spPr>
              <a:xfrm>
                <a:off x="7753699"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8" name="Freeform 237">
                <a:extLst>
                  <a:ext uri="{FF2B5EF4-FFF2-40B4-BE49-F238E27FC236}">
                    <a16:creationId xmlns:a16="http://schemas.microsoft.com/office/drawing/2014/main" id="{285B9430-ED6E-4E0B-8CF8-E72FC1302C48}"/>
                  </a:ext>
                </a:extLst>
              </p:cNvPr>
              <p:cNvSpPr/>
              <p:nvPr/>
            </p:nvSpPr>
            <p:spPr>
              <a:xfrm>
                <a:off x="7760017"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79" name="Freeform 238">
                <a:extLst>
                  <a:ext uri="{FF2B5EF4-FFF2-40B4-BE49-F238E27FC236}">
                    <a16:creationId xmlns:a16="http://schemas.microsoft.com/office/drawing/2014/main" id="{E0C6C752-3938-DCC6-5741-3210BC5CF49C}"/>
                  </a:ext>
                </a:extLst>
              </p:cNvPr>
              <p:cNvSpPr/>
              <p:nvPr/>
            </p:nvSpPr>
            <p:spPr>
              <a:xfrm>
                <a:off x="7797493"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0" name="Freeform 239">
                <a:extLst>
                  <a:ext uri="{FF2B5EF4-FFF2-40B4-BE49-F238E27FC236}">
                    <a16:creationId xmlns:a16="http://schemas.microsoft.com/office/drawing/2014/main" id="{0A1D2DD7-F506-0E7E-C039-77EA9F26D307}"/>
                  </a:ext>
                </a:extLst>
              </p:cNvPr>
              <p:cNvSpPr/>
              <p:nvPr/>
            </p:nvSpPr>
            <p:spPr>
              <a:xfrm>
                <a:off x="7832968" y="3033606"/>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1" name="Freeform 240">
                <a:extLst>
                  <a:ext uri="{FF2B5EF4-FFF2-40B4-BE49-F238E27FC236}">
                    <a16:creationId xmlns:a16="http://schemas.microsoft.com/office/drawing/2014/main" id="{69F864C7-3C09-436F-272C-CF548148CE72}"/>
                  </a:ext>
                </a:extLst>
              </p:cNvPr>
              <p:cNvSpPr/>
              <p:nvPr/>
            </p:nvSpPr>
            <p:spPr>
              <a:xfrm>
                <a:off x="7870433"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2" name="Freeform 241">
                <a:extLst>
                  <a:ext uri="{FF2B5EF4-FFF2-40B4-BE49-F238E27FC236}">
                    <a16:creationId xmlns:a16="http://schemas.microsoft.com/office/drawing/2014/main" id="{80C2630D-18CA-7E11-A009-8A3975C1CA9A}"/>
                  </a:ext>
                </a:extLst>
              </p:cNvPr>
              <p:cNvSpPr/>
              <p:nvPr/>
            </p:nvSpPr>
            <p:spPr>
              <a:xfrm>
                <a:off x="7876931"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3" name="Freeform 242">
                <a:extLst>
                  <a:ext uri="{FF2B5EF4-FFF2-40B4-BE49-F238E27FC236}">
                    <a16:creationId xmlns:a16="http://schemas.microsoft.com/office/drawing/2014/main" id="{0C7BF992-1237-C617-1BFA-F7E8C469A135}"/>
                  </a:ext>
                </a:extLst>
              </p:cNvPr>
              <p:cNvSpPr/>
              <p:nvPr/>
            </p:nvSpPr>
            <p:spPr>
              <a:xfrm>
                <a:off x="7914396"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4" name="Freeform 243">
                <a:extLst>
                  <a:ext uri="{FF2B5EF4-FFF2-40B4-BE49-F238E27FC236}">
                    <a16:creationId xmlns:a16="http://schemas.microsoft.com/office/drawing/2014/main" id="{738C9289-9D60-054C-73EE-FEC23530332A}"/>
                  </a:ext>
                </a:extLst>
              </p:cNvPr>
              <p:cNvSpPr/>
              <p:nvPr/>
            </p:nvSpPr>
            <p:spPr>
              <a:xfrm>
                <a:off x="7884085"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5" name="Freeform 244">
                <a:extLst>
                  <a:ext uri="{FF2B5EF4-FFF2-40B4-BE49-F238E27FC236}">
                    <a16:creationId xmlns:a16="http://schemas.microsoft.com/office/drawing/2014/main" id="{B819AD41-8412-7264-7E2C-1C113E610BAE}"/>
                  </a:ext>
                </a:extLst>
              </p:cNvPr>
              <p:cNvSpPr/>
              <p:nvPr/>
            </p:nvSpPr>
            <p:spPr>
              <a:xfrm>
                <a:off x="7921561"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6" name="Freeform 245">
                <a:extLst>
                  <a:ext uri="{FF2B5EF4-FFF2-40B4-BE49-F238E27FC236}">
                    <a16:creationId xmlns:a16="http://schemas.microsoft.com/office/drawing/2014/main" id="{A2565AF8-0236-319E-45BA-186E23C81ACC}"/>
                  </a:ext>
                </a:extLst>
              </p:cNvPr>
              <p:cNvSpPr/>
              <p:nvPr/>
            </p:nvSpPr>
            <p:spPr>
              <a:xfrm>
                <a:off x="7891420"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7" name="Freeform 246">
                <a:extLst>
                  <a:ext uri="{FF2B5EF4-FFF2-40B4-BE49-F238E27FC236}">
                    <a16:creationId xmlns:a16="http://schemas.microsoft.com/office/drawing/2014/main" id="{5656AE7E-2CE8-3066-4F26-A6028457F699}"/>
                  </a:ext>
                </a:extLst>
              </p:cNvPr>
              <p:cNvSpPr/>
              <p:nvPr/>
            </p:nvSpPr>
            <p:spPr>
              <a:xfrm>
                <a:off x="7928885"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8" name="Freeform 247">
                <a:extLst>
                  <a:ext uri="{FF2B5EF4-FFF2-40B4-BE49-F238E27FC236}">
                    <a16:creationId xmlns:a16="http://schemas.microsoft.com/office/drawing/2014/main" id="{BA63E892-8EAA-460C-0E26-A7F0D25CF896}"/>
                  </a:ext>
                </a:extLst>
              </p:cNvPr>
              <p:cNvSpPr/>
              <p:nvPr/>
            </p:nvSpPr>
            <p:spPr>
              <a:xfrm>
                <a:off x="7928049"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89" name="Freeform 248">
                <a:extLst>
                  <a:ext uri="{FF2B5EF4-FFF2-40B4-BE49-F238E27FC236}">
                    <a16:creationId xmlns:a16="http://schemas.microsoft.com/office/drawing/2014/main" id="{32A8049E-326D-A966-C035-9A0AF8D4AECF}"/>
                  </a:ext>
                </a:extLst>
              </p:cNvPr>
              <p:cNvSpPr/>
              <p:nvPr/>
            </p:nvSpPr>
            <p:spPr>
              <a:xfrm>
                <a:off x="796552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0" name="Freeform 249">
                <a:extLst>
                  <a:ext uri="{FF2B5EF4-FFF2-40B4-BE49-F238E27FC236}">
                    <a16:creationId xmlns:a16="http://schemas.microsoft.com/office/drawing/2014/main" id="{53D47941-9D41-FDA4-16E1-41A7B50A2882}"/>
                  </a:ext>
                </a:extLst>
              </p:cNvPr>
              <p:cNvSpPr/>
              <p:nvPr/>
            </p:nvSpPr>
            <p:spPr>
              <a:xfrm>
                <a:off x="7935383"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1" name="Freeform 250">
                <a:extLst>
                  <a:ext uri="{FF2B5EF4-FFF2-40B4-BE49-F238E27FC236}">
                    <a16:creationId xmlns:a16="http://schemas.microsoft.com/office/drawing/2014/main" id="{A458B675-759D-B30E-3044-D773917C215E}"/>
                  </a:ext>
                </a:extLst>
              </p:cNvPr>
              <p:cNvSpPr/>
              <p:nvPr/>
            </p:nvSpPr>
            <p:spPr>
              <a:xfrm>
                <a:off x="7972848"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2" name="Freeform 251">
                <a:extLst>
                  <a:ext uri="{FF2B5EF4-FFF2-40B4-BE49-F238E27FC236}">
                    <a16:creationId xmlns:a16="http://schemas.microsoft.com/office/drawing/2014/main" id="{1682539C-07F2-24CD-8E4B-951025384F36}"/>
                  </a:ext>
                </a:extLst>
              </p:cNvPr>
              <p:cNvSpPr/>
              <p:nvPr/>
            </p:nvSpPr>
            <p:spPr>
              <a:xfrm>
                <a:off x="7942548" y="3087560"/>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3" name="Freeform 252">
                <a:extLst>
                  <a:ext uri="{FF2B5EF4-FFF2-40B4-BE49-F238E27FC236}">
                    <a16:creationId xmlns:a16="http://schemas.microsoft.com/office/drawing/2014/main" id="{480B0B5B-BDF9-4900-6297-367D49B1FEE4}"/>
                  </a:ext>
                </a:extLst>
              </p:cNvPr>
              <p:cNvSpPr/>
              <p:nvPr/>
            </p:nvSpPr>
            <p:spPr>
              <a:xfrm>
                <a:off x="7980013"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4" name="Freeform 253">
                <a:extLst>
                  <a:ext uri="{FF2B5EF4-FFF2-40B4-BE49-F238E27FC236}">
                    <a16:creationId xmlns:a16="http://schemas.microsoft.com/office/drawing/2014/main" id="{E051A1F9-E021-A2EC-204F-1B552E749A5C}"/>
                  </a:ext>
                </a:extLst>
              </p:cNvPr>
              <p:cNvSpPr/>
              <p:nvPr/>
            </p:nvSpPr>
            <p:spPr>
              <a:xfrm>
                <a:off x="7942548" y="3087560"/>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5" name="Freeform 254">
                <a:extLst>
                  <a:ext uri="{FF2B5EF4-FFF2-40B4-BE49-F238E27FC236}">
                    <a16:creationId xmlns:a16="http://schemas.microsoft.com/office/drawing/2014/main" id="{5C88B3C3-F1C3-657D-D6CA-30D5D25A8BA5}"/>
                  </a:ext>
                </a:extLst>
              </p:cNvPr>
              <p:cNvSpPr/>
              <p:nvPr/>
            </p:nvSpPr>
            <p:spPr>
              <a:xfrm>
                <a:off x="7980013"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6" name="Freeform 255">
                <a:extLst>
                  <a:ext uri="{FF2B5EF4-FFF2-40B4-BE49-F238E27FC236}">
                    <a16:creationId xmlns:a16="http://schemas.microsoft.com/office/drawing/2014/main" id="{72D3200C-58C4-82C0-7D59-23E83DF037AE}"/>
                  </a:ext>
                </a:extLst>
              </p:cNvPr>
              <p:cNvSpPr/>
              <p:nvPr/>
            </p:nvSpPr>
            <p:spPr>
              <a:xfrm>
                <a:off x="7979177"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7" name="Freeform 256">
                <a:extLst>
                  <a:ext uri="{FF2B5EF4-FFF2-40B4-BE49-F238E27FC236}">
                    <a16:creationId xmlns:a16="http://schemas.microsoft.com/office/drawing/2014/main" id="{94212A6B-24B3-8824-23AE-89B623D9A7C7}"/>
                  </a:ext>
                </a:extLst>
              </p:cNvPr>
              <p:cNvSpPr/>
              <p:nvPr/>
            </p:nvSpPr>
            <p:spPr>
              <a:xfrm>
                <a:off x="8016652"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8" name="Freeform 257">
                <a:extLst>
                  <a:ext uri="{FF2B5EF4-FFF2-40B4-BE49-F238E27FC236}">
                    <a16:creationId xmlns:a16="http://schemas.microsoft.com/office/drawing/2014/main" id="{6F131E13-682E-15EA-65BC-4CF4E6C83E7F}"/>
                  </a:ext>
                </a:extLst>
              </p:cNvPr>
              <p:cNvSpPr/>
              <p:nvPr/>
            </p:nvSpPr>
            <p:spPr>
              <a:xfrm>
                <a:off x="7993835"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299" name="Freeform 258">
                <a:extLst>
                  <a:ext uri="{FF2B5EF4-FFF2-40B4-BE49-F238E27FC236}">
                    <a16:creationId xmlns:a16="http://schemas.microsoft.com/office/drawing/2014/main" id="{C3095600-7162-D7EC-1A34-D952774DD9B1}"/>
                  </a:ext>
                </a:extLst>
              </p:cNvPr>
              <p:cNvSpPr/>
              <p:nvPr/>
            </p:nvSpPr>
            <p:spPr>
              <a:xfrm>
                <a:off x="8031300"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0" name="Freeform 259">
                <a:extLst>
                  <a:ext uri="{FF2B5EF4-FFF2-40B4-BE49-F238E27FC236}">
                    <a16:creationId xmlns:a16="http://schemas.microsoft.com/office/drawing/2014/main" id="{16558017-E766-3CAC-48E0-276238A37E21}"/>
                  </a:ext>
                </a:extLst>
              </p:cNvPr>
              <p:cNvSpPr/>
              <p:nvPr/>
            </p:nvSpPr>
            <p:spPr>
              <a:xfrm>
                <a:off x="8030305"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1" name="Freeform 260">
                <a:extLst>
                  <a:ext uri="{FF2B5EF4-FFF2-40B4-BE49-F238E27FC236}">
                    <a16:creationId xmlns:a16="http://schemas.microsoft.com/office/drawing/2014/main" id="{B5533956-AB8A-77E5-3B7E-DBF37FF9F550}"/>
                  </a:ext>
                </a:extLst>
              </p:cNvPr>
              <p:cNvSpPr/>
              <p:nvPr/>
            </p:nvSpPr>
            <p:spPr>
              <a:xfrm>
                <a:off x="8067770"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2" name="Freeform 261">
                <a:extLst>
                  <a:ext uri="{FF2B5EF4-FFF2-40B4-BE49-F238E27FC236}">
                    <a16:creationId xmlns:a16="http://schemas.microsoft.com/office/drawing/2014/main" id="{6E71E0DF-E1B8-9ACA-A8E6-44E032BE4BE7}"/>
                  </a:ext>
                </a:extLst>
              </p:cNvPr>
              <p:cNvSpPr/>
              <p:nvPr/>
            </p:nvSpPr>
            <p:spPr>
              <a:xfrm>
                <a:off x="8096080"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3" name="Freeform 262">
                <a:extLst>
                  <a:ext uri="{FF2B5EF4-FFF2-40B4-BE49-F238E27FC236}">
                    <a16:creationId xmlns:a16="http://schemas.microsoft.com/office/drawing/2014/main" id="{6E878262-27B1-D349-B031-4A8FAD1DEFE3}"/>
                  </a:ext>
                </a:extLst>
              </p:cNvPr>
              <p:cNvSpPr/>
              <p:nvPr/>
            </p:nvSpPr>
            <p:spPr>
              <a:xfrm>
                <a:off x="8133556"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4" name="Freeform 263">
                <a:extLst>
                  <a:ext uri="{FF2B5EF4-FFF2-40B4-BE49-F238E27FC236}">
                    <a16:creationId xmlns:a16="http://schemas.microsoft.com/office/drawing/2014/main" id="{355A46AB-E544-07EE-7867-E7AAAB440A10}"/>
                  </a:ext>
                </a:extLst>
              </p:cNvPr>
              <p:cNvSpPr/>
              <p:nvPr/>
            </p:nvSpPr>
            <p:spPr>
              <a:xfrm>
                <a:off x="8110569"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5" name="Freeform 264">
                <a:extLst>
                  <a:ext uri="{FF2B5EF4-FFF2-40B4-BE49-F238E27FC236}">
                    <a16:creationId xmlns:a16="http://schemas.microsoft.com/office/drawing/2014/main" id="{802BC298-998C-8F9F-542D-F944019098BD}"/>
                  </a:ext>
                </a:extLst>
              </p:cNvPr>
              <p:cNvSpPr/>
              <p:nvPr/>
            </p:nvSpPr>
            <p:spPr>
              <a:xfrm>
                <a:off x="814804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6" name="Freeform 265">
                <a:extLst>
                  <a:ext uri="{FF2B5EF4-FFF2-40B4-BE49-F238E27FC236}">
                    <a16:creationId xmlns:a16="http://schemas.microsoft.com/office/drawing/2014/main" id="{1DA9FDF5-DA62-52D7-600F-3BC3C649502B}"/>
                  </a:ext>
                </a:extLst>
              </p:cNvPr>
              <p:cNvSpPr/>
              <p:nvPr/>
            </p:nvSpPr>
            <p:spPr>
              <a:xfrm>
                <a:off x="8147208"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7" name="Freeform 266">
                <a:extLst>
                  <a:ext uri="{FF2B5EF4-FFF2-40B4-BE49-F238E27FC236}">
                    <a16:creationId xmlns:a16="http://schemas.microsoft.com/office/drawing/2014/main" id="{BFFC26C5-4C14-1774-3164-26C0314E632C}"/>
                  </a:ext>
                </a:extLst>
              </p:cNvPr>
              <p:cNvSpPr/>
              <p:nvPr/>
            </p:nvSpPr>
            <p:spPr>
              <a:xfrm>
                <a:off x="818468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8" name="Freeform 267">
                <a:extLst>
                  <a:ext uri="{FF2B5EF4-FFF2-40B4-BE49-F238E27FC236}">
                    <a16:creationId xmlns:a16="http://schemas.microsoft.com/office/drawing/2014/main" id="{98DBE449-C504-DC29-77B0-F75665607DBB}"/>
                  </a:ext>
                </a:extLst>
              </p:cNvPr>
              <p:cNvSpPr/>
              <p:nvPr/>
            </p:nvSpPr>
            <p:spPr>
              <a:xfrm>
                <a:off x="8205660"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09" name="Freeform 268">
                <a:extLst>
                  <a:ext uri="{FF2B5EF4-FFF2-40B4-BE49-F238E27FC236}">
                    <a16:creationId xmlns:a16="http://schemas.microsoft.com/office/drawing/2014/main" id="{9E24502C-0A0E-195C-4AFC-78D8DFBCE394}"/>
                  </a:ext>
                </a:extLst>
              </p:cNvPr>
              <p:cNvSpPr/>
              <p:nvPr/>
            </p:nvSpPr>
            <p:spPr>
              <a:xfrm>
                <a:off x="8243136"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0" name="Freeform 269">
                <a:extLst>
                  <a:ext uri="{FF2B5EF4-FFF2-40B4-BE49-F238E27FC236}">
                    <a16:creationId xmlns:a16="http://schemas.microsoft.com/office/drawing/2014/main" id="{AAAA8DE0-A8BF-6DB2-CAEE-DEA5F68F6C36}"/>
                  </a:ext>
                </a:extLst>
              </p:cNvPr>
              <p:cNvSpPr/>
              <p:nvPr/>
            </p:nvSpPr>
            <p:spPr>
              <a:xfrm>
                <a:off x="8220149"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1" name="Freeform 270">
                <a:extLst>
                  <a:ext uri="{FF2B5EF4-FFF2-40B4-BE49-F238E27FC236}">
                    <a16:creationId xmlns:a16="http://schemas.microsoft.com/office/drawing/2014/main" id="{EB327C74-24F5-E4ED-0A9B-3F6338A200DA}"/>
                  </a:ext>
                </a:extLst>
              </p:cNvPr>
              <p:cNvSpPr/>
              <p:nvPr/>
            </p:nvSpPr>
            <p:spPr>
              <a:xfrm>
                <a:off x="825762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2" name="Freeform 271">
                <a:extLst>
                  <a:ext uri="{FF2B5EF4-FFF2-40B4-BE49-F238E27FC236}">
                    <a16:creationId xmlns:a16="http://schemas.microsoft.com/office/drawing/2014/main" id="{F80CC336-E40F-3171-569C-DA1E0C3C9CDF}"/>
                  </a:ext>
                </a:extLst>
              </p:cNvPr>
              <p:cNvSpPr/>
              <p:nvPr/>
            </p:nvSpPr>
            <p:spPr>
              <a:xfrm>
                <a:off x="8242130" y="31206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3" name="Freeform 272">
                <a:extLst>
                  <a:ext uri="{FF2B5EF4-FFF2-40B4-BE49-F238E27FC236}">
                    <a16:creationId xmlns:a16="http://schemas.microsoft.com/office/drawing/2014/main" id="{1BD0CBED-1A9C-BE08-A652-FEE15EA6F0BF}"/>
                  </a:ext>
                </a:extLst>
              </p:cNvPr>
              <p:cNvSpPr/>
              <p:nvPr/>
            </p:nvSpPr>
            <p:spPr>
              <a:xfrm>
                <a:off x="8279606" y="30953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4" name="Freeform 273">
                <a:extLst>
                  <a:ext uri="{FF2B5EF4-FFF2-40B4-BE49-F238E27FC236}">
                    <a16:creationId xmlns:a16="http://schemas.microsoft.com/office/drawing/2014/main" id="{AB2E93D3-25FD-2A27-E137-C1B73A271FDB}"/>
                  </a:ext>
                </a:extLst>
              </p:cNvPr>
              <p:cNvSpPr/>
              <p:nvPr/>
            </p:nvSpPr>
            <p:spPr>
              <a:xfrm>
                <a:off x="8242130" y="31206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5" name="Freeform 274">
                <a:extLst>
                  <a:ext uri="{FF2B5EF4-FFF2-40B4-BE49-F238E27FC236}">
                    <a16:creationId xmlns:a16="http://schemas.microsoft.com/office/drawing/2014/main" id="{B9AA26F7-ECAA-79C5-86DE-453A3BC522F4}"/>
                  </a:ext>
                </a:extLst>
              </p:cNvPr>
              <p:cNvSpPr/>
              <p:nvPr/>
            </p:nvSpPr>
            <p:spPr>
              <a:xfrm>
                <a:off x="8279606" y="30953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6" name="Freeform 275">
                <a:extLst>
                  <a:ext uri="{FF2B5EF4-FFF2-40B4-BE49-F238E27FC236}">
                    <a16:creationId xmlns:a16="http://schemas.microsoft.com/office/drawing/2014/main" id="{2009F879-F295-8A82-F720-2ABBC9B3C611}"/>
                  </a:ext>
                </a:extLst>
              </p:cNvPr>
              <p:cNvSpPr/>
              <p:nvPr/>
            </p:nvSpPr>
            <p:spPr>
              <a:xfrm>
                <a:off x="8264122"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7" name="Freeform 276">
                <a:extLst>
                  <a:ext uri="{FF2B5EF4-FFF2-40B4-BE49-F238E27FC236}">
                    <a16:creationId xmlns:a16="http://schemas.microsoft.com/office/drawing/2014/main" id="{9B2AE4CB-CDFD-28A5-308E-3747D3190430}"/>
                  </a:ext>
                </a:extLst>
              </p:cNvPr>
              <p:cNvSpPr/>
              <p:nvPr/>
            </p:nvSpPr>
            <p:spPr>
              <a:xfrm>
                <a:off x="830158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8" name="Freeform 277">
                <a:extLst>
                  <a:ext uri="{FF2B5EF4-FFF2-40B4-BE49-F238E27FC236}">
                    <a16:creationId xmlns:a16="http://schemas.microsoft.com/office/drawing/2014/main" id="{E50F3B58-D918-E04F-4B94-97BDA7D1E321}"/>
                  </a:ext>
                </a:extLst>
              </p:cNvPr>
              <p:cNvSpPr/>
              <p:nvPr/>
            </p:nvSpPr>
            <p:spPr>
              <a:xfrm>
                <a:off x="8271277"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19" name="Freeform 278">
                <a:extLst>
                  <a:ext uri="{FF2B5EF4-FFF2-40B4-BE49-F238E27FC236}">
                    <a16:creationId xmlns:a16="http://schemas.microsoft.com/office/drawing/2014/main" id="{F1AAC58F-32A4-AAE7-C954-F7E37BC19764}"/>
                  </a:ext>
                </a:extLst>
              </p:cNvPr>
              <p:cNvSpPr/>
              <p:nvPr/>
            </p:nvSpPr>
            <p:spPr>
              <a:xfrm>
                <a:off x="830875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0" name="Freeform 279">
                <a:extLst>
                  <a:ext uri="{FF2B5EF4-FFF2-40B4-BE49-F238E27FC236}">
                    <a16:creationId xmlns:a16="http://schemas.microsoft.com/office/drawing/2014/main" id="{FC7FB647-4CA9-0AA9-03F8-401D2C48D763}"/>
                  </a:ext>
                </a:extLst>
              </p:cNvPr>
              <p:cNvSpPr/>
              <p:nvPr/>
            </p:nvSpPr>
            <p:spPr>
              <a:xfrm>
                <a:off x="827860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1" name="Freeform 280">
                <a:extLst>
                  <a:ext uri="{FF2B5EF4-FFF2-40B4-BE49-F238E27FC236}">
                    <a16:creationId xmlns:a16="http://schemas.microsoft.com/office/drawing/2014/main" id="{74B3FAE8-D065-B1A5-BACE-A7D9B2141650}"/>
                  </a:ext>
                </a:extLst>
              </p:cNvPr>
              <p:cNvSpPr/>
              <p:nvPr/>
            </p:nvSpPr>
            <p:spPr>
              <a:xfrm>
                <a:off x="831607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2" name="Freeform 281">
                <a:extLst>
                  <a:ext uri="{FF2B5EF4-FFF2-40B4-BE49-F238E27FC236}">
                    <a16:creationId xmlns:a16="http://schemas.microsoft.com/office/drawing/2014/main" id="{83293E05-602D-0E00-A0CF-E453D48B484B}"/>
                  </a:ext>
                </a:extLst>
              </p:cNvPr>
              <p:cNvSpPr/>
              <p:nvPr/>
            </p:nvSpPr>
            <p:spPr>
              <a:xfrm>
                <a:off x="8285935"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3" name="Freeform 282">
                <a:extLst>
                  <a:ext uri="{FF2B5EF4-FFF2-40B4-BE49-F238E27FC236}">
                    <a16:creationId xmlns:a16="http://schemas.microsoft.com/office/drawing/2014/main" id="{1EC97F3E-36ED-7279-A3FC-9084B9DF24D9}"/>
                  </a:ext>
                </a:extLst>
              </p:cNvPr>
              <p:cNvSpPr/>
              <p:nvPr/>
            </p:nvSpPr>
            <p:spPr>
              <a:xfrm>
                <a:off x="8323400"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4" name="Freeform 283">
                <a:extLst>
                  <a:ext uri="{FF2B5EF4-FFF2-40B4-BE49-F238E27FC236}">
                    <a16:creationId xmlns:a16="http://schemas.microsoft.com/office/drawing/2014/main" id="{AB440734-0963-A589-F1F9-4C5F023BDF34}"/>
                  </a:ext>
                </a:extLst>
              </p:cNvPr>
              <p:cNvSpPr/>
              <p:nvPr/>
            </p:nvSpPr>
            <p:spPr>
              <a:xfrm>
                <a:off x="829325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5" name="Freeform 284">
                <a:extLst>
                  <a:ext uri="{FF2B5EF4-FFF2-40B4-BE49-F238E27FC236}">
                    <a16:creationId xmlns:a16="http://schemas.microsoft.com/office/drawing/2014/main" id="{9D878CAA-84C5-A699-8BA5-0C944130D825}"/>
                  </a:ext>
                </a:extLst>
              </p:cNvPr>
              <p:cNvSpPr/>
              <p:nvPr/>
            </p:nvSpPr>
            <p:spPr>
              <a:xfrm>
                <a:off x="833073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6" name="Freeform 285">
                <a:extLst>
                  <a:ext uri="{FF2B5EF4-FFF2-40B4-BE49-F238E27FC236}">
                    <a16:creationId xmlns:a16="http://schemas.microsoft.com/office/drawing/2014/main" id="{EB9DEE59-0F01-C79A-6E94-A4321882A576}"/>
                  </a:ext>
                </a:extLst>
              </p:cNvPr>
              <p:cNvSpPr/>
              <p:nvPr/>
            </p:nvSpPr>
            <p:spPr>
              <a:xfrm>
                <a:off x="831524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7" name="Freeform 286">
                <a:extLst>
                  <a:ext uri="{FF2B5EF4-FFF2-40B4-BE49-F238E27FC236}">
                    <a16:creationId xmlns:a16="http://schemas.microsoft.com/office/drawing/2014/main" id="{DF991604-0BE0-00B9-D5F9-A9C53FBDB754}"/>
                  </a:ext>
                </a:extLst>
              </p:cNvPr>
              <p:cNvSpPr/>
              <p:nvPr/>
            </p:nvSpPr>
            <p:spPr>
              <a:xfrm>
                <a:off x="83527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8" name="Freeform 287">
                <a:extLst>
                  <a:ext uri="{FF2B5EF4-FFF2-40B4-BE49-F238E27FC236}">
                    <a16:creationId xmlns:a16="http://schemas.microsoft.com/office/drawing/2014/main" id="{EA16C5CD-966B-3279-3F3F-73C3AFAE1BD0}"/>
                  </a:ext>
                </a:extLst>
              </p:cNvPr>
              <p:cNvSpPr/>
              <p:nvPr/>
            </p:nvSpPr>
            <p:spPr>
              <a:xfrm>
                <a:off x="8344386"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29" name="Freeform 288">
                <a:extLst>
                  <a:ext uri="{FF2B5EF4-FFF2-40B4-BE49-F238E27FC236}">
                    <a16:creationId xmlns:a16="http://schemas.microsoft.com/office/drawing/2014/main" id="{8DBCB7F0-0939-68B1-9D0A-62A8CB677E8D}"/>
                  </a:ext>
                </a:extLst>
              </p:cNvPr>
              <p:cNvSpPr/>
              <p:nvPr/>
            </p:nvSpPr>
            <p:spPr>
              <a:xfrm>
                <a:off x="838185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0" name="Freeform 289">
                <a:extLst>
                  <a:ext uri="{FF2B5EF4-FFF2-40B4-BE49-F238E27FC236}">
                    <a16:creationId xmlns:a16="http://schemas.microsoft.com/office/drawing/2014/main" id="{2E0FA659-90B9-01AC-E2BA-DDDA311C724F}"/>
                  </a:ext>
                </a:extLst>
              </p:cNvPr>
              <p:cNvSpPr/>
              <p:nvPr/>
            </p:nvSpPr>
            <p:spPr>
              <a:xfrm>
                <a:off x="8373692"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1" name="Freeform 290">
                <a:extLst>
                  <a:ext uri="{FF2B5EF4-FFF2-40B4-BE49-F238E27FC236}">
                    <a16:creationId xmlns:a16="http://schemas.microsoft.com/office/drawing/2014/main" id="{EAC0FB95-D715-9DFE-27F7-4D0B5679C4FB}"/>
                  </a:ext>
                </a:extLst>
              </p:cNvPr>
              <p:cNvSpPr/>
              <p:nvPr/>
            </p:nvSpPr>
            <p:spPr>
              <a:xfrm>
                <a:off x="841116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2" name="Freeform 291">
                <a:extLst>
                  <a:ext uri="{FF2B5EF4-FFF2-40B4-BE49-F238E27FC236}">
                    <a16:creationId xmlns:a16="http://schemas.microsoft.com/office/drawing/2014/main" id="{598D5673-DE7E-C7B8-8A32-23FD895DFF80}"/>
                  </a:ext>
                </a:extLst>
              </p:cNvPr>
              <p:cNvSpPr/>
              <p:nvPr/>
            </p:nvSpPr>
            <p:spPr>
              <a:xfrm>
                <a:off x="8417496"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3" name="Freeform 292">
                <a:extLst>
                  <a:ext uri="{FF2B5EF4-FFF2-40B4-BE49-F238E27FC236}">
                    <a16:creationId xmlns:a16="http://schemas.microsoft.com/office/drawing/2014/main" id="{0DCB3FE5-3EDE-6E97-99B6-EB1F66AD2DBE}"/>
                  </a:ext>
                </a:extLst>
              </p:cNvPr>
              <p:cNvSpPr/>
              <p:nvPr/>
            </p:nvSpPr>
            <p:spPr>
              <a:xfrm>
                <a:off x="845496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4" name="Freeform 293">
                <a:extLst>
                  <a:ext uri="{FF2B5EF4-FFF2-40B4-BE49-F238E27FC236}">
                    <a16:creationId xmlns:a16="http://schemas.microsoft.com/office/drawing/2014/main" id="{54D70025-22C6-A4F8-54EF-02F89643EF99}"/>
                  </a:ext>
                </a:extLst>
              </p:cNvPr>
              <p:cNvSpPr/>
              <p:nvPr/>
            </p:nvSpPr>
            <p:spPr>
              <a:xfrm>
                <a:off x="849776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5" name="Freeform 294">
                <a:extLst>
                  <a:ext uri="{FF2B5EF4-FFF2-40B4-BE49-F238E27FC236}">
                    <a16:creationId xmlns:a16="http://schemas.microsoft.com/office/drawing/2014/main" id="{4CE8E5B6-06D8-A8E4-410E-247DBFAD2FBA}"/>
                  </a:ext>
                </a:extLst>
              </p:cNvPr>
              <p:cNvSpPr/>
              <p:nvPr/>
            </p:nvSpPr>
            <p:spPr>
              <a:xfrm>
                <a:off x="853523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6" name="Freeform 295">
                <a:extLst>
                  <a:ext uri="{FF2B5EF4-FFF2-40B4-BE49-F238E27FC236}">
                    <a16:creationId xmlns:a16="http://schemas.microsoft.com/office/drawing/2014/main" id="{DFE3E4CE-26E9-A5BB-B34F-1F570C80E9C3}"/>
                  </a:ext>
                </a:extLst>
              </p:cNvPr>
              <p:cNvSpPr/>
              <p:nvPr/>
            </p:nvSpPr>
            <p:spPr>
              <a:xfrm>
                <a:off x="8505094"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7" name="Freeform 296">
                <a:extLst>
                  <a:ext uri="{FF2B5EF4-FFF2-40B4-BE49-F238E27FC236}">
                    <a16:creationId xmlns:a16="http://schemas.microsoft.com/office/drawing/2014/main" id="{D144F6BC-1DD2-3D91-7589-7094E4F8F9B2}"/>
                  </a:ext>
                </a:extLst>
              </p:cNvPr>
              <p:cNvSpPr/>
              <p:nvPr/>
            </p:nvSpPr>
            <p:spPr>
              <a:xfrm>
                <a:off x="854255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8" name="Freeform 297">
                <a:extLst>
                  <a:ext uri="{FF2B5EF4-FFF2-40B4-BE49-F238E27FC236}">
                    <a16:creationId xmlns:a16="http://schemas.microsoft.com/office/drawing/2014/main" id="{793996CB-5CA9-BE31-FC00-548C350307AC}"/>
                  </a:ext>
                </a:extLst>
              </p:cNvPr>
              <p:cNvSpPr/>
              <p:nvPr/>
            </p:nvSpPr>
            <p:spPr>
              <a:xfrm>
                <a:off x="851241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39" name="Freeform 298">
                <a:extLst>
                  <a:ext uri="{FF2B5EF4-FFF2-40B4-BE49-F238E27FC236}">
                    <a16:creationId xmlns:a16="http://schemas.microsoft.com/office/drawing/2014/main" id="{5229BA3F-1F11-F809-0E9F-0EF0D2D54C81}"/>
                  </a:ext>
                </a:extLst>
              </p:cNvPr>
              <p:cNvSpPr/>
              <p:nvPr/>
            </p:nvSpPr>
            <p:spPr>
              <a:xfrm>
                <a:off x="854988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0" name="Freeform 299">
                <a:extLst>
                  <a:ext uri="{FF2B5EF4-FFF2-40B4-BE49-F238E27FC236}">
                    <a16:creationId xmlns:a16="http://schemas.microsoft.com/office/drawing/2014/main" id="{B044F40C-A0F3-DF77-885E-45F654D64FEA}"/>
                  </a:ext>
                </a:extLst>
              </p:cNvPr>
              <p:cNvSpPr/>
              <p:nvPr/>
            </p:nvSpPr>
            <p:spPr>
              <a:xfrm>
                <a:off x="854888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1" name="Freeform 300">
                <a:extLst>
                  <a:ext uri="{FF2B5EF4-FFF2-40B4-BE49-F238E27FC236}">
                    <a16:creationId xmlns:a16="http://schemas.microsoft.com/office/drawing/2014/main" id="{25F101DC-83CC-95EA-5512-E59D71A4E17C}"/>
                  </a:ext>
                </a:extLst>
              </p:cNvPr>
              <p:cNvSpPr/>
              <p:nvPr/>
            </p:nvSpPr>
            <p:spPr>
              <a:xfrm>
                <a:off x="858635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2" name="Freeform 301">
                <a:extLst>
                  <a:ext uri="{FF2B5EF4-FFF2-40B4-BE49-F238E27FC236}">
                    <a16:creationId xmlns:a16="http://schemas.microsoft.com/office/drawing/2014/main" id="{9F7B0AA2-E200-8803-3F53-8F5054E6F2C3}"/>
                  </a:ext>
                </a:extLst>
              </p:cNvPr>
              <p:cNvSpPr/>
              <p:nvPr/>
            </p:nvSpPr>
            <p:spPr>
              <a:xfrm>
                <a:off x="857087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3" name="Freeform 302">
                <a:extLst>
                  <a:ext uri="{FF2B5EF4-FFF2-40B4-BE49-F238E27FC236}">
                    <a16:creationId xmlns:a16="http://schemas.microsoft.com/office/drawing/2014/main" id="{02A884A1-CF84-B361-42F2-B2E99DB9945A}"/>
                  </a:ext>
                </a:extLst>
              </p:cNvPr>
              <p:cNvSpPr/>
              <p:nvPr/>
            </p:nvSpPr>
            <p:spPr>
              <a:xfrm>
                <a:off x="860833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4" name="Freeform 303">
                <a:extLst>
                  <a:ext uri="{FF2B5EF4-FFF2-40B4-BE49-F238E27FC236}">
                    <a16:creationId xmlns:a16="http://schemas.microsoft.com/office/drawing/2014/main" id="{28BFF9E5-F42A-15C4-E4A7-B0F9673227F0}"/>
                  </a:ext>
                </a:extLst>
              </p:cNvPr>
              <p:cNvSpPr/>
              <p:nvPr/>
            </p:nvSpPr>
            <p:spPr>
              <a:xfrm>
                <a:off x="8585528"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5" name="Freeform 304">
                <a:extLst>
                  <a:ext uri="{FF2B5EF4-FFF2-40B4-BE49-F238E27FC236}">
                    <a16:creationId xmlns:a16="http://schemas.microsoft.com/office/drawing/2014/main" id="{7DC6A034-F968-0DDF-35A4-F755A54361AD}"/>
                  </a:ext>
                </a:extLst>
              </p:cNvPr>
              <p:cNvSpPr/>
              <p:nvPr/>
            </p:nvSpPr>
            <p:spPr>
              <a:xfrm>
                <a:off x="862299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6" name="Freeform 305">
                <a:extLst>
                  <a:ext uri="{FF2B5EF4-FFF2-40B4-BE49-F238E27FC236}">
                    <a16:creationId xmlns:a16="http://schemas.microsoft.com/office/drawing/2014/main" id="{21CB3EC2-AF30-DA11-C0C9-8720F37582D6}"/>
                  </a:ext>
                </a:extLst>
              </p:cNvPr>
              <p:cNvSpPr/>
              <p:nvPr/>
            </p:nvSpPr>
            <p:spPr>
              <a:xfrm>
                <a:off x="8585528"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7" name="Freeform 306">
                <a:extLst>
                  <a:ext uri="{FF2B5EF4-FFF2-40B4-BE49-F238E27FC236}">
                    <a16:creationId xmlns:a16="http://schemas.microsoft.com/office/drawing/2014/main" id="{3C5DF056-79B3-9A44-B1BC-452709F38C01}"/>
                  </a:ext>
                </a:extLst>
              </p:cNvPr>
              <p:cNvSpPr/>
              <p:nvPr/>
            </p:nvSpPr>
            <p:spPr>
              <a:xfrm>
                <a:off x="862299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8" name="Freeform 307">
                <a:extLst>
                  <a:ext uri="{FF2B5EF4-FFF2-40B4-BE49-F238E27FC236}">
                    <a16:creationId xmlns:a16="http://schemas.microsoft.com/office/drawing/2014/main" id="{E6DDA358-7043-E19A-D15B-8CB786397A0C}"/>
                  </a:ext>
                </a:extLst>
              </p:cNvPr>
              <p:cNvSpPr/>
              <p:nvPr/>
            </p:nvSpPr>
            <p:spPr>
              <a:xfrm>
                <a:off x="85928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49" name="Freeform 308">
                <a:extLst>
                  <a:ext uri="{FF2B5EF4-FFF2-40B4-BE49-F238E27FC236}">
                    <a16:creationId xmlns:a16="http://schemas.microsoft.com/office/drawing/2014/main" id="{81E45956-10BB-85DF-5AEC-570FE7C1B147}"/>
                  </a:ext>
                </a:extLst>
              </p:cNvPr>
              <p:cNvSpPr/>
              <p:nvPr/>
            </p:nvSpPr>
            <p:spPr>
              <a:xfrm>
                <a:off x="863032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0" name="Freeform 309">
                <a:extLst>
                  <a:ext uri="{FF2B5EF4-FFF2-40B4-BE49-F238E27FC236}">
                    <a16:creationId xmlns:a16="http://schemas.microsoft.com/office/drawing/2014/main" id="{44D3548E-BA1E-5DA1-94D6-0C9329402E45}"/>
                  </a:ext>
                </a:extLst>
              </p:cNvPr>
              <p:cNvSpPr/>
              <p:nvPr/>
            </p:nvSpPr>
            <p:spPr>
              <a:xfrm>
                <a:off x="860734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1" name="Freeform 310">
                <a:extLst>
                  <a:ext uri="{FF2B5EF4-FFF2-40B4-BE49-F238E27FC236}">
                    <a16:creationId xmlns:a16="http://schemas.microsoft.com/office/drawing/2014/main" id="{F6128987-6375-EE2F-1B6B-2DC05CBDAC07}"/>
                  </a:ext>
                </a:extLst>
              </p:cNvPr>
              <p:cNvSpPr/>
              <p:nvPr/>
            </p:nvSpPr>
            <p:spPr>
              <a:xfrm>
                <a:off x="86448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2" name="Freeform 311">
                <a:extLst>
                  <a:ext uri="{FF2B5EF4-FFF2-40B4-BE49-F238E27FC236}">
                    <a16:creationId xmlns:a16="http://schemas.microsoft.com/office/drawing/2014/main" id="{E084A8D8-6742-DE81-BBBB-A5EA830F2C13}"/>
                  </a:ext>
                </a:extLst>
              </p:cNvPr>
              <p:cNvSpPr/>
              <p:nvPr/>
            </p:nvSpPr>
            <p:spPr>
              <a:xfrm>
                <a:off x="8636656"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3" name="Freeform 312">
                <a:extLst>
                  <a:ext uri="{FF2B5EF4-FFF2-40B4-BE49-F238E27FC236}">
                    <a16:creationId xmlns:a16="http://schemas.microsoft.com/office/drawing/2014/main" id="{D5CDBAE5-3493-C0DF-D282-3949129E0008}"/>
                  </a:ext>
                </a:extLst>
              </p:cNvPr>
              <p:cNvSpPr/>
              <p:nvPr/>
            </p:nvSpPr>
            <p:spPr>
              <a:xfrm>
                <a:off x="867412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4" name="Freeform 313">
                <a:extLst>
                  <a:ext uri="{FF2B5EF4-FFF2-40B4-BE49-F238E27FC236}">
                    <a16:creationId xmlns:a16="http://schemas.microsoft.com/office/drawing/2014/main" id="{FBAB517E-8544-95F9-99B6-3EB2164587CC}"/>
                  </a:ext>
                </a:extLst>
              </p:cNvPr>
              <p:cNvSpPr/>
              <p:nvPr/>
            </p:nvSpPr>
            <p:spPr>
              <a:xfrm>
                <a:off x="8643979"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5" name="Freeform 314">
                <a:extLst>
                  <a:ext uri="{FF2B5EF4-FFF2-40B4-BE49-F238E27FC236}">
                    <a16:creationId xmlns:a16="http://schemas.microsoft.com/office/drawing/2014/main" id="{AC073706-E6B5-513D-2F64-3E0CF9448321}"/>
                  </a:ext>
                </a:extLst>
              </p:cNvPr>
              <p:cNvSpPr/>
              <p:nvPr/>
            </p:nvSpPr>
            <p:spPr>
              <a:xfrm>
                <a:off x="868144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6" name="Freeform 315">
                <a:extLst>
                  <a:ext uri="{FF2B5EF4-FFF2-40B4-BE49-F238E27FC236}">
                    <a16:creationId xmlns:a16="http://schemas.microsoft.com/office/drawing/2014/main" id="{556DD6D5-EF71-C66D-C804-7E54243A0777}"/>
                  </a:ext>
                </a:extLst>
              </p:cNvPr>
              <p:cNvSpPr/>
              <p:nvPr/>
            </p:nvSpPr>
            <p:spPr>
              <a:xfrm>
                <a:off x="8812011"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7" name="Freeform 316">
                <a:extLst>
                  <a:ext uri="{FF2B5EF4-FFF2-40B4-BE49-F238E27FC236}">
                    <a16:creationId xmlns:a16="http://schemas.microsoft.com/office/drawing/2014/main" id="{9C3A7B1E-1D1E-0372-C697-EB37CD4A5EEE}"/>
                  </a:ext>
                </a:extLst>
              </p:cNvPr>
              <p:cNvSpPr/>
              <p:nvPr/>
            </p:nvSpPr>
            <p:spPr>
              <a:xfrm>
                <a:off x="884947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8" name="Freeform 317">
                <a:extLst>
                  <a:ext uri="{FF2B5EF4-FFF2-40B4-BE49-F238E27FC236}">
                    <a16:creationId xmlns:a16="http://schemas.microsoft.com/office/drawing/2014/main" id="{8F766C68-15EE-14AE-C383-63E8C3590238}"/>
                  </a:ext>
                </a:extLst>
              </p:cNvPr>
              <p:cNvSpPr/>
              <p:nvPr/>
            </p:nvSpPr>
            <p:spPr>
              <a:xfrm>
                <a:off x="882650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59" name="Freeform 318">
                <a:extLst>
                  <a:ext uri="{FF2B5EF4-FFF2-40B4-BE49-F238E27FC236}">
                    <a16:creationId xmlns:a16="http://schemas.microsoft.com/office/drawing/2014/main" id="{3B757959-5A5A-CD14-F119-A437C59712C0}"/>
                  </a:ext>
                </a:extLst>
              </p:cNvPr>
              <p:cNvSpPr/>
              <p:nvPr/>
            </p:nvSpPr>
            <p:spPr>
              <a:xfrm>
                <a:off x="886396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0" name="Freeform 319">
                <a:extLst>
                  <a:ext uri="{FF2B5EF4-FFF2-40B4-BE49-F238E27FC236}">
                    <a16:creationId xmlns:a16="http://schemas.microsoft.com/office/drawing/2014/main" id="{9537BD02-BFD2-9CC3-A784-F90612421C36}"/>
                  </a:ext>
                </a:extLst>
              </p:cNvPr>
              <p:cNvSpPr/>
              <p:nvPr/>
            </p:nvSpPr>
            <p:spPr>
              <a:xfrm>
                <a:off x="8833823"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1" name="Freeform 320">
                <a:extLst>
                  <a:ext uri="{FF2B5EF4-FFF2-40B4-BE49-F238E27FC236}">
                    <a16:creationId xmlns:a16="http://schemas.microsoft.com/office/drawing/2014/main" id="{50496F4F-1D49-188F-7FAA-EA1695A709C9}"/>
                  </a:ext>
                </a:extLst>
              </p:cNvPr>
              <p:cNvSpPr/>
              <p:nvPr/>
            </p:nvSpPr>
            <p:spPr>
              <a:xfrm>
                <a:off x="887129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2" name="Freeform 321">
                <a:extLst>
                  <a:ext uri="{FF2B5EF4-FFF2-40B4-BE49-F238E27FC236}">
                    <a16:creationId xmlns:a16="http://schemas.microsoft.com/office/drawing/2014/main" id="{67DA6B89-6797-EB4A-FC05-F29568A2B04F}"/>
                  </a:ext>
                </a:extLst>
              </p:cNvPr>
              <p:cNvSpPr/>
              <p:nvPr/>
            </p:nvSpPr>
            <p:spPr>
              <a:xfrm>
                <a:off x="8863139"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3" name="Freeform 322">
                <a:extLst>
                  <a:ext uri="{FF2B5EF4-FFF2-40B4-BE49-F238E27FC236}">
                    <a16:creationId xmlns:a16="http://schemas.microsoft.com/office/drawing/2014/main" id="{A71344FA-A127-EFC6-E7DB-993A9CB4C506}"/>
                  </a:ext>
                </a:extLst>
              </p:cNvPr>
              <p:cNvSpPr/>
              <p:nvPr/>
            </p:nvSpPr>
            <p:spPr>
              <a:xfrm>
                <a:off x="890060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4" name="Freeform 323">
                <a:extLst>
                  <a:ext uri="{FF2B5EF4-FFF2-40B4-BE49-F238E27FC236}">
                    <a16:creationId xmlns:a16="http://schemas.microsoft.com/office/drawing/2014/main" id="{A537D416-ED6F-6E6D-A583-D2BAAC5E2232}"/>
                  </a:ext>
                </a:extLst>
              </p:cNvPr>
              <p:cNvSpPr/>
              <p:nvPr/>
            </p:nvSpPr>
            <p:spPr>
              <a:xfrm>
                <a:off x="88849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5" name="Freeform 324">
                <a:extLst>
                  <a:ext uri="{FF2B5EF4-FFF2-40B4-BE49-F238E27FC236}">
                    <a16:creationId xmlns:a16="http://schemas.microsoft.com/office/drawing/2014/main" id="{3B842D05-F21D-E0C0-79C7-1E013D7DB0E9}"/>
                  </a:ext>
                </a:extLst>
              </p:cNvPr>
              <p:cNvSpPr/>
              <p:nvPr/>
            </p:nvSpPr>
            <p:spPr>
              <a:xfrm>
                <a:off x="892241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6" name="Freeform 325">
                <a:extLst>
                  <a:ext uri="{FF2B5EF4-FFF2-40B4-BE49-F238E27FC236}">
                    <a16:creationId xmlns:a16="http://schemas.microsoft.com/office/drawing/2014/main" id="{3E3C3D13-2E54-30A7-9C6D-10D1C802C90A}"/>
                  </a:ext>
                </a:extLst>
              </p:cNvPr>
              <p:cNvSpPr/>
              <p:nvPr/>
            </p:nvSpPr>
            <p:spPr>
              <a:xfrm>
                <a:off x="8950727"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7" name="Freeform 326">
                <a:extLst>
                  <a:ext uri="{FF2B5EF4-FFF2-40B4-BE49-F238E27FC236}">
                    <a16:creationId xmlns:a16="http://schemas.microsoft.com/office/drawing/2014/main" id="{FDE1F304-5D5A-456E-DDBF-E84E42FDADB9}"/>
                  </a:ext>
                </a:extLst>
              </p:cNvPr>
              <p:cNvSpPr/>
              <p:nvPr/>
            </p:nvSpPr>
            <p:spPr>
              <a:xfrm>
                <a:off x="898820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8" name="Freeform 327">
                <a:extLst>
                  <a:ext uri="{FF2B5EF4-FFF2-40B4-BE49-F238E27FC236}">
                    <a16:creationId xmlns:a16="http://schemas.microsoft.com/office/drawing/2014/main" id="{9FB63C57-21E5-3010-B3C1-5E7908940B0C}"/>
                  </a:ext>
                </a:extLst>
              </p:cNvPr>
              <p:cNvSpPr/>
              <p:nvPr/>
            </p:nvSpPr>
            <p:spPr>
              <a:xfrm>
                <a:off x="9074964"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69" name="Freeform 328">
                <a:extLst>
                  <a:ext uri="{FF2B5EF4-FFF2-40B4-BE49-F238E27FC236}">
                    <a16:creationId xmlns:a16="http://schemas.microsoft.com/office/drawing/2014/main" id="{59CF8918-DC57-3BC8-7869-539C342B9C12}"/>
                  </a:ext>
                </a:extLst>
              </p:cNvPr>
              <p:cNvSpPr/>
              <p:nvPr/>
            </p:nvSpPr>
            <p:spPr>
              <a:xfrm>
                <a:off x="911242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0" name="Freeform 329">
                <a:extLst>
                  <a:ext uri="{FF2B5EF4-FFF2-40B4-BE49-F238E27FC236}">
                    <a16:creationId xmlns:a16="http://schemas.microsoft.com/office/drawing/2014/main" id="{FDBE897F-1D7E-8D57-1E17-DFC723DB2D2C}"/>
                  </a:ext>
                </a:extLst>
              </p:cNvPr>
              <p:cNvSpPr/>
              <p:nvPr/>
            </p:nvSpPr>
            <p:spPr>
              <a:xfrm>
                <a:off x="9140750"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1" name="Freeform 330">
                <a:extLst>
                  <a:ext uri="{FF2B5EF4-FFF2-40B4-BE49-F238E27FC236}">
                    <a16:creationId xmlns:a16="http://schemas.microsoft.com/office/drawing/2014/main" id="{5573D70E-E59E-1088-A0D4-430A674EC018}"/>
                  </a:ext>
                </a:extLst>
              </p:cNvPr>
              <p:cNvSpPr/>
              <p:nvPr/>
            </p:nvSpPr>
            <p:spPr>
              <a:xfrm>
                <a:off x="91782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2" name="Freeform 331">
                <a:extLst>
                  <a:ext uri="{FF2B5EF4-FFF2-40B4-BE49-F238E27FC236}">
                    <a16:creationId xmlns:a16="http://schemas.microsoft.com/office/drawing/2014/main" id="{DA7FB7E8-18F1-6D84-205A-26F9C2621020}"/>
                  </a:ext>
                </a:extLst>
              </p:cNvPr>
              <p:cNvSpPr/>
              <p:nvPr/>
            </p:nvSpPr>
            <p:spPr>
              <a:xfrm>
                <a:off x="9169886"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3" name="Freeform 332">
                <a:extLst>
                  <a:ext uri="{FF2B5EF4-FFF2-40B4-BE49-F238E27FC236}">
                    <a16:creationId xmlns:a16="http://schemas.microsoft.com/office/drawing/2014/main" id="{B7A88E27-A377-93AC-A581-D259B5028E16}"/>
                  </a:ext>
                </a:extLst>
              </p:cNvPr>
              <p:cNvSpPr/>
              <p:nvPr/>
            </p:nvSpPr>
            <p:spPr>
              <a:xfrm>
                <a:off x="920736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4" name="Freeform 333">
                <a:extLst>
                  <a:ext uri="{FF2B5EF4-FFF2-40B4-BE49-F238E27FC236}">
                    <a16:creationId xmlns:a16="http://schemas.microsoft.com/office/drawing/2014/main" id="{88CBCB3E-8550-1726-67A8-13191BA0B501}"/>
                  </a:ext>
                </a:extLst>
              </p:cNvPr>
              <p:cNvSpPr/>
              <p:nvPr/>
            </p:nvSpPr>
            <p:spPr>
              <a:xfrm>
                <a:off x="94183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5" name="Freeform 334">
                <a:extLst>
                  <a:ext uri="{FF2B5EF4-FFF2-40B4-BE49-F238E27FC236}">
                    <a16:creationId xmlns:a16="http://schemas.microsoft.com/office/drawing/2014/main" id="{5AEA1B22-DC51-9E1B-1449-63B46A19B579}"/>
                  </a:ext>
                </a:extLst>
              </p:cNvPr>
              <p:cNvSpPr/>
              <p:nvPr/>
            </p:nvSpPr>
            <p:spPr>
              <a:xfrm>
                <a:off x="945582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6" name="Freeform 335">
                <a:extLst>
                  <a:ext uri="{FF2B5EF4-FFF2-40B4-BE49-F238E27FC236}">
                    <a16:creationId xmlns:a16="http://schemas.microsoft.com/office/drawing/2014/main" id="{98875168-9549-018B-51E7-A2EF9D86E014}"/>
                  </a:ext>
                </a:extLst>
              </p:cNvPr>
              <p:cNvSpPr/>
              <p:nvPr/>
            </p:nvSpPr>
            <p:spPr>
              <a:xfrm>
                <a:off x="9527931" y="324369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7" name="Freeform 336">
                <a:extLst>
                  <a:ext uri="{FF2B5EF4-FFF2-40B4-BE49-F238E27FC236}">
                    <a16:creationId xmlns:a16="http://schemas.microsoft.com/office/drawing/2014/main" id="{66494E69-168B-C6FB-8F53-0736B0791A8F}"/>
                  </a:ext>
                </a:extLst>
              </p:cNvPr>
              <p:cNvSpPr/>
              <p:nvPr/>
            </p:nvSpPr>
            <p:spPr>
              <a:xfrm>
                <a:off x="956540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8" name="Freeform 337">
                <a:extLst>
                  <a:ext uri="{FF2B5EF4-FFF2-40B4-BE49-F238E27FC236}">
                    <a16:creationId xmlns:a16="http://schemas.microsoft.com/office/drawing/2014/main" id="{696A7F53-39D8-31D9-3BE3-80209DB1E28E}"/>
                  </a:ext>
                </a:extLst>
              </p:cNvPr>
              <p:cNvSpPr/>
              <p:nvPr/>
            </p:nvSpPr>
            <p:spPr>
              <a:xfrm>
                <a:off x="9564401"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79" name="Freeform 338">
                <a:extLst>
                  <a:ext uri="{FF2B5EF4-FFF2-40B4-BE49-F238E27FC236}">
                    <a16:creationId xmlns:a16="http://schemas.microsoft.com/office/drawing/2014/main" id="{8AF42D02-2F8A-C490-F55D-BC3ECBB9F8CA}"/>
                  </a:ext>
                </a:extLst>
              </p:cNvPr>
              <p:cNvSpPr/>
              <p:nvPr/>
            </p:nvSpPr>
            <p:spPr>
              <a:xfrm>
                <a:off x="960187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0" name="Freeform 339">
                <a:extLst>
                  <a:ext uri="{FF2B5EF4-FFF2-40B4-BE49-F238E27FC236}">
                    <a16:creationId xmlns:a16="http://schemas.microsoft.com/office/drawing/2014/main" id="{8A7936FA-0DE8-0978-0C1F-566255A1D92C}"/>
                  </a:ext>
                </a:extLst>
              </p:cNvPr>
              <p:cNvSpPr/>
              <p:nvPr/>
            </p:nvSpPr>
            <p:spPr>
              <a:xfrm>
                <a:off x="9608206"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1" name="Freeform 340">
                <a:extLst>
                  <a:ext uri="{FF2B5EF4-FFF2-40B4-BE49-F238E27FC236}">
                    <a16:creationId xmlns:a16="http://schemas.microsoft.com/office/drawing/2014/main" id="{862B57A0-0C8E-E12B-BCB8-C466C8704827}"/>
                  </a:ext>
                </a:extLst>
              </p:cNvPr>
              <p:cNvSpPr/>
              <p:nvPr/>
            </p:nvSpPr>
            <p:spPr>
              <a:xfrm>
                <a:off x="9645671"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2" name="Freeform 341">
                <a:extLst>
                  <a:ext uri="{FF2B5EF4-FFF2-40B4-BE49-F238E27FC236}">
                    <a16:creationId xmlns:a16="http://schemas.microsoft.com/office/drawing/2014/main" id="{B984C682-2D2D-7733-BD4E-098B31813EFB}"/>
                  </a:ext>
                </a:extLst>
              </p:cNvPr>
              <p:cNvSpPr/>
              <p:nvPr/>
            </p:nvSpPr>
            <p:spPr>
              <a:xfrm>
                <a:off x="9615529"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3" name="Freeform 342">
                <a:extLst>
                  <a:ext uri="{FF2B5EF4-FFF2-40B4-BE49-F238E27FC236}">
                    <a16:creationId xmlns:a16="http://schemas.microsoft.com/office/drawing/2014/main" id="{2DE37670-B00E-177A-FA5D-CC30F2E842F6}"/>
                  </a:ext>
                </a:extLst>
              </p:cNvPr>
              <p:cNvSpPr/>
              <p:nvPr/>
            </p:nvSpPr>
            <p:spPr>
              <a:xfrm>
                <a:off x="9652994"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4" name="Freeform 343">
                <a:extLst>
                  <a:ext uri="{FF2B5EF4-FFF2-40B4-BE49-F238E27FC236}">
                    <a16:creationId xmlns:a16="http://schemas.microsoft.com/office/drawing/2014/main" id="{10B97C1B-64AC-93E2-80E1-9E9B922FC65C}"/>
                  </a:ext>
                </a:extLst>
              </p:cNvPr>
              <p:cNvSpPr/>
              <p:nvPr/>
            </p:nvSpPr>
            <p:spPr>
              <a:xfrm>
                <a:off x="9673981"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5" name="Freeform 344">
                <a:extLst>
                  <a:ext uri="{FF2B5EF4-FFF2-40B4-BE49-F238E27FC236}">
                    <a16:creationId xmlns:a16="http://schemas.microsoft.com/office/drawing/2014/main" id="{4D9DE5F7-7355-546C-AE09-6B531A7B693F}"/>
                  </a:ext>
                </a:extLst>
              </p:cNvPr>
              <p:cNvSpPr/>
              <p:nvPr/>
            </p:nvSpPr>
            <p:spPr>
              <a:xfrm>
                <a:off x="971145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6" name="Freeform 345">
                <a:extLst>
                  <a:ext uri="{FF2B5EF4-FFF2-40B4-BE49-F238E27FC236}">
                    <a16:creationId xmlns:a16="http://schemas.microsoft.com/office/drawing/2014/main" id="{CD5A5201-3342-23E7-5A3F-D06AADEC88A4}"/>
                  </a:ext>
                </a:extLst>
              </p:cNvPr>
              <p:cNvSpPr/>
              <p:nvPr/>
            </p:nvSpPr>
            <p:spPr>
              <a:xfrm>
                <a:off x="9776237" y="336645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7" name="Freeform 346">
                <a:extLst>
                  <a:ext uri="{FF2B5EF4-FFF2-40B4-BE49-F238E27FC236}">
                    <a16:creationId xmlns:a16="http://schemas.microsoft.com/office/drawing/2014/main" id="{F89652B2-CCE7-4726-A282-88B7E93D7F75}"/>
                  </a:ext>
                </a:extLst>
              </p:cNvPr>
              <p:cNvSpPr/>
              <p:nvPr/>
            </p:nvSpPr>
            <p:spPr>
              <a:xfrm>
                <a:off x="9813702"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8" name="Freeform 347">
                <a:extLst>
                  <a:ext uri="{FF2B5EF4-FFF2-40B4-BE49-F238E27FC236}">
                    <a16:creationId xmlns:a16="http://schemas.microsoft.com/office/drawing/2014/main" id="{BA612EE6-C239-0CC7-0085-06516E449B1D}"/>
                  </a:ext>
                </a:extLst>
              </p:cNvPr>
              <p:cNvSpPr/>
              <p:nvPr/>
            </p:nvSpPr>
            <p:spPr>
              <a:xfrm>
                <a:off x="9820031" y="336645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89" name="Freeform 348">
                <a:extLst>
                  <a:ext uri="{FF2B5EF4-FFF2-40B4-BE49-F238E27FC236}">
                    <a16:creationId xmlns:a16="http://schemas.microsoft.com/office/drawing/2014/main" id="{0600DEAF-7F8C-2EA7-8959-F9DE539CB621}"/>
                  </a:ext>
                </a:extLst>
              </p:cNvPr>
              <p:cNvSpPr/>
              <p:nvPr/>
            </p:nvSpPr>
            <p:spPr>
              <a:xfrm>
                <a:off x="9857496"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0" name="Freeform 349">
                <a:extLst>
                  <a:ext uri="{FF2B5EF4-FFF2-40B4-BE49-F238E27FC236}">
                    <a16:creationId xmlns:a16="http://schemas.microsoft.com/office/drawing/2014/main" id="{8094D13A-D322-669D-7A54-28A0E88FFCDF}"/>
                  </a:ext>
                </a:extLst>
              </p:cNvPr>
              <p:cNvSpPr/>
              <p:nvPr/>
            </p:nvSpPr>
            <p:spPr>
              <a:xfrm>
                <a:off x="9849336" y="336645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1" name="Freeform 350">
                <a:extLst>
                  <a:ext uri="{FF2B5EF4-FFF2-40B4-BE49-F238E27FC236}">
                    <a16:creationId xmlns:a16="http://schemas.microsoft.com/office/drawing/2014/main" id="{56463EB3-18F2-4F91-E006-3009E7257567}"/>
                  </a:ext>
                </a:extLst>
              </p:cNvPr>
              <p:cNvSpPr/>
              <p:nvPr/>
            </p:nvSpPr>
            <p:spPr>
              <a:xfrm>
                <a:off x="9886812"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2" name="Freeform 351">
                <a:extLst>
                  <a:ext uri="{FF2B5EF4-FFF2-40B4-BE49-F238E27FC236}">
                    <a16:creationId xmlns:a16="http://schemas.microsoft.com/office/drawing/2014/main" id="{B9838792-A39C-B811-CCCC-302B8FF2BBCA}"/>
                  </a:ext>
                </a:extLst>
              </p:cNvPr>
              <p:cNvSpPr/>
              <p:nvPr/>
            </p:nvSpPr>
            <p:spPr>
              <a:xfrm>
                <a:off x="9929611"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3" name="Freeform 352">
                <a:extLst>
                  <a:ext uri="{FF2B5EF4-FFF2-40B4-BE49-F238E27FC236}">
                    <a16:creationId xmlns:a16="http://schemas.microsoft.com/office/drawing/2014/main" id="{1C668BA7-C461-6D84-E313-F511D2A0D417}"/>
                  </a:ext>
                </a:extLst>
              </p:cNvPr>
              <p:cNvSpPr/>
              <p:nvPr/>
            </p:nvSpPr>
            <p:spPr>
              <a:xfrm>
                <a:off x="996707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4" name="Freeform 353">
                <a:extLst>
                  <a:ext uri="{FF2B5EF4-FFF2-40B4-BE49-F238E27FC236}">
                    <a16:creationId xmlns:a16="http://schemas.microsoft.com/office/drawing/2014/main" id="{08C3ADD3-0175-5916-9AE7-50DBCFBBD7BC}"/>
                  </a:ext>
                </a:extLst>
              </p:cNvPr>
              <p:cNvSpPr/>
              <p:nvPr/>
            </p:nvSpPr>
            <p:spPr>
              <a:xfrm>
                <a:off x="10039191"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5" name="Freeform 354">
                <a:extLst>
                  <a:ext uri="{FF2B5EF4-FFF2-40B4-BE49-F238E27FC236}">
                    <a16:creationId xmlns:a16="http://schemas.microsoft.com/office/drawing/2014/main" id="{85080839-87A1-B44B-233C-3B12654C9FA5}"/>
                  </a:ext>
                </a:extLst>
              </p:cNvPr>
              <p:cNvSpPr/>
              <p:nvPr/>
            </p:nvSpPr>
            <p:spPr>
              <a:xfrm>
                <a:off x="1007665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6" name="Freeform 355">
                <a:extLst>
                  <a:ext uri="{FF2B5EF4-FFF2-40B4-BE49-F238E27FC236}">
                    <a16:creationId xmlns:a16="http://schemas.microsoft.com/office/drawing/2014/main" id="{8CE09624-2236-B2D2-3A08-1A545A764C66}"/>
                  </a:ext>
                </a:extLst>
              </p:cNvPr>
              <p:cNvSpPr/>
              <p:nvPr/>
            </p:nvSpPr>
            <p:spPr>
              <a:xfrm>
                <a:off x="10141606"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7" name="Freeform 356">
                <a:extLst>
                  <a:ext uri="{FF2B5EF4-FFF2-40B4-BE49-F238E27FC236}">
                    <a16:creationId xmlns:a16="http://schemas.microsoft.com/office/drawing/2014/main" id="{CD6F3BC1-039B-3296-251C-E452E75A61E5}"/>
                  </a:ext>
                </a:extLst>
              </p:cNvPr>
              <p:cNvSpPr/>
              <p:nvPr/>
            </p:nvSpPr>
            <p:spPr>
              <a:xfrm>
                <a:off x="10179071"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8" name="Freeform 357">
                <a:extLst>
                  <a:ext uri="{FF2B5EF4-FFF2-40B4-BE49-F238E27FC236}">
                    <a16:creationId xmlns:a16="http://schemas.microsoft.com/office/drawing/2014/main" id="{CA4D3576-C271-1958-AC91-6CDBF38C017F}"/>
                  </a:ext>
                </a:extLst>
              </p:cNvPr>
              <p:cNvSpPr/>
              <p:nvPr/>
            </p:nvSpPr>
            <p:spPr>
              <a:xfrm>
                <a:off x="10185400"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399" name="Freeform 358">
                <a:extLst>
                  <a:ext uri="{FF2B5EF4-FFF2-40B4-BE49-F238E27FC236}">
                    <a16:creationId xmlns:a16="http://schemas.microsoft.com/office/drawing/2014/main" id="{5E483C37-9F06-BD4C-DF7B-D115A8F44BE6}"/>
                  </a:ext>
                </a:extLst>
              </p:cNvPr>
              <p:cNvSpPr/>
              <p:nvPr/>
            </p:nvSpPr>
            <p:spPr>
              <a:xfrm>
                <a:off x="10222875"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0" name="Freeform 359">
                <a:extLst>
                  <a:ext uri="{FF2B5EF4-FFF2-40B4-BE49-F238E27FC236}">
                    <a16:creationId xmlns:a16="http://schemas.microsoft.com/office/drawing/2014/main" id="{D1230B1E-8823-13E8-022F-803D46371B03}"/>
                  </a:ext>
                </a:extLst>
              </p:cNvPr>
              <p:cNvSpPr/>
              <p:nvPr/>
            </p:nvSpPr>
            <p:spPr>
              <a:xfrm>
                <a:off x="10404559"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1" name="Freeform 360">
                <a:extLst>
                  <a:ext uri="{FF2B5EF4-FFF2-40B4-BE49-F238E27FC236}">
                    <a16:creationId xmlns:a16="http://schemas.microsoft.com/office/drawing/2014/main" id="{88C5DA4C-5DD7-C183-5CF7-F7E111B4E9D0}"/>
                  </a:ext>
                </a:extLst>
              </p:cNvPr>
              <p:cNvSpPr/>
              <p:nvPr/>
            </p:nvSpPr>
            <p:spPr>
              <a:xfrm>
                <a:off x="10442035"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2" name="Freeform 361">
                <a:extLst>
                  <a:ext uri="{FF2B5EF4-FFF2-40B4-BE49-F238E27FC236}">
                    <a16:creationId xmlns:a16="http://schemas.microsoft.com/office/drawing/2014/main" id="{6B6A3A89-67F8-AC4C-7F8C-7F9423D059FE}"/>
                  </a:ext>
                </a:extLst>
              </p:cNvPr>
              <p:cNvSpPr/>
              <p:nvPr/>
            </p:nvSpPr>
            <p:spPr>
              <a:xfrm>
                <a:off x="10411893"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3" name="Freeform 362">
                <a:extLst>
                  <a:ext uri="{FF2B5EF4-FFF2-40B4-BE49-F238E27FC236}">
                    <a16:creationId xmlns:a16="http://schemas.microsoft.com/office/drawing/2014/main" id="{3A899E71-67D9-D01A-AB14-27FB52510B69}"/>
                  </a:ext>
                </a:extLst>
              </p:cNvPr>
              <p:cNvSpPr/>
              <p:nvPr/>
            </p:nvSpPr>
            <p:spPr>
              <a:xfrm>
                <a:off x="10449358"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4" name="Freeform 363">
                <a:extLst>
                  <a:ext uri="{FF2B5EF4-FFF2-40B4-BE49-F238E27FC236}">
                    <a16:creationId xmlns:a16="http://schemas.microsoft.com/office/drawing/2014/main" id="{C425D56E-8D6A-EB52-B6F6-3DB073045107}"/>
                  </a:ext>
                </a:extLst>
              </p:cNvPr>
              <p:cNvSpPr/>
              <p:nvPr/>
            </p:nvSpPr>
            <p:spPr>
              <a:xfrm>
                <a:off x="10638366"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5" name="Freeform 364">
                <a:extLst>
                  <a:ext uri="{FF2B5EF4-FFF2-40B4-BE49-F238E27FC236}">
                    <a16:creationId xmlns:a16="http://schemas.microsoft.com/office/drawing/2014/main" id="{F01F392C-7011-0EEA-DE48-DE0263770FB8}"/>
                  </a:ext>
                </a:extLst>
              </p:cNvPr>
              <p:cNvSpPr/>
              <p:nvPr/>
            </p:nvSpPr>
            <p:spPr>
              <a:xfrm>
                <a:off x="10675831"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6" name="Freeform 365">
                <a:extLst>
                  <a:ext uri="{FF2B5EF4-FFF2-40B4-BE49-F238E27FC236}">
                    <a16:creationId xmlns:a16="http://schemas.microsoft.com/office/drawing/2014/main" id="{B2BDE353-9FA6-E710-D308-379E9131A33E}"/>
                  </a:ext>
                </a:extLst>
              </p:cNvPr>
              <p:cNvSpPr/>
              <p:nvPr/>
            </p:nvSpPr>
            <p:spPr>
              <a:xfrm>
                <a:off x="11032701"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407" name="Freeform 366">
                <a:extLst>
                  <a:ext uri="{FF2B5EF4-FFF2-40B4-BE49-F238E27FC236}">
                    <a16:creationId xmlns:a16="http://schemas.microsoft.com/office/drawing/2014/main" id="{27B1D733-FFD7-645F-BF09-F0EE5CE0E852}"/>
                  </a:ext>
                </a:extLst>
              </p:cNvPr>
              <p:cNvSpPr/>
              <p:nvPr/>
            </p:nvSpPr>
            <p:spPr>
              <a:xfrm>
                <a:off x="1107016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grpSp>
          <p:nvGrpSpPr>
            <p:cNvPr id="721" name="Graphic 3">
              <a:extLst>
                <a:ext uri="{FF2B5EF4-FFF2-40B4-BE49-F238E27FC236}">
                  <a16:creationId xmlns:a16="http://schemas.microsoft.com/office/drawing/2014/main" id="{6B47B3AF-0E6D-2657-C97C-EF347D9436EA}"/>
                </a:ext>
              </a:extLst>
            </p:cNvPr>
            <p:cNvGrpSpPr/>
            <p:nvPr/>
          </p:nvGrpSpPr>
          <p:grpSpPr>
            <a:xfrm>
              <a:off x="1141837" y="1780139"/>
              <a:ext cx="9620764" cy="2999821"/>
              <a:chOff x="1491985" y="1205155"/>
              <a:chExt cx="9995482" cy="3206486"/>
            </a:xfrm>
            <a:noFill/>
          </p:grpSpPr>
          <p:sp>
            <p:nvSpPr>
              <p:cNvPr id="933" name="Freeform 368">
                <a:extLst>
                  <a:ext uri="{FF2B5EF4-FFF2-40B4-BE49-F238E27FC236}">
                    <a16:creationId xmlns:a16="http://schemas.microsoft.com/office/drawing/2014/main" id="{540B520A-F4A1-3D87-8DCC-1057C84A355D}"/>
                  </a:ext>
                </a:extLst>
              </p:cNvPr>
              <p:cNvSpPr/>
              <p:nvPr/>
            </p:nvSpPr>
            <p:spPr>
              <a:xfrm>
                <a:off x="1522137" y="1230450"/>
                <a:ext cx="9927971" cy="3155897"/>
              </a:xfrm>
              <a:custGeom>
                <a:avLst/>
                <a:gdLst>
                  <a:gd name="connsiteX0" fmla="*/ 0 w 9927971"/>
                  <a:gd name="connsiteY0" fmla="*/ 0 h 3155897"/>
                  <a:gd name="connsiteX1" fmla="*/ 58462 w 9927971"/>
                  <a:gd name="connsiteY1" fmla="*/ 0 h 3155897"/>
                  <a:gd name="connsiteX2" fmla="*/ 58462 w 9927971"/>
                  <a:gd name="connsiteY2" fmla="*/ 14044 h 3155897"/>
                  <a:gd name="connsiteX3" fmla="*/ 189950 w 9927971"/>
                  <a:gd name="connsiteY3" fmla="*/ 14044 h 3155897"/>
                  <a:gd name="connsiteX4" fmla="*/ 189950 w 9927971"/>
                  <a:gd name="connsiteY4" fmla="*/ 28099 h 3155897"/>
                  <a:gd name="connsiteX5" fmla="*/ 211868 w 9927971"/>
                  <a:gd name="connsiteY5" fmla="*/ 28099 h 3155897"/>
                  <a:gd name="connsiteX6" fmla="*/ 211868 w 9927971"/>
                  <a:gd name="connsiteY6" fmla="*/ 42153 h 3155897"/>
                  <a:gd name="connsiteX7" fmla="*/ 233786 w 9927971"/>
                  <a:gd name="connsiteY7" fmla="*/ 42153 h 3155897"/>
                  <a:gd name="connsiteX8" fmla="*/ 233786 w 9927971"/>
                  <a:gd name="connsiteY8" fmla="*/ 56314 h 3155897"/>
                  <a:gd name="connsiteX9" fmla="*/ 270351 w 9927971"/>
                  <a:gd name="connsiteY9" fmla="*/ 56314 h 3155897"/>
                  <a:gd name="connsiteX10" fmla="*/ 270351 w 9927971"/>
                  <a:gd name="connsiteY10" fmla="*/ 70369 h 3155897"/>
                  <a:gd name="connsiteX11" fmla="*/ 277685 w 9927971"/>
                  <a:gd name="connsiteY11" fmla="*/ 70369 h 3155897"/>
                  <a:gd name="connsiteX12" fmla="*/ 277685 w 9927971"/>
                  <a:gd name="connsiteY12" fmla="*/ 112850 h 3155897"/>
                  <a:gd name="connsiteX13" fmla="*/ 284840 w 9927971"/>
                  <a:gd name="connsiteY13" fmla="*/ 112850 h 3155897"/>
                  <a:gd name="connsiteX14" fmla="*/ 284840 w 9927971"/>
                  <a:gd name="connsiteY14" fmla="*/ 183674 h 3155897"/>
                  <a:gd name="connsiteX15" fmla="*/ 292174 w 9927971"/>
                  <a:gd name="connsiteY15" fmla="*/ 183674 h 3155897"/>
                  <a:gd name="connsiteX16" fmla="*/ 292174 w 9927971"/>
                  <a:gd name="connsiteY16" fmla="*/ 197834 h 3155897"/>
                  <a:gd name="connsiteX17" fmla="*/ 299498 w 9927971"/>
                  <a:gd name="connsiteY17" fmla="*/ 197834 h 3155897"/>
                  <a:gd name="connsiteX18" fmla="*/ 299498 w 9927971"/>
                  <a:gd name="connsiteY18" fmla="*/ 325755 h 3155897"/>
                  <a:gd name="connsiteX19" fmla="*/ 306821 w 9927971"/>
                  <a:gd name="connsiteY19" fmla="*/ 325755 h 3155897"/>
                  <a:gd name="connsiteX20" fmla="*/ 306821 w 9927971"/>
                  <a:gd name="connsiteY20" fmla="*/ 368586 h 3155897"/>
                  <a:gd name="connsiteX21" fmla="*/ 314156 w 9927971"/>
                  <a:gd name="connsiteY21" fmla="*/ 368586 h 3155897"/>
                  <a:gd name="connsiteX22" fmla="*/ 314156 w 9927971"/>
                  <a:gd name="connsiteY22" fmla="*/ 440976 h 3155897"/>
                  <a:gd name="connsiteX23" fmla="*/ 321479 w 9927971"/>
                  <a:gd name="connsiteY23" fmla="*/ 440976 h 3155897"/>
                  <a:gd name="connsiteX24" fmla="*/ 321479 w 9927971"/>
                  <a:gd name="connsiteY24" fmla="*/ 455475 h 3155897"/>
                  <a:gd name="connsiteX25" fmla="*/ 328803 w 9927971"/>
                  <a:gd name="connsiteY25" fmla="*/ 455475 h 3155897"/>
                  <a:gd name="connsiteX26" fmla="*/ 328803 w 9927971"/>
                  <a:gd name="connsiteY26" fmla="*/ 499322 h 3155897"/>
                  <a:gd name="connsiteX27" fmla="*/ 336137 w 9927971"/>
                  <a:gd name="connsiteY27" fmla="*/ 499322 h 3155897"/>
                  <a:gd name="connsiteX28" fmla="*/ 336137 w 9927971"/>
                  <a:gd name="connsiteY28" fmla="*/ 513821 h 3155897"/>
                  <a:gd name="connsiteX29" fmla="*/ 343292 w 9927971"/>
                  <a:gd name="connsiteY29" fmla="*/ 513821 h 3155897"/>
                  <a:gd name="connsiteX30" fmla="*/ 343292 w 9927971"/>
                  <a:gd name="connsiteY30" fmla="*/ 543041 h 3155897"/>
                  <a:gd name="connsiteX31" fmla="*/ 357949 w 9927971"/>
                  <a:gd name="connsiteY31" fmla="*/ 543041 h 3155897"/>
                  <a:gd name="connsiteX32" fmla="*/ 357949 w 9927971"/>
                  <a:gd name="connsiteY32" fmla="*/ 557773 h 3155897"/>
                  <a:gd name="connsiteX33" fmla="*/ 365273 w 9927971"/>
                  <a:gd name="connsiteY33" fmla="*/ 557773 h 3155897"/>
                  <a:gd name="connsiteX34" fmla="*/ 365273 w 9927971"/>
                  <a:gd name="connsiteY34" fmla="*/ 587111 h 3155897"/>
                  <a:gd name="connsiteX35" fmla="*/ 372607 w 9927971"/>
                  <a:gd name="connsiteY35" fmla="*/ 587111 h 3155897"/>
                  <a:gd name="connsiteX36" fmla="*/ 372607 w 9927971"/>
                  <a:gd name="connsiteY36" fmla="*/ 601726 h 3155897"/>
                  <a:gd name="connsiteX37" fmla="*/ 416401 w 9927971"/>
                  <a:gd name="connsiteY37" fmla="*/ 601726 h 3155897"/>
                  <a:gd name="connsiteX38" fmla="*/ 416401 w 9927971"/>
                  <a:gd name="connsiteY38" fmla="*/ 616447 h 3155897"/>
                  <a:gd name="connsiteX39" fmla="*/ 423735 w 9927971"/>
                  <a:gd name="connsiteY39" fmla="*/ 616447 h 3155897"/>
                  <a:gd name="connsiteX40" fmla="*/ 423735 w 9927971"/>
                  <a:gd name="connsiteY40" fmla="*/ 631063 h 3155897"/>
                  <a:gd name="connsiteX41" fmla="*/ 438383 w 9927971"/>
                  <a:gd name="connsiteY41" fmla="*/ 631063 h 3155897"/>
                  <a:gd name="connsiteX42" fmla="*/ 438383 w 9927971"/>
                  <a:gd name="connsiteY42" fmla="*/ 645901 h 3155897"/>
                  <a:gd name="connsiteX43" fmla="*/ 467529 w 9927971"/>
                  <a:gd name="connsiteY43" fmla="*/ 645901 h 3155897"/>
                  <a:gd name="connsiteX44" fmla="*/ 467529 w 9927971"/>
                  <a:gd name="connsiteY44" fmla="*/ 660622 h 3155897"/>
                  <a:gd name="connsiteX45" fmla="*/ 569775 w 9927971"/>
                  <a:gd name="connsiteY45" fmla="*/ 660622 h 3155897"/>
                  <a:gd name="connsiteX46" fmla="*/ 569775 w 9927971"/>
                  <a:gd name="connsiteY46" fmla="*/ 675460 h 3155897"/>
                  <a:gd name="connsiteX47" fmla="*/ 577109 w 9927971"/>
                  <a:gd name="connsiteY47" fmla="*/ 675460 h 3155897"/>
                  <a:gd name="connsiteX48" fmla="*/ 577109 w 9927971"/>
                  <a:gd name="connsiteY48" fmla="*/ 749543 h 3155897"/>
                  <a:gd name="connsiteX49" fmla="*/ 584433 w 9927971"/>
                  <a:gd name="connsiteY49" fmla="*/ 749543 h 3155897"/>
                  <a:gd name="connsiteX50" fmla="*/ 584433 w 9927971"/>
                  <a:gd name="connsiteY50" fmla="*/ 779219 h 3155897"/>
                  <a:gd name="connsiteX51" fmla="*/ 591757 w 9927971"/>
                  <a:gd name="connsiteY51" fmla="*/ 779219 h 3155897"/>
                  <a:gd name="connsiteX52" fmla="*/ 591757 w 9927971"/>
                  <a:gd name="connsiteY52" fmla="*/ 853292 h 3155897"/>
                  <a:gd name="connsiteX53" fmla="*/ 599091 w 9927971"/>
                  <a:gd name="connsiteY53" fmla="*/ 853292 h 3155897"/>
                  <a:gd name="connsiteX54" fmla="*/ 599091 w 9927971"/>
                  <a:gd name="connsiteY54" fmla="*/ 868246 h 3155897"/>
                  <a:gd name="connsiteX55" fmla="*/ 606414 w 9927971"/>
                  <a:gd name="connsiteY55" fmla="*/ 868246 h 3155897"/>
                  <a:gd name="connsiteX56" fmla="*/ 606414 w 9927971"/>
                  <a:gd name="connsiteY56" fmla="*/ 883306 h 3155897"/>
                  <a:gd name="connsiteX57" fmla="*/ 613579 w 9927971"/>
                  <a:gd name="connsiteY57" fmla="*/ 883306 h 3155897"/>
                  <a:gd name="connsiteX58" fmla="*/ 613579 w 9927971"/>
                  <a:gd name="connsiteY58" fmla="*/ 913437 h 3155897"/>
                  <a:gd name="connsiteX59" fmla="*/ 620903 w 9927971"/>
                  <a:gd name="connsiteY59" fmla="*/ 913437 h 3155897"/>
                  <a:gd name="connsiteX60" fmla="*/ 620903 w 9927971"/>
                  <a:gd name="connsiteY60" fmla="*/ 943557 h 3155897"/>
                  <a:gd name="connsiteX61" fmla="*/ 628237 w 9927971"/>
                  <a:gd name="connsiteY61" fmla="*/ 943557 h 3155897"/>
                  <a:gd name="connsiteX62" fmla="*/ 628237 w 9927971"/>
                  <a:gd name="connsiteY62" fmla="*/ 1004147 h 3155897"/>
                  <a:gd name="connsiteX63" fmla="*/ 642885 w 9927971"/>
                  <a:gd name="connsiteY63" fmla="*/ 1004147 h 3155897"/>
                  <a:gd name="connsiteX64" fmla="*/ 642885 w 9927971"/>
                  <a:gd name="connsiteY64" fmla="*/ 1034838 h 3155897"/>
                  <a:gd name="connsiteX65" fmla="*/ 650219 w 9927971"/>
                  <a:gd name="connsiteY65" fmla="*/ 1034838 h 3155897"/>
                  <a:gd name="connsiteX66" fmla="*/ 650219 w 9927971"/>
                  <a:gd name="connsiteY66" fmla="*/ 1050121 h 3155897"/>
                  <a:gd name="connsiteX67" fmla="*/ 657542 w 9927971"/>
                  <a:gd name="connsiteY67" fmla="*/ 1050121 h 3155897"/>
                  <a:gd name="connsiteX68" fmla="*/ 657542 w 9927971"/>
                  <a:gd name="connsiteY68" fmla="*/ 1080812 h 3155897"/>
                  <a:gd name="connsiteX69" fmla="*/ 664866 w 9927971"/>
                  <a:gd name="connsiteY69" fmla="*/ 1080812 h 3155897"/>
                  <a:gd name="connsiteX70" fmla="*/ 664866 w 9927971"/>
                  <a:gd name="connsiteY70" fmla="*/ 1096105 h 3155897"/>
                  <a:gd name="connsiteX71" fmla="*/ 672031 w 9927971"/>
                  <a:gd name="connsiteY71" fmla="*/ 1096105 h 3155897"/>
                  <a:gd name="connsiteX72" fmla="*/ 672031 w 9927971"/>
                  <a:gd name="connsiteY72" fmla="*/ 1111504 h 3155897"/>
                  <a:gd name="connsiteX73" fmla="*/ 686689 w 9927971"/>
                  <a:gd name="connsiteY73" fmla="*/ 1111504 h 3155897"/>
                  <a:gd name="connsiteX74" fmla="*/ 686689 w 9927971"/>
                  <a:gd name="connsiteY74" fmla="*/ 1126903 h 3155897"/>
                  <a:gd name="connsiteX75" fmla="*/ 701336 w 9927971"/>
                  <a:gd name="connsiteY75" fmla="*/ 1126903 h 3155897"/>
                  <a:gd name="connsiteX76" fmla="*/ 701336 w 9927971"/>
                  <a:gd name="connsiteY76" fmla="*/ 1142302 h 3155897"/>
                  <a:gd name="connsiteX77" fmla="*/ 737806 w 9927971"/>
                  <a:gd name="connsiteY77" fmla="*/ 1142302 h 3155897"/>
                  <a:gd name="connsiteX78" fmla="*/ 737806 w 9927971"/>
                  <a:gd name="connsiteY78" fmla="*/ 1157700 h 3155897"/>
                  <a:gd name="connsiteX79" fmla="*/ 869368 w 9927971"/>
                  <a:gd name="connsiteY79" fmla="*/ 1157700 h 3155897"/>
                  <a:gd name="connsiteX80" fmla="*/ 869368 w 9927971"/>
                  <a:gd name="connsiteY80" fmla="*/ 1173099 h 3155897"/>
                  <a:gd name="connsiteX81" fmla="*/ 876702 w 9927971"/>
                  <a:gd name="connsiteY81" fmla="*/ 1173099 h 3155897"/>
                  <a:gd name="connsiteX82" fmla="*/ 876702 w 9927971"/>
                  <a:gd name="connsiteY82" fmla="*/ 1188498 h 3155897"/>
                  <a:gd name="connsiteX83" fmla="*/ 884026 w 9927971"/>
                  <a:gd name="connsiteY83" fmla="*/ 1188498 h 3155897"/>
                  <a:gd name="connsiteX84" fmla="*/ 884026 w 9927971"/>
                  <a:gd name="connsiteY84" fmla="*/ 1204013 h 3155897"/>
                  <a:gd name="connsiteX85" fmla="*/ 891191 w 9927971"/>
                  <a:gd name="connsiteY85" fmla="*/ 1204013 h 3155897"/>
                  <a:gd name="connsiteX86" fmla="*/ 891191 w 9927971"/>
                  <a:gd name="connsiteY86" fmla="*/ 1219412 h 3155897"/>
                  <a:gd name="connsiteX87" fmla="*/ 905838 w 9927971"/>
                  <a:gd name="connsiteY87" fmla="*/ 1219412 h 3155897"/>
                  <a:gd name="connsiteX88" fmla="*/ 905838 w 9927971"/>
                  <a:gd name="connsiteY88" fmla="*/ 1234811 h 3155897"/>
                  <a:gd name="connsiteX89" fmla="*/ 913172 w 9927971"/>
                  <a:gd name="connsiteY89" fmla="*/ 1234811 h 3155897"/>
                  <a:gd name="connsiteX90" fmla="*/ 913172 w 9927971"/>
                  <a:gd name="connsiteY90" fmla="*/ 1265841 h 3155897"/>
                  <a:gd name="connsiteX91" fmla="*/ 920496 w 9927971"/>
                  <a:gd name="connsiteY91" fmla="*/ 1265841 h 3155897"/>
                  <a:gd name="connsiteX92" fmla="*/ 920496 w 9927971"/>
                  <a:gd name="connsiteY92" fmla="*/ 1281356 h 3155897"/>
                  <a:gd name="connsiteX93" fmla="*/ 927820 w 9927971"/>
                  <a:gd name="connsiteY93" fmla="*/ 1281356 h 3155897"/>
                  <a:gd name="connsiteX94" fmla="*/ 927820 w 9927971"/>
                  <a:gd name="connsiteY94" fmla="*/ 1359472 h 3155897"/>
                  <a:gd name="connsiteX95" fmla="*/ 935154 w 9927971"/>
                  <a:gd name="connsiteY95" fmla="*/ 1359472 h 3155897"/>
                  <a:gd name="connsiteX96" fmla="*/ 935154 w 9927971"/>
                  <a:gd name="connsiteY96" fmla="*/ 1421977 h 3155897"/>
                  <a:gd name="connsiteX97" fmla="*/ 942478 w 9927971"/>
                  <a:gd name="connsiteY97" fmla="*/ 1421977 h 3155897"/>
                  <a:gd name="connsiteX98" fmla="*/ 942478 w 9927971"/>
                  <a:gd name="connsiteY98" fmla="*/ 1437598 h 3155897"/>
                  <a:gd name="connsiteX99" fmla="*/ 956966 w 9927971"/>
                  <a:gd name="connsiteY99" fmla="*/ 1437598 h 3155897"/>
                  <a:gd name="connsiteX100" fmla="*/ 956966 w 9927971"/>
                  <a:gd name="connsiteY100" fmla="*/ 1453335 h 3155897"/>
                  <a:gd name="connsiteX101" fmla="*/ 978948 w 9927971"/>
                  <a:gd name="connsiteY101" fmla="*/ 1453335 h 3155897"/>
                  <a:gd name="connsiteX102" fmla="*/ 978948 w 9927971"/>
                  <a:gd name="connsiteY102" fmla="*/ 1469073 h 3155897"/>
                  <a:gd name="connsiteX103" fmla="*/ 986282 w 9927971"/>
                  <a:gd name="connsiteY103" fmla="*/ 1469073 h 3155897"/>
                  <a:gd name="connsiteX104" fmla="*/ 986282 w 9927971"/>
                  <a:gd name="connsiteY104" fmla="*/ 1484927 h 3155897"/>
                  <a:gd name="connsiteX105" fmla="*/ 1198107 w 9927971"/>
                  <a:gd name="connsiteY105" fmla="*/ 1484927 h 3155897"/>
                  <a:gd name="connsiteX106" fmla="*/ 1198107 w 9927971"/>
                  <a:gd name="connsiteY106" fmla="*/ 1532816 h 3155897"/>
                  <a:gd name="connsiteX107" fmla="*/ 1205431 w 9927971"/>
                  <a:gd name="connsiteY107" fmla="*/ 1532816 h 3155897"/>
                  <a:gd name="connsiteX108" fmla="*/ 1205431 w 9927971"/>
                  <a:gd name="connsiteY108" fmla="*/ 1548892 h 3155897"/>
                  <a:gd name="connsiteX109" fmla="*/ 1227254 w 9927971"/>
                  <a:gd name="connsiteY109" fmla="*/ 1548892 h 3155897"/>
                  <a:gd name="connsiteX110" fmla="*/ 1227254 w 9927971"/>
                  <a:gd name="connsiteY110" fmla="*/ 1564958 h 3155897"/>
                  <a:gd name="connsiteX111" fmla="*/ 1234577 w 9927971"/>
                  <a:gd name="connsiteY111" fmla="*/ 1564958 h 3155897"/>
                  <a:gd name="connsiteX112" fmla="*/ 1234577 w 9927971"/>
                  <a:gd name="connsiteY112" fmla="*/ 1597671 h 3155897"/>
                  <a:gd name="connsiteX113" fmla="*/ 1241901 w 9927971"/>
                  <a:gd name="connsiteY113" fmla="*/ 1597671 h 3155897"/>
                  <a:gd name="connsiteX114" fmla="*/ 1241901 w 9927971"/>
                  <a:gd name="connsiteY114" fmla="*/ 1614308 h 3155897"/>
                  <a:gd name="connsiteX115" fmla="*/ 1249236 w 9927971"/>
                  <a:gd name="connsiteY115" fmla="*/ 1614308 h 3155897"/>
                  <a:gd name="connsiteX116" fmla="*/ 1249236 w 9927971"/>
                  <a:gd name="connsiteY116" fmla="*/ 1647582 h 3155897"/>
                  <a:gd name="connsiteX117" fmla="*/ 1256559 w 9927971"/>
                  <a:gd name="connsiteY117" fmla="*/ 1647582 h 3155897"/>
                  <a:gd name="connsiteX118" fmla="*/ 1256559 w 9927971"/>
                  <a:gd name="connsiteY118" fmla="*/ 1680739 h 3155897"/>
                  <a:gd name="connsiteX119" fmla="*/ 1263883 w 9927971"/>
                  <a:gd name="connsiteY119" fmla="*/ 1680739 h 3155897"/>
                  <a:gd name="connsiteX120" fmla="*/ 1263883 w 9927971"/>
                  <a:gd name="connsiteY120" fmla="*/ 1697376 h 3155897"/>
                  <a:gd name="connsiteX121" fmla="*/ 1278371 w 9927971"/>
                  <a:gd name="connsiteY121" fmla="*/ 1697376 h 3155897"/>
                  <a:gd name="connsiteX122" fmla="*/ 1278371 w 9927971"/>
                  <a:gd name="connsiteY122" fmla="*/ 1730650 h 3155897"/>
                  <a:gd name="connsiteX123" fmla="*/ 1285706 w 9927971"/>
                  <a:gd name="connsiteY123" fmla="*/ 1730650 h 3155897"/>
                  <a:gd name="connsiteX124" fmla="*/ 1285706 w 9927971"/>
                  <a:gd name="connsiteY124" fmla="*/ 1747404 h 3155897"/>
                  <a:gd name="connsiteX125" fmla="*/ 1504865 w 9927971"/>
                  <a:gd name="connsiteY125" fmla="*/ 1747404 h 3155897"/>
                  <a:gd name="connsiteX126" fmla="*/ 1504865 w 9927971"/>
                  <a:gd name="connsiteY126" fmla="*/ 1797759 h 3155897"/>
                  <a:gd name="connsiteX127" fmla="*/ 1519513 w 9927971"/>
                  <a:gd name="connsiteY127" fmla="*/ 1797759 h 3155897"/>
                  <a:gd name="connsiteX128" fmla="*/ 1519513 w 9927971"/>
                  <a:gd name="connsiteY128" fmla="*/ 1814513 h 3155897"/>
                  <a:gd name="connsiteX129" fmla="*/ 1526847 w 9927971"/>
                  <a:gd name="connsiteY129" fmla="*/ 1814513 h 3155897"/>
                  <a:gd name="connsiteX130" fmla="*/ 1526847 w 9927971"/>
                  <a:gd name="connsiteY130" fmla="*/ 1831256 h 3155897"/>
                  <a:gd name="connsiteX131" fmla="*/ 1541494 w 9927971"/>
                  <a:gd name="connsiteY131" fmla="*/ 1831256 h 3155897"/>
                  <a:gd name="connsiteX132" fmla="*/ 1541494 w 9927971"/>
                  <a:gd name="connsiteY132" fmla="*/ 1848231 h 3155897"/>
                  <a:gd name="connsiteX133" fmla="*/ 1548829 w 9927971"/>
                  <a:gd name="connsiteY133" fmla="*/ 1848231 h 3155897"/>
                  <a:gd name="connsiteX134" fmla="*/ 1548829 w 9927971"/>
                  <a:gd name="connsiteY134" fmla="*/ 1899042 h 3155897"/>
                  <a:gd name="connsiteX135" fmla="*/ 1555983 w 9927971"/>
                  <a:gd name="connsiteY135" fmla="*/ 1899042 h 3155897"/>
                  <a:gd name="connsiteX136" fmla="*/ 1555983 w 9927971"/>
                  <a:gd name="connsiteY136" fmla="*/ 1916017 h 3155897"/>
                  <a:gd name="connsiteX137" fmla="*/ 1563317 w 9927971"/>
                  <a:gd name="connsiteY137" fmla="*/ 1916017 h 3155897"/>
                  <a:gd name="connsiteX138" fmla="*/ 1563317 w 9927971"/>
                  <a:gd name="connsiteY138" fmla="*/ 1933099 h 3155897"/>
                  <a:gd name="connsiteX139" fmla="*/ 1577964 w 9927971"/>
                  <a:gd name="connsiteY139" fmla="*/ 1933099 h 3155897"/>
                  <a:gd name="connsiteX140" fmla="*/ 1577964 w 9927971"/>
                  <a:gd name="connsiteY140" fmla="*/ 1967272 h 3155897"/>
                  <a:gd name="connsiteX141" fmla="*/ 1789800 w 9927971"/>
                  <a:gd name="connsiteY141" fmla="*/ 1967272 h 3155897"/>
                  <a:gd name="connsiteX142" fmla="*/ 1789800 w 9927971"/>
                  <a:gd name="connsiteY142" fmla="*/ 1984364 h 3155897"/>
                  <a:gd name="connsiteX143" fmla="*/ 1804448 w 9927971"/>
                  <a:gd name="connsiteY143" fmla="*/ 1984364 h 3155897"/>
                  <a:gd name="connsiteX144" fmla="*/ 1804448 w 9927971"/>
                  <a:gd name="connsiteY144" fmla="*/ 2001562 h 3155897"/>
                  <a:gd name="connsiteX145" fmla="*/ 1811782 w 9927971"/>
                  <a:gd name="connsiteY145" fmla="*/ 2001562 h 3155897"/>
                  <a:gd name="connsiteX146" fmla="*/ 1811782 w 9927971"/>
                  <a:gd name="connsiteY146" fmla="*/ 2018644 h 3155897"/>
                  <a:gd name="connsiteX147" fmla="*/ 1826271 w 9927971"/>
                  <a:gd name="connsiteY147" fmla="*/ 2018644 h 3155897"/>
                  <a:gd name="connsiteX148" fmla="*/ 1826271 w 9927971"/>
                  <a:gd name="connsiteY148" fmla="*/ 2035736 h 3155897"/>
                  <a:gd name="connsiteX149" fmla="*/ 1833594 w 9927971"/>
                  <a:gd name="connsiteY149" fmla="*/ 2035736 h 3155897"/>
                  <a:gd name="connsiteX150" fmla="*/ 1833594 w 9927971"/>
                  <a:gd name="connsiteY150" fmla="*/ 2053040 h 3155897"/>
                  <a:gd name="connsiteX151" fmla="*/ 1848252 w 9927971"/>
                  <a:gd name="connsiteY151" fmla="*/ 2053040 h 3155897"/>
                  <a:gd name="connsiteX152" fmla="*/ 1848252 w 9927971"/>
                  <a:gd name="connsiteY152" fmla="*/ 2070693 h 3155897"/>
                  <a:gd name="connsiteX153" fmla="*/ 1855576 w 9927971"/>
                  <a:gd name="connsiteY153" fmla="*/ 2070693 h 3155897"/>
                  <a:gd name="connsiteX154" fmla="*/ 1855576 w 9927971"/>
                  <a:gd name="connsiteY154" fmla="*/ 2088346 h 3155897"/>
                  <a:gd name="connsiteX155" fmla="*/ 1877557 w 9927971"/>
                  <a:gd name="connsiteY155" fmla="*/ 2088346 h 3155897"/>
                  <a:gd name="connsiteX156" fmla="*/ 1877557 w 9927971"/>
                  <a:gd name="connsiteY156" fmla="*/ 2106105 h 3155897"/>
                  <a:gd name="connsiteX157" fmla="*/ 1899380 w 9927971"/>
                  <a:gd name="connsiteY157" fmla="*/ 2106105 h 3155897"/>
                  <a:gd name="connsiteX158" fmla="*/ 1899380 w 9927971"/>
                  <a:gd name="connsiteY158" fmla="*/ 2123747 h 3155897"/>
                  <a:gd name="connsiteX159" fmla="*/ 2103882 w 9927971"/>
                  <a:gd name="connsiteY159" fmla="*/ 2123747 h 3155897"/>
                  <a:gd name="connsiteX160" fmla="*/ 2103882 w 9927971"/>
                  <a:gd name="connsiteY160" fmla="*/ 2142077 h 3155897"/>
                  <a:gd name="connsiteX161" fmla="*/ 2147845 w 9927971"/>
                  <a:gd name="connsiteY161" fmla="*/ 2142077 h 3155897"/>
                  <a:gd name="connsiteX162" fmla="*/ 2147845 w 9927971"/>
                  <a:gd name="connsiteY162" fmla="*/ 2178833 h 3155897"/>
                  <a:gd name="connsiteX163" fmla="*/ 2155169 w 9927971"/>
                  <a:gd name="connsiteY163" fmla="*/ 2178833 h 3155897"/>
                  <a:gd name="connsiteX164" fmla="*/ 2155169 w 9927971"/>
                  <a:gd name="connsiteY164" fmla="*/ 2233803 h 3155897"/>
                  <a:gd name="connsiteX165" fmla="*/ 2162334 w 9927971"/>
                  <a:gd name="connsiteY165" fmla="*/ 2233803 h 3155897"/>
                  <a:gd name="connsiteX166" fmla="*/ 2162334 w 9927971"/>
                  <a:gd name="connsiteY166" fmla="*/ 2252123 h 3155897"/>
                  <a:gd name="connsiteX167" fmla="*/ 2176981 w 9927971"/>
                  <a:gd name="connsiteY167" fmla="*/ 2252123 h 3155897"/>
                  <a:gd name="connsiteX168" fmla="*/ 2176981 w 9927971"/>
                  <a:gd name="connsiteY168" fmla="*/ 2271004 h 3155897"/>
                  <a:gd name="connsiteX169" fmla="*/ 2191639 w 9927971"/>
                  <a:gd name="connsiteY169" fmla="*/ 2271004 h 3155897"/>
                  <a:gd name="connsiteX170" fmla="*/ 2191639 w 9927971"/>
                  <a:gd name="connsiteY170" fmla="*/ 2290117 h 3155897"/>
                  <a:gd name="connsiteX171" fmla="*/ 2228109 w 9927971"/>
                  <a:gd name="connsiteY171" fmla="*/ 2290117 h 3155897"/>
                  <a:gd name="connsiteX172" fmla="*/ 2228109 w 9927971"/>
                  <a:gd name="connsiteY172" fmla="*/ 2309231 h 3155897"/>
                  <a:gd name="connsiteX173" fmla="*/ 2432611 w 9927971"/>
                  <a:gd name="connsiteY173" fmla="*/ 2309231 h 3155897"/>
                  <a:gd name="connsiteX174" fmla="*/ 2432611 w 9927971"/>
                  <a:gd name="connsiteY174" fmla="*/ 2328333 h 3155897"/>
                  <a:gd name="connsiteX175" fmla="*/ 2454593 w 9927971"/>
                  <a:gd name="connsiteY175" fmla="*/ 2328333 h 3155897"/>
                  <a:gd name="connsiteX176" fmla="*/ 2454593 w 9927971"/>
                  <a:gd name="connsiteY176" fmla="*/ 2347447 h 3155897"/>
                  <a:gd name="connsiteX177" fmla="*/ 2461927 w 9927971"/>
                  <a:gd name="connsiteY177" fmla="*/ 2347447 h 3155897"/>
                  <a:gd name="connsiteX178" fmla="*/ 2461927 w 9927971"/>
                  <a:gd name="connsiteY178" fmla="*/ 2366550 h 3155897"/>
                  <a:gd name="connsiteX179" fmla="*/ 2513044 w 9927971"/>
                  <a:gd name="connsiteY179" fmla="*/ 2366550 h 3155897"/>
                  <a:gd name="connsiteX180" fmla="*/ 2513044 w 9927971"/>
                  <a:gd name="connsiteY180" fmla="*/ 2386002 h 3155897"/>
                  <a:gd name="connsiteX181" fmla="*/ 2673752 w 9927971"/>
                  <a:gd name="connsiteY181" fmla="*/ 2386002 h 3155897"/>
                  <a:gd name="connsiteX182" fmla="*/ 2673752 w 9927971"/>
                  <a:gd name="connsiteY182" fmla="*/ 2405444 h 3155897"/>
                  <a:gd name="connsiteX183" fmla="*/ 2688410 w 9927971"/>
                  <a:gd name="connsiteY183" fmla="*/ 2405444 h 3155897"/>
                  <a:gd name="connsiteX184" fmla="*/ 2688410 w 9927971"/>
                  <a:gd name="connsiteY184" fmla="*/ 2424896 h 3155897"/>
                  <a:gd name="connsiteX185" fmla="*/ 2761520 w 9927971"/>
                  <a:gd name="connsiteY185" fmla="*/ 2424896 h 3155897"/>
                  <a:gd name="connsiteX186" fmla="*/ 2761520 w 9927971"/>
                  <a:gd name="connsiteY186" fmla="*/ 2444337 h 3155897"/>
                  <a:gd name="connsiteX187" fmla="*/ 2805314 w 9927971"/>
                  <a:gd name="connsiteY187" fmla="*/ 2444337 h 3155897"/>
                  <a:gd name="connsiteX188" fmla="*/ 2805314 w 9927971"/>
                  <a:gd name="connsiteY188" fmla="*/ 2464012 h 3155897"/>
                  <a:gd name="connsiteX189" fmla="*/ 3104737 w 9927971"/>
                  <a:gd name="connsiteY189" fmla="*/ 2464012 h 3155897"/>
                  <a:gd name="connsiteX190" fmla="*/ 3104737 w 9927971"/>
                  <a:gd name="connsiteY190" fmla="*/ 2484469 h 3155897"/>
                  <a:gd name="connsiteX191" fmla="*/ 3119395 w 9927971"/>
                  <a:gd name="connsiteY191" fmla="*/ 2484469 h 3155897"/>
                  <a:gd name="connsiteX192" fmla="*/ 3119395 w 9927971"/>
                  <a:gd name="connsiteY192" fmla="*/ 2505265 h 3155897"/>
                  <a:gd name="connsiteX193" fmla="*/ 3141377 w 9927971"/>
                  <a:gd name="connsiteY193" fmla="*/ 2505265 h 3155897"/>
                  <a:gd name="connsiteX194" fmla="*/ 3141377 w 9927971"/>
                  <a:gd name="connsiteY194" fmla="*/ 2526178 h 3155897"/>
                  <a:gd name="connsiteX195" fmla="*/ 3375025 w 9927971"/>
                  <a:gd name="connsiteY195" fmla="*/ 2526178 h 3155897"/>
                  <a:gd name="connsiteX196" fmla="*/ 3375025 w 9927971"/>
                  <a:gd name="connsiteY196" fmla="*/ 2547419 h 3155897"/>
                  <a:gd name="connsiteX197" fmla="*/ 3440800 w 9927971"/>
                  <a:gd name="connsiteY197" fmla="*/ 2547419 h 3155897"/>
                  <a:gd name="connsiteX198" fmla="*/ 3440800 w 9927971"/>
                  <a:gd name="connsiteY198" fmla="*/ 2568670 h 3155897"/>
                  <a:gd name="connsiteX199" fmla="*/ 3996023 w 9927971"/>
                  <a:gd name="connsiteY199" fmla="*/ 2568670 h 3155897"/>
                  <a:gd name="connsiteX200" fmla="*/ 3996023 w 9927971"/>
                  <a:gd name="connsiteY200" fmla="*/ 2590366 h 3155897"/>
                  <a:gd name="connsiteX201" fmla="*/ 4251653 w 9927971"/>
                  <a:gd name="connsiteY201" fmla="*/ 2590366 h 3155897"/>
                  <a:gd name="connsiteX202" fmla="*/ 4251653 w 9927971"/>
                  <a:gd name="connsiteY202" fmla="*/ 2612062 h 3155897"/>
                  <a:gd name="connsiteX203" fmla="*/ 4324763 w 9927971"/>
                  <a:gd name="connsiteY203" fmla="*/ 2612062 h 3155897"/>
                  <a:gd name="connsiteX204" fmla="*/ 4324763 w 9927971"/>
                  <a:gd name="connsiteY204" fmla="*/ 2634647 h 3155897"/>
                  <a:gd name="connsiteX205" fmla="*/ 4346744 w 9927971"/>
                  <a:gd name="connsiteY205" fmla="*/ 2634647 h 3155897"/>
                  <a:gd name="connsiteX206" fmla="*/ 4346744 w 9927971"/>
                  <a:gd name="connsiteY206" fmla="*/ 2657359 h 3155897"/>
                  <a:gd name="connsiteX207" fmla="*/ 5661681 w 9927971"/>
                  <a:gd name="connsiteY207" fmla="*/ 2657359 h 3155897"/>
                  <a:gd name="connsiteX208" fmla="*/ 5661681 w 9927971"/>
                  <a:gd name="connsiteY208" fmla="*/ 2689056 h 3155897"/>
                  <a:gd name="connsiteX209" fmla="*/ 5720133 w 9927971"/>
                  <a:gd name="connsiteY209" fmla="*/ 2689056 h 3155897"/>
                  <a:gd name="connsiteX210" fmla="*/ 5720133 w 9927971"/>
                  <a:gd name="connsiteY210" fmla="*/ 2720869 h 3155897"/>
                  <a:gd name="connsiteX211" fmla="*/ 6450711 w 9927971"/>
                  <a:gd name="connsiteY211" fmla="*/ 2720869 h 3155897"/>
                  <a:gd name="connsiteX212" fmla="*/ 6450711 w 9927971"/>
                  <a:gd name="connsiteY212" fmla="*/ 2767637 h 3155897"/>
                  <a:gd name="connsiteX213" fmla="*/ 7035081 w 9927971"/>
                  <a:gd name="connsiteY213" fmla="*/ 2767637 h 3155897"/>
                  <a:gd name="connsiteX214" fmla="*/ 7035081 w 9927971"/>
                  <a:gd name="connsiteY214" fmla="*/ 2844070 h 3155897"/>
                  <a:gd name="connsiteX215" fmla="*/ 7071551 w 9927971"/>
                  <a:gd name="connsiteY215" fmla="*/ 2844070 h 3155897"/>
                  <a:gd name="connsiteX216" fmla="*/ 7071551 w 9927971"/>
                  <a:gd name="connsiteY216" fmla="*/ 2929160 h 3155897"/>
                  <a:gd name="connsiteX217" fmla="*/ 7984818 w 9927971"/>
                  <a:gd name="connsiteY217" fmla="*/ 2929160 h 3155897"/>
                  <a:gd name="connsiteX218" fmla="*/ 7984818 w 9927971"/>
                  <a:gd name="connsiteY218" fmla="*/ 3155897 h 3155897"/>
                  <a:gd name="connsiteX219" fmla="*/ 9927971 w 9927971"/>
                  <a:gd name="connsiteY219" fmla="*/ 3155897 h 315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9927971" h="3155897">
                    <a:moveTo>
                      <a:pt x="0" y="0"/>
                    </a:moveTo>
                    <a:lnTo>
                      <a:pt x="58462" y="0"/>
                    </a:lnTo>
                    <a:lnTo>
                      <a:pt x="58462" y="14044"/>
                    </a:lnTo>
                    <a:lnTo>
                      <a:pt x="189950" y="14044"/>
                    </a:lnTo>
                    <a:lnTo>
                      <a:pt x="189950" y="28099"/>
                    </a:lnTo>
                    <a:lnTo>
                      <a:pt x="211868" y="28099"/>
                    </a:lnTo>
                    <a:lnTo>
                      <a:pt x="211868" y="42153"/>
                    </a:lnTo>
                    <a:lnTo>
                      <a:pt x="233786" y="42153"/>
                    </a:lnTo>
                    <a:lnTo>
                      <a:pt x="233786" y="56314"/>
                    </a:lnTo>
                    <a:lnTo>
                      <a:pt x="270351" y="56314"/>
                    </a:lnTo>
                    <a:lnTo>
                      <a:pt x="270351" y="70369"/>
                    </a:lnTo>
                    <a:lnTo>
                      <a:pt x="277685" y="70369"/>
                    </a:lnTo>
                    <a:lnTo>
                      <a:pt x="277685" y="112850"/>
                    </a:lnTo>
                    <a:lnTo>
                      <a:pt x="284840" y="112850"/>
                    </a:lnTo>
                    <a:lnTo>
                      <a:pt x="284840" y="183674"/>
                    </a:lnTo>
                    <a:lnTo>
                      <a:pt x="292174" y="183674"/>
                    </a:lnTo>
                    <a:lnTo>
                      <a:pt x="292174" y="197834"/>
                    </a:lnTo>
                    <a:lnTo>
                      <a:pt x="299498" y="197834"/>
                    </a:lnTo>
                    <a:lnTo>
                      <a:pt x="299498" y="325755"/>
                    </a:lnTo>
                    <a:lnTo>
                      <a:pt x="306821" y="325755"/>
                    </a:lnTo>
                    <a:lnTo>
                      <a:pt x="306821" y="368586"/>
                    </a:lnTo>
                    <a:lnTo>
                      <a:pt x="314156" y="368586"/>
                    </a:lnTo>
                    <a:lnTo>
                      <a:pt x="314156" y="440976"/>
                    </a:lnTo>
                    <a:lnTo>
                      <a:pt x="321479" y="440976"/>
                    </a:lnTo>
                    <a:lnTo>
                      <a:pt x="321479" y="455475"/>
                    </a:lnTo>
                    <a:lnTo>
                      <a:pt x="328803" y="455475"/>
                    </a:lnTo>
                    <a:lnTo>
                      <a:pt x="328803" y="499322"/>
                    </a:lnTo>
                    <a:lnTo>
                      <a:pt x="336137" y="499322"/>
                    </a:lnTo>
                    <a:lnTo>
                      <a:pt x="336137" y="513821"/>
                    </a:lnTo>
                    <a:lnTo>
                      <a:pt x="343292" y="513821"/>
                    </a:lnTo>
                    <a:lnTo>
                      <a:pt x="343292" y="543041"/>
                    </a:lnTo>
                    <a:lnTo>
                      <a:pt x="357949" y="543041"/>
                    </a:lnTo>
                    <a:lnTo>
                      <a:pt x="357949" y="557773"/>
                    </a:lnTo>
                    <a:lnTo>
                      <a:pt x="365273" y="557773"/>
                    </a:lnTo>
                    <a:lnTo>
                      <a:pt x="365273" y="587111"/>
                    </a:lnTo>
                    <a:lnTo>
                      <a:pt x="372607" y="587111"/>
                    </a:lnTo>
                    <a:lnTo>
                      <a:pt x="372607" y="601726"/>
                    </a:lnTo>
                    <a:lnTo>
                      <a:pt x="416401" y="601726"/>
                    </a:lnTo>
                    <a:lnTo>
                      <a:pt x="416401" y="616447"/>
                    </a:lnTo>
                    <a:lnTo>
                      <a:pt x="423735" y="616447"/>
                    </a:lnTo>
                    <a:lnTo>
                      <a:pt x="423735" y="631063"/>
                    </a:lnTo>
                    <a:lnTo>
                      <a:pt x="438383" y="631063"/>
                    </a:lnTo>
                    <a:lnTo>
                      <a:pt x="438383" y="645901"/>
                    </a:lnTo>
                    <a:lnTo>
                      <a:pt x="467529" y="645901"/>
                    </a:lnTo>
                    <a:lnTo>
                      <a:pt x="467529" y="660622"/>
                    </a:lnTo>
                    <a:lnTo>
                      <a:pt x="569775" y="660622"/>
                    </a:lnTo>
                    <a:lnTo>
                      <a:pt x="569775" y="675460"/>
                    </a:lnTo>
                    <a:lnTo>
                      <a:pt x="577109" y="675460"/>
                    </a:lnTo>
                    <a:lnTo>
                      <a:pt x="577109" y="749543"/>
                    </a:lnTo>
                    <a:lnTo>
                      <a:pt x="584433" y="749543"/>
                    </a:lnTo>
                    <a:lnTo>
                      <a:pt x="584433" y="779219"/>
                    </a:lnTo>
                    <a:lnTo>
                      <a:pt x="591757" y="779219"/>
                    </a:lnTo>
                    <a:lnTo>
                      <a:pt x="591757" y="853292"/>
                    </a:lnTo>
                    <a:lnTo>
                      <a:pt x="599091" y="853292"/>
                    </a:lnTo>
                    <a:lnTo>
                      <a:pt x="599091" y="868246"/>
                    </a:lnTo>
                    <a:lnTo>
                      <a:pt x="606414" y="868246"/>
                    </a:lnTo>
                    <a:lnTo>
                      <a:pt x="606414" y="883306"/>
                    </a:lnTo>
                    <a:lnTo>
                      <a:pt x="613579" y="883306"/>
                    </a:lnTo>
                    <a:lnTo>
                      <a:pt x="613579" y="913437"/>
                    </a:lnTo>
                    <a:lnTo>
                      <a:pt x="620903" y="913437"/>
                    </a:lnTo>
                    <a:lnTo>
                      <a:pt x="620903" y="943557"/>
                    </a:lnTo>
                    <a:lnTo>
                      <a:pt x="628237" y="943557"/>
                    </a:lnTo>
                    <a:lnTo>
                      <a:pt x="628237" y="1004147"/>
                    </a:lnTo>
                    <a:lnTo>
                      <a:pt x="642885" y="1004147"/>
                    </a:lnTo>
                    <a:lnTo>
                      <a:pt x="642885" y="1034838"/>
                    </a:lnTo>
                    <a:lnTo>
                      <a:pt x="650219" y="1034838"/>
                    </a:lnTo>
                    <a:lnTo>
                      <a:pt x="650219" y="1050121"/>
                    </a:lnTo>
                    <a:lnTo>
                      <a:pt x="657542" y="1050121"/>
                    </a:lnTo>
                    <a:lnTo>
                      <a:pt x="657542" y="1080812"/>
                    </a:lnTo>
                    <a:lnTo>
                      <a:pt x="664866" y="1080812"/>
                    </a:lnTo>
                    <a:lnTo>
                      <a:pt x="664866" y="1096105"/>
                    </a:lnTo>
                    <a:lnTo>
                      <a:pt x="672031" y="1096105"/>
                    </a:lnTo>
                    <a:lnTo>
                      <a:pt x="672031" y="1111504"/>
                    </a:lnTo>
                    <a:lnTo>
                      <a:pt x="686689" y="1111504"/>
                    </a:lnTo>
                    <a:lnTo>
                      <a:pt x="686689" y="1126903"/>
                    </a:lnTo>
                    <a:lnTo>
                      <a:pt x="701336" y="1126903"/>
                    </a:lnTo>
                    <a:lnTo>
                      <a:pt x="701336" y="1142302"/>
                    </a:lnTo>
                    <a:lnTo>
                      <a:pt x="737806" y="1142302"/>
                    </a:lnTo>
                    <a:lnTo>
                      <a:pt x="737806" y="1157700"/>
                    </a:lnTo>
                    <a:lnTo>
                      <a:pt x="869368" y="1157700"/>
                    </a:lnTo>
                    <a:lnTo>
                      <a:pt x="869368" y="1173099"/>
                    </a:lnTo>
                    <a:lnTo>
                      <a:pt x="876702" y="1173099"/>
                    </a:lnTo>
                    <a:lnTo>
                      <a:pt x="876702" y="1188498"/>
                    </a:lnTo>
                    <a:lnTo>
                      <a:pt x="884026" y="1188498"/>
                    </a:lnTo>
                    <a:lnTo>
                      <a:pt x="884026" y="1204013"/>
                    </a:lnTo>
                    <a:lnTo>
                      <a:pt x="891191" y="1204013"/>
                    </a:lnTo>
                    <a:lnTo>
                      <a:pt x="891191" y="1219412"/>
                    </a:lnTo>
                    <a:lnTo>
                      <a:pt x="905838" y="1219412"/>
                    </a:lnTo>
                    <a:lnTo>
                      <a:pt x="905838" y="1234811"/>
                    </a:lnTo>
                    <a:lnTo>
                      <a:pt x="913172" y="1234811"/>
                    </a:lnTo>
                    <a:lnTo>
                      <a:pt x="913172" y="1265841"/>
                    </a:lnTo>
                    <a:lnTo>
                      <a:pt x="920496" y="1265841"/>
                    </a:lnTo>
                    <a:lnTo>
                      <a:pt x="920496" y="1281356"/>
                    </a:lnTo>
                    <a:lnTo>
                      <a:pt x="927820" y="1281356"/>
                    </a:lnTo>
                    <a:lnTo>
                      <a:pt x="927820" y="1359472"/>
                    </a:lnTo>
                    <a:lnTo>
                      <a:pt x="935154" y="1359472"/>
                    </a:lnTo>
                    <a:lnTo>
                      <a:pt x="935154" y="1421977"/>
                    </a:lnTo>
                    <a:lnTo>
                      <a:pt x="942478" y="1421977"/>
                    </a:lnTo>
                    <a:lnTo>
                      <a:pt x="942478" y="1437598"/>
                    </a:lnTo>
                    <a:lnTo>
                      <a:pt x="956966" y="1437598"/>
                    </a:lnTo>
                    <a:lnTo>
                      <a:pt x="956966" y="1453335"/>
                    </a:lnTo>
                    <a:lnTo>
                      <a:pt x="978948" y="1453335"/>
                    </a:lnTo>
                    <a:lnTo>
                      <a:pt x="978948" y="1469073"/>
                    </a:lnTo>
                    <a:lnTo>
                      <a:pt x="986282" y="1469073"/>
                    </a:lnTo>
                    <a:lnTo>
                      <a:pt x="986282" y="1484927"/>
                    </a:lnTo>
                    <a:lnTo>
                      <a:pt x="1198107" y="1484927"/>
                    </a:lnTo>
                    <a:lnTo>
                      <a:pt x="1198107" y="1532816"/>
                    </a:lnTo>
                    <a:lnTo>
                      <a:pt x="1205431" y="1532816"/>
                    </a:lnTo>
                    <a:lnTo>
                      <a:pt x="1205431" y="1548892"/>
                    </a:lnTo>
                    <a:lnTo>
                      <a:pt x="1227254" y="1548892"/>
                    </a:lnTo>
                    <a:lnTo>
                      <a:pt x="1227254" y="1564958"/>
                    </a:lnTo>
                    <a:lnTo>
                      <a:pt x="1234577" y="1564958"/>
                    </a:lnTo>
                    <a:lnTo>
                      <a:pt x="1234577" y="1597671"/>
                    </a:lnTo>
                    <a:lnTo>
                      <a:pt x="1241901" y="1597671"/>
                    </a:lnTo>
                    <a:lnTo>
                      <a:pt x="1241901" y="1614308"/>
                    </a:lnTo>
                    <a:lnTo>
                      <a:pt x="1249236" y="1614308"/>
                    </a:lnTo>
                    <a:lnTo>
                      <a:pt x="1249236" y="1647582"/>
                    </a:lnTo>
                    <a:lnTo>
                      <a:pt x="1256559" y="1647582"/>
                    </a:lnTo>
                    <a:lnTo>
                      <a:pt x="1256559" y="1680739"/>
                    </a:lnTo>
                    <a:lnTo>
                      <a:pt x="1263883" y="1680739"/>
                    </a:lnTo>
                    <a:lnTo>
                      <a:pt x="1263883" y="1697376"/>
                    </a:lnTo>
                    <a:lnTo>
                      <a:pt x="1278371" y="1697376"/>
                    </a:lnTo>
                    <a:lnTo>
                      <a:pt x="1278371" y="1730650"/>
                    </a:lnTo>
                    <a:lnTo>
                      <a:pt x="1285706" y="1730650"/>
                    </a:lnTo>
                    <a:lnTo>
                      <a:pt x="1285706" y="1747404"/>
                    </a:lnTo>
                    <a:lnTo>
                      <a:pt x="1504865" y="1747404"/>
                    </a:lnTo>
                    <a:lnTo>
                      <a:pt x="1504865" y="1797759"/>
                    </a:lnTo>
                    <a:lnTo>
                      <a:pt x="1519513" y="1797759"/>
                    </a:lnTo>
                    <a:lnTo>
                      <a:pt x="1519513" y="1814513"/>
                    </a:lnTo>
                    <a:lnTo>
                      <a:pt x="1526847" y="1814513"/>
                    </a:lnTo>
                    <a:lnTo>
                      <a:pt x="1526847" y="1831256"/>
                    </a:lnTo>
                    <a:lnTo>
                      <a:pt x="1541494" y="1831256"/>
                    </a:lnTo>
                    <a:lnTo>
                      <a:pt x="1541494" y="1848231"/>
                    </a:lnTo>
                    <a:lnTo>
                      <a:pt x="1548829" y="1848231"/>
                    </a:lnTo>
                    <a:lnTo>
                      <a:pt x="1548829" y="1899042"/>
                    </a:lnTo>
                    <a:lnTo>
                      <a:pt x="1555983" y="1899042"/>
                    </a:lnTo>
                    <a:lnTo>
                      <a:pt x="1555983" y="1916017"/>
                    </a:lnTo>
                    <a:lnTo>
                      <a:pt x="1563317" y="1916017"/>
                    </a:lnTo>
                    <a:lnTo>
                      <a:pt x="1563317" y="1933099"/>
                    </a:lnTo>
                    <a:lnTo>
                      <a:pt x="1577964" y="1933099"/>
                    </a:lnTo>
                    <a:lnTo>
                      <a:pt x="1577964" y="1967272"/>
                    </a:lnTo>
                    <a:lnTo>
                      <a:pt x="1789800" y="1967272"/>
                    </a:lnTo>
                    <a:lnTo>
                      <a:pt x="1789800" y="1984364"/>
                    </a:lnTo>
                    <a:lnTo>
                      <a:pt x="1804448" y="1984364"/>
                    </a:lnTo>
                    <a:lnTo>
                      <a:pt x="1804448" y="2001562"/>
                    </a:lnTo>
                    <a:lnTo>
                      <a:pt x="1811782" y="2001562"/>
                    </a:lnTo>
                    <a:lnTo>
                      <a:pt x="1811782" y="2018644"/>
                    </a:lnTo>
                    <a:lnTo>
                      <a:pt x="1826271" y="2018644"/>
                    </a:lnTo>
                    <a:lnTo>
                      <a:pt x="1826271" y="2035736"/>
                    </a:lnTo>
                    <a:lnTo>
                      <a:pt x="1833594" y="2035736"/>
                    </a:lnTo>
                    <a:lnTo>
                      <a:pt x="1833594" y="2053040"/>
                    </a:lnTo>
                    <a:lnTo>
                      <a:pt x="1848252" y="2053040"/>
                    </a:lnTo>
                    <a:lnTo>
                      <a:pt x="1848252" y="2070693"/>
                    </a:lnTo>
                    <a:lnTo>
                      <a:pt x="1855576" y="2070693"/>
                    </a:lnTo>
                    <a:lnTo>
                      <a:pt x="1855576" y="2088346"/>
                    </a:lnTo>
                    <a:lnTo>
                      <a:pt x="1877557" y="2088346"/>
                    </a:lnTo>
                    <a:lnTo>
                      <a:pt x="1877557" y="2106105"/>
                    </a:lnTo>
                    <a:lnTo>
                      <a:pt x="1899380" y="2106105"/>
                    </a:lnTo>
                    <a:lnTo>
                      <a:pt x="1899380" y="2123747"/>
                    </a:lnTo>
                    <a:lnTo>
                      <a:pt x="2103882" y="2123747"/>
                    </a:lnTo>
                    <a:lnTo>
                      <a:pt x="2103882" y="2142077"/>
                    </a:lnTo>
                    <a:lnTo>
                      <a:pt x="2147845" y="2142077"/>
                    </a:lnTo>
                    <a:lnTo>
                      <a:pt x="2147845" y="2178833"/>
                    </a:lnTo>
                    <a:lnTo>
                      <a:pt x="2155169" y="2178833"/>
                    </a:lnTo>
                    <a:lnTo>
                      <a:pt x="2155169" y="2233803"/>
                    </a:lnTo>
                    <a:lnTo>
                      <a:pt x="2162334" y="2233803"/>
                    </a:lnTo>
                    <a:lnTo>
                      <a:pt x="2162334" y="2252123"/>
                    </a:lnTo>
                    <a:lnTo>
                      <a:pt x="2176981" y="2252123"/>
                    </a:lnTo>
                    <a:lnTo>
                      <a:pt x="2176981" y="2271004"/>
                    </a:lnTo>
                    <a:lnTo>
                      <a:pt x="2191639" y="2271004"/>
                    </a:lnTo>
                    <a:lnTo>
                      <a:pt x="2191639" y="2290117"/>
                    </a:lnTo>
                    <a:lnTo>
                      <a:pt x="2228109" y="2290117"/>
                    </a:lnTo>
                    <a:lnTo>
                      <a:pt x="2228109" y="2309231"/>
                    </a:lnTo>
                    <a:lnTo>
                      <a:pt x="2432611" y="2309231"/>
                    </a:lnTo>
                    <a:lnTo>
                      <a:pt x="2432611" y="2328333"/>
                    </a:lnTo>
                    <a:lnTo>
                      <a:pt x="2454593" y="2328333"/>
                    </a:lnTo>
                    <a:lnTo>
                      <a:pt x="2454593" y="2347447"/>
                    </a:lnTo>
                    <a:lnTo>
                      <a:pt x="2461927" y="2347447"/>
                    </a:lnTo>
                    <a:lnTo>
                      <a:pt x="2461927" y="2366550"/>
                    </a:lnTo>
                    <a:lnTo>
                      <a:pt x="2513044" y="2366550"/>
                    </a:lnTo>
                    <a:lnTo>
                      <a:pt x="2513044" y="2386002"/>
                    </a:lnTo>
                    <a:lnTo>
                      <a:pt x="2673752" y="2386002"/>
                    </a:lnTo>
                    <a:lnTo>
                      <a:pt x="2673752" y="2405444"/>
                    </a:lnTo>
                    <a:lnTo>
                      <a:pt x="2688410" y="2405444"/>
                    </a:lnTo>
                    <a:lnTo>
                      <a:pt x="2688410" y="2424896"/>
                    </a:lnTo>
                    <a:lnTo>
                      <a:pt x="2761520" y="2424896"/>
                    </a:lnTo>
                    <a:lnTo>
                      <a:pt x="2761520" y="2444337"/>
                    </a:lnTo>
                    <a:lnTo>
                      <a:pt x="2805314" y="2444337"/>
                    </a:lnTo>
                    <a:lnTo>
                      <a:pt x="2805314" y="2464012"/>
                    </a:lnTo>
                    <a:lnTo>
                      <a:pt x="3104737" y="2464012"/>
                    </a:lnTo>
                    <a:lnTo>
                      <a:pt x="3104737" y="2484469"/>
                    </a:lnTo>
                    <a:lnTo>
                      <a:pt x="3119395" y="2484469"/>
                    </a:lnTo>
                    <a:lnTo>
                      <a:pt x="3119395" y="2505265"/>
                    </a:lnTo>
                    <a:lnTo>
                      <a:pt x="3141377" y="2505265"/>
                    </a:lnTo>
                    <a:lnTo>
                      <a:pt x="3141377" y="2526178"/>
                    </a:lnTo>
                    <a:lnTo>
                      <a:pt x="3375025" y="2526178"/>
                    </a:lnTo>
                    <a:lnTo>
                      <a:pt x="3375025" y="2547419"/>
                    </a:lnTo>
                    <a:lnTo>
                      <a:pt x="3440800" y="2547419"/>
                    </a:lnTo>
                    <a:lnTo>
                      <a:pt x="3440800" y="2568670"/>
                    </a:lnTo>
                    <a:lnTo>
                      <a:pt x="3996023" y="2568670"/>
                    </a:lnTo>
                    <a:lnTo>
                      <a:pt x="3996023" y="2590366"/>
                    </a:lnTo>
                    <a:lnTo>
                      <a:pt x="4251653" y="2590366"/>
                    </a:lnTo>
                    <a:lnTo>
                      <a:pt x="4251653" y="2612062"/>
                    </a:lnTo>
                    <a:lnTo>
                      <a:pt x="4324763" y="2612062"/>
                    </a:lnTo>
                    <a:lnTo>
                      <a:pt x="4324763" y="2634647"/>
                    </a:lnTo>
                    <a:lnTo>
                      <a:pt x="4346744" y="2634647"/>
                    </a:lnTo>
                    <a:lnTo>
                      <a:pt x="4346744" y="2657359"/>
                    </a:lnTo>
                    <a:lnTo>
                      <a:pt x="5661681" y="2657359"/>
                    </a:lnTo>
                    <a:lnTo>
                      <a:pt x="5661681" y="2689056"/>
                    </a:lnTo>
                    <a:lnTo>
                      <a:pt x="5720133" y="2689056"/>
                    </a:lnTo>
                    <a:lnTo>
                      <a:pt x="5720133" y="2720869"/>
                    </a:lnTo>
                    <a:lnTo>
                      <a:pt x="6450711" y="2720869"/>
                    </a:lnTo>
                    <a:lnTo>
                      <a:pt x="6450711" y="2767637"/>
                    </a:lnTo>
                    <a:lnTo>
                      <a:pt x="7035081" y="2767637"/>
                    </a:lnTo>
                    <a:lnTo>
                      <a:pt x="7035081" y="2844070"/>
                    </a:lnTo>
                    <a:lnTo>
                      <a:pt x="7071551" y="2844070"/>
                    </a:lnTo>
                    <a:lnTo>
                      <a:pt x="7071551" y="2929160"/>
                    </a:lnTo>
                    <a:lnTo>
                      <a:pt x="7984818" y="2929160"/>
                    </a:lnTo>
                    <a:lnTo>
                      <a:pt x="7984818" y="3155897"/>
                    </a:lnTo>
                    <a:lnTo>
                      <a:pt x="9927971" y="3155897"/>
                    </a:lnTo>
                  </a:path>
                </a:pathLst>
              </a:custGeom>
              <a:noFill/>
              <a:ln w="12700" cap="flat">
                <a:solidFill>
                  <a:srgbClr val="929294"/>
                </a:solidFill>
                <a:custDash>
                  <a:ds d="872632" sp="290880"/>
                </a:custDash>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4" name="Freeform 369">
                <a:extLst>
                  <a:ext uri="{FF2B5EF4-FFF2-40B4-BE49-F238E27FC236}">
                    <a16:creationId xmlns:a16="http://schemas.microsoft.com/office/drawing/2014/main" id="{C73EC6CD-4E5B-E2B2-E705-052CC376FF2D}"/>
                  </a:ext>
                </a:extLst>
              </p:cNvPr>
              <p:cNvSpPr/>
              <p:nvPr/>
            </p:nvSpPr>
            <p:spPr>
              <a:xfrm>
                <a:off x="11450002" y="4383648"/>
                <a:ext cx="3069" cy="2698"/>
              </a:xfrm>
              <a:custGeom>
                <a:avLst/>
                <a:gdLst>
                  <a:gd name="connsiteX0" fmla="*/ 3070 w 3069"/>
                  <a:gd name="connsiteY0" fmla="*/ 0 h 2698"/>
                  <a:gd name="connsiteX1" fmla="*/ 0 w 3069"/>
                  <a:gd name="connsiteY1" fmla="*/ 2699 h 2698"/>
                </a:gdLst>
                <a:ahLst/>
                <a:cxnLst>
                  <a:cxn ang="0">
                    <a:pos x="connsiteX0" y="connsiteY0"/>
                  </a:cxn>
                  <a:cxn ang="0">
                    <a:pos x="connsiteX1" y="connsiteY1"/>
                  </a:cxn>
                </a:cxnLst>
                <a:rect l="l" t="t" r="r" b="b"/>
                <a:pathLst>
                  <a:path w="3069" h="2698">
                    <a:moveTo>
                      <a:pt x="3070" y="0"/>
                    </a:moveTo>
                    <a:lnTo>
                      <a:pt x="0" y="2699"/>
                    </a:lnTo>
                  </a:path>
                </a:pathLst>
              </a:custGeom>
              <a:ln w="12700" cap="flat">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5" name="Freeform 370">
                <a:extLst>
                  <a:ext uri="{FF2B5EF4-FFF2-40B4-BE49-F238E27FC236}">
                    <a16:creationId xmlns:a16="http://schemas.microsoft.com/office/drawing/2014/main" id="{C409D749-FA3F-11C9-E28F-90DA96688F3E}"/>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6" name="Freeform 371">
                <a:extLst>
                  <a:ext uri="{FF2B5EF4-FFF2-40B4-BE49-F238E27FC236}">
                    <a16:creationId xmlns:a16="http://schemas.microsoft.com/office/drawing/2014/main" id="{00423991-CEB5-9188-A309-55A55F1E832D}"/>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7" name="Freeform 372">
                <a:extLst>
                  <a:ext uri="{FF2B5EF4-FFF2-40B4-BE49-F238E27FC236}">
                    <a16:creationId xmlns:a16="http://schemas.microsoft.com/office/drawing/2014/main" id="{8EA1B348-6B61-D8F4-3557-65ED9FEA84AB}"/>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8" name="Freeform 373">
                <a:extLst>
                  <a:ext uri="{FF2B5EF4-FFF2-40B4-BE49-F238E27FC236}">
                    <a16:creationId xmlns:a16="http://schemas.microsoft.com/office/drawing/2014/main" id="{CFCE34E9-5359-5C4D-0485-5E6AA0866A6C}"/>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9" name="Freeform 374">
                <a:extLst>
                  <a:ext uri="{FF2B5EF4-FFF2-40B4-BE49-F238E27FC236}">
                    <a16:creationId xmlns:a16="http://schemas.microsoft.com/office/drawing/2014/main" id="{21FC92A8-E2F5-8685-E88C-01D6922D8E2F}"/>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0" name="Freeform 375">
                <a:extLst>
                  <a:ext uri="{FF2B5EF4-FFF2-40B4-BE49-F238E27FC236}">
                    <a16:creationId xmlns:a16="http://schemas.microsoft.com/office/drawing/2014/main" id="{99B83B6D-8471-5661-3F0C-217A412053AB}"/>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1" name="Freeform 376">
                <a:extLst>
                  <a:ext uri="{FF2B5EF4-FFF2-40B4-BE49-F238E27FC236}">
                    <a16:creationId xmlns:a16="http://schemas.microsoft.com/office/drawing/2014/main" id="{7ADA9DA1-3AD3-3263-88FC-CDA2C039B49A}"/>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2" name="Freeform 377">
                <a:extLst>
                  <a:ext uri="{FF2B5EF4-FFF2-40B4-BE49-F238E27FC236}">
                    <a16:creationId xmlns:a16="http://schemas.microsoft.com/office/drawing/2014/main" id="{6821DDEF-D57B-DE84-36F0-DED98D7EB91E}"/>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3" name="Freeform 378">
                <a:extLst>
                  <a:ext uri="{FF2B5EF4-FFF2-40B4-BE49-F238E27FC236}">
                    <a16:creationId xmlns:a16="http://schemas.microsoft.com/office/drawing/2014/main" id="{57F7AD7B-B2B7-F935-000C-64DA67FA0759}"/>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4" name="Freeform 379">
                <a:extLst>
                  <a:ext uri="{FF2B5EF4-FFF2-40B4-BE49-F238E27FC236}">
                    <a16:creationId xmlns:a16="http://schemas.microsoft.com/office/drawing/2014/main" id="{222149DD-F2CA-3F93-C186-3D05C8160571}"/>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5" name="Freeform 380">
                <a:extLst>
                  <a:ext uri="{FF2B5EF4-FFF2-40B4-BE49-F238E27FC236}">
                    <a16:creationId xmlns:a16="http://schemas.microsoft.com/office/drawing/2014/main" id="{FAB93B11-D0F3-319C-A281-48C3EAA61B5A}"/>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6" name="Freeform 381">
                <a:extLst>
                  <a:ext uri="{FF2B5EF4-FFF2-40B4-BE49-F238E27FC236}">
                    <a16:creationId xmlns:a16="http://schemas.microsoft.com/office/drawing/2014/main" id="{5E200E6F-6105-E537-8286-AC0080B121AE}"/>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7" name="Freeform 382">
                <a:extLst>
                  <a:ext uri="{FF2B5EF4-FFF2-40B4-BE49-F238E27FC236}">
                    <a16:creationId xmlns:a16="http://schemas.microsoft.com/office/drawing/2014/main" id="{711CAD51-FFEC-91DA-2A51-9E6D92F46909}"/>
                  </a:ext>
                </a:extLst>
              </p:cNvPr>
              <p:cNvSpPr/>
              <p:nvPr/>
            </p:nvSpPr>
            <p:spPr>
              <a:xfrm>
                <a:off x="1696540" y="1272603"/>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8" name="Freeform 383">
                <a:extLst>
                  <a:ext uri="{FF2B5EF4-FFF2-40B4-BE49-F238E27FC236}">
                    <a16:creationId xmlns:a16="http://schemas.microsoft.com/office/drawing/2014/main" id="{AA9A607C-0859-E1D0-4803-55CC86A5A480}"/>
                  </a:ext>
                </a:extLst>
              </p:cNvPr>
              <p:cNvSpPr/>
              <p:nvPr/>
            </p:nvSpPr>
            <p:spPr>
              <a:xfrm>
                <a:off x="1734005" y="124730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49" name="Freeform 384">
                <a:extLst>
                  <a:ext uri="{FF2B5EF4-FFF2-40B4-BE49-F238E27FC236}">
                    <a16:creationId xmlns:a16="http://schemas.microsoft.com/office/drawing/2014/main" id="{43DD040B-D294-C4FE-13C2-9EF4C452905F}"/>
                  </a:ext>
                </a:extLst>
              </p:cNvPr>
              <p:cNvSpPr/>
              <p:nvPr/>
            </p:nvSpPr>
            <p:spPr>
              <a:xfrm>
                <a:off x="1711145" y="1272603"/>
                <a:ext cx="75014" cy="10583"/>
              </a:xfrm>
              <a:custGeom>
                <a:avLst/>
                <a:gdLst>
                  <a:gd name="connsiteX0" fmla="*/ 0 w 75014"/>
                  <a:gd name="connsiteY0" fmla="*/ 0 h 10583"/>
                  <a:gd name="connsiteX1" fmla="*/ 75015 w 75014"/>
                  <a:gd name="connsiteY1" fmla="*/ 0 h 10583"/>
                </a:gdLst>
                <a:ahLst/>
                <a:cxnLst>
                  <a:cxn ang="0">
                    <a:pos x="connsiteX0" y="connsiteY0"/>
                  </a:cxn>
                  <a:cxn ang="0">
                    <a:pos x="connsiteX1" y="connsiteY1"/>
                  </a:cxn>
                </a:cxnLst>
                <a:rect l="l" t="t" r="r" b="b"/>
                <a:pathLst>
                  <a:path w="75014" h="10583">
                    <a:moveTo>
                      <a:pt x="0" y="0"/>
                    </a:moveTo>
                    <a:lnTo>
                      <a:pt x="75015"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0" name="Freeform 385">
                <a:extLst>
                  <a:ext uri="{FF2B5EF4-FFF2-40B4-BE49-F238E27FC236}">
                    <a16:creationId xmlns:a16="http://schemas.microsoft.com/office/drawing/2014/main" id="{55F28CE1-AAD2-7B51-1E87-B4E43F479D0D}"/>
                  </a:ext>
                </a:extLst>
              </p:cNvPr>
              <p:cNvSpPr/>
              <p:nvPr/>
            </p:nvSpPr>
            <p:spPr>
              <a:xfrm>
                <a:off x="1748610" y="124730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1" name="Freeform 386">
                <a:extLst>
                  <a:ext uri="{FF2B5EF4-FFF2-40B4-BE49-F238E27FC236}">
                    <a16:creationId xmlns:a16="http://schemas.microsoft.com/office/drawing/2014/main" id="{EEAEBA60-FD8A-E532-2CE4-E9E8DE7A5B70}"/>
                  </a:ext>
                </a:extLst>
              </p:cNvPr>
              <p:cNvSpPr/>
              <p:nvPr/>
            </p:nvSpPr>
            <p:spPr>
              <a:xfrm>
                <a:off x="1776888" y="1428284"/>
                <a:ext cx="74887" cy="10583"/>
              </a:xfrm>
              <a:custGeom>
                <a:avLst/>
                <a:gdLst>
                  <a:gd name="connsiteX0" fmla="*/ 0 w 74887"/>
                  <a:gd name="connsiteY0" fmla="*/ 0 h 10583"/>
                  <a:gd name="connsiteX1" fmla="*/ 74888 w 74887"/>
                  <a:gd name="connsiteY1" fmla="*/ 0 h 10583"/>
                </a:gdLst>
                <a:ahLst/>
                <a:cxnLst>
                  <a:cxn ang="0">
                    <a:pos x="connsiteX0" y="connsiteY0"/>
                  </a:cxn>
                  <a:cxn ang="0">
                    <a:pos x="connsiteX1" y="connsiteY1"/>
                  </a:cxn>
                </a:cxnLst>
                <a:rect l="l" t="t" r="r" b="b"/>
                <a:pathLst>
                  <a:path w="74887" h="10583">
                    <a:moveTo>
                      <a:pt x="0" y="0"/>
                    </a:moveTo>
                    <a:lnTo>
                      <a:pt x="74888"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2" name="Freeform 387">
                <a:extLst>
                  <a:ext uri="{FF2B5EF4-FFF2-40B4-BE49-F238E27FC236}">
                    <a16:creationId xmlns:a16="http://schemas.microsoft.com/office/drawing/2014/main" id="{ECC3D48E-1A3E-8D08-65C2-C983A4374D97}"/>
                  </a:ext>
                </a:extLst>
              </p:cNvPr>
              <p:cNvSpPr/>
              <p:nvPr/>
            </p:nvSpPr>
            <p:spPr>
              <a:xfrm>
                <a:off x="1814311" y="140299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3" name="Freeform 388">
                <a:extLst>
                  <a:ext uri="{FF2B5EF4-FFF2-40B4-BE49-F238E27FC236}">
                    <a16:creationId xmlns:a16="http://schemas.microsoft.com/office/drawing/2014/main" id="{B309751F-D48E-7FBE-5285-C4D90B996B5A}"/>
                  </a:ext>
                </a:extLst>
              </p:cNvPr>
              <p:cNvSpPr/>
              <p:nvPr/>
            </p:nvSpPr>
            <p:spPr>
              <a:xfrm>
                <a:off x="1784159" y="15562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4" name="Freeform 389">
                <a:extLst>
                  <a:ext uri="{FF2B5EF4-FFF2-40B4-BE49-F238E27FC236}">
                    <a16:creationId xmlns:a16="http://schemas.microsoft.com/office/drawing/2014/main" id="{17AB9B42-BD58-667B-0827-AE1E665236D7}"/>
                  </a:ext>
                </a:extLst>
              </p:cNvPr>
              <p:cNvSpPr/>
              <p:nvPr/>
            </p:nvSpPr>
            <p:spPr>
              <a:xfrm>
                <a:off x="1821635" y="153092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5" name="Freeform 390">
                <a:extLst>
                  <a:ext uri="{FF2B5EF4-FFF2-40B4-BE49-F238E27FC236}">
                    <a16:creationId xmlns:a16="http://schemas.microsoft.com/office/drawing/2014/main" id="{B7046706-1FD6-3842-22C3-F2FF4CBFBE53}"/>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6" name="Freeform 391">
                <a:extLst>
                  <a:ext uri="{FF2B5EF4-FFF2-40B4-BE49-F238E27FC236}">
                    <a16:creationId xmlns:a16="http://schemas.microsoft.com/office/drawing/2014/main" id="{94A0DE16-F823-1609-FF18-E0A4813BEA50}"/>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7" name="Freeform 392">
                <a:extLst>
                  <a:ext uri="{FF2B5EF4-FFF2-40B4-BE49-F238E27FC236}">
                    <a16:creationId xmlns:a16="http://schemas.microsoft.com/office/drawing/2014/main" id="{BFF5F7B5-7015-3D88-5162-ADC1BF2F48F2}"/>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8" name="Freeform 393">
                <a:extLst>
                  <a:ext uri="{FF2B5EF4-FFF2-40B4-BE49-F238E27FC236}">
                    <a16:creationId xmlns:a16="http://schemas.microsoft.com/office/drawing/2014/main" id="{B1097BC5-9173-EFFC-8F87-8996F8021137}"/>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59" name="Freeform 394">
                <a:extLst>
                  <a:ext uri="{FF2B5EF4-FFF2-40B4-BE49-F238E27FC236}">
                    <a16:creationId xmlns:a16="http://schemas.microsoft.com/office/drawing/2014/main" id="{13A18BE8-1BED-CAB0-DAB4-8290F03B6099}"/>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0" name="Freeform 395">
                <a:extLst>
                  <a:ext uri="{FF2B5EF4-FFF2-40B4-BE49-F238E27FC236}">
                    <a16:creationId xmlns:a16="http://schemas.microsoft.com/office/drawing/2014/main" id="{499C9CDE-E34B-266F-A16B-C9A0D5CC9C05}"/>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1" name="Freeform 396">
                <a:extLst>
                  <a:ext uri="{FF2B5EF4-FFF2-40B4-BE49-F238E27FC236}">
                    <a16:creationId xmlns:a16="http://schemas.microsoft.com/office/drawing/2014/main" id="{448ADC87-AE39-2DC8-EB19-9CC1FFF57EE2}"/>
                  </a:ext>
                </a:extLst>
              </p:cNvPr>
              <p:cNvSpPr/>
              <p:nvPr/>
            </p:nvSpPr>
            <p:spPr>
              <a:xfrm>
                <a:off x="1798817" y="167142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2" name="Freeform 397">
                <a:extLst>
                  <a:ext uri="{FF2B5EF4-FFF2-40B4-BE49-F238E27FC236}">
                    <a16:creationId xmlns:a16="http://schemas.microsoft.com/office/drawing/2014/main" id="{62165E37-8EC6-4FF9-E57A-4DED9153A257}"/>
                  </a:ext>
                </a:extLst>
              </p:cNvPr>
              <p:cNvSpPr/>
              <p:nvPr/>
            </p:nvSpPr>
            <p:spPr>
              <a:xfrm>
                <a:off x="1836293" y="164613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3" name="Freeform 398">
                <a:extLst>
                  <a:ext uri="{FF2B5EF4-FFF2-40B4-BE49-F238E27FC236}">
                    <a16:creationId xmlns:a16="http://schemas.microsoft.com/office/drawing/2014/main" id="{76E727A7-F555-FAA1-F9BD-96F0E05811FF}"/>
                  </a:ext>
                </a:extLst>
              </p:cNvPr>
              <p:cNvSpPr/>
              <p:nvPr/>
            </p:nvSpPr>
            <p:spPr>
              <a:xfrm>
                <a:off x="1806151" y="1685925"/>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4" name="Freeform 399">
                <a:extLst>
                  <a:ext uri="{FF2B5EF4-FFF2-40B4-BE49-F238E27FC236}">
                    <a16:creationId xmlns:a16="http://schemas.microsoft.com/office/drawing/2014/main" id="{4B7E5682-50D8-7779-8CB3-2D10EE61CE3A}"/>
                  </a:ext>
                </a:extLst>
              </p:cNvPr>
              <p:cNvSpPr/>
              <p:nvPr/>
            </p:nvSpPr>
            <p:spPr>
              <a:xfrm>
                <a:off x="1843616" y="166064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5" name="Freeform 400">
                <a:extLst>
                  <a:ext uri="{FF2B5EF4-FFF2-40B4-BE49-F238E27FC236}">
                    <a16:creationId xmlns:a16="http://schemas.microsoft.com/office/drawing/2014/main" id="{03B74657-42F0-1A1F-3212-3D0803AC173F}"/>
                  </a:ext>
                </a:extLst>
              </p:cNvPr>
              <p:cNvSpPr/>
              <p:nvPr/>
            </p:nvSpPr>
            <p:spPr>
              <a:xfrm>
                <a:off x="1827963" y="177349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6" name="Freeform 401">
                <a:extLst>
                  <a:ext uri="{FF2B5EF4-FFF2-40B4-BE49-F238E27FC236}">
                    <a16:creationId xmlns:a16="http://schemas.microsoft.com/office/drawing/2014/main" id="{D4E41305-F9D5-FD04-C951-4F62C4A169EF}"/>
                  </a:ext>
                </a:extLst>
              </p:cNvPr>
              <p:cNvSpPr/>
              <p:nvPr/>
            </p:nvSpPr>
            <p:spPr>
              <a:xfrm>
                <a:off x="1865428" y="174820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7" name="Freeform 402">
                <a:extLst>
                  <a:ext uri="{FF2B5EF4-FFF2-40B4-BE49-F238E27FC236}">
                    <a16:creationId xmlns:a16="http://schemas.microsoft.com/office/drawing/2014/main" id="{302F5D9B-9530-617A-15A8-7006F21481DB}"/>
                  </a:ext>
                </a:extLst>
              </p:cNvPr>
              <p:cNvSpPr/>
              <p:nvPr/>
            </p:nvSpPr>
            <p:spPr>
              <a:xfrm>
                <a:off x="1908397" y="186151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8" name="Freeform 403">
                <a:extLst>
                  <a:ext uri="{FF2B5EF4-FFF2-40B4-BE49-F238E27FC236}">
                    <a16:creationId xmlns:a16="http://schemas.microsoft.com/office/drawing/2014/main" id="{CE479098-8119-3708-3389-783EB85F4E63}"/>
                  </a:ext>
                </a:extLst>
              </p:cNvPr>
              <p:cNvSpPr/>
              <p:nvPr/>
            </p:nvSpPr>
            <p:spPr>
              <a:xfrm>
                <a:off x="1945872" y="18362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69" name="Freeform 404">
                <a:extLst>
                  <a:ext uri="{FF2B5EF4-FFF2-40B4-BE49-F238E27FC236}">
                    <a16:creationId xmlns:a16="http://schemas.microsoft.com/office/drawing/2014/main" id="{70FFD819-F468-2C7C-9E75-40EC93D9A571}"/>
                  </a:ext>
                </a:extLst>
              </p:cNvPr>
              <p:cNvSpPr/>
              <p:nvPr/>
            </p:nvSpPr>
            <p:spPr>
              <a:xfrm>
                <a:off x="1937543" y="18763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0" name="Freeform 405">
                <a:extLst>
                  <a:ext uri="{FF2B5EF4-FFF2-40B4-BE49-F238E27FC236}">
                    <a16:creationId xmlns:a16="http://schemas.microsoft.com/office/drawing/2014/main" id="{567FD93E-9F85-DB52-97B3-68C209801366}"/>
                  </a:ext>
                </a:extLst>
              </p:cNvPr>
              <p:cNvSpPr/>
              <p:nvPr/>
            </p:nvSpPr>
            <p:spPr>
              <a:xfrm>
                <a:off x="1975008" y="18510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1" name="Freeform 406">
                <a:extLst>
                  <a:ext uri="{FF2B5EF4-FFF2-40B4-BE49-F238E27FC236}">
                    <a16:creationId xmlns:a16="http://schemas.microsoft.com/office/drawing/2014/main" id="{E5AAC41C-C3A0-9A96-2729-F72B98D73D52}"/>
                  </a:ext>
                </a:extLst>
              </p:cNvPr>
              <p:cNvSpPr/>
              <p:nvPr/>
            </p:nvSpPr>
            <p:spPr>
              <a:xfrm>
                <a:off x="2076428" y="208374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2" name="Freeform 407">
                <a:extLst>
                  <a:ext uri="{FF2B5EF4-FFF2-40B4-BE49-F238E27FC236}">
                    <a16:creationId xmlns:a16="http://schemas.microsoft.com/office/drawing/2014/main" id="{5BC692BE-CFD2-587A-CA3A-DF5C4113AD2F}"/>
                  </a:ext>
                </a:extLst>
              </p:cNvPr>
              <p:cNvSpPr/>
              <p:nvPr/>
            </p:nvSpPr>
            <p:spPr>
              <a:xfrm>
                <a:off x="2113893" y="205845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3" name="Freeform 408">
                <a:extLst>
                  <a:ext uri="{FF2B5EF4-FFF2-40B4-BE49-F238E27FC236}">
                    <a16:creationId xmlns:a16="http://schemas.microsoft.com/office/drawing/2014/main" id="{4DC4387F-3E46-D390-ADAB-30DA16FF0AB5}"/>
                  </a:ext>
                </a:extLst>
              </p:cNvPr>
              <p:cNvSpPr/>
              <p:nvPr/>
            </p:nvSpPr>
            <p:spPr>
              <a:xfrm>
                <a:off x="2076428" y="208374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4" name="Freeform 409">
                <a:extLst>
                  <a:ext uri="{FF2B5EF4-FFF2-40B4-BE49-F238E27FC236}">
                    <a16:creationId xmlns:a16="http://schemas.microsoft.com/office/drawing/2014/main" id="{975FC65C-ABD9-07A7-88D4-39FB37DB681C}"/>
                  </a:ext>
                </a:extLst>
              </p:cNvPr>
              <p:cNvSpPr/>
              <p:nvPr/>
            </p:nvSpPr>
            <p:spPr>
              <a:xfrm>
                <a:off x="2113893" y="205845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5" name="Freeform 410">
                <a:extLst>
                  <a:ext uri="{FF2B5EF4-FFF2-40B4-BE49-F238E27FC236}">
                    <a16:creationId xmlns:a16="http://schemas.microsoft.com/office/drawing/2014/main" id="{C0D988FA-0DDE-E707-0CC1-D9A330A5FFF4}"/>
                  </a:ext>
                </a:extLst>
              </p:cNvPr>
              <p:cNvSpPr/>
              <p:nvPr/>
            </p:nvSpPr>
            <p:spPr>
              <a:xfrm>
                <a:off x="2083752" y="2098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6" name="Freeform 411">
                <a:extLst>
                  <a:ext uri="{FF2B5EF4-FFF2-40B4-BE49-F238E27FC236}">
                    <a16:creationId xmlns:a16="http://schemas.microsoft.com/office/drawing/2014/main" id="{5FDFECED-AE76-D0F4-C6B6-B75F73E13232}"/>
                  </a:ext>
                </a:extLst>
              </p:cNvPr>
              <p:cNvSpPr/>
              <p:nvPr/>
            </p:nvSpPr>
            <p:spPr>
              <a:xfrm>
                <a:off x="2121228" y="20734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7" name="Freeform 412">
                <a:extLst>
                  <a:ext uri="{FF2B5EF4-FFF2-40B4-BE49-F238E27FC236}">
                    <a16:creationId xmlns:a16="http://schemas.microsoft.com/office/drawing/2014/main" id="{7D1C9043-B731-2B78-1359-38C3D99AE5EB}"/>
                  </a:ext>
                </a:extLst>
              </p:cNvPr>
              <p:cNvSpPr/>
              <p:nvPr/>
            </p:nvSpPr>
            <p:spPr>
              <a:xfrm>
                <a:off x="2105575" y="21740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8" name="Freeform 413">
                <a:extLst>
                  <a:ext uri="{FF2B5EF4-FFF2-40B4-BE49-F238E27FC236}">
                    <a16:creationId xmlns:a16="http://schemas.microsoft.com/office/drawing/2014/main" id="{86047EE5-BFD5-0755-9ADC-5072154DB045}"/>
                  </a:ext>
                </a:extLst>
              </p:cNvPr>
              <p:cNvSpPr/>
              <p:nvPr/>
            </p:nvSpPr>
            <p:spPr>
              <a:xfrm>
                <a:off x="2143040" y="214872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79" name="Freeform 414">
                <a:extLst>
                  <a:ext uri="{FF2B5EF4-FFF2-40B4-BE49-F238E27FC236}">
                    <a16:creationId xmlns:a16="http://schemas.microsoft.com/office/drawing/2014/main" id="{3A997080-DD09-BEDC-8250-7005B0E8D533}"/>
                  </a:ext>
                </a:extLst>
              </p:cNvPr>
              <p:cNvSpPr/>
              <p:nvPr/>
            </p:nvSpPr>
            <p:spPr>
              <a:xfrm>
                <a:off x="2112899" y="22345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0" name="Freeform 415">
                <a:extLst>
                  <a:ext uri="{FF2B5EF4-FFF2-40B4-BE49-F238E27FC236}">
                    <a16:creationId xmlns:a16="http://schemas.microsoft.com/office/drawing/2014/main" id="{A452A4FE-432F-D202-E85E-847C476D9937}"/>
                  </a:ext>
                </a:extLst>
              </p:cNvPr>
              <p:cNvSpPr/>
              <p:nvPr/>
            </p:nvSpPr>
            <p:spPr>
              <a:xfrm>
                <a:off x="2150374" y="22093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1" name="Freeform 416">
                <a:extLst>
                  <a:ext uri="{FF2B5EF4-FFF2-40B4-BE49-F238E27FC236}">
                    <a16:creationId xmlns:a16="http://schemas.microsoft.com/office/drawing/2014/main" id="{D35483D7-E010-D7C8-29E6-8C352F1FC09B}"/>
                  </a:ext>
                </a:extLst>
              </p:cNvPr>
              <p:cNvSpPr/>
              <p:nvPr/>
            </p:nvSpPr>
            <p:spPr>
              <a:xfrm>
                <a:off x="2120222" y="22345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2" name="Freeform 417">
                <a:extLst>
                  <a:ext uri="{FF2B5EF4-FFF2-40B4-BE49-F238E27FC236}">
                    <a16:creationId xmlns:a16="http://schemas.microsoft.com/office/drawing/2014/main" id="{9B1D21DC-DA96-4F67-9D24-DDFABCFF49A1}"/>
                  </a:ext>
                </a:extLst>
              </p:cNvPr>
              <p:cNvSpPr/>
              <p:nvPr/>
            </p:nvSpPr>
            <p:spPr>
              <a:xfrm>
                <a:off x="2157698" y="22093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3" name="Freeform 418">
                <a:extLst>
                  <a:ext uri="{FF2B5EF4-FFF2-40B4-BE49-F238E27FC236}">
                    <a16:creationId xmlns:a16="http://schemas.microsoft.com/office/drawing/2014/main" id="{D1E652C2-6A18-B10A-903A-45467A578B78}"/>
                  </a:ext>
                </a:extLst>
              </p:cNvPr>
              <p:cNvSpPr/>
              <p:nvPr/>
            </p:nvSpPr>
            <p:spPr>
              <a:xfrm>
                <a:off x="2156692" y="234195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4" name="Freeform 419">
                <a:extLst>
                  <a:ext uri="{FF2B5EF4-FFF2-40B4-BE49-F238E27FC236}">
                    <a16:creationId xmlns:a16="http://schemas.microsoft.com/office/drawing/2014/main" id="{C428FA67-F0EF-CD71-D8C6-D2EBBC6FF198}"/>
                  </a:ext>
                </a:extLst>
              </p:cNvPr>
              <p:cNvSpPr/>
              <p:nvPr/>
            </p:nvSpPr>
            <p:spPr>
              <a:xfrm>
                <a:off x="2194168" y="231665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5" name="Freeform 420">
                <a:extLst>
                  <a:ext uri="{FF2B5EF4-FFF2-40B4-BE49-F238E27FC236}">
                    <a16:creationId xmlns:a16="http://schemas.microsoft.com/office/drawing/2014/main" id="{F22CFBF5-16C9-14CB-43A8-AEB19FC7C3B7}"/>
                  </a:ext>
                </a:extLst>
              </p:cNvPr>
              <p:cNvSpPr/>
              <p:nvPr/>
            </p:nvSpPr>
            <p:spPr>
              <a:xfrm>
                <a:off x="2390510" y="24652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6" name="Freeform 421">
                <a:extLst>
                  <a:ext uri="{FF2B5EF4-FFF2-40B4-BE49-F238E27FC236}">
                    <a16:creationId xmlns:a16="http://schemas.microsoft.com/office/drawing/2014/main" id="{86B3533A-5AFD-712C-A944-2431A6987D05}"/>
                  </a:ext>
                </a:extLst>
              </p:cNvPr>
              <p:cNvSpPr/>
              <p:nvPr/>
            </p:nvSpPr>
            <p:spPr>
              <a:xfrm>
                <a:off x="2427975" y="24399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7" name="Freeform 422">
                <a:extLst>
                  <a:ext uri="{FF2B5EF4-FFF2-40B4-BE49-F238E27FC236}">
                    <a16:creationId xmlns:a16="http://schemas.microsoft.com/office/drawing/2014/main" id="{E465E378-DD1E-8E7A-5C7A-859731FD6498}"/>
                  </a:ext>
                </a:extLst>
              </p:cNvPr>
              <p:cNvSpPr/>
              <p:nvPr/>
            </p:nvSpPr>
            <p:spPr>
              <a:xfrm>
                <a:off x="2405168" y="25118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8" name="Freeform 423">
                <a:extLst>
                  <a:ext uri="{FF2B5EF4-FFF2-40B4-BE49-F238E27FC236}">
                    <a16:creationId xmlns:a16="http://schemas.microsoft.com/office/drawing/2014/main" id="{EA5A165C-0116-1AF7-AECD-5CDBA0D7B5A0}"/>
                  </a:ext>
                </a:extLst>
              </p:cNvPr>
              <p:cNvSpPr/>
              <p:nvPr/>
            </p:nvSpPr>
            <p:spPr>
              <a:xfrm>
                <a:off x="2442633" y="248651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89" name="Freeform 424">
                <a:extLst>
                  <a:ext uri="{FF2B5EF4-FFF2-40B4-BE49-F238E27FC236}">
                    <a16:creationId xmlns:a16="http://schemas.microsoft.com/office/drawing/2014/main" id="{CB54BE38-9E0A-3A0F-A4FE-3176F18140BA}"/>
                  </a:ext>
                </a:extLst>
              </p:cNvPr>
              <p:cNvSpPr/>
              <p:nvPr/>
            </p:nvSpPr>
            <p:spPr>
              <a:xfrm>
                <a:off x="2427149" y="266804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0" name="Freeform 425">
                <a:extLst>
                  <a:ext uri="{FF2B5EF4-FFF2-40B4-BE49-F238E27FC236}">
                    <a16:creationId xmlns:a16="http://schemas.microsoft.com/office/drawing/2014/main" id="{110CFBC7-3F0B-BB48-A2B1-673F15AF0451}"/>
                  </a:ext>
                </a:extLst>
              </p:cNvPr>
              <p:cNvSpPr/>
              <p:nvPr/>
            </p:nvSpPr>
            <p:spPr>
              <a:xfrm>
                <a:off x="2464614" y="264276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1" name="Freeform 426">
                <a:extLst>
                  <a:ext uri="{FF2B5EF4-FFF2-40B4-BE49-F238E27FC236}">
                    <a16:creationId xmlns:a16="http://schemas.microsoft.com/office/drawing/2014/main" id="{36D2C710-1D65-5796-CA04-C2C67BFC643E}"/>
                  </a:ext>
                </a:extLst>
              </p:cNvPr>
              <p:cNvSpPr/>
              <p:nvPr/>
            </p:nvSpPr>
            <p:spPr>
              <a:xfrm>
                <a:off x="2463620" y="269952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2" name="Freeform 427">
                <a:extLst>
                  <a:ext uri="{FF2B5EF4-FFF2-40B4-BE49-F238E27FC236}">
                    <a16:creationId xmlns:a16="http://schemas.microsoft.com/office/drawing/2014/main" id="{230933F7-FD24-ACD0-74CE-621FDA6896A1}"/>
                  </a:ext>
                </a:extLst>
              </p:cNvPr>
              <p:cNvSpPr/>
              <p:nvPr/>
            </p:nvSpPr>
            <p:spPr>
              <a:xfrm>
                <a:off x="2501085" y="267423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3" name="Freeform 428">
                <a:extLst>
                  <a:ext uri="{FF2B5EF4-FFF2-40B4-BE49-F238E27FC236}">
                    <a16:creationId xmlns:a16="http://schemas.microsoft.com/office/drawing/2014/main" id="{6748D28C-7060-D58E-7261-1E7A18719C94}"/>
                  </a:ext>
                </a:extLst>
              </p:cNvPr>
              <p:cNvSpPr/>
              <p:nvPr/>
            </p:nvSpPr>
            <p:spPr>
              <a:xfrm>
                <a:off x="2660787" y="271537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4" name="Freeform 429">
                <a:extLst>
                  <a:ext uri="{FF2B5EF4-FFF2-40B4-BE49-F238E27FC236}">
                    <a16:creationId xmlns:a16="http://schemas.microsoft.com/office/drawing/2014/main" id="{F1366F69-FB42-C97F-B48F-6A6BDB3C8DF9}"/>
                  </a:ext>
                </a:extLst>
              </p:cNvPr>
              <p:cNvSpPr/>
              <p:nvPr/>
            </p:nvSpPr>
            <p:spPr>
              <a:xfrm>
                <a:off x="2698263" y="269008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5" name="Freeform 430">
                <a:extLst>
                  <a:ext uri="{FF2B5EF4-FFF2-40B4-BE49-F238E27FC236}">
                    <a16:creationId xmlns:a16="http://schemas.microsoft.com/office/drawing/2014/main" id="{53AA1782-FF2C-C921-0BE9-6E9CA6232908}"/>
                  </a:ext>
                </a:extLst>
              </p:cNvPr>
              <p:cNvSpPr/>
              <p:nvPr/>
            </p:nvSpPr>
            <p:spPr>
              <a:xfrm>
                <a:off x="2704592" y="277934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6" name="Freeform 431">
                <a:extLst>
                  <a:ext uri="{FF2B5EF4-FFF2-40B4-BE49-F238E27FC236}">
                    <a16:creationId xmlns:a16="http://schemas.microsoft.com/office/drawing/2014/main" id="{39560DC2-719B-DC46-9B2D-59613851C923}"/>
                  </a:ext>
                </a:extLst>
              </p:cNvPr>
              <p:cNvSpPr/>
              <p:nvPr/>
            </p:nvSpPr>
            <p:spPr>
              <a:xfrm>
                <a:off x="2742057" y="275404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7" name="Freeform 432">
                <a:extLst>
                  <a:ext uri="{FF2B5EF4-FFF2-40B4-BE49-F238E27FC236}">
                    <a16:creationId xmlns:a16="http://schemas.microsoft.com/office/drawing/2014/main" id="{100A6D31-A03D-8B82-CB81-210188DD1986}"/>
                  </a:ext>
                </a:extLst>
              </p:cNvPr>
              <p:cNvSpPr/>
              <p:nvPr/>
            </p:nvSpPr>
            <p:spPr>
              <a:xfrm>
                <a:off x="2711915" y="27954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8" name="Freeform 433">
                <a:extLst>
                  <a:ext uri="{FF2B5EF4-FFF2-40B4-BE49-F238E27FC236}">
                    <a16:creationId xmlns:a16="http://schemas.microsoft.com/office/drawing/2014/main" id="{4995980D-6807-7351-518A-17DE79CC7F7B}"/>
                  </a:ext>
                </a:extLst>
              </p:cNvPr>
              <p:cNvSpPr/>
              <p:nvPr/>
            </p:nvSpPr>
            <p:spPr>
              <a:xfrm>
                <a:off x="2749391" y="277012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99" name="Freeform 434">
                <a:extLst>
                  <a:ext uri="{FF2B5EF4-FFF2-40B4-BE49-F238E27FC236}">
                    <a16:creationId xmlns:a16="http://schemas.microsoft.com/office/drawing/2014/main" id="{553D73CE-5B11-7CB1-0804-5C7F66216913}"/>
                  </a:ext>
                </a:extLst>
              </p:cNvPr>
              <p:cNvSpPr/>
              <p:nvPr/>
            </p:nvSpPr>
            <p:spPr>
              <a:xfrm>
                <a:off x="2711915" y="27954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0" name="Freeform 435">
                <a:extLst>
                  <a:ext uri="{FF2B5EF4-FFF2-40B4-BE49-F238E27FC236}">
                    <a16:creationId xmlns:a16="http://schemas.microsoft.com/office/drawing/2014/main" id="{BFB166F4-E4C3-CA63-92CE-5A83C595A179}"/>
                  </a:ext>
                </a:extLst>
              </p:cNvPr>
              <p:cNvSpPr/>
              <p:nvPr/>
            </p:nvSpPr>
            <p:spPr>
              <a:xfrm>
                <a:off x="2749391" y="277012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1" name="Freeform 436">
                <a:extLst>
                  <a:ext uri="{FF2B5EF4-FFF2-40B4-BE49-F238E27FC236}">
                    <a16:creationId xmlns:a16="http://schemas.microsoft.com/office/drawing/2014/main" id="{0E8B6798-7AE2-740C-2546-E831BEF6D36E}"/>
                  </a:ext>
                </a:extLst>
              </p:cNvPr>
              <p:cNvSpPr/>
              <p:nvPr/>
            </p:nvSpPr>
            <p:spPr>
              <a:xfrm>
                <a:off x="2719249" y="2828120"/>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2" name="Freeform 437">
                <a:extLst>
                  <a:ext uri="{FF2B5EF4-FFF2-40B4-BE49-F238E27FC236}">
                    <a16:creationId xmlns:a16="http://schemas.microsoft.com/office/drawing/2014/main" id="{CE992315-0C0C-B1AD-F6E4-59A9326B2679}"/>
                  </a:ext>
                </a:extLst>
              </p:cNvPr>
              <p:cNvSpPr/>
              <p:nvPr/>
            </p:nvSpPr>
            <p:spPr>
              <a:xfrm>
                <a:off x="2756714" y="2802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3" name="Freeform 438">
                <a:extLst>
                  <a:ext uri="{FF2B5EF4-FFF2-40B4-BE49-F238E27FC236}">
                    <a16:creationId xmlns:a16="http://schemas.microsoft.com/office/drawing/2014/main" id="{B4A08CD4-BF7C-892B-7D2E-8BB85DDA3B36}"/>
                  </a:ext>
                </a:extLst>
              </p:cNvPr>
              <p:cNvSpPr/>
              <p:nvPr/>
            </p:nvSpPr>
            <p:spPr>
              <a:xfrm>
                <a:off x="2719249" y="2828120"/>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4" name="Freeform 439">
                <a:extLst>
                  <a:ext uri="{FF2B5EF4-FFF2-40B4-BE49-F238E27FC236}">
                    <a16:creationId xmlns:a16="http://schemas.microsoft.com/office/drawing/2014/main" id="{1DEAB8C5-44F5-49D4-A169-F5A77C6F185E}"/>
                  </a:ext>
                </a:extLst>
              </p:cNvPr>
              <p:cNvSpPr/>
              <p:nvPr/>
            </p:nvSpPr>
            <p:spPr>
              <a:xfrm>
                <a:off x="2756714" y="2802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5" name="Freeform 440">
                <a:extLst>
                  <a:ext uri="{FF2B5EF4-FFF2-40B4-BE49-F238E27FC236}">
                    <a16:creationId xmlns:a16="http://schemas.microsoft.com/office/drawing/2014/main" id="{A4556B73-7B7D-3551-E450-5760E3EE2CC9}"/>
                  </a:ext>
                </a:extLst>
              </p:cNvPr>
              <p:cNvSpPr/>
              <p:nvPr/>
            </p:nvSpPr>
            <p:spPr>
              <a:xfrm>
                <a:off x="2763043" y="296110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6" name="Freeform 441">
                <a:extLst>
                  <a:ext uri="{FF2B5EF4-FFF2-40B4-BE49-F238E27FC236}">
                    <a16:creationId xmlns:a16="http://schemas.microsoft.com/office/drawing/2014/main" id="{F07CD3F5-DEC5-B032-E34D-13A9BE640791}"/>
                  </a:ext>
                </a:extLst>
              </p:cNvPr>
              <p:cNvSpPr/>
              <p:nvPr/>
            </p:nvSpPr>
            <p:spPr>
              <a:xfrm>
                <a:off x="2800508" y="293581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7" name="Freeform 442">
                <a:extLst>
                  <a:ext uri="{FF2B5EF4-FFF2-40B4-BE49-F238E27FC236}">
                    <a16:creationId xmlns:a16="http://schemas.microsoft.com/office/drawing/2014/main" id="{BFEDD4E6-6E7D-64F6-FA16-3DFED2C3CD98}"/>
                  </a:ext>
                </a:extLst>
              </p:cNvPr>
              <p:cNvSpPr/>
              <p:nvPr/>
            </p:nvSpPr>
            <p:spPr>
              <a:xfrm>
                <a:off x="3011508" y="30617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8" name="Freeform 443">
                <a:extLst>
                  <a:ext uri="{FF2B5EF4-FFF2-40B4-BE49-F238E27FC236}">
                    <a16:creationId xmlns:a16="http://schemas.microsoft.com/office/drawing/2014/main" id="{5D800208-CD4A-F603-4803-90CEC577FDA0}"/>
                  </a:ext>
                </a:extLst>
              </p:cNvPr>
              <p:cNvSpPr/>
              <p:nvPr/>
            </p:nvSpPr>
            <p:spPr>
              <a:xfrm>
                <a:off x="3048984" y="303642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09" name="Freeform 444">
                <a:extLst>
                  <a:ext uri="{FF2B5EF4-FFF2-40B4-BE49-F238E27FC236}">
                    <a16:creationId xmlns:a16="http://schemas.microsoft.com/office/drawing/2014/main" id="{BF87FA41-6DE4-987D-F865-8DF12AA1ABF4}"/>
                  </a:ext>
                </a:extLst>
              </p:cNvPr>
              <p:cNvSpPr/>
              <p:nvPr/>
            </p:nvSpPr>
            <p:spPr>
              <a:xfrm>
                <a:off x="3040655" y="314646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0" name="Freeform 445">
                <a:extLst>
                  <a:ext uri="{FF2B5EF4-FFF2-40B4-BE49-F238E27FC236}">
                    <a16:creationId xmlns:a16="http://schemas.microsoft.com/office/drawing/2014/main" id="{87A7EFC1-B993-FBE3-464A-11945AA7E498}"/>
                  </a:ext>
                </a:extLst>
              </p:cNvPr>
              <p:cNvSpPr/>
              <p:nvPr/>
            </p:nvSpPr>
            <p:spPr>
              <a:xfrm>
                <a:off x="3078120" y="312117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1" name="Freeform 446">
                <a:extLst>
                  <a:ext uri="{FF2B5EF4-FFF2-40B4-BE49-F238E27FC236}">
                    <a16:creationId xmlns:a16="http://schemas.microsoft.com/office/drawing/2014/main" id="{6AB2F25B-C53B-C8DF-B46B-3C98A178038D}"/>
                  </a:ext>
                </a:extLst>
              </p:cNvPr>
              <p:cNvSpPr/>
              <p:nvPr/>
            </p:nvSpPr>
            <p:spPr>
              <a:xfrm>
                <a:off x="3310932" y="326618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2" name="Freeform 447">
                <a:extLst>
                  <a:ext uri="{FF2B5EF4-FFF2-40B4-BE49-F238E27FC236}">
                    <a16:creationId xmlns:a16="http://schemas.microsoft.com/office/drawing/2014/main" id="{E7B3AB94-FFFE-86AE-D28C-501294741D7E}"/>
                  </a:ext>
                </a:extLst>
              </p:cNvPr>
              <p:cNvSpPr/>
              <p:nvPr/>
            </p:nvSpPr>
            <p:spPr>
              <a:xfrm>
                <a:off x="3348407" y="324089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3" name="Freeform 448">
                <a:extLst>
                  <a:ext uri="{FF2B5EF4-FFF2-40B4-BE49-F238E27FC236}">
                    <a16:creationId xmlns:a16="http://schemas.microsoft.com/office/drawing/2014/main" id="{1E7746F5-A72E-5898-75A4-1A87D7C9FCA3}"/>
                  </a:ext>
                </a:extLst>
              </p:cNvPr>
              <p:cNvSpPr/>
              <p:nvPr/>
            </p:nvSpPr>
            <p:spPr>
              <a:xfrm>
                <a:off x="3318266" y="32834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4" name="Freeform 449">
                <a:extLst>
                  <a:ext uri="{FF2B5EF4-FFF2-40B4-BE49-F238E27FC236}">
                    <a16:creationId xmlns:a16="http://schemas.microsoft.com/office/drawing/2014/main" id="{7651F296-CB2D-582E-8681-49FF8C5EEDF2}"/>
                  </a:ext>
                </a:extLst>
              </p:cNvPr>
              <p:cNvSpPr/>
              <p:nvPr/>
            </p:nvSpPr>
            <p:spPr>
              <a:xfrm>
                <a:off x="3355731" y="325820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5" name="Freeform 450">
                <a:extLst>
                  <a:ext uri="{FF2B5EF4-FFF2-40B4-BE49-F238E27FC236}">
                    <a16:creationId xmlns:a16="http://schemas.microsoft.com/office/drawing/2014/main" id="{4CE24A46-33BB-A3DD-1F7F-82C2C62A82A5}"/>
                  </a:ext>
                </a:extLst>
              </p:cNvPr>
              <p:cNvSpPr/>
              <p:nvPr/>
            </p:nvSpPr>
            <p:spPr>
              <a:xfrm>
                <a:off x="3318266" y="32834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6" name="Freeform 451">
                <a:extLst>
                  <a:ext uri="{FF2B5EF4-FFF2-40B4-BE49-F238E27FC236}">
                    <a16:creationId xmlns:a16="http://schemas.microsoft.com/office/drawing/2014/main" id="{22BA8376-2239-B465-686F-C0B1779B66BB}"/>
                  </a:ext>
                </a:extLst>
              </p:cNvPr>
              <p:cNvSpPr/>
              <p:nvPr/>
            </p:nvSpPr>
            <p:spPr>
              <a:xfrm>
                <a:off x="3355731" y="325820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7" name="Freeform 452">
                <a:extLst>
                  <a:ext uri="{FF2B5EF4-FFF2-40B4-BE49-F238E27FC236}">
                    <a16:creationId xmlns:a16="http://schemas.microsoft.com/office/drawing/2014/main" id="{F882E274-370E-BF89-7720-486B484A7174}"/>
                  </a:ext>
                </a:extLst>
              </p:cNvPr>
              <p:cNvSpPr/>
              <p:nvPr/>
            </p:nvSpPr>
            <p:spPr>
              <a:xfrm>
                <a:off x="3391376" y="3354197"/>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8" name="Freeform 453">
                <a:extLst>
                  <a:ext uri="{FF2B5EF4-FFF2-40B4-BE49-F238E27FC236}">
                    <a16:creationId xmlns:a16="http://schemas.microsoft.com/office/drawing/2014/main" id="{056BF1B0-863B-C940-38C9-3E834390ACF4}"/>
                  </a:ext>
                </a:extLst>
              </p:cNvPr>
              <p:cNvSpPr/>
              <p:nvPr/>
            </p:nvSpPr>
            <p:spPr>
              <a:xfrm>
                <a:off x="3428841"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19" name="Freeform 454">
                <a:extLst>
                  <a:ext uri="{FF2B5EF4-FFF2-40B4-BE49-F238E27FC236}">
                    <a16:creationId xmlns:a16="http://schemas.microsoft.com/office/drawing/2014/main" id="{E11D42F7-A2D1-5234-0990-0CDB138B735C}"/>
                  </a:ext>
                </a:extLst>
              </p:cNvPr>
              <p:cNvSpPr/>
              <p:nvPr/>
            </p:nvSpPr>
            <p:spPr>
              <a:xfrm>
                <a:off x="3413357" y="33541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0" name="Freeform 455">
                <a:extLst>
                  <a:ext uri="{FF2B5EF4-FFF2-40B4-BE49-F238E27FC236}">
                    <a16:creationId xmlns:a16="http://schemas.microsoft.com/office/drawing/2014/main" id="{CD6FDDE5-175A-FB46-6A3F-EA9B96CBC8A9}"/>
                  </a:ext>
                </a:extLst>
              </p:cNvPr>
              <p:cNvSpPr/>
              <p:nvPr/>
            </p:nvSpPr>
            <p:spPr>
              <a:xfrm>
                <a:off x="3450822"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1" name="Freeform 456">
                <a:extLst>
                  <a:ext uri="{FF2B5EF4-FFF2-40B4-BE49-F238E27FC236}">
                    <a16:creationId xmlns:a16="http://schemas.microsoft.com/office/drawing/2014/main" id="{8738DBEF-17DD-1F08-D327-4D34138E8C7C}"/>
                  </a:ext>
                </a:extLst>
              </p:cNvPr>
              <p:cNvSpPr/>
              <p:nvPr/>
            </p:nvSpPr>
            <p:spPr>
              <a:xfrm>
                <a:off x="3471809" y="33541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2" name="Freeform 457">
                <a:extLst>
                  <a:ext uri="{FF2B5EF4-FFF2-40B4-BE49-F238E27FC236}">
                    <a16:creationId xmlns:a16="http://schemas.microsoft.com/office/drawing/2014/main" id="{B272D111-1F5D-21A1-6868-85E1D6F42A23}"/>
                  </a:ext>
                </a:extLst>
              </p:cNvPr>
              <p:cNvSpPr/>
              <p:nvPr/>
            </p:nvSpPr>
            <p:spPr>
              <a:xfrm>
                <a:off x="3509274"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3" name="Freeform 458">
                <a:extLst>
                  <a:ext uri="{FF2B5EF4-FFF2-40B4-BE49-F238E27FC236}">
                    <a16:creationId xmlns:a16="http://schemas.microsoft.com/office/drawing/2014/main" id="{52074A76-2263-1074-8036-7FD6BEE6F98C}"/>
                  </a:ext>
                </a:extLst>
              </p:cNvPr>
              <p:cNvSpPr/>
              <p:nvPr/>
            </p:nvSpPr>
            <p:spPr>
              <a:xfrm>
                <a:off x="3646995" y="348257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4" name="Freeform 459">
                <a:extLst>
                  <a:ext uri="{FF2B5EF4-FFF2-40B4-BE49-F238E27FC236}">
                    <a16:creationId xmlns:a16="http://schemas.microsoft.com/office/drawing/2014/main" id="{22AAC5E6-E03A-C7C2-5DFB-9E22987FB8A1}"/>
                  </a:ext>
                </a:extLst>
              </p:cNvPr>
              <p:cNvSpPr/>
              <p:nvPr/>
            </p:nvSpPr>
            <p:spPr>
              <a:xfrm>
                <a:off x="3684471" y="345727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5" name="Freeform 460">
                <a:extLst>
                  <a:ext uri="{FF2B5EF4-FFF2-40B4-BE49-F238E27FC236}">
                    <a16:creationId xmlns:a16="http://schemas.microsoft.com/office/drawing/2014/main" id="{5B47F9CE-E96C-CE2B-3CE9-9A80AB2CAD8A}"/>
                  </a:ext>
                </a:extLst>
              </p:cNvPr>
              <p:cNvSpPr/>
              <p:nvPr/>
            </p:nvSpPr>
            <p:spPr>
              <a:xfrm>
                <a:off x="3654329" y="348257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6" name="Freeform 461">
                <a:extLst>
                  <a:ext uri="{FF2B5EF4-FFF2-40B4-BE49-F238E27FC236}">
                    <a16:creationId xmlns:a16="http://schemas.microsoft.com/office/drawing/2014/main" id="{CD878AA6-3771-06CB-FB21-EC040B78312B}"/>
                  </a:ext>
                </a:extLst>
              </p:cNvPr>
              <p:cNvSpPr/>
              <p:nvPr/>
            </p:nvSpPr>
            <p:spPr>
              <a:xfrm>
                <a:off x="3691794" y="345727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7" name="Freeform 462">
                <a:extLst>
                  <a:ext uri="{FF2B5EF4-FFF2-40B4-BE49-F238E27FC236}">
                    <a16:creationId xmlns:a16="http://schemas.microsoft.com/office/drawing/2014/main" id="{3AA2039C-D985-CAE5-D07B-45591E967DC0}"/>
                  </a:ext>
                </a:extLst>
              </p:cNvPr>
              <p:cNvSpPr/>
              <p:nvPr/>
            </p:nvSpPr>
            <p:spPr>
              <a:xfrm>
                <a:off x="3668977" y="350145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8" name="Freeform 463">
                <a:extLst>
                  <a:ext uri="{FF2B5EF4-FFF2-40B4-BE49-F238E27FC236}">
                    <a16:creationId xmlns:a16="http://schemas.microsoft.com/office/drawing/2014/main" id="{1220F3C4-3B55-F673-08B0-10AF275C2EBF}"/>
                  </a:ext>
                </a:extLst>
              </p:cNvPr>
              <p:cNvSpPr/>
              <p:nvPr/>
            </p:nvSpPr>
            <p:spPr>
              <a:xfrm>
                <a:off x="3706452" y="347615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29" name="Freeform 464">
                <a:extLst>
                  <a:ext uri="{FF2B5EF4-FFF2-40B4-BE49-F238E27FC236}">
                    <a16:creationId xmlns:a16="http://schemas.microsoft.com/office/drawing/2014/main" id="{6D98A311-1E9A-E599-B63D-E639917B85A2}"/>
                  </a:ext>
                </a:extLst>
              </p:cNvPr>
              <p:cNvSpPr/>
              <p:nvPr/>
            </p:nvSpPr>
            <p:spPr>
              <a:xfrm>
                <a:off x="3990392" y="359699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0" name="Freeform 465">
                <a:extLst>
                  <a:ext uri="{FF2B5EF4-FFF2-40B4-BE49-F238E27FC236}">
                    <a16:creationId xmlns:a16="http://schemas.microsoft.com/office/drawing/2014/main" id="{2D1F3107-0AEC-933F-E215-4DF308B1C629}"/>
                  </a:ext>
                </a:extLst>
              </p:cNvPr>
              <p:cNvSpPr/>
              <p:nvPr/>
            </p:nvSpPr>
            <p:spPr>
              <a:xfrm>
                <a:off x="4027857" y="357171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1" name="Freeform 466">
                <a:extLst>
                  <a:ext uri="{FF2B5EF4-FFF2-40B4-BE49-F238E27FC236}">
                    <a16:creationId xmlns:a16="http://schemas.microsoft.com/office/drawing/2014/main" id="{D7E5E8AE-40F1-9D26-8393-BA005A1AC4FD}"/>
                  </a:ext>
                </a:extLst>
              </p:cNvPr>
              <p:cNvSpPr/>
              <p:nvPr/>
            </p:nvSpPr>
            <p:spPr>
              <a:xfrm>
                <a:off x="4268004" y="3674787"/>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2" name="Freeform 467">
                <a:extLst>
                  <a:ext uri="{FF2B5EF4-FFF2-40B4-BE49-F238E27FC236}">
                    <a16:creationId xmlns:a16="http://schemas.microsoft.com/office/drawing/2014/main" id="{C01F5D9F-03D9-8895-0D7D-DD92BF2DDA73}"/>
                  </a:ext>
                </a:extLst>
              </p:cNvPr>
              <p:cNvSpPr/>
              <p:nvPr/>
            </p:nvSpPr>
            <p:spPr>
              <a:xfrm>
                <a:off x="4305469" y="364950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3" name="Freeform 468">
                <a:extLst>
                  <a:ext uri="{FF2B5EF4-FFF2-40B4-BE49-F238E27FC236}">
                    <a16:creationId xmlns:a16="http://schemas.microsoft.com/office/drawing/2014/main" id="{CBF56D6A-D332-BD76-E299-BD4C4051E901}"/>
                  </a:ext>
                </a:extLst>
              </p:cNvPr>
              <p:cNvSpPr/>
              <p:nvPr/>
            </p:nvSpPr>
            <p:spPr>
              <a:xfrm>
                <a:off x="4487153" y="369446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4" name="Freeform 469">
                <a:extLst>
                  <a:ext uri="{FF2B5EF4-FFF2-40B4-BE49-F238E27FC236}">
                    <a16:creationId xmlns:a16="http://schemas.microsoft.com/office/drawing/2014/main" id="{23558542-2F91-E39E-5034-F17FE39B72B1}"/>
                  </a:ext>
                </a:extLst>
              </p:cNvPr>
              <p:cNvSpPr/>
              <p:nvPr/>
            </p:nvSpPr>
            <p:spPr>
              <a:xfrm>
                <a:off x="4524629" y="366916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5" name="Freeform 470">
                <a:extLst>
                  <a:ext uri="{FF2B5EF4-FFF2-40B4-BE49-F238E27FC236}">
                    <a16:creationId xmlns:a16="http://schemas.microsoft.com/office/drawing/2014/main" id="{626BD997-C5EB-599D-A4AF-148D56B23BAF}"/>
                  </a:ext>
                </a:extLst>
              </p:cNvPr>
              <p:cNvSpPr/>
              <p:nvPr/>
            </p:nvSpPr>
            <p:spPr>
              <a:xfrm>
                <a:off x="4574921" y="369446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6" name="Freeform 471">
                <a:extLst>
                  <a:ext uri="{FF2B5EF4-FFF2-40B4-BE49-F238E27FC236}">
                    <a16:creationId xmlns:a16="http://schemas.microsoft.com/office/drawing/2014/main" id="{2F1736FB-9CCA-2525-F5EF-42CFCAB769C8}"/>
                  </a:ext>
                </a:extLst>
              </p:cNvPr>
              <p:cNvSpPr/>
              <p:nvPr/>
            </p:nvSpPr>
            <p:spPr>
              <a:xfrm>
                <a:off x="4612386" y="366916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7" name="Freeform 472">
                <a:extLst>
                  <a:ext uri="{FF2B5EF4-FFF2-40B4-BE49-F238E27FC236}">
                    <a16:creationId xmlns:a16="http://schemas.microsoft.com/office/drawing/2014/main" id="{264E0DC5-DCF7-4935-69FD-F3B09021144E}"/>
                  </a:ext>
                </a:extLst>
              </p:cNvPr>
              <p:cNvSpPr/>
              <p:nvPr/>
            </p:nvSpPr>
            <p:spPr>
              <a:xfrm>
                <a:off x="4596733" y="37149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8" name="Freeform 473">
                <a:extLst>
                  <a:ext uri="{FF2B5EF4-FFF2-40B4-BE49-F238E27FC236}">
                    <a16:creationId xmlns:a16="http://schemas.microsoft.com/office/drawing/2014/main" id="{30F48D63-2C87-3F29-8318-87AA02B4E30E}"/>
                  </a:ext>
                </a:extLst>
              </p:cNvPr>
              <p:cNvSpPr/>
              <p:nvPr/>
            </p:nvSpPr>
            <p:spPr>
              <a:xfrm>
                <a:off x="4634208" y="36896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39" name="Freeform 474">
                <a:extLst>
                  <a:ext uri="{FF2B5EF4-FFF2-40B4-BE49-F238E27FC236}">
                    <a16:creationId xmlns:a16="http://schemas.microsoft.com/office/drawing/2014/main" id="{DFA22523-0C10-786E-EF48-F5C49A1DA6B4}"/>
                  </a:ext>
                </a:extLst>
              </p:cNvPr>
              <p:cNvSpPr/>
              <p:nvPr/>
            </p:nvSpPr>
            <p:spPr>
              <a:xfrm>
                <a:off x="4720971" y="375662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0" name="Freeform 475">
                <a:extLst>
                  <a:ext uri="{FF2B5EF4-FFF2-40B4-BE49-F238E27FC236}">
                    <a16:creationId xmlns:a16="http://schemas.microsoft.com/office/drawing/2014/main" id="{C84BBA38-30CA-6864-C27A-966A65C072EF}"/>
                  </a:ext>
                </a:extLst>
              </p:cNvPr>
              <p:cNvSpPr/>
              <p:nvPr/>
            </p:nvSpPr>
            <p:spPr>
              <a:xfrm>
                <a:off x="4758436" y="373133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1" name="Freeform 476">
                <a:extLst>
                  <a:ext uri="{FF2B5EF4-FFF2-40B4-BE49-F238E27FC236}">
                    <a16:creationId xmlns:a16="http://schemas.microsoft.com/office/drawing/2014/main" id="{834CCC69-3DAF-1C9E-060F-9016791348C9}"/>
                  </a:ext>
                </a:extLst>
              </p:cNvPr>
              <p:cNvSpPr/>
              <p:nvPr/>
            </p:nvSpPr>
            <p:spPr>
              <a:xfrm>
                <a:off x="5451549" y="379912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2" name="Freeform 477">
                <a:extLst>
                  <a:ext uri="{FF2B5EF4-FFF2-40B4-BE49-F238E27FC236}">
                    <a16:creationId xmlns:a16="http://schemas.microsoft.com/office/drawing/2014/main" id="{13C6AE7C-54B8-35AE-5832-48CDC361E096}"/>
                  </a:ext>
                </a:extLst>
              </p:cNvPr>
              <p:cNvSpPr/>
              <p:nvPr/>
            </p:nvSpPr>
            <p:spPr>
              <a:xfrm>
                <a:off x="5489014" y="3773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3" name="Freeform 478">
                <a:extLst>
                  <a:ext uri="{FF2B5EF4-FFF2-40B4-BE49-F238E27FC236}">
                    <a16:creationId xmlns:a16="http://schemas.microsoft.com/office/drawing/2014/main" id="{D2BC421A-39C7-64FA-17F5-A9F45C94DDED}"/>
                  </a:ext>
                </a:extLst>
              </p:cNvPr>
              <p:cNvSpPr/>
              <p:nvPr/>
            </p:nvSpPr>
            <p:spPr>
              <a:xfrm>
                <a:off x="5787612" y="384251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4" name="Freeform 479">
                <a:extLst>
                  <a:ext uri="{FF2B5EF4-FFF2-40B4-BE49-F238E27FC236}">
                    <a16:creationId xmlns:a16="http://schemas.microsoft.com/office/drawing/2014/main" id="{E5E9EE97-D929-C5B2-C342-239DBBA67600}"/>
                  </a:ext>
                </a:extLst>
              </p:cNvPr>
              <p:cNvSpPr/>
              <p:nvPr/>
            </p:nvSpPr>
            <p:spPr>
              <a:xfrm>
                <a:off x="5825077" y="381721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5" name="Freeform 480">
                <a:extLst>
                  <a:ext uri="{FF2B5EF4-FFF2-40B4-BE49-F238E27FC236}">
                    <a16:creationId xmlns:a16="http://schemas.microsoft.com/office/drawing/2014/main" id="{17EDFBB2-9406-8E63-B143-0E5EBDB45C49}"/>
                  </a:ext>
                </a:extLst>
              </p:cNvPr>
              <p:cNvSpPr/>
              <p:nvPr/>
            </p:nvSpPr>
            <p:spPr>
              <a:xfrm>
                <a:off x="5802100" y="38425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6" name="Freeform 481">
                <a:extLst>
                  <a:ext uri="{FF2B5EF4-FFF2-40B4-BE49-F238E27FC236}">
                    <a16:creationId xmlns:a16="http://schemas.microsoft.com/office/drawing/2014/main" id="{32A033B6-4D09-49DA-71B9-2375C11C3BDE}"/>
                  </a:ext>
                </a:extLst>
              </p:cNvPr>
              <p:cNvSpPr/>
              <p:nvPr/>
            </p:nvSpPr>
            <p:spPr>
              <a:xfrm>
                <a:off x="5839565" y="381721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7" name="Freeform 482">
                <a:extLst>
                  <a:ext uri="{FF2B5EF4-FFF2-40B4-BE49-F238E27FC236}">
                    <a16:creationId xmlns:a16="http://schemas.microsoft.com/office/drawing/2014/main" id="{B6C94B59-454E-E5D7-1CF3-AF422F4AE9B7}"/>
                  </a:ext>
                </a:extLst>
              </p:cNvPr>
              <p:cNvSpPr/>
              <p:nvPr/>
            </p:nvSpPr>
            <p:spPr>
              <a:xfrm>
                <a:off x="6021260" y="38878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8" name="Freeform 483">
                <a:extLst>
                  <a:ext uri="{FF2B5EF4-FFF2-40B4-BE49-F238E27FC236}">
                    <a16:creationId xmlns:a16="http://schemas.microsoft.com/office/drawing/2014/main" id="{A68F999E-1B43-BB7B-C81E-A6DB7C04CCAB}"/>
                  </a:ext>
                </a:extLst>
              </p:cNvPr>
              <p:cNvSpPr/>
              <p:nvPr/>
            </p:nvSpPr>
            <p:spPr>
              <a:xfrm>
                <a:off x="605872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49" name="Freeform 484">
                <a:extLst>
                  <a:ext uri="{FF2B5EF4-FFF2-40B4-BE49-F238E27FC236}">
                    <a16:creationId xmlns:a16="http://schemas.microsoft.com/office/drawing/2014/main" id="{AF3C3D91-F4C5-DAFC-31E8-BC18AAA2618E}"/>
                  </a:ext>
                </a:extLst>
              </p:cNvPr>
              <p:cNvSpPr/>
              <p:nvPr/>
            </p:nvSpPr>
            <p:spPr>
              <a:xfrm>
                <a:off x="6203939"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0" name="Freeform 485">
                <a:extLst>
                  <a:ext uri="{FF2B5EF4-FFF2-40B4-BE49-F238E27FC236}">
                    <a16:creationId xmlns:a16="http://schemas.microsoft.com/office/drawing/2014/main" id="{085184A5-633C-F0CA-ADD1-5C2CEA6A4333}"/>
                  </a:ext>
                </a:extLst>
              </p:cNvPr>
              <p:cNvSpPr/>
              <p:nvPr/>
            </p:nvSpPr>
            <p:spPr>
              <a:xfrm>
                <a:off x="624141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1" name="Freeform 486">
                <a:extLst>
                  <a:ext uri="{FF2B5EF4-FFF2-40B4-BE49-F238E27FC236}">
                    <a16:creationId xmlns:a16="http://schemas.microsoft.com/office/drawing/2014/main" id="{E072ED0A-7913-9C11-B3CF-8953753E6E80}"/>
                  </a:ext>
                </a:extLst>
              </p:cNvPr>
              <p:cNvSpPr/>
              <p:nvPr/>
            </p:nvSpPr>
            <p:spPr>
              <a:xfrm>
                <a:off x="625506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2" name="Freeform 487">
                <a:extLst>
                  <a:ext uri="{FF2B5EF4-FFF2-40B4-BE49-F238E27FC236}">
                    <a16:creationId xmlns:a16="http://schemas.microsoft.com/office/drawing/2014/main" id="{A50E58D7-A026-C059-81DC-A369C1C15039}"/>
                  </a:ext>
                </a:extLst>
              </p:cNvPr>
              <p:cNvSpPr/>
              <p:nvPr/>
            </p:nvSpPr>
            <p:spPr>
              <a:xfrm>
                <a:off x="6292532"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3" name="Freeform 488">
                <a:extLst>
                  <a:ext uri="{FF2B5EF4-FFF2-40B4-BE49-F238E27FC236}">
                    <a16:creationId xmlns:a16="http://schemas.microsoft.com/office/drawing/2014/main" id="{95B08175-99F7-1A4C-A172-1313FE02742D}"/>
                  </a:ext>
                </a:extLst>
              </p:cNvPr>
              <p:cNvSpPr/>
              <p:nvPr/>
            </p:nvSpPr>
            <p:spPr>
              <a:xfrm>
                <a:off x="640111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4" name="Freeform 489">
                <a:extLst>
                  <a:ext uri="{FF2B5EF4-FFF2-40B4-BE49-F238E27FC236}">
                    <a16:creationId xmlns:a16="http://schemas.microsoft.com/office/drawing/2014/main" id="{B110A189-620E-0CCB-88D8-28DD078BC020}"/>
                  </a:ext>
                </a:extLst>
              </p:cNvPr>
              <p:cNvSpPr/>
              <p:nvPr/>
            </p:nvSpPr>
            <p:spPr>
              <a:xfrm>
                <a:off x="6438582"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5" name="Freeform 490">
                <a:extLst>
                  <a:ext uri="{FF2B5EF4-FFF2-40B4-BE49-F238E27FC236}">
                    <a16:creationId xmlns:a16="http://schemas.microsoft.com/office/drawing/2014/main" id="{1F367AB3-C6B3-6E00-2BC1-9F9C56EF6132}"/>
                  </a:ext>
                </a:extLst>
              </p:cNvPr>
              <p:cNvSpPr/>
              <p:nvPr/>
            </p:nvSpPr>
            <p:spPr>
              <a:xfrm>
                <a:off x="6503532"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6" name="Freeform 491">
                <a:extLst>
                  <a:ext uri="{FF2B5EF4-FFF2-40B4-BE49-F238E27FC236}">
                    <a16:creationId xmlns:a16="http://schemas.microsoft.com/office/drawing/2014/main" id="{FAE1515B-F366-6F2F-53F1-256A38D0E619}"/>
                  </a:ext>
                </a:extLst>
              </p:cNvPr>
              <p:cNvSpPr/>
              <p:nvPr/>
            </p:nvSpPr>
            <p:spPr>
              <a:xfrm>
                <a:off x="6541008"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7" name="Freeform 492">
                <a:extLst>
                  <a:ext uri="{FF2B5EF4-FFF2-40B4-BE49-F238E27FC236}">
                    <a16:creationId xmlns:a16="http://schemas.microsoft.com/office/drawing/2014/main" id="{856CE2ED-C587-BA63-8F90-A5F89AA4ED1B}"/>
                  </a:ext>
                </a:extLst>
              </p:cNvPr>
              <p:cNvSpPr/>
              <p:nvPr/>
            </p:nvSpPr>
            <p:spPr>
              <a:xfrm>
                <a:off x="6751838" y="3887808"/>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8" name="Freeform 493">
                <a:extLst>
                  <a:ext uri="{FF2B5EF4-FFF2-40B4-BE49-F238E27FC236}">
                    <a16:creationId xmlns:a16="http://schemas.microsoft.com/office/drawing/2014/main" id="{A0C4CD48-83CE-1BB1-D7FC-618D2DFEC9B1}"/>
                  </a:ext>
                </a:extLst>
              </p:cNvPr>
              <p:cNvSpPr/>
              <p:nvPr/>
            </p:nvSpPr>
            <p:spPr>
              <a:xfrm>
                <a:off x="6789303"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59" name="Freeform 494">
                <a:extLst>
                  <a:ext uri="{FF2B5EF4-FFF2-40B4-BE49-F238E27FC236}">
                    <a16:creationId xmlns:a16="http://schemas.microsoft.com/office/drawing/2014/main" id="{019EECEF-A593-436E-D0AB-5FDF096833FE}"/>
                  </a:ext>
                </a:extLst>
              </p:cNvPr>
              <p:cNvSpPr/>
              <p:nvPr/>
            </p:nvSpPr>
            <p:spPr>
              <a:xfrm>
                <a:off x="6956340" y="38878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0" name="Freeform 495">
                <a:extLst>
                  <a:ext uri="{FF2B5EF4-FFF2-40B4-BE49-F238E27FC236}">
                    <a16:creationId xmlns:a16="http://schemas.microsoft.com/office/drawing/2014/main" id="{C6108D3A-3E27-872D-EB85-94060BF9CB49}"/>
                  </a:ext>
                </a:extLst>
              </p:cNvPr>
              <p:cNvSpPr/>
              <p:nvPr/>
            </p:nvSpPr>
            <p:spPr>
              <a:xfrm>
                <a:off x="699380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1" name="Freeform 496">
                <a:extLst>
                  <a:ext uri="{FF2B5EF4-FFF2-40B4-BE49-F238E27FC236}">
                    <a16:creationId xmlns:a16="http://schemas.microsoft.com/office/drawing/2014/main" id="{25568CA1-9D0E-5EB2-96E3-F886B427822F}"/>
                  </a:ext>
                </a:extLst>
              </p:cNvPr>
              <p:cNvSpPr/>
              <p:nvPr/>
            </p:nvSpPr>
            <p:spPr>
              <a:xfrm>
                <a:off x="697098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2" name="Freeform 497">
                <a:extLst>
                  <a:ext uri="{FF2B5EF4-FFF2-40B4-BE49-F238E27FC236}">
                    <a16:creationId xmlns:a16="http://schemas.microsoft.com/office/drawing/2014/main" id="{177736A4-8605-751B-9411-262E93325AB1}"/>
                  </a:ext>
                </a:extLst>
              </p:cNvPr>
              <p:cNvSpPr/>
              <p:nvPr/>
            </p:nvSpPr>
            <p:spPr>
              <a:xfrm>
                <a:off x="7008463"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3" name="Freeform 498">
                <a:extLst>
                  <a:ext uri="{FF2B5EF4-FFF2-40B4-BE49-F238E27FC236}">
                    <a16:creationId xmlns:a16="http://schemas.microsoft.com/office/drawing/2014/main" id="{68F88BB2-45E0-E039-0D6F-E9E5222755DC}"/>
                  </a:ext>
                </a:extLst>
              </p:cNvPr>
              <p:cNvSpPr/>
              <p:nvPr/>
            </p:nvSpPr>
            <p:spPr>
              <a:xfrm>
                <a:off x="6992969" y="38878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4" name="Freeform 499">
                <a:extLst>
                  <a:ext uri="{FF2B5EF4-FFF2-40B4-BE49-F238E27FC236}">
                    <a16:creationId xmlns:a16="http://schemas.microsoft.com/office/drawing/2014/main" id="{7103923C-C1D7-9B6A-EC65-2A7064DC8892}"/>
                  </a:ext>
                </a:extLst>
              </p:cNvPr>
              <p:cNvSpPr/>
              <p:nvPr/>
            </p:nvSpPr>
            <p:spPr>
              <a:xfrm>
                <a:off x="7030444"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5" name="Freeform 500">
                <a:extLst>
                  <a:ext uri="{FF2B5EF4-FFF2-40B4-BE49-F238E27FC236}">
                    <a16:creationId xmlns:a16="http://schemas.microsoft.com/office/drawing/2014/main" id="{904A9408-B3D2-039C-6BEA-AA62C0B1B09A}"/>
                  </a:ext>
                </a:extLst>
              </p:cNvPr>
              <p:cNvSpPr/>
              <p:nvPr/>
            </p:nvSpPr>
            <p:spPr>
              <a:xfrm>
                <a:off x="7014792"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6" name="Freeform 501">
                <a:extLst>
                  <a:ext uri="{FF2B5EF4-FFF2-40B4-BE49-F238E27FC236}">
                    <a16:creationId xmlns:a16="http://schemas.microsoft.com/office/drawing/2014/main" id="{784F3155-0693-5C8E-17FD-DC2347A4FE11}"/>
                  </a:ext>
                </a:extLst>
              </p:cNvPr>
              <p:cNvSpPr/>
              <p:nvPr/>
            </p:nvSpPr>
            <p:spPr>
              <a:xfrm>
                <a:off x="7052257"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7" name="Freeform 502">
                <a:extLst>
                  <a:ext uri="{FF2B5EF4-FFF2-40B4-BE49-F238E27FC236}">
                    <a16:creationId xmlns:a16="http://schemas.microsoft.com/office/drawing/2014/main" id="{7DC5D557-9A00-5EA6-F313-A7EEDC04EA7D}"/>
                  </a:ext>
                </a:extLst>
              </p:cNvPr>
              <p:cNvSpPr/>
              <p:nvPr/>
            </p:nvSpPr>
            <p:spPr>
              <a:xfrm>
                <a:off x="7065920" y="38878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8" name="Freeform 503">
                <a:extLst>
                  <a:ext uri="{FF2B5EF4-FFF2-40B4-BE49-F238E27FC236}">
                    <a16:creationId xmlns:a16="http://schemas.microsoft.com/office/drawing/2014/main" id="{6479B0E1-B716-81B7-3F49-E8BA88990147}"/>
                  </a:ext>
                </a:extLst>
              </p:cNvPr>
              <p:cNvSpPr/>
              <p:nvPr/>
            </p:nvSpPr>
            <p:spPr>
              <a:xfrm>
                <a:off x="710338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69" name="Freeform 504">
                <a:extLst>
                  <a:ext uri="{FF2B5EF4-FFF2-40B4-BE49-F238E27FC236}">
                    <a16:creationId xmlns:a16="http://schemas.microsoft.com/office/drawing/2014/main" id="{822AD77F-BE38-58A4-59C5-DE35D18A7AEA}"/>
                  </a:ext>
                </a:extLst>
              </p:cNvPr>
              <p:cNvSpPr/>
              <p:nvPr/>
            </p:nvSpPr>
            <p:spPr>
              <a:xfrm>
                <a:off x="7073243"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0" name="Freeform 505">
                <a:extLst>
                  <a:ext uri="{FF2B5EF4-FFF2-40B4-BE49-F238E27FC236}">
                    <a16:creationId xmlns:a16="http://schemas.microsoft.com/office/drawing/2014/main" id="{004656DA-989E-6629-C48F-179931273D85}"/>
                  </a:ext>
                </a:extLst>
              </p:cNvPr>
              <p:cNvSpPr/>
              <p:nvPr/>
            </p:nvSpPr>
            <p:spPr>
              <a:xfrm>
                <a:off x="7110708"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1" name="Freeform 506">
                <a:extLst>
                  <a:ext uri="{FF2B5EF4-FFF2-40B4-BE49-F238E27FC236}">
                    <a16:creationId xmlns:a16="http://schemas.microsoft.com/office/drawing/2014/main" id="{A6AEFFC2-E0F7-3586-3153-F3A124231C0A}"/>
                  </a:ext>
                </a:extLst>
              </p:cNvPr>
              <p:cNvSpPr/>
              <p:nvPr/>
            </p:nvSpPr>
            <p:spPr>
              <a:xfrm>
                <a:off x="7299727"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2" name="Freeform 507">
                <a:extLst>
                  <a:ext uri="{FF2B5EF4-FFF2-40B4-BE49-F238E27FC236}">
                    <a16:creationId xmlns:a16="http://schemas.microsoft.com/office/drawing/2014/main" id="{F0E0024C-DF6A-AFAB-7D17-A05379DA8E89}"/>
                  </a:ext>
                </a:extLst>
              </p:cNvPr>
              <p:cNvSpPr/>
              <p:nvPr/>
            </p:nvSpPr>
            <p:spPr>
              <a:xfrm>
                <a:off x="7337192"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3" name="Freeform 508">
                <a:extLst>
                  <a:ext uri="{FF2B5EF4-FFF2-40B4-BE49-F238E27FC236}">
                    <a16:creationId xmlns:a16="http://schemas.microsoft.com/office/drawing/2014/main" id="{31D1DAFE-4169-094B-96EA-61E09ADE3795}"/>
                  </a:ext>
                </a:extLst>
              </p:cNvPr>
              <p:cNvSpPr/>
              <p:nvPr/>
            </p:nvSpPr>
            <p:spPr>
              <a:xfrm>
                <a:off x="7577338"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4" name="Freeform 509">
                <a:extLst>
                  <a:ext uri="{FF2B5EF4-FFF2-40B4-BE49-F238E27FC236}">
                    <a16:creationId xmlns:a16="http://schemas.microsoft.com/office/drawing/2014/main" id="{59C42905-9536-DC09-BEB7-A39E7BFF8EEF}"/>
                  </a:ext>
                </a:extLst>
              </p:cNvPr>
              <p:cNvSpPr/>
              <p:nvPr/>
            </p:nvSpPr>
            <p:spPr>
              <a:xfrm>
                <a:off x="7614803"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5" name="Freeform 510">
                <a:extLst>
                  <a:ext uri="{FF2B5EF4-FFF2-40B4-BE49-F238E27FC236}">
                    <a16:creationId xmlns:a16="http://schemas.microsoft.com/office/drawing/2014/main" id="{3FA684F9-5D65-ED9A-7BD0-D3D75EF67C92}"/>
                  </a:ext>
                </a:extLst>
              </p:cNvPr>
              <p:cNvSpPr/>
              <p:nvPr/>
            </p:nvSpPr>
            <p:spPr>
              <a:xfrm>
                <a:off x="7635790"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6" name="Freeform 511">
                <a:extLst>
                  <a:ext uri="{FF2B5EF4-FFF2-40B4-BE49-F238E27FC236}">
                    <a16:creationId xmlns:a16="http://schemas.microsoft.com/office/drawing/2014/main" id="{5D8A8486-BE51-3431-E85D-A81685D7B15E}"/>
                  </a:ext>
                </a:extLst>
              </p:cNvPr>
              <p:cNvSpPr/>
              <p:nvPr/>
            </p:nvSpPr>
            <p:spPr>
              <a:xfrm>
                <a:off x="767325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7" name="Freeform 512">
                <a:extLst>
                  <a:ext uri="{FF2B5EF4-FFF2-40B4-BE49-F238E27FC236}">
                    <a16:creationId xmlns:a16="http://schemas.microsoft.com/office/drawing/2014/main" id="{D48304BC-3FDB-3A3F-FBAE-3DAB0C7A3B0D}"/>
                  </a:ext>
                </a:extLst>
              </p:cNvPr>
              <p:cNvSpPr/>
              <p:nvPr/>
            </p:nvSpPr>
            <p:spPr>
              <a:xfrm>
                <a:off x="7679584"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8" name="Freeform 513">
                <a:extLst>
                  <a:ext uri="{FF2B5EF4-FFF2-40B4-BE49-F238E27FC236}">
                    <a16:creationId xmlns:a16="http://schemas.microsoft.com/office/drawing/2014/main" id="{F4514750-9DD5-66BA-D911-94FD628EF684}"/>
                  </a:ext>
                </a:extLst>
              </p:cNvPr>
              <p:cNvSpPr/>
              <p:nvPr/>
            </p:nvSpPr>
            <p:spPr>
              <a:xfrm>
                <a:off x="7717059"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79" name="Freeform 514">
                <a:extLst>
                  <a:ext uri="{FF2B5EF4-FFF2-40B4-BE49-F238E27FC236}">
                    <a16:creationId xmlns:a16="http://schemas.microsoft.com/office/drawing/2014/main" id="{B36E7A96-E5A6-1BA8-D1B9-56405E2C57B7}"/>
                  </a:ext>
                </a:extLst>
              </p:cNvPr>
              <p:cNvSpPr/>
              <p:nvPr/>
            </p:nvSpPr>
            <p:spPr>
              <a:xfrm>
                <a:off x="7679584"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0" name="Freeform 515">
                <a:extLst>
                  <a:ext uri="{FF2B5EF4-FFF2-40B4-BE49-F238E27FC236}">
                    <a16:creationId xmlns:a16="http://schemas.microsoft.com/office/drawing/2014/main" id="{452BA072-C928-903A-AF35-4DDFA60FBC25}"/>
                  </a:ext>
                </a:extLst>
              </p:cNvPr>
              <p:cNvSpPr/>
              <p:nvPr/>
            </p:nvSpPr>
            <p:spPr>
              <a:xfrm>
                <a:off x="7717059"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1" name="Freeform 516">
                <a:extLst>
                  <a:ext uri="{FF2B5EF4-FFF2-40B4-BE49-F238E27FC236}">
                    <a16:creationId xmlns:a16="http://schemas.microsoft.com/office/drawing/2014/main" id="{E518612F-653C-93C6-2716-ADA83DD1498A}"/>
                  </a:ext>
                </a:extLst>
              </p:cNvPr>
              <p:cNvSpPr/>
              <p:nvPr/>
            </p:nvSpPr>
            <p:spPr>
              <a:xfrm>
                <a:off x="7701565"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2" name="Freeform 517">
                <a:extLst>
                  <a:ext uri="{FF2B5EF4-FFF2-40B4-BE49-F238E27FC236}">
                    <a16:creationId xmlns:a16="http://schemas.microsoft.com/office/drawing/2014/main" id="{C5CBBB75-BDEC-2333-212D-8460B9419BF7}"/>
                  </a:ext>
                </a:extLst>
              </p:cNvPr>
              <p:cNvSpPr/>
              <p:nvPr/>
            </p:nvSpPr>
            <p:spPr>
              <a:xfrm>
                <a:off x="7739041"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3" name="Freeform 518">
                <a:extLst>
                  <a:ext uri="{FF2B5EF4-FFF2-40B4-BE49-F238E27FC236}">
                    <a16:creationId xmlns:a16="http://schemas.microsoft.com/office/drawing/2014/main" id="{D49E44BA-F2D9-0C03-1DA0-8568626CC613}"/>
                  </a:ext>
                </a:extLst>
              </p:cNvPr>
              <p:cNvSpPr/>
              <p:nvPr/>
            </p:nvSpPr>
            <p:spPr>
              <a:xfrm>
                <a:off x="7832968" y="395131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4" name="Freeform 519">
                <a:extLst>
                  <a:ext uri="{FF2B5EF4-FFF2-40B4-BE49-F238E27FC236}">
                    <a16:creationId xmlns:a16="http://schemas.microsoft.com/office/drawing/2014/main" id="{931E653C-8AA1-7EAC-29F5-ADCF94B89C6D}"/>
                  </a:ext>
                </a:extLst>
              </p:cNvPr>
              <p:cNvSpPr/>
              <p:nvPr/>
            </p:nvSpPr>
            <p:spPr>
              <a:xfrm>
                <a:off x="7870433"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5" name="Freeform 520">
                <a:extLst>
                  <a:ext uri="{FF2B5EF4-FFF2-40B4-BE49-F238E27FC236}">
                    <a16:creationId xmlns:a16="http://schemas.microsoft.com/office/drawing/2014/main" id="{91FAF0FC-0C33-FDED-0DC3-537405F44F87}"/>
                  </a:ext>
                </a:extLst>
              </p:cNvPr>
              <p:cNvSpPr/>
              <p:nvPr/>
            </p:nvSpPr>
            <p:spPr>
              <a:xfrm>
                <a:off x="7891420"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6" name="Freeform 521">
                <a:extLst>
                  <a:ext uri="{FF2B5EF4-FFF2-40B4-BE49-F238E27FC236}">
                    <a16:creationId xmlns:a16="http://schemas.microsoft.com/office/drawing/2014/main" id="{2E44602D-4F85-F1DB-6C31-6610A55DFD03}"/>
                  </a:ext>
                </a:extLst>
              </p:cNvPr>
              <p:cNvSpPr/>
              <p:nvPr/>
            </p:nvSpPr>
            <p:spPr>
              <a:xfrm>
                <a:off x="792888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7" name="Freeform 522">
                <a:extLst>
                  <a:ext uri="{FF2B5EF4-FFF2-40B4-BE49-F238E27FC236}">
                    <a16:creationId xmlns:a16="http://schemas.microsoft.com/office/drawing/2014/main" id="{916C2E27-5826-F795-A22B-16BEE3708CB6}"/>
                  </a:ext>
                </a:extLst>
              </p:cNvPr>
              <p:cNvSpPr/>
              <p:nvPr/>
            </p:nvSpPr>
            <p:spPr>
              <a:xfrm>
                <a:off x="7891420"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8" name="Freeform 523">
                <a:extLst>
                  <a:ext uri="{FF2B5EF4-FFF2-40B4-BE49-F238E27FC236}">
                    <a16:creationId xmlns:a16="http://schemas.microsoft.com/office/drawing/2014/main" id="{ACF23243-F89C-13AA-7007-2E8683D97431}"/>
                  </a:ext>
                </a:extLst>
              </p:cNvPr>
              <p:cNvSpPr/>
              <p:nvPr/>
            </p:nvSpPr>
            <p:spPr>
              <a:xfrm>
                <a:off x="792888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89" name="Freeform 524">
                <a:extLst>
                  <a:ext uri="{FF2B5EF4-FFF2-40B4-BE49-F238E27FC236}">
                    <a16:creationId xmlns:a16="http://schemas.microsoft.com/office/drawing/2014/main" id="{3EDDB204-B826-A74E-EF39-CD2B86E6657C}"/>
                  </a:ext>
                </a:extLst>
              </p:cNvPr>
              <p:cNvSpPr/>
              <p:nvPr/>
            </p:nvSpPr>
            <p:spPr>
              <a:xfrm>
                <a:off x="7935383"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0" name="Freeform 525">
                <a:extLst>
                  <a:ext uri="{FF2B5EF4-FFF2-40B4-BE49-F238E27FC236}">
                    <a16:creationId xmlns:a16="http://schemas.microsoft.com/office/drawing/2014/main" id="{D4282BC9-A14B-3E0D-4FE1-0957C940764E}"/>
                  </a:ext>
                </a:extLst>
              </p:cNvPr>
              <p:cNvSpPr/>
              <p:nvPr/>
            </p:nvSpPr>
            <p:spPr>
              <a:xfrm>
                <a:off x="7972848"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1" name="Freeform 526">
                <a:extLst>
                  <a:ext uri="{FF2B5EF4-FFF2-40B4-BE49-F238E27FC236}">
                    <a16:creationId xmlns:a16="http://schemas.microsoft.com/office/drawing/2014/main" id="{516FB9CF-5FEA-2C22-6144-4EAC765A4461}"/>
                  </a:ext>
                </a:extLst>
              </p:cNvPr>
              <p:cNvSpPr/>
              <p:nvPr/>
            </p:nvSpPr>
            <p:spPr>
              <a:xfrm>
                <a:off x="7935383"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2" name="Freeform 527">
                <a:extLst>
                  <a:ext uri="{FF2B5EF4-FFF2-40B4-BE49-F238E27FC236}">
                    <a16:creationId xmlns:a16="http://schemas.microsoft.com/office/drawing/2014/main" id="{7AAADC7F-99FD-C366-4C1A-9484AAB69A21}"/>
                  </a:ext>
                </a:extLst>
              </p:cNvPr>
              <p:cNvSpPr/>
              <p:nvPr/>
            </p:nvSpPr>
            <p:spPr>
              <a:xfrm>
                <a:off x="7972848"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3" name="Freeform 528">
                <a:extLst>
                  <a:ext uri="{FF2B5EF4-FFF2-40B4-BE49-F238E27FC236}">
                    <a16:creationId xmlns:a16="http://schemas.microsoft.com/office/drawing/2014/main" id="{A709E48F-64F5-0CB3-AD20-4E5A406801FE}"/>
                  </a:ext>
                </a:extLst>
              </p:cNvPr>
              <p:cNvSpPr/>
              <p:nvPr/>
            </p:nvSpPr>
            <p:spPr>
              <a:xfrm>
                <a:off x="7949871"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4" name="Freeform 529">
                <a:extLst>
                  <a:ext uri="{FF2B5EF4-FFF2-40B4-BE49-F238E27FC236}">
                    <a16:creationId xmlns:a16="http://schemas.microsoft.com/office/drawing/2014/main" id="{38F827BB-6FAE-7F32-1387-230FABDFEEA9}"/>
                  </a:ext>
                </a:extLst>
              </p:cNvPr>
              <p:cNvSpPr/>
              <p:nvPr/>
            </p:nvSpPr>
            <p:spPr>
              <a:xfrm>
                <a:off x="7987336"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5" name="Freeform 530">
                <a:extLst>
                  <a:ext uri="{FF2B5EF4-FFF2-40B4-BE49-F238E27FC236}">
                    <a16:creationId xmlns:a16="http://schemas.microsoft.com/office/drawing/2014/main" id="{229B3BC3-A83B-2656-2D56-DAC67A4C9B3E}"/>
                  </a:ext>
                </a:extLst>
              </p:cNvPr>
              <p:cNvSpPr/>
              <p:nvPr/>
            </p:nvSpPr>
            <p:spPr>
              <a:xfrm>
                <a:off x="8307916"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6" name="Freeform 531">
                <a:extLst>
                  <a:ext uri="{FF2B5EF4-FFF2-40B4-BE49-F238E27FC236}">
                    <a16:creationId xmlns:a16="http://schemas.microsoft.com/office/drawing/2014/main" id="{2B744777-6A27-5F6F-8D2D-16D144993A36}"/>
                  </a:ext>
                </a:extLst>
              </p:cNvPr>
              <p:cNvSpPr/>
              <p:nvPr/>
            </p:nvSpPr>
            <p:spPr>
              <a:xfrm>
                <a:off x="8345381"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7" name="Freeform 532">
                <a:extLst>
                  <a:ext uri="{FF2B5EF4-FFF2-40B4-BE49-F238E27FC236}">
                    <a16:creationId xmlns:a16="http://schemas.microsoft.com/office/drawing/2014/main" id="{F4AC0AE7-E4B2-06AB-448A-871F42C749D6}"/>
                  </a:ext>
                </a:extLst>
              </p:cNvPr>
              <p:cNvSpPr/>
              <p:nvPr/>
            </p:nvSpPr>
            <p:spPr>
              <a:xfrm>
                <a:off x="8424820"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8" name="Freeform 533">
                <a:extLst>
                  <a:ext uri="{FF2B5EF4-FFF2-40B4-BE49-F238E27FC236}">
                    <a16:creationId xmlns:a16="http://schemas.microsoft.com/office/drawing/2014/main" id="{FC4A3488-AB34-2D12-7A76-F7A97AEC5C6F}"/>
                  </a:ext>
                </a:extLst>
              </p:cNvPr>
              <p:cNvSpPr/>
              <p:nvPr/>
            </p:nvSpPr>
            <p:spPr>
              <a:xfrm>
                <a:off x="8462295"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099" name="Freeform 534">
                <a:extLst>
                  <a:ext uri="{FF2B5EF4-FFF2-40B4-BE49-F238E27FC236}">
                    <a16:creationId xmlns:a16="http://schemas.microsoft.com/office/drawing/2014/main" id="{49261B8D-CB3B-9FC2-1959-BE0F02C6207A}"/>
                  </a:ext>
                </a:extLst>
              </p:cNvPr>
              <p:cNvSpPr/>
              <p:nvPr/>
            </p:nvSpPr>
            <p:spPr>
              <a:xfrm>
                <a:off x="8453966"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0" name="Freeform 535">
                <a:extLst>
                  <a:ext uri="{FF2B5EF4-FFF2-40B4-BE49-F238E27FC236}">
                    <a16:creationId xmlns:a16="http://schemas.microsoft.com/office/drawing/2014/main" id="{B74A5EBF-CE3B-761C-75EF-185B786E0576}"/>
                  </a:ext>
                </a:extLst>
              </p:cNvPr>
              <p:cNvSpPr/>
              <p:nvPr/>
            </p:nvSpPr>
            <p:spPr>
              <a:xfrm>
                <a:off x="8491431"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1" name="Freeform 536">
                <a:extLst>
                  <a:ext uri="{FF2B5EF4-FFF2-40B4-BE49-F238E27FC236}">
                    <a16:creationId xmlns:a16="http://schemas.microsoft.com/office/drawing/2014/main" id="{0ECAF32D-A558-305F-DC03-635390A117E0}"/>
                  </a:ext>
                </a:extLst>
              </p:cNvPr>
              <p:cNvSpPr/>
              <p:nvPr/>
            </p:nvSpPr>
            <p:spPr>
              <a:xfrm>
                <a:off x="8505094" y="3998087"/>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2" name="Freeform 537">
                <a:extLst>
                  <a:ext uri="{FF2B5EF4-FFF2-40B4-BE49-F238E27FC236}">
                    <a16:creationId xmlns:a16="http://schemas.microsoft.com/office/drawing/2014/main" id="{F3F1D5FA-C046-31B8-7F82-14F88CEAD6C9}"/>
                  </a:ext>
                </a:extLst>
              </p:cNvPr>
              <p:cNvSpPr/>
              <p:nvPr/>
            </p:nvSpPr>
            <p:spPr>
              <a:xfrm>
                <a:off x="8542559"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3" name="Freeform 538">
                <a:extLst>
                  <a:ext uri="{FF2B5EF4-FFF2-40B4-BE49-F238E27FC236}">
                    <a16:creationId xmlns:a16="http://schemas.microsoft.com/office/drawing/2014/main" id="{585569EF-4C59-21F1-5F79-3B01A354980D}"/>
                  </a:ext>
                </a:extLst>
              </p:cNvPr>
              <p:cNvSpPr/>
              <p:nvPr/>
            </p:nvSpPr>
            <p:spPr>
              <a:xfrm>
                <a:off x="8548888" y="40745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4" name="Freeform 539">
                <a:extLst>
                  <a:ext uri="{FF2B5EF4-FFF2-40B4-BE49-F238E27FC236}">
                    <a16:creationId xmlns:a16="http://schemas.microsoft.com/office/drawing/2014/main" id="{78EF2AB3-0E8E-4F0F-2E2E-B582979B1400}"/>
                  </a:ext>
                </a:extLst>
              </p:cNvPr>
              <p:cNvSpPr/>
              <p:nvPr/>
            </p:nvSpPr>
            <p:spPr>
              <a:xfrm>
                <a:off x="8586353" y="40492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5" name="Freeform 540">
                <a:extLst>
                  <a:ext uri="{FF2B5EF4-FFF2-40B4-BE49-F238E27FC236}">
                    <a16:creationId xmlns:a16="http://schemas.microsoft.com/office/drawing/2014/main" id="{9E01E496-DC2C-C782-F1B9-9E2099557530}"/>
                  </a:ext>
                </a:extLst>
              </p:cNvPr>
              <p:cNvSpPr/>
              <p:nvPr/>
            </p:nvSpPr>
            <p:spPr>
              <a:xfrm>
                <a:off x="8600175" y="415960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6" name="Freeform 541">
                <a:extLst>
                  <a:ext uri="{FF2B5EF4-FFF2-40B4-BE49-F238E27FC236}">
                    <a16:creationId xmlns:a16="http://schemas.microsoft.com/office/drawing/2014/main" id="{E32FD84B-0C38-7C90-9946-B2DAA02E08F3}"/>
                  </a:ext>
                </a:extLst>
              </p:cNvPr>
              <p:cNvSpPr/>
              <p:nvPr/>
            </p:nvSpPr>
            <p:spPr>
              <a:xfrm>
                <a:off x="8637651"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7" name="Freeform 542">
                <a:extLst>
                  <a:ext uri="{FF2B5EF4-FFF2-40B4-BE49-F238E27FC236}">
                    <a16:creationId xmlns:a16="http://schemas.microsoft.com/office/drawing/2014/main" id="{CE7A4C24-D117-1C4F-3FEA-D746A0A6E78C}"/>
                  </a:ext>
                </a:extLst>
              </p:cNvPr>
              <p:cNvSpPr/>
              <p:nvPr/>
            </p:nvSpPr>
            <p:spPr>
              <a:xfrm>
                <a:off x="8863139" y="4159609"/>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8" name="Freeform 543">
                <a:extLst>
                  <a:ext uri="{FF2B5EF4-FFF2-40B4-BE49-F238E27FC236}">
                    <a16:creationId xmlns:a16="http://schemas.microsoft.com/office/drawing/2014/main" id="{CD03E843-943B-1A21-B245-65EFA079E012}"/>
                  </a:ext>
                </a:extLst>
              </p:cNvPr>
              <p:cNvSpPr/>
              <p:nvPr/>
            </p:nvSpPr>
            <p:spPr>
              <a:xfrm>
                <a:off x="8900604"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09" name="Freeform 544">
                <a:extLst>
                  <a:ext uri="{FF2B5EF4-FFF2-40B4-BE49-F238E27FC236}">
                    <a16:creationId xmlns:a16="http://schemas.microsoft.com/office/drawing/2014/main" id="{1CA6E687-4C35-373A-AB43-CC011E598F8D}"/>
                  </a:ext>
                </a:extLst>
              </p:cNvPr>
              <p:cNvSpPr/>
              <p:nvPr/>
            </p:nvSpPr>
            <p:spPr>
              <a:xfrm>
                <a:off x="9045659" y="41596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0" name="Freeform 545">
                <a:extLst>
                  <a:ext uri="{FF2B5EF4-FFF2-40B4-BE49-F238E27FC236}">
                    <a16:creationId xmlns:a16="http://schemas.microsoft.com/office/drawing/2014/main" id="{A7F38CB3-3150-7E2C-910D-BF96396EDF71}"/>
                  </a:ext>
                </a:extLst>
              </p:cNvPr>
              <p:cNvSpPr/>
              <p:nvPr/>
            </p:nvSpPr>
            <p:spPr>
              <a:xfrm>
                <a:off x="9083124"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1" name="Freeform 546">
                <a:extLst>
                  <a:ext uri="{FF2B5EF4-FFF2-40B4-BE49-F238E27FC236}">
                    <a16:creationId xmlns:a16="http://schemas.microsoft.com/office/drawing/2014/main" id="{F1E22A68-39C6-ABE2-FFC5-4223B72CC2FC}"/>
                  </a:ext>
                </a:extLst>
              </p:cNvPr>
              <p:cNvSpPr/>
              <p:nvPr/>
            </p:nvSpPr>
            <p:spPr>
              <a:xfrm>
                <a:off x="9235672" y="415960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2" name="Freeform 547">
                <a:extLst>
                  <a:ext uri="{FF2B5EF4-FFF2-40B4-BE49-F238E27FC236}">
                    <a16:creationId xmlns:a16="http://schemas.microsoft.com/office/drawing/2014/main" id="{3A1FB80C-14E6-A37B-1F28-5AAB1F28B4F9}"/>
                  </a:ext>
                </a:extLst>
              </p:cNvPr>
              <p:cNvSpPr/>
              <p:nvPr/>
            </p:nvSpPr>
            <p:spPr>
              <a:xfrm>
                <a:off x="9273137"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3" name="Freeform 548">
                <a:extLst>
                  <a:ext uri="{FF2B5EF4-FFF2-40B4-BE49-F238E27FC236}">
                    <a16:creationId xmlns:a16="http://schemas.microsoft.com/office/drawing/2014/main" id="{91833FD2-3E99-AFB6-E616-7AE0E6466363}"/>
                  </a:ext>
                </a:extLst>
              </p:cNvPr>
              <p:cNvSpPr/>
              <p:nvPr/>
            </p:nvSpPr>
            <p:spPr>
              <a:xfrm>
                <a:off x="9294124" y="415960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4" name="Freeform 549">
                <a:extLst>
                  <a:ext uri="{FF2B5EF4-FFF2-40B4-BE49-F238E27FC236}">
                    <a16:creationId xmlns:a16="http://schemas.microsoft.com/office/drawing/2014/main" id="{D5DCF954-E0C0-6958-6B09-ACDECB57B0EE}"/>
                  </a:ext>
                </a:extLst>
              </p:cNvPr>
              <p:cNvSpPr/>
              <p:nvPr/>
            </p:nvSpPr>
            <p:spPr>
              <a:xfrm>
                <a:off x="9331589"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5" name="Freeform 550">
                <a:extLst>
                  <a:ext uri="{FF2B5EF4-FFF2-40B4-BE49-F238E27FC236}">
                    <a16:creationId xmlns:a16="http://schemas.microsoft.com/office/drawing/2014/main" id="{BFEC8964-B574-DE21-0026-076629D4FC52}"/>
                  </a:ext>
                </a:extLst>
              </p:cNvPr>
              <p:cNvSpPr/>
              <p:nvPr/>
            </p:nvSpPr>
            <p:spPr>
              <a:xfrm>
                <a:off x="10104966" y="438634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6" name="Freeform 551">
                <a:extLst>
                  <a:ext uri="{FF2B5EF4-FFF2-40B4-BE49-F238E27FC236}">
                    <a16:creationId xmlns:a16="http://schemas.microsoft.com/office/drawing/2014/main" id="{588DE700-3F22-4684-DA5C-6AA25AFF57F4}"/>
                  </a:ext>
                </a:extLst>
              </p:cNvPr>
              <p:cNvSpPr/>
              <p:nvPr/>
            </p:nvSpPr>
            <p:spPr>
              <a:xfrm>
                <a:off x="10142442" y="436105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7" name="Freeform 552">
                <a:extLst>
                  <a:ext uri="{FF2B5EF4-FFF2-40B4-BE49-F238E27FC236}">
                    <a16:creationId xmlns:a16="http://schemas.microsoft.com/office/drawing/2014/main" id="{C8A8E2AA-7F24-3C96-04B0-8888E8F71A46}"/>
                  </a:ext>
                </a:extLst>
              </p:cNvPr>
              <p:cNvSpPr/>
              <p:nvPr/>
            </p:nvSpPr>
            <p:spPr>
              <a:xfrm>
                <a:off x="11412537" y="4386347"/>
                <a:ext cx="74930" cy="10583"/>
              </a:xfrm>
              <a:custGeom>
                <a:avLst/>
                <a:gdLst>
                  <a:gd name="connsiteX0" fmla="*/ 0 w 74930"/>
                  <a:gd name="connsiteY0" fmla="*/ 0 h 10583"/>
                  <a:gd name="connsiteX1" fmla="*/ 74931 w 74930"/>
                  <a:gd name="connsiteY1" fmla="*/ 0 h 10583"/>
                </a:gdLst>
                <a:ahLst/>
                <a:cxnLst>
                  <a:cxn ang="0">
                    <a:pos x="connsiteX0" y="connsiteY0"/>
                  </a:cxn>
                  <a:cxn ang="0">
                    <a:pos x="connsiteX1" y="connsiteY1"/>
                  </a:cxn>
                </a:cxnLst>
                <a:rect l="l" t="t" r="r" b="b"/>
                <a:pathLst>
                  <a:path w="74930" h="10583">
                    <a:moveTo>
                      <a:pt x="0" y="0"/>
                    </a:moveTo>
                    <a:lnTo>
                      <a:pt x="74931" y="0"/>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1118" name="Freeform 553">
                <a:extLst>
                  <a:ext uri="{FF2B5EF4-FFF2-40B4-BE49-F238E27FC236}">
                    <a16:creationId xmlns:a16="http://schemas.microsoft.com/office/drawing/2014/main" id="{4192760E-76D0-798F-D083-D5BD8B3488EF}"/>
                  </a:ext>
                </a:extLst>
              </p:cNvPr>
              <p:cNvSpPr/>
              <p:nvPr/>
            </p:nvSpPr>
            <p:spPr>
              <a:xfrm>
                <a:off x="11450002" y="436105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722" name="TextBox 721">
              <a:extLst>
                <a:ext uri="{FF2B5EF4-FFF2-40B4-BE49-F238E27FC236}">
                  <a16:creationId xmlns:a16="http://schemas.microsoft.com/office/drawing/2014/main" id="{06F2C18E-CC3D-F8D1-C2AA-09DFEFC4E154}"/>
                </a:ext>
              </a:extLst>
            </p:cNvPr>
            <p:cNvSpPr txBox="1"/>
            <p:nvPr/>
          </p:nvSpPr>
          <p:spPr>
            <a:xfrm rot="16200000">
              <a:off x="-1452307" y="3338673"/>
              <a:ext cx="3583432" cy="369332"/>
            </a:xfrm>
            <a:prstGeom prst="rect">
              <a:avLst/>
            </a:prstGeom>
            <a:noFill/>
          </p:spPr>
          <p:txBody>
            <a:bodyPr wrap="none" rtlCol="0">
              <a:spAutoFit/>
            </a:bodyPr>
            <a:lstStyle/>
            <a:p>
              <a:pPr defTabSz="685800" fontAlgn="auto">
                <a:spcBef>
                  <a:spcPts val="0"/>
                </a:spcBef>
                <a:spcAft>
                  <a:spcPts val="0"/>
                </a:spcAft>
                <a:defRPr/>
              </a:pPr>
              <a:r>
                <a:rPr lang="en-US" sz="1200" dirty="0">
                  <a:ln/>
                  <a:solidFill>
                    <a:srgbClr val="000000"/>
                  </a:solidFill>
                  <a:latin typeface="Arial" panose="020B0604020202020204" pitchFamily="34" charset="0"/>
                  <a:ea typeface="+mn-ea"/>
                  <a:cs typeface="Arial" panose="020B0604020202020204" pitchFamily="34" charset="0"/>
                  <a:sym typeface="HelveticaNeueLTStd-Bd"/>
                  <a:rtl val="0"/>
                </a:rPr>
                <a:t>Progression-Free Survival Probability, %</a:t>
              </a:r>
            </a:p>
          </p:txBody>
        </p:sp>
        <p:sp>
          <p:nvSpPr>
            <p:cNvPr id="724" name="TextBox 723">
              <a:extLst>
                <a:ext uri="{FF2B5EF4-FFF2-40B4-BE49-F238E27FC236}">
                  <a16:creationId xmlns:a16="http://schemas.microsoft.com/office/drawing/2014/main" id="{77A5D477-B32E-49F7-48B9-5CC3FBE9E484}"/>
                </a:ext>
              </a:extLst>
            </p:cNvPr>
            <p:cNvSpPr txBox="1"/>
            <p:nvPr/>
          </p:nvSpPr>
          <p:spPr>
            <a:xfrm>
              <a:off x="1548393" y="4554124"/>
              <a:ext cx="742084" cy="282580"/>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HelveticaNeueLTStd-Roman"/>
                  <a:ea typeface="+mn-ea"/>
                  <a:cs typeface="+mn-cs"/>
                  <a:sym typeface="HelveticaNeueLTStd-Roman"/>
                  <a:rtl val="0"/>
                </a:rPr>
                <a:t>Censor</a:t>
              </a:r>
            </a:p>
          </p:txBody>
        </p:sp>
        <p:sp>
          <p:nvSpPr>
            <p:cNvPr id="725" name="TextBox 724">
              <a:extLst>
                <a:ext uri="{FF2B5EF4-FFF2-40B4-BE49-F238E27FC236}">
                  <a16:creationId xmlns:a16="http://schemas.microsoft.com/office/drawing/2014/main" id="{CC23523F-48AB-7F71-A463-9292243F878A}"/>
                </a:ext>
              </a:extLst>
            </p:cNvPr>
            <p:cNvSpPr txBox="1"/>
            <p:nvPr/>
          </p:nvSpPr>
          <p:spPr>
            <a:xfrm>
              <a:off x="1548393" y="4752257"/>
              <a:ext cx="1353361" cy="282580"/>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HelveticaNeueLTStd-Roman"/>
                  <a:ea typeface="+mn-ea"/>
                  <a:cs typeface="+mn-cs"/>
                  <a:sym typeface="HelveticaNeueLTStd-Roman"/>
                  <a:rtl val="0"/>
                </a:rPr>
                <a:t>T-</a:t>
              </a:r>
              <a:r>
                <a:rPr lang="en-US" sz="900" dirty="0" err="1">
                  <a:ln/>
                  <a:solidFill>
                    <a:srgbClr val="000000"/>
                  </a:solidFill>
                  <a:latin typeface="HelveticaNeueLTStd-Roman"/>
                  <a:ea typeface="+mn-ea"/>
                  <a:cs typeface="+mn-cs"/>
                  <a:sym typeface="HelveticaNeueLTStd-Roman"/>
                  <a:rtl val="0"/>
                </a:rPr>
                <a:t>DXd</a:t>
              </a:r>
              <a:r>
                <a:rPr lang="en-US" sz="900" dirty="0">
                  <a:ln/>
                  <a:solidFill>
                    <a:srgbClr val="000000"/>
                  </a:solidFill>
                  <a:latin typeface="HelveticaNeueLTStd-Roman"/>
                  <a:ea typeface="+mn-ea"/>
                  <a:cs typeface="+mn-cs"/>
                  <a:sym typeface="HelveticaNeueLTStd-Roman"/>
                  <a:rtl val="0"/>
                </a:rPr>
                <a:t> (n = 261)</a:t>
              </a:r>
            </a:p>
          </p:txBody>
        </p:sp>
        <p:sp>
          <p:nvSpPr>
            <p:cNvPr id="726" name="TextBox 725">
              <a:extLst>
                <a:ext uri="{FF2B5EF4-FFF2-40B4-BE49-F238E27FC236}">
                  <a16:creationId xmlns:a16="http://schemas.microsoft.com/office/drawing/2014/main" id="{71E67F66-5F5B-DD50-BA87-D0ED7DA0537C}"/>
                </a:ext>
              </a:extLst>
            </p:cNvPr>
            <p:cNvSpPr txBox="1"/>
            <p:nvPr/>
          </p:nvSpPr>
          <p:spPr>
            <a:xfrm>
              <a:off x="1548393" y="4956242"/>
              <a:ext cx="1379009" cy="282580"/>
            </a:xfrm>
            <a:prstGeom prst="rect">
              <a:avLst/>
            </a:prstGeom>
            <a:noFill/>
          </p:spPr>
          <p:txBody>
            <a:bodyPr wrap="none" rtlCol="0">
              <a:spAutoFit/>
            </a:bodyPr>
            <a:lstStyle/>
            <a:p>
              <a:pPr defTabSz="685800" fontAlgn="auto">
                <a:spcBef>
                  <a:spcPts val="0"/>
                </a:spcBef>
                <a:spcAft>
                  <a:spcPts val="0"/>
                </a:spcAft>
                <a:defRPr/>
              </a:pPr>
              <a:r>
                <a:rPr lang="en-US" sz="900" dirty="0">
                  <a:ln/>
                  <a:solidFill>
                    <a:srgbClr val="000000"/>
                  </a:solidFill>
                  <a:latin typeface="HelveticaNeueLTStd-Roman"/>
                  <a:ea typeface="+mn-ea"/>
                  <a:cs typeface="+mn-cs"/>
                  <a:sym typeface="HelveticaNeueLTStd-Roman"/>
                  <a:rtl val="0"/>
                </a:rPr>
                <a:t>T-DM1 (n = 263)</a:t>
              </a:r>
            </a:p>
          </p:txBody>
        </p:sp>
        <p:grpSp>
          <p:nvGrpSpPr>
            <p:cNvPr id="728" name="Group 727">
              <a:extLst>
                <a:ext uri="{FF2B5EF4-FFF2-40B4-BE49-F238E27FC236}">
                  <a16:creationId xmlns:a16="http://schemas.microsoft.com/office/drawing/2014/main" id="{4C508163-6683-FD18-7FEA-A612350EE292}"/>
                </a:ext>
              </a:extLst>
            </p:cNvPr>
            <p:cNvGrpSpPr/>
            <p:nvPr/>
          </p:nvGrpSpPr>
          <p:grpSpPr>
            <a:xfrm>
              <a:off x="904551" y="1730891"/>
              <a:ext cx="10077774" cy="3568061"/>
              <a:chOff x="1245457" y="1152514"/>
              <a:chExt cx="10470292" cy="3813873"/>
            </a:xfrm>
          </p:grpSpPr>
          <p:grpSp>
            <p:nvGrpSpPr>
              <p:cNvPr id="874" name="Group 873">
                <a:extLst>
                  <a:ext uri="{FF2B5EF4-FFF2-40B4-BE49-F238E27FC236}">
                    <a16:creationId xmlns:a16="http://schemas.microsoft.com/office/drawing/2014/main" id="{5E30AA9F-FAFE-59A4-C9D9-BD8C208ECBF0}"/>
                  </a:ext>
                </a:extLst>
              </p:cNvPr>
              <p:cNvGrpSpPr/>
              <p:nvPr/>
            </p:nvGrpSpPr>
            <p:grpSpPr>
              <a:xfrm>
                <a:off x="1245457" y="1152514"/>
                <a:ext cx="10470292" cy="3754702"/>
                <a:chOff x="1245457" y="1152514"/>
                <a:chExt cx="10470292" cy="3754702"/>
              </a:xfrm>
            </p:grpSpPr>
            <p:sp>
              <p:nvSpPr>
                <p:cNvPr id="921" name="Freeform 6">
                  <a:extLst>
                    <a:ext uri="{FF2B5EF4-FFF2-40B4-BE49-F238E27FC236}">
                      <a16:creationId xmlns:a16="http://schemas.microsoft.com/office/drawing/2014/main" id="{46B7B4B4-7EA1-8F76-D182-238A01E70F19}"/>
                    </a:ext>
                  </a:extLst>
                </p:cNvPr>
                <p:cNvSpPr/>
                <p:nvPr/>
              </p:nvSpPr>
              <p:spPr>
                <a:xfrm>
                  <a:off x="1335987" y="1152514"/>
                  <a:ext cx="10379762" cy="3754702"/>
                </a:xfrm>
                <a:custGeom>
                  <a:avLst/>
                  <a:gdLst>
                    <a:gd name="connsiteX0" fmla="*/ 0 w 10379762"/>
                    <a:gd name="connsiteY0" fmla="*/ 0 h 3754702"/>
                    <a:gd name="connsiteX1" fmla="*/ 0 w 10379762"/>
                    <a:gd name="connsiteY1" fmla="*/ 3754702 h 3754702"/>
                    <a:gd name="connsiteX2" fmla="*/ 10379763 w 10379762"/>
                    <a:gd name="connsiteY2" fmla="*/ 3754702 h 3754702"/>
                  </a:gdLst>
                  <a:ahLst/>
                  <a:cxnLst>
                    <a:cxn ang="0">
                      <a:pos x="connsiteX0" y="connsiteY0"/>
                    </a:cxn>
                    <a:cxn ang="0">
                      <a:pos x="connsiteX1" y="connsiteY1"/>
                    </a:cxn>
                    <a:cxn ang="0">
                      <a:pos x="connsiteX2" y="connsiteY2"/>
                    </a:cxn>
                  </a:cxnLst>
                  <a:rect l="l" t="t" r="r" b="b"/>
                  <a:pathLst>
                    <a:path w="10379762" h="3754702">
                      <a:moveTo>
                        <a:pt x="0" y="0"/>
                      </a:moveTo>
                      <a:lnTo>
                        <a:pt x="0" y="3754702"/>
                      </a:lnTo>
                      <a:lnTo>
                        <a:pt x="10379763" y="3754702"/>
                      </a:lnTo>
                    </a:path>
                  </a:pathLst>
                </a:custGeom>
                <a:noFill/>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2" name="Freeform 9">
                  <a:extLst>
                    <a:ext uri="{FF2B5EF4-FFF2-40B4-BE49-F238E27FC236}">
                      <a16:creationId xmlns:a16="http://schemas.microsoft.com/office/drawing/2014/main" id="{07CE7A4C-FC64-6188-1E53-BCF0BA3F8A6E}"/>
                    </a:ext>
                  </a:extLst>
                </p:cNvPr>
                <p:cNvSpPr/>
                <p:nvPr/>
              </p:nvSpPr>
              <p:spPr>
                <a:xfrm>
                  <a:off x="1245457" y="4840975"/>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3" name="Freeform 10">
                  <a:extLst>
                    <a:ext uri="{FF2B5EF4-FFF2-40B4-BE49-F238E27FC236}">
                      <a16:creationId xmlns:a16="http://schemas.microsoft.com/office/drawing/2014/main" id="{C09CEF35-F04A-4C4D-D0C1-59C9B887DE5C}"/>
                    </a:ext>
                  </a:extLst>
                </p:cNvPr>
                <p:cNvSpPr/>
                <p:nvPr/>
              </p:nvSpPr>
              <p:spPr>
                <a:xfrm>
                  <a:off x="1245457" y="4118313"/>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4" name="Freeform 11">
                  <a:extLst>
                    <a:ext uri="{FF2B5EF4-FFF2-40B4-BE49-F238E27FC236}">
                      <a16:creationId xmlns:a16="http://schemas.microsoft.com/office/drawing/2014/main" id="{07F6CA9C-7191-5994-88B9-C19B18CD6997}"/>
                    </a:ext>
                  </a:extLst>
                </p:cNvPr>
                <p:cNvSpPr/>
                <p:nvPr/>
              </p:nvSpPr>
              <p:spPr>
                <a:xfrm>
                  <a:off x="1285049" y="4482803"/>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5" name="Freeform 12">
                  <a:extLst>
                    <a:ext uri="{FF2B5EF4-FFF2-40B4-BE49-F238E27FC236}">
                      <a16:creationId xmlns:a16="http://schemas.microsoft.com/office/drawing/2014/main" id="{026019DE-27CF-ED07-5D57-238DE1121FAD}"/>
                    </a:ext>
                  </a:extLst>
                </p:cNvPr>
                <p:cNvSpPr/>
                <p:nvPr/>
              </p:nvSpPr>
              <p:spPr>
                <a:xfrm>
                  <a:off x="1245457" y="3394445"/>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6" name="Freeform 13">
                  <a:extLst>
                    <a:ext uri="{FF2B5EF4-FFF2-40B4-BE49-F238E27FC236}">
                      <a16:creationId xmlns:a16="http://schemas.microsoft.com/office/drawing/2014/main" id="{396A49AC-2AD8-536E-9CAD-B47BD5A83841}"/>
                    </a:ext>
                  </a:extLst>
                </p:cNvPr>
                <p:cNvSpPr/>
                <p:nvPr/>
              </p:nvSpPr>
              <p:spPr>
                <a:xfrm>
                  <a:off x="1285049" y="3758935"/>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7" name="Freeform 14">
                  <a:extLst>
                    <a:ext uri="{FF2B5EF4-FFF2-40B4-BE49-F238E27FC236}">
                      <a16:creationId xmlns:a16="http://schemas.microsoft.com/office/drawing/2014/main" id="{6A774536-2E1E-A4E8-B2D6-110B68CD1EA0}"/>
                    </a:ext>
                  </a:extLst>
                </p:cNvPr>
                <p:cNvSpPr/>
                <p:nvPr/>
              </p:nvSpPr>
              <p:spPr>
                <a:xfrm>
                  <a:off x="1245457" y="2672439"/>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8" name="Freeform 15">
                  <a:extLst>
                    <a:ext uri="{FF2B5EF4-FFF2-40B4-BE49-F238E27FC236}">
                      <a16:creationId xmlns:a16="http://schemas.microsoft.com/office/drawing/2014/main" id="{DF6795AC-0F1C-EDCB-1127-B749D9A4554B}"/>
                    </a:ext>
                  </a:extLst>
                </p:cNvPr>
                <p:cNvSpPr/>
                <p:nvPr/>
              </p:nvSpPr>
              <p:spPr>
                <a:xfrm>
                  <a:off x="1285049" y="3036940"/>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9" name="Freeform 16">
                  <a:extLst>
                    <a:ext uri="{FF2B5EF4-FFF2-40B4-BE49-F238E27FC236}">
                      <a16:creationId xmlns:a16="http://schemas.microsoft.com/office/drawing/2014/main" id="{65B707E6-242D-6EE4-C184-457477737E96}"/>
                    </a:ext>
                  </a:extLst>
                </p:cNvPr>
                <p:cNvSpPr/>
                <p:nvPr/>
              </p:nvSpPr>
              <p:spPr>
                <a:xfrm>
                  <a:off x="1245457" y="1948571"/>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0" name="Freeform 17">
                  <a:extLst>
                    <a:ext uri="{FF2B5EF4-FFF2-40B4-BE49-F238E27FC236}">
                      <a16:creationId xmlns:a16="http://schemas.microsoft.com/office/drawing/2014/main" id="{3006BFF9-8774-FEC8-79A9-D236DC87D9CA}"/>
                    </a:ext>
                  </a:extLst>
                </p:cNvPr>
                <p:cNvSpPr/>
                <p:nvPr/>
              </p:nvSpPr>
              <p:spPr>
                <a:xfrm>
                  <a:off x="1285049" y="2313072"/>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1" name="Freeform 18">
                  <a:extLst>
                    <a:ext uri="{FF2B5EF4-FFF2-40B4-BE49-F238E27FC236}">
                      <a16:creationId xmlns:a16="http://schemas.microsoft.com/office/drawing/2014/main" id="{AC6298B0-E98A-B803-CCB7-34E31CE3C63B}"/>
                    </a:ext>
                  </a:extLst>
                </p:cNvPr>
                <p:cNvSpPr/>
                <p:nvPr/>
              </p:nvSpPr>
              <p:spPr>
                <a:xfrm>
                  <a:off x="1245457" y="1229169"/>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32" name="Freeform 19">
                  <a:extLst>
                    <a:ext uri="{FF2B5EF4-FFF2-40B4-BE49-F238E27FC236}">
                      <a16:creationId xmlns:a16="http://schemas.microsoft.com/office/drawing/2014/main" id="{9946E5EB-D77E-0D02-5A8B-855F59A25E11}"/>
                    </a:ext>
                  </a:extLst>
                </p:cNvPr>
                <p:cNvSpPr/>
                <p:nvPr/>
              </p:nvSpPr>
              <p:spPr>
                <a:xfrm>
                  <a:off x="1285049" y="1593659"/>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875" name="Freeform 7">
                <a:extLst>
                  <a:ext uri="{FF2B5EF4-FFF2-40B4-BE49-F238E27FC236}">
                    <a16:creationId xmlns:a16="http://schemas.microsoft.com/office/drawing/2014/main" id="{3DAC4C8D-7149-3C67-EDDC-1250975072B4}"/>
                  </a:ext>
                </a:extLst>
              </p:cNvPr>
              <p:cNvSpPr/>
              <p:nvPr/>
            </p:nvSpPr>
            <p:spPr>
              <a:xfrm>
                <a:off x="153091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76" name="Freeform 20">
                <a:extLst>
                  <a:ext uri="{FF2B5EF4-FFF2-40B4-BE49-F238E27FC236}">
                    <a16:creationId xmlns:a16="http://schemas.microsoft.com/office/drawing/2014/main" id="{AB15AB3E-46FC-303D-E167-AD45D88C259E}"/>
                  </a:ext>
                </a:extLst>
              </p:cNvPr>
              <p:cNvSpPr/>
              <p:nvPr/>
            </p:nvSpPr>
            <p:spPr>
              <a:xfrm>
                <a:off x="175456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77" name="Freeform 21">
                <a:extLst>
                  <a:ext uri="{FF2B5EF4-FFF2-40B4-BE49-F238E27FC236}">
                    <a16:creationId xmlns:a16="http://schemas.microsoft.com/office/drawing/2014/main" id="{E04068B6-EA46-EE1D-EEF1-80F7BDE1049B}"/>
                  </a:ext>
                </a:extLst>
              </p:cNvPr>
              <p:cNvSpPr/>
              <p:nvPr/>
            </p:nvSpPr>
            <p:spPr>
              <a:xfrm>
                <a:off x="197727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78" name="Freeform 22">
                <a:extLst>
                  <a:ext uri="{FF2B5EF4-FFF2-40B4-BE49-F238E27FC236}">
                    <a16:creationId xmlns:a16="http://schemas.microsoft.com/office/drawing/2014/main" id="{57C37599-BE97-0937-3EAB-1243A66EBBC2}"/>
                  </a:ext>
                </a:extLst>
              </p:cNvPr>
              <p:cNvSpPr/>
              <p:nvPr/>
            </p:nvSpPr>
            <p:spPr>
              <a:xfrm>
                <a:off x="220056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79" name="Freeform 23">
                <a:extLst>
                  <a:ext uri="{FF2B5EF4-FFF2-40B4-BE49-F238E27FC236}">
                    <a16:creationId xmlns:a16="http://schemas.microsoft.com/office/drawing/2014/main" id="{54EDE73F-2BC8-6DCC-FD09-91DCA7C16FB3}"/>
                  </a:ext>
                </a:extLst>
              </p:cNvPr>
              <p:cNvSpPr/>
              <p:nvPr/>
            </p:nvSpPr>
            <p:spPr>
              <a:xfrm>
                <a:off x="242421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0" name="Freeform 24">
                <a:extLst>
                  <a:ext uri="{FF2B5EF4-FFF2-40B4-BE49-F238E27FC236}">
                    <a16:creationId xmlns:a16="http://schemas.microsoft.com/office/drawing/2014/main" id="{5E1E1FCA-AE05-1830-4B16-A813AC2E8BE3}"/>
                  </a:ext>
                </a:extLst>
              </p:cNvPr>
              <p:cNvSpPr/>
              <p:nvPr/>
            </p:nvSpPr>
            <p:spPr>
              <a:xfrm>
                <a:off x="264692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1" name="Freeform 25">
                <a:extLst>
                  <a:ext uri="{FF2B5EF4-FFF2-40B4-BE49-F238E27FC236}">
                    <a16:creationId xmlns:a16="http://schemas.microsoft.com/office/drawing/2014/main" id="{8F9890F8-50F8-60B2-3D76-B195A8A1304A}"/>
                  </a:ext>
                </a:extLst>
              </p:cNvPr>
              <p:cNvSpPr/>
              <p:nvPr/>
            </p:nvSpPr>
            <p:spPr>
              <a:xfrm>
                <a:off x="286336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2" name="Freeform 26">
                <a:extLst>
                  <a:ext uri="{FF2B5EF4-FFF2-40B4-BE49-F238E27FC236}">
                    <a16:creationId xmlns:a16="http://schemas.microsoft.com/office/drawing/2014/main" id="{BA9EF0A7-9229-2C1E-6ADB-A47F7C4A1560}"/>
                  </a:ext>
                </a:extLst>
              </p:cNvPr>
              <p:cNvSpPr/>
              <p:nvPr/>
            </p:nvSpPr>
            <p:spPr>
              <a:xfrm>
                <a:off x="308700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3" name="Freeform 27">
                <a:extLst>
                  <a:ext uri="{FF2B5EF4-FFF2-40B4-BE49-F238E27FC236}">
                    <a16:creationId xmlns:a16="http://schemas.microsoft.com/office/drawing/2014/main" id="{B62BAD67-187A-A00F-489F-F78BAE9434B0}"/>
                  </a:ext>
                </a:extLst>
              </p:cNvPr>
              <p:cNvSpPr/>
              <p:nvPr/>
            </p:nvSpPr>
            <p:spPr>
              <a:xfrm>
                <a:off x="330971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4" name="Freeform 28">
                <a:extLst>
                  <a:ext uri="{FF2B5EF4-FFF2-40B4-BE49-F238E27FC236}">
                    <a16:creationId xmlns:a16="http://schemas.microsoft.com/office/drawing/2014/main" id="{BA0D8A62-D970-5E57-76B8-C063513245A8}"/>
                  </a:ext>
                </a:extLst>
              </p:cNvPr>
              <p:cNvSpPr/>
              <p:nvPr/>
            </p:nvSpPr>
            <p:spPr>
              <a:xfrm>
                <a:off x="353301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5" name="Freeform 29">
                <a:extLst>
                  <a:ext uri="{FF2B5EF4-FFF2-40B4-BE49-F238E27FC236}">
                    <a16:creationId xmlns:a16="http://schemas.microsoft.com/office/drawing/2014/main" id="{85AB0E2C-DB2F-5959-2E00-B7314C3EE9E3}"/>
                  </a:ext>
                </a:extLst>
              </p:cNvPr>
              <p:cNvSpPr/>
              <p:nvPr/>
            </p:nvSpPr>
            <p:spPr>
              <a:xfrm>
                <a:off x="375665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6" name="Freeform 30">
                <a:extLst>
                  <a:ext uri="{FF2B5EF4-FFF2-40B4-BE49-F238E27FC236}">
                    <a16:creationId xmlns:a16="http://schemas.microsoft.com/office/drawing/2014/main" id="{AD3906F4-2F1C-71DC-D57C-9CD0B5D473AC}"/>
                  </a:ext>
                </a:extLst>
              </p:cNvPr>
              <p:cNvSpPr/>
              <p:nvPr/>
            </p:nvSpPr>
            <p:spPr>
              <a:xfrm>
                <a:off x="397936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7" name="Freeform 31">
                <a:extLst>
                  <a:ext uri="{FF2B5EF4-FFF2-40B4-BE49-F238E27FC236}">
                    <a16:creationId xmlns:a16="http://schemas.microsoft.com/office/drawing/2014/main" id="{8FCEA35F-FA21-893D-60D9-915CFAF3CA84}"/>
                  </a:ext>
                </a:extLst>
              </p:cNvPr>
              <p:cNvSpPr/>
              <p:nvPr/>
            </p:nvSpPr>
            <p:spPr>
              <a:xfrm>
                <a:off x="419934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8" name="Freeform 32">
                <a:extLst>
                  <a:ext uri="{FF2B5EF4-FFF2-40B4-BE49-F238E27FC236}">
                    <a16:creationId xmlns:a16="http://schemas.microsoft.com/office/drawing/2014/main" id="{EF99FF72-B71D-99FD-949D-B009939223F7}"/>
                  </a:ext>
                </a:extLst>
              </p:cNvPr>
              <p:cNvSpPr/>
              <p:nvPr/>
            </p:nvSpPr>
            <p:spPr>
              <a:xfrm>
                <a:off x="442299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89" name="Freeform 33">
                <a:extLst>
                  <a:ext uri="{FF2B5EF4-FFF2-40B4-BE49-F238E27FC236}">
                    <a16:creationId xmlns:a16="http://schemas.microsoft.com/office/drawing/2014/main" id="{E5621676-5932-9B78-FDB5-7732FB7CF124}"/>
                  </a:ext>
                </a:extLst>
              </p:cNvPr>
              <p:cNvSpPr/>
              <p:nvPr/>
            </p:nvSpPr>
            <p:spPr>
              <a:xfrm>
                <a:off x="464570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0" name="Freeform 34">
                <a:extLst>
                  <a:ext uri="{FF2B5EF4-FFF2-40B4-BE49-F238E27FC236}">
                    <a16:creationId xmlns:a16="http://schemas.microsoft.com/office/drawing/2014/main" id="{02BF21AD-9A87-F81B-9910-E0A5C5B3F16E}"/>
                  </a:ext>
                </a:extLst>
              </p:cNvPr>
              <p:cNvSpPr/>
              <p:nvPr/>
            </p:nvSpPr>
            <p:spPr>
              <a:xfrm>
                <a:off x="486899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1" name="Freeform 35">
                <a:extLst>
                  <a:ext uri="{FF2B5EF4-FFF2-40B4-BE49-F238E27FC236}">
                    <a16:creationId xmlns:a16="http://schemas.microsoft.com/office/drawing/2014/main" id="{5454490E-80CB-A28E-4CDE-C98AB3EE5B8F}"/>
                  </a:ext>
                </a:extLst>
              </p:cNvPr>
              <p:cNvSpPr/>
              <p:nvPr/>
            </p:nvSpPr>
            <p:spPr>
              <a:xfrm>
                <a:off x="509264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2" name="Freeform 36">
                <a:extLst>
                  <a:ext uri="{FF2B5EF4-FFF2-40B4-BE49-F238E27FC236}">
                    <a16:creationId xmlns:a16="http://schemas.microsoft.com/office/drawing/2014/main" id="{3CDBA892-F757-E942-954C-7E2D8CE71537}"/>
                  </a:ext>
                </a:extLst>
              </p:cNvPr>
              <p:cNvSpPr/>
              <p:nvPr/>
            </p:nvSpPr>
            <p:spPr>
              <a:xfrm>
                <a:off x="531535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3" name="Freeform 37">
                <a:extLst>
                  <a:ext uri="{FF2B5EF4-FFF2-40B4-BE49-F238E27FC236}">
                    <a16:creationId xmlns:a16="http://schemas.microsoft.com/office/drawing/2014/main" id="{B7DD9A6B-FA1C-975C-E7BC-5D53F028429A}"/>
                  </a:ext>
                </a:extLst>
              </p:cNvPr>
              <p:cNvSpPr/>
              <p:nvPr/>
            </p:nvSpPr>
            <p:spPr>
              <a:xfrm>
                <a:off x="553179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4" name="Freeform 38">
                <a:extLst>
                  <a:ext uri="{FF2B5EF4-FFF2-40B4-BE49-F238E27FC236}">
                    <a16:creationId xmlns:a16="http://schemas.microsoft.com/office/drawing/2014/main" id="{3A180CDF-C354-D607-8D75-C060DA4DF9A2}"/>
                  </a:ext>
                </a:extLst>
              </p:cNvPr>
              <p:cNvSpPr/>
              <p:nvPr/>
            </p:nvSpPr>
            <p:spPr>
              <a:xfrm>
                <a:off x="575543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5" name="Freeform 39">
                <a:extLst>
                  <a:ext uri="{FF2B5EF4-FFF2-40B4-BE49-F238E27FC236}">
                    <a16:creationId xmlns:a16="http://schemas.microsoft.com/office/drawing/2014/main" id="{D1C7B393-9FD2-56A4-FD34-AEF9C1FBF7FF}"/>
                  </a:ext>
                </a:extLst>
              </p:cNvPr>
              <p:cNvSpPr/>
              <p:nvPr/>
            </p:nvSpPr>
            <p:spPr>
              <a:xfrm>
                <a:off x="597814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6" name="Freeform 40">
                <a:extLst>
                  <a:ext uri="{FF2B5EF4-FFF2-40B4-BE49-F238E27FC236}">
                    <a16:creationId xmlns:a16="http://schemas.microsoft.com/office/drawing/2014/main" id="{24984E26-89D3-13F4-43B3-1AD0B304EAD9}"/>
                  </a:ext>
                </a:extLst>
              </p:cNvPr>
              <p:cNvSpPr/>
              <p:nvPr/>
            </p:nvSpPr>
            <p:spPr>
              <a:xfrm>
                <a:off x="620144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7" name="Freeform 41">
                <a:extLst>
                  <a:ext uri="{FF2B5EF4-FFF2-40B4-BE49-F238E27FC236}">
                    <a16:creationId xmlns:a16="http://schemas.microsoft.com/office/drawing/2014/main" id="{20D1C4C6-EAC0-AD2D-6491-EAF778656D1E}"/>
                  </a:ext>
                </a:extLst>
              </p:cNvPr>
              <p:cNvSpPr/>
              <p:nvPr/>
            </p:nvSpPr>
            <p:spPr>
              <a:xfrm>
                <a:off x="642508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8" name="Freeform 42">
                <a:extLst>
                  <a:ext uri="{FF2B5EF4-FFF2-40B4-BE49-F238E27FC236}">
                    <a16:creationId xmlns:a16="http://schemas.microsoft.com/office/drawing/2014/main" id="{95CF5335-B0F7-C9C9-FC37-F079CD1C09CC}"/>
                  </a:ext>
                </a:extLst>
              </p:cNvPr>
              <p:cNvSpPr/>
              <p:nvPr/>
            </p:nvSpPr>
            <p:spPr>
              <a:xfrm>
                <a:off x="664779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899" name="Freeform 43">
                <a:extLst>
                  <a:ext uri="{FF2B5EF4-FFF2-40B4-BE49-F238E27FC236}">
                    <a16:creationId xmlns:a16="http://schemas.microsoft.com/office/drawing/2014/main" id="{170342ED-2826-72F9-C3A7-1780051DBB50}"/>
                  </a:ext>
                </a:extLst>
              </p:cNvPr>
              <p:cNvSpPr/>
              <p:nvPr/>
            </p:nvSpPr>
            <p:spPr>
              <a:xfrm>
                <a:off x="687647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0" name="Freeform 44">
                <a:extLst>
                  <a:ext uri="{FF2B5EF4-FFF2-40B4-BE49-F238E27FC236}">
                    <a16:creationId xmlns:a16="http://schemas.microsoft.com/office/drawing/2014/main" id="{D906E4E9-0725-DF0A-CBDF-970EA1E4F862}"/>
                  </a:ext>
                </a:extLst>
              </p:cNvPr>
              <p:cNvSpPr/>
              <p:nvPr/>
            </p:nvSpPr>
            <p:spPr>
              <a:xfrm>
                <a:off x="710012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1" name="Freeform 45">
                <a:extLst>
                  <a:ext uri="{FF2B5EF4-FFF2-40B4-BE49-F238E27FC236}">
                    <a16:creationId xmlns:a16="http://schemas.microsoft.com/office/drawing/2014/main" id="{1335A90F-19AC-02E9-8061-BEC0213AD918}"/>
                  </a:ext>
                </a:extLst>
              </p:cNvPr>
              <p:cNvSpPr/>
              <p:nvPr/>
            </p:nvSpPr>
            <p:spPr>
              <a:xfrm>
                <a:off x="73228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2" name="Freeform 46">
                <a:extLst>
                  <a:ext uri="{FF2B5EF4-FFF2-40B4-BE49-F238E27FC236}">
                    <a16:creationId xmlns:a16="http://schemas.microsoft.com/office/drawing/2014/main" id="{BAF99DB0-C3AB-5BD0-B346-3D0300D2BD15}"/>
                  </a:ext>
                </a:extLst>
              </p:cNvPr>
              <p:cNvSpPr/>
              <p:nvPr/>
            </p:nvSpPr>
            <p:spPr>
              <a:xfrm>
                <a:off x="754612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3" name="Freeform 47">
                <a:extLst>
                  <a:ext uri="{FF2B5EF4-FFF2-40B4-BE49-F238E27FC236}">
                    <a16:creationId xmlns:a16="http://schemas.microsoft.com/office/drawing/2014/main" id="{852569AE-7A50-5F2B-B6A7-EEF2E5B2DB50}"/>
                  </a:ext>
                </a:extLst>
              </p:cNvPr>
              <p:cNvSpPr/>
              <p:nvPr/>
            </p:nvSpPr>
            <p:spPr>
              <a:xfrm>
                <a:off x="776977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4" name="Freeform 48">
                <a:extLst>
                  <a:ext uri="{FF2B5EF4-FFF2-40B4-BE49-F238E27FC236}">
                    <a16:creationId xmlns:a16="http://schemas.microsoft.com/office/drawing/2014/main" id="{522ECCEF-75D3-C0F9-8029-D52C0D5EBD40}"/>
                  </a:ext>
                </a:extLst>
              </p:cNvPr>
              <p:cNvSpPr/>
              <p:nvPr/>
            </p:nvSpPr>
            <p:spPr>
              <a:xfrm>
                <a:off x="799247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5" name="Freeform 49">
                <a:extLst>
                  <a:ext uri="{FF2B5EF4-FFF2-40B4-BE49-F238E27FC236}">
                    <a16:creationId xmlns:a16="http://schemas.microsoft.com/office/drawing/2014/main" id="{4316F618-EFC6-B4F9-A0E0-1FCC3307C2E2}"/>
                  </a:ext>
                </a:extLst>
              </p:cNvPr>
              <p:cNvSpPr/>
              <p:nvPr/>
            </p:nvSpPr>
            <p:spPr>
              <a:xfrm>
                <a:off x="82089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6" name="Freeform 50">
                <a:extLst>
                  <a:ext uri="{FF2B5EF4-FFF2-40B4-BE49-F238E27FC236}">
                    <a16:creationId xmlns:a16="http://schemas.microsoft.com/office/drawing/2014/main" id="{708323CB-33E6-C235-01EC-1179C81AF49D}"/>
                  </a:ext>
                </a:extLst>
              </p:cNvPr>
              <p:cNvSpPr/>
              <p:nvPr/>
            </p:nvSpPr>
            <p:spPr>
              <a:xfrm>
                <a:off x="843256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7" name="Freeform 51">
                <a:extLst>
                  <a:ext uri="{FF2B5EF4-FFF2-40B4-BE49-F238E27FC236}">
                    <a16:creationId xmlns:a16="http://schemas.microsoft.com/office/drawing/2014/main" id="{2A02F21D-7344-1372-DA7F-50D2D2DFB76C}"/>
                  </a:ext>
                </a:extLst>
              </p:cNvPr>
              <p:cNvSpPr/>
              <p:nvPr/>
            </p:nvSpPr>
            <p:spPr>
              <a:xfrm>
                <a:off x="865525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8" name="Freeform 52">
                <a:extLst>
                  <a:ext uri="{FF2B5EF4-FFF2-40B4-BE49-F238E27FC236}">
                    <a16:creationId xmlns:a16="http://schemas.microsoft.com/office/drawing/2014/main" id="{341432F0-ACB4-7CAA-9050-9B9B5EA1AF71}"/>
                  </a:ext>
                </a:extLst>
              </p:cNvPr>
              <p:cNvSpPr/>
              <p:nvPr/>
            </p:nvSpPr>
            <p:spPr>
              <a:xfrm>
                <a:off x="887856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09" name="Freeform 53">
                <a:extLst>
                  <a:ext uri="{FF2B5EF4-FFF2-40B4-BE49-F238E27FC236}">
                    <a16:creationId xmlns:a16="http://schemas.microsoft.com/office/drawing/2014/main" id="{39125D5F-67EF-964D-252A-896986677815}"/>
                  </a:ext>
                </a:extLst>
              </p:cNvPr>
              <p:cNvSpPr/>
              <p:nvPr/>
            </p:nvSpPr>
            <p:spPr>
              <a:xfrm>
                <a:off x="910221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0" name="Freeform 54">
                <a:extLst>
                  <a:ext uri="{FF2B5EF4-FFF2-40B4-BE49-F238E27FC236}">
                    <a16:creationId xmlns:a16="http://schemas.microsoft.com/office/drawing/2014/main" id="{1624F2BC-AB60-7482-9452-9EBE2621A63F}"/>
                  </a:ext>
                </a:extLst>
              </p:cNvPr>
              <p:cNvSpPr/>
              <p:nvPr/>
            </p:nvSpPr>
            <p:spPr>
              <a:xfrm>
                <a:off x="932492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1" name="Freeform 55">
                <a:extLst>
                  <a:ext uri="{FF2B5EF4-FFF2-40B4-BE49-F238E27FC236}">
                    <a16:creationId xmlns:a16="http://schemas.microsoft.com/office/drawing/2014/main" id="{F1473D8F-6073-5878-80CB-4A348AAE5509}"/>
                  </a:ext>
                </a:extLst>
              </p:cNvPr>
              <p:cNvSpPr/>
              <p:nvPr/>
            </p:nvSpPr>
            <p:spPr>
              <a:xfrm>
                <a:off x="954490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2" name="Freeform 56">
                <a:extLst>
                  <a:ext uri="{FF2B5EF4-FFF2-40B4-BE49-F238E27FC236}">
                    <a16:creationId xmlns:a16="http://schemas.microsoft.com/office/drawing/2014/main" id="{BE131CF2-8783-4193-F53D-CA750243C5C0}"/>
                  </a:ext>
                </a:extLst>
              </p:cNvPr>
              <p:cNvSpPr/>
              <p:nvPr/>
            </p:nvSpPr>
            <p:spPr>
              <a:xfrm>
                <a:off x="976855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3" name="Freeform 57">
                <a:extLst>
                  <a:ext uri="{FF2B5EF4-FFF2-40B4-BE49-F238E27FC236}">
                    <a16:creationId xmlns:a16="http://schemas.microsoft.com/office/drawing/2014/main" id="{EBA432F4-5C84-E9AB-2F1F-1F9AAB086DD2}"/>
                  </a:ext>
                </a:extLst>
              </p:cNvPr>
              <p:cNvSpPr/>
              <p:nvPr/>
            </p:nvSpPr>
            <p:spPr>
              <a:xfrm>
                <a:off x="999124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4" name="Freeform 58">
                <a:extLst>
                  <a:ext uri="{FF2B5EF4-FFF2-40B4-BE49-F238E27FC236}">
                    <a16:creationId xmlns:a16="http://schemas.microsoft.com/office/drawing/2014/main" id="{EC1350ED-C742-5546-1482-B2F0262AFF89}"/>
                  </a:ext>
                </a:extLst>
              </p:cNvPr>
              <p:cNvSpPr/>
              <p:nvPr/>
            </p:nvSpPr>
            <p:spPr>
              <a:xfrm>
                <a:off x="1021455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5" name="Freeform 59">
                <a:extLst>
                  <a:ext uri="{FF2B5EF4-FFF2-40B4-BE49-F238E27FC236}">
                    <a16:creationId xmlns:a16="http://schemas.microsoft.com/office/drawing/2014/main" id="{3B952772-CEFA-E09E-A6B9-8A761D7BEF9A}"/>
                  </a:ext>
                </a:extLst>
              </p:cNvPr>
              <p:cNvSpPr/>
              <p:nvPr/>
            </p:nvSpPr>
            <p:spPr>
              <a:xfrm>
                <a:off x="1043820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6" name="Freeform 60">
                <a:extLst>
                  <a:ext uri="{FF2B5EF4-FFF2-40B4-BE49-F238E27FC236}">
                    <a16:creationId xmlns:a16="http://schemas.microsoft.com/office/drawing/2014/main" id="{EC9288BC-07F1-4857-E133-3AFA4720082C}"/>
                  </a:ext>
                </a:extLst>
              </p:cNvPr>
              <p:cNvSpPr/>
              <p:nvPr/>
            </p:nvSpPr>
            <p:spPr>
              <a:xfrm>
                <a:off x="1066087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7" name="Freeform 61">
                <a:extLst>
                  <a:ext uri="{FF2B5EF4-FFF2-40B4-BE49-F238E27FC236}">
                    <a16:creationId xmlns:a16="http://schemas.microsoft.com/office/drawing/2014/main" id="{3EA1AF9B-CAF1-7951-7A30-BBD615A78959}"/>
                  </a:ext>
                </a:extLst>
              </p:cNvPr>
              <p:cNvSpPr/>
              <p:nvPr/>
            </p:nvSpPr>
            <p:spPr>
              <a:xfrm>
                <a:off x="10877304"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8" name="Freeform 62">
                <a:extLst>
                  <a:ext uri="{FF2B5EF4-FFF2-40B4-BE49-F238E27FC236}">
                    <a16:creationId xmlns:a16="http://schemas.microsoft.com/office/drawing/2014/main" id="{E4865854-9849-D321-EC34-4AB077081E79}"/>
                  </a:ext>
                </a:extLst>
              </p:cNvPr>
              <p:cNvSpPr/>
              <p:nvPr/>
            </p:nvSpPr>
            <p:spPr>
              <a:xfrm>
                <a:off x="1110103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19" name="Freeform 63">
                <a:extLst>
                  <a:ext uri="{FF2B5EF4-FFF2-40B4-BE49-F238E27FC236}">
                    <a16:creationId xmlns:a16="http://schemas.microsoft.com/office/drawing/2014/main" id="{59A1D0B6-26D2-7ACC-E349-70A41558B12C}"/>
                  </a:ext>
                </a:extLst>
              </p:cNvPr>
              <p:cNvSpPr/>
              <p:nvPr/>
            </p:nvSpPr>
            <p:spPr>
              <a:xfrm>
                <a:off x="1132370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sp>
            <p:nvSpPr>
              <p:cNvPr id="920" name="Freeform 64">
                <a:extLst>
                  <a:ext uri="{FF2B5EF4-FFF2-40B4-BE49-F238E27FC236}">
                    <a16:creationId xmlns:a16="http://schemas.microsoft.com/office/drawing/2014/main" id="{AB6AB658-EED9-68A5-1F02-03AAB390F3CC}"/>
                  </a:ext>
                </a:extLst>
              </p:cNvPr>
              <p:cNvSpPr/>
              <p:nvPr/>
            </p:nvSpPr>
            <p:spPr>
              <a:xfrm>
                <a:off x="115470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Tahoma"/>
                  <a:ea typeface="+mn-ea"/>
                  <a:cs typeface="+mn-cs"/>
                </a:endParaRPr>
              </a:p>
            </p:txBody>
          </p:sp>
        </p:grpSp>
        <p:sp>
          <p:nvSpPr>
            <p:cNvPr id="729" name="TextBox 728">
              <a:extLst>
                <a:ext uri="{FF2B5EF4-FFF2-40B4-BE49-F238E27FC236}">
                  <a16:creationId xmlns:a16="http://schemas.microsoft.com/office/drawing/2014/main" id="{1991268A-3839-AD86-FEC4-93B8D9883776}"/>
                </a:ext>
              </a:extLst>
            </p:cNvPr>
            <p:cNvSpPr txBox="1"/>
            <p:nvPr/>
          </p:nvSpPr>
          <p:spPr>
            <a:xfrm rot="1719">
              <a:off x="1011829" y="5256329"/>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730" name="TextBox 729">
              <a:extLst>
                <a:ext uri="{FF2B5EF4-FFF2-40B4-BE49-F238E27FC236}">
                  <a16:creationId xmlns:a16="http://schemas.microsoft.com/office/drawing/2014/main" id="{3684D022-1F6F-8DD5-DF06-3B1AC2ABBB14}"/>
                </a:ext>
              </a:extLst>
            </p:cNvPr>
            <p:cNvSpPr txBox="1"/>
            <p:nvPr/>
          </p:nvSpPr>
          <p:spPr>
            <a:xfrm rot="1719">
              <a:off x="1217861" y="5256429"/>
              <a:ext cx="32530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1</a:t>
              </a:r>
            </a:p>
          </p:txBody>
        </p:sp>
        <p:sp>
          <p:nvSpPr>
            <p:cNvPr id="731" name="TextBox 730">
              <a:extLst>
                <a:ext uri="{FF2B5EF4-FFF2-40B4-BE49-F238E27FC236}">
                  <a16:creationId xmlns:a16="http://schemas.microsoft.com/office/drawing/2014/main" id="{F58FAE9F-4BAD-3A57-FD9C-00325E37CC70}"/>
                </a:ext>
              </a:extLst>
            </p:cNvPr>
            <p:cNvSpPr txBox="1"/>
            <p:nvPr/>
          </p:nvSpPr>
          <p:spPr>
            <a:xfrm rot="1719">
              <a:off x="1446049" y="5256539"/>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a:t>
              </a:r>
            </a:p>
          </p:txBody>
        </p:sp>
        <p:sp>
          <p:nvSpPr>
            <p:cNvPr id="732" name="TextBox 731">
              <a:extLst>
                <a:ext uri="{FF2B5EF4-FFF2-40B4-BE49-F238E27FC236}">
                  <a16:creationId xmlns:a16="http://schemas.microsoft.com/office/drawing/2014/main" id="{EE1F41AC-F125-BF0B-91F9-FFC7FCF5DE22}"/>
                </a:ext>
              </a:extLst>
            </p:cNvPr>
            <p:cNvSpPr txBox="1"/>
            <p:nvPr/>
          </p:nvSpPr>
          <p:spPr>
            <a:xfrm rot="1719">
              <a:off x="1652093" y="5256637"/>
              <a:ext cx="32530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a:t>
              </a:r>
            </a:p>
          </p:txBody>
        </p:sp>
        <p:sp>
          <p:nvSpPr>
            <p:cNvPr id="733" name="TextBox 732">
              <a:extLst>
                <a:ext uri="{FF2B5EF4-FFF2-40B4-BE49-F238E27FC236}">
                  <a16:creationId xmlns:a16="http://schemas.microsoft.com/office/drawing/2014/main" id="{A9EBB2C8-12D5-F130-7920-656A0D1C23B0}"/>
                </a:ext>
              </a:extLst>
            </p:cNvPr>
            <p:cNvSpPr txBox="1"/>
            <p:nvPr/>
          </p:nvSpPr>
          <p:spPr>
            <a:xfrm rot="1719">
              <a:off x="1882565" y="5256746"/>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a:t>
              </a:r>
            </a:p>
          </p:txBody>
        </p:sp>
        <p:sp>
          <p:nvSpPr>
            <p:cNvPr id="734" name="TextBox 733">
              <a:extLst>
                <a:ext uri="{FF2B5EF4-FFF2-40B4-BE49-F238E27FC236}">
                  <a16:creationId xmlns:a16="http://schemas.microsoft.com/office/drawing/2014/main" id="{B2734E70-DD61-E0A0-D950-0F7B324F6476}"/>
                </a:ext>
              </a:extLst>
            </p:cNvPr>
            <p:cNvSpPr txBox="1"/>
            <p:nvPr/>
          </p:nvSpPr>
          <p:spPr>
            <a:xfrm rot="1719">
              <a:off x="2088557" y="5256846"/>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5</a:t>
              </a:r>
            </a:p>
          </p:txBody>
        </p:sp>
        <p:sp>
          <p:nvSpPr>
            <p:cNvPr id="735" name="TextBox 734">
              <a:extLst>
                <a:ext uri="{FF2B5EF4-FFF2-40B4-BE49-F238E27FC236}">
                  <a16:creationId xmlns:a16="http://schemas.microsoft.com/office/drawing/2014/main" id="{FF580667-A247-196B-1B60-16EB834067AA}"/>
                </a:ext>
              </a:extLst>
            </p:cNvPr>
            <p:cNvSpPr txBox="1"/>
            <p:nvPr/>
          </p:nvSpPr>
          <p:spPr>
            <a:xfrm rot="1719">
              <a:off x="2308567" y="5256954"/>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6</a:t>
              </a:r>
            </a:p>
          </p:txBody>
        </p:sp>
        <p:sp>
          <p:nvSpPr>
            <p:cNvPr id="736" name="TextBox 735">
              <a:extLst>
                <a:ext uri="{FF2B5EF4-FFF2-40B4-BE49-F238E27FC236}">
                  <a16:creationId xmlns:a16="http://schemas.microsoft.com/office/drawing/2014/main" id="{E9339E9F-322A-F31B-95AC-49F7620C3746}"/>
                </a:ext>
              </a:extLst>
            </p:cNvPr>
            <p:cNvSpPr txBox="1"/>
            <p:nvPr/>
          </p:nvSpPr>
          <p:spPr>
            <a:xfrm rot="1719">
              <a:off x="2514611" y="5257053"/>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7</a:t>
              </a:r>
            </a:p>
          </p:txBody>
        </p:sp>
        <p:sp>
          <p:nvSpPr>
            <p:cNvPr id="737" name="TextBox 736">
              <a:extLst>
                <a:ext uri="{FF2B5EF4-FFF2-40B4-BE49-F238E27FC236}">
                  <a16:creationId xmlns:a16="http://schemas.microsoft.com/office/drawing/2014/main" id="{28B3C140-15EC-4B95-E422-896BA7CF0CFE}"/>
                </a:ext>
              </a:extLst>
            </p:cNvPr>
            <p:cNvSpPr txBox="1"/>
            <p:nvPr/>
          </p:nvSpPr>
          <p:spPr>
            <a:xfrm rot="1719">
              <a:off x="2726889" y="5257162"/>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8</a:t>
              </a:r>
            </a:p>
          </p:txBody>
        </p:sp>
        <p:sp>
          <p:nvSpPr>
            <p:cNvPr id="738" name="TextBox 737">
              <a:extLst>
                <a:ext uri="{FF2B5EF4-FFF2-40B4-BE49-F238E27FC236}">
                  <a16:creationId xmlns:a16="http://schemas.microsoft.com/office/drawing/2014/main" id="{9D2D3237-0558-BF83-EAF1-1E2A452C1C74}"/>
                </a:ext>
              </a:extLst>
            </p:cNvPr>
            <p:cNvSpPr txBox="1"/>
            <p:nvPr/>
          </p:nvSpPr>
          <p:spPr>
            <a:xfrm rot="1719">
              <a:off x="2932851" y="5257261"/>
              <a:ext cx="32530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9</a:t>
              </a:r>
            </a:p>
          </p:txBody>
        </p:sp>
        <p:sp>
          <p:nvSpPr>
            <p:cNvPr id="739" name="TextBox 738">
              <a:extLst>
                <a:ext uri="{FF2B5EF4-FFF2-40B4-BE49-F238E27FC236}">
                  <a16:creationId xmlns:a16="http://schemas.microsoft.com/office/drawing/2014/main" id="{AC84788F-2004-3484-A36E-1A477206CDA3}"/>
                </a:ext>
              </a:extLst>
            </p:cNvPr>
            <p:cNvSpPr txBox="1"/>
            <p:nvPr/>
          </p:nvSpPr>
          <p:spPr>
            <a:xfrm rot="1719">
              <a:off x="3114991" y="5257368"/>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10</a:t>
              </a:r>
            </a:p>
          </p:txBody>
        </p:sp>
        <p:sp>
          <p:nvSpPr>
            <p:cNvPr id="740" name="TextBox 739">
              <a:extLst>
                <a:ext uri="{FF2B5EF4-FFF2-40B4-BE49-F238E27FC236}">
                  <a16:creationId xmlns:a16="http://schemas.microsoft.com/office/drawing/2014/main" id="{A54746AF-44DB-6119-2998-10990184340E}"/>
                </a:ext>
              </a:extLst>
            </p:cNvPr>
            <p:cNvSpPr txBox="1"/>
            <p:nvPr/>
          </p:nvSpPr>
          <p:spPr>
            <a:xfrm rot="1719">
              <a:off x="3321026" y="5257467"/>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11</a:t>
              </a:r>
            </a:p>
          </p:txBody>
        </p:sp>
        <p:sp>
          <p:nvSpPr>
            <p:cNvPr id="741" name="TextBox 740">
              <a:extLst>
                <a:ext uri="{FF2B5EF4-FFF2-40B4-BE49-F238E27FC236}">
                  <a16:creationId xmlns:a16="http://schemas.microsoft.com/office/drawing/2014/main" id="{C45B5598-5FE7-C656-650B-989CD6C822A2}"/>
                </a:ext>
              </a:extLst>
            </p:cNvPr>
            <p:cNvSpPr txBox="1"/>
            <p:nvPr/>
          </p:nvSpPr>
          <p:spPr>
            <a:xfrm rot="1719">
              <a:off x="3551497" y="5257574"/>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12</a:t>
              </a:r>
            </a:p>
          </p:txBody>
        </p:sp>
        <p:sp>
          <p:nvSpPr>
            <p:cNvPr id="742" name="TextBox 741">
              <a:extLst>
                <a:ext uri="{FF2B5EF4-FFF2-40B4-BE49-F238E27FC236}">
                  <a16:creationId xmlns:a16="http://schemas.microsoft.com/office/drawing/2014/main" id="{99D4DE4B-2A6B-2AF7-CE61-41BBF9B5F6F4}"/>
                </a:ext>
              </a:extLst>
            </p:cNvPr>
            <p:cNvSpPr txBox="1"/>
            <p:nvPr/>
          </p:nvSpPr>
          <p:spPr>
            <a:xfrm rot="1719">
              <a:off x="3757499" y="5257674"/>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13</a:t>
              </a:r>
            </a:p>
          </p:txBody>
        </p:sp>
        <p:sp>
          <p:nvSpPr>
            <p:cNvPr id="743" name="TextBox 742">
              <a:extLst>
                <a:ext uri="{FF2B5EF4-FFF2-40B4-BE49-F238E27FC236}">
                  <a16:creationId xmlns:a16="http://schemas.microsoft.com/office/drawing/2014/main" id="{54EC6C12-B442-53A3-4D37-7B497E2C3880}"/>
                </a:ext>
              </a:extLst>
            </p:cNvPr>
            <p:cNvSpPr txBox="1"/>
            <p:nvPr/>
          </p:nvSpPr>
          <p:spPr>
            <a:xfrm rot="1719">
              <a:off x="3977510" y="5257784"/>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14</a:t>
              </a:r>
            </a:p>
          </p:txBody>
        </p:sp>
        <p:sp>
          <p:nvSpPr>
            <p:cNvPr id="744" name="TextBox 743">
              <a:extLst>
                <a:ext uri="{FF2B5EF4-FFF2-40B4-BE49-F238E27FC236}">
                  <a16:creationId xmlns:a16="http://schemas.microsoft.com/office/drawing/2014/main" id="{0F77BFBB-D6E1-FB74-1237-BAD2EA560E70}"/>
                </a:ext>
              </a:extLst>
            </p:cNvPr>
            <p:cNvSpPr txBox="1"/>
            <p:nvPr/>
          </p:nvSpPr>
          <p:spPr>
            <a:xfrm rot="1719">
              <a:off x="4183545" y="5257882"/>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15</a:t>
              </a:r>
            </a:p>
          </p:txBody>
        </p:sp>
        <p:sp>
          <p:nvSpPr>
            <p:cNvPr id="745" name="TextBox 744">
              <a:extLst>
                <a:ext uri="{FF2B5EF4-FFF2-40B4-BE49-F238E27FC236}">
                  <a16:creationId xmlns:a16="http://schemas.microsoft.com/office/drawing/2014/main" id="{878A175E-0090-A476-C131-B935955D0B3A}"/>
                </a:ext>
              </a:extLst>
            </p:cNvPr>
            <p:cNvSpPr txBox="1"/>
            <p:nvPr/>
          </p:nvSpPr>
          <p:spPr>
            <a:xfrm>
              <a:off x="4454214"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16</a:t>
              </a:r>
            </a:p>
          </p:txBody>
        </p:sp>
        <p:sp>
          <p:nvSpPr>
            <p:cNvPr id="746" name="TextBox 745">
              <a:extLst>
                <a:ext uri="{FF2B5EF4-FFF2-40B4-BE49-F238E27FC236}">
                  <a16:creationId xmlns:a16="http://schemas.microsoft.com/office/drawing/2014/main" id="{DF3F8EC0-4295-DF82-6AB6-D55E4854F94F}"/>
                </a:ext>
              </a:extLst>
            </p:cNvPr>
            <p:cNvSpPr txBox="1"/>
            <p:nvPr/>
          </p:nvSpPr>
          <p:spPr>
            <a:xfrm>
              <a:off x="466021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17</a:t>
              </a:r>
            </a:p>
          </p:txBody>
        </p:sp>
        <p:sp>
          <p:nvSpPr>
            <p:cNvPr id="747" name="TextBox 746">
              <a:extLst>
                <a:ext uri="{FF2B5EF4-FFF2-40B4-BE49-F238E27FC236}">
                  <a16:creationId xmlns:a16="http://schemas.microsoft.com/office/drawing/2014/main" id="{72FA1023-759E-FA28-1CA5-E43FE9E4A359}"/>
                </a:ext>
              </a:extLst>
            </p:cNvPr>
            <p:cNvSpPr txBox="1"/>
            <p:nvPr/>
          </p:nvSpPr>
          <p:spPr>
            <a:xfrm>
              <a:off x="4880229"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18</a:t>
              </a:r>
            </a:p>
          </p:txBody>
        </p:sp>
        <p:sp>
          <p:nvSpPr>
            <p:cNvPr id="748" name="TextBox 747">
              <a:extLst>
                <a:ext uri="{FF2B5EF4-FFF2-40B4-BE49-F238E27FC236}">
                  <a16:creationId xmlns:a16="http://schemas.microsoft.com/office/drawing/2014/main" id="{626F6129-02F0-2C83-3226-41583E94C039}"/>
                </a:ext>
              </a:extLst>
            </p:cNvPr>
            <p:cNvSpPr txBox="1"/>
            <p:nvPr/>
          </p:nvSpPr>
          <p:spPr>
            <a:xfrm>
              <a:off x="5086261"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19</a:t>
              </a:r>
            </a:p>
          </p:txBody>
        </p:sp>
        <p:sp>
          <p:nvSpPr>
            <p:cNvPr id="749" name="TextBox 748">
              <a:extLst>
                <a:ext uri="{FF2B5EF4-FFF2-40B4-BE49-F238E27FC236}">
                  <a16:creationId xmlns:a16="http://schemas.microsoft.com/office/drawing/2014/main" id="{A1D9EF46-B2D0-4DDA-7460-F27B0354E425}"/>
                </a:ext>
              </a:extLst>
            </p:cNvPr>
            <p:cNvSpPr txBox="1"/>
            <p:nvPr/>
          </p:nvSpPr>
          <p:spPr>
            <a:xfrm>
              <a:off x="5316733"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sp>
          <p:nvSpPr>
            <p:cNvPr id="750" name="TextBox 749">
              <a:extLst>
                <a:ext uri="{FF2B5EF4-FFF2-40B4-BE49-F238E27FC236}">
                  <a16:creationId xmlns:a16="http://schemas.microsoft.com/office/drawing/2014/main" id="{D24A17DB-B6E5-1E1A-F45E-3214D27FD7C4}"/>
                </a:ext>
              </a:extLst>
            </p:cNvPr>
            <p:cNvSpPr txBox="1"/>
            <p:nvPr/>
          </p:nvSpPr>
          <p:spPr>
            <a:xfrm>
              <a:off x="5522737"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21</a:t>
              </a:r>
            </a:p>
          </p:txBody>
        </p:sp>
        <p:sp>
          <p:nvSpPr>
            <p:cNvPr id="751" name="TextBox 750">
              <a:extLst>
                <a:ext uri="{FF2B5EF4-FFF2-40B4-BE49-F238E27FC236}">
                  <a16:creationId xmlns:a16="http://schemas.microsoft.com/office/drawing/2014/main" id="{ABE4D6C3-D045-E5C9-DCCD-032014E759B1}"/>
                </a:ext>
              </a:extLst>
            </p:cNvPr>
            <p:cNvSpPr txBox="1"/>
            <p:nvPr/>
          </p:nvSpPr>
          <p:spPr>
            <a:xfrm>
              <a:off x="5742735"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22</a:t>
              </a:r>
            </a:p>
          </p:txBody>
        </p:sp>
        <p:sp>
          <p:nvSpPr>
            <p:cNvPr id="752" name="TextBox 751">
              <a:extLst>
                <a:ext uri="{FF2B5EF4-FFF2-40B4-BE49-F238E27FC236}">
                  <a16:creationId xmlns:a16="http://schemas.microsoft.com/office/drawing/2014/main" id="{3A50ADFC-9C2E-ED9B-CB09-B01C4717A6C7}"/>
                </a:ext>
              </a:extLst>
            </p:cNvPr>
            <p:cNvSpPr txBox="1"/>
            <p:nvPr/>
          </p:nvSpPr>
          <p:spPr>
            <a:xfrm>
              <a:off x="594873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23</a:t>
              </a:r>
            </a:p>
          </p:txBody>
        </p:sp>
        <p:sp>
          <p:nvSpPr>
            <p:cNvPr id="753" name="TextBox 752">
              <a:extLst>
                <a:ext uri="{FF2B5EF4-FFF2-40B4-BE49-F238E27FC236}">
                  <a16:creationId xmlns:a16="http://schemas.microsoft.com/office/drawing/2014/main" id="{1BA650C9-24C7-B240-869A-9BEB16806C4D}"/>
                </a:ext>
              </a:extLst>
            </p:cNvPr>
            <p:cNvSpPr txBox="1"/>
            <p:nvPr/>
          </p:nvSpPr>
          <p:spPr>
            <a:xfrm>
              <a:off x="6161027"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24</a:t>
              </a:r>
            </a:p>
          </p:txBody>
        </p:sp>
        <p:sp>
          <p:nvSpPr>
            <p:cNvPr id="754" name="TextBox 753">
              <a:extLst>
                <a:ext uri="{FF2B5EF4-FFF2-40B4-BE49-F238E27FC236}">
                  <a16:creationId xmlns:a16="http://schemas.microsoft.com/office/drawing/2014/main" id="{C9DA14E0-2B1E-7C6B-45B0-001859788351}"/>
                </a:ext>
              </a:extLst>
            </p:cNvPr>
            <p:cNvSpPr txBox="1"/>
            <p:nvPr/>
          </p:nvSpPr>
          <p:spPr>
            <a:xfrm>
              <a:off x="636706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25</a:t>
              </a:r>
            </a:p>
          </p:txBody>
        </p:sp>
        <p:sp>
          <p:nvSpPr>
            <p:cNvPr id="755" name="TextBox 754">
              <a:extLst>
                <a:ext uri="{FF2B5EF4-FFF2-40B4-BE49-F238E27FC236}">
                  <a16:creationId xmlns:a16="http://schemas.microsoft.com/office/drawing/2014/main" id="{9784C45B-2E8B-50DE-557A-5C4AC903BAFF}"/>
                </a:ext>
              </a:extLst>
            </p:cNvPr>
            <p:cNvSpPr txBox="1"/>
            <p:nvPr/>
          </p:nvSpPr>
          <p:spPr>
            <a:xfrm>
              <a:off x="658707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26</a:t>
              </a:r>
            </a:p>
          </p:txBody>
        </p:sp>
        <p:sp>
          <p:nvSpPr>
            <p:cNvPr id="756" name="TextBox 755">
              <a:extLst>
                <a:ext uri="{FF2B5EF4-FFF2-40B4-BE49-F238E27FC236}">
                  <a16:creationId xmlns:a16="http://schemas.microsoft.com/office/drawing/2014/main" id="{3F5A65E9-77D5-E4E5-3422-E0F3881046AC}"/>
                </a:ext>
              </a:extLst>
            </p:cNvPr>
            <p:cNvSpPr txBox="1"/>
            <p:nvPr/>
          </p:nvSpPr>
          <p:spPr>
            <a:xfrm>
              <a:off x="6793072"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27</a:t>
              </a:r>
            </a:p>
          </p:txBody>
        </p:sp>
        <p:sp>
          <p:nvSpPr>
            <p:cNvPr id="757" name="TextBox 756">
              <a:extLst>
                <a:ext uri="{FF2B5EF4-FFF2-40B4-BE49-F238E27FC236}">
                  <a16:creationId xmlns:a16="http://schemas.microsoft.com/office/drawing/2014/main" id="{AF960632-B67E-F61D-C4ED-96D107137861}"/>
                </a:ext>
              </a:extLst>
            </p:cNvPr>
            <p:cNvSpPr txBox="1"/>
            <p:nvPr/>
          </p:nvSpPr>
          <p:spPr>
            <a:xfrm>
              <a:off x="7023544"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28</a:t>
              </a:r>
            </a:p>
          </p:txBody>
        </p:sp>
        <p:sp>
          <p:nvSpPr>
            <p:cNvPr id="758" name="TextBox 757">
              <a:extLst>
                <a:ext uri="{FF2B5EF4-FFF2-40B4-BE49-F238E27FC236}">
                  <a16:creationId xmlns:a16="http://schemas.microsoft.com/office/drawing/2014/main" id="{81AA5E4F-19E7-0B2C-8F58-2E66940204B1}"/>
                </a:ext>
              </a:extLst>
            </p:cNvPr>
            <p:cNvSpPr txBox="1"/>
            <p:nvPr/>
          </p:nvSpPr>
          <p:spPr>
            <a:xfrm>
              <a:off x="722953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29</a:t>
              </a:r>
            </a:p>
          </p:txBody>
        </p:sp>
        <p:sp>
          <p:nvSpPr>
            <p:cNvPr id="759" name="TextBox 758">
              <a:extLst>
                <a:ext uri="{FF2B5EF4-FFF2-40B4-BE49-F238E27FC236}">
                  <a16:creationId xmlns:a16="http://schemas.microsoft.com/office/drawing/2014/main" id="{925AB2E7-56EF-24A1-B162-BB29B1BE340F}"/>
                </a:ext>
              </a:extLst>
            </p:cNvPr>
            <p:cNvSpPr txBox="1"/>
            <p:nvPr/>
          </p:nvSpPr>
          <p:spPr>
            <a:xfrm>
              <a:off x="744958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30</a:t>
              </a:r>
            </a:p>
          </p:txBody>
        </p:sp>
        <p:sp>
          <p:nvSpPr>
            <p:cNvPr id="760" name="TextBox 759">
              <a:extLst>
                <a:ext uri="{FF2B5EF4-FFF2-40B4-BE49-F238E27FC236}">
                  <a16:creationId xmlns:a16="http://schemas.microsoft.com/office/drawing/2014/main" id="{9FB0A485-E179-067A-D575-74936EFE4D02}"/>
                </a:ext>
              </a:extLst>
            </p:cNvPr>
            <p:cNvSpPr txBox="1"/>
            <p:nvPr/>
          </p:nvSpPr>
          <p:spPr>
            <a:xfrm>
              <a:off x="765555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31</a:t>
              </a:r>
            </a:p>
          </p:txBody>
        </p:sp>
        <p:sp>
          <p:nvSpPr>
            <p:cNvPr id="761" name="TextBox 760">
              <a:extLst>
                <a:ext uri="{FF2B5EF4-FFF2-40B4-BE49-F238E27FC236}">
                  <a16:creationId xmlns:a16="http://schemas.microsoft.com/office/drawing/2014/main" id="{8ADC9A15-245A-23EE-6C79-01EB0C16329F}"/>
                </a:ext>
              </a:extLst>
            </p:cNvPr>
            <p:cNvSpPr txBox="1"/>
            <p:nvPr/>
          </p:nvSpPr>
          <p:spPr>
            <a:xfrm>
              <a:off x="787598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32</a:t>
              </a:r>
            </a:p>
          </p:txBody>
        </p:sp>
        <p:sp>
          <p:nvSpPr>
            <p:cNvPr id="762" name="TextBox 761">
              <a:extLst>
                <a:ext uri="{FF2B5EF4-FFF2-40B4-BE49-F238E27FC236}">
                  <a16:creationId xmlns:a16="http://schemas.microsoft.com/office/drawing/2014/main" id="{6ACFAE84-2E46-0AAF-6B68-7030EA2459A1}"/>
                </a:ext>
              </a:extLst>
            </p:cNvPr>
            <p:cNvSpPr txBox="1"/>
            <p:nvPr/>
          </p:nvSpPr>
          <p:spPr>
            <a:xfrm>
              <a:off x="8081992"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33</a:t>
              </a:r>
            </a:p>
          </p:txBody>
        </p:sp>
        <p:sp>
          <p:nvSpPr>
            <p:cNvPr id="763" name="TextBox 762">
              <a:extLst>
                <a:ext uri="{FF2B5EF4-FFF2-40B4-BE49-F238E27FC236}">
                  <a16:creationId xmlns:a16="http://schemas.microsoft.com/office/drawing/2014/main" id="{7DF00312-1B9A-071F-8AFB-8874EE84E7A3}"/>
                </a:ext>
              </a:extLst>
            </p:cNvPr>
            <p:cNvSpPr txBox="1"/>
            <p:nvPr/>
          </p:nvSpPr>
          <p:spPr>
            <a:xfrm>
              <a:off x="830196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34</a:t>
              </a:r>
            </a:p>
          </p:txBody>
        </p:sp>
        <p:sp>
          <p:nvSpPr>
            <p:cNvPr id="764" name="TextBox 763">
              <a:extLst>
                <a:ext uri="{FF2B5EF4-FFF2-40B4-BE49-F238E27FC236}">
                  <a16:creationId xmlns:a16="http://schemas.microsoft.com/office/drawing/2014/main" id="{C23E0DAF-B69F-A30B-038C-887B0E9AD5FF}"/>
                </a:ext>
              </a:extLst>
            </p:cNvPr>
            <p:cNvSpPr txBox="1"/>
            <p:nvPr/>
          </p:nvSpPr>
          <p:spPr>
            <a:xfrm>
              <a:off x="8507994"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35</a:t>
              </a:r>
            </a:p>
          </p:txBody>
        </p:sp>
        <p:sp>
          <p:nvSpPr>
            <p:cNvPr id="765" name="TextBox 764">
              <a:extLst>
                <a:ext uri="{FF2B5EF4-FFF2-40B4-BE49-F238E27FC236}">
                  <a16:creationId xmlns:a16="http://schemas.microsoft.com/office/drawing/2014/main" id="{4E9F2D2F-B4A8-497F-9CD5-4CA2484C5A12}"/>
                </a:ext>
              </a:extLst>
            </p:cNvPr>
            <p:cNvSpPr txBox="1"/>
            <p:nvPr/>
          </p:nvSpPr>
          <p:spPr>
            <a:xfrm>
              <a:off x="8738506"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36</a:t>
              </a:r>
            </a:p>
          </p:txBody>
        </p:sp>
        <p:sp>
          <p:nvSpPr>
            <p:cNvPr id="766" name="TextBox 765">
              <a:extLst>
                <a:ext uri="{FF2B5EF4-FFF2-40B4-BE49-F238E27FC236}">
                  <a16:creationId xmlns:a16="http://schemas.microsoft.com/office/drawing/2014/main" id="{63EBC665-ACEC-2B3A-5EF3-33D4C173B57C}"/>
                </a:ext>
              </a:extLst>
            </p:cNvPr>
            <p:cNvSpPr txBox="1"/>
            <p:nvPr/>
          </p:nvSpPr>
          <p:spPr>
            <a:xfrm>
              <a:off x="894451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37</a:t>
              </a:r>
            </a:p>
          </p:txBody>
        </p:sp>
        <p:sp>
          <p:nvSpPr>
            <p:cNvPr id="767" name="TextBox 766">
              <a:extLst>
                <a:ext uri="{FF2B5EF4-FFF2-40B4-BE49-F238E27FC236}">
                  <a16:creationId xmlns:a16="http://schemas.microsoft.com/office/drawing/2014/main" id="{A09327C3-1628-734E-E922-A5CCE0103EAF}"/>
                </a:ext>
              </a:extLst>
            </p:cNvPr>
            <p:cNvSpPr txBox="1"/>
            <p:nvPr/>
          </p:nvSpPr>
          <p:spPr>
            <a:xfrm>
              <a:off x="916447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38</a:t>
              </a:r>
            </a:p>
          </p:txBody>
        </p:sp>
        <p:sp>
          <p:nvSpPr>
            <p:cNvPr id="768" name="TextBox 767">
              <a:extLst>
                <a:ext uri="{FF2B5EF4-FFF2-40B4-BE49-F238E27FC236}">
                  <a16:creationId xmlns:a16="http://schemas.microsoft.com/office/drawing/2014/main" id="{B7F19DE6-4E16-3B94-5A39-CBA50DC5302E}"/>
                </a:ext>
              </a:extLst>
            </p:cNvPr>
            <p:cNvSpPr txBox="1"/>
            <p:nvPr/>
          </p:nvSpPr>
          <p:spPr>
            <a:xfrm>
              <a:off x="9370554"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39</a:t>
              </a:r>
            </a:p>
          </p:txBody>
        </p:sp>
        <p:sp>
          <p:nvSpPr>
            <p:cNvPr id="769" name="TextBox 768">
              <a:extLst>
                <a:ext uri="{FF2B5EF4-FFF2-40B4-BE49-F238E27FC236}">
                  <a16:creationId xmlns:a16="http://schemas.microsoft.com/office/drawing/2014/main" id="{0DC04A6D-1E79-352E-F931-665E4FAA845C}"/>
                </a:ext>
              </a:extLst>
            </p:cNvPr>
            <p:cNvSpPr txBox="1"/>
            <p:nvPr/>
          </p:nvSpPr>
          <p:spPr>
            <a:xfrm>
              <a:off x="9582800"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40</a:t>
              </a:r>
            </a:p>
          </p:txBody>
        </p:sp>
        <p:sp>
          <p:nvSpPr>
            <p:cNvPr id="770" name="TextBox 769">
              <a:extLst>
                <a:ext uri="{FF2B5EF4-FFF2-40B4-BE49-F238E27FC236}">
                  <a16:creationId xmlns:a16="http://schemas.microsoft.com/office/drawing/2014/main" id="{82093BDF-8D05-8EA5-9CAE-0DD725690CAF}"/>
                </a:ext>
              </a:extLst>
            </p:cNvPr>
            <p:cNvSpPr txBox="1"/>
            <p:nvPr/>
          </p:nvSpPr>
          <p:spPr>
            <a:xfrm>
              <a:off x="9788844"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41</a:t>
              </a:r>
            </a:p>
          </p:txBody>
        </p:sp>
        <p:sp>
          <p:nvSpPr>
            <p:cNvPr id="771" name="TextBox 770">
              <a:extLst>
                <a:ext uri="{FF2B5EF4-FFF2-40B4-BE49-F238E27FC236}">
                  <a16:creationId xmlns:a16="http://schemas.microsoft.com/office/drawing/2014/main" id="{FFAE8857-EE27-3FF0-06B4-5A4B9BEE6DAE}"/>
                </a:ext>
              </a:extLst>
            </p:cNvPr>
            <p:cNvSpPr txBox="1"/>
            <p:nvPr/>
          </p:nvSpPr>
          <p:spPr>
            <a:xfrm>
              <a:off x="10008762"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42</a:t>
              </a:r>
            </a:p>
          </p:txBody>
        </p:sp>
        <p:sp>
          <p:nvSpPr>
            <p:cNvPr id="772" name="TextBox 771">
              <a:extLst>
                <a:ext uri="{FF2B5EF4-FFF2-40B4-BE49-F238E27FC236}">
                  <a16:creationId xmlns:a16="http://schemas.microsoft.com/office/drawing/2014/main" id="{12A09B34-B080-E749-A0E5-9F613AA42837}"/>
                </a:ext>
              </a:extLst>
            </p:cNvPr>
            <p:cNvSpPr txBox="1"/>
            <p:nvPr/>
          </p:nvSpPr>
          <p:spPr>
            <a:xfrm>
              <a:off x="10214838"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43</a:t>
              </a:r>
            </a:p>
          </p:txBody>
        </p:sp>
        <p:sp>
          <p:nvSpPr>
            <p:cNvPr id="773" name="TextBox 772">
              <a:extLst>
                <a:ext uri="{FF2B5EF4-FFF2-40B4-BE49-F238E27FC236}">
                  <a16:creationId xmlns:a16="http://schemas.microsoft.com/office/drawing/2014/main" id="{426E7F34-209E-EB12-1FAA-97D02869D745}"/>
                </a:ext>
              </a:extLst>
            </p:cNvPr>
            <p:cNvSpPr txBox="1"/>
            <p:nvPr/>
          </p:nvSpPr>
          <p:spPr>
            <a:xfrm>
              <a:off x="10445359"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44</a:t>
              </a:r>
            </a:p>
          </p:txBody>
        </p:sp>
        <p:sp>
          <p:nvSpPr>
            <p:cNvPr id="774" name="TextBox 773">
              <a:extLst>
                <a:ext uri="{FF2B5EF4-FFF2-40B4-BE49-F238E27FC236}">
                  <a16:creationId xmlns:a16="http://schemas.microsoft.com/office/drawing/2014/main" id="{E0BC836B-8F94-EA1A-F4DF-07B738E28F59}"/>
                </a:ext>
              </a:extLst>
            </p:cNvPr>
            <p:cNvSpPr txBox="1"/>
            <p:nvPr/>
          </p:nvSpPr>
          <p:spPr>
            <a:xfrm>
              <a:off x="10651332" y="5279575"/>
              <a:ext cx="404384" cy="268451"/>
            </a:xfrm>
            <a:prstGeom prst="rect">
              <a:avLst/>
            </a:prstGeom>
            <a:noFill/>
          </p:spPr>
          <p:txBody>
            <a:bodyPr wrap="none" rtlCol="0">
              <a:spAutoFit/>
            </a:bodyPr>
            <a:lstStyle/>
            <a:p>
              <a:pP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45</a:t>
              </a:r>
            </a:p>
          </p:txBody>
        </p:sp>
        <p:sp>
          <p:nvSpPr>
            <p:cNvPr id="778" name="TextBox 777">
              <a:extLst>
                <a:ext uri="{FF2B5EF4-FFF2-40B4-BE49-F238E27FC236}">
                  <a16:creationId xmlns:a16="http://schemas.microsoft.com/office/drawing/2014/main" id="{3BC54252-8D4E-6A14-C135-4FF0FD5B8129}"/>
                </a:ext>
              </a:extLst>
            </p:cNvPr>
            <p:cNvSpPr txBox="1"/>
            <p:nvPr/>
          </p:nvSpPr>
          <p:spPr>
            <a:xfrm rot="1719">
              <a:off x="665220" y="5035734"/>
              <a:ext cx="325304" cy="26845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0</a:t>
              </a:r>
            </a:p>
          </p:txBody>
        </p:sp>
        <p:sp>
          <p:nvSpPr>
            <p:cNvPr id="779" name="TextBox 778">
              <a:extLst>
                <a:ext uri="{FF2B5EF4-FFF2-40B4-BE49-F238E27FC236}">
                  <a16:creationId xmlns:a16="http://schemas.microsoft.com/office/drawing/2014/main" id="{9685E21C-69E7-995D-B4CE-DEBC5C38ACB0}"/>
                </a:ext>
              </a:extLst>
            </p:cNvPr>
            <p:cNvSpPr txBox="1"/>
            <p:nvPr/>
          </p:nvSpPr>
          <p:spPr>
            <a:xfrm>
              <a:off x="553314" y="4378804"/>
              <a:ext cx="404384" cy="26845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sp>
          <p:nvSpPr>
            <p:cNvPr id="780" name="TextBox 779">
              <a:extLst>
                <a:ext uri="{FF2B5EF4-FFF2-40B4-BE49-F238E27FC236}">
                  <a16:creationId xmlns:a16="http://schemas.microsoft.com/office/drawing/2014/main" id="{39D018BF-D567-0D4D-598B-BD2F8F787459}"/>
                </a:ext>
              </a:extLst>
            </p:cNvPr>
            <p:cNvSpPr txBox="1"/>
            <p:nvPr/>
          </p:nvSpPr>
          <p:spPr>
            <a:xfrm>
              <a:off x="553314" y="3705827"/>
              <a:ext cx="404384" cy="268451"/>
            </a:xfrm>
            <a:prstGeom prst="rect">
              <a:avLst/>
            </a:prstGeom>
            <a:noFill/>
          </p:spPr>
          <p:txBody>
            <a:bodyPr wrap="none" rtlCol="0">
              <a:spAutoFit/>
            </a:bodyPr>
            <a:lstStyle/>
            <a:p>
              <a:pPr algn="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40</a:t>
              </a:r>
            </a:p>
          </p:txBody>
        </p:sp>
        <p:sp>
          <p:nvSpPr>
            <p:cNvPr id="781" name="TextBox 780">
              <a:extLst>
                <a:ext uri="{FF2B5EF4-FFF2-40B4-BE49-F238E27FC236}">
                  <a16:creationId xmlns:a16="http://schemas.microsoft.com/office/drawing/2014/main" id="{C93CE628-B74B-AC52-7EE1-215B2AECC259}"/>
                </a:ext>
              </a:extLst>
            </p:cNvPr>
            <p:cNvSpPr txBox="1"/>
            <p:nvPr/>
          </p:nvSpPr>
          <p:spPr>
            <a:xfrm>
              <a:off x="553314" y="3032842"/>
              <a:ext cx="404384" cy="268451"/>
            </a:xfrm>
            <a:prstGeom prst="rect">
              <a:avLst/>
            </a:prstGeom>
            <a:noFill/>
          </p:spPr>
          <p:txBody>
            <a:bodyPr wrap="none" rtlCol="0">
              <a:spAutoFit/>
            </a:bodyPr>
            <a:lstStyle/>
            <a:p>
              <a:pPr algn="r" defTabSz="685800" fontAlgn="auto">
                <a:spcBef>
                  <a:spcPts val="0"/>
                </a:spcBef>
                <a:spcAft>
                  <a:spcPts val="0"/>
                </a:spcAft>
                <a:defRPr/>
              </a:pPr>
              <a:r>
                <a:rPr lang="en-US" sz="825">
                  <a:ln/>
                  <a:solidFill>
                    <a:srgbClr val="000000"/>
                  </a:solidFill>
                  <a:latin typeface="Arial" panose="020B0604020202020204" pitchFamily="34" charset="0"/>
                  <a:ea typeface="+mn-ea"/>
                  <a:cs typeface="Arial" panose="020B0604020202020204" pitchFamily="34" charset="0"/>
                  <a:sym typeface="HelveticaNeueLTStd-Roman"/>
                  <a:rtl val="0"/>
                </a:rPr>
                <a:t>60</a:t>
              </a:r>
            </a:p>
          </p:txBody>
        </p:sp>
        <p:sp>
          <p:nvSpPr>
            <p:cNvPr id="782" name="TextBox 781">
              <a:extLst>
                <a:ext uri="{FF2B5EF4-FFF2-40B4-BE49-F238E27FC236}">
                  <a16:creationId xmlns:a16="http://schemas.microsoft.com/office/drawing/2014/main" id="{922DE6B1-44F5-3A24-585B-E9F2BEB20707}"/>
                </a:ext>
              </a:extLst>
            </p:cNvPr>
            <p:cNvSpPr txBox="1"/>
            <p:nvPr/>
          </p:nvSpPr>
          <p:spPr>
            <a:xfrm>
              <a:off x="553314" y="2359866"/>
              <a:ext cx="404384" cy="268451"/>
            </a:xfrm>
            <a:prstGeom prst="rect">
              <a:avLst/>
            </a:prstGeom>
            <a:noFill/>
          </p:spPr>
          <p:txBody>
            <a:bodyPr wrap="none" rtlCol="0">
              <a:spAutoFit/>
            </a:bodyPr>
            <a:lstStyle/>
            <a:p>
              <a:pPr algn="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80</a:t>
              </a:r>
            </a:p>
          </p:txBody>
        </p:sp>
        <p:sp>
          <p:nvSpPr>
            <p:cNvPr id="783" name="TextBox 782">
              <a:extLst>
                <a:ext uri="{FF2B5EF4-FFF2-40B4-BE49-F238E27FC236}">
                  <a16:creationId xmlns:a16="http://schemas.microsoft.com/office/drawing/2014/main" id="{27D3F150-851F-DF2A-2777-1A129ADE3E07}"/>
                </a:ext>
              </a:extLst>
            </p:cNvPr>
            <p:cNvSpPr txBox="1"/>
            <p:nvPr/>
          </p:nvSpPr>
          <p:spPr>
            <a:xfrm>
              <a:off x="474232" y="1686891"/>
              <a:ext cx="483467" cy="268451"/>
            </a:xfrm>
            <a:prstGeom prst="rect">
              <a:avLst/>
            </a:prstGeom>
            <a:noFill/>
          </p:spPr>
          <p:txBody>
            <a:bodyPr wrap="none" rtlCol="0">
              <a:spAutoFit/>
            </a:bodyPr>
            <a:lstStyle/>
            <a:p>
              <a:pPr algn="r" defTabSz="685800" fontAlgn="auto">
                <a:spcBef>
                  <a:spcPts val="0"/>
                </a:spcBef>
                <a:spcAft>
                  <a:spcPts val="0"/>
                </a:spcAft>
                <a:defRPr/>
              </a:pPr>
              <a:r>
                <a:rPr lang="en-US" sz="825" dirty="0">
                  <a:ln/>
                  <a:solidFill>
                    <a:srgbClr val="000000"/>
                  </a:solidFill>
                  <a:latin typeface="Arial" panose="020B0604020202020204" pitchFamily="34" charset="0"/>
                  <a:ea typeface="+mn-ea"/>
                  <a:cs typeface="Arial" panose="020B0604020202020204" pitchFamily="34" charset="0"/>
                  <a:sym typeface="HelveticaNeueLTStd-Roman"/>
                  <a:rtl val="0"/>
                </a:rPr>
                <a:t>100</a:t>
              </a:r>
            </a:p>
          </p:txBody>
        </p:sp>
        <p:sp>
          <p:nvSpPr>
            <p:cNvPr id="1428" name="TextBox 1427">
              <a:extLst>
                <a:ext uri="{FF2B5EF4-FFF2-40B4-BE49-F238E27FC236}">
                  <a16:creationId xmlns:a16="http://schemas.microsoft.com/office/drawing/2014/main" id="{FFD70EAA-79C7-9D6F-4A6E-08817078EB35}"/>
                </a:ext>
              </a:extLst>
            </p:cNvPr>
            <p:cNvSpPr txBox="1"/>
            <p:nvPr/>
          </p:nvSpPr>
          <p:spPr>
            <a:xfrm>
              <a:off x="8508247" y="5843249"/>
              <a:ext cx="361637" cy="226064"/>
            </a:xfrm>
            <a:prstGeom prst="rect">
              <a:avLst/>
            </a:prstGeom>
            <a:noFill/>
          </p:spPr>
          <p:txBody>
            <a:bodyPr wrap="none" rtlCol="0">
              <a:spAutoFit/>
            </a:bodyPr>
            <a:lstStyle/>
            <a:p>
              <a:pPr defTabSz="685800" fontAlgn="auto">
                <a:spcBef>
                  <a:spcPts val="0"/>
                </a:spcBef>
                <a:spcAft>
                  <a:spcPts val="0"/>
                </a:spcAft>
                <a:defRPr/>
              </a:pPr>
              <a:r>
                <a:rPr lang="en-US" sz="600" dirty="0">
                  <a:ln/>
                  <a:solidFill>
                    <a:srgbClr val="000000"/>
                  </a:solidFill>
                  <a:latin typeface="Arial" panose="020B0604020202020204" pitchFamily="34" charset="0"/>
                  <a:ea typeface="+mn-ea"/>
                  <a:cs typeface="Arial" panose="020B0604020202020204" pitchFamily="34" charset="0"/>
                  <a:sym typeface="HelveticaNeueLTStd-Roman"/>
                  <a:rtl val="0"/>
                </a:rPr>
                <a:t>20</a:t>
              </a:r>
            </a:p>
          </p:txBody>
        </p:sp>
      </p:grpSp>
      <p:sp>
        <p:nvSpPr>
          <p:cNvPr id="16" name="TextBox 15">
            <a:extLst>
              <a:ext uri="{FF2B5EF4-FFF2-40B4-BE49-F238E27FC236}">
                <a16:creationId xmlns:a16="http://schemas.microsoft.com/office/drawing/2014/main" id="{97DECF9F-1806-3623-FE03-3FE94BBF8AD0}"/>
              </a:ext>
            </a:extLst>
          </p:cNvPr>
          <p:cNvSpPr txBox="1"/>
          <p:nvPr/>
        </p:nvSpPr>
        <p:spPr>
          <a:xfrm>
            <a:off x="8715166" y="2903828"/>
            <a:ext cx="461986" cy="276999"/>
          </a:xfrm>
          <a:prstGeom prst="rect">
            <a:avLst/>
          </a:prstGeom>
          <a:noFill/>
        </p:spPr>
        <p:txBody>
          <a:bodyPr wrap="none" rtlCol="0">
            <a:spAutoFit/>
          </a:bodyPr>
          <a:lstStyle/>
          <a:p>
            <a:pPr defTabSz="685800" fontAlgn="auto">
              <a:spcBef>
                <a:spcPts val="0"/>
              </a:spcBef>
              <a:spcAft>
                <a:spcPts val="0"/>
              </a:spcAft>
              <a:defRPr/>
            </a:pPr>
            <a:r>
              <a:rPr lang="en-US" sz="1200" b="1" dirty="0">
                <a:solidFill>
                  <a:prstClr val="black"/>
                </a:solidFill>
                <a:latin typeface="Arial" panose="020B0604020202020204" pitchFamily="34" charset="0"/>
                <a:ea typeface="+mn-ea"/>
                <a:cs typeface="Arial" panose="020B0604020202020204" pitchFamily="34" charset="0"/>
              </a:rPr>
              <a:t>~4X</a:t>
            </a:r>
          </a:p>
        </p:txBody>
      </p:sp>
      <p:cxnSp>
        <p:nvCxnSpPr>
          <p:cNvPr id="21" name="Straight Connector 20">
            <a:extLst>
              <a:ext uri="{FF2B5EF4-FFF2-40B4-BE49-F238E27FC236}">
                <a16:creationId xmlns:a16="http://schemas.microsoft.com/office/drawing/2014/main" id="{BD156124-2F76-AE5F-25E7-7D4B50696781}"/>
              </a:ext>
            </a:extLst>
          </p:cNvPr>
          <p:cNvCxnSpPr>
            <a:cxnSpLocks/>
          </p:cNvCxnSpPr>
          <p:nvPr/>
        </p:nvCxnSpPr>
        <p:spPr>
          <a:xfrm flipV="1">
            <a:off x="4745414" y="2176616"/>
            <a:ext cx="0" cy="174140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36" name="Right Brace 35">
            <a:extLst>
              <a:ext uri="{FF2B5EF4-FFF2-40B4-BE49-F238E27FC236}">
                <a16:creationId xmlns:a16="http://schemas.microsoft.com/office/drawing/2014/main" id="{FA063AA7-B2BE-5BC7-F4FA-24ED90AD3BFD}"/>
              </a:ext>
            </a:extLst>
          </p:cNvPr>
          <p:cNvSpPr/>
          <p:nvPr/>
        </p:nvSpPr>
        <p:spPr>
          <a:xfrm>
            <a:off x="8697529" y="2668580"/>
            <a:ext cx="44896" cy="698409"/>
          </a:xfrm>
          <a:prstGeom prst="rightBrace">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fontAlgn="auto">
              <a:spcBef>
                <a:spcPts val="0"/>
              </a:spcBef>
              <a:spcAft>
                <a:spcPts val="0"/>
              </a:spcAft>
              <a:defRPr/>
            </a:pPr>
            <a:endParaRPr lang="en-US" sz="1350">
              <a:solidFill>
                <a:prstClr val="black"/>
              </a:solidFill>
              <a:latin typeface="Tahoma"/>
            </a:endParaRPr>
          </a:p>
        </p:txBody>
      </p:sp>
      <p:sp>
        <p:nvSpPr>
          <p:cNvPr id="3" name="Rectangle 2">
            <a:extLst>
              <a:ext uri="{FF2B5EF4-FFF2-40B4-BE49-F238E27FC236}">
                <a16:creationId xmlns:a16="http://schemas.microsoft.com/office/drawing/2014/main" id="{C975EBE0-6300-4C8B-EE78-B63E82391A88}"/>
              </a:ext>
            </a:extLst>
          </p:cNvPr>
          <p:cNvSpPr/>
          <p:nvPr/>
        </p:nvSpPr>
        <p:spPr>
          <a:xfrm>
            <a:off x="7552387" y="2310478"/>
            <a:ext cx="1558141" cy="133595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0" hangingPunct="0">
              <a:defRPr/>
            </a:pPr>
            <a:endParaRPr lang="en-US" sz="2100" u="sng">
              <a:solidFill>
                <a:srgbClr val="FFFFFF"/>
              </a:solidFill>
              <a:latin typeface="Arial"/>
            </a:endParaRPr>
          </a:p>
        </p:txBody>
      </p:sp>
    </p:spTree>
    <p:extLst>
      <p:ext uri="{BB962C8B-B14F-4D97-AF65-F5344CB8AC3E}">
        <p14:creationId xmlns:p14="http://schemas.microsoft.com/office/powerpoint/2010/main" val="673131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7C9341C-CDB2-A445-9312-737AE0C83BEB}"/>
              </a:ext>
            </a:extLst>
          </p:cNvPr>
          <p:cNvSpPr>
            <a:spLocks noGrp="1"/>
          </p:cNvSpPr>
          <p:nvPr>
            <p:ph type="ctrTitle"/>
          </p:nvPr>
        </p:nvSpPr>
        <p:spPr/>
        <p:txBody>
          <a:bodyPr/>
          <a:lstStyle/>
          <a:p>
            <a:r>
              <a:rPr lang="en-US" sz="2100" dirty="0">
                <a:solidFill>
                  <a:srgbClr val="002060"/>
                </a:solidFill>
              </a:rPr>
              <a:t>Most Common TEAEs in ≥20% of Patients</a:t>
            </a:r>
          </a:p>
        </p:txBody>
      </p:sp>
      <p:graphicFrame>
        <p:nvGraphicFramePr>
          <p:cNvPr id="5" name="Table 4">
            <a:extLst>
              <a:ext uri="{FF2B5EF4-FFF2-40B4-BE49-F238E27FC236}">
                <a16:creationId xmlns:a16="http://schemas.microsoft.com/office/drawing/2014/main" id="{508953DF-3F7F-9D45-8CC3-062F37271E58}"/>
              </a:ext>
            </a:extLst>
          </p:cNvPr>
          <p:cNvGraphicFramePr>
            <a:graphicFrameLocks noGrp="1"/>
          </p:cNvGraphicFramePr>
          <p:nvPr/>
        </p:nvGraphicFramePr>
        <p:xfrm>
          <a:off x="374236" y="703869"/>
          <a:ext cx="8201369" cy="3957739"/>
        </p:xfrm>
        <a:graphic>
          <a:graphicData uri="http://schemas.openxmlformats.org/drawingml/2006/table">
            <a:tbl>
              <a:tblPr firstRow="1" bandRow="1"/>
              <a:tblGrid>
                <a:gridCol w="3105889">
                  <a:extLst>
                    <a:ext uri="{9D8B030D-6E8A-4147-A177-3AD203B41FA5}">
                      <a16:colId xmlns:a16="http://schemas.microsoft.com/office/drawing/2014/main" val="3624223050"/>
                    </a:ext>
                  </a:extLst>
                </a:gridCol>
                <a:gridCol w="1369472">
                  <a:extLst>
                    <a:ext uri="{9D8B030D-6E8A-4147-A177-3AD203B41FA5}">
                      <a16:colId xmlns:a16="http://schemas.microsoft.com/office/drawing/2014/main" val="2753886849"/>
                    </a:ext>
                  </a:extLst>
                </a:gridCol>
                <a:gridCol w="1257422">
                  <a:extLst>
                    <a:ext uri="{9D8B030D-6E8A-4147-A177-3AD203B41FA5}">
                      <a16:colId xmlns:a16="http://schemas.microsoft.com/office/drawing/2014/main" val="4290156377"/>
                    </a:ext>
                  </a:extLst>
                </a:gridCol>
                <a:gridCol w="1223761">
                  <a:extLst>
                    <a:ext uri="{9D8B030D-6E8A-4147-A177-3AD203B41FA5}">
                      <a16:colId xmlns:a16="http://schemas.microsoft.com/office/drawing/2014/main" val="3825376851"/>
                    </a:ext>
                  </a:extLst>
                </a:gridCol>
                <a:gridCol w="1244826">
                  <a:extLst>
                    <a:ext uri="{9D8B030D-6E8A-4147-A177-3AD203B41FA5}">
                      <a16:colId xmlns:a16="http://schemas.microsoft.com/office/drawing/2014/main" val="4022848233"/>
                    </a:ext>
                  </a:extLst>
                </a:gridCol>
              </a:tblGrid>
              <a:tr h="320040">
                <a:tc row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lvl="0" indent="0" algn="l" rtl="0" fontAlgn="ctr"/>
                      <a:r>
                        <a:rPr lang="en-US" sz="1100" b="1" i="0" u="none" strike="noStrike" dirty="0">
                          <a:solidFill>
                            <a:srgbClr val="000000"/>
                          </a:solidFill>
                          <a:effectLst/>
                          <a:latin typeface="Arial" panose="020B0604020202020204" pitchFamily="34" charset="0"/>
                        </a:rPr>
                        <a:t>System Organ Class</a:t>
                      </a:r>
                    </a:p>
                    <a:p>
                      <a:pPr marL="0" lvl="0" algn="l" rtl="0" fontAlgn="ctr"/>
                      <a:r>
                        <a:rPr lang="en-US" sz="1100" b="1" i="0" u="none" strike="noStrike" dirty="0">
                          <a:solidFill>
                            <a:srgbClr val="000000"/>
                          </a:solidFill>
                          <a:effectLst/>
                          <a:latin typeface="Arial" panose="020B0604020202020204" pitchFamily="34" charset="0"/>
                        </a:rPr>
                        <a:t>   Preferred Term, n (%)</a:t>
                      </a:r>
                    </a:p>
                  </a:txBody>
                  <a:tcPr marL="68580" marR="68580" marT="0" marB="0" anchor="b">
                    <a:lnL>
                      <a:noFill/>
                    </a:lnL>
                    <a:lnR w="12700" cap="flat" cmpd="sng" algn="ctr">
                      <a:solidFill>
                        <a:schemeClr val="tx1"/>
                      </a:solidFill>
                      <a:prstDash val="solid"/>
                      <a:round/>
                      <a:headEnd type="none" w="med" len="med"/>
                      <a:tailEnd type="none" w="med" len="med"/>
                    </a:lnR>
                    <a:lnT>
                      <a:noFill/>
                    </a:lnT>
                    <a:lnB w="9525"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0000"/>
                        </a:lnSpc>
                        <a:spcBef>
                          <a:spcPts val="0"/>
                        </a:spcBef>
                        <a:spcAft>
                          <a:spcPts val="0"/>
                        </a:spcAft>
                      </a:pPr>
                      <a:r>
                        <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T-DXd</a:t>
                      </a:r>
                      <a:endPar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257</a:t>
                      </a:r>
                      <a:endPar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2985"/>
                    </a:solidFill>
                  </a:tcPr>
                </a:tc>
                <a:tc hMerge="1">
                  <a:txBody>
                    <a:bodyPr/>
                    <a:lstStyle/>
                    <a:p>
                      <a:endParaRPr lang="en-US"/>
                    </a:p>
                  </a:txBody>
                  <a:tcPr>
                    <a:lnL w="12700" cmpd="sng">
                      <a:noFill/>
                      <a:prstDash val="solid"/>
                    </a:lnL>
                  </a:tcPr>
                </a:tc>
                <a:tc gridSpan="2">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gn="ctr">
                        <a:lnSpc>
                          <a:spcPct val="100000"/>
                        </a:lnSpc>
                        <a:spcBef>
                          <a:spcPts val="0"/>
                        </a:spcBef>
                        <a:spcAft>
                          <a:spcPts val="0"/>
                        </a:spcAft>
                      </a:pPr>
                      <a:r>
                        <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T-DM1</a:t>
                      </a:r>
                    </a:p>
                    <a:p>
                      <a:pPr marL="0" marR="0" algn="ctr">
                        <a:lnSpc>
                          <a:spcPct val="100000"/>
                        </a:lnSpc>
                        <a:spcBef>
                          <a:spcPts val="0"/>
                        </a:spcBef>
                        <a:spcAft>
                          <a:spcPts val="0"/>
                        </a:spcAft>
                      </a:pPr>
                      <a:r>
                        <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261</a:t>
                      </a:r>
                      <a:endPar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8580" marR="68580" marT="0" marB="0" anchor="ctr">
                    <a:lnL w="12700" cap="flat" cmpd="sng" algn="ctr">
                      <a:noFill/>
                      <a:prstDash val="solid"/>
                      <a:round/>
                      <a:headEnd type="none" w="med" len="med"/>
                      <a:tailEnd type="none" w="med" len="med"/>
                    </a:lnL>
                    <a:lnR w="12700" cmpd="sng">
                      <a:noFill/>
                      <a:prstDash val="soli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929294"/>
                    </a:solidFill>
                  </a:tcPr>
                </a:tc>
                <a:tc hMerge="1">
                  <a:txBody>
                    <a:bodyPr/>
                    <a:lstStyle/>
                    <a:p>
                      <a:endParaRPr lang="en-US"/>
                    </a:p>
                  </a:txBody>
                  <a:tcPr>
                    <a:lnL w="12700" cmpd="sng">
                      <a:noFill/>
                      <a:prstDash val="solid"/>
                    </a:lnL>
                  </a:tcPr>
                </a:tc>
                <a:extLst>
                  <a:ext uri="{0D108BD9-81ED-4DB2-BD59-A6C34878D82A}">
                    <a16:rowId xmlns:a16="http://schemas.microsoft.com/office/drawing/2014/main" val="2304189290"/>
                  </a:ext>
                </a:extLst>
              </a:tr>
              <a:tr h="160020">
                <a:tc vMerge="1">
                  <a:txBody>
                    <a:bodyPr/>
                    <a:lstStyle/>
                    <a:p>
                      <a:pPr marL="0" lvl="0" algn="l" rtl="0" fontAlgn="ctr"/>
                      <a:r>
                        <a:rPr lang="en-US" sz="1400" b="1" i="0" u="none" strike="noStrike" dirty="0">
                          <a:solidFill>
                            <a:srgbClr val="000000"/>
                          </a:solidFill>
                          <a:effectLst/>
                          <a:latin typeface="Arial" panose="020B0604020202020204" pitchFamily="34" charset="0"/>
                        </a:rPr>
                        <a:t>System Organ Class</a:t>
                      </a:r>
                    </a:p>
                    <a:p>
                      <a:pPr marL="0" lvl="0" algn="l" rtl="0" fontAlgn="ctr"/>
                      <a:r>
                        <a:rPr lang="en-US" sz="1400" b="1" i="0" u="none" strike="noStrike" dirty="0">
                          <a:solidFill>
                            <a:srgbClr val="000000"/>
                          </a:solidFill>
                          <a:effectLst/>
                          <a:latin typeface="Arial" panose="020B0604020202020204" pitchFamily="34" charset="0"/>
                        </a:rPr>
                        <a:t>   Preferred Term, n (%)</a:t>
                      </a:r>
                    </a:p>
                  </a:txBody>
                  <a:tcPr marL="6350" marR="6350" marT="6350" marB="0" anchor="ctr">
                    <a:lnL>
                      <a:noFill/>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Any grade</a:t>
                      </a:r>
                    </a:p>
                  </a:txBody>
                  <a:tcPr marL="68580" marR="68580" marT="0" marB="0" anchor="ct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algn="ctr"/>
                      <a:r>
                        <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Grade ≥3</a:t>
                      </a:r>
                      <a:endParaRPr lang="en-US" sz="1100" b="1" i="0" dirty="0">
                        <a:latin typeface="Arial" panose="020B0604020202020204" pitchFamily="34" charset="0"/>
                        <a:cs typeface="Arial"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Any grade</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929294"/>
                    </a:solidFill>
                  </a:tcPr>
                </a:tc>
                <a:tc>
                  <a:txBody>
                    <a:bodyPr/>
                    <a:lstStyle/>
                    <a:p>
                      <a:pPr marL="0" marR="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Grade ≥3</a:t>
                      </a:r>
                    </a:p>
                  </a:txBody>
                  <a:tcPr marL="68580" marR="68580" marT="0" marB="0" anchor="ctr">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solidFill>
                      <a:srgbClr val="929294"/>
                    </a:solidFill>
                  </a:tcPr>
                </a:tc>
                <a:extLst>
                  <a:ext uri="{0D108BD9-81ED-4DB2-BD59-A6C34878D82A}">
                    <a16:rowId xmlns:a16="http://schemas.microsoft.com/office/drawing/2014/main" val="3775821780"/>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Blood and lymphatic system disorders</a:t>
                      </a:r>
                    </a:p>
                  </a:txBody>
                  <a:tcPr marL="4763" marR="4763" marT="4763" marB="0" anchor="ctr">
                    <a:lnL>
                      <a:noFill/>
                    </a:lnL>
                    <a:lnR w="12700" cap="flat" cmpd="sng" algn="ctr">
                      <a:noFill/>
                      <a:prstDash val="solid"/>
                      <a:round/>
                      <a:headEnd type="none" w="med" len="med"/>
                      <a:tailEnd type="none" w="med" len="med"/>
                    </a:lnR>
                    <a:lnT w="9525"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endParaRPr lang="en-US" sz="1100" b="0" i="0" u="none" strike="noStrike" dirty="0">
                        <a:solidFill>
                          <a:srgbClr val="000000"/>
                        </a:solidFill>
                        <a:effectLst/>
                        <a:latin typeface="Arial" panose="020B060402020202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952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247739723"/>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Anemia</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95 (37.0)</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24 (9.3)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51 (19.5)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17 (6.5)</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575628009"/>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Neutrophil count decreased</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79 (30.7)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41 (16.0)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30 (11.5)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8 (3.1)</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545230359"/>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Platelet count decreased</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64 (24.9)</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20 (7.8)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114 (43.7)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52 (19.9)</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96928304"/>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White blood cell count decreased</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60 (23.3)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16 (6.2)</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16 (6.1)</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338616651"/>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Gastrointestinal disorders</a:t>
                      </a:r>
                    </a:p>
                  </a:txBody>
                  <a:tcPr marL="4763" marR="4763" marT="4763" marB="0" anchor="ctr">
                    <a:lnL>
                      <a:noFill/>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endParaRPr lang="en-US" sz="1100" kern="1200" baseline="30000" dirty="0">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endPar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076691431"/>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Nausea</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rgbClr val="000000"/>
                          </a:solidFill>
                          <a:effectLst/>
                          <a:latin typeface="Arial" panose="020B0604020202020204" pitchFamily="34" charset="0"/>
                          <a:cs typeface="Arial" panose="020B0604020202020204" pitchFamily="34" charset="0"/>
                        </a:rPr>
                        <a:t>198 (77.0)</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rgbClr val="000000"/>
                          </a:solidFill>
                          <a:effectLst/>
                          <a:latin typeface="Arial" panose="020B0604020202020204" pitchFamily="34" charset="0"/>
                          <a:cs typeface="Arial" panose="020B0604020202020204" pitchFamily="34" charset="0"/>
                        </a:rPr>
                        <a:t>18 (7.0)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rgbClr val="000000"/>
                          </a:solidFill>
                          <a:effectLst/>
                          <a:latin typeface="Arial" panose="020B0604020202020204" pitchFamily="34" charset="0"/>
                          <a:cs typeface="Arial" panose="020B0604020202020204" pitchFamily="34" charset="0"/>
                        </a:rPr>
                        <a:t>79 (30.3)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rgbClr val="000000"/>
                          </a:solidFill>
                          <a:effectLst/>
                          <a:latin typeface="Arial" panose="020B0604020202020204" pitchFamily="34" charset="0"/>
                          <a:cs typeface="Arial" panose="020B0604020202020204" pitchFamily="34" charset="0"/>
                        </a:rPr>
                        <a:t>1 (0.4)</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870541278"/>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Vomiting</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133 (51.8)</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sz="1100" kern="1200" dirty="0">
                          <a:solidFill>
                            <a:schemeClr val="tx1"/>
                          </a:solidFill>
                          <a:effectLst/>
                          <a:latin typeface="Arial" panose="020B0604020202020204" pitchFamily="34" charset="0"/>
                          <a:ea typeface="Yu Mincho" panose="02020400000000000000" pitchFamily="18" charset="-128"/>
                          <a:cs typeface="Arial" panose="020B0604020202020204" pitchFamily="34" charset="0"/>
                        </a:rPr>
                        <a:t>4 (1.6)</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28 (10.7)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431808468"/>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Constipation</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96 (37.4)</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51 (19.5)</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542848848"/>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Diarrhea</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83 (32.3)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3 (1.2)</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21 (8.0) </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99984561"/>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General disorders</a:t>
                      </a:r>
                    </a:p>
                  </a:txBody>
                  <a:tcPr marL="4763" marR="4763" marT="4763" marB="0" anchor="ctr">
                    <a:lnL>
                      <a:noFill/>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endParaRPr lang="en-US" sz="1100" kern="1200" baseline="30000" dirty="0">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endPar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037050794"/>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Fatigue</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79 (30.7)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15 (5.8) </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53 (20.3)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518268124"/>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Headache</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61 (23.7)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 (0.4)</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40 (15.3)</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377768154"/>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Investigations</a:t>
                      </a:r>
                    </a:p>
                  </a:txBody>
                  <a:tcPr marL="4763" marR="4763" marT="4763" marB="0" anchor="ctr">
                    <a:lnL>
                      <a:noFill/>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endParaRPr lang="en-US" sz="1100" kern="1200" baseline="30000" dirty="0">
                        <a:solidFill>
                          <a:srgbClr val="FF0000"/>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endPar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238777414"/>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Aspartate aminotransferase increased</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72 (28.0)</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spcBef>
                          <a:spcPts val="0"/>
                        </a:spcBef>
                        <a:spcAft>
                          <a:spcPts val="0"/>
                        </a:spcAft>
                      </a:pPr>
                      <a:r>
                        <a:rPr lang="en-US" sz="1100" dirty="0">
                          <a:solidFill>
                            <a:schemeClr val="tx1"/>
                          </a:solidFill>
                          <a:effectLst/>
                          <a:latin typeface="Arial" panose="020B0604020202020204" pitchFamily="34" charset="0"/>
                          <a:ea typeface="Calibri" panose="020F050202020403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108 (41.4)</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a:spcBef>
                          <a:spcPts val="0"/>
                        </a:spcBef>
                        <a:spcAft>
                          <a:spcPts val="0"/>
                        </a:spcAft>
                      </a:pPr>
                      <a:r>
                        <a:rPr lang="en-US" sz="1100" dirty="0">
                          <a:solidFill>
                            <a:schemeClr val="tx1"/>
                          </a:solidFill>
                          <a:effectLst/>
                          <a:latin typeface="Arial" panose="020B0604020202020204" pitchFamily="34" charset="0"/>
                          <a:ea typeface="Calibri" panose="020F0502020204030204" pitchFamily="34" charset="0"/>
                          <a:cs typeface="Arial" panose="020B0604020202020204" pitchFamily="34" charset="0"/>
                        </a:rPr>
                        <a:t>14 (5.4)</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924884953"/>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Alanine aminotransferase increased </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59 (23.0)</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sz="1100" kern="1200" dirty="0">
                          <a:solidFill>
                            <a:schemeClr val="tx1"/>
                          </a:solidFill>
                          <a:effectLst/>
                          <a:latin typeface="Arial" panose="020B0604020202020204" pitchFamily="34" charset="0"/>
                          <a:ea typeface="Yu Mincho" panose="02020400000000000000" pitchFamily="18" charset="-128"/>
                          <a:cs typeface="Arial" panose="020B0604020202020204" pitchFamily="34" charset="0"/>
                        </a:rPr>
                        <a:t>4 (1.6)</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83 (31.8)</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sz="1100" kern="1200" dirty="0">
                          <a:solidFill>
                            <a:schemeClr val="tx1"/>
                          </a:solidFill>
                          <a:effectLst/>
                          <a:latin typeface="Arial" panose="020B0604020202020204" pitchFamily="34" charset="0"/>
                          <a:ea typeface="Yu Mincho" panose="02020400000000000000" pitchFamily="18" charset="-128"/>
                          <a:cs typeface="Arial" panose="020B0604020202020204" pitchFamily="34" charset="0"/>
                        </a:rPr>
                        <a:t>12 (4.6)</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892809587"/>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Metabolism and nutrition disorders</a:t>
                      </a:r>
                    </a:p>
                  </a:txBody>
                  <a:tcPr marL="4763" marR="4763" marT="4763" marB="0" anchor="ctr">
                    <a:lnL>
                      <a:noFill/>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1"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endParaRPr lang="en-US" sz="1100" b="1" kern="1200" baseline="300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1"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endParaRPr lang="en-US" sz="1100" b="1" kern="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177163433"/>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Decreased appetite</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78 (30.4)</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spcBef>
                          <a:spcPts val="0"/>
                        </a:spcBef>
                        <a:spcAft>
                          <a:spcPts val="0"/>
                        </a:spcAft>
                      </a:pPr>
                      <a:r>
                        <a:rPr lang="en-US" sz="1100" dirty="0">
                          <a:solidFill>
                            <a:schemeClr val="tx1"/>
                          </a:solidFill>
                          <a:effectLst/>
                          <a:latin typeface="Arial" panose="020B0604020202020204" pitchFamily="34" charset="0"/>
                          <a:ea typeface="Calibri" panose="020F0502020204030204" pitchFamily="34" charset="0"/>
                          <a:cs typeface="Arial" panose="020B0604020202020204" pitchFamily="34" charset="0"/>
                        </a:rPr>
                        <a:t>4 (1.6)</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46 (17.6)</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 (0.4)</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737510068"/>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Weight decreased</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58 (22.6)</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6 (2.3)</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23 (8.8)</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2 (0.8)</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334224467"/>
                  </a:ext>
                </a:extLst>
              </a:tr>
              <a:tr h="165604">
                <a:tc>
                  <a:txBody>
                    <a:bodyPr/>
                    <a:lstStyle/>
                    <a:p>
                      <a:pPr marL="0" lvl="0" algn="l" rtl="0" fontAlgn="ctr"/>
                      <a:r>
                        <a:rPr lang="en-US" sz="1100" b="1" i="0" u="none" strike="noStrike" dirty="0">
                          <a:solidFill>
                            <a:srgbClr val="000000"/>
                          </a:solidFill>
                          <a:effectLst/>
                          <a:latin typeface="Arial" panose="020B0604020202020204" pitchFamily="34" charset="0"/>
                        </a:rPr>
                        <a:t>Skin and subcutaneous tissue disorders</a:t>
                      </a:r>
                    </a:p>
                  </a:txBody>
                  <a:tcPr marL="4763" marR="4763" marT="4763" marB="0" anchor="ctr">
                    <a:lnL>
                      <a:noFill/>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endParaRPr lang="en-US" sz="1100" kern="1200" baseline="300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endParaRPr lang="en-US" sz="1100" b="0" i="0" u="none" strike="noStrike" dirty="0">
                        <a:solidFill>
                          <a:schemeClr val="tx1"/>
                        </a:solidFill>
                        <a:effectLst/>
                        <a:latin typeface="Arial" panose="020B0604020202020204" pitchFamily="34" charset="0"/>
                        <a:cs typeface="Arial" panose="020B0604020202020204" pitchFamily="34" charset="0"/>
                      </a:endParaRP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endPar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lnL w="12700" cap="flat" cmpd="sng" algn="ctr">
                      <a:noFill/>
                      <a:prstDash val="solid"/>
                      <a:round/>
                      <a:headEnd type="none" w="med" len="med"/>
                      <a:tailEnd type="none" w="med" len="med"/>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4166240162"/>
                  </a:ext>
                </a:extLst>
              </a:tr>
              <a:tr h="165604">
                <a:tc>
                  <a:txBody>
                    <a:bodyPr/>
                    <a:lstStyle/>
                    <a:p>
                      <a:pPr marL="0" lvl="0" algn="l" rtl="0" fontAlgn="ctr"/>
                      <a:r>
                        <a:rPr lang="en-US" sz="1100" b="0" i="0" u="none" strike="noStrike" dirty="0">
                          <a:solidFill>
                            <a:srgbClr val="000000"/>
                          </a:solidFill>
                          <a:effectLst/>
                          <a:latin typeface="Arial" panose="020B0604020202020204" pitchFamily="34" charset="0"/>
                        </a:rPr>
                        <a:t> Alopecia</a:t>
                      </a:r>
                    </a:p>
                  </a:txBody>
                  <a:tcPr marL="4763" marR="4763" marT="4763" marB="0" anchor="ctr">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102 (39.7)</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1 (0.4)</a:t>
                      </a:r>
                      <a:r>
                        <a:rPr lang="en-US" sz="1100" kern="1200" baseline="30000" dirty="0">
                          <a:solidFill>
                            <a:schemeClr val="tx1"/>
                          </a:solidFill>
                          <a:effectLst/>
                          <a:latin typeface="Arial" panose="020B0604020202020204" pitchFamily="34" charset="0"/>
                          <a:ea typeface="Calibri" panose="020F0502020204030204" pitchFamily="34" charset="0"/>
                          <a:cs typeface="Arial" panose="020B0604020202020204" pitchFamily="34" charset="0"/>
                        </a:rPr>
                        <a:t>a</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algn="ctr" rtl="0" fontAlgn="ctr"/>
                      <a:r>
                        <a:rPr lang="en-US" sz="1100" b="0" i="0" u="none" strike="noStrike" dirty="0">
                          <a:solidFill>
                            <a:schemeClr val="tx1"/>
                          </a:solidFill>
                          <a:effectLst/>
                          <a:latin typeface="Arial" panose="020B0604020202020204" pitchFamily="34" charset="0"/>
                          <a:cs typeface="Arial" panose="020B0604020202020204" pitchFamily="34" charset="0"/>
                        </a:rPr>
                        <a:t>9 (3.4)</a:t>
                      </a:r>
                    </a:p>
                  </a:txBody>
                  <a:tcPr marL="4763" marR="4763" marT="476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defTabSz="914400" rtl="0" eaLnBrk="1" latinLnBrk="0" hangingPunct="1">
                        <a:spcBef>
                          <a:spcPts val="0"/>
                        </a:spcBef>
                        <a:spcAft>
                          <a:spcPts val="0"/>
                        </a:spcAft>
                      </a:pPr>
                      <a:r>
                        <a:rPr lang="en-US" sz="1100" kern="12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68580" marR="68580" marT="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229641223"/>
                  </a:ext>
                </a:extLst>
              </a:tr>
            </a:tbl>
          </a:graphicData>
        </a:graphic>
      </p:graphicFrame>
      <p:sp>
        <p:nvSpPr>
          <p:cNvPr id="8" name="TextBox 7">
            <a:extLst>
              <a:ext uri="{FF2B5EF4-FFF2-40B4-BE49-F238E27FC236}">
                <a16:creationId xmlns:a16="http://schemas.microsoft.com/office/drawing/2014/main" id="{A980FDC3-CE4D-7545-A9D8-2805102398E2}"/>
              </a:ext>
            </a:extLst>
          </p:cNvPr>
          <p:cNvSpPr txBox="1"/>
          <p:nvPr/>
        </p:nvSpPr>
        <p:spPr>
          <a:xfrm>
            <a:off x="178003" y="4638524"/>
            <a:ext cx="8587052" cy="334707"/>
          </a:xfrm>
          <a:prstGeom prst="rect">
            <a:avLst/>
          </a:prstGeom>
          <a:noFill/>
        </p:spPr>
        <p:txBody>
          <a:bodyPr wrap="square" rtlCol="0" anchor="b">
            <a:spAutoFit/>
          </a:bodyPr>
          <a:lstStyle/>
          <a:p>
            <a:pPr defTabSz="685800" fontAlgn="auto">
              <a:spcBef>
                <a:spcPts val="0"/>
              </a:spcBef>
              <a:spcAft>
                <a:spcPts val="0"/>
              </a:spcAft>
              <a:defRPr/>
            </a:pPr>
            <a:r>
              <a:rPr lang="en-US" sz="525" dirty="0">
                <a:solidFill>
                  <a:prstClr val="black"/>
                </a:solidFill>
                <a:latin typeface="Arial" panose="020B0604020202020204" pitchFamily="34" charset="0"/>
                <a:ea typeface="+mn-ea"/>
                <a:cs typeface="Arial" panose="020B0604020202020204" pitchFamily="34" charset="0"/>
              </a:rPr>
              <a:t>T-DM1, t</a:t>
            </a:r>
            <a:r>
              <a:rPr lang="en-US" sz="525" dirty="0">
                <a:solidFill>
                  <a:prstClr val="black"/>
                </a:solidFill>
                <a:latin typeface="Arial" panose="020B0604020202020204" pitchFamily="34" charset="0"/>
                <a:ea typeface="+mn-ea"/>
                <a:cs typeface="Arial" panose="020B0604020202020204" pitchFamily="34" charset="0"/>
                <a:sym typeface="Arial Narrow"/>
              </a:rPr>
              <a:t>rastuzumab emtansine; </a:t>
            </a:r>
            <a:r>
              <a:rPr lang="en-US" sz="525" dirty="0">
                <a:solidFill>
                  <a:prstClr val="black"/>
                </a:solidFill>
                <a:latin typeface="Arial" panose="020B0604020202020204" pitchFamily="34" charset="0"/>
                <a:ea typeface="+mn-ea"/>
                <a:cs typeface="Arial" panose="020B0604020202020204" pitchFamily="34" charset="0"/>
              </a:rPr>
              <a:t>T-DXd, </a:t>
            </a:r>
            <a:r>
              <a:rPr lang="en-US" sz="525" dirty="0">
                <a:solidFill>
                  <a:prstClr val="black"/>
                </a:solidFill>
                <a:latin typeface="Arial" panose="020B0604020202020204" pitchFamily="34" charset="0"/>
                <a:ea typeface="+mn-ea"/>
                <a:cs typeface="Arial" panose="020B0604020202020204" pitchFamily="34" charset="0"/>
                <a:sym typeface="Arial Narrow"/>
              </a:rPr>
              <a:t>trastuzumab deruxtecan; TEAE, treatment-emergent adverse event</a:t>
            </a:r>
            <a:r>
              <a:rPr lang="en-US" sz="525" dirty="0">
                <a:solidFill>
                  <a:prstClr val="black"/>
                </a:solidFill>
                <a:latin typeface="Arial" panose="020B0604020202020204" pitchFamily="34" charset="0"/>
                <a:ea typeface="+mn-ea"/>
                <a:cs typeface="Arial" panose="020B0604020202020204" pitchFamily="34" charset="0"/>
              </a:rPr>
              <a:t>. </a:t>
            </a:r>
          </a:p>
          <a:p>
            <a:pPr defTabSz="685800" fontAlgn="auto">
              <a:spcBef>
                <a:spcPts val="0"/>
              </a:spcBef>
              <a:spcAft>
                <a:spcPts val="0"/>
              </a:spcAft>
              <a:defRPr/>
            </a:pPr>
            <a:r>
              <a:rPr lang="en-US" sz="525" dirty="0">
                <a:solidFill>
                  <a:prstClr val="black"/>
                </a:solidFill>
                <a:latin typeface="Arial" panose="020B0604020202020204" pitchFamily="34" charset="0"/>
                <a:ea typeface="+mn-ea"/>
                <a:cs typeface="Arial" panose="020B0604020202020204" pitchFamily="34" charset="0"/>
              </a:rPr>
              <a:t>Adverse events were managed according to the protocol. </a:t>
            </a:r>
            <a:r>
              <a:rPr lang="en-US" sz="525" baseline="30000" dirty="0">
                <a:solidFill>
                  <a:prstClr val="black"/>
                </a:solidFill>
                <a:latin typeface="Arial" panose="020B0604020202020204" pitchFamily="34" charset="0"/>
                <a:ea typeface="+mn-ea"/>
                <a:cs typeface="Arial" panose="020B0604020202020204" pitchFamily="34" charset="0"/>
              </a:rPr>
              <a:t>a</a:t>
            </a:r>
            <a:r>
              <a:rPr lang="en-US" sz="525" dirty="0">
                <a:solidFill>
                  <a:prstClr val="black"/>
                </a:solidFill>
                <a:latin typeface="Arial" panose="020B0604020202020204" pitchFamily="34" charset="0"/>
                <a:ea typeface="+mn-ea"/>
                <a:cs typeface="Arial" panose="020B0604020202020204" pitchFamily="34" charset="0"/>
              </a:rPr>
              <a:t>Cases of alopecia reported during the study were graded based on the clinical judgement of the investigator. 1 case of alopecia was categorized as grade 3 by the investigator despite grade 3 alopecia not being recognized by the NCI Common Terminology criteria. The event outcome was reported as recovered by the investigator.</a:t>
            </a:r>
          </a:p>
        </p:txBody>
      </p:sp>
    </p:spTree>
    <p:extLst>
      <p:ext uri="{BB962C8B-B14F-4D97-AF65-F5344CB8AC3E}">
        <p14:creationId xmlns:p14="http://schemas.microsoft.com/office/powerpoint/2010/main" val="6442589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4F9D7D5-AB92-4A40-B4B8-01770603E10A}"/>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0" y="2382"/>
            <a:ext cx="9144000" cy="5148863"/>
          </a:xfrm>
          <a:prstGeom prst="rect">
            <a:avLst/>
          </a:prstGeom>
        </p:spPr>
      </p:pic>
    </p:spTree>
    <p:extLst>
      <p:ext uri="{BB962C8B-B14F-4D97-AF65-F5344CB8AC3E}">
        <p14:creationId xmlns:p14="http://schemas.microsoft.com/office/powerpoint/2010/main" val="271029558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550249-8DE9-429C-A09D-26BD28670C0B}"/>
              </a:ext>
            </a:extLst>
          </p:cNvPr>
          <p:cNvSpPr>
            <a:spLocks noGrp="1"/>
          </p:cNvSpPr>
          <p:nvPr>
            <p:ph type="ctrTitle"/>
          </p:nvPr>
        </p:nvSpPr>
        <p:spPr>
          <a:xfrm>
            <a:off x="359999" y="486388"/>
            <a:ext cx="8409765" cy="432000"/>
          </a:xfrm>
        </p:spPr>
        <p:txBody>
          <a:bodyPr/>
          <a:lstStyle/>
          <a:p>
            <a:r>
              <a:rPr lang="en-US" sz="2100" dirty="0">
                <a:solidFill>
                  <a:srgbClr val="002060"/>
                </a:solidFill>
              </a:rPr>
              <a:t>Adjudicated Drug-Related Interstitial Lung Disease/Pneumonitis</a:t>
            </a:r>
          </a:p>
        </p:txBody>
      </p:sp>
      <p:sp>
        <p:nvSpPr>
          <p:cNvPr id="8" name="TextBox 7">
            <a:extLst>
              <a:ext uri="{FF2B5EF4-FFF2-40B4-BE49-F238E27FC236}">
                <a16:creationId xmlns:a16="http://schemas.microsoft.com/office/drawing/2014/main" id="{B1B37609-010E-40AD-AC74-CA26DA8259E4}"/>
              </a:ext>
            </a:extLst>
          </p:cNvPr>
          <p:cNvSpPr txBox="1"/>
          <p:nvPr/>
        </p:nvSpPr>
        <p:spPr>
          <a:xfrm>
            <a:off x="178207" y="4604137"/>
            <a:ext cx="8612030" cy="369332"/>
          </a:xfrm>
          <a:prstGeom prst="rect">
            <a:avLst/>
          </a:prstGeom>
          <a:noFill/>
        </p:spPr>
        <p:txBody>
          <a:bodyPr wrap="square" rtlCol="0" anchor="b">
            <a:spAutoFit/>
          </a:bodyPr>
          <a:lstStyle/>
          <a:p>
            <a:pPr defTabSz="685800" fontAlgn="auto">
              <a:spcBef>
                <a:spcPts val="0"/>
              </a:spcBef>
              <a:spcAft>
                <a:spcPts val="0"/>
              </a:spcAft>
              <a:defRPr/>
            </a:pPr>
            <a:r>
              <a:rPr lang="en-US" sz="600" kern="0" dirty="0">
                <a:solidFill>
                  <a:srgbClr val="000000"/>
                </a:solidFill>
                <a:latin typeface="Arial" panose="020B0604020202020204" pitchFamily="34" charset="0"/>
                <a:ea typeface="+mn-ea"/>
                <a:cs typeface="Arial" panose="020B0604020202020204" pitchFamily="34" charset="0"/>
                <a:sym typeface="Arial"/>
              </a:rPr>
              <a:t>ILD, interstitial lung disease; mBC, metastatic breast cancer; </a:t>
            </a:r>
            <a:r>
              <a:rPr lang="en-US" sz="600" dirty="0">
                <a:solidFill>
                  <a:prstClr val="black"/>
                </a:solidFill>
                <a:latin typeface="Arial" panose="020B0604020202020204" pitchFamily="34" charset="0"/>
                <a:ea typeface="+mn-ea"/>
                <a:cs typeface="Arial" panose="020B0604020202020204" pitchFamily="34" charset="0"/>
              </a:rPr>
              <a:t>T-DM1, t</a:t>
            </a:r>
            <a:r>
              <a:rPr lang="en-US" sz="600" dirty="0">
                <a:solidFill>
                  <a:prstClr val="black"/>
                </a:solidFill>
                <a:latin typeface="Arial" panose="020B0604020202020204" pitchFamily="34" charset="0"/>
                <a:ea typeface="+mn-ea"/>
                <a:cs typeface="Arial" panose="020B0604020202020204" pitchFamily="34" charset="0"/>
                <a:sym typeface="Arial Narrow"/>
              </a:rPr>
              <a:t>rastuzumab emtansine; </a:t>
            </a:r>
            <a:r>
              <a:rPr lang="en-US" sz="600" dirty="0">
                <a:solidFill>
                  <a:prstClr val="black"/>
                </a:solidFill>
                <a:latin typeface="Arial" panose="020B0604020202020204" pitchFamily="34" charset="0"/>
                <a:ea typeface="+mn-ea"/>
                <a:cs typeface="Arial" panose="020B0604020202020204" pitchFamily="34" charset="0"/>
              </a:rPr>
              <a:t>T-DXd, </a:t>
            </a:r>
            <a:r>
              <a:rPr lang="en-US" sz="600" dirty="0">
                <a:solidFill>
                  <a:prstClr val="black"/>
                </a:solidFill>
                <a:latin typeface="Arial" panose="020B0604020202020204" pitchFamily="34" charset="0"/>
                <a:ea typeface="+mn-ea"/>
                <a:cs typeface="Arial" panose="020B0604020202020204" pitchFamily="34" charset="0"/>
                <a:sym typeface="Arial Narrow"/>
              </a:rPr>
              <a:t>trastuzumab </a:t>
            </a:r>
            <a:r>
              <a:rPr lang="en-US" sz="600" dirty="0" err="1">
                <a:solidFill>
                  <a:prstClr val="black"/>
                </a:solidFill>
                <a:latin typeface="Arial" panose="020B0604020202020204" pitchFamily="34" charset="0"/>
                <a:ea typeface="+mn-ea"/>
                <a:cs typeface="Arial" panose="020B0604020202020204" pitchFamily="34" charset="0"/>
                <a:sym typeface="Arial Narrow"/>
              </a:rPr>
              <a:t>deruxtecan</a:t>
            </a:r>
            <a:r>
              <a:rPr lang="en-US" sz="600" dirty="0">
                <a:solidFill>
                  <a:prstClr val="black"/>
                </a:solidFill>
                <a:latin typeface="Arial" panose="020B0604020202020204" pitchFamily="34" charset="0"/>
                <a:ea typeface="+mn-ea"/>
                <a:cs typeface="Arial" panose="020B0604020202020204" pitchFamily="34" charset="0"/>
              </a:rPr>
              <a:t>.</a:t>
            </a:r>
          </a:p>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rPr>
              <a:t>1. Modi S et al. </a:t>
            </a:r>
            <a:r>
              <a:rPr lang="en-US" sz="600" i="1" dirty="0">
                <a:solidFill>
                  <a:prstClr val="black"/>
                </a:solidFill>
                <a:latin typeface="Arial" panose="020B0604020202020204" pitchFamily="34" charset="0"/>
                <a:ea typeface="+mn-ea"/>
                <a:cs typeface="Arial" panose="020B0604020202020204" pitchFamily="34" charset="0"/>
              </a:rPr>
              <a:t>N </a:t>
            </a:r>
            <a:r>
              <a:rPr lang="en-US" sz="600" i="1" dirty="0" err="1">
                <a:solidFill>
                  <a:prstClr val="black"/>
                </a:solidFill>
                <a:latin typeface="Arial" panose="020B0604020202020204" pitchFamily="34" charset="0"/>
                <a:ea typeface="+mn-ea"/>
                <a:cs typeface="Arial" panose="020B0604020202020204" pitchFamily="34" charset="0"/>
              </a:rPr>
              <a:t>Engl</a:t>
            </a:r>
            <a:r>
              <a:rPr lang="en-US" sz="600" i="1" dirty="0">
                <a:solidFill>
                  <a:prstClr val="black"/>
                </a:solidFill>
                <a:latin typeface="Arial" panose="020B0604020202020204" pitchFamily="34" charset="0"/>
                <a:ea typeface="+mn-ea"/>
                <a:cs typeface="Arial" panose="020B0604020202020204" pitchFamily="34" charset="0"/>
              </a:rPr>
              <a:t> J Med </a:t>
            </a:r>
            <a:r>
              <a:rPr lang="en-US" sz="600" dirty="0">
                <a:solidFill>
                  <a:prstClr val="black"/>
                </a:solidFill>
                <a:latin typeface="Arial" panose="020B0604020202020204" pitchFamily="34" charset="0"/>
                <a:ea typeface="+mn-ea"/>
                <a:cs typeface="Arial" panose="020B0604020202020204" pitchFamily="34" charset="0"/>
              </a:rPr>
              <a:t>2020; 382(7): 610-21. 2. Powell CA et al. </a:t>
            </a:r>
            <a:r>
              <a:rPr lang="en-US" sz="600" i="1" dirty="0">
                <a:solidFill>
                  <a:prstClr val="black"/>
                </a:solidFill>
                <a:latin typeface="Arial" panose="020B0604020202020204" pitchFamily="34" charset="0"/>
                <a:ea typeface="+mn-ea"/>
                <a:cs typeface="Arial" panose="020B0604020202020204" pitchFamily="34" charset="0"/>
              </a:rPr>
              <a:t>ESMO Open </a:t>
            </a:r>
            <a:r>
              <a:rPr lang="en-US" sz="600" dirty="0">
                <a:solidFill>
                  <a:prstClr val="black"/>
                </a:solidFill>
                <a:latin typeface="Arial" panose="020B0604020202020204" pitchFamily="34" charset="0"/>
                <a:ea typeface="+mn-ea"/>
                <a:cs typeface="Arial" panose="020B0604020202020204" pitchFamily="34" charset="0"/>
              </a:rPr>
              <a:t>2022; 7(4): 100554. 3. </a:t>
            </a:r>
            <a:r>
              <a:rPr lang="da-DK" sz="600" dirty="0">
                <a:solidFill>
                  <a:prstClr val="black"/>
                </a:solidFill>
                <a:latin typeface="Arial" panose="020B0604020202020204" pitchFamily="34" charset="0"/>
                <a:ea typeface="+mn-ea"/>
                <a:cs typeface="Arial" panose="020B0604020202020204" pitchFamily="34" charset="0"/>
              </a:rPr>
              <a:t>Cortes J et al. </a:t>
            </a:r>
            <a:r>
              <a:rPr lang="da-DK" sz="600" i="1" dirty="0">
                <a:solidFill>
                  <a:prstClr val="black"/>
                </a:solidFill>
                <a:latin typeface="Arial" panose="020B0604020202020204" pitchFamily="34" charset="0"/>
                <a:ea typeface="+mn-ea"/>
                <a:cs typeface="Arial" panose="020B0604020202020204" pitchFamily="34" charset="0"/>
              </a:rPr>
              <a:t>N Engl J Med. </a:t>
            </a:r>
            <a:r>
              <a:rPr lang="da-DK" sz="600" dirty="0">
                <a:solidFill>
                  <a:prstClr val="black"/>
                </a:solidFill>
                <a:latin typeface="Arial" panose="020B0604020202020204" pitchFamily="34" charset="0"/>
                <a:ea typeface="+mn-ea"/>
                <a:cs typeface="Arial" panose="020B0604020202020204" pitchFamily="34" charset="0"/>
              </a:rPr>
              <a:t>2022;386:1143-1154.</a:t>
            </a:r>
            <a:endParaRPr lang="en-US" sz="600" dirty="0">
              <a:solidFill>
                <a:prstClr val="black"/>
              </a:solidFill>
              <a:latin typeface="Arial" panose="020B0604020202020204" pitchFamily="34" charset="0"/>
              <a:ea typeface="+mn-ea"/>
              <a:cs typeface="Arial" panose="020B0604020202020204" pitchFamily="34" charset="0"/>
            </a:endParaRPr>
          </a:p>
          <a:p>
            <a:pPr defTabSz="685800" fontAlgn="auto">
              <a:spcBef>
                <a:spcPts val="0"/>
              </a:spcBef>
              <a:spcAft>
                <a:spcPts val="0"/>
              </a:spcAft>
              <a:defRPr/>
            </a:pPr>
            <a:r>
              <a:rPr lang="en-US" sz="600" dirty="0">
                <a:solidFill>
                  <a:prstClr val="black"/>
                </a:solidFill>
                <a:latin typeface="Arial" panose="020B0604020202020204" pitchFamily="34" charset="0"/>
                <a:ea typeface="+mn-ea"/>
                <a:cs typeface="Arial" panose="020B0604020202020204" pitchFamily="34" charset="0"/>
              </a:rPr>
              <a:t> </a:t>
            </a:r>
            <a:endParaRPr lang="en-US" sz="600" dirty="0">
              <a:solidFill>
                <a:srgbClr val="000000"/>
              </a:solidFill>
              <a:latin typeface="Arial" panose="020B0604020202020204" pitchFamily="34" charset="0"/>
              <a:ea typeface="+mn-ea"/>
              <a:cs typeface="Arial" panose="020B0604020202020204" pitchFamily="34" charset="0"/>
            </a:endParaRPr>
          </a:p>
        </p:txBody>
      </p:sp>
      <p:graphicFrame>
        <p:nvGraphicFramePr>
          <p:cNvPr id="10" name="Table 8">
            <a:extLst>
              <a:ext uri="{FF2B5EF4-FFF2-40B4-BE49-F238E27FC236}">
                <a16:creationId xmlns:a16="http://schemas.microsoft.com/office/drawing/2014/main" id="{28B389BA-A63D-4487-8475-FFACDFBD2E3C}"/>
              </a:ext>
            </a:extLst>
          </p:cNvPr>
          <p:cNvGraphicFramePr>
            <a:graphicFrameLocks noGrp="1"/>
          </p:cNvGraphicFramePr>
          <p:nvPr/>
        </p:nvGraphicFramePr>
        <p:xfrm>
          <a:off x="581186" y="1155769"/>
          <a:ext cx="7742541" cy="1303020"/>
        </p:xfrm>
        <a:graphic>
          <a:graphicData uri="http://schemas.openxmlformats.org/drawingml/2006/table">
            <a:tbl>
              <a:tblPr firstRow="1" bandRow="1"/>
              <a:tblGrid>
                <a:gridCol w="1348467">
                  <a:extLst>
                    <a:ext uri="{9D8B030D-6E8A-4147-A177-3AD203B41FA5}">
                      <a16:colId xmlns:a16="http://schemas.microsoft.com/office/drawing/2014/main" val="360769673"/>
                    </a:ext>
                  </a:extLst>
                </a:gridCol>
                <a:gridCol w="1075765">
                  <a:extLst>
                    <a:ext uri="{9D8B030D-6E8A-4147-A177-3AD203B41FA5}">
                      <a16:colId xmlns:a16="http://schemas.microsoft.com/office/drawing/2014/main" val="4243042729"/>
                    </a:ext>
                  </a:extLst>
                </a:gridCol>
                <a:gridCol w="1048871">
                  <a:extLst>
                    <a:ext uri="{9D8B030D-6E8A-4147-A177-3AD203B41FA5}">
                      <a16:colId xmlns:a16="http://schemas.microsoft.com/office/drawing/2014/main" val="2100143693"/>
                    </a:ext>
                  </a:extLst>
                </a:gridCol>
                <a:gridCol w="1062317">
                  <a:extLst>
                    <a:ext uri="{9D8B030D-6E8A-4147-A177-3AD203B41FA5}">
                      <a16:colId xmlns:a16="http://schemas.microsoft.com/office/drawing/2014/main" val="2841808380"/>
                    </a:ext>
                  </a:extLst>
                </a:gridCol>
                <a:gridCol w="981635">
                  <a:extLst>
                    <a:ext uri="{9D8B030D-6E8A-4147-A177-3AD203B41FA5}">
                      <a16:colId xmlns:a16="http://schemas.microsoft.com/office/drawing/2014/main" val="19540246"/>
                    </a:ext>
                  </a:extLst>
                </a:gridCol>
                <a:gridCol w="1075765">
                  <a:extLst>
                    <a:ext uri="{9D8B030D-6E8A-4147-A177-3AD203B41FA5}">
                      <a16:colId xmlns:a16="http://schemas.microsoft.com/office/drawing/2014/main" val="2519174289"/>
                    </a:ext>
                  </a:extLst>
                </a:gridCol>
                <a:gridCol w="1149722">
                  <a:extLst>
                    <a:ext uri="{9D8B030D-6E8A-4147-A177-3AD203B41FA5}">
                      <a16:colId xmlns:a16="http://schemas.microsoft.com/office/drawing/2014/main" val="3535413775"/>
                    </a:ext>
                  </a:extLst>
                </a:gridCol>
              </a:tblGrid>
              <a:tr h="297180">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l" defTabSz="1828800" rtl="0" eaLnBrk="1" fontAlgn="auto" latinLnBrk="0" hangingPunct="1">
                        <a:lnSpc>
                          <a:spcPct val="100000"/>
                        </a:lnSpc>
                        <a:spcBef>
                          <a:spcPts val="0"/>
                        </a:spcBef>
                        <a:spcAft>
                          <a:spcPts val="0"/>
                        </a:spcAft>
                        <a:buClrTx/>
                        <a:buSzTx/>
                        <a:buFontTx/>
                        <a:buNone/>
                        <a:tabLst/>
                        <a:defRPr/>
                      </a:pPr>
                      <a:endParaRPr lang="en-US" sz="1400" b="1" i="0" dirty="0">
                        <a:latin typeface="Arial" panose="020B0604020202020204" pitchFamily="34" charset="0"/>
                        <a:cs typeface="Arial" panose="020B0604020202020204" pitchFamily="34" charset="0"/>
                      </a:endParaRPr>
                    </a:p>
                  </a:txBody>
                  <a:tcPr anchor="b">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effectLst/>
                          <a:latin typeface="Arial" panose="020B0604020202020204" pitchFamily="34" charset="0"/>
                          <a:cs typeface="Arial" panose="020B0604020202020204" pitchFamily="34" charset="0"/>
                        </a:rPr>
                        <a:t>Grade 1</a:t>
                      </a:r>
                    </a:p>
                  </a:txBody>
                  <a:tcPr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solidFill>
                            <a:schemeClr val="bg1"/>
                          </a:solidFill>
                          <a:effectLst/>
                          <a:latin typeface="Arial" panose="020B0604020202020204" pitchFamily="34" charset="0"/>
                          <a:cs typeface="Arial" panose="020B0604020202020204" pitchFamily="34" charset="0"/>
                        </a:rPr>
                        <a:t>Grade 2</a:t>
                      </a:r>
                    </a:p>
                  </a:txBody>
                  <a:tcPr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solidFill>
                            <a:schemeClr val="bg1"/>
                          </a:solidFill>
                          <a:effectLst/>
                          <a:latin typeface="Arial" panose="020B0604020202020204" pitchFamily="34" charset="0"/>
                          <a:cs typeface="Arial" panose="020B0604020202020204" pitchFamily="34" charset="0"/>
                        </a:rPr>
                        <a:t>Grade 3</a:t>
                      </a:r>
                    </a:p>
                  </a:txBody>
                  <a:tcPr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solidFill>
                            <a:schemeClr val="bg1"/>
                          </a:solidFill>
                          <a:effectLst/>
                          <a:latin typeface="Arial" panose="020B0604020202020204" pitchFamily="34" charset="0"/>
                          <a:cs typeface="Arial" panose="020B0604020202020204" pitchFamily="34" charset="0"/>
                        </a:rPr>
                        <a:t>Grade 4</a:t>
                      </a:r>
                    </a:p>
                  </a:txBody>
                  <a:tcPr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solidFill>
                            <a:schemeClr val="bg1"/>
                          </a:solidFill>
                          <a:effectLst/>
                          <a:latin typeface="Arial" panose="020B0604020202020204" pitchFamily="34" charset="0"/>
                          <a:cs typeface="Arial" panose="020B0604020202020204" pitchFamily="34" charset="0"/>
                        </a:rPr>
                        <a:t>Grade 5</a:t>
                      </a:r>
                    </a:p>
                  </a:txBody>
                  <a:tcPr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400" b="1" i="0" dirty="0">
                          <a:solidFill>
                            <a:schemeClr val="bg1"/>
                          </a:solidFill>
                          <a:effectLst/>
                          <a:latin typeface="Arial" panose="020B0604020202020204" pitchFamily="34" charset="0"/>
                          <a:cs typeface="Arial" panose="020B0604020202020204" pitchFamily="34" charset="0"/>
                        </a:rPr>
                        <a:t>Any grade</a:t>
                      </a:r>
                    </a:p>
                  </a:txBody>
                  <a:tcPr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2985"/>
                    </a:solidFill>
                  </a:tcPr>
                </a:tc>
                <a:extLst>
                  <a:ext uri="{0D108BD9-81ED-4DB2-BD59-A6C34878D82A}">
                    <a16:rowId xmlns:a16="http://schemas.microsoft.com/office/drawing/2014/main" val="1434102208"/>
                  </a:ext>
                </a:extLst>
              </a:tr>
              <a:tr h="50292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31775" indent="0"/>
                      <a:r>
                        <a:rPr lang="en-US" sz="1400" b="1" i="0" dirty="0">
                          <a:solidFill>
                            <a:schemeClr val="tx1"/>
                          </a:solidFill>
                          <a:latin typeface="Arial" panose="020B0604020202020204" pitchFamily="34" charset="0"/>
                          <a:cs typeface="Arial" panose="020B0604020202020204" pitchFamily="34" charset="0"/>
                        </a:rPr>
                        <a:t>T-DXd</a:t>
                      </a:r>
                      <a:r>
                        <a:rPr lang="en-US" sz="1400" b="0" i="0" dirty="0">
                          <a:solidFill>
                            <a:schemeClr val="tx1"/>
                          </a:solidFill>
                          <a:latin typeface="Arial" panose="020B0604020202020204" pitchFamily="34" charset="0"/>
                          <a:cs typeface="Arial" panose="020B0604020202020204" pitchFamily="34" charset="0"/>
                        </a:rPr>
                        <a:t> </a:t>
                      </a:r>
                    </a:p>
                    <a:p>
                      <a:pPr marL="231775" indent="0"/>
                      <a:r>
                        <a:rPr lang="en-US" sz="1400" b="0" i="0" dirty="0">
                          <a:solidFill>
                            <a:schemeClr val="tx1"/>
                          </a:solidFill>
                          <a:latin typeface="Arial" panose="020B0604020202020204" pitchFamily="34" charset="0"/>
                          <a:cs typeface="Arial" panose="020B0604020202020204" pitchFamily="34" charset="0"/>
                        </a:rPr>
                        <a:t>(n = 257)</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11 (4.3)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26 (10.1)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2 (0.8)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lvl="0" indent="0" algn="ctr" defTabSz="457200" rtl="0" eaLnBrk="1" fontAlgn="auto" latinLnBrk="0" hangingPunct="1">
                        <a:lnSpc>
                          <a:spcPct val="105000"/>
                        </a:lnSpc>
                        <a:spcBef>
                          <a:spcPts val="0"/>
                        </a:spcBef>
                        <a:spcAft>
                          <a:spcPts val="800"/>
                        </a:spcAft>
                        <a:buClrTx/>
                        <a:buSzTx/>
                        <a:buFontTx/>
                        <a:buNone/>
                        <a:tabLst/>
                        <a:defRPr/>
                      </a:pPr>
                      <a:r>
                        <a:rPr kumimoji="1" lang="en-US" sz="14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39 (15.2)</a:t>
                      </a:r>
                    </a:p>
                  </a:txBody>
                  <a:tcPr marL="0" marR="0" marT="0" marB="0" anchor="ctr">
                    <a:lnL w="12700" cap="flat" cmpd="sng" algn="ctr">
                      <a:no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EDF1FB"/>
                    </a:solidFill>
                  </a:tcPr>
                </a:tc>
                <a:extLst>
                  <a:ext uri="{0D108BD9-81ED-4DB2-BD59-A6C34878D82A}">
                    <a16:rowId xmlns:a16="http://schemas.microsoft.com/office/drawing/2014/main" val="529406288"/>
                  </a:ext>
                </a:extLst>
              </a:tr>
              <a:tr h="50292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31775" indent="0"/>
                      <a:r>
                        <a:rPr lang="en-US" sz="1400" b="1" i="0" dirty="0">
                          <a:solidFill>
                            <a:schemeClr val="tx1"/>
                          </a:solidFill>
                          <a:latin typeface="Arial" panose="020B0604020202020204" pitchFamily="34" charset="0"/>
                          <a:cs typeface="Arial" panose="020B0604020202020204" pitchFamily="34" charset="0"/>
                        </a:rPr>
                        <a:t>T-DM1</a:t>
                      </a:r>
                      <a:r>
                        <a:rPr lang="en-US" sz="1400" b="0" i="0" dirty="0">
                          <a:solidFill>
                            <a:schemeClr val="tx1"/>
                          </a:solidFill>
                          <a:latin typeface="Arial" panose="020B0604020202020204" pitchFamily="34" charset="0"/>
                          <a:cs typeface="Arial" panose="020B0604020202020204" pitchFamily="34" charset="0"/>
                        </a:rPr>
                        <a:t> </a:t>
                      </a:r>
                    </a:p>
                    <a:p>
                      <a:pPr marL="231775" indent="0"/>
                      <a:r>
                        <a:rPr lang="en-US" sz="1400" b="0" i="0" dirty="0">
                          <a:solidFill>
                            <a:schemeClr val="tx1"/>
                          </a:solidFill>
                          <a:latin typeface="Arial" panose="020B0604020202020204" pitchFamily="34" charset="0"/>
                          <a:cs typeface="Arial" panose="020B0604020202020204" pitchFamily="34" charset="0"/>
                        </a:rPr>
                        <a:t>(n = 261)</a:t>
                      </a:r>
                    </a:p>
                  </a:txBody>
                  <a:tcPr anchor="ctr">
                    <a:lnL w="12700"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4 (1.5)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3 (1.1)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1 (0.4)</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a:spcBef>
                          <a:spcPts val="0"/>
                        </a:spcBef>
                        <a:spcAft>
                          <a:spcPts val="0"/>
                        </a:spcAft>
                      </a:pPr>
                      <a:r>
                        <a:rPr lang="en-US" sz="1400" dirty="0">
                          <a:solidFill>
                            <a:schemeClr val="tx1"/>
                          </a:solidFill>
                          <a:effectLst/>
                          <a:latin typeface="Arial" panose="020B0604020202020204" pitchFamily="34" charset="0"/>
                          <a:ea typeface="Calibri" panose="020F0502020204030204" pitchFamily="34" charset="0"/>
                          <a:cs typeface="Arial" panose="020B0604020202020204" pitchFamily="34" charset="0"/>
                        </a:rPr>
                        <a:t>8 (3.1)</a:t>
                      </a:r>
                    </a:p>
                  </a:txBody>
                  <a:tcPr anchor="ctr">
                    <a:lnL w="12700" cap="flat" cmpd="sng" algn="ctr">
                      <a:noFill/>
                      <a:prstDash val="solid"/>
                      <a:round/>
                      <a:headEnd type="none" w="med" len="med"/>
                      <a:tailEnd type="none" w="med" len="med"/>
                    </a:lnL>
                    <a:lnR w="12700" cmpd="sng">
                      <a:noFill/>
                    </a:lnR>
                    <a:lnT w="12700" cap="flat" cmpd="sng" algn="ctr">
                      <a:solidFill>
                        <a:srgbClr val="002985"/>
                      </a:solid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092692037"/>
                  </a:ext>
                </a:extLst>
              </a:tr>
            </a:tbl>
          </a:graphicData>
        </a:graphic>
      </p:graphicFrame>
      <p:sp>
        <p:nvSpPr>
          <p:cNvPr id="4" name="TextBox 3">
            <a:extLst>
              <a:ext uri="{FF2B5EF4-FFF2-40B4-BE49-F238E27FC236}">
                <a16:creationId xmlns:a16="http://schemas.microsoft.com/office/drawing/2014/main" id="{96891E8D-6BA1-CAD4-84F8-92954FCB18B3}"/>
              </a:ext>
            </a:extLst>
          </p:cNvPr>
          <p:cNvSpPr txBox="1"/>
          <p:nvPr/>
        </p:nvSpPr>
        <p:spPr>
          <a:xfrm>
            <a:off x="719433" y="2653358"/>
            <a:ext cx="7395167" cy="1713290"/>
          </a:xfrm>
          <a:prstGeom prst="rect">
            <a:avLst/>
          </a:prstGeom>
          <a:noFill/>
        </p:spPr>
        <p:txBody>
          <a:bodyPr wrap="square">
            <a:spAutoFit/>
          </a:bodyPr>
          <a:lstStyle/>
          <a:p>
            <a:pPr marL="285743" indent="-285743" defTabSz="914378" fontAlgn="auto">
              <a:spcBef>
                <a:spcPts val="450"/>
              </a:spcBef>
              <a:spcAft>
                <a:spcPts val="450"/>
              </a:spcAft>
              <a:buClr>
                <a:srgbClr val="05416B"/>
              </a:buClr>
              <a:buFont typeface="Arial" panose="020B0604020202020204" pitchFamily="34" charset="0"/>
              <a:buChar char="•"/>
              <a:defRPr/>
            </a:pPr>
            <a:r>
              <a:rPr lang="en-US" sz="1200" kern="0" dirty="0">
                <a:solidFill>
                  <a:prstClr val="black"/>
                </a:solidFill>
                <a:latin typeface="Arial" panose="020B0604020202020204" pitchFamily="34" charset="0"/>
                <a:ea typeface="+mn-ea"/>
                <a:cs typeface="Arial" panose="020B0604020202020204" pitchFamily="34" charset="0"/>
                <a:sym typeface="Arial Narrow"/>
              </a:rPr>
              <a:t>Adjudicated drug-related ILD/pneumonitis rates were similar to other mBC trials with T-DXd</a:t>
            </a:r>
            <a:r>
              <a:rPr lang="en-US" sz="1200" kern="0" baseline="30000" dirty="0">
                <a:solidFill>
                  <a:prstClr val="black"/>
                </a:solidFill>
                <a:latin typeface="Arial" panose="020B0604020202020204" pitchFamily="34" charset="0"/>
                <a:ea typeface="+mn-ea"/>
                <a:cs typeface="Arial" panose="020B0604020202020204" pitchFamily="34" charset="0"/>
                <a:sym typeface="Arial Narrow"/>
              </a:rPr>
              <a:t>1,2</a:t>
            </a:r>
          </a:p>
          <a:p>
            <a:pPr marL="285743" indent="-285743" defTabSz="914378" fontAlgn="auto">
              <a:spcBef>
                <a:spcPts val="450"/>
              </a:spcBef>
              <a:spcAft>
                <a:spcPts val="450"/>
              </a:spcAft>
              <a:buClr>
                <a:srgbClr val="05416B"/>
              </a:buClr>
              <a:buFont typeface="Arial" panose="020B0604020202020204" pitchFamily="34" charset="0"/>
              <a:buChar char="•"/>
              <a:defRPr/>
            </a:pPr>
            <a:r>
              <a:rPr lang="en-US" sz="1200" kern="0" dirty="0">
                <a:solidFill>
                  <a:prstClr val="black"/>
                </a:solidFill>
                <a:latin typeface="Arial" panose="020B0604020202020204" pitchFamily="34" charset="0"/>
                <a:ea typeface="+mn-ea"/>
                <a:cs typeface="Arial" panose="020B0604020202020204" pitchFamily="34" charset="0"/>
                <a:sym typeface="Arial Narrow"/>
              </a:rPr>
              <a:t>With longer treatment exposure and follow-up, the ILD/pneumonitis rate increased from 10.5% in the PFS interim analysis</a:t>
            </a:r>
            <a:r>
              <a:rPr lang="en-US" sz="1200" kern="0" baseline="30000" dirty="0">
                <a:solidFill>
                  <a:prstClr val="black"/>
                </a:solidFill>
                <a:latin typeface="Arial" panose="020B0604020202020204" pitchFamily="34" charset="0"/>
                <a:ea typeface="+mn-ea"/>
                <a:cs typeface="Arial" panose="020B0604020202020204" pitchFamily="34" charset="0"/>
                <a:sym typeface="Arial Narrow"/>
              </a:rPr>
              <a:t>3</a:t>
            </a:r>
            <a:r>
              <a:rPr lang="en-US" sz="1200" kern="0" dirty="0">
                <a:solidFill>
                  <a:prstClr val="black"/>
                </a:solidFill>
                <a:latin typeface="Arial" panose="020B0604020202020204" pitchFamily="34" charset="0"/>
                <a:ea typeface="+mn-ea"/>
                <a:cs typeface="Arial" panose="020B0604020202020204" pitchFamily="34" charset="0"/>
                <a:sym typeface="Arial Narrow"/>
              </a:rPr>
              <a:t> to 15.2%</a:t>
            </a:r>
            <a:endParaRPr lang="en-US" sz="1200" kern="0" baseline="30000" dirty="0">
              <a:solidFill>
                <a:prstClr val="black"/>
              </a:solidFill>
              <a:latin typeface="Arial" panose="020B0604020202020204" pitchFamily="34" charset="0"/>
              <a:ea typeface="+mn-ea"/>
              <a:cs typeface="Arial" panose="020B0604020202020204" pitchFamily="34" charset="0"/>
              <a:sym typeface="Arial Narrow"/>
            </a:endParaRPr>
          </a:p>
          <a:p>
            <a:pPr marL="628643" lvl="1" indent="-285743" defTabSz="914378" fontAlgn="auto">
              <a:spcBef>
                <a:spcPts val="450"/>
              </a:spcBef>
              <a:spcAft>
                <a:spcPts val="450"/>
              </a:spcAft>
              <a:buClr>
                <a:srgbClr val="05416B"/>
              </a:buClr>
              <a:buFont typeface="Arial" panose="020B0604020202020204" pitchFamily="34" charset="0"/>
              <a:buChar char="•"/>
              <a:defRPr/>
            </a:pPr>
            <a:r>
              <a:rPr lang="en-US" sz="1200" kern="0" dirty="0">
                <a:solidFill>
                  <a:prstClr val="black"/>
                </a:solidFill>
                <a:latin typeface="Arial" panose="020B0604020202020204" pitchFamily="34" charset="0"/>
                <a:ea typeface="+mn-ea"/>
                <a:cs typeface="Arial" panose="020B0604020202020204" pitchFamily="34" charset="0"/>
                <a:sym typeface="Arial Narrow"/>
              </a:rPr>
              <a:t>There were 4 additional grade 1, 8 additional grade 2, and no additional grade 3 events</a:t>
            </a:r>
          </a:p>
          <a:p>
            <a:pPr marL="285743" indent="-285743" defTabSz="914378" fontAlgn="auto">
              <a:spcBef>
                <a:spcPts val="450"/>
              </a:spcBef>
              <a:spcAft>
                <a:spcPts val="450"/>
              </a:spcAft>
              <a:buClr>
                <a:srgbClr val="05416B"/>
              </a:buClr>
              <a:buFont typeface="Arial" panose="020B0604020202020204" pitchFamily="34" charset="0"/>
              <a:buChar char="•"/>
              <a:defRPr/>
            </a:pPr>
            <a:r>
              <a:rPr lang="en-US" sz="1200" kern="0" dirty="0">
                <a:solidFill>
                  <a:prstClr val="black"/>
                </a:solidFill>
                <a:latin typeface="Arial" panose="020B0604020202020204" pitchFamily="34" charset="0"/>
                <a:ea typeface="+mn-ea"/>
                <a:cs typeface="Arial" panose="020B0604020202020204" pitchFamily="34" charset="0"/>
                <a:sym typeface="Arial Narrow"/>
              </a:rPr>
              <a:t>The overall incidence of grade 3 events (0.8%) was the same as in the PFS interim analysis</a:t>
            </a:r>
            <a:r>
              <a:rPr lang="en-US" sz="1200" kern="0" baseline="30000" dirty="0">
                <a:solidFill>
                  <a:prstClr val="black"/>
                </a:solidFill>
                <a:latin typeface="Arial" panose="020B0604020202020204" pitchFamily="34" charset="0"/>
                <a:ea typeface="+mn-ea"/>
                <a:cs typeface="Arial" panose="020B0604020202020204" pitchFamily="34" charset="0"/>
                <a:sym typeface="Arial Narrow"/>
              </a:rPr>
              <a:t>3</a:t>
            </a:r>
            <a:endParaRPr lang="en-US" sz="1200" strike="sngStrike" kern="0" dirty="0">
              <a:solidFill>
                <a:prstClr val="black"/>
              </a:solidFill>
              <a:latin typeface="Arial" panose="020B0604020202020204" pitchFamily="34" charset="0"/>
              <a:ea typeface="+mn-ea"/>
              <a:cs typeface="Arial" panose="020B0604020202020204" pitchFamily="34" charset="0"/>
              <a:sym typeface="Arial Narrow"/>
            </a:endParaRPr>
          </a:p>
          <a:p>
            <a:pPr marL="285743" indent="-285743" defTabSz="914378" fontAlgn="auto">
              <a:spcBef>
                <a:spcPts val="450"/>
              </a:spcBef>
              <a:spcAft>
                <a:spcPts val="450"/>
              </a:spcAft>
              <a:buClr>
                <a:srgbClr val="05416B"/>
              </a:buClr>
              <a:buFont typeface="Arial" panose="020B0604020202020204" pitchFamily="34" charset="0"/>
              <a:buChar char="•"/>
              <a:defRPr/>
            </a:pPr>
            <a:r>
              <a:rPr lang="en-US" sz="1200" kern="0" dirty="0">
                <a:solidFill>
                  <a:prstClr val="black"/>
                </a:solidFill>
                <a:latin typeface="Arial" panose="020B0604020202020204" pitchFamily="34" charset="0"/>
                <a:ea typeface="+mn-ea"/>
                <a:cs typeface="Arial" panose="020B0604020202020204" pitchFamily="34" charset="0"/>
                <a:sym typeface="Arial Narrow"/>
              </a:rPr>
              <a:t>There were no adjudicated drug-related grade 4 or 5 events</a:t>
            </a:r>
          </a:p>
        </p:txBody>
      </p:sp>
    </p:spTree>
    <p:extLst>
      <p:ext uri="{BB962C8B-B14F-4D97-AF65-F5344CB8AC3E}">
        <p14:creationId xmlns:p14="http://schemas.microsoft.com/office/powerpoint/2010/main" val="12859277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p:txBody>
          <a:bodyPr/>
          <a:lstStyle/>
          <a:p>
            <a:r>
              <a:rPr lang="en-US" dirty="0">
                <a:solidFill>
                  <a:schemeClr val="accent2"/>
                </a:solidFill>
              </a:rPr>
              <a:t>DB-03 Summary</a:t>
            </a:r>
          </a:p>
        </p:txBody>
      </p:sp>
      <p:sp>
        <p:nvSpPr>
          <p:cNvPr id="3" name="Content Placeholder 2">
            <a:extLst>
              <a:ext uri="{FF2B5EF4-FFF2-40B4-BE49-F238E27FC236}">
                <a16:creationId xmlns:a16="http://schemas.microsoft.com/office/drawing/2014/main" id="{92C94872-F0AC-D44D-8598-E106AC7A4C9C}"/>
              </a:ext>
            </a:extLst>
          </p:cNvPr>
          <p:cNvSpPr>
            <a:spLocks noGrp="1"/>
          </p:cNvSpPr>
          <p:nvPr>
            <p:ph idx="1"/>
          </p:nvPr>
        </p:nvSpPr>
        <p:spPr>
          <a:xfrm>
            <a:off x="457200" y="588578"/>
            <a:ext cx="8229600" cy="3394472"/>
          </a:xfrm>
        </p:spPr>
        <p:txBody>
          <a:bodyPr/>
          <a:lstStyle/>
          <a:p>
            <a:pPr marL="0" indent="0">
              <a:buNone/>
            </a:pPr>
            <a:endParaRPr lang="en-US" dirty="0"/>
          </a:p>
          <a:p>
            <a:r>
              <a:rPr lang="en-US" dirty="0"/>
              <a:t>Establishes T-DXd role as preferred 2</a:t>
            </a:r>
            <a:r>
              <a:rPr lang="en-US" baseline="30000" dirty="0"/>
              <a:t>nd</a:t>
            </a:r>
            <a:r>
              <a:rPr lang="en-US" dirty="0"/>
              <a:t> line SOC for most patients </a:t>
            </a:r>
          </a:p>
          <a:p>
            <a:pPr lvl="1"/>
            <a:r>
              <a:rPr lang="en-US" dirty="0"/>
              <a:t>Unprecedented levels of activity and reassuring ILD data</a:t>
            </a:r>
          </a:p>
          <a:p>
            <a:pPr lvl="1"/>
            <a:endParaRPr lang="en-US" dirty="0"/>
          </a:p>
          <a:p>
            <a:r>
              <a:rPr lang="en-US" dirty="0">
                <a:solidFill>
                  <a:srgbClr val="FF0000"/>
                </a:solidFill>
              </a:rPr>
              <a:t>What about pts with active CNS metastases?</a:t>
            </a:r>
          </a:p>
          <a:p>
            <a:endParaRPr lang="en-US" dirty="0"/>
          </a:p>
          <a:p>
            <a:endParaRPr lang="en-US" dirty="0"/>
          </a:p>
        </p:txBody>
      </p:sp>
    </p:spTree>
    <p:extLst>
      <p:ext uri="{BB962C8B-B14F-4D97-AF65-F5344CB8AC3E}">
        <p14:creationId xmlns:p14="http://schemas.microsoft.com/office/powerpoint/2010/main" val="32093164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9A17BDD-DCA8-47D2-8062-8D6FD4ED0B9A}"/>
              </a:ext>
            </a:extLst>
          </p:cNvPr>
          <p:cNvSpPr>
            <a:spLocks noGrp="1"/>
          </p:cNvSpPr>
          <p:nvPr>
            <p:ph type="title"/>
          </p:nvPr>
        </p:nvSpPr>
        <p:spPr/>
        <p:txBody>
          <a:bodyPr/>
          <a:lstStyle/>
          <a:p>
            <a:r>
              <a:rPr lang="en-US" dirty="0"/>
              <a:t>HER2CLIMB Trial Design </a:t>
            </a:r>
          </a:p>
        </p:txBody>
      </p:sp>
      <p:sp>
        <p:nvSpPr>
          <p:cNvPr id="27" name="Rectangle 26">
            <a:extLst>
              <a:ext uri="{FF2B5EF4-FFF2-40B4-BE49-F238E27FC236}">
                <a16:creationId xmlns:a16="http://schemas.microsoft.com/office/drawing/2014/main" id="{0657393A-DEF9-48C5-A697-B62712FBA9D5}"/>
              </a:ext>
            </a:extLst>
          </p:cNvPr>
          <p:cNvSpPr/>
          <p:nvPr/>
        </p:nvSpPr>
        <p:spPr>
          <a:xfrm>
            <a:off x="5997900" y="3950852"/>
            <a:ext cx="2193839" cy="326243"/>
          </a:xfrm>
          <a:prstGeom prst="rect">
            <a:avLst/>
          </a:prstGeom>
        </p:spPr>
        <p:txBody>
          <a:bodyPr wrap="square">
            <a:spAutoFit/>
          </a:bodyPr>
          <a:lstStyle/>
          <a:p>
            <a:pPr defTabSz="578644" fontAlgn="auto">
              <a:spcBef>
                <a:spcPts val="0"/>
              </a:spcBef>
              <a:spcAft>
                <a:spcPts val="0"/>
              </a:spcAft>
              <a:defRPr/>
            </a:pPr>
            <a:r>
              <a:rPr lang="en-US" sz="760" dirty="0">
                <a:solidFill>
                  <a:srgbClr val="000000"/>
                </a:solidFill>
                <a:latin typeface="Arial"/>
                <a:cs typeface="Arial" charset="0"/>
                <a:hlinkClick r:id="rId3"/>
              </a:rPr>
              <a:t>https://clinicaltrials.gov/ct2/show/NCT02614794</a:t>
            </a:r>
            <a:endParaRPr lang="en-US" sz="760" dirty="0">
              <a:solidFill>
                <a:srgbClr val="000000"/>
              </a:solidFill>
              <a:latin typeface="Arial"/>
              <a:cs typeface="Arial" charset="0"/>
            </a:endParaRPr>
          </a:p>
        </p:txBody>
      </p:sp>
      <p:grpSp>
        <p:nvGrpSpPr>
          <p:cNvPr id="2" name="Group 1">
            <a:extLst>
              <a:ext uri="{FF2B5EF4-FFF2-40B4-BE49-F238E27FC236}">
                <a16:creationId xmlns:a16="http://schemas.microsoft.com/office/drawing/2014/main" id="{4B34F66F-5BB1-4D55-A141-730861E023E9}"/>
              </a:ext>
            </a:extLst>
          </p:cNvPr>
          <p:cNvGrpSpPr/>
          <p:nvPr/>
        </p:nvGrpSpPr>
        <p:grpSpPr>
          <a:xfrm>
            <a:off x="981918" y="1144183"/>
            <a:ext cx="7180164" cy="3294485"/>
            <a:chOff x="317088" y="990526"/>
            <a:chExt cx="8509824" cy="3904574"/>
          </a:xfrm>
        </p:grpSpPr>
        <p:grpSp>
          <p:nvGrpSpPr>
            <p:cNvPr id="48" name="Group 47">
              <a:extLst>
                <a:ext uri="{FF2B5EF4-FFF2-40B4-BE49-F238E27FC236}">
                  <a16:creationId xmlns:a16="http://schemas.microsoft.com/office/drawing/2014/main" id="{95923982-BCFD-4920-B317-1F8971BF676C}"/>
                </a:ext>
              </a:extLst>
            </p:cNvPr>
            <p:cNvGrpSpPr/>
            <p:nvPr/>
          </p:nvGrpSpPr>
          <p:grpSpPr>
            <a:xfrm>
              <a:off x="366512" y="990526"/>
              <a:ext cx="8460400" cy="3299796"/>
              <a:chOff x="88710" y="1396108"/>
              <a:chExt cx="8460400" cy="3299796"/>
            </a:xfrm>
          </p:grpSpPr>
          <p:sp>
            <p:nvSpPr>
              <p:cNvPr id="9" name="TextBox 8">
                <a:extLst>
                  <a:ext uri="{FF2B5EF4-FFF2-40B4-BE49-F238E27FC236}">
                    <a16:creationId xmlns:a16="http://schemas.microsoft.com/office/drawing/2014/main" id="{AE5E7A48-6E10-4DB1-921A-427BC890B51E}"/>
                  </a:ext>
                </a:extLst>
              </p:cNvPr>
              <p:cNvSpPr txBox="1"/>
              <p:nvPr/>
            </p:nvSpPr>
            <p:spPr>
              <a:xfrm>
                <a:off x="4084751" y="1396108"/>
                <a:ext cx="4454013" cy="1578877"/>
              </a:xfrm>
              <a:prstGeom prst="rect">
                <a:avLst/>
              </a:prstGeom>
              <a:solidFill>
                <a:schemeClr val="bg2">
                  <a:lumMod val="50000"/>
                </a:schemeClr>
              </a:solidFill>
            </p:spPr>
            <p:txBody>
              <a:bodyPr wrap="square" lIns="77153" tIns="0" rIns="0" bIns="0" rtlCol="0" anchor="ctr">
                <a:noAutofit/>
              </a:bodyPr>
              <a:lstStyle/>
              <a:p>
                <a:pPr algn="ctr" defTabSz="578630" fontAlgn="auto">
                  <a:spcBef>
                    <a:spcPts val="0"/>
                  </a:spcBef>
                  <a:spcAft>
                    <a:spcPts val="0"/>
                  </a:spcAft>
                  <a:defRPr/>
                </a:pPr>
                <a:r>
                  <a:rPr lang="en-US" sz="1350" b="1" dirty="0">
                    <a:solidFill>
                      <a:srgbClr val="FFFFFF"/>
                    </a:solidFill>
                    <a:latin typeface="Arial" panose="020B0604020202020204" pitchFamily="34" charset="0"/>
                    <a:cs typeface="Arial" panose="020B0604020202020204" pitchFamily="34" charset="0"/>
                  </a:rPr>
                  <a:t>Tucatinib + Trastuzumab + Capecitabine</a:t>
                </a:r>
                <a:endParaRPr lang="en-US" sz="1181" b="1" dirty="0">
                  <a:solidFill>
                    <a:srgbClr val="FFFFFF"/>
                  </a:solidFill>
                  <a:latin typeface="Arial" panose="020B0604020202020204" pitchFamily="34" charset="0"/>
                  <a:cs typeface="Arial" panose="020B0604020202020204" pitchFamily="34" charset="0"/>
                </a:endParaRPr>
              </a:p>
              <a:p>
                <a:pPr algn="ctr" defTabSz="578630" fontAlgn="auto">
                  <a:spcBef>
                    <a:spcPts val="0"/>
                  </a:spcBef>
                  <a:spcAft>
                    <a:spcPts val="0"/>
                  </a:spcAft>
                  <a:defRPr/>
                </a:pPr>
                <a:r>
                  <a:rPr lang="en-US" sz="929" dirty="0">
                    <a:solidFill>
                      <a:srgbClr val="FFFFFF"/>
                    </a:solidFill>
                    <a:latin typeface="Arial" panose="020B0604020202020204" pitchFamily="34" charset="0"/>
                    <a:cs typeface="Arial" panose="020B0604020202020204" pitchFamily="34" charset="0"/>
                  </a:rPr>
                  <a:t>(21-day cycle)</a:t>
                </a:r>
              </a:p>
              <a:p>
                <a:pPr algn="ctr" defTabSz="578630" fontAlgn="auto">
                  <a:spcBef>
                    <a:spcPts val="0"/>
                  </a:spcBef>
                  <a:spcAft>
                    <a:spcPts val="0"/>
                  </a:spcAft>
                  <a:defRPr/>
                </a:pPr>
                <a:endParaRPr lang="en-US" sz="929" b="1" dirty="0">
                  <a:solidFill>
                    <a:srgbClr val="FFFFFF"/>
                  </a:solidFill>
                  <a:latin typeface="Arial" panose="020B0604020202020204" pitchFamily="34" charset="0"/>
                  <a:cs typeface="Arial" panose="020B0604020202020204" pitchFamily="34" charset="0"/>
                </a:endParaRP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Tucatinib 300 mg PO BID </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 </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Trastuzumab 6 mg/kg Q3W (loading dose 8 mg/kg C1D1) </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Capecitabine 1000 mg/m</a:t>
                </a:r>
                <a:r>
                  <a:rPr lang="en-US" sz="1013" baseline="30000" dirty="0">
                    <a:solidFill>
                      <a:srgbClr val="FFFFFF"/>
                    </a:solidFill>
                    <a:latin typeface="Arial" panose="020B0604020202020204" pitchFamily="34" charset="0"/>
                    <a:cs typeface="Arial" panose="020B0604020202020204" pitchFamily="34" charset="0"/>
                  </a:rPr>
                  <a:t>2</a:t>
                </a:r>
                <a:r>
                  <a:rPr lang="en-US" sz="1013" dirty="0">
                    <a:solidFill>
                      <a:srgbClr val="FFFFFF"/>
                    </a:solidFill>
                    <a:latin typeface="Arial" panose="020B0604020202020204" pitchFamily="34" charset="0"/>
                    <a:cs typeface="Arial" panose="020B0604020202020204" pitchFamily="34" charset="0"/>
                  </a:rPr>
                  <a:t> PO BID (Days 1-14)</a:t>
                </a:r>
              </a:p>
            </p:txBody>
          </p:sp>
          <p:grpSp>
            <p:nvGrpSpPr>
              <p:cNvPr id="47" name="Group 46">
                <a:extLst>
                  <a:ext uri="{FF2B5EF4-FFF2-40B4-BE49-F238E27FC236}">
                    <a16:creationId xmlns:a16="http://schemas.microsoft.com/office/drawing/2014/main" id="{4F76D4BF-26C5-4C6E-9AE7-813021501C3A}"/>
                  </a:ext>
                </a:extLst>
              </p:cNvPr>
              <p:cNvGrpSpPr/>
              <p:nvPr/>
            </p:nvGrpSpPr>
            <p:grpSpPr>
              <a:xfrm>
                <a:off x="88710" y="1396108"/>
                <a:ext cx="8460400" cy="3299796"/>
                <a:chOff x="88710" y="1373248"/>
                <a:chExt cx="8460400" cy="3299796"/>
              </a:xfrm>
            </p:grpSpPr>
            <p:sp>
              <p:nvSpPr>
                <p:cNvPr id="8" name="TextBox 7">
                  <a:extLst>
                    <a:ext uri="{FF2B5EF4-FFF2-40B4-BE49-F238E27FC236}">
                      <a16:creationId xmlns:a16="http://schemas.microsoft.com/office/drawing/2014/main" id="{8AF2233A-9E92-4578-9147-97024C161295}"/>
                    </a:ext>
                  </a:extLst>
                </p:cNvPr>
                <p:cNvSpPr txBox="1"/>
                <p:nvPr/>
              </p:nvSpPr>
              <p:spPr>
                <a:xfrm>
                  <a:off x="88710" y="1373248"/>
                  <a:ext cx="3211945" cy="3299795"/>
                </a:xfrm>
                <a:prstGeom prst="rect">
                  <a:avLst/>
                </a:prstGeom>
                <a:solidFill>
                  <a:schemeClr val="bg2">
                    <a:lumMod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20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defTabSz="578630" fontAlgn="auto">
                    <a:spcBef>
                      <a:spcPts val="254"/>
                    </a:spcBef>
                    <a:spcAft>
                      <a:spcPts val="0"/>
                    </a:spcAft>
                    <a:defRPr/>
                  </a:pPr>
                  <a:r>
                    <a:rPr lang="en-US" sz="1350" b="1" dirty="0">
                      <a:solidFill>
                        <a:srgbClr val="FFFFFF"/>
                      </a:solidFill>
                      <a:latin typeface="Arial"/>
                    </a:rPr>
                    <a:t>Key Eligibility Criteria</a:t>
                  </a:r>
                </a:p>
                <a:p>
                  <a:pPr marL="96441" indent="-96441" algn="l"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HER2+ metastatic breast cancer</a:t>
                  </a:r>
                </a:p>
                <a:p>
                  <a:pPr marL="96441" indent="-96441" algn="l"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Prior treatment with trastuzumab, pertuzumab, and T-DM1</a:t>
                  </a:r>
                </a:p>
                <a:p>
                  <a:pPr marL="96441" indent="-96441" algn="l"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ECOG performance status 0 or 1</a:t>
                  </a:r>
                </a:p>
                <a:p>
                  <a:pPr marL="96441" indent="-96441" algn="l"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Brain MRI at baseline</a:t>
                  </a:r>
                </a:p>
                <a:p>
                  <a:pPr marL="287983" lvl="1" indent="-96441"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Previously treated stable brain metastases</a:t>
                  </a:r>
                </a:p>
                <a:p>
                  <a:pPr marL="287983" lvl="1" indent="-96441"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Untreated brain metastases not needing immediate local therapy</a:t>
                  </a:r>
                </a:p>
                <a:p>
                  <a:pPr marL="287983" lvl="1" indent="-96441"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Previously treated</a:t>
                  </a:r>
                  <a:r>
                    <a:rPr lang="en-US" sz="1013" dirty="0">
                      <a:solidFill>
                        <a:srgbClr val="FF0000"/>
                      </a:solidFill>
                      <a:latin typeface="Arial"/>
                    </a:rPr>
                    <a:t> </a:t>
                  </a:r>
                  <a:r>
                    <a:rPr lang="en-US" sz="1013" dirty="0">
                      <a:solidFill>
                        <a:srgbClr val="FFFFFF"/>
                      </a:solidFill>
                      <a:latin typeface="Arial"/>
                    </a:rPr>
                    <a:t>progressing brain metastases not needing immediate local therapy</a:t>
                  </a:r>
                </a:p>
                <a:p>
                  <a:pPr marL="287983" lvl="1" indent="-96441" defTabSz="578630" fontAlgn="auto">
                    <a:spcBef>
                      <a:spcPts val="254"/>
                    </a:spcBef>
                    <a:spcAft>
                      <a:spcPts val="0"/>
                    </a:spcAft>
                    <a:buFont typeface="Arial" panose="020B0604020202020204" pitchFamily="34" charset="0"/>
                    <a:buChar char="•"/>
                    <a:defRPr/>
                  </a:pPr>
                  <a:r>
                    <a:rPr lang="en-US" sz="1013" dirty="0">
                      <a:solidFill>
                        <a:srgbClr val="FFFFFF"/>
                      </a:solidFill>
                      <a:latin typeface="Arial"/>
                    </a:rPr>
                    <a:t>No evidence of brain metastases</a:t>
                  </a:r>
                </a:p>
              </p:txBody>
            </p:sp>
            <p:sp>
              <p:nvSpPr>
                <p:cNvPr id="11" name="TextBox 10">
                  <a:extLst>
                    <a:ext uri="{FF2B5EF4-FFF2-40B4-BE49-F238E27FC236}">
                      <a16:creationId xmlns:a16="http://schemas.microsoft.com/office/drawing/2014/main" id="{EA193A02-BAD8-4B99-AE27-C1C7F4DA9A98}"/>
                    </a:ext>
                  </a:extLst>
                </p:cNvPr>
                <p:cNvSpPr txBox="1"/>
                <p:nvPr/>
              </p:nvSpPr>
              <p:spPr>
                <a:xfrm>
                  <a:off x="4095098" y="3094166"/>
                  <a:ext cx="4454012" cy="1578878"/>
                </a:xfrm>
                <a:prstGeom prst="rect">
                  <a:avLst/>
                </a:prstGeom>
                <a:solidFill>
                  <a:srgbClr val="70305F"/>
                </a:solidFill>
              </p:spPr>
              <p:txBody>
                <a:bodyPr wrap="square" lIns="77153" tIns="0" rIns="0" bIns="0" rtlCol="0" anchor="ctr">
                  <a:noAutofit/>
                </a:bodyPr>
                <a:lstStyle/>
                <a:p>
                  <a:pPr algn="ctr" defTabSz="578630" fontAlgn="auto">
                    <a:spcBef>
                      <a:spcPts val="0"/>
                    </a:spcBef>
                    <a:spcAft>
                      <a:spcPts val="0"/>
                    </a:spcAft>
                    <a:defRPr/>
                  </a:pPr>
                  <a:r>
                    <a:rPr lang="en-US" sz="1350" b="1" dirty="0">
                      <a:solidFill>
                        <a:srgbClr val="FFFFFF"/>
                      </a:solidFill>
                      <a:latin typeface="Arial" panose="020B0604020202020204" pitchFamily="34" charset="0"/>
                      <a:cs typeface="Arial" panose="020B0604020202020204" pitchFamily="34" charset="0"/>
                    </a:rPr>
                    <a:t>Placebo + Trastuzumab + Capecitabine</a:t>
                  </a:r>
                </a:p>
                <a:p>
                  <a:pPr algn="ctr" defTabSz="578630" fontAlgn="auto">
                    <a:spcBef>
                      <a:spcPts val="0"/>
                    </a:spcBef>
                    <a:spcAft>
                      <a:spcPts val="0"/>
                    </a:spcAft>
                    <a:defRPr/>
                  </a:pPr>
                  <a:r>
                    <a:rPr lang="en-US" sz="929" dirty="0">
                      <a:solidFill>
                        <a:srgbClr val="FFFFFF"/>
                      </a:solidFill>
                      <a:latin typeface="Arial" panose="020B0604020202020204" pitchFamily="34" charset="0"/>
                      <a:cs typeface="Arial" panose="020B0604020202020204" pitchFamily="34" charset="0"/>
                    </a:rPr>
                    <a:t>(21-day cycle</a:t>
                  </a:r>
                  <a:r>
                    <a:rPr lang="en-US" sz="929" b="1" dirty="0">
                      <a:solidFill>
                        <a:srgbClr val="FFFFFF"/>
                      </a:solidFill>
                      <a:latin typeface="Arial" panose="020B0604020202020204" pitchFamily="34" charset="0"/>
                      <a:cs typeface="Arial" panose="020B0604020202020204" pitchFamily="34" charset="0"/>
                    </a:rPr>
                    <a:t>)</a:t>
                  </a:r>
                </a:p>
                <a:p>
                  <a:pPr algn="ctr" defTabSz="578630" fontAlgn="auto">
                    <a:spcBef>
                      <a:spcPts val="0"/>
                    </a:spcBef>
                    <a:spcAft>
                      <a:spcPts val="0"/>
                    </a:spcAft>
                    <a:defRPr/>
                  </a:pPr>
                  <a:endParaRPr lang="en-US" sz="929" b="1" dirty="0">
                    <a:solidFill>
                      <a:srgbClr val="FFFFFF"/>
                    </a:solidFill>
                    <a:latin typeface="Arial" panose="020B0604020202020204" pitchFamily="34" charset="0"/>
                    <a:cs typeface="Arial" panose="020B0604020202020204" pitchFamily="34" charset="0"/>
                  </a:endParaRP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Placebo</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 </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Trastuzumab 6 mg/kg Q3W (loading dose 8 mg/kg C1D1) </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a:t>
                  </a:r>
                </a:p>
                <a:p>
                  <a:pPr algn="ctr" defTabSz="578630" fontAlgn="auto">
                    <a:spcBef>
                      <a:spcPts val="0"/>
                    </a:spcBef>
                    <a:spcAft>
                      <a:spcPts val="0"/>
                    </a:spcAft>
                    <a:defRPr/>
                  </a:pPr>
                  <a:r>
                    <a:rPr lang="en-US" sz="1013" dirty="0">
                      <a:solidFill>
                        <a:srgbClr val="FFFFFF"/>
                      </a:solidFill>
                      <a:latin typeface="Arial" panose="020B0604020202020204" pitchFamily="34" charset="0"/>
                      <a:cs typeface="Arial" panose="020B0604020202020204" pitchFamily="34" charset="0"/>
                    </a:rPr>
                    <a:t>Capecitabine 1000 mg/m</a:t>
                  </a:r>
                  <a:r>
                    <a:rPr lang="en-US" sz="1013" baseline="30000" dirty="0">
                      <a:solidFill>
                        <a:srgbClr val="FFFFFF"/>
                      </a:solidFill>
                      <a:latin typeface="Arial" panose="020B0604020202020204" pitchFamily="34" charset="0"/>
                      <a:cs typeface="Arial" panose="020B0604020202020204" pitchFamily="34" charset="0"/>
                    </a:rPr>
                    <a:t>2</a:t>
                  </a:r>
                  <a:r>
                    <a:rPr lang="en-US" sz="1013" dirty="0">
                      <a:solidFill>
                        <a:srgbClr val="FFFFFF"/>
                      </a:solidFill>
                      <a:latin typeface="Arial" panose="020B0604020202020204" pitchFamily="34" charset="0"/>
                      <a:cs typeface="Arial" panose="020B0604020202020204" pitchFamily="34" charset="0"/>
                    </a:rPr>
                    <a:t> PO BID (Days 1-14)</a:t>
                  </a:r>
                </a:p>
              </p:txBody>
            </p:sp>
            <p:sp>
              <p:nvSpPr>
                <p:cNvPr id="6" name="TextBox 5">
                  <a:extLst>
                    <a:ext uri="{FF2B5EF4-FFF2-40B4-BE49-F238E27FC236}">
                      <a16:creationId xmlns:a16="http://schemas.microsoft.com/office/drawing/2014/main" id="{80E2CD59-B547-46E5-836B-522554D05DFC}"/>
                    </a:ext>
                  </a:extLst>
                </p:cNvPr>
                <p:cNvSpPr txBox="1"/>
                <p:nvPr/>
              </p:nvSpPr>
              <p:spPr>
                <a:xfrm>
                  <a:off x="3426896" y="1768919"/>
                  <a:ext cx="754623" cy="324799"/>
                </a:xfrm>
                <a:prstGeom prst="rect">
                  <a:avLst/>
                </a:prstGeom>
                <a:noFill/>
              </p:spPr>
              <p:txBody>
                <a:bodyPr wrap="none" rtlCol="0">
                  <a:spAutoFit/>
                </a:bodyPr>
                <a:lstStyle/>
                <a:p>
                  <a:pPr defTabSz="578644" fontAlgn="auto">
                    <a:spcBef>
                      <a:spcPts val="0"/>
                    </a:spcBef>
                    <a:spcAft>
                      <a:spcPts val="0"/>
                    </a:spcAft>
                    <a:defRPr/>
                  </a:pPr>
                  <a:r>
                    <a:rPr lang="en-US" sz="1181" dirty="0">
                      <a:solidFill>
                        <a:srgbClr val="D6E8F7">
                          <a:lumMod val="50000"/>
                        </a:srgbClr>
                      </a:solidFill>
                      <a:latin typeface="Arial" panose="020B0604020202020204" pitchFamily="34" charset="0"/>
                      <a:cs typeface="Arial" charset="0"/>
                    </a:rPr>
                    <a:t>N=410</a:t>
                  </a:r>
                </a:p>
              </p:txBody>
            </p:sp>
            <p:sp>
              <p:nvSpPr>
                <p:cNvPr id="23" name="TextBox 22">
                  <a:extLst>
                    <a:ext uri="{FF2B5EF4-FFF2-40B4-BE49-F238E27FC236}">
                      <a16:creationId xmlns:a16="http://schemas.microsoft.com/office/drawing/2014/main" id="{1594268D-EB94-460A-8BE0-F185A985E924}"/>
                    </a:ext>
                  </a:extLst>
                </p:cNvPr>
                <p:cNvSpPr txBox="1"/>
                <p:nvPr/>
              </p:nvSpPr>
              <p:spPr>
                <a:xfrm>
                  <a:off x="3426896" y="3995043"/>
                  <a:ext cx="716863" cy="540167"/>
                </a:xfrm>
                <a:prstGeom prst="rect">
                  <a:avLst/>
                </a:prstGeom>
                <a:noFill/>
              </p:spPr>
              <p:txBody>
                <a:bodyPr wrap="square" rtlCol="0">
                  <a:spAutoFit/>
                </a:bodyPr>
                <a:lstStyle/>
                <a:p>
                  <a:pPr defTabSz="578644" fontAlgn="auto">
                    <a:spcBef>
                      <a:spcPts val="0"/>
                    </a:spcBef>
                    <a:spcAft>
                      <a:spcPts val="0"/>
                    </a:spcAft>
                    <a:defRPr/>
                  </a:pPr>
                  <a:r>
                    <a:rPr lang="en-US" sz="1181" dirty="0">
                      <a:solidFill>
                        <a:srgbClr val="67277F"/>
                      </a:solidFill>
                      <a:latin typeface="Arial" panose="020B0604020202020204" pitchFamily="34" charset="0"/>
                      <a:cs typeface="Arial" charset="0"/>
                    </a:rPr>
                    <a:t>N=202</a:t>
                  </a:r>
                </a:p>
              </p:txBody>
            </p:sp>
          </p:grpSp>
        </p:grpSp>
        <p:sp>
          <p:nvSpPr>
            <p:cNvPr id="15" name="TextBox 14">
              <a:extLst>
                <a:ext uri="{FF2B5EF4-FFF2-40B4-BE49-F238E27FC236}">
                  <a16:creationId xmlns:a16="http://schemas.microsoft.com/office/drawing/2014/main" id="{3F013B9D-C06A-4C80-B4D6-7A9BCBE2295B}"/>
                </a:ext>
              </a:extLst>
            </p:cNvPr>
            <p:cNvSpPr txBox="1"/>
            <p:nvPr/>
          </p:nvSpPr>
          <p:spPr>
            <a:xfrm>
              <a:off x="317088" y="4289743"/>
              <a:ext cx="3552109" cy="60535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20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algn="l" defTabSz="578630" fontAlgn="auto">
                <a:spcBef>
                  <a:spcPts val="254"/>
                </a:spcBef>
                <a:spcAft>
                  <a:spcPts val="0"/>
                </a:spcAft>
                <a:defRPr/>
              </a:pPr>
              <a:r>
                <a:rPr lang="en-US" sz="929" dirty="0">
                  <a:solidFill>
                    <a:srgbClr val="000000"/>
                  </a:solidFill>
                  <a:latin typeface="Arial"/>
                </a:rPr>
                <a:t>*Stratification factors: presence of brain metastases (yes/no), ECOG status (0 or 1), and region (US or Canada or rest of world)</a:t>
              </a:r>
            </a:p>
          </p:txBody>
        </p:sp>
        <p:cxnSp>
          <p:nvCxnSpPr>
            <p:cNvPr id="28" name="Connector: Elbow 27">
              <a:extLst>
                <a:ext uri="{FF2B5EF4-FFF2-40B4-BE49-F238E27FC236}">
                  <a16:creationId xmlns:a16="http://schemas.microsoft.com/office/drawing/2014/main" id="{A912FA36-062E-40CA-B077-2A1497679D25}"/>
                </a:ext>
              </a:extLst>
            </p:cNvPr>
            <p:cNvCxnSpPr>
              <a:cxnSpLocks/>
              <a:stCxn id="8" idx="3"/>
              <a:endCxn id="9" idx="1"/>
            </p:cNvCxnSpPr>
            <p:nvPr/>
          </p:nvCxnSpPr>
          <p:spPr>
            <a:xfrm flipV="1">
              <a:off x="3578457" y="1779965"/>
              <a:ext cx="784096" cy="860459"/>
            </a:xfrm>
            <a:prstGeom prst="bentConnector3">
              <a:avLst>
                <a:gd name="adj1" fmla="val 50000"/>
              </a:avLst>
            </a:prstGeom>
            <a:ln w="28575">
              <a:solidFill>
                <a:schemeClr val="bg2">
                  <a:lumMod val="50000"/>
                </a:schemeClr>
              </a:solidFill>
              <a:tailEnd type="triangle" w="lg" len="lg"/>
            </a:ln>
          </p:spPr>
          <p:style>
            <a:lnRef idx="1">
              <a:schemeClr val="dk1"/>
            </a:lnRef>
            <a:fillRef idx="0">
              <a:schemeClr val="dk1"/>
            </a:fillRef>
            <a:effectRef idx="0">
              <a:schemeClr val="dk1"/>
            </a:effectRef>
            <a:fontRef idx="minor">
              <a:schemeClr val="tx1"/>
            </a:fontRef>
          </p:style>
        </p:cxnSp>
        <p:cxnSp>
          <p:nvCxnSpPr>
            <p:cNvPr id="30" name="Connector: Elbow 29">
              <a:extLst>
                <a:ext uri="{FF2B5EF4-FFF2-40B4-BE49-F238E27FC236}">
                  <a16:creationId xmlns:a16="http://schemas.microsoft.com/office/drawing/2014/main" id="{470DC6E7-CF9C-4D72-B5A5-DF5E31177830}"/>
                </a:ext>
              </a:extLst>
            </p:cNvPr>
            <p:cNvCxnSpPr>
              <a:cxnSpLocks/>
              <a:stCxn id="8" idx="3"/>
              <a:endCxn id="11" idx="1"/>
            </p:cNvCxnSpPr>
            <p:nvPr/>
          </p:nvCxnSpPr>
          <p:spPr>
            <a:xfrm>
              <a:off x="3578457" y="2640424"/>
              <a:ext cx="794443" cy="860459"/>
            </a:xfrm>
            <a:prstGeom prst="bentConnector3">
              <a:avLst>
                <a:gd name="adj1" fmla="val 50000"/>
              </a:avLst>
            </a:prstGeom>
            <a:ln w="28575">
              <a:solidFill>
                <a:schemeClr val="accent2"/>
              </a:solidFill>
              <a:tailEnd type="triangle" w="lg" len="lg"/>
            </a:ln>
          </p:spPr>
          <p:style>
            <a:lnRef idx="1">
              <a:schemeClr val="dk1"/>
            </a:lnRef>
            <a:fillRef idx="0">
              <a:schemeClr val="dk1"/>
            </a:fillRef>
            <a:effectRef idx="0">
              <a:schemeClr val="dk1"/>
            </a:effectRef>
            <a:fontRef idx="minor">
              <a:schemeClr val="tx1"/>
            </a:fontRef>
          </p:style>
        </p:cxnSp>
        <p:sp>
          <p:nvSpPr>
            <p:cNvPr id="25" name="Oval 24">
              <a:extLst>
                <a:ext uri="{FF2B5EF4-FFF2-40B4-BE49-F238E27FC236}">
                  <a16:creationId xmlns:a16="http://schemas.microsoft.com/office/drawing/2014/main" id="{CB44126B-CC28-4B86-9062-A443F85C3C98}"/>
                </a:ext>
              </a:extLst>
            </p:cNvPr>
            <p:cNvSpPr/>
            <p:nvPr/>
          </p:nvSpPr>
          <p:spPr>
            <a:xfrm>
              <a:off x="3742874" y="2311176"/>
              <a:ext cx="503784" cy="509866"/>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defTabSz="578644" fontAlgn="auto">
                <a:spcBef>
                  <a:spcPts val="0"/>
                </a:spcBef>
                <a:spcAft>
                  <a:spcPts val="0"/>
                </a:spcAft>
                <a:defRPr/>
              </a:pPr>
              <a:r>
                <a:rPr lang="en-US" sz="929" b="1" dirty="0">
                  <a:solidFill>
                    <a:srgbClr val="FFFFFF"/>
                  </a:solidFill>
                  <a:latin typeface="Arial"/>
                </a:rPr>
                <a:t>R*</a:t>
              </a:r>
            </a:p>
            <a:p>
              <a:pPr algn="ctr" defTabSz="578644" fontAlgn="auto">
                <a:spcBef>
                  <a:spcPts val="0"/>
                </a:spcBef>
                <a:spcAft>
                  <a:spcPts val="0"/>
                </a:spcAft>
                <a:defRPr/>
              </a:pPr>
              <a:r>
                <a:rPr lang="en-US" sz="929" b="1" dirty="0">
                  <a:solidFill>
                    <a:srgbClr val="FFFFFF"/>
                  </a:solidFill>
                  <a:latin typeface="Arial"/>
                </a:rPr>
                <a:t>(2:1)</a:t>
              </a:r>
            </a:p>
          </p:txBody>
        </p:sp>
      </p:grpSp>
      <p:sp>
        <p:nvSpPr>
          <p:cNvPr id="4" name="Rectangle 3">
            <a:extLst>
              <a:ext uri="{FF2B5EF4-FFF2-40B4-BE49-F238E27FC236}">
                <a16:creationId xmlns:a16="http://schemas.microsoft.com/office/drawing/2014/main" id="{CE84190E-01A2-3045-950B-66BA191915B4}"/>
              </a:ext>
            </a:extLst>
          </p:cNvPr>
          <p:cNvSpPr/>
          <p:nvPr/>
        </p:nvSpPr>
        <p:spPr>
          <a:xfrm>
            <a:off x="1143000" y="2402681"/>
            <a:ext cx="2343150" cy="118362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0" hangingPunct="0">
              <a:defRPr/>
            </a:pPr>
            <a:endParaRPr lang="en-US" sz="2100" u="sng">
              <a:solidFill>
                <a:srgbClr val="FFFFFF"/>
              </a:solidFill>
              <a:latin typeface="Arial"/>
            </a:endParaRPr>
          </a:p>
        </p:txBody>
      </p:sp>
    </p:spTree>
    <p:extLst>
      <p:ext uri="{BB962C8B-B14F-4D97-AF65-F5344CB8AC3E}">
        <p14:creationId xmlns:p14="http://schemas.microsoft.com/office/powerpoint/2010/main" val="3328319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a:xfrm>
            <a:off x="449407" y="111487"/>
            <a:ext cx="8229600" cy="857250"/>
          </a:xfrm>
        </p:spPr>
        <p:txBody>
          <a:bodyPr/>
          <a:lstStyle/>
          <a:p>
            <a:r>
              <a:rPr lang="en-US" sz="3000" dirty="0">
                <a:solidFill>
                  <a:schemeClr val="accent2"/>
                </a:solidFill>
              </a:rPr>
              <a:t>HER2CLIMB Updated OS results in patients with </a:t>
            </a:r>
            <a:r>
              <a:rPr lang="en-US" sz="3000" dirty="0">
                <a:solidFill>
                  <a:srgbClr val="FF0000"/>
                </a:solidFill>
              </a:rPr>
              <a:t>active</a:t>
            </a:r>
            <a:r>
              <a:rPr lang="en-US" sz="3000" dirty="0">
                <a:solidFill>
                  <a:schemeClr val="accent2"/>
                </a:solidFill>
              </a:rPr>
              <a:t> brain metastases</a:t>
            </a:r>
          </a:p>
        </p:txBody>
      </p:sp>
      <p:sp>
        <p:nvSpPr>
          <p:cNvPr id="9" name="Rectangle 8">
            <a:extLst>
              <a:ext uri="{FF2B5EF4-FFF2-40B4-BE49-F238E27FC236}">
                <a16:creationId xmlns:a16="http://schemas.microsoft.com/office/drawing/2014/main" id="{530D4836-67AB-C7CF-25BF-0062ECB94C10}"/>
              </a:ext>
            </a:extLst>
          </p:cNvPr>
          <p:cNvSpPr/>
          <p:nvPr/>
        </p:nvSpPr>
        <p:spPr>
          <a:xfrm>
            <a:off x="571500" y="4174331"/>
            <a:ext cx="1200150" cy="2286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srgbClr val="FFFFFF"/>
              </a:solidFill>
              <a:latin typeface="Arial"/>
              <a:ea typeface="ＭＳ Ｐゴシック"/>
              <a:cs typeface="Arial"/>
            </a:endParaRPr>
          </a:p>
        </p:txBody>
      </p:sp>
      <p:sp>
        <p:nvSpPr>
          <p:cNvPr id="10" name="Rectangle 9">
            <a:extLst>
              <a:ext uri="{FF2B5EF4-FFF2-40B4-BE49-F238E27FC236}">
                <a16:creationId xmlns:a16="http://schemas.microsoft.com/office/drawing/2014/main" id="{5628CC7B-6444-33D0-7A7F-7541800AE724}"/>
              </a:ext>
            </a:extLst>
          </p:cNvPr>
          <p:cNvSpPr/>
          <p:nvPr/>
        </p:nvSpPr>
        <p:spPr>
          <a:xfrm>
            <a:off x="285750" y="1202531"/>
            <a:ext cx="685192" cy="2286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srgbClr val="FFFFFF"/>
              </a:solidFill>
              <a:latin typeface="Arial"/>
              <a:ea typeface="ＭＳ Ｐゴシック"/>
              <a:cs typeface="Arial"/>
            </a:endParaRPr>
          </a:p>
        </p:txBody>
      </p:sp>
      <p:sp>
        <p:nvSpPr>
          <p:cNvPr id="12" name="TextBox 11">
            <a:extLst>
              <a:ext uri="{FF2B5EF4-FFF2-40B4-BE49-F238E27FC236}">
                <a16:creationId xmlns:a16="http://schemas.microsoft.com/office/drawing/2014/main" id="{AE81B0DF-A05B-D6D8-4A37-67BA0CFBACE7}"/>
              </a:ext>
            </a:extLst>
          </p:cNvPr>
          <p:cNvSpPr txBox="1"/>
          <p:nvPr/>
        </p:nvSpPr>
        <p:spPr>
          <a:xfrm>
            <a:off x="7606145" y="4822716"/>
            <a:ext cx="1683327" cy="346249"/>
          </a:xfrm>
          <a:prstGeom prst="rect">
            <a:avLst/>
          </a:prstGeom>
          <a:noFill/>
        </p:spPr>
        <p:txBody>
          <a:bodyPr wrap="square">
            <a:spAutoFit/>
          </a:bodyPr>
          <a:lstStyle/>
          <a:p>
            <a:pPr defTabSz="685800" fontAlgn="auto">
              <a:spcBef>
                <a:spcPts val="0"/>
              </a:spcBef>
              <a:spcAft>
                <a:spcPts val="0"/>
              </a:spcAft>
              <a:defRPr/>
            </a:pPr>
            <a:r>
              <a:rPr lang="en-US" sz="825" dirty="0">
                <a:solidFill>
                  <a:srgbClr val="000000"/>
                </a:solidFill>
                <a:latin typeface="Arial"/>
                <a:ea typeface="ＭＳ Ｐゴシック"/>
                <a:cs typeface="Arial"/>
              </a:rPr>
              <a:t>NU Lin et al, SABCS 2021</a:t>
            </a:r>
          </a:p>
          <a:p>
            <a:pPr defTabSz="685800" fontAlgn="auto">
              <a:spcBef>
                <a:spcPts val="0"/>
              </a:spcBef>
              <a:spcAft>
                <a:spcPts val="0"/>
              </a:spcAft>
              <a:defRPr/>
            </a:pPr>
            <a:r>
              <a:rPr lang="en-US" sz="825" dirty="0">
                <a:solidFill>
                  <a:srgbClr val="000000"/>
                </a:solidFill>
                <a:latin typeface="Arial"/>
                <a:ea typeface="ＭＳ Ｐゴシック"/>
                <a:cs typeface="Arial"/>
              </a:rPr>
              <a:t>JAMA Oncol. 2023;9(2):197</a:t>
            </a:r>
          </a:p>
        </p:txBody>
      </p:sp>
      <p:sp>
        <p:nvSpPr>
          <p:cNvPr id="8" name="Rectangle 7">
            <a:extLst>
              <a:ext uri="{FF2B5EF4-FFF2-40B4-BE49-F238E27FC236}">
                <a16:creationId xmlns:a16="http://schemas.microsoft.com/office/drawing/2014/main" id="{C1B388F1-F9FC-2720-72FE-39477D760273}"/>
              </a:ext>
            </a:extLst>
          </p:cNvPr>
          <p:cNvSpPr/>
          <p:nvPr/>
        </p:nvSpPr>
        <p:spPr>
          <a:xfrm>
            <a:off x="342900" y="4174331"/>
            <a:ext cx="1200150" cy="2286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srgbClr val="FFFFFF"/>
              </a:solidFill>
              <a:latin typeface="Arial"/>
              <a:ea typeface="ＭＳ Ｐゴシック"/>
              <a:cs typeface="Arial"/>
            </a:endParaRPr>
          </a:p>
        </p:txBody>
      </p:sp>
      <p:sp>
        <p:nvSpPr>
          <p:cNvPr id="5" name="Rectangle 4">
            <a:extLst>
              <a:ext uri="{FF2B5EF4-FFF2-40B4-BE49-F238E27FC236}">
                <a16:creationId xmlns:a16="http://schemas.microsoft.com/office/drawing/2014/main" id="{497E3678-0AAB-B66D-AA78-DAF276CFBD0B}"/>
              </a:ext>
            </a:extLst>
          </p:cNvPr>
          <p:cNvSpPr/>
          <p:nvPr/>
        </p:nvSpPr>
        <p:spPr>
          <a:xfrm>
            <a:off x="171450" y="890797"/>
            <a:ext cx="742950" cy="2286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srgbClr val="FFFFFF"/>
              </a:solidFill>
              <a:latin typeface="Arial"/>
              <a:ea typeface="ＭＳ Ｐゴシック"/>
              <a:cs typeface="Arial"/>
            </a:endParaRPr>
          </a:p>
        </p:txBody>
      </p:sp>
      <p:pic>
        <p:nvPicPr>
          <p:cNvPr id="3" name="Picture 2">
            <a:extLst>
              <a:ext uri="{FF2B5EF4-FFF2-40B4-BE49-F238E27FC236}">
                <a16:creationId xmlns:a16="http://schemas.microsoft.com/office/drawing/2014/main" id="{2DC75FA9-32A2-006F-84AF-B7B58A49518D}"/>
              </a:ext>
            </a:extLst>
          </p:cNvPr>
          <p:cNvPicPr>
            <a:picLocks noChangeAspect="1"/>
          </p:cNvPicPr>
          <p:nvPr/>
        </p:nvPicPr>
        <p:blipFill>
          <a:blip r:embed="rId2"/>
          <a:stretch>
            <a:fillRect/>
          </a:stretch>
        </p:blipFill>
        <p:spPr>
          <a:xfrm>
            <a:off x="299641" y="1481328"/>
            <a:ext cx="8618117" cy="2921603"/>
          </a:xfrm>
          <a:prstGeom prst="rect">
            <a:avLst/>
          </a:prstGeom>
        </p:spPr>
      </p:pic>
      <p:sp>
        <p:nvSpPr>
          <p:cNvPr id="6" name="Rectangle 5">
            <a:extLst>
              <a:ext uri="{FF2B5EF4-FFF2-40B4-BE49-F238E27FC236}">
                <a16:creationId xmlns:a16="http://schemas.microsoft.com/office/drawing/2014/main" id="{9912C208-0BDE-60F8-FA7E-C2431D34B727}"/>
              </a:ext>
            </a:extLst>
          </p:cNvPr>
          <p:cNvSpPr/>
          <p:nvPr/>
        </p:nvSpPr>
        <p:spPr>
          <a:xfrm>
            <a:off x="6541078" y="1499505"/>
            <a:ext cx="2470439" cy="671338"/>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eaLnBrk="0" hangingPunct="0">
              <a:defRPr/>
            </a:pPr>
            <a:endParaRPr lang="en-US" sz="2100" u="sng">
              <a:solidFill>
                <a:srgbClr val="FFFFFF"/>
              </a:solidFill>
              <a:latin typeface="Arial"/>
              <a:ea typeface="ＭＳ Ｐゴシック"/>
              <a:cs typeface="Arial"/>
            </a:endParaRPr>
          </a:p>
        </p:txBody>
      </p:sp>
    </p:spTree>
    <p:extLst>
      <p:ext uri="{BB962C8B-B14F-4D97-AF65-F5344CB8AC3E}">
        <p14:creationId xmlns:p14="http://schemas.microsoft.com/office/powerpoint/2010/main" val="763475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p:txBody>
          <a:bodyPr/>
          <a:lstStyle/>
          <a:p>
            <a:endParaRPr lang="en-US" dirty="0">
              <a:solidFill>
                <a:schemeClr val="accent2"/>
              </a:solidFill>
            </a:endParaRPr>
          </a:p>
        </p:txBody>
      </p:sp>
      <p:sp>
        <p:nvSpPr>
          <p:cNvPr id="3" name="Content Placeholder 2">
            <a:extLst>
              <a:ext uri="{FF2B5EF4-FFF2-40B4-BE49-F238E27FC236}">
                <a16:creationId xmlns:a16="http://schemas.microsoft.com/office/drawing/2014/main" id="{92C94872-F0AC-D44D-8598-E106AC7A4C9C}"/>
              </a:ext>
            </a:extLst>
          </p:cNvPr>
          <p:cNvSpPr>
            <a:spLocks noGrp="1"/>
          </p:cNvSpPr>
          <p:nvPr>
            <p:ph idx="1"/>
          </p:nvPr>
        </p:nvSpPr>
        <p:spPr/>
        <p:txBody>
          <a:bodyPr/>
          <a:lstStyle/>
          <a:p>
            <a:r>
              <a:rPr lang="en-US" dirty="0"/>
              <a:t>Does trastuzumab deruxtecan have activity in HER2+ brain metastases?</a:t>
            </a:r>
          </a:p>
          <a:p>
            <a:endParaRPr lang="en-US" dirty="0"/>
          </a:p>
        </p:txBody>
      </p:sp>
    </p:spTree>
    <p:extLst>
      <p:ext uri="{BB962C8B-B14F-4D97-AF65-F5344CB8AC3E}">
        <p14:creationId xmlns:p14="http://schemas.microsoft.com/office/powerpoint/2010/main" val="1781821497"/>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025A37-27DA-4761-46DB-93B5353FA5BD}"/>
              </a:ext>
            </a:extLst>
          </p:cNvPr>
          <p:cNvSpPr>
            <a:spLocks noGrp="1"/>
          </p:cNvSpPr>
          <p:nvPr>
            <p:ph type="title"/>
          </p:nvPr>
        </p:nvSpPr>
        <p:spPr/>
        <p:txBody>
          <a:bodyPr/>
          <a:lstStyle/>
          <a:p>
            <a:r>
              <a:rPr lang="en-US" sz="3000" dirty="0">
                <a:solidFill>
                  <a:srgbClr val="002060"/>
                </a:solidFill>
              </a:rPr>
              <a:t>Small studies of T-DXd in patients with HER2+ progressive brain metastases</a:t>
            </a:r>
          </a:p>
        </p:txBody>
      </p:sp>
      <p:sp>
        <p:nvSpPr>
          <p:cNvPr id="7" name="TextBox 6">
            <a:extLst>
              <a:ext uri="{FF2B5EF4-FFF2-40B4-BE49-F238E27FC236}">
                <a16:creationId xmlns:a16="http://schemas.microsoft.com/office/drawing/2014/main" id="{083A45F3-2F24-910C-4A34-D9E73C82AC67}"/>
              </a:ext>
            </a:extLst>
          </p:cNvPr>
          <p:cNvSpPr txBox="1"/>
          <p:nvPr/>
        </p:nvSpPr>
        <p:spPr>
          <a:xfrm>
            <a:off x="6524684" y="4661133"/>
            <a:ext cx="3607240" cy="507831"/>
          </a:xfrm>
          <a:prstGeom prst="rect">
            <a:avLst/>
          </a:prstGeom>
          <a:noFill/>
        </p:spPr>
        <p:txBody>
          <a:bodyPr wrap="square">
            <a:spAutoFit/>
          </a:bodyPr>
          <a:lstStyle/>
          <a:p>
            <a:pPr defTabSz="685800" fontAlgn="auto">
              <a:spcBef>
                <a:spcPts val="0"/>
              </a:spcBef>
              <a:spcAft>
                <a:spcPts val="0"/>
              </a:spcAft>
            </a:pPr>
            <a:r>
              <a:rPr lang="da-DK" sz="900" dirty="0">
                <a:solidFill>
                  <a:srgbClr val="000000"/>
                </a:solidFill>
                <a:latin typeface="Arial"/>
                <a:ea typeface="ＭＳ Ｐゴシック"/>
                <a:cs typeface="Arial"/>
              </a:rPr>
              <a:t>Bartsch R, et al. Nat Med. 28:1840. 2022</a:t>
            </a:r>
          </a:p>
          <a:p>
            <a:pPr defTabSz="685800" fontAlgn="auto">
              <a:spcBef>
                <a:spcPts val="0"/>
              </a:spcBef>
              <a:spcAft>
                <a:spcPts val="0"/>
              </a:spcAft>
            </a:pPr>
            <a:r>
              <a:rPr lang="fr-FR" sz="900" dirty="0" err="1">
                <a:solidFill>
                  <a:srgbClr val="000000"/>
                </a:solidFill>
                <a:latin typeface="Arial"/>
                <a:ea typeface="ＭＳ Ｐゴシック"/>
                <a:cs typeface="Arial"/>
              </a:rPr>
              <a:t>Kabraji</a:t>
            </a:r>
            <a:r>
              <a:rPr lang="fr-FR" sz="900" dirty="0">
                <a:solidFill>
                  <a:srgbClr val="000000"/>
                </a:solidFill>
                <a:latin typeface="Arial"/>
                <a:ea typeface="ＭＳ Ｐゴシック"/>
                <a:cs typeface="Arial"/>
              </a:rPr>
              <a:t> S, et al. Clin Cancer </a:t>
            </a:r>
            <a:r>
              <a:rPr lang="fr-FR" sz="900" dirty="0" err="1">
                <a:solidFill>
                  <a:srgbClr val="000000"/>
                </a:solidFill>
                <a:latin typeface="Arial"/>
                <a:ea typeface="ＭＳ Ｐゴシック"/>
                <a:cs typeface="Arial"/>
              </a:rPr>
              <a:t>Res</a:t>
            </a:r>
            <a:r>
              <a:rPr lang="fr-FR" sz="900" dirty="0">
                <a:solidFill>
                  <a:srgbClr val="000000"/>
                </a:solidFill>
                <a:latin typeface="Arial"/>
                <a:ea typeface="ＭＳ Ｐゴシック"/>
                <a:cs typeface="Arial"/>
              </a:rPr>
              <a:t>. 29:174. 2023</a:t>
            </a:r>
          </a:p>
          <a:p>
            <a:pPr defTabSz="685800" fontAlgn="auto">
              <a:spcBef>
                <a:spcPts val="0"/>
              </a:spcBef>
              <a:spcAft>
                <a:spcPts val="0"/>
              </a:spcAft>
            </a:pPr>
            <a:r>
              <a:rPr lang="en-US" sz="900" dirty="0">
                <a:solidFill>
                  <a:srgbClr val="000000"/>
                </a:solidFill>
                <a:latin typeface="Arial"/>
                <a:ea typeface="ＭＳ Ｐゴシック"/>
                <a:cs typeface="Arial"/>
              </a:rPr>
              <a:t>Pérez-García et al. Neuro-Oncology 25:157. 2023</a:t>
            </a:r>
          </a:p>
        </p:txBody>
      </p:sp>
      <p:pic>
        <p:nvPicPr>
          <p:cNvPr id="9" name="Picture 8">
            <a:extLst>
              <a:ext uri="{FF2B5EF4-FFF2-40B4-BE49-F238E27FC236}">
                <a16:creationId xmlns:a16="http://schemas.microsoft.com/office/drawing/2014/main" id="{E292815D-2BAD-8DE5-0F3F-666B9414A275}"/>
              </a:ext>
            </a:extLst>
          </p:cNvPr>
          <p:cNvPicPr>
            <a:picLocks noChangeAspect="1"/>
          </p:cNvPicPr>
          <p:nvPr/>
        </p:nvPicPr>
        <p:blipFill>
          <a:blip r:embed="rId2"/>
          <a:stretch>
            <a:fillRect/>
          </a:stretch>
        </p:blipFill>
        <p:spPr>
          <a:xfrm>
            <a:off x="123811" y="1659626"/>
            <a:ext cx="2480066" cy="1731475"/>
          </a:xfrm>
          <a:prstGeom prst="rect">
            <a:avLst/>
          </a:prstGeom>
        </p:spPr>
      </p:pic>
      <p:sp>
        <p:nvSpPr>
          <p:cNvPr id="15" name="TextBox 14">
            <a:extLst>
              <a:ext uri="{FF2B5EF4-FFF2-40B4-BE49-F238E27FC236}">
                <a16:creationId xmlns:a16="http://schemas.microsoft.com/office/drawing/2014/main" id="{8AD5D515-3C76-8172-2FB5-E06C67551067}"/>
              </a:ext>
            </a:extLst>
          </p:cNvPr>
          <p:cNvSpPr txBox="1"/>
          <p:nvPr/>
        </p:nvSpPr>
        <p:spPr>
          <a:xfrm>
            <a:off x="6436467" y="1521126"/>
            <a:ext cx="1937477" cy="300082"/>
          </a:xfrm>
          <a:prstGeom prst="rect">
            <a:avLst/>
          </a:prstGeom>
          <a:noFill/>
        </p:spPr>
        <p:txBody>
          <a:bodyPr wrap="square">
            <a:spAutoFit/>
          </a:bodyPr>
          <a:lstStyle/>
          <a:p>
            <a:pPr algn="ctr" defTabSz="685800" fontAlgn="auto">
              <a:spcBef>
                <a:spcPts val="0"/>
              </a:spcBef>
              <a:spcAft>
                <a:spcPts val="0"/>
              </a:spcAft>
            </a:pPr>
            <a:r>
              <a:rPr lang="en-US" sz="1350" dirty="0">
                <a:solidFill>
                  <a:srgbClr val="000000"/>
                </a:solidFill>
                <a:latin typeface="Arial"/>
                <a:ea typeface="ＭＳ Ｐゴシック"/>
                <a:cs typeface="Arial"/>
              </a:rPr>
              <a:t>DEBBRAH trial</a:t>
            </a:r>
          </a:p>
        </p:txBody>
      </p:sp>
      <p:pic>
        <p:nvPicPr>
          <p:cNvPr id="17" name="Picture 16">
            <a:extLst>
              <a:ext uri="{FF2B5EF4-FFF2-40B4-BE49-F238E27FC236}">
                <a16:creationId xmlns:a16="http://schemas.microsoft.com/office/drawing/2014/main" id="{88BF67C6-8D08-FB45-5AA4-BEAD09689433}"/>
              </a:ext>
            </a:extLst>
          </p:cNvPr>
          <p:cNvPicPr>
            <a:picLocks noChangeAspect="1"/>
          </p:cNvPicPr>
          <p:nvPr/>
        </p:nvPicPr>
        <p:blipFill>
          <a:blip r:embed="rId3"/>
          <a:stretch>
            <a:fillRect/>
          </a:stretch>
        </p:blipFill>
        <p:spPr>
          <a:xfrm>
            <a:off x="5583381" y="1766887"/>
            <a:ext cx="3491131" cy="1614488"/>
          </a:xfrm>
          <a:prstGeom prst="rect">
            <a:avLst/>
          </a:prstGeom>
        </p:spPr>
      </p:pic>
      <p:sp>
        <p:nvSpPr>
          <p:cNvPr id="18" name="TextBox 17">
            <a:extLst>
              <a:ext uri="{FF2B5EF4-FFF2-40B4-BE49-F238E27FC236}">
                <a16:creationId xmlns:a16="http://schemas.microsoft.com/office/drawing/2014/main" id="{E238D073-6913-4059-0FB9-B5B61EB74447}"/>
              </a:ext>
            </a:extLst>
          </p:cNvPr>
          <p:cNvSpPr txBox="1"/>
          <p:nvPr/>
        </p:nvSpPr>
        <p:spPr>
          <a:xfrm>
            <a:off x="512619" y="3569928"/>
            <a:ext cx="1781257" cy="507831"/>
          </a:xfrm>
          <a:prstGeom prst="rect">
            <a:avLst/>
          </a:prstGeom>
          <a:noFill/>
        </p:spPr>
        <p:txBody>
          <a:bodyPr wrap="none" rtlCol="0">
            <a:spAutoFit/>
          </a:bodyPr>
          <a:lstStyle/>
          <a:p>
            <a:pPr defTabSz="685800" fontAlgn="auto">
              <a:spcBef>
                <a:spcPts val="0"/>
              </a:spcBef>
              <a:spcAft>
                <a:spcPts val="0"/>
              </a:spcAft>
            </a:pPr>
            <a:r>
              <a:rPr lang="en-US" sz="1350" dirty="0">
                <a:solidFill>
                  <a:srgbClr val="000000"/>
                </a:solidFill>
                <a:latin typeface="Arial"/>
                <a:ea typeface="ＭＳ Ｐゴシック"/>
                <a:cs typeface="Arial"/>
              </a:rPr>
              <a:t>Intracranial RR: 73%</a:t>
            </a:r>
          </a:p>
          <a:p>
            <a:pPr defTabSz="685800" fontAlgn="auto">
              <a:spcBef>
                <a:spcPts val="0"/>
              </a:spcBef>
              <a:spcAft>
                <a:spcPts val="0"/>
              </a:spcAft>
            </a:pPr>
            <a:r>
              <a:rPr lang="en-US" sz="1350" dirty="0">
                <a:solidFill>
                  <a:srgbClr val="000000"/>
                </a:solidFill>
                <a:latin typeface="Arial"/>
                <a:ea typeface="ＭＳ Ｐゴシック"/>
                <a:cs typeface="Arial"/>
              </a:rPr>
              <a:t>	n=15</a:t>
            </a:r>
          </a:p>
        </p:txBody>
      </p:sp>
      <p:sp>
        <p:nvSpPr>
          <p:cNvPr id="19" name="TextBox 18">
            <a:extLst>
              <a:ext uri="{FF2B5EF4-FFF2-40B4-BE49-F238E27FC236}">
                <a16:creationId xmlns:a16="http://schemas.microsoft.com/office/drawing/2014/main" id="{55AD71E0-FE71-700D-2008-0AE37CB51105}"/>
              </a:ext>
            </a:extLst>
          </p:cNvPr>
          <p:cNvSpPr txBox="1"/>
          <p:nvPr/>
        </p:nvSpPr>
        <p:spPr>
          <a:xfrm>
            <a:off x="3356268" y="3573391"/>
            <a:ext cx="1781257" cy="507831"/>
          </a:xfrm>
          <a:prstGeom prst="rect">
            <a:avLst/>
          </a:prstGeom>
          <a:noFill/>
        </p:spPr>
        <p:txBody>
          <a:bodyPr wrap="none" rtlCol="0">
            <a:spAutoFit/>
          </a:bodyPr>
          <a:lstStyle/>
          <a:p>
            <a:pPr defTabSz="685800" fontAlgn="auto">
              <a:spcBef>
                <a:spcPts val="0"/>
              </a:spcBef>
              <a:spcAft>
                <a:spcPts val="0"/>
              </a:spcAft>
            </a:pPr>
            <a:r>
              <a:rPr lang="en-US" sz="1350" dirty="0">
                <a:solidFill>
                  <a:srgbClr val="000000"/>
                </a:solidFill>
                <a:latin typeface="Arial"/>
                <a:ea typeface="ＭＳ Ｐゴシック"/>
                <a:cs typeface="Arial"/>
              </a:rPr>
              <a:t>Intracranial RR: 73%</a:t>
            </a:r>
          </a:p>
          <a:p>
            <a:pPr defTabSz="685800" fontAlgn="auto">
              <a:spcBef>
                <a:spcPts val="0"/>
              </a:spcBef>
              <a:spcAft>
                <a:spcPts val="0"/>
              </a:spcAft>
            </a:pPr>
            <a:r>
              <a:rPr lang="en-US" sz="1350" dirty="0">
                <a:solidFill>
                  <a:srgbClr val="000000"/>
                </a:solidFill>
                <a:latin typeface="Arial"/>
                <a:ea typeface="ＭＳ Ｐゴシック"/>
                <a:cs typeface="Arial"/>
              </a:rPr>
              <a:t>	n=15</a:t>
            </a:r>
          </a:p>
        </p:txBody>
      </p:sp>
      <p:pic>
        <p:nvPicPr>
          <p:cNvPr id="21" name="Picture 20">
            <a:extLst>
              <a:ext uri="{FF2B5EF4-FFF2-40B4-BE49-F238E27FC236}">
                <a16:creationId xmlns:a16="http://schemas.microsoft.com/office/drawing/2014/main" id="{177FE632-4CF5-200C-02AF-C69BB7EBC809}"/>
              </a:ext>
            </a:extLst>
          </p:cNvPr>
          <p:cNvPicPr>
            <a:picLocks noChangeAspect="1"/>
          </p:cNvPicPr>
          <p:nvPr/>
        </p:nvPicPr>
        <p:blipFill>
          <a:blip r:embed="rId4"/>
          <a:stretch>
            <a:fillRect/>
          </a:stretch>
        </p:blipFill>
        <p:spPr>
          <a:xfrm>
            <a:off x="2980353" y="1770459"/>
            <a:ext cx="2407444" cy="1607344"/>
          </a:xfrm>
          <a:prstGeom prst="rect">
            <a:avLst/>
          </a:prstGeom>
        </p:spPr>
      </p:pic>
      <p:sp>
        <p:nvSpPr>
          <p:cNvPr id="22" name="TextBox 21">
            <a:extLst>
              <a:ext uri="{FF2B5EF4-FFF2-40B4-BE49-F238E27FC236}">
                <a16:creationId xmlns:a16="http://schemas.microsoft.com/office/drawing/2014/main" id="{F085ED2D-44AA-BAF6-85AA-D1C05446A792}"/>
              </a:ext>
            </a:extLst>
          </p:cNvPr>
          <p:cNvSpPr txBox="1"/>
          <p:nvPr/>
        </p:nvSpPr>
        <p:spPr>
          <a:xfrm>
            <a:off x="3291504" y="1499628"/>
            <a:ext cx="1937477" cy="507831"/>
          </a:xfrm>
          <a:prstGeom prst="rect">
            <a:avLst/>
          </a:prstGeom>
          <a:solidFill>
            <a:schemeClr val="bg1"/>
          </a:solidFill>
        </p:spPr>
        <p:txBody>
          <a:bodyPr wrap="square">
            <a:spAutoFit/>
          </a:bodyPr>
          <a:lstStyle/>
          <a:p>
            <a:pPr algn="ctr" defTabSz="685800" fontAlgn="auto">
              <a:spcBef>
                <a:spcPts val="0"/>
              </a:spcBef>
              <a:spcAft>
                <a:spcPts val="0"/>
              </a:spcAft>
            </a:pPr>
            <a:r>
              <a:rPr lang="en-US" sz="1350" dirty="0">
                <a:solidFill>
                  <a:srgbClr val="000000"/>
                </a:solidFill>
                <a:latin typeface="Arial"/>
                <a:ea typeface="ＭＳ Ｐゴシック"/>
                <a:cs typeface="Arial"/>
              </a:rPr>
              <a:t>DFCI/MDACC/Duke case series</a:t>
            </a:r>
          </a:p>
        </p:txBody>
      </p:sp>
      <p:sp>
        <p:nvSpPr>
          <p:cNvPr id="23" name="TextBox 22">
            <a:extLst>
              <a:ext uri="{FF2B5EF4-FFF2-40B4-BE49-F238E27FC236}">
                <a16:creationId xmlns:a16="http://schemas.microsoft.com/office/drawing/2014/main" id="{53B4356E-AB86-820A-9271-447D3E8A616E}"/>
              </a:ext>
            </a:extLst>
          </p:cNvPr>
          <p:cNvSpPr txBox="1"/>
          <p:nvPr/>
        </p:nvSpPr>
        <p:spPr>
          <a:xfrm>
            <a:off x="632781" y="1510392"/>
            <a:ext cx="1937477" cy="300082"/>
          </a:xfrm>
          <a:prstGeom prst="rect">
            <a:avLst/>
          </a:prstGeom>
          <a:solidFill>
            <a:schemeClr val="bg1"/>
          </a:solidFill>
        </p:spPr>
        <p:txBody>
          <a:bodyPr wrap="square">
            <a:spAutoFit/>
          </a:bodyPr>
          <a:lstStyle/>
          <a:p>
            <a:pPr algn="ctr" defTabSz="685800" fontAlgn="auto">
              <a:spcBef>
                <a:spcPts val="0"/>
              </a:spcBef>
              <a:spcAft>
                <a:spcPts val="0"/>
              </a:spcAft>
            </a:pPr>
            <a:r>
              <a:rPr lang="en-US" sz="1350" dirty="0">
                <a:solidFill>
                  <a:srgbClr val="000000"/>
                </a:solidFill>
                <a:latin typeface="Arial"/>
                <a:ea typeface="ＭＳ Ｐゴシック"/>
                <a:cs typeface="Arial"/>
              </a:rPr>
              <a:t>TUXEDO-1</a:t>
            </a:r>
          </a:p>
        </p:txBody>
      </p:sp>
      <p:sp>
        <p:nvSpPr>
          <p:cNvPr id="24" name="TextBox 23">
            <a:extLst>
              <a:ext uri="{FF2B5EF4-FFF2-40B4-BE49-F238E27FC236}">
                <a16:creationId xmlns:a16="http://schemas.microsoft.com/office/drawing/2014/main" id="{F3B1E173-CE62-56B2-172A-D8A32C1C4D45}"/>
              </a:ext>
            </a:extLst>
          </p:cNvPr>
          <p:cNvSpPr txBox="1"/>
          <p:nvPr/>
        </p:nvSpPr>
        <p:spPr>
          <a:xfrm>
            <a:off x="5690933" y="3585843"/>
            <a:ext cx="3384260" cy="1015663"/>
          </a:xfrm>
          <a:prstGeom prst="rect">
            <a:avLst/>
          </a:prstGeom>
          <a:noFill/>
        </p:spPr>
        <p:txBody>
          <a:bodyPr wrap="none" rtlCol="0">
            <a:spAutoFit/>
          </a:bodyPr>
          <a:lstStyle/>
          <a:p>
            <a:pPr defTabSz="685800" fontAlgn="auto">
              <a:spcBef>
                <a:spcPts val="0"/>
              </a:spcBef>
              <a:spcAft>
                <a:spcPts val="0"/>
              </a:spcAft>
            </a:pPr>
            <a:r>
              <a:rPr lang="en-US" sz="1200" dirty="0">
                <a:solidFill>
                  <a:srgbClr val="000000"/>
                </a:solidFill>
                <a:latin typeface="Arial"/>
                <a:ea typeface="ＭＳ Ｐゴシック"/>
                <a:cs typeface="Arial"/>
              </a:rPr>
              <a:t>Intracranial RR: 50% (untreated/asymptomatic)</a:t>
            </a:r>
          </a:p>
          <a:p>
            <a:pPr defTabSz="685800" fontAlgn="auto">
              <a:spcBef>
                <a:spcPts val="0"/>
              </a:spcBef>
              <a:spcAft>
                <a:spcPts val="0"/>
              </a:spcAft>
            </a:pPr>
            <a:r>
              <a:rPr lang="en-US" sz="1200" dirty="0">
                <a:solidFill>
                  <a:srgbClr val="000000"/>
                </a:solidFill>
                <a:latin typeface="Arial"/>
                <a:ea typeface="ＭＳ Ｐゴシック"/>
                <a:cs typeface="Arial"/>
              </a:rPr>
              <a:t>Intracranial RR: 44% (progressing)</a:t>
            </a:r>
          </a:p>
          <a:p>
            <a:pPr defTabSz="685800" fontAlgn="auto">
              <a:spcBef>
                <a:spcPts val="0"/>
              </a:spcBef>
              <a:spcAft>
                <a:spcPts val="0"/>
              </a:spcAft>
            </a:pPr>
            <a:r>
              <a:rPr lang="en-US" sz="1200" dirty="0">
                <a:solidFill>
                  <a:srgbClr val="000000"/>
                </a:solidFill>
                <a:latin typeface="Arial"/>
                <a:ea typeface="ＭＳ Ｐゴシック"/>
                <a:cs typeface="Arial"/>
              </a:rPr>
              <a:t>		n=4/9</a:t>
            </a:r>
          </a:p>
          <a:p>
            <a:pPr defTabSz="685800" fontAlgn="auto">
              <a:spcBef>
                <a:spcPts val="0"/>
              </a:spcBef>
              <a:spcAft>
                <a:spcPts val="0"/>
              </a:spcAft>
            </a:pPr>
            <a:endParaRPr lang="en-US" sz="1200" dirty="0">
              <a:solidFill>
                <a:srgbClr val="000000"/>
              </a:solidFill>
              <a:latin typeface="Arial"/>
              <a:ea typeface="ＭＳ Ｐゴシック"/>
              <a:cs typeface="Arial"/>
            </a:endParaRPr>
          </a:p>
          <a:p>
            <a:pPr defTabSz="685800" fontAlgn="auto">
              <a:spcBef>
                <a:spcPts val="0"/>
              </a:spcBef>
              <a:spcAft>
                <a:spcPts val="0"/>
              </a:spcAft>
            </a:pPr>
            <a:r>
              <a:rPr lang="en-US" sz="1200" dirty="0">
                <a:solidFill>
                  <a:srgbClr val="000000"/>
                </a:solidFill>
                <a:latin typeface="Arial"/>
                <a:ea typeface="ＭＳ Ｐゴシック"/>
                <a:cs typeface="Arial"/>
              </a:rPr>
              <a:t>	</a:t>
            </a:r>
          </a:p>
        </p:txBody>
      </p:sp>
    </p:spTree>
    <p:extLst>
      <p:ext uri="{BB962C8B-B14F-4D97-AF65-F5344CB8AC3E}">
        <p14:creationId xmlns:p14="http://schemas.microsoft.com/office/powerpoint/2010/main" val="67288134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966DD8D8-E3C1-4B81-8B8B-E13F21F9DBCF}"/>
              </a:ext>
            </a:extLst>
          </p:cNvPr>
          <p:cNvSpPr>
            <a:spLocks noGrp="1"/>
          </p:cNvSpPr>
          <p:nvPr>
            <p:ph type="body" sz="half" idx="2"/>
          </p:nvPr>
        </p:nvSpPr>
        <p:spPr>
          <a:xfrm>
            <a:off x="468314" y="831650"/>
            <a:ext cx="4374031" cy="1501372"/>
          </a:xfrm>
        </p:spPr>
        <p:txBody>
          <a:bodyPr>
            <a:normAutofit/>
          </a:bodyPr>
          <a:lstStyle/>
          <a:p>
            <a:r>
              <a:rPr lang="en-US" sz="1800" dirty="0">
                <a:ea typeface="Calibri" panose="020F0502020204030204" pitchFamily="34" charset="0"/>
              </a:rPr>
              <a:t>A Pooled Analysis of Trastuzumab </a:t>
            </a:r>
            <a:r>
              <a:rPr lang="en-US" sz="1800" dirty="0" err="1">
                <a:ea typeface="Calibri" panose="020F0502020204030204" pitchFamily="34" charset="0"/>
              </a:rPr>
              <a:t>Deruxtecan</a:t>
            </a:r>
            <a:r>
              <a:rPr lang="en-US" sz="1800" dirty="0">
                <a:ea typeface="Calibri" panose="020F0502020204030204" pitchFamily="34" charset="0"/>
              </a:rPr>
              <a:t> in Patients With HER2-Positive Metastatic Breast Cancer With Brain Metastases (BMs) from DESTINY-Breast01, -02, and -03</a:t>
            </a:r>
            <a:endParaRPr lang="en-CH" dirty="0">
              <a:latin typeface="+mj-lt"/>
            </a:endParaRPr>
          </a:p>
        </p:txBody>
      </p:sp>
      <p:sp>
        <p:nvSpPr>
          <p:cNvPr id="7" name="Text Placeholder 6">
            <a:extLst>
              <a:ext uri="{FF2B5EF4-FFF2-40B4-BE49-F238E27FC236}">
                <a16:creationId xmlns:a16="http://schemas.microsoft.com/office/drawing/2014/main" id="{EFCEEC08-C7C3-4AB8-9483-12E21B66C6AD}"/>
              </a:ext>
            </a:extLst>
          </p:cNvPr>
          <p:cNvSpPr>
            <a:spLocks noGrp="1"/>
          </p:cNvSpPr>
          <p:nvPr>
            <p:ph type="body" sz="half" idx="11"/>
          </p:nvPr>
        </p:nvSpPr>
        <p:spPr>
          <a:xfrm>
            <a:off x="468314" y="2574132"/>
            <a:ext cx="4469447" cy="1172379"/>
          </a:xfrm>
        </p:spPr>
        <p:txBody>
          <a:bodyPr/>
          <a:lstStyle/>
          <a:p>
            <a:r>
              <a:rPr lang="en-US" sz="1200" dirty="0">
                <a:latin typeface="+mj-lt"/>
              </a:rPr>
              <a:t>Sara A. Hurvitz</a:t>
            </a:r>
            <a:r>
              <a:rPr lang="en-US" sz="1200" baseline="30000" dirty="0">
                <a:latin typeface="+mj-lt"/>
              </a:rPr>
              <a:t>1</a:t>
            </a:r>
            <a:r>
              <a:rPr lang="en-US" sz="1200" dirty="0">
                <a:latin typeface="+mj-lt"/>
              </a:rPr>
              <a:t>, </a:t>
            </a:r>
            <a:r>
              <a:rPr lang="en-US" sz="1200" b="0" dirty="0">
                <a:latin typeface="+mj-lt"/>
              </a:rPr>
              <a:t>Shanu Modi, Wei Li, Yeon </a:t>
            </a:r>
            <a:r>
              <a:rPr lang="en-US" sz="1200" b="0" dirty="0" err="1">
                <a:latin typeface="+mj-lt"/>
              </a:rPr>
              <a:t>Hee</a:t>
            </a:r>
            <a:r>
              <a:rPr lang="en-US" sz="1200" b="0" dirty="0">
                <a:latin typeface="+mj-lt"/>
              </a:rPr>
              <a:t> Park, Wei-Pang Chung, Sung-Bae Kim, Javier Cortes, </a:t>
            </a:r>
            <a:r>
              <a:rPr lang="en-US" sz="1200" b="0" dirty="0" err="1">
                <a:latin typeface="+mj-lt"/>
              </a:rPr>
              <a:t>Toshinari</a:t>
            </a:r>
            <a:r>
              <a:rPr lang="en-US" sz="1200" b="0" dirty="0">
                <a:latin typeface="+mj-lt"/>
              </a:rPr>
              <a:t> Yamashita, Jose Luiz </a:t>
            </a:r>
            <a:r>
              <a:rPr lang="en-US" sz="1200" b="0" dirty="0" err="1">
                <a:latin typeface="+mj-lt"/>
              </a:rPr>
              <a:t>Pedrini</a:t>
            </a:r>
            <a:r>
              <a:rPr lang="en-US" sz="1200" b="0" dirty="0">
                <a:latin typeface="+mj-lt"/>
              </a:rPr>
              <a:t>, </a:t>
            </a:r>
            <a:r>
              <a:rPr lang="en-US" sz="1200" b="0" dirty="0" err="1">
                <a:latin typeface="+mj-lt"/>
              </a:rPr>
              <a:t>Seock</a:t>
            </a:r>
            <a:r>
              <a:rPr lang="en-US" sz="1200" b="0" dirty="0">
                <a:latin typeface="+mj-lt"/>
              </a:rPr>
              <a:t>-Ah </a:t>
            </a:r>
            <a:r>
              <a:rPr lang="en-US" sz="1200" b="0" dirty="0" err="1">
                <a:latin typeface="+mj-lt"/>
              </a:rPr>
              <a:t>Im</a:t>
            </a:r>
            <a:r>
              <a:rPr lang="en-US" sz="1200" b="0" dirty="0">
                <a:latin typeface="+mj-lt"/>
              </a:rPr>
              <a:t>, Ling-Ming Tseng, Nadia </a:t>
            </a:r>
            <a:r>
              <a:rPr lang="en-US" sz="1200" b="0" dirty="0" err="1">
                <a:latin typeface="+mj-lt"/>
              </a:rPr>
              <a:t>Harbeck</a:t>
            </a:r>
            <a:r>
              <a:rPr lang="en-US" sz="1200" b="0" dirty="0">
                <a:latin typeface="+mj-lt"/>
              </a:rPr>
              <a:t>, Ian Krop, Giuseppe </a:t>
            </a:r>
            <a:r>
              <a:rPr lang="en-US" sz="1200" b="0" dirty="0" err="1">
                <a:latin typeface="+mj-lt"/>
              </a:rPr>
              <a:t>Curigliano</a:t>
            </a:r>
            <a:r>
              <a:rPr lang="en-US" sz="1200" b="0" dirty="0">
                <a:latin typeface="+mj-lt"/>
              </a:rPr>
              <a:t>, Elton Mathias, Jillian Cathcart, Antonio Cagnazzo, Shahid Ashfaque, Anton Egorov, Fabrice André </a:t>
            </a:r>
            <a:endParaRPr lang="en-CH" sz="1200" b="0" dirty="0">
              <a:latin typeface="+mj-lt"/>
            </a:endParaRPr>
          </a:p>
        </p:txBody>
      </p:sp>
      <p:sp>
        <p:nvSpPr>
          <p:cNvPr id="8" name="Text Placeholder 7">
            <a:extLst>
              <a:ext uri="{FF2B5EF4-FFF2-40B4-BE49-F238E27FC236}">
                <a16:creationId xmlns:a16="http://schemas.microsoft.com/office/drawing/2014/main" id="{8F50D884-3B12-4902-B330-530B4617FC63}"/>
              </a:ext>
            </a:extLst>
          </p:cNvPr>
          <p:cNvSpPr>
            <a:spLocks noGrp="1"/>
          </p:cNvSpPr>
          <p:nvPr>
            <p:ph type="body" sz="half" idx="12"/>
          </p:nvPr>
        </p:nvSpPr>
        <p:spPr>
          <a:xfrm>
            <a:off x="468313" y="4039613"/>
            <a:ext cx="4578248" cy="277000"/>
          </a:xfrm>
        </p:spPr>
        <p:txBody>
          <a:bodyPr/>
          <a:lstStyle/>
          <a:p>
            <a:r>
              <a:rPr lang="en-US" baseline="30000" dirty="0">
                <a:latin typeface="+mj-lt"/>
              </a:rPr>
              <a:t>1</a:t>
            </a:r>
            <a:r>
              <a:rPr lang="en-US" dirty="0">
                <a:latin typeface="+mj-lt"/>
              </a:rPr>
              <a:t>Fred Hutchinson Cancer Center, University of Washington School of Medicine, Seattle, WA, USA</a:t>
            </a:r>
          </a:p>
        </p:txBody>
      </p:sp>
      <p:sp>
        <p:nvSpPr>
          <p:cNvPr id="2" name="Text Placeholder 7">
            <a:extLst>
              <a:ext uri="{FF2B5EF4-FFF2-40B4-BE49-F238E27FC236}">
                <a16:creationId xmlns:a16="http://schemas.microsoft.com/office/drawing/2014/main" id="{D350FDC0-0BD0-C140-7796-F66367D33AF7}"/>
              </a:ext>
            </a:extLst>
          </p:cNvPr>
          <p:cNvSpPr txBox="1">
            <a:spLocks/>
          </p:cNvSpPr>
          <p:nvPr/>
        </p:nvSpPr>
        <p:spPr>
          <a:xfrm>
            <a:off x="468313" y="2292119"/>
            <a:ext cx="4578248" cy="236254"/>
          </a:xfrm>
          <a:prstGeom prst="rect">
            <a:avLst/>
          </a:prstGeom>
        </p:spPr>
        <p:txBody>
          <a:bodyPr>
            <a:noAutofit/>
          </a:bodyPr>
          <a:lstStyle>
            <a:defPPr marR="0" lvl="0" algn="l" rtl="0">
              <a:lnSpc>
                <a:spcPct val="100000"/>
              </a:lnSpc>
              <a:spcBef>
                <a:spcPts val="0"/>
              </a:spcBef>
              <a:spcAft>
                <a:spcPts val="0"/>
              </a:spcAft>
            </a:defPPr>
            <a:lvl1pPr marL="0" marR="0" lvl="0" indent="0" algn="l" rtl="0">
              <a:lnSpc>
                <a:spcPct val="100000"/>
              </a:lnSpc>
              <a:spcBef>
                <a:spcPts val="0"/>
              </a:spcBef>
              <a:spcAft>
                <a:spcPts val="0"/>
              </a:spcAft>
              <a:buClr>
                <a:srgbClr val="000000"/>
              </a:buClr>
              <a:buFont typeface="Arial"/>
              <a:buNone/>
              <a:defRPr sz="1200" b="0" i="0" u="none" strike="noStrike" cap="none">
                <a:solidFill>
                  <a:srgbClr val="026C72"/>
                </a:solidFill>
                <a:latin typeface="Arial" panose="020B0604020202020204" pitchFamily="34" charset="0"/>
                <a:ea typeface="Arial"/>
                <a:cs typeface="Arial" panose="020B0604020202020204" pitchFamily="34" charset="0"/>
                <a:sym typeface="Arial"/>
              </a:defRPr>
            </a:lvl1pPr>
            <a:lvl2pPr marL="457200" marR="0" lvl="1" indent="0" algn="l" rtl="0">
              <a:lnSpc>
                <a:spcPct val="100000"/>
              </a:lnSpc>
              <a:spcBef>
                <a:spcPts val="0"/>
              </a:spcBef>
              <a:spcAft>
                <a:spcPts val="0"/>
              </a:spcAft>
              <a:buClr>
                <a:srgbClr val="000000"/>
              </a:buClr>
              <a:buFont typeface="Arial"/>
              <a:buNone/>
              <a:defRPr sz="1400" b="0" i="0" u="none" strike="noStrike" cap="none">
                <a:solidFill>
                  <a:srgbClr val="000000"/>
                </a:solidFill>
                <a:latin typeface="Arial"/>
                <a:ea typeface="Arial"/>
                <a:cs typeface="Arial"/>
                <a:sym typeface="Arial"/>
              </a:defRPr>
            </a:lvl2pPr>
            <a:lvl3pPr marL="914400" marR="0" lvl="2" indent="0" algn="l" rtl="0">
              <a:lnSpc>
                <a:spcPct val="100000"/>
              </a:lnSpc>
              <a:spcBef>
                <a:spcPts val="0"/>
              </a:spcBef>
              <a:spcAft>
                <a:spcPts val="0"/>
              </a:spcAft>
              <a:buClr>
                <a:srgbClr val="000000"/>
              </a:buClr>
              <a:buFont typeface="Arial"/>
              <a:buNone/>
              <a:defRPr sz="1200" b="0" i="0" u="none" strike="noStrike" cap="none">
                <a:solidFill>
                  <a:srgbClr val="000000"/>
                </a:solidFill>
                <a:latin typeface="Arial"/>
                <a:ea typeface="Arial"/>
                <a:cs typeface="Arial"/>
                <a:sym typeface="Arial"/>
              </a:defRPr>
            </a:lvl3pPr>
            <a:lvl4pPr marL="1371600" marR="0" lvl="3"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4pPr>
            <a:lvl5pPr marL="1828800" marR="0" lvl="4"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5pPr>
            <a:lvl6pPr marL="2286000" marR="0" lvl="5"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6pPr>
            <a:lvl7pPr marL="2743200" marR="0" lvl="6"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7pPr>
            <a:lvl8pPr marL="3200400" marR="0" lvl="7"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8pPr>
            <a:lvl9pPr marL="3657600" marR="0" lvl="8"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9pPr>
          </a:lstStyle>
          <a:p>
            <a:pPr defTabSz="914378" fontAlgn="auto"/>
            <a:r>
              <a:rPr lang="en-US" sz="1400" b="1" kern="0" baseline="30000" dirty="0">
                <a:solidFill>
                  <a:srgbClr val="3D9DA0"/>
                </a:solidFill>
                <a:latin typeface="Arial"/>
              </a:rPr>
              <a:t>Presentation 3770</a:t>
            </a:r>
            <a:endParaRPr lang="en-CH" sz="1400" b="1" kern="0" dirty="0">
              <a:solidFill>
                <a:srgbClr val="3D9DA0"/>
              </a:solidFill>
              <a:latin typeface="Arial"/>
            </a:endParaRPr>
          </a:p>
        </p:txBody>
      </p:sp>
      <p:sp>
        <p:nvSpPr>
          <p:cNvPr id="3" name="Text Placeholder 7">
            <a:extLst>
              <a:ext uri="{FF2B5EF4-FFF2-40B4-BE49-F238E27FC236}">
                <a16:creationId xmlns:a16="http://schemas.microsoft.com/office/drawing/2014/main" id="{13FF4D60-ED80-C1CC-40C5-6931E3B84507}"/>
              </a:ext>
            </a:extLst>
          </p:cNvPr>
          <p:cNvSpPr txBox="1">
            <a:spLocks/>
          </p:cNvSpPr>
          <p:nvPr/>
        </p:nvSpPr>
        <p:spPr>
          <a:xfrm>
            <a:off x="468313" y="3784367"/>
            <a:ext cx="4578248" cy="236254"/>
          </a:xfrm>
          <a:prstGeom prst="rect">
            <a:avLst/>
          </a:prstGeom>
        </p:spPr>
        <p:txBody>
          <a:bodyPr>
            <a:noAutofit/>
          </a:bodyPr>
          <a:lstStyle>
            <a:defPPr marR="0" lvl="0" algn="l" rtl="0">
              <a:lnSpc>
                <a:spcPct val="100000"/>
              </a:lnSpc>
              <a:spcBef>
                <a:spcPts val="0"/>
              </a:spcBef>
              <a:spcAft>
                <a:spcPts val="0"/>
              </a:spcAft>
            </a:defPPr>
            <a:lvl1pPr marL="0" marR="0" lvl="0" indent="0" algn="l" rtl="0">
              <a:lnSpc>
                <a:spcPct val="100000"/>
              </a:lnSpc>
              <a:spcBef>
                <a:spcPts val="0"/>
              </a:spcBef>
              <a:spcAft>
                <a:spcPts val="0"/>
              </a:spcAft>
              <a:buClr>
                <a:srgbClr val="000000"/>
              </a:buClr>
              <a:buFont typeface="Arial"/>
              <a:buNone/>
              <a:defRPr sz="1200" b="0" i="0" u="none" strike="noStrike" cap="none">
                <a:solidFill>
                  <a:srgbClr val="026C72"/>
                </a:solidFill>
                <a:latin typeface="Arial" panose="020B0604020202020204" pitchFamily="34" charset="0"/>
                <a:ea typeface="Arial"/>
                <a:cs typeface="Arial" panose="020B0604020202020204" pitchFamily="34" charset="0"/>
                <a:sym typeface="Arial"/>
              </a:defRPr>
            </a:lvl1pPr>
            <a:lvl2pPr marL="457200" marR="0" lvl="1" indent="0" algn="l" rtl="0">
              <a:lnSpc>
                <a:spcPct val="100000"/>
              </a:lnSpc>
              <a:spcBef>
                <a:spcPts val="0"/>
              </a:spcBef>
              <a:spcAft>
                <a:spcPts val="0"/>
              </a:spcAft>
              <a:buClr>
                <a:srgbClr val="000000"/>
              </a:buClr>
              <a:buFont typeface="Arial"/>
              <a:buNone/>
              <a:defRPr sz="1400" b="0" i="0" u="none" strike="noStrike" cap="none">
                <a:solidFill>
                  <a:srgbClr val="000000"/>
                </a:solidFill>
                <a:latin typeface="Arial"/>
                <a:ea typeface="Arial"/>
                <a:cs typeface="Arial"/>
                <a:sym typeface="Arial"/>
              </a:defRPr>
            </a:lvl2pPr>
            <a:lvl3pPr marL="914400" marR="0" lvl="2" indent="0" algn="l" rtl="0">
              <a:lnSpc>
                <a:spcPct val="100000"/>
              </a:lnSpc>
              <a:spcBef>
                <a:spcPts val="0"/>
              </a:spcBef>
              <a:spcAft>
                <a:spcPts val="0"/>
              </a:spcAft>
              <a:buClr>
                <a:srgbClr val="000000"/>
              </a:buClr>
              <a:buFont typeface="Arial"/>
              <a:buNone/>
              <a:defRPr sz="1200" b="0" i="0" u="none" strike="noStrike" cap="none">
                <a:solidFill>
                  <a:srgbClr val="000000"/>
                </a:solidFill>
                <a:latin typeface="Arial"/>
                <a:ea typeface="Arial"/>
                <a:cs typeface="Arial"/>
                <a:sym typeface="Arial"/>
              </a:defRPr>
            </a:lvl3pPr>
            <a:lvl4pPr marL="1371600" marR="0" lvl="3"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4pPr>
            <a:lvl5pPr marL="1828800" marR="0" lvl="4"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5pPr>
            <a:lvl6pPr marL="2286000" marR="0" lvl="5"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6pPr>
            <a:lvl7pPr marL="2743200" marR="0" lvl="6"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7pPr>
            <a:lvl8pPr marL="3200400" marR="0" lvl="7"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8pPr>
            <a:lvl9pPr marL="3657600" marR="0" lvl="8" indent="0" algn="l" rtl="0">
              <a:lnSpc>
                <a:spcPct val="100000"/>
              </a:lnSpc>
              <a:spcBef>
                <a:spcPts val="0"/>
              </a:spcBef>
              <a:spcAft>
                <a:spcPts val="0"/>
              </a:spcAft>
              <a:buClr>
                <a:srgbClr val="000000"/>
              </a:buClr>
              <a:buFont typeface="Arial"/>
              <a:buNone/>
              <a:defRPr sz="1000" b="0" i="0" u="none" strike="noStrike" cap="none">
                <a:solidFill>
                  <a:srgbClr val="000000"/>
                </a:solidFill>
                <a:latin typeface="Arial"/>
                <a:ea typeface="Arial"/>
                <a:cs typeface="Arial"/>
                <a:sym typeface="Arial"/>
              </a:defRPr>
            </a:lvl9pPr>
          </a:lstStyle>
          <a:p>
            <a:pPr defTabSz="914378" fontAlgn="auto"/>
            <a:r>
              <a:rPr lang="en-US" sz="1400" b="1" kern="0" baseline="30000" dirty="0">
                <a:latin typeface="Arial"/>
              </a:rPr>
              <a:t>On behalf of the DESTINY-Breast01, -02, and -03 pooled investigators</a:t>
            </a:r>
            <a:endParaRPr lang="en-CH" sz="1400" b="1" kern="0" dirty="0">
              <a:latin typeface="Arial"/>
            </a:endParaRPr>
          </a:p>
        </p:txBody>
      </p:sp>
      <p:sp>
        <p:nvSpPr>
          <p:cNvPr id="10" name="TextBox 9">
            <a:extLst>
              <a:ext uri="{FF2B5EF4-FFF2-40B4-BE49-F238E27FC236}">
                <a16:creationId xmlns:a16="http://schemas.microsoft.com/office/drawing/2014/main" id="{2B856AAB-3572-988D-CDE6-A8A13E17A740}"/>
              </a:ext>
            </a:extLst>
          </p:cNvPr>
          <p:cNvSpPr txBox="1"/>
          <p:nvPr/>
        </p:nvSpPr>
        <p:spPr>
          <a:xfrm>
            <a:off x="474561" y="4505638"/>
            <a:ext cx="4572000" cy="276999"/>
          </a:xfrm>
          <a:prstGeom prst="rect">
            <a:avLst/>
          </a:prstGeom>
          <a:noFill/>
        </p:spPr>
        <p:txBody>
          <a:bodyPr wrap="square">
            <a:spAutoFit/>
          </a:bodyPr>
          <a:lstStyle/>
          <a:p>
            <a:pPr defTabSz="914378" fontAlgn="auto">
              <a:spcBef>
                <a:spcPts val="0"/>
              </a:spcBef>
              <a:spcAft>
                <a:spcPts val="0"/>
              </a:spcAft>
              <a:buClr>
                <a:srgbClr val="000000"/>
              </a:buClr>
              <a:defRPr/>
            </a:pPr>
            <a:r>
              <a:rPr lang="en-US" sz="1200" kern="0" dirty="0">
                <a:solidFill>
                  <a:srgbClr val="026C72"/>
                </a:solidFill>
                <a:latin typeface="Arial"/>
                <a:ea typeface="+mn-ea"/>
                <a:cs typeface="Arial" panose="020B0604020202020204" pitchFamily="34" charset="0"/>
                <a:sym typeface="Arial"/>
              </a:rPr>
              <a:t>Madrid, Spain, October 20-24, 2023</a:t>
            </a:r>
            <a:endParaRPr lang="en-CH" sz="1200" kern="0" dirty="0">
              <a:solidFill>
                <a:srgbClr val="026C72"/>
              </a:solidFill>
              <a:latin typeface="Arial"/>
              <a:ea typeface="+mn-ea"/>
              <a:cs typeface="Arial" panose="020B0604020202020204" pitchFamily="34" charset="0"/>
              <a:sym typeface="Arial"/>
            </a:endParaRPr>
          </a:p>
        </p:txBody>
      </p:sp>
    </p:spTree>
    <p:extLst>
      <p:ext uri="{BB962C8B-B14F-4D97-AF65-F5344CB8AC3E}">
        <p14:creationId xmlns:p14="http://schemas.microsoft.com/office/powerpoint/2010/main" val="2675760895"/>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3CCE6B-46D7-42BA-8579-FCEBAB422B2E}"/>
              </a:ext>
            </a:extLst>
          </p:cNvPr>
          <p:cNvSpPr>
            <a:spLocks noGrp="1"/>
          </p:cNvSpPr>
          <p:nvPr>
            <p:ph type="ctrTitle"/>
          </p:nvPr>
        </p:nvSpPr>
        <p:spPr>
          <a:xfrm>
            <a:off x="367115" y="410062"/>
            <a:ext cx="8409765" cy="442539"/>
          </a:xfrm>
          <a:noFill/>
          <a:ln>
            <a:noFill/>
          </a:ln>
        </p:spPr>
        <p:txBody>
          <a:bodyPr spcFirstLastPara="1" wrap="square" lIns="91425" tIns="45700" rIns="91425" bIns="45700" anchor="t" anchorCtr="0">
            <a:noAutofit/>
          </a:bodyPr>
          <a:lstStyle/>
          <a:p>
            <a:r>
              <a:rPr lang="en-US" sz="2200" dirty="0">
                <a:latin typeface="+mn-lt"/>
              </a:rPr>
              <a:t>Exploratory Best IC Response, ORR, and </a:t>
            </a:r>
            <a:r>
              <a:rPr lang="en-US" sz="2200" dirty="0" err="1">
                <a:latin typeface="+mn-lt"/>
              </a:rPr>
              <a:t>DoR</a:t>
            </a:r>
            <a:r>
              <a:rPr lang="en-US" sz="2200" dirty="0">
                <a:latin typeface="+mn-lt"/>
              </a:rPr>
              <a:t> per BICR</a:t>
            </a:r>
            <a:endParaRPr lang="en-CH" sz="2200" dirty="0">
              <a:latin typeface="+mn-lt"/>
            </a:endParaRPr>
          </a:p>
        </p:txBody>
      </p:sp>
      <p:sp>
        <p:nvSpPr>
          <p:cNvPr id="2" name="TextBox 1">
            <a:extLst>
              <a:ext uri="{FF2B5EF4-FFF2-40B4-BE49-F238E27FC236}">
                <a16:creationId xmlns:a16="http://schemas.microsoft.com/office/drawing/2014/main" id="{9191A64D-945C-1547-D457-FE820514665E}"/>
              </a:ext>
            </a:extLst>
          </p:cNvPr>
          <p:cNvSpPr txBox="1"/>
          <p:nvPr/>
        </p:nvSpPr>
        <p:spPr>
          <a:xfrm>
            <a:off x="307236" y="4289523"/>
            <a:ext cx="8529523" cy="381579"/>
          </a:xfrm>
          <a:prstGeom prst="rect">
            <a:avLst/>
          </a:prstGeom>
          <a:noFill/>
        </p:spPr>
        <p:txBody>
          <a:bodyPr wrap="square" rtlCol="0">
            <a:spAutoFit/>
          </a:bodyPr>
          <a:lstStyle/>
          <a:p>
            <a:pPr defTabSz="914378" fontAlgn="auto">
              <a:lnSpc>
                <a:spcPct val="107000"/>
              </a:lnSpc>
              <a:spcBef>
                <a:spcPts val="0"/>
              </a:spcBef>
              <a:spcAft>
                <a:spcPts val="0"/>
              </a:spcAft>
              <a:buClr>
                <a:srgbClr val="000000"/>
              </a:buClr>
            </a:pPr>
            <a:r>
              <a:rPr lang="en-US" sz="600" kern="100" dirty="0">
                <a:solidFill>
                  <a:srgbClr val="000000"/>
                </a:solidFill>
                <a:latin typeface="Arial"/>
                <a:ea typeface="Calibri" panose="020F0502020204030204" pitchFamily="34" charset="0"/>
                <a:cs typeface="Times New Roman" panose="02020603050405020304" pitchFamily="18" charset="0"/>
                <a:sym typeface="Arial"/>
              </a:rPr>
              <a:t>BM, brain metastasis; BICR, blinded independent central review; </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DoR</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 duration of response; IC, intracranial; NA, not available; ORR, objective response rate; T-</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DXd</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 trastuzumab </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deruxtecan</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 </a:t>
            </a:r>
          </a:p>
          <a:p>
            <a:pPr defTabSz="914378" fontAlgn="auto">
              <a:lnSpc>
                <a:spcPct val="107000"/>
              </a:lnSpc>
              <a:spcBef>
                <a:spcPts val="0"/>
              </a:spcBef>
              <a:spcAft>
                <a:spcPts val="0"/>
              </a:spcAft>
              <a:buClr>
                <a:srgbClr val="000000"/>
              </a:buClr>
            </a:pPr>
            <a:r>
              <a:rPr lang="en-US" sz="600" kern="100" dirty="0">
                <a:solidFill>
                  <a:srgbClr val="000000"/>
                </a:solidFill>
                <a:latin typeface="Arial"/>
                <a:ea typeface="Calibri" panose="020F0502020204030204" pitchFamily="34" charset="0"/>
                <a:cs typeface="Times New Roman" panose="02020603050405020304" pitchFamily="18" charset="0"/>
                <a:sym typeface="Arial"/>
              </a:rPr>
              <a:t>This table considers both target and non-target lesions at baseline. Lesions in previously irradiated areas were not considered measurable target lesions unless there was demonstrated progression in the lesion.</a:t>
            </a:r>
          </a:p>
          <a:p>
            <a:pPr defTabSz="914378" fontAlgn="auto">
              <a:lnSpc>
                <a:spcPct val="107000"/>
              </a:lnSpc>
              <a:spcBef>
                <a:spcPts val="0"/>
              </a:spcBef>
              <a:spcAft>
                <a:spcPts val="0"/>
              </a:spcAft>
              <a:buClr>
                <a:srgbClr val="000000"/>
              </a:buClr>
            </a:pPr>
            <a:r>
              <a:rPr lang="en-US" sz="600" kern="100" baseline="30000" dirty="0" err="1">
                <a:solidFill>
                  <a:srgbClr val="000000"/>
                </a:solidFill>
                <a:latin typeface="Arial"/>
                <a:ea typeface="Calibri" panose="020F0502020204030204" pitchFamily="34" charset="0"/>
                <a:cs typeface="Times New Roman" panose="02020603050405020304" pitchFamily="18" charset="0"/>
                <a:sym typeface="Arial"/>
              </a:rPr>
              <a:t>a</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IC</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-ORR was assessed per RESIST v1.1. </a:t>
            </a:r>
            <a:r>
              <a:rPr lang="en-US" sz="600" kern="100" baseline="30000" dirty="0" err="1">
                <a:solidFill>
                  <a:srgbClr val="000000"/>
                </a:solidFill>
                <a:latin typeface="Arial"/>
                <a:ea typeface="Calibri" panose="020F0502020204030204" pitchFamily="34" charset="0"/>
                <a:cs typeface="Times New Roman" panose="02020603050405020304" pitchFamily="18" charset="0"/>
                <a:sym typeface="Arial"/>
              </a:rPr>
              <a:t>b</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IC-DoR</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 NA due to small number of responders (n &lt; 10).</a:t>
            </a:r>
          </a:p>
        </p:txBody>
      </p:sp>
      <p:sp>
        <p:nvSpPr>
          <p:cNvPr id="8" name="Google Shape;17;p14">
            <a:extLst>
              <a:ext uri="{FF2B5EF4-FFF2-40B4-BE49-F238E27FC236}">
                <a16:creationId xmlns:a16="http://schemas.microsoft.com/office/drawing/2014/main" id="{4D6B4E37-DA9C-F776-3B2C-A3806F972C7E}"/>
              </a:ext>
            </a:extLst>
          </p:cNvPr>
          <p:cNvSpPr txBox="1">
            <a:spLocks/>
          </p:cNvSpPr>
          <p:nvPr/>
        </p:nvSpPr>
        <p:spPr>
          <a:xfrm>
            <a:off x="1770291" y="4772893"/>
            <a:ext cx="2400778" cy="176972"/>
          </a:xfrm>
          <a:prstGeom prst="rect">
            <a:avLst/>
          </a:prstGeom>
          <a:noFill/>
          <a:ln>
            <a:noFill/>
          </a:ln>
        </p:spPr>
        <p:txBody>
          <a:bodyPr spcFirstLastPara="1" vert="horz" wrap="square" lIns="0" tIns="0" rIns="0" bIns="0" anchor="ctr" anchorCtr="0">
            <a:spAutoFit/>
          </a:bodyPr>
          <a:lstStyle>
            <a:defPPr marR="0" lvl="0" algn="l" rtl="0">
              <a:lnSpc>
                <a:spcPct val="100000"/>
              </a:lnSpc>
              <a:spcBef>
                <a:spcPts val="0"/>
              </a:spcBef>
              <a:spcAft>
                <a:spcPts val="0"/>
              </a:spcAft>
            </a:defPPr>
            <a:lvl1pPr marL="457200" marR="0" lvl="0" indent="-228600"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400" marR="0" lvl="1"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600" marR="0" lvl="2"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800" marR="0" lvl="3"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6000" marR="0" lvl="4"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200" marR="0" lvl="5"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400" marR="0" lvl="6"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600" marR="0" lvl="7"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800" marR="0" lvl="8"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pPr marL="457189" indent="-228594" defTabSz="914378" fontAlgn="auto"/>
            <a:r>
              <a:rPr lang="fr-CH" kern="0" dirty="0">
                <a:latin typeface="Arial" panose="020B0604020202020204" pitchFamily="34" charset="0"/>
                <a:cs typeface="Arial" panose="020B0604020202020204" pitchFamily="34" charset="0"/>
              </a:rPr>
              <a:t>Sara A. </a:t>
            </a:r>
            <a:r>
              <a:rPr lang="fr-CH" kern="0" dirty="0" err="1">
                <a:latin typeface="Arial" panose="020B0604020202020204" pitchFamily="34" charset="0"/>
                <a:cs typeface="Arial" panose="020B0604020202020204" pitchFamily="34" charset="0"/>
              </a:rPr>
              <a:t>Hurvitz</a:t>
            </a:r>
            <a:r>
              <a:rPr lang="fr-CH" kern="0" dirty="0">
                <a:latin typeface="Arial" panose="020B0604020202020204" pitchFamily="34" charset="0"/>
                <a:cs typeface="Arial" panose="020B0604020202020204" pitchFamily="34" charset="0"/>
              </a:rPr>
              <a:t>, MD</a:t>
            </a:r>
          </a:p>
        </p:txBody>
      </p:sp>
      <p:sp>
        <p:nvSpPr>
          <p:cNvPr id="6" name="TextBox 5">
            <a:extLst>
              <a:ext uri="{FF2B5EF4-FFF2-40B4-BE49-F238E27FC236}">
                <a16:creationId xmlns:a16="http://schemas.microsoft.com/office/drawing/2014/main" id="{E3791FC4-0948-6B62-0479-E8610BEC36DA}"/>
              </a:ext>
            </a:extLst>
          </p:cNvPr>
          <p:cNvSpPr txBox="1"/>
          <p:nvPr/>
        </p:nvSpPr>
        <p:spPr>
          <a:xfrm>
            <a:off x="134225" y="3937137"/>
            <a:ext cx="8841996" cy="409664"/>
          </a:xfrm>
          <a:prstGeom prst="rect">
            <a:avLst/>
          </a:prstGeom>
          <a:noFill/>
        </p:spPr>
        <p:txBody>
          <a:bodyPr wrap="square" rtlCol="0">
            <a:spAutoFit/>
          </a:bodyPr>
          <a:lstStyle/>
          <a:p>
            <a:pPr marL="342892" indent="-342892" defTabSz="914378" fontAlgn="auto">
              <a:lnSpc>
                <a:spcPct val="107000"/>
              </a:lnSpc>
              <a:spcBef>
                <a:spcPts val="0"/>
              </a:spcBef>
              <a:spcAft>
                <a:spcPts val="0"/>
              </a:spcAft>
              <a:buClr>
                <a:srgbClr val="05416B"/>
              </a:buClr>
              <a:buSzPts val="1600"/>
              <a:buFont typeface="Arial" panose="020B0604020202020204" pitchFamily="34" charset="0"/>
              <a:buChar char="•"/>
            </a:pPr>
            <a:r>
              <a:rPr lang="en-US" sz="1000" b="1" kern="100" dirty="0">
                <a:solidFill>
                  <a:srgbClr val="000000"/>
                </a:solidFill>
                <a:latin typeface="Arial"/>
                <a:ea typeface="+mn-ea"/>
                <a:cs typeface="Times New Roman" panose="02020603050405020304" pitchFamily="18" charset="0"/>
                <a:sym typeface="Arial Narrow"/>
              </a:rPr>
              <a:t>T-DXd consistently demonstrated superior rates of IC responses over comparator in patients with treated/stable and untreated/active BMs</a:t>
            </a:r>
          </a:p>
          <a:p>
            <a:pPr marL="342892" indent="-342892" defTabSz="914378" fontAlgn="auto">
              <a:lnSpc>
                <a:spcPct val="107000"/>
              </a:lnSpc>
              <a:spcBef>
                <a:spcPts val="0"/>
              </a:spcBef>
              <a:spcAft>
                <a:spcPts val="0"/>
              </a:spcAft>
              <a:buClr>
                <a:srgbClr val="05416B"/>
              </a:buClr>
              <a:buSzPts val="1600"/>
              <a:buFont typeface="Arial" panose="020B0604020202020204" pitchFamily="34" charset="0"/>
              <a:buChar char="•"/>
            </a:pPr>
            <a:r>
              <a:rPr lang="en-US" sz="1000" b="1" kern="100" dirty="0">
                <a:solidFill>
                  <a:srgbClr val="000000"/>
                </a:solidFill>
                <a:latin typeface="Arial"/>
                <a:ea typeface="+mn-ea"/>
                <a:cs typeface="Times New Roman" panose="02020603050405020304" pitchFamily="18" charset="0"/>
                <a:sym typeface="Arial Narrow"/>
              </a:rPr>
              <a:t>A trend in prolonged median IC-</a:t>
            </a:r>
            <a:r>
              <a:rPr lang="en-US" sz="1000" b="1" kern="100" dirty="0" err="1">
                <a:solidFill>
                  <a:srgbClr val="000000"/>
                </a:solidFill>
                <a:latin typeface="Arial"/>
                <a:ea typeface="+mn-ea"/>
                <a:cs typeface="Times New Roman" panose="02020603050405020304" pitchFamily="18" charset="0"/>
                <a:sym typeface="Arial Narrow"/>
              </a:rPr>
              <a:t>DoR</a:t>
            </a:r>
            <a:r>
              <a:rPr lang="en-US" sz="1000" b="1" kern="100" dirty="0">
                <a:solidFill>
                  <a:srgbClr val="000000"/>
                </a:solidFill>
                <a:latin typeface="Arial"/>
                <a:ea typeface="+mn-ea"/>
                <a:cs typeface="Times New Roman" panose="02020603050405020304" pitchFamily="18" charset="0"/>
                <a:sym typeface="Arial Narrow"/>
              </a:rPr>
              <a:t> was most pronounced in the untreated/active BMs subgroup </a:t>
            </a:r>
          </a:p>
        </p:txBody>
      </p:sp>
      <p:grpSp>
        <p:nvGrpSpPr>
          <p:cNvPr id="16" name="Group 15">
            <a:extLst>
              <a:ext uri="{FF2B5EF4-FFF2-40B4-BE49-F238E27FC236}">
                <a16:creationId xmlns:a16="http://schemas.microsoft.com/office/drawing/2014/main" id="{A46ECCF8-0E27-71FA-D8B9-2D23122E4016}"/>
              </a:ext>
            </a:extLst>
          </p:cNvPr>
          <p:cNvGrpSpPr/>
          <p:nvPr/>
        </p:nvGrpSpPr>
        <p:grpSpPr>
          <a:xfrm>
            <a:off x="1093184" y="1063888"/>
            <a:ext cx="7697835" cy="1877105"/>
            <a:chOff x="735559" y="404104"/>
            <a:chExt cx="7642225" cy="3431157"/>
          </a:xfrm>
        </p:grpSpPr>
        <p:graphicFrame>
          <p:nvGraphicFramePr>
            <p:cNvPr id="7" name="Chart 6">
              <a:extLst>
                <a:ext uri="{FF2B5EF4-FFF2-40B4-BE49-F238E27FC236}">
                  <a16:creationId xmlns:a16="http://schemas.microsoft.com/office/drawing/2014/main" id="{83FD0DB7-2668-EBA2-D441-AB357C409D17}"/>
                </a:ext>
              </a:extLst>
            </p:cNvPr>
            <p:cNvGraphicFramePr>
              <a:graphicFrameLocks/>
            </p:cNvGraphicFramePr>
            <p:nvPr/>
          </p:nvGraphicFramePr>
          <p:xfrm>
            <a:off x="735559" y="753404"/>
            <a:ext cx="7642225" cy="3081857"/>
          </p:xfrm>
          <a:graphic>
            <a:graphicData uri="http://schemas.openxmlformats.org/drawingml/2006/chart">
              <c:chart xmlns:c="http://schemas.openxmlformats.org/drawingml/2006/chart" xmlns:r="http://schemas.openxmlformats.org/officeDocument/2006/relationships" r:id="rId3"/>
            </a:graphicData>
          </a:graphic>
        </p:graphicFrame>
        <p:cxnSp>
          <p:nvCxnSpPr>
            <p:cNvPr id="10" name="Straight Connector 9">
              <a:extLst>
                <a:ext uri="{FF2B5EF4-FFF2-40B4-BE49-F238E27FC236}">
                  <a16:creationId xmlns:a16="http://schemas.microsoft.com/office/drawing/2014/main" id="{B4B5385E-FB83-2E36-76CB-F7C88098315C}"/>
                </a:ext>
              </a:extLst>
            </p:cNvPr>
            <p:cNvCxnSpPr>
              <a:cxnSpLocks/>
            </p:cNvCxnSpPr>
            <p:nvPr/>
          </p:nvCxnSpPr>
          <p:spPr>
            <a:xfrm>
              <a:off x="5398407" y="1062634"/>
              <a:ext cx="0" cy="2470267"/>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13" name="TextBox 12">
              <a:extLst>
                <a:ext uri="{FF2B5EF4-FFF2-40B4-BE49-F238E27FC236}">
                  <a16:creationId xmlns:a16="http://schemas.microsoft.com/office/drawing/2014/main" id="{9A3F42D5-8A57-ED20-5A83-434A36742340}"/>
                </a:ext>
              </a:extLst>
            </p:cNvPr>
            <p:cNvSpPr txBox="1"/>
            <p:nvPr/>
          </p:nvSpPr>
          <p:spPr>
            <a:xfrm>
              <a:off x="3170815" y="404104"/>
              <a:ext cx="1728759" cy="450067"/>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000" b="1" kern="0" dirty="0">
                  <a:solidFill>
                    <a:srgbClr val="000000"/>
                  </a:solidFill>
                  <a:latin typeface="Arial"/>
                  <a:ea typeface="+mn-ea"/>
                  <a:cs typeface="Arial"/>
                  <a:sym typeface="Arial"/>
                </a:rPr>
                <a:t>T-DXd BM Pool</a:t>
              </a:r>
            </a:p>
          </p:txBody>
        </p:sp>
        <p:sp>
          <p:nvSpPr>
            <p:cNvPr id="14" name="TextBox 13">
              <a:extLst>
                <a:ext uri="{FF2B5EF4-FFF2-40B4-BE49-F238E27FC236}">
                  <a16:creationId xmlns:a16="http://schemas.microsoft.com/office/drawing/2014/main" id="{0B3159B7-941A-2739-F23C-C44CF29ACBBB}"/>
                </a:ext>
              </a:extLst>
            </p:cNvPr>
            <p:cNvSpPr txBox="1"/>
            <p:nvPr/>
          </p:nvSpPr>
          <p:spPr>
            <a:xfrm>
              <a:off x="6155805" y="416735"/>
              <a:ext cx="1438274" cy="450067"/>
            </a:xfrm>
            <a:prstGeom prst="rect">
              <a:avLst/>
            </a:prstGeom>
            <a:noFill/>
          </p:spPr>
          <p:txBody>
            <a:bodyPr wrap="square" rtlCol="0">
              <a:spAutoFit/>
            </a:bodyPr>
            <a:lstStyle/>
            <a:p>
              <a:pPr algn="ctr" defTabSz="914378" fontAlgn="auto">
                <a:spcBef>
                  <a:spcPts val="0"/>
                </a:spcBef>
                <a:spcAft>
                  <a:spcPts val="0"/>
                </a:spcAft>
                <a:buClr>
                  <a:srgbClr val="000000"/>
                </a:buClr>
              </a:pPr>
              <a:r>
                <a:rPr lang="pt-BR" sz="1000" b="1" kern="0" dirty="0">
                  <a:solidFill>
                    <a:srgbClr val="000000"/>
                  </a:solidFill>
                  <a:latin typeface="Arial"/>
                  <a:ea typeface="+mn-ea"/>
                  <a:cs typeface="Arial"/>
                  <a:sym typeface="Arial"/>
                </a:rPr>
                <a:t>Comparator BM Pool</a:t>
              </a:r>
            </a:p>
          </p:txBody>
        </p:sp>
      </p:grpSp>
      <p:sp>
        <p:nvSpPr>
          <p:cNvPr id="4" name="TextBox 3">
            <a:extLst>
              <a:ext uri="{FF2B5EF4-FFF2-40B4-BE49-F238E27FC236}">
                <a16:creationId xmlns:a16="http://schemas.microsoft.com/office/drawing/2014/main" id="{6F3601AB-41CE-73FA-5B2D-0AD46ABC7087}"/>
              </a:ext>
            </a:extLst>
          </p:cNvPr>
          <p:cNvSpPr txBox="1"/>
          <p:nvPr/>
        </p:nvSpPr>
        <p:spPr>
          <a:xfrm>
            <a:off x="4510104" y="773716"/>
            <a:ext cx="2559716" cy="369332"/>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800" b="1" kern="0" dirty="0">
                <a:solidFill>
                  <a:srgbClr val="000000"/>
                </a:solidFill>
                <a:latin typeface="Arial"/>
                <a:ea typeface="+mn-ea"/>
                <a:cs typeface="Arial"/>
                <a:sym typeface="Arial"/>
              </a:rPr>
              <a:t>Intracranial </a:t>
            </a:r>
            <a:r>
              <a:rPr lang="en-US" sz="1800" b="1" kern="0" dirty="0" err="1">
                <a:solidFill>
                  <a:srgbClr val="000000"/>
                </a:solidFill>
                <a:latin typeface="Arial"/>
                <a:ea typeface="+mn-ea"/>
                <a:cs typeface="Arial"/>
                <a:sym typeface="Arial"/>
              </a:rPr>
              <a:t>ORR</a:t>
            </a:r>
            <a:r>
              <a:rPr lang="en-US" sz="1800" b="1" kern="0" baseline="30000" dirty="0" err="1">
                <a:solidFill>
                  <a:srgbClr val="000000"/>
                </a:solidFill>
                <a:latin typeface="Arial"/>
                <a:ea typeface="+mn-ea"/>
                <a:cs typeface="Arial"/>
                <a:sym typeface="Arial"/>
              </a:rPr>
              <a:t>a</a:t>
            </a:r>
            <a:endParaRPr lang="en-US" sz="1800" b="1" kern="0" baseline="30000" dirty="0">
              <a:solidFill>
                <a:srgbClr val="000000"/>
              </a:solidFill>
              <a:latin typeface="Arial"/>
              <a:ea typeface="+mn-ea"/>
              <a:cs typeface="Arial"/>
              <a:sym typeface="Arial"/>
            </a:endParaRPr>
          </a:p>
        </p:txBody>
      </p:sp>
      <p:sp>
        <p:nvSpPr>
          <p:cNvPr id="5" name="Rectangle 4">
            <a:extLst>
              <a:ext uri="{FF2B5EF4-FFF2-40B4-BE49-F238E27FC236}">
                <a16:creationId xmlns:a16="http://schemas.microsoft.com/office/drawing/2014/main" id="{D89D762E-0A32-6157-65C8-0E1D24F0BB89}"/>
              </a:ext>
            </a:extLst>
          </p:cNvPr>
          <p:cNvSpPr/>
          <p:nvPr/>
        </p:nvSpPr>
        <p:spPr>
          <a:xfrm>
            <a:off x="1106331" y="1332713"/>
            <a:ext cx="182880" cy="182880"/>
          </a:xfrm>
          <a:prstGeom prst="rect">
            <a:avLst/>
          </a:prstGeom>
          <a:solidFill>
            <a:srgbClr val="3D9DA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endParaRPr lang="en-US" sz="1400" kern="0">
              <a:solidFill>
                <a:srgbClr val="FFFFFF"/>
              </a:solidFill>
              <a:latin typeface="Arial"/>
              <a:sym typeface="Arial"/>
            </a:endParaRPr>
          </a:p>
        </p:txBody>
      </p:sp>
      <p:sp>
        <p:nvSpPr>
          <p:cNvPr id="9" name="Rectangle 8">
            <a:extLst>
              <a:ext uri="{FF2B5EF4-FFF2-40B4-BE49-F238E27FC236}">
                <a16:creationId xmlns:a16="http://schemas.microsoft.com/office/drawing/2014/main" id="{9DFBEE8B-69F7-F5BA-A851-7B519806E640}"/>
              </a:ext>
            </a:extLst>
          </p:cNvPr>
          <p:cNvSpPr/>
          <p:nvPr/>
        </p:nvSpPr>
        <p:spPr>
          <a:xfrm>
            <a:off x="1106331" y="1615247"/>
            <a:ext cx="182880" cy="182880"/>
          </a:xfrm>
          <a:prstGeom prst="rect">
            <a:avLst/>
          </a:prstGeom>
          <a:solidFill>
            <a:srgbClr val="D1E1D9"/>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endParaRPr lang="en-US" sz="1400" kern="0">
              <a:solidFill>
                <a:srgbClr val="FFFFFF"/>
              </a:solidFill>
              <a:latin typeface="Arial"/>
              <a:sym typeface="Arial"/>
            </a:endParaRPr>
          </a:p>
        </p:txBody>
      </p:sp>
      <p:sp>
        <p:nvSpPr>
          <p:cNvPr id="11" name="TextBox 10">
            <a:extLst>
              <a:ext uri="{FF2B5EF4-FFF2-40B4-BE49-F238E27FC236}">
                <a16:creationId xmlns:a16="http://schemas.microsoft.com/office/drawing/2014/main" id="{C4AE31BE-8FAC-E8C5-068F-B6C348B23C59}"/>
              </a:ext>
            </a:extLst>
          </p:cNvPr>
          <p:cNvSpPr txBox="1"/>
          <p:nvPr/>
        </p:nvSpPr>
        <p:spPr>
          <a:xfrm>
            <a:off x="3033450" y="2867759"/>
            <a:ext cx="1305232" cy="400110"/>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000" b="1" kern="0" dirty="0">
                <a:solidFill>
                  <a:srgbClr val="000000"/>
                </a:solidFill>
                <a:latin typeface="Arial"/>
                <a:ea typeface="+mn-ea"/>
                <a:cs typeface="Arial"/>
                <a:sym typeface="Arial"/>
              </a:rPr>
              <a:t>Treated/stable BMs</a:t>
            </a:r>
          </a:p>
        </p:txBody>
      </p:sp>
      <p:sp>
        <p:nvSpPr>
          <p:cNvPr id="12" name="TextBox 11">
            <a:extLst>
              <a:ext uri="{FF2B5EF4-FFF2-40B4-BE49-F238E27FC236}">
                <a16:creationId xmlns:a16="http://schemas.microsoft.com/office/drawing/2014/main" id="{5018AEA0-BE1B-9C75-6504-FE6958286976}"/>
              </a:ext>
            </a:extLst>
          </p:cNvPr>
          <p:cNvSpPr txBox="1"/>
          <p:nvPr/>
        </p:nvSpPr>
        <p:spPr>
          <a:xfrm>
            <a:off x="5877017" y="2867759"/>
            <a:ext cx="1305232" cy="400110"/>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000" b="1" kern="0" dirty="0">
                <a:solidFill>
                  <a:srgbClr val="000000"/>
                </a:solidFill>
                <a:latin typeface="Arial"/>
                <a:ea typeface="+mn-ea"/>
                <a:cs typeface="Arial"/>
                <a:sym typeface="Arial"/>
              </a:rPr>
              <a:t>Treated/stable BMs</a:t>
            </a:r>
          </a:p>
        </p:txBody>
      </p:sp>
      <p:sp>
        <p:nvSpPr>
          <p:cNvPr id="17" name="TextBox 16">
            <a:extLst>
              <a:ext uri="{FF2B5EF4-FFF2-40B4-BE49-F238E27FC236}">
                <a16:creationId xmlns:a16="http://schemas.microsoft.com/office/drawing/2014/main" id="{52EAADD3-6DA6-9E37-3D8D-4A935B4C6A99}"/>
              </a:ext>
            </a:extLst>
          </p:cNvPr>
          <p:cNvSpPr txBox="1"/>
          <p:nvPr/>
        </p:nvSpPr>
        <p:spPr>
          <a:xfrm>
            <a:off x="4455234" y="2867759"/>
            <a:ext cx="1305232" cy="400110"/>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000" b="1" kern="0" dirty="0">
                <a:solidFill>
                  <a:srgbClr val="000000"/>
                </a:solidFill>
                <a:latin typeface="Arial"/>
                <a:ea typeface="+mn-ea"/>
                <a:cs typeface="Arial"/>
                <a:sym typeface="Arial"/>
              </a:rPr>
              <a:t>Untreated/active BMs</a:t>
            </a:r>
          </a:p>
        </p:txBody>
      </p:sp>
      <p:sp>
        <p:nvSpPr>
          <p:cNvPr id="18" name="TextBox 17">
            <a:extLst>
              <a:ext uri="{FF2B5EF4-FFF2-40B4-BE49-F238E27FC236}">
                <a16:creationId xmlns:a16="http://schemas.microsoft.com/office/drawing/2014/main" id="{C1C84104-3340-D3BE-E0E8-0D582B3E62EF}"/>
              </a:ext>
            </a:extLst>
          </p:cNvPr>
          <p:cNvSpPr txBox="1"/>
          <p:nvPr/>
        </p:nvSpPr>
        <p:spPr>
          <a:xfrm>
            <a:off x="7298799" y="2867759"/>
            <a:ext cx="1305232" cy="400110"/>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000" b="1" kern="0" dirty="0">
                <a:solidFill>
                  <a:srgbClr val="000000"/>
                </a:solidFill>
                <a:latin typeface="Arial"/>
                <a:ea typeface="+mn-ea"/>
                <a:cs typeface="Arial"/>
                <a:sym typeface="Arial"/>
              </a:rPr>
              <a:t>Untreated/active BMs</a:t>
            </a:r>
          </a:p>
        </p:txBody>
      </p:sp>
      <p:graphicFrame>
        <p:nvGraphicFramePr>
          <p:cNvPr id="15" name="Table 6">
            <a:extLst>
              <a:ext uri="{FF2B5EF4-FFF2-40B4-BE49-F238E27FC236}">
                <a16:creationId xmlns:a16="http://schemas.microsoft.com/office/drawing/2014/main" id="{BD7354E7-EE39-8381-F692-7792DF4E4181}"/>
              </a:ext>
            </a:extLst>
          </p:cNvPr>
          <p:cNvGraphicFramePr>
            <a:graphicFrameLocks noGrp="1"/>
          </p:cNvGraphicFramePr>
          <p:nvPr/>
        </p:nvGraphicFramePr>
        <p:xfrm>
          <a:off x="452986" y="2853012"/>
          <a:ext cx="8330660" cy="1129496"/>
        </p:xfrm>
        <a:graphic>
          <a:graphicData uri="http://schemas.openxmlformats.org/drawingml/2006/table">
            <a:tbl>
              <a:tblPr firstRow="1" bandRow="1">
                <a:tableStyleId>{5C22544A-7EE6-4342-B048-85BDC9FD1C3A}</a:tableStyleId>
              </a:tblPr>
              <a:tblGrid>
                <a:gridCol w="2361455">
                  <a:extLst>
                    <a:ext uri="{9D8B030D-6E8A-4147-A177-3AD203B41FA5}">
                      <a16:colId xmlns:a16="http://schemas.microsoft.com/office/drawing/2014/main" val="2567272693"/>
                    </a:ext>
                  </a:extLst>
                </a:gridCol>
                <a:gridCol w="1492301">
                  <a:extLst>
                    <a:ext uri="{9D8B030D-6E8A-4147-A177-3AD203B41FA5}">
                      <a16:colId xmlns:a16="http://schemas.microsoft.com/office/drawing/2014/main" val="1495956998"/>
                    </a:ext>
                  </a:extLst>
                </a:gridCol>
                <a:gridCol w="1492301">
                  <a:extLst>
                    <a:ext uri="{9D8B030D-6E8A-4147-A177-3AD203B41FA5}">
                      <a16:colId xmlns:a16="http://schemas.microsoft.com/office/drawing/2014/main" val="3970603519"/>
                    </a:ext>
                  </a:extLst>
                </a:gridCol>
                <a:gridCol w="1492301">
                  <a:extLst>
                    <a:ext uri="{9D8B030D-6E8A-4147-A177-3AD203B41FA5}">
                      <a16:colId xmlns:a16="http://schemas.microsoft.com/office/drawing/2014/main" val="3591839340"/>
                    </a:ext>
                  </a:extLst>
                </a:gridCol>
                <a:gridCol w="1492301">
                  <a:extLst>
                    <a:ext uri="{9D8B030D-6E8A-4147-A177-3AD203B41FA5}">
                      <a16:colId xmlns:a16="http://schemas.microsoft.com/office/drawing/2014/main" val="841252333"/>
                    </a:ext>
                  </a:extLst>
                </a:gridCol>
              </a:tblGrid>
              <a:tr h="334589">
                <a:tc>
                  <a:txBody>
                    <a:bodyPr/>
                    <a:lstStyle/>
                    <a:p>
                      <a:endParaRPr lang="en-US" sz="800" dirty="0"/>
                    </a:p>
                  </a:txBody>
                  <a:tcPr marT="41564" marB="41564">
                    <a:lnB w="12700" cap="flat" cmpd="sng" algn="ctr">
                      <a:solidFill>
                        <a:schemeClr val="accent1"/>
                      </a:solidFill>
                      <a:prstDash val="solid"/>
                      <a:round/>
                      <a:headEnd type="none" w="med" len="med"/>
                      <a:tailEnd type="none" w="med" len="med"/>
                    </a:lnB>
                    <a:noFill/>
                  </a:tcPr>
                </a:tc>
                <a:tc>
                  <a:txBody>
                    <a:bodyPr/>
                    <a:lstStyle/>
                    <a:p>
                      <a:pPr algn="ctr"/>
                      <a:r>
                        <a:rPr lang="en-US" sz="800" b="1" dirty="0">
                          <a:solidFill>
                            <a:schemeClr val="bg1"/>
                          </a:solidFill>
                        </a:rPr>
                        <a:t>Treated/stable BMs</a:t>
                      </a:r>
                    </a:p>
                    <a:p>
                      <a:pPr algn="ctr"/>
                      <a:r>
                        <a:rPr lang="en-US" sz="800" b="1" dirty="0">
                          <a:solidFill>
                            <a:schemeClr val="bg1"/>
                          </a:solidFill>
                        </a:rPr>
                        <a:t>(n = 104)</a:t>
                      </a:r>
                    </a:p>
                  </a:txBody>
                  <a:tcPr marT="41564" marB="41564" anchor="ct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002985"/>
                    </a:solidFill>
                  </a:tcPr>
                </a:tc>
                <a:tc>
                  <a:txBody>
                    <a:bodyPr/>
                    <a:lstStyle/>
                    <a:p>
                      <a:pPr algn="ctr"/>
                      <a:r>
                        <a:rPr lang="en-US" sz="800" b="1" dirty="0">
                          <a:solidFill>
                            <a:schemeClr val="bg1"/>
                          </a:solidFill>
                        </a:rPr>
                        <a:t>Untreated/active BMs</a:t>
                      </a:r>
                    </a:p>
                    <a:p>
                      <a:pPr algn="ctr"/>
                      <a:r>
                        <a:rPr lang="en-US" sz="800" b="1" dirty="0">
                          <a:solidFill>
                            <a:schemeClr val="bg1"/>
                          </a:solidFill>
                        </a:rPr>
                        <a:t>(n = 44)</a:t>
                      </a:r>
                    </a:p>
                  </a:txBody>
                  <a:tcPr marT="41564" marB="41564" anchor="ct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002985"/>
                    </a:solidFill>
                  </a:tcPr>
                </a:tc>
                <a:tc>
                  <a:txBody>
                    <a:bodyPr/>
                    <a:lstStyle/>
                    <a:p>
                      <a:pPr algn="ctr"/>
                      <a:r>
                        <a:rPr lang="en-US" sz="800" b="1" dirty="0">
                          <a:solidFill>
                            <a:schemeClr val="bg1"/>
                          </a:solidFill>
                        </a:rPr>
                        <a:t>Treated/stable BMs</a:t>
                      </a:r>
                    </a:p>
                    <a:p>
                      <a:pPr algn="ctr"/>
                      <a:r>
                        <a:rPr lang="en-US" sz="800" b="1" dirty="0">
                          <a:solidFill>
                            <a:schemeClr val="bg1"/>
                          </a:solidFill>
                        </a:rPr>
                        <a:t>(n = 58)</a:t>
                      </a:r>
                    </a:p>
                  </a:txBody>
                  <a:tcPr marT="41564" marB="41564" anchor="ct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6E6E6E"/>
                    </a:solidFill>
                  </a:tcPr>
                </a:tc>
                <a:tc>
                  <a:txBody>
                    <a:bodyPr/>
                    <a:lstStyle/>
                    <a:p>
                      <a:pPr algn="ctr"/>
                      <a:r>
                        <a:rPr lang="en-US" sz="800" b="1" dirty="0">
                          <a:solidFill>
                            <a:schemeClr val="bg1"/>
                          </a:solidFill>
                        </a:rPr>
                        <a:t>Untreated/active BMs</a:t>
                      </a:r>
                    </a:p>
                    <a:p>
                      <a:pPr algn="ctr"/>
                      <a:r>
                        <a:rPr lang="en-US" sz="800" b="1" dirty="0">
                          <a:solidFill>
                            <a:schemeClr val="bg1"/>
                          </a:solidFill>
                        </a:rPr>
                        <a:t>(n = 25)</a:t>
                      </a:r>
                    </a:p>
                  </a:txBody>
                  <a:tcPr marT="41564" marB="41564" anchor="ct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6E6E6E"/>
                    </a:solidFill>
                  </a:tcPr>
                </a:tc>
                <a:extLst>
                  <a:ext uri="{0D108BD9-81ED-4DB2-BD59-A6C34878D82A}">
                    <a16:rowId xmlns:a16="http://schemas.microsoft.com/office/drawing/2014/main" val="4171489895"/>
                  </a:ext>
                </a:extLst>
              </a:tr>
              <a:tr h="586049">
                <a:tc>
                  <a:txBody>
                    <a:bodyPr/>
                    <a:lstStyle/>
                    <a:p>
                      <a:pPr marL="228600" marR="0" lvl="0" indent="-228600" algn="l" defTabSz="914400" rtl="0" eaLnBrk="1" fontAlgn="auto" latinLnBrk="0" hangingPunct="1">
                        <a:lnSpc>
                          <a:spcPct val="100000"/>
                        </a:lnSpc>
                        <a:spcBef>
                          <a:spcPts val="0"/>
                        </a:spcBef>
                        <a:spcAft>
                          <a:spcPts val="0"/>
                        </a:spcAft>
                        <a:buClr>
                          <a:srgbClr val="000000"/>
                        </a:buClr>
                        <a:buSzTx/>
                        <a:buFont typeface="Arial"/>
                        <a:buNone/>
                        <a:tabLst/>
                        <a:defRPr/>
                      </a:pPr>
                      <a:r>
                        <a:rPr lang="en-US" sz="800" b="1" i="0" u="none" strike="noStrike" cap="none" dirty="0">
                          <a:solidFill>
                            <a:schemeClr val="dk1"/>
                          </a:solidFill>
                          <a:latin typeface="+mn-lt"/>
                          <a:ea typeface="+mn-ea"/>
                          <a:cs typeface="+mn-cs"/>
                          <a:sym typeface="Arial"/>
                        </a:rPr>
                        <a:t>Best overall IC response, n (%)</a:t>
                      </a:r>
                    </a:p>
                    <a:p>
                      <a:pPr marL="228600" indent="0">
                        <a:lnSpc>
                          <a:spcPct val="100000"/>
                        </a:lnSpc>
                      </a:pPr>
                      <a:r>
                        <a:rPr lang="en-US" sz="800" b="0" dirty="0"/>
                        <a:t>Stable disease</a:t>
                      </a:r>
                    </a:p>
                    <a:p>
                      <a:pPr marL="228600" indent="0">
                        <a:lnSpc>
                          <a:spcPct val="100000"/>
                        </a:lnSpc>
                      </a:pPr>
                      <a:r>
                        <a:rPr lang="en-US" sz="800" b="0" dirty="0"/>
                        <a:t>Progressive disease</a:t>
                      </a:r>
                    </a:p>
                    <a:p>
                      <a:pPr marL="228600" indent="0">
                        <a:lnSpc>
                          <a:spcPct val="100000"/>
                        </a:lnSpc>
                      </a:pPr>
                      <a:r>
                        <a:rPr lang="en-US" sz="800" b="0" dirty="0"/>
                        <a:t>Not evaluable/Missing</a:t>
                      </a:r>
                    </a:p>
                  </a:txBody>
                  <a:tcPr marT="41564" marB="41564"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marL="0" marR="0" algn="ctr" rtl="0">
                        <a:lnSpc>
                          <a:spcPct val="100000"/>
                        </a:lnSpc>
                        <a:spcBef>
                          <a:spcPts val="0"/>
                        </a:spcBef>
                        <a:spcAft>
                          <a:spcPts val="0"/>
                        </a:spcAft>
                        <a:buClr>
                          <a:srgbClr val="000000"/>
                        </a:buClr>
                        <a:buFont typeface="Arial"/>
                      </a:pPr>
                      <a:endParaRPr lang="en-US" sz="800" b="0" i="0" u="none" strike="noStrike" kern="100" cap="none" dirty="0">
                        <a:solidFill>
                          <a:schemeClr val="dk1"/>
                        </a:solidFill>
                        <a:effectLst/>
                        <a:latin typeface="+mn-lt"/>
                        <a:cs typeface="Times New Roman" panose="02020603050405020304" pitchFamily="18" charset="0"/>
                        <a:sym typeface="Arial"/>
                      </a:endParaRP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48 (46.2)</a:t>
                      </a: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3 (2.9)</a:t>
                      </a: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6 (5.8)</a:t>
                      </a:r>
                    </a:p>
                  </a:txBody>
                  <a:tcPr marT="41564" marB="41564"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EEBF7"/>
                    </a:solidFill>
                  </a:tcPr>
                </a:tc>
                <a:tc>
                  <a:txBody>
                    <a:bodyPr/>
                    <a:lstStyle/>
                    <a:p>
                      <a:pPr marL="0" marR="0" algn="ctr" rtl="0">
                        <a:lnSpc>
                          <a:spcPct val="100000"/>
                        </a:lnSpc>
                        <a:spcBef>
                          <a:spcPts val="0"/>
                        </a:spcBef>
                        <a:spcAft>
                          <a:spcPts val="0"/>
                        </a:spcAft>
                        <a:buClr>
                          <a:srgbClr val="000000"/>
                        </a:buClr>
                        <a:buFont typeface="Arial"/>
                      </a:pPr>
                      <a:endParaRPr lang="en-US" sz="800" b="0" i="0" u="none" strike="noStrike" kern="100" cap="none" dirty="0">
                        <a:solidFill>
                          <a:schemeClr val="dk1"/>
                        </a:solidFill>
                        <a:effectLst/>
                        <a:latin typeface="+mn-lt"/>
                        <a:cs typeface="Times New Roman" panose="02020603050405020304" pitchFamily="18" charset="0"/>
                        <a:sym typeface="Arial"/>
                      </a:endParaRP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15 (34.1)</a:t>
                      </a: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1 (2.3)</a:t>
                      </a:r>
                    </a:p>
                    <a:p>
                      <a:pPr marL="0" marR="0" algn="ctr" rtl="0">
                        <a:lnSpc>
                          <a:spcPct val="100000"/>
                        </a:lnSpc>
                        <a:spcBef>
                          <a:spcPts val="0"/>
                        </a:spcBef>
                        <a:spcAft>
                          <a:spcPts val="0"/>
                        </a:spcAft>
                        <a:buClr>
                          <a:srgbClr val="000000"/>
                        </a:buClr>
                        <a:buFont typeface="Arial"/>
                      </a:pPr>
                      <a:r>
                        <a:rPr lang="en-US" sz="800" b="0" i="0" u="none" strike="noStrike" kern="100" cap="none" dirty="0">
                          <a:solidFill>
                            <a:schemeClr val="dk1"/>
                          </a:solidFill>
                          <a:effectLst/>
                          <a:latin typeface="+mn-lt"/>
                          <a:cs typeface="Times New Roman" panose="02020603050405020304" pitchFamily="18" charset="0"/>
                          <a:sym typeface="Arial"/>
                        </a:rPr>
                        <a:t>8 (18.2)</a:t>
                      </a:r>
                    </a:p>
                  </a:txBody>
                  <a:tcPr marT="41564" marB="41564"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20000"/>
                        <a:lumOff val="80000"/>
                      </a:schemeClr>
                    </a:solidFill>
                  </a:tcPr>
                </a:tc>
                <a:tc>
                  <a:txBody>
                    <a:bodyPr/>
                    <a:lstStyle/>
                    <a:p>
                      <a:pPr marL="0" marR="0" algn="ctr">
                        <a:lnSpc>
                          <a:spcPct val="100000"/>
                        </a:lnSpc>
                        <a:spcBef>
                          <a:spcPts val="0"/>
                        </a:spcBef>
                        <a:spcAft>
                          <a:spcPts val="0"/>
                        </a:spcAft>
                      </a:pPr>
                      <a:endParaRPr lang="en-US" sz="800" kern="100" dirty="0">
                        <a:effectLst/>
                        <a:latin typeface="+mn-lt"/>
                        <a:ea typeface="Calibri" panose="020F0502020204030204" pitchFamily="34" charset="0"/>
                        <a:cs typeface="Times New Roman" panose="02020603050405020304" pitchFamily="18" charset="0"/>
                      </a:endParaRP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28 (48.3)</a:t>
                      </a: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7 (12.1)</a:t>
                      </a: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7 (12.1)</a:t>
                      </a:r>
                    </a:p>
                  </a:txBody>
                  <a:tcPr marL="68580" marR="68580" marT="0" marB="0"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lumMod val="95000"/>
                      </a:schemeClr>
                    </a:solidFill>
                  </a:tcPr>
                </a:tc>
                <a:tc>
                  <a:txBody>
                    <a:bodyPr/>
                    <a:lstStyle/>
                    <a:p>
                      <a:pPr marL="0" marR="0" algn="ctr">
                        <a:lnSpc>
                          <a:spcPct val="100000"/>
                        </a:lnSpc>
                        <a:spcBef>
                          <a:spcPts val="0"/>
                        </a:spcBef>
                        <a:spcAft>
                          <a:spcPts val="0"/>
                        </a:spcAft>
                      </a:pPr>
                      <a:endParaRPr lang="en-US" sz="800" kern="100" dirty="0">
                        <a:effectLst/>
                        <a:latin typeface="+mn-lt"/>
                        <a:ea typeface="Calibri" panose="020F0502020204030204" pitchFamily="34" charset="0"/>
                        <a:cs typeface="Times New Roman" panose="02020603050405020304" pitchFamily="18" charset="0"/>
                      </a:endParaRP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15 (60.0)</a:t>
                      </a: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5 (20.0)</a:t>
                      </a:r>
                    </a:p>
                    <a:p>
                      <a:pPr marL="0" marR="0" algn="ctr">
                        <a:lnSpc>
                          <a:spcPct val="100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2 (8.0)</a:t>
                      </a:r>
                    </a:p>
                  </a:txBody>
                  <a:tcPr marL="68580" marR="68580" marT="0" marB="0"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4128986711"/>
                  </a:ext>
                </a:extLst>
              </a:tr>
              <a:tr h="208859">
                <a:tc>
                  <a:txBody>
                    <a:bodyPr/>
                    <a:lstStyle/>
                    <a:p>
                      <a:r>
                        <a:rPr lang="en-US" sz="800" b="1" dirty="0"/>
                        <a:t>IC-</a:t>
                      </a:r>
                      <a:r>
                        <a:rPr lang="en-US" sz="800" b="1" dirty="0" err="1"/>
                        <a:t>DoR</a:t>
                      </a:r>
                      <a:r>
                        <a:rPr lang="en-US" sz="800" b="1" dirty="0"/>
                        <a:t>, median, months (95% CI)</a:t>
                      </a:r>
                      <a:endParaRPr lang="en-US" sz="800" b="0" dirty="0"/>
                    </a:p>
                  </a:txBody>
                  <a:tcPr marT="41564" marB="41564"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noFill/>
                  </a:tcPr>
                </a:tc>
                <a:tc>
                  <a:txBody>
                    <a:bodyPr/>
                    <a:lstStyle/>
                    <a:p>
                      <a:pPr algn="ctr"/>
                      <a:r>
                        <a:rPr lang="en-US" sz="800" dirty="0"/>
                        <a:t>12.3 (9.1-17.9)</a:t>
                      </a:r>
                    </a:p>
                  </a:txBody>
                  <a:tcPr marT="41564" marB="41564"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rgbClr val="DEEBF7"/>
                    </a:solidFill>
                  </a:tcPr>
                </a:tc>
                <a:tc>
                  <a:txBody>
                    <a:bodyPr/>
                    <a:lstStyle/>
                    <a:p>
                      <a:pPr marL="0" marR="0" algn="ctr">
                        <a:lnSpc>
                          <a:spcPct val="107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17.5 (13.6-31.6)</a:t>
                      </a:r>
                    </a:p>
                  </a:txBody>
                  <a:tcPr marL="68580" marR="68580" marT="0" marB="0"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accent1">
                        <a:lumMod val="20000"/>
                        <a:lumOff val="80000"/>
                      </a:schemeClr>
                    </a:solidFill>
                  </a:tcPr>
                </a:tc>
                <a:tc>
                  <a:txBody>
                    <a:bodyPr/>
                    <a:lstStyle/>
                    <a:p>
                      <a:pPr marL="0" marR="0" algn="ctr">
                        <a:lnSpc>
                          <a:spcPct val="107000"/>
                        </a:lnSpc>
                        <a:spcBef>
                          <a:spcPts val="0"/>
                        </a:spcBef>
                        <a:spcAft>
                          <a:spcPts val="0"/>
                        </a:spcAft>
                      </a:pPr>
                      <a:r>
                        <a:rPr lang="en-US" sz="800" kern="100" dirty="0">
                          <a:effectLst/>
                          <a:latin typeface="+mn-lt"/>
                          <a:ea typeface="Calibri" panose="020F0502020204030204" pitchFamily="34" charset="0"/>
                          <a:cs typeface="Times New Roman" panose="02020603050405020304" pitchFamily="18" charset="0"/>
                        </a:rPr>
                        <a:t>11.0 (5.6-16.0)</a:t>
                      </a:r>
                    </a:p>
                  </a:txBody>
                  <a:tcPr marL="68580" marR="68580" marT="0" marB="0"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lumMod val="95000"/>
                      </a:schemeClr>
                    </a:solidFill>
                  </a:tcPr>
                </a:tc>
                <a:tc>
                  <a:txBody>
                    <a:bodyPr/>
                    <a:lstStyle/>
                    <a:p>
                      <a:pPr marL="0" marR="0" algn="ctr">
                        <a:lnSpc>
                          <a:spcPct val="107000"/>
                        </a:lnSpc>
                        <a:spcBef>
                          <a:spcPts val="0"/>
                        </a:spcBef>
                        <a:spcAft>
                          <a:spcPts val="0"/>
                        </a:spcAft>
                      </a:pPr>
                      <a:r>
                        <a:rPr lang="en-US" sz="800" kern="100" dirty="0" err="1">
                          <a:effectLst/>
                          <a:latin typeface="+mn-lt"/>
                          <a:ea typeface="Calibri" panose="020F0502020204030204" pitchFamily="34" charset="0"/>
                          <a:cs typeface="Times New Roman" panose="02020603050405020304" pitchFamily="18" charset="0"/>
                        </a:rPr>
                        <a:t>NA</a:t>
                      </a:r>
                      <a:r>
                        <a:rPr lang="en-US" sz="800" kern="100" baseline="30000" dirty="0" err="1">
                          <a:effectLst/>
                          <a:latin typeface="+mn-lt"/>
                          <a:ea typeface="Calibri" panose="020F0502020204030204" pitchFamily="34" charset="0"/>
                          <a:cs typeface="Times New Roman" panose="02020603050405020304" pitchFamily="18" charset="0"/>
                        </a:rPr>
                        <a:t>b</a:t>
                      </a:r>
                      <a:endParaRPr lang="en-US" sz="800" kern="100" baseline="30000" dirty="0">
                        <a:effectLst/>
                        <a:latin typeface="+mn-lt"/>
                        <a:ea typeface="Calibri" panose="020F0502020204030204" pitchFamily="34" charset="0"/>
                        <a:cs typeface="Times New Roman" panose="02020603050405020304" pitchFamily="18" charset="0"/>
                      </a:endParaRPr>
                    </a:p>
                  </a:txBody>
                  <a:tcPr marL="68580" marR="68580" marT="0" marB="0" anchor="ct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446790815"/>
                  </a:ext>
                </a:extLst>
              </a:tr>
            </a:tbl>
          </a:graphicData>
        </a:graphic>
      </p:graphicFrame>
    </p:spTree>
    <p:extLst>
      <p:ext uri="{BB962C8B-B14F-4D97-AF65-F5344CB8AC3E}">
        <p14:creationId xmlns:p14="http://schemas.microsoft.com/office/powerpoint/2010/main" val="267143602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830124EC-51D9-F533-C44E-1A32784B37E5}"/>
              </a:ext>
            </a:extLst>
          </p:cNvPr>
          <p:cNvSpPr txBox="1"/>
          <p:nvPr/>
        </p:nvSpPr>
        <p:spPr>
          <a:xfrm>
            <a:off x="5712943" y="873293"/>
            <a:ext cx="2280198" cy="307777"/>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400" b="1" kern="0" dirty="0">
                <a:solidFill>
                  <a:srgbClr val="000000"/>
                </a:solidFill>
                <a:latin typeface="Arial"/>
                <a:ea typeface="+mn-ea"/>
                <a:cs typeface="Arial"/>
                <a:sym typeface="Arial"/>
              </a:rPr>
              <a:t>Untreated/Active BMs</a:t>
            </a:r>
          </a:p>
        </p:txBody>
      </p:sp>
      <p:sp>
        <p:nvSpPr>
          <p:cNvPr id="10" name="TextBox 9">
            <a:extLst>
              <a:ext uri="{FF2B5EF4-FFF2-40B4-BE49-F238E27FC236}">
                <a16:creationId xmlns:a16="http://schemas.microsoft.com/office/drawing/2014/main" id="{8FA6D115-4049-0A6A-7521-AA343EF6C785}"/>
              </a:ext>
            </a:extLst>
          </p:cNvPr>
          <p:cNvSpPr txBox="1"/>
          <p:nvPr/>
        </p:nvSpPr>
        <p:spPr>
          <a:xfrm>
            <a:off x="919332" y="874049"/>
            <a:ext cx="2743000" cy="307777"/>
          </a:xfrm>
          <a:prstGeom prst="rect">
            <a:avLst/>
          </a:prstGeom>
          <a:noFill/>
        </p:spPr>
        <p:txBody>
          <a:bodyPr wrap="square" rtlCol="0">
            <a:spAutoFit/>
          </a:bodyPr>
          <a:lstStyle/>
          <a:p>
            <a:pPr algn="ctr" defTabSz="914378" fontAlgn="auto">
              <a:spcBef>
                <a:spcPts val="0"/>
              </a:spcBef>
              <a:spcAft>
                <a:spcPts val="0"/>
              </a:spcAft>
              <a:buClr>
                <a:srgbClr val="000000"/>
              </a:buClr>
            </a:pPr>
            <a:r>
              <a:rPr lang="en-US" sz="1400" b="1" kern="0" dirty="0">
                <a:solidFill>
                  <a:srgbClr val="000000"/>
                </a:solidFill>
                <a:latin typeface="Arial"/>
                <a:ea typeface="+mn-ea"/>
                <a:cs typeface="Arial"/>
                <a:sym typeface="Arial"/>
              </a:rPr>
              <a:t>Treated/Stable BMs</a:t>
            </a:r>
          </a:p>
        </p:txBody>
      </p:sp>
      <p:sp>
        <p:nvSpPr>
          <p:cNvPr id="32" name="Title 2">
            <a:extLst>
              <a:ext uri="{FF2B5EF4-FFF2-40B4-BE49-F238E27FC236}">
                <a16:creationId xmlns:a16="http://schemas.microsoft.com/office/drawing/2014/main" id="{3074CA97-6BB3-78C6-F9BF-BAFA7D8C5389}"/>
              </a:ext>
            </a:extLst>
          </p:cNvPr>
          <p:cNvSpPr>
            <a:spLocks noGrp="1"/>
          </p:cNvSpPr>
          <p:nvPr>
            <p:ph type="ctrTitle"/>
          </p:nvPr>
        </p:nvSpPr>
        <p:spPr>
          <a:xfrm>
            <a:off x="357203" y="408258"/>
            <a:ext cx="8409765" cy="423422"/>
          </a:xfrm>
          <a:noFill/>
          <a:ln>
            <a:noFill/>
          </a:ln>
        </p:spPr>
        <p:txBody>
          <a:bodyPr spcFirstLastPara="1" wrap="square" lIns="91425" tIns="45700" rIns="91425" bIns="45700" anchor="t" anchorCtr="0">
            <a:noAutofit/>
          </a:bodyPr>
          <a:lstStyle/>
          <a:p>
            <a:r>
              <a:rPr lang="en-US" sz="2200" dirty="0">
                <a:latin typeface="+mn-lt"/>
              </a:rPr>
              <a:t>Exploratory CNS-PFS per BICR</a:t>
            </a:r>
            <a:endParaRPr lang="en-CH" sz="2200" dirty="0">
              <a:latin typeface="+mn-lt"/>
            </a:endParaRPr>
          </a:p>
        </p:txBody>
      </p:sp>
      <p:sp>
        <p:nvSpPr>
          <p:cNvPr id="33" name="TextBox 32">
            <a:extLst>
              <a:ext uri="{FF2B5EF4-FFF2-40B4-BE49-F238E27FC236}">
                <a16:creationId xmlns:a16="http://schemas.microsoft.com/office/drawing/2014/main" id="{DE281E8C-AAA9-D568-4BEB-AF440EABE780}"/>
              </a:ext>
            </a:extLst>
          </p:cNvPr>
          <p:cNvSpPr txBox="1"/>
          <p:nvPr/>
        </p:nvSpPr>
        <p:spPr>
          <a:xfrm>
            <a:off x="357203" y="4357960"/>
            <a:ext cx="8409765" cy="282770"/>
          </a:xfrm>
          <a:prstGeom prst="rect">
            <a:avLst/>
          </a:prstGeom>
          <a:noFill/>
        </p:spPr>
        <p:txBody>
          <a:bodyPr wrap="square" rtlCol="0">
            <a:spAutoFit/>
          </a:bodyPr>
          <a:lstStyle/>
          <a:p>
            <a:pPr defTabSz="914378" fontAlgn="auto">
              <a:lnSpc>
                <a:spcPct val="107000"/>
              </a:lnSpc>
              <a:spcBef>
                <a:spcPts val="0"/>
              </a:spcBef>
              <a:spcAft>
                <a:spcPts val="0"/>
              </a:spcAft>
              <a:buClr>
                <a:srgbClr val="000000"/>
              </a:buClr>
            </a:pPr>
            <a:r>
              <a:rPr lang="en-US" sz="600" kern="100" dirty="0">
                <a:solidFill>
                  <a:srgbClr val="000000"/>
                </a:solidFill>
                <a:latin typeface="Arial"/>
                <a:ea typeface="Calibri" panose="020F0502020204030204" pitchFamily="34" charset="0"/>
                <a:cs typeface="Times New Roman" panose="02020603050405020304" pitchFamily="18" charset="0"/>
                <a:sym typeface="Arial"/>
              </a:rPr>
              <a:t>BICR, blinded independent central review; BM, brain metastasis; CNS, central-nervous system; PFS, progression-free survival; T-DXd, trastuzumab </a:t>
            </a:r>
            <a:r>
              <a:rPr lang="en-US" sz="600" kern="100" dirty="0" err="1">
                <a:solidFill>
                  <a:srgbClr val="000000"/>
                </a:solidFill>
                <a:latin typeface="Arial"/>
                <a:ea typeface="Calibri" panose="020F0502020204030204" pitchFamily="34" charset="0"/>
                <a:cs typeface="Times New Roman" panose="02020603050405020304" pitchFamily="18" charset="0"/>
                <a:sym typeface="Arial"/>
              </a:rPr>
              <a:t>deruxtecan</a:t>
            </a:r>
            <a:r>
              <a:rPr lang="en-US" sz="600" kern="100" dirty="0">
                <a:solidFill>
                  <a:srgbClr val="000000"/>
                </a:solidFill>
                <a:latin typeface="Arial"/>
                <a:ea typeface="Calibri" panose="020F0502020204030204" pitchFamily="34" charset="0"/>
                <a:cs typeface="Times New Roman" panose="02020603050405020304" pitchFamily="18" charset="0"/>
                <a:sym typeface="Arial"/>
              </a:rPr>
              <a:t>.</a:t>
            </a:r>
          </a:p>
          <a:p>
            <a:pPr defTabSz="914378" fontAlgn="auto">
              <a:lnSpc>
                <a:spcPct val="107000"/>
              </a:lnSpc>
              <a:spcBef>
                <a:spcPts val="0"/>
              </a:spcBef>
              <a:spcAft>
                <a:spcPts val="0"/>
              </a:spcAft>
              <a:buClr>
                <a:srgbClr val="000000"/>
              </a:buClr>
            </a:pPr>
            <a:r>
              <a:rPr lang="en-US" sz="600" kern="100" dirty="0">
                <a:solidFill>
                  <a:srgbClr val="000000"/>
                </a:solidFill>
                <a:latin typeface="Arial"/>
                <a:ea typeface="Calibri" panose="020F0502020204030204" pitchFamily="34" charset="0"/>
                <a:cs typeface="Times New Roman" panose="02020603050405020304" pitchFamily="18" charset="0"/>
                <a:sym typeface="Arial"/>
              </a:rPr>
              <a:t>CNS-PFS was defined by BICR as only radiological progression.</a:t>
            </a:r>
          </a:p>
        </p:txBody>
      </p:sp>
      <p:sp>
        <p:nvSpPr>
          <p:cNvPr id="34" name="Google Shape;17;p14">
            <a:extLst>
              <a:ext uri="{FF2B5EF4-FFF2-40B4-BE49-F238E27FC236}">
                <a16:creationId xmlns:a16="http://schemas.microsoft.com/office/drawing/2014/main" id="{8179F6ED-9CFB-5198-79BA-763143285B3F}"/>
              </a:ext>
            </a:extLst>
          </p:cNvPr>
          <p:cNvSpPr txBox="1">
            <a:spLocks/>
          </p:cNvSpPr>
          <p:nvPr/>
        </p:nvSpPr>
        <p:spPr>
          <a:xfrm>
            <a:off x="1770291" y="4772893"/>
            <a:ext cx="2400778" cy="176972"/>
          </a:xfrm>
          <a:prstGeom prst="rect">
            <a:avLst/>
          </a:prstGeom>
          <a:noFill/>
          <a:ln>
            <a:noFill/>
          </a:ln>
        </p:spPr>
        <p:txBody>
          <a:bodyPr spcFirstLastPara="1" vert="horz" wrap="square" lIns="0" tIns="0" rIns="0" bIns="0" anchor="ctr" anchorCtr="0">
            <a:spAutoFit/>
          </a:bodyPr>
          <a:lstStyle>
            <a:defPPr marR="0" lvl="0" algn="l" rtl="0">
              <a:lnSpc>
                <a:spcPct val="100000"/>
              </a:lnSpc>
              <a:spcBef>
                <a:spcPts val="0"/>
              </a:spcBef>
              <a:spcAft>
                <a:spcPts val="0"/>
              </a:spcAft>
            </a:defPPr>
            <a:lvl1pPr marL="457200" marR="0" lvl="0" indent="-228600" algn="l" rtl="0">
              <a:lnSpc>
                <a:spcPct val="100000"/>
              </a:lnSpc>
              <a:spcBef>
                <a:spcPts val="320"/>
              </a:spcBef>
              <a:spcAft>
                <a:spcPts val="0"/>
              </a:spcAft>
              <a:buClr>
                <a:srgbClr val="05416B"/>
              </a:buClr>
              <a:buSzPts val="1600"/>
              <a:buFont typeface="Noto Sans Symbols"/>
              <a:buNone/>
              <a:defRPr sz="900" b="1" i="0" u="none" strike="noStrike" cap="none">
                <a:solidFill>
                  <a:srgbClr val="C9473E"/>
                </a:solidFill>
                <a:latin typeface="Arial Narrow"/>
                <a:ea typeface="Arial Narrow"/>
                <a:cs typeface="Arial Narrow"/>
                <a:sym typeface="Arial Narrow"/>
              </a:defRPr>
            </a:lvl1pPr>
            <a:lvl2pPr marL="914400" marR="0" lvl="1"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2pPr>
            <a:lvl3pPr marL="1371600" marR="0" lvl="2" indent="-330200" algn="l" rtl="0">
              <a:lnSpc>
                <a:spcPct val="100000"/>
              </a:lnSpc>
              <a:spcBef>
                <a:spcPts val="320"/>
              </a:spcBef>
              <a:spcAft>
                <a:spcPts val="0"/>
              </a:spcAft>
              <a:buClr>
                <a:srgbClr val="05416B"/>
              </a:buClr>
              <a:buSzPts val="1600"/>
              <a:buFont typeface="Noto Sans Symbols"/>
              <a:buChar char="◆"/>
              <a:defRPr sz="1600" b="0" i="0" u="none" strike="noStrike" cap="none">
                <a:solidFill>
                  <a:srgbClr val="05416B"/>
                </a:solidFill>
                <a:latin typeface="Arial Narrow"/>
                <a:ea typeface="Arial Narrow"/>
                <a:cs typeface="Arial Narrow"/>
                <a:sym typeface="Arial Narrow"/>
              </a:defRPr>
            </a:lvl3pPr>
            <a:lvl4pPr marL="1828800" marR="0" lvl="3"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4pPr>
            <a:lvl5pPr marL="2286000" marR="0" lvl="4"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5pPr>
            <a:lvl6pPr marL="2743200" marR="0" lvl="5"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6pPr>
            <a:lvl7pPr marL="3200400" marR="0" lvl="6"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7pPr>
            <a:lvl8pPr marL="3657600" marR="0" lvl="7"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8pPr>
            <a:lvl9pPr marL="4114800" marR="0" lvl="8" indent="-330200" algn="l" rtl="0">
              <a:lnSpc>
                <a:spcPct val="100000"/>
              </a:lnSpc>
              <a:spcBef>
                <a:spcPts val="400"/>
              </a:spcBef>
              <a:spcAft>
                <a:spcPts val="0"/>
              </a:spcAft>
              <a:buClr>
                <a:srgbClr val="05416B"/>
              </a:buClr>
              <a:buSzPts val="1600"/>
              <a:buFont typeface="Arial"/>
              <a:buChar char="●"/>
              <a:defRPr sz="1600" b="0" i="0" u="none" strike="noStrike" cap="none">
                <a:solidFill>
                  <a:srgbClr val="05416B"/>
                </a:solidFill>
                <a:latin typeface="Arial Narrow"/>
                <a:ea typeface="Arial Narrow"/>
                <a:cs typeface="Arial Narrow"/>
                <a:sym typeface="Arial Narrow"/>
              </a:defRPr>
            </a:lvl9pPr>
          </a:lstStyle>
          <a:p>
            <a:pPr marL="457189" indent="-228594" defTabSz="914378" fontAlgn="auto"/>
            <a:r>
              <a:rPr lang="fr-CH" kern="0" dirty="0">
                <a:latin typeface="Arial" panose="020B0604020202020204" pitchFamily="34" charset="0"/>
                <a:cs typeface="Arial" panose="020B0604020202020204" pitchFamily="34" charset="0"/>
              </a:rPr>
              <a:t>Sara A. </a:t>
            </a:r>
            <a:r>
              <a:rPr lang="fr-CH" kern="0" dirty="0" err="1">
                <a:latin typeface="Arial" panose="020B0604020202020204" pitchFamily="34" charset="0"/>
                <a:cs typeface="Arial" panose="020B0604020202020204" pitchFamily="34" charset="0"/>
              </a:rPr>
              <a:t>Hurvitz</a:t>
            </a:r>
            <a:r>
              <a:rPr lang="fr-CH" kern="0" dirty="0">
                <a:latin typeface="Arial" panose="020B0604020202020204" pitchFamily="34" charset="0"/>
                <a:cs typeface="Arial" panose="020B0604020202020204" pitchFamily="34" charset="0"/>
              </a:rPr>
              <a:t>, MD</a:t>
            </a:r>
          </a:p>
        </p:txBody>
      </p:sp>
      <p:sp>
        <p:nvSpPr>
          <p:cNvPr id="36" name="TextBox 35">
            <a:extLst>
              <a:ext uri="{FF2B5EF4-FFF2-40B4-BE49-F238E27FC236}">
                <a16:creationId xmlns:a16="http://schemas.microsoft.com/office/drawing/2014/main" id="{51AC6052-140D-C1E8-16B4-88E1F33BE6AF}"/>
              </a:ext>
            </a:extLst>
          </p:cNvPr>
          <p:cNvSpPr txBox="1"/>
          <p:nvPr/>
        </p:nvSpPr>
        <p:spPr>
          <a:xfrm>
            <a:off x="251029" y="3798303"/>
            <a:ext cx="8641943" cy="473271"/>
          </a:xfrm>
          <a:prstGeom prst="rect">
            <a:avLst/>
          </a:prstGeom>
          <a:noFill/>
        </p:spPr>
        <p:txBody>
          <a:bodyPr wrap="square" rtlCol="0">
            <a:spAutoFit/>
          </a:bodyPr>
          <a:lstStyle/>
          <a:p>
            <a:pPr marL="342892" indent="-342892" defTabSz="914378" fontAlgn="auto">
              <a:lnSpc>
                <a:spcPct val="107000"/>
              </a:lnSpc>
              <a:spcBef>
                <a:spcPts val="0"/>
              </a:spcBef>
              <a:spcAft>
                <a:spcPts val="0"/>
              </a:spcAft>
              <a:buClr>
                <a:srgbClr val="05416B"/>
              </a:buClr>
              <a:buSzPts val="1600"/>
              <a:buFont typeface="Arial" panose="020B0604020202020204" pitchFamily="34" charset="0"/>
              <a:buChar char="•"/>
            </a:pPr>
            <a:r>
              <a:rPr lang="en-US" sz="1200" b="1" kern="100" dirty="0">
                <a:solidFill>
                  <a:srgbClr val="000000"/>
                </a:solidFill>
                <a:latin typeface="Arial"/>
                <a:ea typeface="+mn-ea"/>
                <a:cs typeface="Times New Roman" panose="02020603050405020304" pitchFamily="18" charset="0"/>
                <a:sym typeface="Arial Narrow"/>
              </a:rPr>
              <a:t>T-DXd demonstrated a trend towards prolonged CNS-PFS over comparator, with a noticeably greater advantage for patients with untreated/active BMs</a:t>
            </a:r>
          </a:p>
        </p:txBody>
      </p:sp>
      <p:pic>
        <p:nvPicPr>
          <p:cNvPr id="259" name="Picture 258">
            <a:extLst>
              <a:ext uri="{FF2B5EF4-FFF2-40B4-BE49-F238E27FC236}">
                <a16:creationId xmlns:a16="http://schemas.microsoft.com/office/drawing/2014/main" id="{0A99DE3A-08F5-0308-2E38-1C755427167F}"/>
              </a:ext>
            </a:extLst>
          </p:cNvPr>
          <p:cNvPicPr>
            <a:picLocks noChangeAspect="1"/>
          </p:cNvPicPr>
          <p:nvPr/>
        </p:nvPicPr>
        <p:blipFill>
          <a:blip r:embed="rId3"/>
          <a:stretch>
            <a:fillRect/>
          </a:stretch>
        </p:blipFill>
        <p:spPr>
          <a:xfrm>
            <a:off x="0" y="1267457"/>
            <a:ext cx="4572000" cy="2270594"/>
          </a:xfrm>
          <a:prstGeom prst="rect">
            <a:avLst/>
          </a:prstGeom>
        </p:spPr>
      </p:pic>
      <p:pic>
        <p:nvPicPr>
          <p:cNvPr id="260" name="Picture 259">
            <a:extLst>
              <a:ext uri="{FF2B5EF4-FFF2-40B4-BE49-F238E27FC236}">
                <a16:creationId xmlns:a16="http://schemas.microsoft.com/office/drawing/2014/main" id="{0E119111-8926-4D1C-B60A-1C69E02037AF}"/>
              </a:ext>
            </a:extLst>
          </p:cNvPr>
          <p:cNvPicPr>
            <a:picLocks noChangeAspect="1"/>
          </p:cNvPicPr>
          <p:nvPr/>
        </p:nvPicPr>
        <p:blipFill>
          <a:blip r:embed="rId4"/>
          <a:stretch>
            <a:fillRect/>
          </a:stretch>
        </p:blipFill>
        <p:spPr>
          <a:xfrm>
            <a:off x="4572000" y="1243720"/>
            <a:ext cx="4572001" cy="2294331"/>
          </a:xfrm>
          <a:prstGeom prst="rect">
            <a:avLst/>
          </a:prstGeom>
        </p:spPr>
      </p:pic>
    </p:spTree>
    <p:extLst>
      <p:ext uri="{BB962C8B-B14F-4D97-AF65-F5344CB8AC3E}">
        <p14:creationId xmlns:p14="http://schemas.microsoft.com/office/powerpoint/2010/main" val="84240785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254179"/>
            <a:ext cx="8401050" cy="857250"/>
          </a:xfrm>
          <a:ln>
            <a:noFill/>
          </a:ln>
        </p:spPr>
        <p:txBody>
          <a:bodyPr>
            <a:noAutofit/>
          </a:bodyPr>
          <a:lstStyle/>
          <a:p>
            <a:r>
              <a:rPr lang="en-US" sz="2700" dirty="0">
                <a:solidFill>
                  <a:srgbClr val="002060"/>
                </a:solidFill>
                <a:latin typeface="Calibri Light" panose="020F0302020204030204" pitchFamily="34" charset="0"/>
                <a:cs typeface="Calibri Light" panose="020F0302020204030204" pitchFamily="34" charset="0"/>
              </a:rPr>
              <a:t>Approach to Therapy for Metastatic HER2+ Disease</a:t>
            </a:r>
            <a:br>
              <a:rPr lang="en-US" sz="2700" dirty="0">
                <a:solidFill>
                  <a:srgbClr val="002060"/>
                </a:solidFill>
                <a:latin typeface="Calibri Light" panose="020F0302020204030204" pitchFamily="34" charset="0"/>
                <a:cs typeface="Calibri Light" panose="020F0302020204030204" pitchFamily="34" charset="0"/>
              </a:rPr>
            </a:br>
            <a:r>
              <a:rPr lang="en-US" sz="2700" dirty="0">
                <a:solidFill>
                  <a:srgbClr val="002060"/>
                </a:solidFill>
                <a:latin typeface="Calibri Light" panose="020F0302020204030204" pitchFamily="34" charset="0"/>
                <a:cs typeface="Calibri Light" panose="020F0302020204030204" pitchFamily="34" charset="0"/>
              </a:rPr>
              <a:t>(Current Approach) </a:t>
            </a:r>
            <a:br>
              <a:rPr lang="en-US" sz="2700" dirty="0">
                <a:solidFill>
                  <a:srgbClr val="002060"/>
                </a:solidFill>
                <a:latin typeface="Calibri Light" panose="020F0302020204030204" pitchFamily="34" charset="0"/>
                <a:cs typeface="Calibri Light" panose="020F0302020204030204" pitchFamily="34" charset="0"/>
              </a:rPr>
            </a:br>
            <a:endParaRPr lang="en-US" sz="2700" dirty="0">
              <a:solidFill>
                <a:srgbClr val="002060"/>
              </a:solidFill>
              <a:latin typeface="Calibri Light" panose="020F0302020204030204" pitchFamily="34" charset="0"/>
              <a:cs typeface="Calibri Light" panose="020F0302020204030204" pitchFamily="34" charset="0"/>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078500"/>
            <a:ext cx="6264086" cy="35989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Taxane + trastuzumab + pertuzumab</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07850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44" name="Rectangle 43">
            <a:extLst>
              <a:ext uri="{FF2B5EF4-FFF2-40B4-BE49-F238E27FC236}">
                <a16:creationId xmlns:a16="http://schemas.microsoft.com/office/drawing/2014/main" id="{666EAC2E-D24A-2B48-93EE-BD81A53A344A}"/>
              </a:ext>
            </a:extLst>
          </p:cNvPr>
          <p:cNvSpPr/>
          <p:nvPr/>
        </p:nvSpPr>
        <p:spPr>
          <a:xfrm>
            <a:off x="2136964" y="2142077"/>
            <a:ext cx="2206436"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1700499"/>
            <a:ext cx="2835076"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No or stable CNS disease</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5280225" y="1700499"/>
            <a:ext cx="2835075"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Progressive CNS disease</a:t>
            </a: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215808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3240180" y="1952339"/>
            <a:ext cx="0" cy="17925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6708965" y="1955622"/>
            <a:ext cx="0" cy="179250"/>
          </a:xfrm>
          <a:prstGeom prst="line">
            <a:avLst/>
          </a:prstGeom>
          <a:noFill/>
          <a:ln w="50800" cap="flat" cmpd="sng" algn="ctr">
            <a:solidFill>
              <a:srgbClr val="002060"/>
            </a:solidFill>
            <a:prstDash val="solid"/>
            <a:miter lim="800000"/>
            <a:headEnd type="triangle"/>
          </a:ln>
          <a:effectLst/>
        </p:spPr>
      </p:cxnSp>
      <p:sp>
        <p:nvSpPr>
          <p:cNvPr id="7" name="Rectangle 6">
            <a:extLst>
              <a:ext uri="{FF2B5EF4-FFF2-40B4-BE49-F238E27FC236}">
                <a16:creationId xmlns:a16="http://schemas.microsoft.com/office/drawing/2014/main" id="{01608860-4BD2-B4AC-9405-D6C61EBE2B62}"/>
              </a:ext>
            </a:extLst>
          </p:cNvPr>
          <p:cNvSpPr/>
          <p:nvPr/>
        </p:nvSpPr>
        <p:spPr>
          <a:xfrm>
            <a:off x="5262373" y="2155082"/>
            <a:ext cx="2852924"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Tree>
    <p:extLst>
      <p:ext uri="{BB962C8B-B14F-4D97-AF65-F5344CB8AC3E}">
        <p14:creationId xmlns:p14="http://schemas.microsoft.com/office/powerpoint/2010/main" val="23081314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23" grpId="0" animBg="1"/>
      <p:bldP spid="44" grpId="0" animBg="1"/>
      <p:bldP spid="24" grpId="0" animBg="1"/>
      <p:bldP spid="25" grpId="0" animBg="1"/>
      <p:bldP spid="29" grpId="0" animBg="1"/>
      <p:bldP spid="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9BB1F4D-133C-13AB-85EA-C2EE54362900}"/>
              </a:ext>
            </a:extLst>
          </p:cNvPr>
          <p:cNvSpPr>
            <a:spLocks noGrp="1"/>
          </p:cNvSpPr>
          <p:nvPr>
            <p:ph type="subTitle" idx="1"/>
          </p:nvPr>
        </p:nvSpPr>
        <p:spPr>
          <a:xfrm>
            <a:off x="372650" y="1981404"/>
            <a:ext cx="3479104" cy="1241822"/>
          </a:xfrm>
        </p:spPr>
        <p:txBody>
          <a:bodyPr>
            <a:noAutofit/>
          </a:bodyPr>
          <a:lstStyle/>
          <a:p>
            <a:pPr algn="l"/>
            <a:r>
              <a:rPr lang="en-US" sz="1500" b="1" i="1" dirty="0">
                <a:solidFill>
                  <a:srgbClr val="E6A513"/>
                </a:solidFill>
                <a:latin typeface="Arial" panose="020B0604020202020204" pitchFamily="34" charset="0"/>
                <a:cs typeface="Arial" panose="020B0604020202020204" pitchFamily="34" charset="0"/>
              </a:rPr>
              <a:t>2023 Events</a:t>
            </a:r>
            <a:endParaRPr lang="en-US" sz="1500" b="1" i="1" dirty="0">
              <a:solidFill>
                <a:srgbClr val="003767"/>
              </a:solidFill>
              <a:latin typeface="Arial" panose="020B0604020202020204" pitchFamily="34" charset="0"/>
              <a:cs typeface="Arial" panose="020B0604020202020204" pitchFamily="34" charset="0"/>
            </a:endParaRP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Precision Medicine:</a:t>
            </a:r>
            <a:r>
              <a:rPr lang="en-US" sz="1050" dirty="0">
                <a:solidFill>
                  <a:schemeClr val="bg1"/>
                </a:solidFill>
                <a:latin typeface="Arial" panose="020B0604020202020204" pitchFamily="34" charset="0"/>
                <a:cs typeface="Arial" panose="020B0604020202020204" pitchFamily="34" charset="0"/>
              </a:rPr>
              <a:t> November 16, </a:t>
            </a:r>
            <a:br>
              <a:rPr lang="en-US" sz="1050">
                <a:solidFill>
                  <a:schemeClr val="bg1"/>
                </a:solidFill>
                <a:latin typeface="Arial" panose="020B0604020202020204" pitchFamily="34" charset="0"/>
                <a:cs typeface="Arial" panose="020B0604020202020204" pitchFamily="34" charset="0"/>
              </a:rPr>
            </a:br>
            <a:r>
              <a:rPr lang="en-US" sz="1050" dirty="0">
                <a:solidFill>
                  <a:schemeClr val="bg1"/>
                </a:solidFill>
                <a:latin typeface="Arial" panose="020B0604020202020204" pitchFamily="34" charset="0"/>
                <a:cs typeface="Arial" panose="020B0604020202020204" pitchFamily="34" charset="0"/>
              </a:rPr>
              <a:t>Washington, DC</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Breast: </a:t>
            </a:r>
            <a:r>
              <a:rPr lang="en-US" sz="1050" dirty="0">
                <a:solidFill>
                  <a:schemeClr val="bg1"/>
                </a:solidFill>
                <a:latin typeface="Arial" panose="020B0604020202020204" pitchFamily="34" charset="0"/>
                <a:cs typeface="Arial" panose="020B0604020202020204" pitchFamily="34" charset="0"/>
              </a:rPr>
              <a:t>December 4, San Antonio, TX</a:t>
            </a:r>
          </a:p>
          <a:p>
            <a:pPr algn="l"/>
            <a:br>
              <a:rPr lang="en-US" sz="1050">
                <a:solidFill>
                  <a:srgbClr val="E6A513"/>
                </a:solidFill>
                <a:latin typeface="Arial" panose="020B0604020202020204" pitchFamily="34" charset="0"/>
                <a:cs typeface="Arial" panose="020B0604020202020204" pitchFamily="34" charset="0"/>
              </a:rPr>
            </a:br>
            <a:endParaRPr lang="en-US" sz="105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6848280A-52CF-14A2-72C8-A76D653B1539}"/>
              </a:ext>
            </a:extLst>
          </p:cNvPr>
          <p:cNvSpPr txBox="1">
            <a:spLocks/>
          </p:cNvSpPr>
          <p:nvPr/>
        </p:nvSpPr>
        <p:spPr>
          <a:xfrm>
            <a:off x="2852803" y="1981404"/>
            <a:ext cx="3479104" cy="1241822"/>
          </a:xfrm>
          <a:prstGeom prst="rect">
            <a:avLst/>
          </a:prstGeom>
        </p:spPr>
        <p:txBody>
          <a:bodyPr vert="horz" lIns="68580" tIns="34290" rIns="68580" bIns="34290" rtlCol="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1500" b="1" i="1" dirty="0">
                <a:solidFill>
                  <a:srgbClr val="E6A513"/>
                </a:solidFill>
                <a:latin typeface="Arial" panose="020B0604020202020204" pitchFamily="34" charset="0"/>
                <a:cs typeface="Arial" panose="020B0604020202020204" pitchFamily="34" charset="0"/>
              </a:rPr>
              <a:t>2024 Events</a:t>
            </a:r>
            <a:endParaRPr lang="en-US" sz="1500" b="1" dirty="0">
              <a:solidFill>
                <a:srgbClr val="E6A513"/>
              </a:solidFill>
              <a:latin typeface="Arial" panose="020B0604020202020204" pitchFamily="34" charset="0"/>
              <a:cs typeface="Arial" panose="020B0604020202020204" pitchFamily="34" charset="0"/>
            </a:endParaRP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Genitourinary: </a:t>
            </a:r>
            <a:r>
              <a:rPr lang="en-US" sz="1050" dirty="0">
                <a:solidFill>
                  <a:schemeClr val="bg1"/>
                </a:solidFill>
                <a:latin typeface="Arial" panose="020B0604020202020204" pitchFamily="34" charset="0"/>
                <a:cs typeface="Arial" panose="020B0604020202020204" pitchFamily="34" charset="0"/>
              </a:rPr>
              <a:t>January 24, San Francisco, CA</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Lung: </a:t>
            </a:r>
            <a:r>
              <a:rPr lang="en-US" sz="1050" dirty="0">
                <a:solidFill>
                  <a:schemeClr val="bg1"/>
                </a:solidFill>
                <a:latin typeface="Arial" panose="020B0604020202020204" pitchFamily="34" charset="0"/>
                <a:cs typeface="Arial" panose="020B0604020202020204" pitchFamily="34" charset="0"/>
              </a:rPr>
              <a:t>March, Atlanta, GA</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Gyn-</a:t>
            </a:r>
            <a:r>
              <a:rPr lang="en-US" sz="1050" b="1" dirty="0" err="1">
                <a:solidFill>
                  <a:schemeClr val="bg1"/>
                </a:solidFill>
                <a:latin typeface="Arial" panose="020B0604020202020204" pitchFamily="34" charset="0"/>
                <a:cs typeface="Arial" panose="020B0604020202020204" pitchFamily="34" charset="0"/>
              </a:rPr>
              <a:t>Onc</a:t>
            </a:r>
            <a:r>
              <a:rPr lang="en-US" sz="1050" b="1" dirty="0">
                <a:solidFill>
                  <a:schemeClr val="bg1"/>
                </a:solidFill>
                <a:latin typeface="Arial" panose="020B0604020202020204" pitchFamily="34" charset="0"/>
                <a:cs typeface="Arial" panose="020B0604020202020204" pitchFamily="34" charset="0"/>
              </a:rPr>
              <a:t>:</a:t>
            </a:r>
            <a:r>
              <a:rPr lang="en-US" sz="1050" dirty="0">
                <a:solidFill>
                  <a:schemeClr val="bg1"/>
                </a:solidFill>
                <a:latin typeface="Arial" panose="020B0604020202020204" pitchFamily="34" charset="0"/>
                <a:cs typeface="Arial" panose="020B0604020202020204" pitchFamily="34" charset="0"/>
              </a:rPr>
              <a:t> May, Austin, TX</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Lung: </a:t>
            </a:r>
            <a:r>
              <a:rPr lang="en-US" sz="1050" dirty="0">
                <a:solidFill>
                  <a:schemeClr val="bg1"/>
                </a:solidFill>
                <a:latin typeface="Arial" panose="020B0604020202020204" pitchFamily="34" charset="0"/>
                <a:cs typeface="Arial" panose="020B0604020202020204" pitchFamily="34" charset="0"/>
              </a:rPr>
              <a:t>June, Chicago, IL</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Gastrointestinal: </a:t>
            </a:r>
            <a:r>
              <a:rPr lang="en-US" sz="1050" dirty="0">
                <a:solidFill>
                  <a:schemeClr val="bg1"/>
                </a:solidFill>
                <a:latin typeface="Arial" panose="020B0604020202020204" pitchFamily="34" charset="0"/>
                <a:cs typeface="Arial" panose="020B0604020202020204" pitchFamily="34" charset="0"/>
              </a:rPr>
              <a:t>November, Washington, DC</a:t>
            </a:r>
          </a:p>
          <a:p>
            <a:pPr algn="l">
              <a:lnSpc>
                <a:spcPct val="100000"/>
              </a:lnSpc>
              <a:spcBef>
                <a:spcPts val="300"/>
              </a:spcBef>
            </a:pPr>
            <a:r>
              <a:rPr lang="en-US" sz="1050" b="1" dirty="0">
                <a:solidFill>
                  <a:schemeClr val="bg1"/>
                </a:solidFill>
                <a:latin typeface="Arial" panose="020B0604020202020204" pitchFamily="34" charset="0"/>
                <a:cs typeface="Arial" panose="020B0604020202020204" pitchFamily="34" charset="0"/>
              </a:rPr>
              <a:t>Breast: </a:t>
            </a:r>
            <a:r>
              <a:rPr lang="en-US" sz="1050" dirty="0">
                <a:solidFill>
                  <a:schemeClr val="bg1"/>
                </a:solidFill>
                <a:latin typeface="Arial" panose="020B0604020202020204" pitchFamily="34" charset="0"/>
                <a:cs typeface="Arial" panose="020B0604020202020204" pitchFamily="34" charset="0"/>
              </a:rPr>
              <a:t>December, San Antonio, TX</a:t>
            </a:r>
          </a:p>
        </p:txBody>
      </p:sp>
    </p:spTree>
    <p:extLst>
      <p:ext uri="{BB962C8B-B14F-4D97-AF65-F5344CB8AC3E}">
        <p14:creationId xmlns:p14="http://schemas.microsoft.com/office/powerpoint/2010/main" val="8384867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229689"/>
            <a:ext cx="8401050" cy="857250"/>
          </a:xfrm>
          <a:ln>
            <a:noFill/>
          </a:ln>
        </p:spPr>
        <p:txBody>
          <a:bodyPr>
            <a:noAutofit/>
          </a:bodyPr>
          <a:lstStyle/>
          <a:p>
            <a:r>
              <a:rPr lang="en-US" sz="2700" dirty="0">
                <a:solidFill>
                  <a:srgbClr val="002060"/>
                </a:solidFill>
                <a:latin typeface="Calibri Light" panose="020F0302020204030204" pitchFamily="34" charset="0"/>
                <a:cs typeface="Calibri Light" panose="020F0302020204030204" pitchFamily="34" charset="0"/>
              </a:rPr>
              <a:t>Approach to Therapy for Metastatic HER2+ Disease</a:t>
            </a:r>
            <a:br>
              <a:rPr lang="en-US" sz="2700" dirty="0">
                <a:solidFill>
                  <a:srgbClr val="002060"/>
                </a:solidFill>
                <a:latin typeface="Calibri Light" panose="020F0302020204030204" pitchFamily="34" charset="0"/>
                <a:cs typeface="Calibri Light" panose="020F0302020204030204" pitchFamily="34" charset="0"/>
              </a:rPr>
            </a:br>
            <a:r>
              <a:rPr lang="en-US" sz="2700" dirty="0">
                <a:solidFill>
                  <a:srgbClr val="002060"/>
                </a:solidFill>
                <a:latin typeface="Calibri Light" panose="020F0302020204030204" pitchFamily="34" charset="0"/>
                <a:cs typeface="Calibri Light" panose="020F0302020204030204" pitchFamily="34" charset="0"/>
              </a:rPr>
              <a:t>(new approach?) </a:t>
            </a:r>
            <a:br>
              <a:rPr lang="en-US" sz="2700" dirty="0">
                <a:solidFill>
                  <a:srgbClr val="002060"/>
                </a:solidFill>
                <a:latin typeface="Calibri Light" panose="020F0302020204030204" pitchFamily="34" charset="0"/>
                <a:cs typeface="Calibri Light" panose="020F0302020204030204" pitchFamily="34" charset="0"/>
              </a:rPr>
            </a:br>
            <a:endParaRPr lang="en-US" sz="2700" dirty="0">
              <a:solidFill>
                <a:srgbClr val="002060"/>
              </a:solidFill>
              <a:latin typeface="Calibri Light" panose="020F0302020204030204" pitchFamily="34" charset="0"/>
              <a:cs typeface="Calibri Light" panose="020F0302020204030204" pitchFamily="34" charset="0"/>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078500"/>
            <a:ext cx="6264086" cy="35989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Taxane + trastuzumab + pertuzumab</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07850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1700499"/>
            <a:ext cx="2835076"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No or stable CNS disease</a:t>
            </a: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215808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sp>
        <p:nvSpPr>
          <p:cNvPr id="6" name="Rettangolo arrotondato 46">
            <a:extLst>
              <a:ext uri="{FF2B5EF4-FFF2-40B4-BE49-F238E27FC236}">
                <a16:creationId xmlns:a16="http://schemas.microsoft.com/office/drawing/2014/main" id="{8A563CD1-6053-10AD-04D7-4A9DDE7F33EF}"/>
              </a:ext>
            </a:extLst>
          </p:cNvPr>
          <p:cNvSpPr>
            <a:spLocks noChangeArrowheads="1"/>
          </p:cNvSpPr>
          <p:nvPr/>
        </p:nvSpPr>
        <p:spPr bwMode="auto">
          <a:xfrm>
            <a:off x="5280225" y="1700499"/>
            <a:ext cx="2835075"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Progressive CNS disease</a:t>
            </a:r>
          </a:p>
        </p:txBody>
      </p:sp>
      <p:sp>
        <p:nvSpPr>
          <p:cNvPr id="5" name="Rectangle 4">
            <a:extLst>
              <a:ext uri="{FF2B5EF4-FFF2-40B4-BE49-F238E27FC236}">
                <a16:creationId xmlns:a16="http://schemas.microsoft.com/office/drawing/2014/main" id="{CEA367F7-3975-8ACE-E8D6-7C7A02B604E0}"/>
              </a:ext>
            </a:extLst>
          </p:cNvPr>
          <p:cNvSpPr/>
          <p:nvPr/>
        </p:nvSpPr>
        <p:spPr>
          <a:xfrm>
            <a:off x="2136964" y="2142077"/>
            <a:ext cx="2206436"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Tree>
    <p:extLst>
      <p:ext uri="{BB962C8B-B14F-4D97-AF65-F5344CB8AC3E}">
        <p14:creationId xmlns:p14="http://schemas.microsoft.com/office/powerpoint/2010/main" val="3114681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229689"/>
            <a:ext cx="8401050" cy="857250"/>
          </a:xfrm>
          <a:ln>
            <a:noFill/>
          </a:ln>
        </p:spPr>
        <p:txBody>
          <a:bodyPr>
            <a:noAutofit/>
          </a:bodyPr>
          <a:lstStyle/>
          <a:p>
            <a:r>
              <a:rPr lang="en-US" sz="2700" dirty="0">
                <a:solidFill>
                  <a:srgbClr val="002060"/>
                </a:solidFill>
                <a:latin typeface="Calibri Light" panose="020F0302020204030204" pitchFamily="34" charset="0"/>
                <a:cs typeface="Calibri Light" panose="020F0302020204030204" pitchFamily="34" charset="0"/>
              </a:rPr>
              <a:t>Approach to Therapy for Metastatic HER2+ Disease</a:t>
            </a:r>
            <a:br>
              <a:rPr lang="en-US" sz="2700" dirty="0">
                <a:solidFill>
                  <a:srgbClr val="002060"/>
                </a:solidFill>
                <a:latin typeface="Calibri Light" panose="020F0302020204030204" pitchFamily="34" charset="0"/>
                <a:cs typeface="Calibri Light" panose="020F0302020204030204" pitchFamily="34" charset="0"/>
              </a:rPr>
            </a:br>
            <a:r>
              <a:rPr lang="en-US" sz="2700" dirty="0">
                <a:solidFill>
                  <a:srgbClr val="002060"/>
                </a:solidFill>
                <a:latin typeface="Calibri Light" panose="020F0302020204030204" pitchFamily="34" charset="0"/>
                <a:cs typeface="Calibri Light" panose="020F0302020204030204" pitchFamily="34" charset="0"/>
              </a:rPr>
              <a:t>(new approach?) </a:t>
            </a:r>
            <a:br>
              <a:rPr lang="en-US" sz="2700" dirty="0">
                <a:solidFill>
                  <a:srgbClr val="002060"/>
                </a:solidFill>
                <a:latin typeface="Calibri Light" panose="020F0302020204030204" pitchFamily="34" charset="0"/>
                <a:cs typeface="Calibri Light" panose="020F0302020204030204" pitchFamily="34" charset="0"/>
              </a:rPr>
            </a:br>
            <a:endParaRPr lang="en-US" sz="2700" dirty="0">
              <a:solidFill>
                <a:srgbClr val="002060"/>
              </a:solidFill>
              <a:latin typeface="Calibri Light" panose="020F0302020204030204" pitchFamily="34" charset="0"/>
              <a:cs typeface="Calibri Light" panose="020F0302020204030204" pitchFamily="34" charset="0"/>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078500"/>
            <a:ext cx="6264086" cy="35989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Taxane + trastuzumab + pertuzumab</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07850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44" name="Rectangle 43">
            <a:extLst>
              <a:ext uri="{FF2B5EF4-FFF2-40B4-BE49-F238E27FC236}">
                <a16:creationId xmlns:a16="http://schemas.microsoft.com/office/drawing/2014/main" id="{666EAC2E-D24A-2B48-93EE-BD81A53A344A}"/>
              </a:ext>
            </a:extLst>
          </p:cNvPr>
          <p:cNvSpPr/>
          <p:nvPr/>
        </p:nvSpPr>
        <p:spPr>
          <a:xfrm>
            <a:off x="2136964" y="2142077"/>
            <a:ext cx="2206436"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1700499"/>
            <a:ext cx="2835076"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No or stable CNS disease</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4793305" y="1596417"/>
            <a:ext cx="1707203"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CNS dominant disease</a:t>
            </a: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215808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3240180" y="1952339"/>
            <a:ext cx="0" cy="17925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6606827" y="2021286"/>
            <a:ext cx="0" cy="179250"/>
          </a:xfrm>
          <a:prstGeom prst="line">
            <a:avLst/>
          </a:prstGeom>
          <a:noFill/>
          <a:ln w="50800" cap="flat" cmpd="sng" algn="ctr">
            <a:solidFill>
              <a:srgbClr val="002060"/>
            </a:solidFill>
            <a:prstDash val="solid"/>
            <a:miter lim="800000"/>
            <a:headEnd type="triangle"/>
          </a:ln>
          <a:effectLst/>
        </p:spPr>
      </p:cxnSp>
      <p:sp>
        <p:nvSpPr>
          <p:cNvPr id="7" name="Rectangle 6">
            <a:extLst>
              <a:ext uri="{FF2B5EF4-FFF2-40B4-BE49-F238E27FC236}">
                <a16:creationId xmlns:a16="http://schemas.microsoft.com/office/drawing/2014/main" id="{01608860-4BD2-B4AC-9405-D6C61EBE2B62}"/>
              </a:ext>
            </a:extLst>
          </p:cNvPr>
          <p:cNvSpPr/>
          <p:nvPr/>
        </p:nvSpPr>
        <p:spPr>
          <a:xfrm>
            <a:off x="5072681" y="2155082"/>
            <a:ext cx="1287017"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
        <p:nvSpPr>
          <p:cNvPr id="8" name="Rectangle 7">
            <a:extLst>
              <a:ext uri="{FF2B5EF4-FFF2-40B4-BE49-F238E27FC236}">
                <a16:creationId xmlns:a16="http://schemas.microsoft.com/office/drawing/2014/main" id="{F9032E58-C75A-763A-C606-C18F0152BDC6}"/>
              </a:ext>
            </a:extLst>
          </p:cNvPr>
          <p:cNvSpPr/>
          <p:nvPr/>
        </p:nvSpPr>
        <p:spPr>
          <a:xfrm>
            <a:off x="6885433" y="2155082"/>
            <a:ext cx="1287017"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Trastuzumab deruxtecan</a:t>
            </a:r>
            <a:endParaRPr lang="fr-FR" sz="1350" dirty="0">
              <a:solidFill>
                <a:prstClr val="white"/>
              </a:solidFill>
              <a:latin typeface="Calibri"/>
              <a:ea typeface="ＭＳ Ｐゴシック"/>
              <a:cs typeface="Arial"/>
            </a:endParaRPr>
          </a:p>
        </p:txBody>
      </p:sp>
      <p:sp>
        <p:nvSpPr>
          <p:cNvPr id="13" name="Rettangolo arrotondato 46">
            <a:extLst>
              <a:ext uri="{FF2B5EF4-FFF2-40B4-BE49-F238E27FC236}">
                <a16:creationId xmlns:a16="http://schemas.microsoft.com/office/drawing/2014/main" id="{8B70CD18-B435-BEFB-9A37-A0BA109B9921}"/>
              </a:ext>
            </a:extLst>
          </p:cNvPr>
          <p:cNvSpPr>
            <a:spLocks noChangeArrowheads="1"/>
          </p:cNvSpPr>
          <p:nvPr/>
        </p:nvSpPr>
        <p:spPr bwMode="auto">
          <a:xfrm>
            <a:off x="6551580" y="1608573"/>
            <a:ext cx="1853115"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Extracranial dominant</a:t>
            </a:r>
          </a:p>
        </p:txBody>
      </p:sp>
    </p:spTree>
    <p:extLst>
      <p:ext uri="{BB962C8B-B14F-4D97-AF65-F5344CB8AC3E}">
        <p14:creationId xmlns:p14="http://schemas.microsoft.com/office/powerpoint/2010/main" val="3147669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123550"/>
            <a:ext cx="8401050" cy="857250"/>
          </a:xfrm>
          <a:ln>
            <a:noFill/>
          </a:ln>
        </p:spPr>
        <p:txBody>
          <a:bodyPr>
            <a:noAutofit/>
          </a:bodyPr>
          <a:lstStyle/>
          <a:p>
            <a:r>
              <a:rPr lang="en-US" sz="2700" dirty="0">
                <a:solidFill>
                  <a:srgbClr val="002060"/>
                </a:solidFill>
                <a:latin typeface="Calibri Light" panose="020F0302020204030204" pitchFamily="34" charset="0"/>
                <a:cs typeface="Calibri Light" panose="020F0302020204030204" pitchFamily="34" charset="0"/>
              </a:rPr>
              <a:t>Approach to Therapy for Metastatic HER2+ Disease </a:t>
            </a:r>
            <a:br>
              <a:rPr lang="en-US" sz="2700" dirty="0">
                <a:solidFill>
                  <a:srgbClr val="002060"/>
                </a:solidFill>
                <a:latin typeface="Calibri Light" panose="020F0302020204030204" pitchFamily="34" charset="0"/>
                <a:cs typeface="Calibri Light" panose="020F0302020204030204" pitchFamily="34" charset="0"/>
              </a:rPr>
            </a:br>
            <a:endParaRPr lang="en-US" sz="2700" dirty="0">
              <a:solidFill>
                <a:srgbClr val="002060"/>
              </a:solidFill>
              <a:latin typeface="Calibri Light" panose="020F0302020204030204" pitchFamily="34" charset="0"/>
              <a:cs typeface="Calibri Light" panose="020F0302020204030204" pitchFamily="34" charset="0"/>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078500"/>
            <a:ext cx="6264086" cy="35989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Taxane + trastuzumab + pertuzumab</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07850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44" name="Rectangle 43">
            <a:extLst>
              <a:ext uri="{FF2B5EF4-FFF2-40B4-BE49-F238E27FC236}">
                <a16:creationId xmlns:a16="http://schemas.microsoft.com/office/drawing/2014/main" id="{666EAC2E-D24A-2B48-93EE-BD81A53A344A}"/>
              </a:ext>
            </a:extLst>
          </p:cNvPr>
          <p:cNvSpPr/>
          <p:nvPr/>
        </p:nvSpPr>
        <p:spPr>
          <a:xfrm>
            <a:off x="2136964" y="2142077"/>
            <a:ext cx="2206436"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1700499"/>
            <a:ext cx="2835076"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No or stable CNS disease</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4800601" y="1596417"/>
            <a:ext cx="1699907"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CNS dominant disease</a:t>
            </a:r>
          </a:p>
        </p:txBody>
      </p:sp>
      <p:sp>
        <p:nvSpPr>
          <p:cNvPr id="20" name="Rectangle 19">
            <a:extLst>
              <a:ext uri="{FF2B5EF4-FFF2-40B4-BE49-F238E27FC236}">
                <a16:creationId xmlns:a16="http://schemas.microsoft.com/office/drawing/2014/main" id="{F02DFBB7-1451-044F-8025-FD152619048B}"/>
              </a:ext>
            </a:extLst>
          </p:cNvPr>
          <p:cNvSpPr/>
          <p:nvPr/>
        </p:nvSpPr>
        <p:spPr>
          <a:xfrm>
            <a:off x="1757935" y="2787442"/>
            <a:ext cx="1287017"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215808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sp>
        <p:nvSpPr>
          <p:cNvPr id="31"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55075" y="2775158"/>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3rd Line</a:t>
            </a: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3240180" y="1952339"/>
            <a:ext cx="0" cy="17925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6606827" y="2021286"/>
            <a:ext cx="0" cy="179250"/>
          </a:xfrm>
          <a:prstGeom prst="line">
            <a:avLst/>
          </a:prstGeom>
          <a:noFill/>
          <a:ln w="50800" cap="flat" cmpd="sng" algn="ctr">
            <a:solidFill>
              <a:srgbClr val="002060"/>
            </a:solidFill>
            <a:prstDash val="solid"/>
            <a:miter lim="800000"/>
            <a:headEnd type="triangle"/>
          </a:ln>
          <a:effectLst/>
        </p:spPr>
      </p:cxnSp>
      <p:sp>
        <p:nvSpPr>
          <p:cNvPr id="27" name="Rectangle 26">
            <a:extLst>
              <a:ext uri="{FF2B5EF4-FFF2-40B4-BE49-F238E27FC236}">
                <a16:creationId xmlns:a16="http://schemas.microsoft.com/office/drawing/2014/main" id="{9D9E064D-ABF1-7E4C-8BD7-885E2131A924}"/>
              </a:ext>
            </a:extLst>
          </p:cNvPr>
          <p:cNvSpPr/>
          <p:nvPr/>
        </p:nvSpPr>
        <p:spPr>
          <a:xfrm>
            <a:off x="3380995" y="2787442"/>
            <a:ext cx="1287017" cy="419050"/>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T-DM1</a:t>
            </a:r>
            <a:endParaRPr lang="fr-FR" sz="1350" dirty="0">
              <a:solidFill>
                <a:prstClr val="white"/>
              </a:solidFill>
              <a:latin typeface="Calibri"/>
              <a:ea typeface="ＭＳ Ｐゴシック"/>
              <a:cs typeface="Arial"/>
            </a:endParaRPr>
          </a:p>
        </p:txBody>
      </p:sp>
      <p:sp>
        <p:nvSpPr>
          <p:cNvPr id="5" name="TextBox 4">
            <a:extLst>
              <a:ext uri="{FF2B5EF4-FFF2-40B4-BE49-F238E27FC236}">
                <a16:creationId xmlns:a16="http://schemas.microsoft.com/office/drawing/2014/main" id="{055117BD-7408-A742-878F-47DCA8FB02ED}"/>
              </a:ext>
            </a:extLst>
          </p:cNvPr>
          <p:cNvSpPr txBox="1"/>
          <p:nvPr/>
        </p:nvSpPr>
        <p:spPr>
          <a:xfrm>
            <a:off x="3067812" y="2855309"/>
            <a:ext cx="338554" cy="300082"/>
          </a:xfrm>
          <a:prstGeom prst="rect">
            <a:avLst/>
          </a:prstGeom>
          <a:noFill/>
        </p:spPr>
        <p:txBody>
          <a:bodyPr wrap="none" rtlCol="0">
            <a:spAutoFit/>
          </a:bodyPr>
          <a:lstStyle/>
          <a:p>
            <a:pPr defTabSz="685800" fontAlgn="auto">
              <a:spcBef>
                <a:spcPts val="0"/>
              </a:spcBef>
              <a:spcAft>
                <a:spcPts val="0"/>
              </a:spcAft>
              <a:defRPr/>
            </a:pPr>
            <a:r>
              <a:rPr lang="en-US" sz="1350" dirty="0">
                <a:solidFill>
                  <a:srgbClr val="000000"/>
                </a:solidFill>
                <a:latin typeface="Arial"/>
                <a:ea typeface="ＭＳ Ｐゴシック"/>
                <a:cs typeface="Arial"/>
              </a:rPr>
              <a:t>or</a:t>
            </a:r>
          </a:p>
        </p:txBody>
      </p:sp>
      <p:sp>
        <p:nvSpPr>
          <p:cNvPr id="7" name="Rectangle 6">
            <a:extLst>
              <a:ext uri="{FF2B5EF4-FFF2-40B4-BE49-F238E27FC236}">
                <a16:creationId xmlns:a16="http://schemas.microsoft.com/office/drawing/2014/main" id="{01608860-4BD2-B4AC-9405-D6C61EBE2B62}"/>
              </a:ext>
            </a:extLst>
          </p:cNvPr>
          <p:cNvSpPr/>
          <p:nvPr/>
        </p:nvSpPr>
        <p:spPr>
          <a:xfrm>
            <a:off x="5072681" y="2155082"/>
            <a:ext cx="1287017"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
        <p:nvSpPr>
          <p:cNvPr id="8" name="Rectangle 7">
            <a:extLst>
              <a:ext uri="{FF2B5EF4-FFF2-40B4-BE49-F238E27FC236}">
                <a16:creationId xmlns:a16="http://schemas.microsoft.com/office/drawing/2014/main" id="{F9032E58-C75A-763A-C606-C18F0152BDC6}"/>
              </a:ext>
            </a:extLst>
          </p:cNvPr>
          <p:cNvSpPr/>
          <p:nvPr/>
        </p:nvSpPr>
        <p:spPr>
          <a:xfrm>
            <a:off x="6885433" y="2155082"/>
            <a:ext cx="1287017"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Trastuzumab deruxtecan</a:t>
            </a:r>
            <a:endParaRPr lang="fr-FR" sz="1350" dirty="0">
              <a:solidFill>
                <a:prstClr val="white"/>
              </a:solidFill>
              <a:latin typeface="Calibri"/>
              <a:ea typeface="ＭＳ Ｐゴシック"/>
              <a:cs typeface="Arial"/>
            </a:endParaRPr>
          </a:p>
        </p:txBody>
      </p:sp>
      <p:sp>
        <p:nvSpPr>
          <p:cNvPr id="10" name="Rectangle 9">
            <a:extLst>
              <a:ext uri="{FF2B5EF4-FFF2-40B4-BE49-F238E27FC236}">
                <a16:creationId xmlns:a16="http://schemas.microsoft.com/office/drawing/2014/main" id="{55FD23DA-D698-B5FA-9444-C4D3E5247059}"/>
              </a:ext>
            </a:extLst>
          </p:cNvPr>
          <p:cNvSpPr/>
          <p:nvPr/>
        </p:nvSpPr>
        <p:spPr>
          <a:xfrm>
            <a:off x="6915150" y="2787442"/>
            <a:ext cx="1287017"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
        <p:nvSpPr>
          <p:cNvPr id="11" name="Rectangle 10">
            <a:extLst>
              <a:ext uri="{FF2B5EF4-FFF2-40B4-BE49-F238E27FC236}">
                <a16:creationId xmlns:a16="http://schemas.microsoft.com/office/drawing/2014/main" id="{ABA3E1C6-849B-8658-19CF-EB8F20B72EB8}"/>
              </a:ext>
            </a:extLst>
          </p:cNvPr>
          <p:cNvSpPr/>
          <p:nvPr/>
        </p:nvSpPr>
        <p:spPr>
          <a:xfrm>
            <a:off x="5068108" y="2787442"/>
            <a:ext cx="1287017"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Trastuzumab deruxtecan</a:t>
            </a:r>
            <a:endParaRPr lang="fr-FR" sz="1350" dirty="0">
              <a:solidFill>
                <a:prstClr val="white"/>
              </a:solidFill>
              <a:latin typeface="Calibri"/>
              <a:ea typeface="ＭＳ Ｐゴシック"/>
              <a:cs typeface="Arial"/>
            </a:endParaRPr>
          </a:p>
        </p:txBody>
      </p:sp>
      <p:sp>
        <p:nvSpPr>
          <p:cNvPr id="13" name="Rettangolo arrotondato 46">
            <a:extLst>
              <a:ext uri="{FF2B5EF4-FFF2-40B4-BE49-F238E27FC236}">
                <a16:creationId xmlns:a16="http://schemas.microsoft.com/office/drawing/2014/main" id="{8B70CD18-B435-BEFB-9A37-A0BA109B9921}"/>
              </a:ext>
            </a:extLst>
          </p:cNvPr>
          <p:cNvSpPr>
            <a:spLocks noChangeArrowheads="1"/>
          </p:cNvSpPr>
          <p:nvPr/>
        </p:nvSpPr>
        <p:spPr bwMode="auto">
          <a:xfrm>
            <a:off x="6551580" y="1608573"/>
            <a:ext cx="1853115"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Extracranial dominant</a:t>
            </a:r>
          </a:p>
        </p:txBody>
      </p:sp>
    </p:spTree>
    <p:extLst>
      <p:ext uri="{BB962C8B-B14F-4D97-AF65-F5344CB8AC3E}">
        <p14:creationId xmlns:p14="http://schemas.microsoft.com/office/powerpoint/2010/main" val="55463075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31" grpId="0" animBg="1"/>
      <p:bldP spid="27" grpId="0" animBg="1"/>
      <p:bldP spid="5" grpId="0"/>
      <p:bldP spid="10" grpId="0" animBg="1"/>
      <p:bldP spid="1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p:txBody>
          <a:bodyPr/>
          <a:lstStyle/>
          <a:p>
            <a:r>
              <a:rPr lang="en-US" sz="2700" dirty="0">
                <a:solidFill>
                  <a:schemeClr val="accent2"/>
                </a:solidFill>
              </a:rPr>
              <a:t>HER2CLIMB-02: Does addition of tucatinib to T-DM1 improve outcomes in HER2+ MBC</a:t>
            </a:r>
          </a:p>
        </p:txBody>
      </p:sp>
      <p:pic>
        <p:nvPicPr>
          <p:cNvPr id="4" name="Picture 3">
            <a:extLst>
              <a:ext uri="{FF2B5EF4-FFF2-40B4-BE49-F238E27FC236}">
                <a16:creationId xmlns:a16="http://schemas.microsoft.com/office/drawing/2014/main" id="{682349BC-3B25-4502-CB94-FFD41C8A18E6}"/>
              </a:ext>
            </a:extLst>
          </p:cNvPr>
          <p:cNvPicPr>
            <a:picLocks noChangeAspect="1"/>
          </p:cNvPicPr>
          <p:nvPr/>
        </p:nvPicPr>
        <p:blipFill>
          <a:blip r:embed="rId2"/>
          <a:stretch>
            <a:fillRect/>
          </a:stretch>
        </p:blipFill>
        <p:spPr>
          <a:xfrm>
            <a:off x="1710966" y="1373983"/>
            <a:ext cx="5751769" cy="2486442"/>
          </a:xfrm>
          <a:prstGeom prst="rect">
            <a:avLst/>
          </a:prstGeom>
        </p:spPr>
      </p:pic>
      <p:sp>
        <p:nvSpPr>
          <p:cNvPr id="6" name="TextBox 5">
            <a:extLst>
              <a:ext uri="{FF2B5EF4-FFF2-40B4-BE49-F238E27FC236}">
                <a16:creationId xmlns:a16="http://schemas.microsoft.com/office/drawing/2014/main" id="{EE223101-C9FB-5DEB-775A-5BE4B374A5FD}"/>
              </a:ext>
            </a:extLst>
          </p:cNvPr>
          <p:cNvSpPr txBox="1"/>
          <p:nvPr/>
        </p:nvSpPr>
        <p:spPr>
          <a:xfrm>
            <a:off x="6919538" y="4610511"/>
            <a:ext cx="2214068" cy="507831"/>
          </a:xfrm>
          <a:prstGeom prst="rect">
            <a:avLst/>
          </a:prstGeom>
          <a:noFill/>
        </p:spPr>
        <p:txBody>
          <a:bodyPr wrap="none" rtlCol="0">
            <a:spAutoFit/>
          </a:bodyPr>
          <a:lstStyle/>
          <a:p>
            <a:pPr defTabSz="685800" fontAlgn="auto">
              <a:spcBef>
                <a:spcPts val="0"/>
              </a:spcBef>
              <a:spcAft>
                <a:spcPts val="0"/>
              </a:spcAft>
            </a:pPr>
            <a:r>
              <a:rPr lang="en-US" sz="1350" dirty="0">
                <a:solidFill>
                  <a:srgbClr val="000000"/>
                </a:solidFill>
                <a:latin typeface="Arial"/>
                <a:ea typeface="ＭＳ Ｐゴシック"/>
                <a:cs typeface="Arial"/>
              </a:rPr>
              <a:t>NCT03975647</a:t>
            </a:r>
          </a:p>
          <a:p>
            <a:pPr defTabSz="685800" fontAlgn="auto">
              <a:spcBef>
                <a:spcPts val="0"/>
              </a:spcBef>
              <a:spcAft>
                <a:spcPts val="0"/>
              </a:spcAft>
            </a:pPr>
            <a:r>
              <a:rPr lang="en-US" sz="1350" dirty="0" err="1">
                <a:solidFill>
                  <a:srgbClr val="000000"/>
                </a:solidFill>
                <a:latin typeface="Arial"/>
                <a:ea typeface="ＭＳ Ｐゴシック"/>
                <a:cs typeface="Arial"/>
              </a:rPr>
              <a:t>Hurvitz</a:t>
            </a:r>
            <a:r>
              <a:rPr lang="en-US" sz="1350" dirty="0">
                <a:solidFill>
                  <a:srgbClr val="000000"/>
                </a:solidFill>
                <a:latin typeface="Arial"/>
                <a:ea typeface="ＭＳ Ｐゴシック"/>
                <a:cs typeface="Arial"/>
              </a:rPr>
              <a:t> et al. SABCS 2020</a:t>
            </a:r>
          </a:p>
        </p:txBody>
      </p:sp>
      <p:sp>
        <p:nvSpPr>
          <p:cNvPr id="7" name="TextBox 6">
            <a:extLst>
              <a:ext uri="{FF2B5EF4-FFF2-40B4-BE49-F238E27FC236}">
                <a16:creationId xmlns:a16="http://schemas.microsoft.com/office/drawing/2014/main" id="{E12F02C3-3E53-4DA1-8E1F-1E592333BCD6}"/>
              </a:ext>
            </a:extLst>
          </p:cNvPr>
          <p:cNvSpPr txBox="1"/>
          <p:nvPr/>
        </p:nvSpPr>
        <p:spPr>
          <a:xfrm>
            <a:off x="1043292" y="3052511"/>
            <a:ext cx="7412477" cy="1200329"/>
          </a:xfrm>
          <a:prstGeom prst="rect">
            <a:avLst/>
          </a:prstGeom>
          <a:solidFill>
            <a:schemeClr val="bg1"/>
          </a:solidFill>
          <a:ln>
            <a:solidFill>
              <a:schemeClr val="accent4"/>
            </a:solidFill>
          </a:ln>
        </p:spPr>
        <p:txBody>
          <a:bodyPr wrap="square" rtlCol="0">
            <a:spAutoFit/>
          </a:bodyPr>
          <a:lstStyle/>
          <a:p>
            <a:pPr algn="ctr" defTabSz="685800" fontAlgn="auto">
              <a:spcBef>
                <a:spcPts val="0"/>
              </a:spcBef>
              <a:spcAft>
                <a:spcPts val="0"/>
              </a:spcAft>
            </a:pPr>
            <a:r>
              <a:rPr lang="en-US" dirty="0">
                <a:solidFill>
                  <a:srgbClr val="002060"/>
                </a:solidFill>
                <a:latin typeface="Arial"/>
                <a:ea typeface="ＭＳ Ｐゴシック"/>
                <a:cs typeface="Arial"/>
              </a:rPr>
              <a:t>Press release (8/16/2023): </a:t>
            </a:r>
          </a:p>
          <a:p>
            <a:pPr algn="ctr" defTabSz="685800" fontAlgn="auto">
              <a:spcBef>
                <a:spcPts val="0"/>
              </a:spcBef>
              <a:spcAft>
                <a:spcPts val="0"/>
              </a:spcAft>
            </a:pPr>
            <a:r>
              <a:rPr lang="en-US" dirty="0">
                <a:solidFill>
                  <a:srgbClr val="002060"/>
                </a:solidFill>
                <a:latin typeface="Arial"/>
                <a:ea typeface="ＭＳ Ｐゴシック"/>
                <a:cs typeface="Arial"/>
              </a:rPr>
              <a:t>HER2CLIMB-02 met its primary endpoint of PFS</a:t>
            </a:r>
          </a:p>
          <a:p>
            <a:pPr algn="ctr" defTabSz="685800" fontAlgn="auto">
              <a:spcBef>
                <a:spcPts val="0"/>
              </a:spcBef>
              <a:spcAft>
                <a:spcPts val="0"/>
              </a:spcAft>
            </a:pPr>
            <a:r>
              <a:rPr lang="en-US" dirty="0">
                <a:solidFill>
                  <a:srgbClr val="002060"/>
                </a:solidFill>
                <a:latin typeface="Arial"/>
                <a:ea typeface="ＭＳ Ｐゴシック"/>
                <a:cs typeface="Arial"/>
              </a:rPr>
              <a:t>OS data are not yet mature  </a:t>
            </a:r>
          </a:p>
        </p:txBody>
      </p:sp>
    </p:spTree>
    <p:extLst>
      <p:ext uri="{BB962C8B-B14F-4D97-AF65-F5344CB8AC3E}">
        <p14:creationId xmlns:p14="http://schemas.microsoft.com/office/powerpoint/2010/main" val="24913512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123550"/>
            <a:ext cx="8401050" cy="857250"/>
          </a:xfrm>
          <a:ln>
            <a:noFill/>
          </a:ln>
        </p:spPr>
        <p:txBody>
          <a:bodyPr>
            <a:noAutofit/>
          </a:bodyPr>
          <a:lstStyle/>
          <a:p>
            <a:r>
              <a:rPr lang="en-US" sz="2700" dirty="0">
                <a:solidFill>
                  <a:srgbClr val="002060"/>
                </a:solidFill>
                <a:cs typeface="Calibri Light" panose="020F0302020204030204" pitchFamily="34" charset="0"/>
              </a:rPr>
              <a:t>Approach to Therapy for Metastatic HER2+ Disease </a:t>
            </a:r>
            <a:br>
              <a:rPr lang="en-US" sz="2700" dirty="0">
                <a:solidFill>
                  <a:srgbClr val="002060"/>
                </a:solidFill>
                <a:cs typeface="Calibri Light" panose="020F0302020204030204" pitchFamily="34" charset="0"/>
              </a:rPr>
            </a:br>
            <a:endParaRPr lang="en-US" sz="2700" dirty="0">
              <a:solidFill>
                <a:srgbClr val="002060"/>
              </a:solidFill>
              <a:cs typeface="Calibri Light" panose="020F0302020204030204" pitchFamily="34" charset="0"/>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078500"/>
            <a:ext cx="6264086" cy="35989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Taxane + trastuzumab + pertuzumab</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07850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44" name="Rectangle 43">
            <a:extLst>
              <a:ext uri="{FF2B5EF4-FFF2-40B4-BE49-F238E27FC236}">
                <a16:creationId xmlns:a16="http://schemas.microsoft.com/office/drawing/2014/main" id="{666EAC2E-D24A-2B48-93EE-BD81A53A344A}"/>
              </a:ext>
            </a:extLst>
          </p:cNvPr>
          <p:cNvSpPr/>
          <p:nvPr/>
        </p:nvSpPr>
        <p:spPr>
          <a:xfrm>
            <a:off x="2136964" y="2142077"/>
            <a:ext cx="2206436"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1700499"/>
            <a:ext cx="2835076" cy="256412"/>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No or stable CNS disease</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4800601" y="1596417"/>
            <a:ext cx="1699907"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CNS dominant disease</a:t>
            </a:r>
          </a:p>
        </p:txBody>
      </p:sp>
      <p:sp>
        <p:nvSpPr>
          <p:cNvPr id="20" name="Rectangle 19">
            <a:extLst>
              <a:ext uri="{FF2B5EF4-FFF2-40B4-BE49-F238E27FC236}">
                <a16:creationId xmlns:a16="http://schemas.microsoft.com/office/drawing/2014/main" id="{F02DFBB7-1451-044F-8025-FD152619048B}"/>
              </a:ext>
            </a:extLst>
          </p:cNvPr>
          <p:cNvSpPr/>
          <p:nvPr/>
        </p:nvSpPr>
        <p:spPr>
          <a:xfrm>
            <a:off x="2598856" y="2787442"/>
            <a:ext cx="1287017" cy="419050"/>
          </a:xfrm>
          <a:prstGeom prst="rect">
            <a:avLst/>
          </a:prstGeom>
          <a:solidFill>
            <a:schemeClr val="accent6">
              <a:lumMod val="75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a:solidFill>
                  <a:prstClr val="white"/>
                </a:solidFill>
                <a:latin typeface="Calibri"/>
                <a:ea typeface="ＭＳ Ｐゴシック"/>
                <a:cs typeface="Arial"/>
              </a:rPr>
              <a:t>T-DM1</a:t>
            </a:r>
            <a:endParaRPr lang="fr-FR" sz="1350" dirty="0">
              <a:solidFill>
                <a:prstClr val="white"/>
              </a:solidFill>
              <a:latin typeface="Calibri"/>
              <a:ea typeface="ＭＳ Ｐゴシック"/>
              <a:cs typeface="Arial"/>
            </a:endParaRP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215808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sp>
        <p:nvSpPr>
          <p:cNvPr id="31"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55075" y="2775158"/>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3rd Line</a:t>
            </a: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3240180" y="1952339"/>
            <a:ext cx="0" cy="17925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6606827" y="2021286"/>
            <a:ext cx="0" cy="179250"/>
          </a:xfrm>
          <a:prstGeom prst="line">
            <a:avLst/>
          </a:prstGeom>
          <a:noFill/>
          <a:ln w="50800" cap="flat" cmpd="sng" algn="ctr">
            <a:solidFill>
              <a:srgbClr val="002060"/>
            </a:solidFill>
            <a:prstDash val="solid"/>
            <a:miter lim="800000"/>
            <a:headEnd type="triangle"/>
          </a:ln>
          <a:effectLst/>
        </p:spPr>
      </p:cxnSp>
      <p:sp>
        <p:nvSpPr>
          <p:cNvPr id="7" name="Rectangle 6">
            <a:extLst>
              <a:ext uri="{FF2B5EF4-FFF2-40B4-BE49-F238E27FC236}">
                <a16:creationId xmlns:a16="http://schemas.microsoft.com/office/drawing/2014/main" id="{01608860-4BD2-B4AC-9405-D6C61EBE2B62}"/>
              </a:ext>
            </a:extLst>
          </p:cNvPr>
          <p:cNvSpPr/>
          <p:nvPr/>
        </p:nvSpPr>
        <p:spPr>
          <a:xfrm>
            <a:off x="5072681" y="2155082"/>
            <a:ext cx="1287017" cy="419050"/>
          </a:xfrm>
          <a:prstGeom prst="rect">
            <a:avLst/>
          </a:prstGeom>
          <a:solidFill>
            <a:schemeClr val="accent2">
              <a:lumMod val="40000"/>
              <a:lumOff val="60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err="1">
                <a:solidFill>
                  <a:prstClr val="white"/>
                </a:solidFill>
                <a:latin typeface="Calibri"/>
                <a:ea typeface="ＭＳ Ｐゴシック"/>
                <a:cs typeface="Arial"/>
              </a:rPr>
              <a:t>Tras</a:t>
            </a:r>
            <a:r>
              <a:rPr lang="it-IT" sz="1350" dirty="0">
                <a:solidFill>
                  <a:prstClr val="white"/>
                </a:solidFill>
                <a:latin typeface="Calibri"/>
                <a:ea typeface="ＭＳ Ｐゴシック"/>
                <a:cs typeface="Arial"/>
              </a:rPr>
              <a:t>/cape</a:t>
            </a:r>
            <a:endParaRPr lang="fr-FR" sz="1350" dirty="0">
              <a:solidFill>
                <a:prstClr val="white"/>
              </a:solidFill>
              <a:latin typeface="Calibri"/>
              <a:ea typeface="ＭＳ Ｐゴシック"/>
              <a:cs typeface="Arial"/>
            </a:endParaRPr>
          </a:p>
        </p:txBody>
      </p:sp>
      <p:sp>
        <p:nvSpPr>
          <p:cNvPr id="8" name="Rectangle 7">
            <a:extLst>
              <a:ext uri="{FF2B5EF4-FFF2-40B4-BE49-F238E27FC236}">
                <a16:creationId xmlns:a16="http://schemas.microsoft.com/office/drawing/2014/main" id="{F9032E58-C75A-763A-C606-C18F0152BDC6}"/>
              </a:ext>
            </a:extLst>
          </p:cNvPr>
          <p:cNvSpPr/>
          <p:nvPr/>
        </p:nvSpPr>
        <p:spPr>
          <a:xfrm>
            <a:off x="6885433" y="2155082"/>
            <a:ext cx="1287017"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Trastuzumab deruxtecan</a:t>
            </a:r>
            <a:endParaRPr lang="fr-FR" sz="1350" dirty="0">
              <a:solidFill>
                <a:prstClr val="white"/>
              </a:solidFill>
              <a:latin typeface="Calibri"/>
              <a:ea typeface="ＭＳ Ｐゴシック"/>
              <a:cs typeface="Arial"/>
            </a:endParaRPr>
          </a:p>
        </p:txBody>
      </p:sp>
      <p:sp>
        <p:nvSpPr>
          <p:cNvPr id="11" name="Rectangle 10">
            <a:extLst>
              <a:ext uri="{FF2B5EF4-FFF2-40B4-BE49-F238E27FC236}">
                <a16:creationId xmlns:a16="http://schemas.microsoft.com/office/drawing/2014/main" id="{ABA3E1C6-849B-8658-19CF-EB8F20B72EB8}"/>
              </a:ext>
            </a:extLst>
          </p:cNvPr>
          <p:cNvSpPr/>
          <p:nvPr/>
        </p:nvSpPr>
        <p:spPr>
          <a:xfrm>
            <a:off x="5068108" y="2787442"/>
            <a:ext cx="1287017" cy="419050"/>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Trastuzumab deruxtecan</a:t>
            </a:r>
            <a:endParaRPr lang="fr-FR" sz="1350" dirty="0">
              <a:solidFill>
                <a:prstClr val="white"/>
              </a:solidFill>
              <a:latin typeface="Calibri"/>
              <a:ea typeface="ＭＳ Ｐゴシック"/>
              <a:cs typeface="Arial"/>
            </a:endParaRPr>
          </a:p>
        </p:txBody>
      </p:sp>
      <p:sp>
        <p:nvSpPr>
          <p:cNvPr id="13" name="Rettangolo arrotondato 46">
            <a:extLst>
              <a:ext uri="{FF2B5EF4-FFF2-40B4-BE49-F238E27FC236}">
                <a16:creationId xmlns:a16="http://schemas.microsoft.com/office/drawing/2014/main" id="{8B70CD18-B435-BEFB-9A37-A0BA109B9921}"/>
              </a:ext>
            </a:extLst>
          </p:cNvPr>
          <p:cNvSpPr>
            <a:spLocks noChangeArrowheads="1"/>
          </p:cNvSpPr>
          <p:nvPr/>
        </p:nvSpPr>
        <p:spPr bwMode="auto">
          <a:xfrm>
            <a:off x="6551580" y="1608573"/>
            <a:ext cx="1853115" cy="360494"/>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Active CNS </a:t>
            </a:r>
          </a:p>
          <a:p>
            <a:pPr algn="ctr" defTabSz="685783">
              <a:buClr>
                <a:srgbClr val="99CC00"/>
              </a:buClr>
              <a:defRPr/>
            </a:pPr>
            <a:r>
              <a:rPr lang="en-US" sz="1350" dirty="0">
                <a:solidFill>
                  <a:prstClr val="white"/>
                </a:solidFill>
                <a:latin typeface="Calibri"/>
                <a:ea typeface="ＭＳ Ｐゴシック"/>
                <a:cs typeface="Arial"/>
              </a:rPr>
              <a:t>Extracranial dominant</a:t>
            </a:r>
          </a:p>
        </p:txBody>
      </p:sp>
      <p:sp>
        <p:nvSpPr>
          <p:cNvPr id="9" name="Rectangle 8">
            <a:extLst>
              <a:ext uri="{FF2B5EF4-FFF2-40B4-BE49-F238E27FC236}">
                <a16:creationId xmlns:a16="http://schemas.microsoft.com/office/drawing/2014/main" id="{177D8290-45C1-1813-8BC4-E51B1AEAB2D9}"/>
              </a:ext>
            </a:extLst>
          </p:cNvPr>
          <p:cNvSpPr/>
          <p:nvPr/>
        </p:nvSpPr>
        <p:spPr>
          <a:xfrm>
            <a:off x="6901432" y="2787439"/>
            <a:ext cx="1287017" cy="419050"/>
          </a:xfrm>
          <a:prstGeom prst="rect">
            <a:avLst/>
          </a:prstGeom>
          <a:solidFill>
            <a:schemeClr val="accent6">
              <a:lumMod val="75000"/>
            </a:schemeClr>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Tucatinib</a:t>
            </a:r>
          </a:p>
          <a:p>
            <a:pPr algn="ctr" defTabSz="685783" fontAlgn="auto">
              <a:spcBef>
                <a:spcPts val="0"/>
              </a:spcBef>
              <a:spcAft>
                <a:spcPts val="0"/>
              </a:spcAft>
              <a:defRPr/>
            </a:pPr>
            <a:r>
              <a:rPr lang="it-IT" sz="1350" dirty="0">
                <a:solidFill>
                  <a:prstClr val="white"/>
                </a:solidFill>
                <a:latin typeface="Calibri"/>
                <a:ea typeface="ＭＳ Ｐゴシック"/>
                <a:cs typeface="Arial"/>
              </a:rPr>
              <a:t>T-DM1</a:t>
            </a:r>
            <a:endParaRPr lang="fr-FR" sz="1350" dirty="0">
              <a:solidFill>
                <a:prstClr val="white"/>
              </a:solidFill>
              <a:latin typeface="Calibri"/>
              <a:ea typeface="ＭＳ Ｐゴシック"/>
              <a:cs typeface="Arial"/>
            </a:endParaRPr>
          </a:p>
        </p:txBody>
      </p:sp>
    </p:spTree>
    <p:extLst>
      <p:ext uri="{BB962C8B-B14F-4D97-AF65-F5344CB8AC3E}">
        <p14:creationId xmlns:p14="http://schemas.microsoft.com/office/powerpoint/2010/main" val="358907361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9"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1604264"/>
            <a:ext cx="6394879" cy="1066622"/>
          </a:xfrm>
        </p:spPr>
        <p:txBody>
          <a:bodyPr/>
          <a:lstStyle/>
          <a:p>
            <a:r>
              <a:rPr lang="en-US" sz="3000" dirty="0">
                <a:solidFill>
                  <a:srgbClr val="002E51"/>
                </a:solidFill>
              </a:rPr>
              <a:t>Hormone Receptor Positive Disease</a:t>
            </a:r>
          </a:p>
        </p:txBody>
      </p:sp>
      <p:sp>
        <p:nvSpPr>
          <p:cNvPr id="4" name="Title 3"/>
          <p:cNvSpPr>
            <a:spLocks noGrp="1"/>
          </p:cNvSpPr>
          <p:nvPr>
            <p:ph type="title"/>
          </p:nvPr>
        </p:nvSpPr>
        <p:spPr>
          <a:xfrm>
            <a:off x="4229" y="129728"/>
            <a:ext cx="9135542" cy="806510"/>
          </a:xfrm>
        </p:spPr>
        <p:txBody>
          <a:bodyPr/>
          <a:lstStyle/>
          <a:p>
            <a:endParaRPr lang="en-US" b="1" dirty="0"/>
          </a:p>
        </p:txBody>
      </p:sp>
    </p:spTree>
    <p:extLst>
      <p:ext uri="{BB962C8B-B14F-4D97-AF65-F5344CB8AC3E}">
        <p14:creationId xmlns:p14="http://schemas.microsoft.com/office/powerpoint/2010/main" val="390159413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lide Number Placeholder 1">
            <a:extLst>
              <a:ext uri="{FF2B5EF4-FFF2-40B4-BE49-F238E27FC236}">
                <a16:creationId xmlns:a16="http://schemas.microsoft.com/office/drawing/2014/main" id="{4A9786F3-AEFA-41AA-B7BB-CC077BEA1198}"/>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66</a:t>
            </a:fld>
            <a:endParaRPr lang="en-US" dirty="0">
              <a:ea typeface="+mn-ea"/>
            </a:endParaRPr>
          </a:p>
        </p:txBody>
      </p:sp>
      <p:sp>
        <p:nvSpPr>
          <p:cNvPr id="3" name="Text Placeholder 2">
            <a:extLst>
              <a:ext uri="{FF2B5EF4-FFF2-40B4-BE49-F238E27FC236}">
                <a16:creationId xmlns:a16="http://schemas.microsoft.com/office/drawing/2014/main" id="{01FE0283-4B84-41DE-82E6-D5931351BC87}"/>
              </a:ext>
            </a:extLst>
          </p:cNvPr>
          <p:cNvSpPr>
            <a:spLocks noGrp="1"/>
          </p:cNvSpPr>
          <p:nvPr>
            <p:ph type="body" sz="quarter" idx="15"/>
          </p:nvPr>
        </p:nvSpPr>
        <p:spPr/>
        <p:txBody>
          <a:bodyPr/>
          <a:lstStyle/>
          <a:p>
            <a:r>
              <a:rPr lang="en-US" dirty="0"/>
              <a:t>Shanu Modi, MD</a:t>
            </a:r>
          </a:p>
          <a:p>
            <a:endParaRPr lang="en-US" dirty="0"/>
          </a:p>
        </p:txBody>
      </p:sp>
      <p:sp>
        <p:nvSpPr>
          <p:cNvPr id="28" name="Rectangle 27">
            <a:extLst>
              <a:ext uri="{FF2B5EF4-FFF2-40B4-BE49-F238E27FC236}">
                <a16:creationId xmlns:a16="http://schemas.microsoft.com/office/drawing/2014/main" id="{BFB1F582-782A-4B07-8204-540EDCB9C0BA}"/>
              </a:ext>
            </a:extLst>
          </p:cNvPr>
          <p:cNvSpPr/>
          <p:nvPr/>
        </p:nvSpPr>
        <p:spPr>
          <a:xfrm>
            <a:off x="201524" y="851913"/>
            <a:ext cx="4867950" cy="300082"/>
          </a:xfrm>
          <a:prstGeom prst="rect">
            <a:avLst/>
          </a:prstGeom>
        </p:spPr>
        <p:txBody>
          <a:bodyPr wrap="square">
            <a:spAutoFit/>
          </a:bodyPr>
          <a:lstStyle/>
          <a:p>
            <a:pPr defTabSz="685561" fontAlgn="auto">
              <a:spcBef>
                <a:spcPts val="0"/>
              </a:spcBef>
              <a:spcAft>
                <a:spcPts val="0"/>
              </a:spcAft>
              <a:defRPr/>
            </a:pPr>
            <a:r>
              <a:rPr lang="en-US" sz="1350" b="1" dirty="0">
                <a:solidFill>
                  <a:srgbClr val="002557"/>
                </a:solidFill>
                <a:latin typeface="Arial" panose="020B0604020202020204"/>
                <a:ea typeface="+mn-ea"/>
                <a:cs typeface="Calibri" panose="020F0502020204030204" pitchFamily="34" charset="0"/>
              </a:rPr>
              <a:t>An open-label, multicenter study (NCT03734029) </a:t>
            </a:r>
          </a:p>
        </p:txBody>
      </p:sp>
      <p:sp>
        <p:nvSpPr>
          <p:cNvPr id="29" name="Footer Placeholder 3">
            <a:extLst>
              <a:ext uri="{FF2B5EF4-FFF2-40B4-BE49-F238E27FC236}">
                <a16:creationId xmlns:a16="http://schemas.microsoft.com/office/drawing/2014/main" id="{EE0A54A6-C37F-4B61-B375-FABFC934CD89}"/>
              </a:ext>
            </a:extLst>
          </p:cNvPr>
          <p:cNvSpPr txBox="1">
            <a:spLocks/>
          </p:cNvSpPr>
          <p:nvPr/>
        </p:nvSpPr>
        <p:spPr>
          <a:xfrm>
            <a:off x="143452" y="4362683"/>
            <a:ext cx="8457099"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tabLst>
                <a:tab pos="2014135" algn="l"/>
              </a:tabLst>
              <a:defRPr/>
            </a:pPr>
            <a:r>
              <a:rPr lang="en-US" sz="600" dirty="0">
                <a:solidFill>
                  <a:srgbClr val="000000"/>
                </a:solidFill>
                <a:latin typeface="Arial" panose="020B0604020202020204"/>
                <a:cs typeface="Calibri" panose="020F0502020204030204" pitchFamily="34" charset="0"/>
              </a:rPr>
              <a:t>BICR, blinded independent central review; CDK, cyclin-dependent kinase; HER2, human epidermal growth factor receptor 2; HR, hormone receptor; IHC, immunohistochemistry; ISH, in situ hybridization; mBC, metastatic breast cancer; OS, overall survival; PFS, progression-free survival; Q3W, every three weeks; T-DXd, trastuzumab deruxtecan; TPC, treatment of physician’s choice.</a:t>
            </a:r>
          </a:p>
          <a:p>
            <a:pPr defTabSz="171416" fontAlgn="auto">
              <a:spcBef>
                <a:spcPts val="0"/>
              </a:spcBef>
              <a:spcAft>
                <a:spcPts val="0"/>
              </a:spcAft>
              <a:tabLst>
                <a:tab pos="2014135" algn="l"/>
              </a:tabLst>
              <a:defRPr/>
            </a:pPr>
            <a:r>
              <a:rPr lang="en-US" sz="600" baseline="30000" dirty="0">
                <a:solidFill>
                  <a:srgbClr val="000000"/>
                </a:solidFill>
                <a:latin typeface="Arial" panose="020B0604020202020204"/>
                <a:cs typeface="Calibri" panose="020F0502020204030204" pitchFamily="34" charset="0"/>
              </a:rPr>
              <a:t>a</a:t>
            </a:r>
            <a:r>
              <a:rPr lang="en-US" sz="600" dirty="0">
                <a:solidFill>
                  <a:srgbClr val="000000"/>
                </a:solidFill>
                <a:latin typeface="Arial" panose="020B0604020202020204"/>
                <a:cs typeface="Calibri" panose="020F0502020204030204" pitchFamily="34" charset="0"/>
              </a:rPr>
              <a:t>If patients had HR+ mBC, prior endocrine therapy was required. </a:t>
            </a:r>
            <a:r>
              <a:rPr lang="en-US" sz="600" baseline="30000" dirty="0">
                <a:solidFill>
                  <a:srgbClr val="000000"/>
                </a:solidFill>
                <a:latin typeface="Arial" panose="020B0604020202020204"/>
                <a:cs typeface="Calibri" panose="020F0502020204030204" pitchFamily="34" charset="0"/>
              </a:rPr>
              <a:t>b</a:t>
            </a:r>
            <a:r>
              <a:rPr lang="en-US" sz="600" dirty="0">
                <a:solidFill>
                  <a:srgbClr val="000000"/>
                </a:solidFill>
                <a:latin typeface="Arial" panose="020B0604020202020204"/>
                <a:cs typeface="Calibri" panose="020F0502020204030204" pitchFamily="34" charset="0"/>
              </a:rPr>
              <a:t>Performed on adequate archived or recent tumor biopsy per ASCO/CAP guidelines using the VENTANA HER2/neu (4B5) investigational use only [IUO] Assay system. </a:t>
            </a:r>
            <a:r>
              <a:rPr lang="en-US" sz="600" baseline="30000" dirty="0">
                <a:solidFill>
                  <a:srgbClr val="000000"/>
                </a:solidFill>
                <a:latin typeface="Arial" panose="020B0604020202020204"/>
                <a:cs typeface="Calibri" panose="020F0502020204030204" pitchFamily="34" charset="0"/>
              </a:rPr>
              <a:t>c</a:t>
            </a:r>
            <a:r>
              <a:rPr lang="en-US" sz="600" dirty="0">
                <a:solidFill>
                  <a:srgbClr val="000000"/>
                </a:solidFill>
                <a:latin typeface="Arial" panose="020B0604020202020204"/>
                <a:cs typeface="Calibri" panose="020F0502020204030204" pitchFamily="34" charset="0"/>
              </a:rPr>
              <a:t>TPC was administered accordingly to the label. </a:t>
            </a:r>
            <a:r>
              <a:rPr lang="en-US" sz="600" baseline="30000" dirty="0">
                <a:solidFill>
                  <a:srgbClr val="000000"/>
                </a:solidFill>
                <a:latin typeface="Arial" panose="020B0604020202020204"/>
                <a:cs typeface="Calibri" panose="020F0502020204030204" pitchFamily="34" charset="0"/>
              </a:rPr>
              <a:t>d</a:t>
            </a:r>
            <a:r>
              <a:rPr lang="en-US" sz="600" dirty="0">
                <a:solidFill>
                  <a:srgbClr val="000000"/>
                </a:solidFill>
                <a:latin typeface="Arial" panose="020B0604020202020204"/>
                <a:cs typeface="Calibri" panose="020F0502020204030204" pitchFamily="34" charset="0"/>
              </a:rPr>
              <a:t>Other secondary endpoints included ORR (BICR and investigator), DOR (BICR), PFS (investigator), and safety; efficacy in the HR− cohort was an exploratory endpoint. </a:t>
            </a:r>
          </a:p>
        </p:txBody>
      </p:sp>
      <p:sp>
        <p:nvSpPr>
          <p:cNvPr id="23" name="Title 2">
            <a:extLst>
              <a:ext uri="{FF2B5EF4-FFF2-40B4-BE49-F238E27FC236}">
                <a16:creationId xmlns:a16="http://schemas.microsoft.com/office/drawing/2014/main" id="{77FBECB4-1FCD-4115-A03E-9349B74B4371}"/>
              </a:ext>
            </a:extLst>
          </p:cNvPr>
          <p:cNvSpPr txBox="1">
            <a:spLocks/>
          </p:cNvSpPr>
          <p:nvPr/>
        </p:nvSpPr>
        <p:spPr>
          <a:xfrm>
            <a:off x="201524" y="201091"/>
            <a:ext cx="8457099" cy="669563"/>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1725" dirty="0">
                <a:solidFill>
                  <a:srgbClr val="000000"/>
                </a:solidFill>
              </a:rPr>
              <a:t>DESTINY-Breast04: First Randomized Phase 3 Study of T-DXd for HER2-low mBC</a:t>
            </a:r>
          </a:p>
        </p:txBody>
      </p:sp>
      <p:sp>
        <p:nvSpPr>
          <p:cNvPr id="26" name="Subtitle 2">
            <a:extLst>
              <a:ext uri="{FF2B5EF4-FFF2-40B4-BE49-F238E27FC236}">
                <a16:creationId xmlns:a16="http://schemas.microsoft.com/office/drawing/2014/main" id="{C515FE85-4FFB-4A9B-A9C9-F2C50FC30094}"/>
              </a:ext>
            </a:extLst>
          </p:cNvPr>
          <p:cNvSpPr txBox="1">
            <a:spLocks/>
          </p:cNvSpPr>
          <p:nvPr/>
        </p:nvSpPr>
        <p:spPr>
          <a:xfrm>
            <a:off x="502212" y="3302931"/>
            <a:ext cx="4155502" cy="928334"/>
          </a:xfrm>
          <a:prstGeom prst="rect">
            <a:avLst/>
          </a:prstGeom>
          <a:noFill/>
          <a:ln w="76200">
            <a:noFill/>
          </a:ln>
        </p:spPr>
        <p:txBody>
          <a:bodyPr anchor="t">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indent="0" algn="l" defTabSz="1218941" fontAlgn="auto">
              <a:spcBef>
                <a:spcPts val="0"/>
              </a:spcBef>
              <a:spcAft>
                <a:spcPts val="225"/>
              </a:spcAft>
              <a:buClr>
                <a:srgbClr val="113468"/>
              </a:buClr>
              <a:defRPr/>
            </a:pPr>
            <a:r>
              <a:rPr lang="en-US" sz="1050" b="1" kern="0" dirty="0">
                <a:solidFill>
                  <a:srgbClr val="000000"/>
                </a:solidFill>
                <a:latin typeface="Arial" panose="020B0604020202020204" pitchFamily="34" charset="0"/>
                <a:cs typeface="Arial" panose="020B0604020202020204" pitchFamily="34" charset="0"/>
              </a:rPr>
              <a:t>Stratification factors</a:t>
            </a:r>
          </a:p>
          <a:p>
            <a:pPr marL="176180" indent="-176180" algn="l" defTabSz="1218941" fontAlgn="auto">
              <a:spcBef>
                <a:spcPts val="0"/>
              </a:spcBef>
              <a:spcAft>
                <a:spcPts val="225"/>
              </a:spcAft>
              <a:buClr>
                <a:srgbClr val="113468"/>
              </a:buClr>
              <a:buFont typeface="Arial" panose="020B0604020202020204" pitchFamily="34" charset="0"/>
              <a:buChar char="•"/>
              <a:defRPr/>
            </a:pPr>
            <a:r>
              <a:rPr lang="en-US" sz="900" dirty="0">
                <a:solidFill>
                  <a:srgbClr val="000000"/>
                </a:solidFill>
                <a:latin typeface="Arial" panose="020B0604020202020204" pitchFamily="34" charset="0"/>
                <a:cs typeface="Arial" panose="020B0604020202020204" pitchFamily="34" charset="0"/>
              </a:rPr>
              <a:t>Centrally assessed HER2 status</a:t>
            </a:r>
            <a:r>
              <a:rPr lang="en-US" sz="900" baseline="30000" dirty="0">
                <a:solidFill>
                  <a:srgbClr val="000000"/>
                </a:solidFill>
                <a:latin typeface="Arial" panose="020B0604020202020204" pitchFamily="34" charset="0"/>
                <a:cs typeface="Arial" panose="020B0604020202020204" pitchFamily="34" charset="0"/>
              </a:rPr>
              <a:t>b</a:t>
            </a:r>
            <a:r>
              <a:rPr lang="en-US" sz="900" dirty="0">
                <a:solidFill>
                  <a:srgbClr val="000000"/>
                </a:solidFill>
                <a:latin typeface="Arial" panose="020B0604020202020204" pitchFamily="34" charset="0"/>
                <a:cs typeface="Arial" panose="020B0604020202020204" pitchFamily="34" charset="0"/>
              </a:rPr>
              <a:t> (IHC 1+ vs IHC 2+/ISH−)</a:t>
            </a:r>
          </a:p>
          <a:p>
            <a:pPr marL="176180" indent="-176180" algn="l" defTabSz="1218941" fontAlgn="auto">
              <a:spcBef>
                <a:spcPts val="0"/>
              </a:spcBef>
              <a:spcAft>
                <a:spcPts val="225"/>
              </a:spcAft>
              <a:buClr>
                <a:srgbClr val="113468"/>
              </a:buClr>
              <a:buFont typeface="Arial" panose="020B0604020202020204" pitchFamily="34" charset="0"/>
              <a:buChar char="•"/>
              <a:defRPr/>
            </a:pPr>
            <a:r>
              <a:rPr lang="en-US" sz="900" dirty="0">
                <a:solidFill>
                  <a:srgbClr val="000000"/>
                </a:solidFill>
                <a:latin typeface="Arial" panose="020B0604020202020204" pitchFamily="34" charset="0"/>
                <a:cs typeface="Arial" panose="020B0604020202020204" pitchFamily="34" charset="0"/>
              </a:rPr>
              <a:t>1 vs 2 prior lines of chemotherapy </a:t>
            </a:r>
          </a:p>
          <a:p>
            <a:pPr marL="176180" indent="-176180" algn="l" defTabSz="1218941" fontAlgn="auto">
              <a:spcBef>
                <a:spcPts val="0"/>
              </a:spcBef>
              <a:spcAft>
                <a:spcPts val="225"/>
              </a:spcAft>
              <a:buClr>
                <a:srgbClr val="113468"/>
              </a:buClr>
              <a:buFont typeface="Arial" panose="020B0604020202020204" pitchFamily="34" charset="0"/>
              <a:buChar char="•"/>
              <a:defRPr/>
            </a:pPr>
            <a:r>
              <a:rPr lang="en-US" sz="900" dirty="0">
                <a:solidFill>
                  <a:srgbClr val="000000"/>
                </a:solidFill>
                <a:latin typeface="Arial" panose="020B0604020202020204" pitchFamily="34" charset="0"/>
                <a:cs typeface="Arial" panose="020B0604020202020204" pitchFamily="34" charset="0"/>
              </a:rPr>
              <a:t>HR+ (with vs without prior treatment with CDK4/6 inhibitor) vs HR−</a:t>
            </a:r>
          </a:p>
        </p:txBody>
      </p:sp>
      <p:sp>
        <p:nvSpPr>
          <p:cNvPr id="31" name="Subtitle 2">
            <a:extLst>
              <a:ext uri="{FF2B5EF4-FFF2-40B4-BE49-F238E27FC236}">
                <a16:creationId xmlns:a16="http://schemas.microsoft.com/office/drawing/2014/main" id="{8B44FF98-2C12-4BE4-91F7-7CCC1A6DEFAD}"/>
              </a:ext>
            </a:extLst>
          </p:cNvPr>
          <p:cNvSpPr txBox="1">
            <a:spLocks/>
          </p:cNvSpPr>
          <p:nvPr/>
        </p:nvSpPr>
        <p:spPr>
          <a:xfrm>
            <a:off x="6384658" y="1516043"/>
            <a:ext cx="2257130" cy="1525883"/>
          </a:xfrm>
          <a:prstGeom prst="rect">
            <a:avLst/>
          </a:prstGeom>
          <a:noFill/>
          <a:ln w="76200">
            <a:solidFill>
              <a:schemeClr val="tx1"/>
            </a:solid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indent="0" algn="l" defTabSz="1218941" fontAlgn="auto">
              <a:spcBef>
                <a:spcPts val="225"/>
              </a:spcBef>
              <a:defRPr/>
            </a:pPr>
            <a:r>
              <a:rPr lang="en-US" sz="1350" b="1" kern="0" dirty="0">
                <a:solidFill>
                  <a:srgbClr val="000000"/>
                </a:solidFill>
                <a:latin typeface="Arial" panose="020B0604020202020204" pitchFamily="34" charset="0"/>
                <a:cs typeface="Arial" panose="020B0604020202020204" pitchFamily="34" charset="0"/>
              </a:rPr>
              <a:t>Primary endpoint</a:t>
            </a:r>
          </a:p>
          <a:p>
            <a:pPr marL="171418" indent="-171418" algn="l" defTabSz="1218941" fontAlgn="auto">
              <a:spcBef>
                <a:spcPts val="225"/>
              </a:spcBef>
              <a:buClr>
                <a:srgbClr val="113468"/>
              </a:buClr>
              <a:buFont typeface="Arial" panose="020B0604020202020204" pitchFamily="34" charset="0"/>
              <a:buChar char="•"/>
              <a:defRPr/>
            </a:pPr>
            <a:r>
              <a:rPr lang="en-US" sz="1200" kern="0" dirty="0">
                <a:solidFill>
                  <a:srgbClr val="000000"/>
                </a:solidFill>
                <a:latin typeface="Arial" panose="020B0604020202020204" pitchFamily="34" charset="0"/>
                <a:cs typeface="Arial" panose="020B0604020202020204" pitchFamily="34" charset="0"/>
              </a:rPr>
              <a:t>PFS by BICR (HR+) </a:t>
            </a:r>
          </a:p>
          <a:p>
            <a:pPr marL="0" indent="0" algn="l" defTabSz="1218941" fontAlgn="auto">
              <a:spcBef>
                <a:spcPts val="225"/>
              </a:spcBef>
              <a:buClr>
                <a:srgbClr val="113468"/>
              </a:buClr>
              <a:defRPr/>
            </a:pPr>
            <a:endParaRPr lang="en-US" sz="1200" b="1" kern="0" dirty="0">
              <a:solidFill>
                <a:srgbClr val="000000"/>
              </a:solidFill>
              <a:latin typeface="Arial" panose="020B0604020202020204" pitchFamily="34" charset="0"/>
              <a:cs typeface="Arial" panose="020B0604020202020204" pitchFamily="34" charset="0"/>
            </a:endParaRPr>
          </a:p>
          <a:p>
            <a:pPr marL="0" indent="0" algn="l" defTabSz="1218941" fontAlgn="auto">
              <a:spcBef>
                <a:spcPts val="225"/>
              </a:spcBef>
              <a:defRPr/>
            </a:pPr>
            <a:r>
              <a:rPr lang="en-US" sz="1350" b="1" kern="0" dirty="0">
                <a:solidFill>
                  <a:srgbClr val="000000"/>
                </a:solidFill>
                <a:latin typeface="Arial" panose="020B0604020202020204" pitchFamily="34" charset="0"/>
                <a:cs typeface="Arial" panose="020B0604020202020204" pitchFamily="34" charset="0"/>
              </a:rPr>
              <a:t>Key secondary endpoints</a:t>
            </a:r>
            <a:r>
              <a:rPr lang="en-US" sz="1350" b="1" kern="0" baseline="30000" dirty="0">
                <a:solidFill>
                  <a:srgbClr val="000000"/>
                </a:solidFill>
                <a:latin typeface="Arial" panose="020B0604020202020204" pitchFamily="34" charset="0"/>
                <a:cs typeface="Arial" panose="020B0604020202020204" pitchFamily="34" charset="0"/>
              </a:rPr>
              <a:t>d</a:t>
            </a:r>
          </a:p>
          <a:p>
            <a:pPr marL="171418" indent="-171418" algn="l" defTabSz="1218941" fontAlgn="auto">
              <a:spcBef>
                <a:spcPts val="225"/>
              </a:spcBef>
              <a:buClr>
                <a:srgbClr val="113468"/>
              </a:buClr>
              <a:buFont typeface="Arial" panose="020B0604020202020204" pitchFamily="34" charset="0"/>
              <a:buChar char="•"/>
              <a:defRPr/>
            </a:pPr>
            <a:r>
              <a:rPr lang="en-US" sz="1200" kern="0" dirty="0">
                <a:solidFill>
                  <a:srgbClr val="000000"/>
                </a:solidFill>
                <a:latin typeface="Arial" panose="020B0604020202020204" pitchFamily="34" charset="0"/>
                <a:cs typeface="Arial" panose="020B0604020202020204" pitchFamily="34" charset="0"/>
              </a:rPr>
              <a:t>PFS by BICR (all patients) </a:t>
            </a:r>
          </a:p>
          <a:p>
            <a:pPr marL="171418" indent="-171418" algn="l" defTabSz="1218941" fontAlgn="auto">
              <a:spcBef>
                <a:spcPts val="225"/>
              </a:spcBef>
              <a:buClr>
                <a:srgbClr val="113468"/>
              </a:buClr>
              <a:buFont typeface="Arial" panose="020B0604020202020204" pitchFamily="34" charset="0"/>
              <a:buChar char="•"/>
              <a:defRPr/>
            </a:pPr>
            <a:r>
              <a:rPr lang="en-US" sz="1200" kern="0" dirty="0">
                <a:solidFill>
                  <a:srgbClr val="000000"/>
                </a:solidFill>
                <a:latin typeface="Arial" panose="020B0604020202020204" pitchFamily="34" charset="0"/>
                <a:cs typeface="Arial" panose="020B0604020202020204" pitchFamily="34" charset="0"/>
              </a:rPr>
              <a:t>OS (HR+ and all patients)</a:t>
            </a:r>
            <a:endParaRPr lang="en-US" sz="1200" b="1" kern="0" dirty="0">
              <a:solidFill>
                <a:srgbClr val="000000"/>
              </a:solidFill>
              <a:latin typeface="Arial" panose="020B0604020202020204" pitchFamily="34" charset="0"/>
              <a:cs typeface="Arial" panose="020B0604020202020204" pitchFamily="34" charset="0"/>
            </a:endParaRPr>
          </a:p>
        </p:txBody>
      </p:sp>
      <p:grpSp>
        <p:nvGrpSpPr>
          <p:cNvPr id="9" name="Group 8">
            <a:extLst>
              <a:ext uri="{FF2B5EF4-FFF2-40B4-BE49-F238E27FC236}">
                <a16:creationId xmlns:a16="http://schemas.microsoft.com/office/drawing/2014/main" id="{14A6B486-8E2E-4E48-B29F-45DC63063734}"/>
              </a:ext>
            </a:extLst>
          </p:cNvPr>
          <p:cNvGrpSpPr/>
          <p:nvPr/>
        </p:nvGrpSpPr>
        <p:grpSpPr>
          <a:xfrm>
            <a:off x="502213" y="1350698"/>
            <a:ext cx="4061240" cy="1868951"/>
            <a:chOff x="933262" y="4205088"/>
            <a:chExt cx="10831385" cy="4984520"/>
          </a:xfrm>
        </p:grpSpPr>
        <p:cxnSp>
          <p:nvCxnSpPr>
            <p:cNvPr id="35" name="Straight Arrow Connector 34">
              <a:extLst>
                <a:ext uri="{FF2B5EF4-FFF2-40B4-BE49-F238E27FC236}">
                  <a16:creationId xmlns:a16="http://schemas.microsoft.com/office/drawing/2014/main" id="{EA479576-1412-468B-AF0B-B96E4616B3BC}"/>
                </a:ext>
              </a:extLst>
            </p:cNvPr>
            <p:cNvCxnSpPr>
              <a:cxnSpLocks/>
            </p:cNvCxnSpPr>
            <p:nvPr/>
          </p:nvCxnSpPr>
          <p:spPr>
            <a:xfrm>
              <a:off x="7858825" y="6706003"/>
              <a:ext cx="1512305" cy="0"/>
            </a:xfrm>
            <a:prstGeom prst="straightConnector1">
              <a:avLst/>
            </a:prstGeom>
            <a:noFill/>
            <a:ln w="76200" cap="flat" cmpd="sng" algn="ctr">
              <a:solidFill>
                <a:srgbClr val="000000"/>
              </a:solidFill>
              <a:prstDash val="solid"/>
              <a:tailEnd type="triangle"/>
            </a:ln>
            <a:effectLst/>
          </p:spPr>
        </p:cxnSp>
        <p:cxnSp>
          <p:nvCxnSpPr>
            <p:cNvPr id="37" name="Straight Connector 36">
              <a:extLst>
                <a:ext uri="{FF2B5EF4-FFF2-40B4-BE49-F238E27FC236}">
                  <a16:creationId xmlns:a16="http://schemas.microsoft.com/office/drawing/2014/main" id="{E3898481-8D19-4A8E-8664-E902D4DB57AC}"/>
                </a:ext>
              </a:extLst>
            </p:cNvPr>
            <p:cNvCxnSpPr>
              <a:cxnSpLocks/>
            </p:cNvCxnSpPr>
            <p:nvPr/>
          </p:nvCxnSpPr>
          <p:spPr>
            <a:xfrm>
              <a:off x="10117643" y="5105803"/>
              <a:ext cx="0" cy="2892552"/>
            </a:xfrm>
            <a:prstGeom prst="line">
              <a:avLst/>
            </a:prstGeom>
            <a:noFill/>
            <a:ln w="76200" cap="flat" cmpd="sng" algn="ctr">
              <a:solidFill>
                <a:srgbClr val="000000"/>
              </a:solidFill>
              <a:prstDash val="solid"/>
            </a:ln>
            <a:effectLst/>
          </p:spPr>
        </p:cxnSp>
        <p:cxnSp>
          <p:nvCxnSpPr>
            <p:cNvPr id="38" name="Straight Arrow Connector 37">
              <a:extLst>
                <a:ext uri="{FF2B5EF4-FFF2-40B4-BE49-F238E27FC236}">
                  <a16:creationId xmlns:a16="http://schemas.microsoft.com/office/drawing/2014/main" id="{CF2BF3A2-0681-4B7B-846C-A56CCFDDD464}"/>
                </a:ext>
              </a:extLst>
            </p:cNvPr>
            <p:cNvCxnSpPr>
              <a:cxnSpLocks/>
            </p:cNvCxnSpPr>
            <p:nvPr/>
          </p:nvCxnSpPr>
          <p:spPr>
            <a:xfrm>
              <a:off x="10085767" y="8001403"/>
              <a:ext cx="1678880" cy="0"/>
            </a:xfrm>
            <a:prstGeom prst="straightConnector1">
              <a:avLst/>
            </a:prstGeom>
            <a:noFill/>
            <a:ln w="76200" cap="flat" cmpd="sng" algn="ctr">
              <a:solidFill>
                <a:srgbClr val="000000"/>
              </a:solidFill>
              <a:prstDash val="solid"/>
              <a:tailEnd type="triangle"/>
            </a:ln>
            <a:effectLst/>
          </p:spPr>
        </p:cxnSp>
        <p:cxnSp>
          <p:nvCxnSpPr>
            <p:cNvPr id="39" name="Straight Arrow Connector 38">
              <a:extLst>
                <a:ext uri="{FF2B5EF4-FFF2-40B4-BE49-F238E27FC236}">
                  <a16:creationId xmlns:a16="http://schemas.microsoft.com/office/drawing/2014/main" id="{4A0DC66D-DD8F-4571-BD91-48D77E51C6AA}"/>
                </a:ext>
              </a:extLst>
            </p:cNvPr>
            <p:cNvCxnSpPr>
              <a:cxnSpLocks/>
            </p:cNvCxnSpPr>
            <p:nvPr/>
          </p:nvCxnSpPr>
          <p:spPr>
            <a:xfrm>
              <a:off x="10085767" y="5105803"/>
              <a:ext cx="1678880" cy="0"/>
            </a:xfrm>
            <a:prstGeom prst="straightConnector1">
              <a:avLst/>
            </a:prstGeom>
            <a:noFill/>
            <a:ln w="76200" cap="flat" cmpd="sng" algn="ctr">
              <a:solidFill>
                <a:srgbClr val="000000"/>
              </a:solidFill>
              <a:prstDash val="solid"/>
              <a:tailEnd type="triangle"/>
            </a:ln>
            <a:effectLst/>
          </p:spPr>
        </p:cxnSp>
        <p:sp>
          <p:nvSpPr>
            <p:cNvPr id="40" name="Oval 39">
              <a:extLst>
                <a:ext uri="{FF2B5EF4-FFF2-40B4-BE49-F238E27FC236}">
                  <a16:creationId xmlns:a16="http://schemas.microsoft.com/office/drawing/2014/main" id="{19A8CA45-EB67-42E8-96F3-1B1FECCF8B31}"/>
                </a:ext>
              </a:extLst>
            </p:cNvPr>
            <p:cNvSpPr/>
            <p:nvPr/>
          </p:nvSpPr>
          <p:spPr>
            <a:xfrm>
              <a:off x="9371130" y="5969881"/>
              <a:ext cx="1493026" cy="1421922"/>
            </a:xfrm>
            <a:prstGeom prst="ellipse">
              <a:avLst/>
            </a:prstGeom>
            <a:solidFill>
              <a:srgbClr val="000000"/>
            </a:solidFill>
            <a:ln w="25400" cap="flat" cmpd="sng" algn="ctr">
              <a:solidFill>
                <a:srgbClr val="000000"/>
              </a:solidFill>
              <a:prstDash val="solid"/>
            </a:ln>
            <a:effectLst/>
          </p:spPr>
          <p:txBody>
            <a:bodyPr lIns="35996" tIns="35996" rIns="35996" bIns="35996" rtlCol="0" anchor="ctr"/>
            <a:lstStyle/>
            <a:p>
              <a:pPr algn="ctr" defTabSz="685655">
                <a:defRPr/>
              </a:pPr>
              <a:r>
                <a:rPr lang="en-US" sz="1050" b="1" dirty="0">
                  <a:solidFill>
                    <a:srgbClr val="FFFFFF"/>
                  </a:solidFill>
                  <a:latin typeface="Arial" panose="020B0604020202020204"/>
                  <a:ea typeface="+mn-ea"/>
                  <a:cs typeface="+mn-cs"/>
                </a:rPr>
                <a:t>R</a:t>
              </a:r>
            </a:p>
            <a:p>
              <a:pPr algn="ctr" defTabSz="685655">
                <a:defRPr/>
              </a:pPr>
              <a:r>
                <a:rPr lang="en-US" sz="1050" b="1" dirty="0">
                  <a:solidFill>
                    <a:srgbClr val="FFFFFF"/>
                  </a:solidFill>
                  <a:latin typeface="Arial" panose="020B0604020202020204"/>
                  <a:ea typeface="+mn-ea"/>
                  <a:cs typeface="+mn-cs"/>
                </a:rPr>
                <a:t>2:1</a:t>
              </a:r>
            </a:p>
          </p:txBody>
        </p:sp>
        <p:sp>
          <p:nvSpPr>
            <p:cNvPr id="33" name="Subtitle 2">
              <a:extLst>
                <a:ext uri="{FF2B5EF4-FFF2-40B4-BE49-F238E27FC236}">
                  <a16:creationId xmlns:a16="http://schemas.microsoft.com/office/drawing/2014/main" id="{F4348B9C-4E84-4BE2-86DD-BB3E4B946C84}"/>
                </a:ext>
              </a:extLst>
            </p:cNvPr>
            <p:cNvSpPr txBox="1">
              <a:spLocks/>
            </p:cNvSpPr>
            <p:nvPr/>
          </p:nvSpPr>
          <p:spPr>
            <a:xfrm>
              <a:off x="933262" y="4205088"/>
              <a:ext cx="6925561" cy="4984520"/>
            </a:xfrm>
            <a:prstGeom prst="rect">
              <a:avLst/>
            </a:prstGeom>
            <a:noFill/>
            <a:ln w="76200">
              <a:solidFill>
                <a:schemeClr val="tx1"/>
              </a:solid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indent="0" algn="l" defTabSz="1218941" fontAlgn="auto">
                <a:spcBef>
                  <a:spcPts val="600"/>
                </a:spcBef>
                <a:defRPr/>
              </a:pPr>
              <a:r>
                <a:rPr lang="en-US" sz="1350" b="1" kern="0" dirty="0">
                  <a:solidFill>
                    <a:srgbClr val="000000"/>
                  </a:solidFill>
                  <a:latin typeface="Arial" panose="020B0604020202020204" pitchFamily="34" charset="0"/>
                  <a:cs typeface="Arial" panose="020B0604020202020204" pitchFamily="34" charset="0"/>
                </a:rPr>
                <a:t>Patients</a:t>
              </a:r>
              <a:r>
                <a:rPr lang="en-US" sz="1350" b="1" kern="0" baseline="30000" dirty="0">
                  <a:solidFill>
                    <a:srgbClr val="000000"/>
                  </a:solidFill>
                  <a:latin typeface="Arial" panose="020B0604020202020204" pitchFamily="34" charset="0"/>
                  <a:cs typeface="Arial" panose="020B0604020202020204" pitchFamily="34" charset="0"/>
                </a:rPr>
                <a:t>a</a:t>
              </a:r>
            </a:p>
            <a:p>
              <a:pPr marL="171418" indent="-171418" algn="l" defTabSz="1218941" fontAlgn="auto">
                <a:spcBef>
                  <a:spcPts val="0"/>
                </a:spcBef>
                <a:buClr>
                  <a:srgbClr val="113468"/>
                </a:buClr>
                <a:buFont typeface="Arial" panose="020B0604020202020204" pitchFamily="34" charset="0"/>
                <a:buChar char="•"/>
                <a:defRPr/>
              </a:pPr>
              <a:r>
                <a:rPr lang="en-US" sz="1350" dirty="0">
                  <a:solidFill>
                    <a:srgbClr val="000000"/>
                  </a:solidFill>
                  <a:latin typeface="Arial" panose="020B0604020202020204" pitchFamily="34" charset="0"/>
                  <a:cs typeface="Arial" panose="020B0604020202020204" pitchFamily="34" charset="0"/>
                </a:rPr>
                <a:t>HER2-low (IHC 1+ vs IHC 2+/ISH−), unresectable, and/or mBC treated with 1-2 prior lines of chemotherapy in the metastatic setting</a:t>
              </a:r>
            </a:p>
            <a:p>
              <a:pPr marL="171418" indent="-171418" algn="l" defTabSz="1218941" fontAlgn="auto">
                <a:spcBef>
                  <a:spcPts val="0"/>
                </a:spcBef>
                <a:buClr>
                  <a:srgbClr val="113468"/>
                </a:buClr>
                <a:buFont typeface="Arial" panose="020B0604020202020204" pitchFamily="34" charset="0"/>
                <a:buChar char="•"/>
                <a:defRPr/>
              </a:pPr>
              <a:r>
                <a:rPr lang="en-US" sz="1350" dirty="0">
                  <a:solidFill>
                    <a:srgbClr val="000000"/>
                  </a:solidFill>
                  <a:latin typeface="Arial" panose="020B0604020202020204" pitchFamily="34" charset="0"/>
                  <a:cs typeface="Arial" panose="020B0604020202020204" pitchFamily="34" charset="0"/>
                </a:rPr>
                <a:t>HR+ disease considered endocrine refractory</a:t>
              </a:r>
            </a:p>
          </p:txBody>
        </p:sp>
      </p:grpSp>
      <p:sp>
        <p:nvSpPr>
          <p:cNvPr id="27" name="Rectangle 26">
            <a:extLst>
              <a:ext uri="{FF2B5EF4-FFF2-40B4-BE49-F238E27FC236}">
                <a16:creationId xmlns:a16="http://schemas.microsoft.com/office/drawing/2014/main" id="{3B983A2D-DAE1-AD36-4167-4575B6BC6FBD}"/>
              </a:ext>
            </a:extLst>
          </p:cNvPr>
          <p:cNvSpPr/>
          <p:nvPr/>
        </p:nvSpPr>
        <p:spPr>
          <a:xfrm>
            <a:off x="4556096" y="1185410"/>
            <a:ext cx="1380464" cy="685711"/>
          </a:xfrm>
          <a:prstGeom prst="rect">
            <a:avLst/>
          </a:prstGeom>
          <a:solidFill>
            <a:schemeClr val="accent3"/>
          </a:solidFill>
          <a:ln w="9525" cap="flat" cmpd="sng" algn="ctr">
            <a:noFill/>
            <a:prstDash val="solid"/>
          </a:ln>
          <a:effectLst/>
        </p:spPr>
        <p:txBody>
          <a:bodyPr rtlCol="0" anchor="ctr"/>
          <a:lstStyle/>
          <a:p>
            <a:pPr algn="ctr" defTabSz="685561">
              <a:defRPr/>
            </a:pPr>
            <a:r>
              <a:rPr lang="en-US" altLang="ja-JP" sz="1350" b="1" dirty="0">
                <a:solidFill>
                  <a:prstClr val="white"/>
                </a:solidFill>
                <a:latin typeface="Arial" panose="020B0604020202020204" pitchFamily="34" charset="0"/>
                <a:ea typeface="Meiryo UI" pitchFamily="50" charset="-128"/>
                <a:cs typeface="Arial" panose="020B0604020202020204" pitchFamily="34" charset="0"/>
              </a:rPr>
              <a:t>T-DXd </a:t>
            </a:r>
          </a:p>
          <a:p>
            <a:pPr algn="ctr" defTabSz="685561">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5.4 mg/kg Q3W</a:t>
            </a:r>
          </a:p>
          <a:p>
            <a:pPr algn="ctr" defTabSz="685561">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(n = 373)</a:t>
            </a:r>
          </a:p>
        </p:txBody>
      </p:sp>
      <p:sp>
        <p:nvSpPr>
          <p:cNvPr id="32" name="Rectangle 31">
            <a:extLst>
              <a:ext uri="{FF2B5EF4-FFF2-40B4-BE49-F238E27FC236}">
                <a16:creationId xmlns:a16="http://schemas.microsoft.com/office/drawing/2014/main" id="{1EA56347-CA28-0EC4-237C-F895AE010D94}"/>
              </a:ext>
            </a:extLst>
          </p:cNvPr>
          <p:cNvSpPr/>
          <p:nvPr/>
        </p:nvSpPr>
        <p:spPr>
          <a:xfrm>
            <a:off x="4556096" y="2461734"/>
            <a:ext cx="1380464" cy="887394"/>
          </a:xfrm>
          <a:prstGeom prst="rect">
            <a:avLst/>
          </a:prstGeom>
          <a:solidFill>
            <a:schemeClr val="accent4"/>
          </a:solidFill>
          <a:ln>
            <a:noFill/>
          </a:ln>
          <a:effectLst/>
        </p:spPr>
        <p:txBody>
          <a:bodyPr rtlCol="0" anchor="ctr"/>
          <a:lstStyle/>
          <a:p>
            <a:pPr algn="ctr" defTabSz="685561">
              <a:defRPr/>
            </a:pPr>
            <a:r>
              <a:rPr lang="en-US" altLang="ja-JP" sz="1350" b="1" dirty="0">
                <a:solidFill>
                  <a:prstClr val="white"/>
                </a:solidFill>
                <a:latin typeface="Arial" panose="020B0604020202020204" pitchFamily="34" charset="0"/>
                <a:ea typeface="Meiryo UI" pitchFamily="50" charset="-128"/>
                <a:cs typeface="Arial" panose="020B0604020202020204" pitchFamily="34" charset="0"/>
              </a:rPr>
              <a:t>TPC </a:t>
            </a:r>
          </a:p>
          <a:p>
            <a:pPr algn="ctr" defTabSz="685561">
              <a:defRPr/>
            </a:pPr>
            <a:r>
              <a:rPr lang="en-US" altLang="ja-JP" sz="900" b="1" dirty="0">
                <a:solidFill>
                  <a:prstClr val="white"/>
                </a:solidFill>
                <a:latin typeface="Arial" panose="020B0604020202020204" pitchFamily="34" charset="0"/>
                <a:ea typeface="Meiryo UI" pitchFamily="50" charset="-128"/>
                <a:cs typeface="Arial" panose="020B0604020202020204" pitchFamily="34" charset="0"/>
              </a:rPr>
              <a:t>Capecitabine, eribulin, gemcitabine, paclitaxel, nab-paclitaxel</a:t>
            </a:r>
            <a:r>
              <a:rPr lang="en-US" altLang="ja-JP" sz="900" b="1" baseline="30000" dirty="0">
                <a:solidFill>
                  <a:prstClr val="white"/>
                </a:solidFill>
                <a:latin typeface="Arial" panose="020B0604020202020204" pitchFamily="34" charset="0"/>
                <a:ea typeface="Meiryo UI" pitchFamily="50" charset="-128"/>
                <a:cs typeface="Arial" panose="020B0604020202020204" pitchFamily="34" charset="0"/>
              </a:rPr>
              <a:t>c</a:t>
            </a:r>
          </a:p>
          <a:p>
            <a:pPr algn="ctr" defTabSz="685561">
              <a:defRPr/>
            </a:pPr>
            <a:r>
              <a:rPr lang="en-US" altLang="ja-JP" sz="1200" b="1" dirty="0">
                <a:solidFill>
                  <a:prstClr val="white"/>
                </a:solidFill>
                <a:latin typeface="Arial" panose="020B0604020202020204" pitchFamily="34" charset="0"/>
                <a:ea typeface="Meiryo UI" pitchFamily="50" charset="-128"/>
                <a:cs typeface="Arial" panose="020B0604020202020204" pitchFamily="34" charset="0"/>
              </a:rPr>
              <a:t>(n = 184)</a:t>
            </a:r>
          </a:p>
        </p:txBody>
      </p:sp>
      <p:sp>
        <p:nvSpPr>
          <p:cNvPr id="34" name="TextBox 33">
            <a:extLst>
              <a:ext uri="{FF2B5EF4-FFF2-40B4-BE49-F238E27FC236}">
                <a16:creationId xmlns:a16="http://schemas.microsoft.com/office/drawing/2014/main" id="{0FC1AC13-54FB-61B3-CDEF-3DE64E9BB96E}"/>
              </a:ext>
            </a:extLst>
          </p:cNvPr>
          <p:cNvSpPr txBox="1"/>
          <p:nvPr/>
        </p:nvSpPr>
        <p:spPr>
          <a:xfrm>
            <a:off x="4833292" y="1950703"/>
            <a:ext cx="821906" cy="577081"/>
          </a:xfrm>
          <a:prstGeom prst="rect">
            <a:avLst/>
          </a:prstGeom>
          <a:noFill/>
          <a:ln w="28575">
            <a:solidFill>
              <a:srgbClr val="FF0000"/>
            </a:solidFill>
          </a:ln>
        </p:spPr>
        <p:txBody>
          <a:bodyPr wrap="square" rtlCol="0">
            <a:spAutoFit/>
          </a:bodyPr>
          <a:lstStyle/>
          <a:p>
            <a:pPr defTabSz="685561" fontAlgn="auto">
              <a:spcBef>
                <a:spcPts val="0"/>
              </a:spcBef>
              <a:spcAft>
                <a:spcPts val="0"/>
              </a:spcAft>
              <a:defRPr/>
            </a:pPr>
            <a:r>
              <a:rPr lang="en-US" sz="1050" b="1" dirty="0">
                <a:solidFill>
                  <a:srgbClr val="000000"/>
                </a:solidFill>
                <a:latin typeface="Arial" panose="020B0604020202020204"/>
                <a:ea typeface="+mn-ea"/>
                <a:cs typeface="+mn-cs"/>
              </a:rPr>
              <a:t>HR+ ≈ 480</a:t>
            </a:r>
          </a:p>
          <a:p>
            <a:pPr defTabSz="685561" fontAlgn="auto">
              <a:spcBef>
                <a:spcPts val="0"/>
              </a:spcBef>
              <a:spcAft>
                <a:spcPts val="0"/>
              </a:spcAft>
              <a:defRPr/>
            </a:pPr>
            <a:r>
              <a:rPr lang="en-US" sz="1050" b="1" dirty="0">
                <a:solidFill>
                  <a:srgbClr val="000000"/>
                </a:solidFill>
                <a:latin typeface="Arial" panose="020B0604020202020204"/>
                <a:ea typeface="+mn-ea"/>
                <a:cs typeface="+mn-cs"/>
              </a:rPr>
              <a:t>HR− ≈ 60</a:t>
            </a:r>
            <a:endParaRPr lang="en-US" sz="900" b="1" dirty="0">
              <a:solidFill>
                <a:srgbClr val="000000"/>
              </a:solidFill>
              <a:latin typeface="Arial" panose="020B0604020202020204"/>
              <a:ea typeface="+mn-ea"/>
              <a:cs typeface="+mn-cs"/>
            </a:endParaRPr>
          </a:p>
        </p:txBody>
      </p:sp>
    </p:spTree>
    <p:extLst>
      <p:ext uri="{BB962C8B-B14F-4D97-AF65-F5344CB8AC3E}">
        <p14:creationId xmlns:p14="http://schemas.microsoft.com/office/powerpoint/2010/main" val="2741374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a:extLst>
              <a:ext uri="{FF2B5EF4-FFF2-40B4-BE49-F238E27FC236}">
                <a16:creationId xmlns:a16="http://schemas.microsoft.com/office/drawing/2014/main" id="{5A410D39-7B7E-41B2-BB76-C56CC1E0C1B0}"/>
              </a:ext>
            </a:extLst>
          </p:cNvPr>
          <p:cNvGraphicFramePr>
            <a:graphicFrameLocks noGrp="1"/>
          </p:cNvGraphicFramePr>
          <p:nvPr/>
        </p:nvGraphicFramePr>
        <p:xfrm>
          <a:off x="201524" y="516999"/>
          <a:ext cx="8624951" cy="4000988"/>
        </p:xfrm>
        <a:graphic>
          <a:graphicData uri="http://schemas.openxmlformats.org/drawingml/2006/table">
            <a:tbl>
              <a:tblPr firstRow="1" bandRow="1"/>
              <a:tblGrid>
                <a:gridCol w="2655341">
                  <a:extLst>
                    <a:ext uri="{9D8B030D-6E8A-4147-A177-3AD203B41FA5}">
                      <a16:colId xmlns:a16="http://schemas.microsoft.com/office/drawing/2014/main" val="3624223050"/>
                    </a:ext>
                  </a:extLst>
                </a:gridCol>
                <a:gridCol w="1492403">
                  <a:extLst>
                    <a:ext uri="{9D8B030D-6E8A-4147-A177-3AD203B41FA5}">
                      <a16:colId xmlns:a16="http://schemas.microsoft.com/office/drawing/2014/main" val="3691362276"/>
                    </a:ext>
                  </a:extLst>
                </a:gridCol>
                <a:gridCol w="1492403">
                  <a:extLst>
                    <a:ext uri="{9D8B030D-6E8A-4147-A177-3AD203B41FA5}">
                      <a16:colId xmlns:a16="http://schemas.microsoft.com/office/drawing/2014/main" val="3838552631"/>
                    </a:ext>
                  </a:extLst>
                </a:gridCol>
                <a:gridCol w="1492403">
                  <a:extLst>
                    <a:ext uri="{9D8B030D-6E8A-4147-A177-3AD203B41FA5}">
                      <a16:colId xmlns:a16="http://schemas.microsoft.com/office/drawing/2014/main" val="2753886849"/>
                    </a:ext>
                  </a:extLst>
                </a:gridCol>
                <a:gridCol w="1492403">
                  <a:extLst>
                    <a:ext uri="{9D8B030D-6E8A-4147-A177-3AD203B41FA5}">
                      <a16:colId xmlns:a16="http://schemas.microsoft.com/office/drawing/2014/main" val="3825376851"/>
                    </a:ext>
                  </a:extLst>
                </a:gridCol>
              </a:tblGrid>
              <a:tr h="160020">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000" b="0" i="0" dirty="0">
                        <a:solidFill>
                          <a:srgbClr val="002985"/>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b">
                    <a:lnL>
                      <a:noFill/>
                    </a:lnL>
                    <a:lnR w="381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Hormone receptor–positive</a:t>
                      </a:r>
                      <a:endPar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w="381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2100" b="1" i="0" dirty="0">
                          <a:solidFill>
                            <a:srgbClr val="002985"/>
                          </a:solidFill>
                          <a:effectLst/>
                          <a:latin typeface="Arial" panose="020B0604020202020204" pitchFamily="34" charset="0"/>
                          <a:ea typeface="MS Mincho" panose="02020609040205080304" pitchFamily="49" charset="-128"/>
                          <a:cs typeface="Arial" panose="020B0604020202020204" pitchFamily="34" charset="0"/>
                        </a:rPr>
                        <a:t>Full analysis set</a:t>
                      </a:r>
                      <a:endParaRPr lang="en-US" sz="2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50240" marR="650240" marT="0" marB="0" anchor="ctr">
                    <a:lnL>
                      <a:noFill/>
                    </a:lnL>
                    <a:lnR w="12700" cap="flat" cmpd="sng" algn="ctr">
                      <a:solidFill>
                        <a:schemeClr val="tx1"/>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All patients</a:t>
                      </a:r>
                      <a:endParaRPr lang="en-US" sz="1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hMerge="1">
                  <a:txBody>
                    <a:bodyPr/>
                    <a:lstStyle/>
                    <a:p>
                      <a:pPr marL="0" marR="0" algn="ctr">
                        <a:lnSpc>
                          <a:spcPct val="100000"/>
                        </a:lnSpc>
                        <a:spcBef>
                          <a:spcPts val="0"/>
                        </a:spcBef>
                        <a:spcAft>
                          <a:spcPts val="0"/>
                        </a:spcAft>
                      </a:pPr>
                      <a:endParaRPr lang="en-US" sz="9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243840" marR="243840" marT="0" marB="0" anchor="ctr">
                    <a:lnL>
                      <a:noFill/>
                    </a:lnL>
                    <a:lnR>
                      <a:noFill/>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90282185"/>
                  </a:ext>
                </a:extLst>
              </a:tr>
              <a:tr h="297180">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000" b="0" i="0" dirty="0">
                        <a:solidFill>
                          <a:srgbClr val="002985"/>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b">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T-DXd</a:t>
                      </a: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 </a:t>
                      </a:r>
                    </a:p>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331)</a:t>
                      </a:r>
                      <a:endPar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TPC</a:t>
                      </a:r>
                    </a:p>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163)</a:t>
                      </a:r>
                      <a:endPar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595959"/>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T-DXd</a:t>
                      </a: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 </a:t>
                      </a:r>
                    </a:p>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373)</a:t>
                      </a:r>
                      <a:endPar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TPC</a:t>
                      </a:r>
                    </a:p>
                    <a:p>
                      <a:pPr marL="0" marR="0" algn="ctr">
                        <a:lnSpc>
                          <a:spcPct val="100000"/>
                        </a:lnSpc>
                        <a:spcBef>
                          <a:spcPts val="0"/>
                        </a:spcBef>
                        <a:spcAft>
                          <a:spcPts val="0"/>
                        </a:spcAft>
                      </a:pPr>
                      <a:r>
                        <a:rPr lang="en-NZ"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184)</a:t>
                      </a:r>
                      <a:endParaRPr lang="en-US" sz="10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a:noFill/>
                    </a:lnL>
                    <a:lnR>
                      <a:noFill/>
                    </a:lnR>
                    <a:lnT w="9525" cap="flat" cmpd="sng" algn="ctr">
                      <a:solidFill>
                        <a:srgbClr val="00447C"/>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595959"/>
                    </a:solidFill>
                  </a:tcPr>
                </a:tc>
                <a:extLst>
                  <a:ext uri="{0D108BD9-81ED-4DB2-BD59-A6C34878D82A}">
                    <a16:rowId xmlns:a16="http://schemas.microsoft.com/office/drawing/2014/main" val="2304189290"/>
                  </a:ext>
                </a:extLst>
              </a:tr>
              <a:tr h="154285">
                <a:tc>
                  <a:txBody>
                    <a:bodyPr/>
                    <a:lstStyle/>
                    <a:p>
                      <a:pPr marL="0" marR="0">
                        <a:lnSpc>
                          <a:spcPct val="100000"/>
                        </a:lnSpc>
                        <a:spcBef>
                          <a:spcPts val="0"/>
                        </a:spcBef>
                        <a:spcAft>
                          <a:spcPts val="0"/>
                        </a:spcAft>
                      </a:pPr>
                      <a:r>
                        <a:rPr lang="en-US" sz="900" b="1" i="0" dirty="0">
                          <a:solidFill>
                            <a:srgbClr val="000000"/>
                          </a:solidFill>
                          <a:effectLst/>
                          <a:latin typeface="Arial" panose="020B0604020202020204" pitchFamily="34" charset="0"/>
                          <a:cs typeface="Arial" panose="020B0604020202020204" pitchFamily="34" charset="0"/>
                        </a:rPr>
                        <a:t>Lines of systemic therapy (metastatic setting)</a:t>
                      </a:r>
                    </a:p>
                  </a:txBody>
                  <a:tcPr marL="0" marR="0" marT="0" marB="0" anchor="ctr">
                    <a:lnL>
                      <a:noFill/>
                    </a:lnL>
                    <a:lnR w="38100" cap="flat" cmpd="sng" algn="ctr">
                      <a:solidFill>
                        <a:schemeClr val="tx1"/>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a:noFill/>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3933784321"/>
                  </a:ext>
                </a:extLst>
              </a:tr>
              <a:tr h="154285">
                <a:tc>
                  <a:txBody>
                    <a:bodyPr/>
                    <a:lstStyle/>
                    <a:p>
                      <a:pPr marL="233363" marR="0" indent="0">
                        <a:lnSpc>
                          <a:spcPct val="100000"/>
                        </a:lnSpc>
                        <a:spcBef>
                          <a:spcPts val="0"/>
                        </a:spcBef>
                        <a:spcAft>
                          <a:spcPts val="0"/>
                        </a:spcAft>
                      </a:pPr>
                      <a:r>
                        <a:rPr lang="en-US" sz="900" b="0" i="0" dirty="0">
                          <a:solidFill>
                            <a:srgbClr val="000000"/>
                          </a:solidFill>
                          <a:effectLst/>
                          <a:latin typeface="Arial" panose="020B0604020202020204" pitchFamily="34" charset="0"/>
                          <a:cs typeface="Arial" panose="020B0604020202020204" pitchFamily="34" charset="0"/>
                        </a:rPr>
                        <a:t>Number of lines, median (range)</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 (1-9)</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 (1-8)</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 (1-9)</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 (1-8)</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362037865"/>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900" b="0" i="0" dirty="0">
                          <a:solidFill>
                            <a:srgbClr val="000000"/>
                          </a:solidFill>
                          <a:effectLst/>
                          <a:latin typeface="Arial" panose="020B0604020202020204" pitchFamily="34" charset="0"/>
                          <a:cs typeface="Arial" panose="020B0604020202020204" pitchFamily="34" charset="0"/>
                        </a:rPr>
                        <a:t>Number of lines</a:t>
                      </a:r>
                      <a:r>
                        <a:rPr lang="en-NZ" sz="900" b="0" i="0" baseline="0" dirty="0">
                          <a:solidFill>
                            <a:srgbClr val="000000"/>
                          </a:solidFill>
                          <a:effectLst/>
                          <a:latin typeface="Arial" panose="020B0604020202020204" pitchFamily="34" charset="0"/>
                          <a:cs typeface="Arial" panose="020B0604020202020204" pitchFamily="34" charset="0"/>
                        </a:rPr>
                        <a:t>, n (</a:t>
                      </a:r>
                      <a:r>
                        <a:rPr lang="en-NZ" sz="900" b="0" i="0" dirty="0">
                          <a:solidFill>
                            <a:srgbClr val="000000"/>
                          </a:solidFill>
                          <a:effectLst/>
                          <a:latin typeface="Arial" panose="020B0604020202020204" pitchFamily="34" charset="0"/>
                          <a:cs typeface="Arial" panose="020B0604020202020204" pitchFamily="34" charset="0"/>
                        </a:rPr>
                        <a:t>%)</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endParaRPr lang="en-US" sz="1000" b="0" i="0" dirty="0">
                        <a:solidFill>
                          <a:srgbClr val="000000"/>
                        </a:solidFill>
                        <a:effectLst/>
                        <a:latin typeface="+mn-lt"/>
                        <a:cs typeface="Arial" panose="020B0604020202020204" pitchFamily="34" charset="0"/>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4060770773"/>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1</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23 (7)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14 (9)</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39 (10)</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19 (10)</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166960799"/>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2</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85 (26)</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41 (25)</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100 (27)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53 (29)</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3119087728"/>
                  </a:ext>
                </a:extLst>
              </a:tr>
              <a:tr h="154285">
                <a:tc>
                  <a:txBody>
                    <a:body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≥3</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223 (67)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108 (66)</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234 (63)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112 (61)</a:t>
                      </a:r>
                    </a:p>
                  </a:txBody>
                  <a:tcPr marL="0" marR="0" marT="0" marB="0" anchor="ctr">
                    <a:lnL>
                      <a:noFill/>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4105930075"/>
                  </a:ext>
                </a:extLst>
              </a:tr>
              <a:tr h="154285">
                <a:tc>
                  <a:txBody>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900" b="1" i="0" dirty="0">
                          <a:solidFill>
                            <a:srgbClr val="000000"/>
                          </a:solidFill>
                          <a:effectLst/>
                          <a:latin typeface="Arial" panose="020B0604020202020204" pitchFamily="34" charset="0"/>
                          <a:cs typeface="Arial" panose="020B0604020202020204" pitchFamily="34" charset="0"/>
                        </a:rPr>
                        <a:t>Lines of chemotherapy (metastatic setting)</a:t>
                      </a:r>
                      <a:endParaRPr lang="en-NZ"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w="38100" cap="flat" cmpd="sng" algn="ctr">
                      <a:solidFill>
                        <a:schemeClr val="tx1"/>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730115189"/>
                  </a:ext>
                </a:extLst>
              </a:tr>
              <a:tr h="154285">
                <a:tc>
                  <a:txBody>
                    <a:bodyPr/>
                    <a:lstStyle/>
                    <a:p>
                      <a:pPr marL="233363" marR="0" indent="0">
                        <a:lnSpc>
                          <a:spcPct val="100000"/>
                        </a:lnSpc>
                        <a:spcBef>
                          <a:spcPts val="0"/>
                        </a:spcBef>
                        <a:spcAft>
                          <a:spcPts val="0"/>
                        </a:spcAft>
                      </a:pPr>
                      <a:r>
                        <a:rPr lang="en-US" sz="900" b="0" i="0" dirty="0">
                          <a:solidFill>
                            <a:srgbClr val="000000"/>
                          </a:solidFill>
                          <a:effectLst/>
                          <a:latin typeface="Arial" panose="020B0604020202020204" pitchFamily="34" charset="0"/>
                          <a:cs typeface="Arial" panose="020B0604020202020204" pitchFamily="34" charset="0"/>
                        </a:rPr>
                        <a:t>Number of lines, median (range)</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 (0-3)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 (0-2)</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 (0-3)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 (0-2)</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738603941"/>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900" b="0" i="0" dirty="0">
                          <a:solidFill>
                            <a:srgbClr val="000000"/>
                          </a:solidFill>
                          <a:effectLst/>
                          <a:latin typeface="Arial" panose="020B0604020202020204" pitchFamily="34" charset="0"/>
                          <a:cs typeface="Arial" panose="020B0604020202020204" pitchFamily="34" charset="0"/>
                        </a:rPr>
                        <a:t>Number of lines</a:t>
                      </a:r>
                      <a:r>
                        <a:rPr lang="en-NZ" sz="900" b="0" i="0" baseline="0" dirty="0">
                          <a:solidFill>
                            <a:srgbClr val="000000"/>
                          </a:solidFill>
                          <a:effectLst/>
                          <a:latin typeface="Arial" panose="020B0604020202020204" pitchFamily="34" charset="0"/>
                          <a:cs typeface="Arial" panose="020B0604020202020204" pitchFamily="34" charset="0"/>
                        </a:rPr>
                        <a:t>, n (</a:t>
                      </a:r>
                      <a:r>
                        <a:rPr lang="en-NZ" sz="900" b="0" i="0" dirty="0">
                          <a:solidFill>
                            <a:srgbClr val="000000"/>
                          </a:solidFill>
                          <a:effectLst/>
                          <a:latin typeface="Arial" panose="020B0604020202020204" pitchFamily="34" charset="0"/>
                          <a:cs typeface="Arial" panose="020B0604020202020204" pitchFamily="34" charset="0"/>
                        </a:rPr>
                        <a:t>%)</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120359590"/>
                  </a:ext>
                </a:extLst>
              </a:tr>
              <a:tr h="153095">
                <a:tc>
                  <a:txBody>
                    <a:bodyPr/>
                    <a:lstStyle/>
                    <a:p>
                      <a:pPr marL="407988" marR="0" indent="0">
                        <a:lnSpc>
                          <a:spcPct val="100000"/>
                        </a:lnSpc>
                        <a:spcBef>
                          <a:spcPts val="0"/>
                        </a:spcBef>
                        <a:spcAft>
                          <a:spcPts val="0"/>
                        </a:spcAft>
                        <a:tabLst/>
                      </a:pPr>
                      <a:r>
                        <a:rPr lang="en-US" sz="900" b="0" i="0" dirty="0">
                          <a:solidFill>
                            <a:srgbClr val="000000"/>
                          </a:solidFill>
                          <a:effectLst/>
                          <a:latin typeface="Arial" panose="020B0604020202020204" pitchFamily="34" charset="0"/>
                          <a:cs typeface="Arial" panose="020B0604020202020204" pitchFamily="34" charset="0"/>
                        </a:rPr>
                        <a:t>0</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 (0.3)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 (0.6)</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 (0.3)</a:t>
                      </a:r>
                    </a:p>
                  </a:txBody>
                  <a:tcPr marL="0" marR="0" marT="0" marB="0">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 (0.5)</a:t>
                      </a:r>
                    </a:p>
                  </a:txBody>
                  <a:tcPr marL="0" marR="0" marT="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3038502164"/>
                  </a:ext>
                </a:extLst>
              </a:tr>
              <a:tr h="15309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1</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203 (61.3)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93 (57.1)</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221 (59.2)</a:t>
                      </a:r>
                    </a:p>
                  </a:txBody>
                  <a:tcPr marL="0" marR="0" marT="0" marB="0">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100 (54.3)</a:t>
                      </a:r>
                    </a:p>
                  </a:txBody>
                  <a:tcPr marL="0" marR="0" marT="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273856627"/>
                  </a:ext>
                </a:extLst>
              </a:tr>
              <a:tr h="15309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2</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124 (37.5)</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69 (42.3)</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145 (38.9)</a:t>
                      </a:r>
                    </a:p>
                  </a:txBody>
                  <a:tcPr marL="0" marR="0" marT="0" marB="0">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83 (45.1)</a:t>
                      </a:r>
                    </a:p>
                  </a:txBody>
                  <a:tcPr marL="0" marR="0" marT="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104166625"/>
                  </a:ext>
                </a:extLst>
              </a:tr>
              <a:tr h="153095">
                <a:tc>
                  <a:txBody>
                    <a:body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≥3</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3 (0.9)</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0</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6 (1.6)</a:t>
                      </a:r>
                    </a:p>
                  </a:txBody>
                  <a:tcPr marL="0" marR="0" marT="0" marB="0">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1000" kern="1200" dirty="0">
                          <a:solidFill>
                            <a:srgbClr val="000000"/>
                          </a:solidFill>
                          <a:effectLst/>
                          <a:latin typeface="+mn-lt"/>
                          <a:ea typeface="MS Mincho" panose="02020609040205080304" pitchFamily="49" charset="-128"/>
                          <a:cs typeface="+mn-cs"/>
                        </a:rPr>
                        <a:t>  0</a:t>
                      </a:r>
                    </a:p>
                  </a:txBody>
                  <a:tcPr marL="0" marR="0" marT="0" marB="0">
                    <a:lnL>
                      <a:noFill/>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985993353"/>
                  </a:ext>
                </a:extLst>
              </a:tr>
              <a:tr h="154285">
                <a:tc>
                  <a:txBody>
                    <a:body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900" b="1" i="0" dirty="0">
                          <a:solidFill>
                            <a:srgbClr val="000000"/>
                          </a:solidFill>
                          <a:effectLst/>
                          <a:latin typeface="Arial" panose="020B0604020202020204" pitchFamily="34" charset="0"/>
                          <a:cs typeface="Arial" panose="020B0604020202020204" pitchFamily="34" charset="0"/>
                        </a:rPr>
                        <a:t>Lines of endocrine therapy (metastatic setting)</a:t>
                      </a:r>
                      <a:endParaRPr lang="en-NZ"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w="38100" cap="flat" cmpd="sng" algn="ctr">
                      <a:solidFill>
                        <a:schemeClr val="tx1"/>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547634486"/>
                  </a:ext>
                </a:extLst>
              </a:tr>
              <a:tr h="154285">
                <a:tc>
                  <a:txBody>
                    <a:bodyPr/>
                    <a:lstStyle/>
                    <a:p>
                      <a:pPr marL="233363" marR="0" indent="0">
                        <a:lnSpc>
                          <a:spcPct val="100000"/>
                        </a:lnSpc>
                        <a:spcBef>
                          <a:spcPts val="0"/>
                        </a:spcBef>
                        <a:spcAft>
                          <a:spcPts val="0"/>
                        </a:spcAft>
                      </a:pPr>
                      <a:r>
                        <a:rPr lang="en-US" sz="900" b="0" i="0" dirty="0">
                          <a:solidFill>
                            <a:srgbClr val="000000"/>
                          </a:solidFill>
                          <a:effectLst/>
                          <a:latin typeface="Arial" panose="020B0604020202020204" pitchFamily="34" charset="0"/>
                          <a:cs typeface="Arial" panose="020B0604020202020204" pitchFamily="34" charset="0"/>
                        </a:rPr>
                        <a:t>Number of lines, median (range)</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 (0-7)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 (0-6)</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 (0-7)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 (0-6)</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528678936"/>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233363" marR="0" indent="0">
                        <a:lnSpc>
                          <a:spcPct val="100000"/>
                        </a:lnSpc>
                        <a:spcBef>
                          <a:spcPts val="0"/>
                        </a:spcBef>
                        <a:spcAft>
                          <a:spcPts val="0"/>
                        </a:spcAft>
                      </a:pPr>
                      <a:r>
                        <a:rPr lang="en-NZ" sz="900" b="0" i="0" dirty="0">
                          <a:solidFill>
                            <a:srgbClr val="000000"/>
                          </a:solidFill>
                          <a:effectLst/>
                          <a:latin typeface="Arial" panose="020B0604020202020204" pitchFamily="34" charset="0"/>
                          <a:cs typeface="Arial" panose="020B0604020202020204" pitchFamily="34" charset="0"/>
                        </a:rPr>
                        <a:t>Number of lines</a:t>
                      </a:r>
                      <a:r>
                        <a:rPr lang="en-NZ" sz="900" b="0" i="0" baseline="0" dirty="0">
                          <a:solidFill>
                            <a:srgbClr val="000000"/>
                          </a:solidFill>
                          <a:effectLst/>
                          <a:latin typeface="Arial" panose="020B0604020202020204" pitchFamily="34" charset="0"/>
                          <a:cs typeface="Arial" panose="020B0604020202020204" pitchFamily="34" charset="0"/>
                        </a:rPr>
                        <a:t>, n (</a:t>
                      </a:r>
                      <a:r>
                        <a:rPr lang="en-NZ" sz="900" b="0" i="0" dirty="0">
                          <a:solidFill>
                            <a:srgbClr val="000000"/>
                          </a:solidFill>
                          <a:effectLst/>
                          <a:latin typeface="Arial" panose="020B0604020202020204" pitchFamily="34" charset="0"/>
                          <a:cs typeface="Arial" panose="020B0604020202020204" pitchFamily="34" charset="0"/>
                        </a:rPr>
                        <a:t>%)</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endParaRPr lang="en-US" sz="1000" dirty="0">
                        <a:solidFill>
                          <a:srgbClr val="000000"/>
                        </a:solidFill>
                        <a:effectLst/>
                        <a:latin typeface="+mn-lt"/>
                        <a:ea typeface="MS Mincho" panose="02020609040205080304" pitchFamily="49" charset="-128"/>
                      </a:endParaRP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144929408"/>
                  </a:ext>
                </a:extLst>
              </a:tr>
              <a:tr h="154285">
                <a:tc>
                  <a:txBody>
                    <a:bodyPr/>
                    <a:lstStyle/>
                    <a:p>
                      <a:pPr marL="407988" marR="0" indent="0">
                        <a:lnSpc>
                          <a:spcPct val="100000"/>
                        </a:lnSpc>
                        <a:spcBef>
                          <a:spcPts val="0"/>
                        </a:spcBef>
                        <a:spcAft>
                          <a:spcPts val="0"/>
                        </a:spcAft>
                        <a:tabLst/>
                      </a:pPr>
                      <a:r>
                        <a:rPr lang="en-US" sz="900" b="0" i="0" dirty="0">
                          <a:solidFill>
                            <a:srgbClr val="000000"/>
                          </a:solidFill>
                          <a:effectLst/>
                          <a:latin typeface="Arial" panose="020B0604020202020204" pitchFamily="34" charset="0"/>
                          <a:cs typeface="Arial" panose="020B0604020202020204" pitchFamily="34" charset="0"/>
                        </a:rPr>
                        <a:t>0</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28 (8)</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17 (10)</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60 (16)</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34 (18)</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875553709"/>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1</a:t>
                      </a:r>
                      <a:endParaRPr lang="en-US" sz="9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105 (32)</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49 (30)</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108 (29)</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51 (28)</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4263830946"/>
                  </a:ext>
                </a:extLst>
              </a:tr>
              <a:tr h="15428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2</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110 (33)</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53 (33)</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115 (31)</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54 (29)</a:t>
                      </a:r>
                    </a:p>
                  </a:txBody>
                  <a:tcPr marL="0" marR="0"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629383234"/>
                  </a:ext>
                </a:extLst>
              </a:tr>
              <a:tr h="154285">
                <a:tc>
                  <a:txBody>
                    <a:bodyPr/>
                    <a:lstStyle/>
                    <a:p>
                      <a:pPr marL="407988" marR="0" indent="0">
                        <a:lnSpc>
                          <a:spcPct val="100000"/>
                        </a:lnSpc>
                        <a:spcBef>
                          <a:spcPts val="0"/>
                        </a:spcBef>
                        <a:spcAft>
                          <a:spcPts val="0"/>
                        </a:spcAft>
                        <a:tabLst/>
                      </a:pPr>
                      <a:r>
                        <a:rPr lang="en-NZ" sz="900" b="0" i="0" dirty="0">
                          <a:solidFill>
                            <a:srgbClr val="000000"/>
                          </a:solidFill>
                          <a:effectLst/>
                          <a:latin typeface="Arial" panose="020B0604020202020204" pitchFamily="34" charset="0"/>
                          <a:cs typeface="Arial" panose="020B0604020202020204" pitchFamily="34" charset="0"/>
                        </a:rPr>
                        <a:t>≥3</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88 (27)</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44 (27)</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90 (24)</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45 (24)</a:t>
                      </a:r>
                    </a:p>
                  </a:txBody>
                  <a:tcPr marL="0" marR="0" marT="0" marB="0" anchor="ctr">
                    <a:lnL>
                      <a:noFill/>
                    </a:lnL>
                    <a:lnR>
                      <a:noFill/>
                    </a:lnR>
                    <a:lnT w="12700" cap="flat" cmpd="sng" algn="ctr">
                      <a:no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4030117351"/>
                  </a:ext>
                </a:extLst>
              </a:tr>
              <a:tr h="308570">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l" defTabSz="1828800" rtl="0" eaLnBrk="1" fontAlgn="auto" latinLnBrk="0" hangingPunct="1">
                        <a:lnSpc>
                          <a:spcPct val="100000"/>
                        </a:lnSpc>
                        <a:spcBef>
                          <a:spcPts val="0"/>
                        </a:spcBef>
                        <a:spcAft>
                          <a:spcPts val="0"/>
                        </a:spcAft>
                        <a:buClrTx/>
                        <a:buSzTx/>
                        <a:buFontTx/>
                        <a:buNone/>
                        <a:tabLst/>
                        <a:defRPr/>
                      </a:pPr>
                      <a:r>
                        <a:rPr lang="en-US" sz="900" b="1" dirty="0">
                          <a:solidFill>
                            <a:srgbClr val="000000"/>
                          </a:solidFill>
                          <a:effectLst/>
                          <a:latin typeface="Arial" panose="020B0604020202020204" pitchFamily="34" charset="0"/>
                          <a:ea typeface="MS Mincho" panose="02020609040205080304" pitchFamily="49" charset="-128"/>
                          <a:cs typeface="Times New Roman" panose="02020603050405020304" pitchFamily="18" charset="0"/>
                        </a:rPr>
                        <a:t>Prior targeted cancer therapy, n (%)</a:t>
                      </a:r>
                      <a:endParaRPr lang="en-US" sz="900" dirty="0">
                        <a:solidFill>
                          <a:srgbClr val="000000"/>
                        </a:solidFill>
                        <a:effectLst/>
                        <a:latin typeface="Arial" panose="020B0604020202020204" pitchFamily="34" charset="0"/>
                        <a:ea typeface="MS Mincho" panose="02020609040205080304" pitchFamily="49" charset="-128"/>
                        <a:cs typeface="Times New Roman" panose="02020603050405020304" pitchFamily="18" charset="0"/>
                      </a:endParaRPr>
                    </a:p>
                    <a:p>
                      <a:pPr marL="237744" marR="0" indent="0">
                        <a:lnSpc>
                          <a:spcPct val="100000"/>
                        </a:lnSpc>
                        <a:spcBef>
                          <a:spcPts val="0"/>
                        </a:spcBef>
                        <a:spcAft>
                          <a:spcPts val="0"/>
                        </a:spcAft>
                      </a:pPr>
                      <a:r>
                        <a:rPr lang="en-US" sz="900" dirty="0">
                          <a:solidFill>
                            <a:srgbClr val="000000"/>
                          </a:solidFill>
                          <a:effectLst/>
                          <a:latin typeface="Arial" panose="020B0604020202020204" pitchFamily="34" charset="0"/>
                          <a:ea typeface="MS Mincho" panose="02020609040205080304" pitchFamily="49" charset="-128"/>
                          <a:cs typeface="Times New Roman" panose="02020603050405020304" pitchFamily="18" charset="0"/>
                        </a:rPr>
                        <a:t>Targeted therapy</a:t>
                      </a:r>
                    </a:p>
                  </a:txBody>
                  <a:tcPr marL="0" marR="0" marT="0" marB="0" anchor="ctr">
                    <a:lnL>
                      <a:noFill/>
                    </a:lnL>
                    <a:lnR w="38100" cap="flat" cmpd="sng" algn="ctr">
                      <a:solidFill>
                        <a:schemeClr val="tx1"/>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457200" rtl="0" eaLnBrk="1" latinLnBrk="0" hangingPunct="1">
                        <a:lnSpc>
                          <a:spcPct val="100000"/>
                        </a:lnSpc>
                        <a:spcBef>
                          <a:spcPts val="0"/>
                        </a:spcBef>
                        <a:spcAft>
                          <a:spcPts val="0"/>
                        </a:spcAft>
                      </a:pPr>
                      <a:endParaRPr kumimoji="1" lang="en-NZ" sz="1000" b="0" kern="1200" baseline="0" dirty="0">
                        <a:solidFill>
                          <a:srgbClr val="000000"/>
                        </a:solidFill>
                        <a:effectLst/>
                        <a:latin typeface="+mn-lt"/>
                        <a:ea typeface="+mn-ea"/>
                        <a:cs typeface="+mn-cs"/>
                      </a:endParaRPr>
                    </a:p>
                    <a:p>
                      <a:pPr marL="0" marR="0" indent="0" algn="ctr" defTabSz="457200" rtl="0" eaLnBrk="1" latinLnBrk="0" hangingPunct="1">
                        <a:lnSpc>
                          <a:spcPct val="100000"/>
                        </a:lnSpc>
                        <a:spcBef>
                          <a:spcPts val="0"/>
                        </a:spcBef>
                        <a:spcAft>
                          <a:spcPts val="0"/>
                        </a:spcAft>
                      </a:pPr>
                      <a:r>
                        <a:rPr kumimoji="1" lang="en-NZ" sz="1000" b="0" kern="1200" baseline="0" dirty="0">
                          <a:solidFill>
                            <a:srgbClr val="000000"/>
                          </a:solidFill>
                          <a:effectLst/>
                          <a:latin typeface="+mn-lt"/>
                          <a:ea typeface="+mn-ea"/>
                          <a:cs typeface="+mn-cs"/>
                        </a:rPr>
                        <a:t>259 (78)</a:t>
                      </a:r>
                    </a:p>
                  </a:txBody>
                  <a:tcPr marL="0" marR="0" marT="0" marB="0" anchor="b">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lvl="0" indent="0" algn="ctr" defTabSz="457200" rtl="0" eaLnBrk="1" fontAlgn="auto" latinLnBrk="0" hangingPunct="1">
                        <a:lnSpc>
                          <a:spcPct val="100000"/>
                        </a:lnSpc>
                        <a:spcBef>
                          <a:spcPts val="0"/>
                        </a:spcBef>
                        <a:spcAft>
                          <a:spcPts val="0"/>
                        </a:spcAft>
                        <a:buClr>
                          <a:srgbClr val="000000"/>
                        </a:buClr>
                        <a:buSzTx/>
                        <a:buFont typeface="Arial"/>
                        <a:buNone/>
                        <a:tabLst/>
                        <a:defRPr/>
                      </a:pPr>
                      <a:r>
                        <a:rPr kumimoji="1" lang="en-NZ" sz="1000" b="0" kern="1200" dirty="0">
                          <a:solidFill>
                            <a:srgbClr val="000000"/>
                          </a:solidFill>
                          <a:effectLst/>
                          <a:latin typeface="+mn-lt"/>
                          <a:ea typeface="+mn-ea"/>
                          <a:cs typeface="+mn-cs"/>
                        </a:rPr>
                        <a:t>132 (81)</a:t>
                      </a:r>
                    </a:p>
                  </a:txBody>
                  <a:tcPr marL="0" marR="0" marT="0" marB="0" anchor="b">
                    <a:lnL>
                      <a:noFill/>
                    </a:lnL>
                    <a:lnR w="38100" cap="flat" cmpd="sng" algn="ctr">
                      <a:solidFill>
                        <a:schemeClr val="tx1"/>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279 (75)</a:t>
                      </a:r>
                    </a:p>
                  </a:txBody>
                  <a:tcPr marL="0" marR="0" marT="0" marB="0" anchor="b">
                    <a:lnL w="38100" cap="flat" cmpd="sng" algn="ctr">
                      <a:solidFill>
                        <a:schemeClr val="tx1"/>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140 (76)</a:t>
                      </a:r>
                    </a:p>
                  </a:txBody>
                  <a:tcPr marL="0" marR="0" marT="0" marB="0" anchor="b">
                    <a:lnL>
                      <a:noFill/>
                    </a:lnL>
                    <a:lnR>
                      <a:noFill/>
                    </a:lnR>
                    <a:lnT w="9525" cap="flat" cmpd="sng" algn="ctr">
                      <a:solidFill>
                        <a:srgbClr val="00447C"/>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499254675"/>
                  </a:ext>
                </a:extLst>
              </a:tr>
              <a:tr h="154285">
                <a:tc>
                  <a:txBody>
                    <a:bodyPr/>
                    <a:lstStyle/>
                    <a:p>
                      <a:pPr marL="469900" marR="0" lvl="0" indent="0" algn="l" defTabSz="1828800" rtl="0" eaLnBrk="1" fontAlgn="auto" latinLnBrk="0" hangingPunct="1">
                        <a:lnSpc>
                          <a:spcPct val="100000"/>
                        </a:lnSpc>
                        <a:spcBef>
                          <a:spcPts val="0"/>
                        </a:spcBef>
                        <a:spcAft>
                          <a:spcPts val="0"/>
                        </a:spcAft>
                        <a:buClrTx/>
                        <a:buSzTx/>
                        <a:buFontTx/>
                        <a:buNone/>
                        <a:tabLst/>
                        <a:defRPr/>
                      </a:pPr>
                      <a:r>
                        <a:rPr lang="en-US" sz="900" kern="1200" dirty="0">
                          <a:solidFill>
                            <a:srgbClr val="000000"/>
                          </a:solidFill>
                          <a:effectLst/>
                          <a:latin typeface="Arial" panose="020B0604020202020204" pitchFamily="34" charset="0"/>
                          <a:ea typeface="MS Mincho" panose="02020609040205080304" pitchFamily="49" charset="-128"/>
                          <a:cs typeface="Times New Roman" panose="02020603050405020304" pitchFamily="18" charset="0"/>
                        </a:rPr>
                        <a:t>CDK4/6 inhibitor</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1" lang="en-NZ" sz="1000" b="0" kern="1200" baseline="0" dirty="0">
                          <a:solidFill>
                            <a:srgbClr val="000000"/>
                          </a:solidFill>
                          <a:effectLst/>
                          <a:latin typeface="+mn-lt"/>
                          <a:ea typeface="+mn-ea"/>
                          <a:cs typeface="+mn-cs"/>
                        </a:rPr>
                        <a:t>233 (70)</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kumimoji="1" lang="en-NZ" sz="1000" b="0" kern="1200" dirty="0">
                          <a:solidFill>
                            <a:srgbClr val="000000"/>
                          </a:solidFill>
                          <a:effectLst/>
                          <a:latin typeface="+mn-lt"/>
                          <a:ea typeface="+mn-ea"/>
                          <a:cs typeface="+mn-cs"/>
                        </a:rPr>
                        <a:t>115 (71)</a:t>
                      </a:r>
                    </a:p>
                  </a:txBody>
                  <a:tcPr marL="0" marR="0" marT="0" marB="0" anchor="ctr">
                    <a:lnL>
                      <a:noFill/>
                    </a:lnL>
                    <a:lnR w="381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239 (64)</a:t>
                      </a:r>
                    </a:p>
                  </a:txBody>
                  <a:tcPr marL="0" marR="0" marT="0" marB="0" anchor="ctr">
                    <a:lnL w="381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0000"/>
                        </a:lnSpc>
                        <a:spcBef>
                          <a:spcPts val="0"/>
                        </a:spcBef>
                        <a:spcAft>
                          <a:spcPts val="0"/>
                        </a:spcAft>
                      </a:pPr>
                      <a:r>
                        <a:rPr lang="en-US" sz="1000" dirty="0">
                          <a:solidFill>
                            <a:srgbClr val="000000"/>
                          </a:solidFill>
                          <a:effectLst/>
                          <a:latin typeface="+mn-lt"/>
                          <a:ea typeface="MS Mincho" panose="02020609040205080304" pitchFamily="49" charset="-128"/>
                        </a:rPr>
                        <a:t>119 (65)</a:t>
                      </a:r>
                    </a:p>
                  </a:txBody>
                  <a:tcPr marL="0" marR="0" marT="0" marB="0" anchor="ctr">
                    <a:lnL>
                      <a:noFill/>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1289721346"/>
                  </a:ext>
                </a:extLst>
              </a:tr>
            </a:tbl>
          </a:graphicData>
        </a:graphic>
      </p:graphicFrame>
      <p:sp>
        <p:nvSpPr>
          <p:cNvPr id="2" name="Slide Number Placeholder 1">
            <a:extLst>
              <a:ext uri="{FF2B5EF4-FFF2-40B4-BE49-F238E27FC236}">
                <a16:creationId xmlns:a16="http://schemas.microsoft.com/office/drawing/2014/main" id="{0C73A3D1-78F8-4D6C-801A-A852A6D8599A}"/>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67</a:t>
            </a:fld>
            <a:endParaRPr lang="en-US" dirty="0">
              <a:ea typeface="+mn-ea"/>
            </a:endParaRPr>
          </a:p>
        </p:txBody>
      </p:sp>
      <p:sp>
        <p:nvSpPr>
          <p:cNvPr id="6" name="Text Placeholder 5">
            <a:extLst>
              <a:ext uri="{FF2B5EF4-FFF2-40B4-BE49-F238E27FC236}">
                <a16:creationId xmlns:a16="http://schemas.microsoft.com/office/drawing/2014/main" id="{E8907DB7-EDB3-4993-8BC8-AC14CE5D00D3}"/>
              </a:ext>
            </a:extLst>
          </p:cNvPr>
          <p:cNvSpPr>
            <a:spLocks noGrp="1"/>
          </p:cNvSpPr>
          <p:nvPr>
            <p:ph type="body" sz="quarter" idx="15"/>
          </p:nvPr>
        </p:nvSpPr>
        <p:spPr/>
        <p:txBody>
          <a:bodyPr/>
          <a:lstStyle/>
          <a:p>
            <a:r>
              <a:rPr lang="en-US" dirty="0"/>
              <a:t>Shanu Modi, MD</a:t>
            </a:r>
          </a:p>
          <a:p>
            <a:endParaRPr lang="en-US" dirty="0"/>
          </a:p>
        </p:txBody>
      </p:sp>
      <p:sp>
        <p:nvSpPr>
          <p:cNvPr id="10" name="Title 2">
            <a:extLst>
              <a:ext uri="{FF2B5EF4-FFF2-40B4-BE49-F238E27FC236}">
                <a16:creationId xmlns:a16="http://schemas.microsoft.com/office/drawing/2014/main" id="{81AAFA12-8990-4C90-B668-379A8A2EE9DB}"/>
              </a:ext>
            </a:extLst>
          </p:cNvPr>
          <p:cNvSpPr txBox="1">
            <a:spLocks/>
          </p:cNvSpPr>
          <p:nvPr/>
        </p:nvSpPr>
        <p:spPr>
          <a:xfrm>
            <a:off x="201524" y="174963"/>
            <a:ext cx="8229600" cy="377192"/>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2024" dirty="0">
                <a:solidFill>
                  <a:srgbClr val="000000"/>
                </a:solidFill>
              </a:rPr>
              <a:t>Prior Therapies</a:t>
            </a:r>
          </a:p>
        </p:txBody>
      </p:sp>
      <p:sp>
        <p:nvSpPr>
          <p:cNvPr id="7" name="Footer Placeholder 3">
            <a:extLst>
              <a:ext uri="{FF2B5EF4-FFF2-40B4-BE49-F238E27FC236}">
                <a16:creationId xmlns:a16="http://schemas.microsoft.com/office/drawing/2014/main" id="{D995EDF1-752A-9395-9BFC-B8DD8536777F}"/>
              </a:ext>
            </a:extLst>
          </p:cNvPr>
          <p:cNvSpPr txBox="1">
            <a:spLocks/>
          </p:cNvSpPr>
          <p:nvPr/>
        </p:nvSpPr>
        <p:spPr>
          <a:xfrm>
            <a:off x="179280" y="4381027"/>
            <a:ext cx="7914245"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defRPr/>
            </a:pPr>
            <a:r>
              <a:rPr lang="en-US" sz="600" b="1" dirty="0">
                <a:solidFill>
                  <a:srgbClr val="000000"/>
                </a:solidFill>
                <a:latin typeface="Arial" panose="020B0604020202020204"/>
                <a:ea typeface="MS Mincho" panose="02020609040205080304" pitchFamily="49" charset="-128"/>
                <a:cs typeface="Calibri" panose="020F0502020204030204" pitchFamily="34" charset="0"/>
              </a:rPr>
              <a:t>Based on derived data, which includes protocol deviations. </a:t>
            </a:r>
            <a:r>
              <a:rPr lang="en-US" sz="600" dirty="0">
                <a:solidFill>
                  <a:srgbClr val="000000"/>
                </a:solidFill>
                <a:latin typeface="Arial" panose="020B0604020202020204"/>
                <a:cs typeface="Calibri" panose="020F0502020204030204" pitchFamily="34" charset="0"/>
              </a:rPr>
              <a:t>CDK, cyclin-dependent kinase; T-DXd, trastuzumab deruxtecan; TPC, treatment of physician’s choice.</a:t>
            </a:r>
            <a:endParaRPr lang="en-US" sz="600" dirty="0">
              <a:solidFill>
                <a:srgbClr val="000000"/>
              </a:solidFill>
              <a:latin typeface="Arial" panose="020B0604020202020204"/>
              <a:ea typeface="MS Mincho" panose="02020609040205080304" pitchFamily="49" charset="-128"/>
              <a:cs typeface="Arial" panose="020B0604020202020204" pitchFamily="34" charset="0"/>
            </a:endParaRPr>
          </a:p>
        </p:txBody>
      </p:sp>
      <p:sp>
        <p:nvSpPr>
          <p:cNvPr id="3" name="Rectangle 2">
            <a:extLst>
              <a:ext uri="{FF2B5EF4-FFF2-40B4-BE49-F238E27FC236}">
                <a16:creationId xmlns:a16="http://schemas.microsoft.com/office/drawing/2014/main" id="{7556F0B3-0ED2-5176-14D1-8D768B6CAD4D}"/>
              </a:ext>
            </a:extLst>
          </p:cNvPr>
          <p:cNvSpPr/>
          <p:nvPr/>
        </p:nvSpPr>
        <p:spPr>
          <a:xfrm>
            <a:off x="201524" y="1969284"/>
            <a:ext cx="8740952" cy="377192"/>
          </a:xfrm>
          <a:prstGeom prst="rect">
            <a:avLst/>
          </a:prstGeom>
          <a:noFill/>
          <a:ln w="158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fontAlgn="auto">
              <a:spcBef>
                <a:spcPts val="0"/>
              </a:spcBef>
              <a:spcAft>
                <a:spcPts val="0"/>
              </a:spcAft>
              <a:defRPr/>
            </a:pPr>
            <a:endParaRPr lang="en-US" sz="1350">
              <a:solidFill>
                <a:prstClr val="white"/>
              </a:solidFill>
              <a:latin typeface="Arial" panose="020B0604020202020204"/>
            </a:endParaRPr>
          </a:p>
        </p:txBody>
      </p:sp>
    </p:spTree>
    <p:extLst>
      <p:ext uri="{BB962C8B-B14F-4D97-AF65-F5344CB8AC3E}">
        <p14:creationId xmlns:p14="http://schemas.microsoft.com/office/powerpoint/2010/main" val="89087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73A3D1-78F8-4D6C-801A-A852A6D8599A}"/>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68</a:t>
            </a:fld>
            <a:endParaRPr lang="en-US" dirty="0">
              <a:ea typeface="+mn-ea"/>
            </a:endParaRPr>
          </a:p>
        </p:txBody>
      </p:sp>
      <p:sp>
        <p:nvSpPr>
          <p:cNvPr id="6" name="Text Placeholder 5">
            <a:extLst>
              <a:ext uri="{FF2B5EF4-FFF2-40B4-BE49-F238E27FC236}">
                <a16:creationId xmlns:a16="http://schemas.microsoft.com/office/drawing/2014/main" id="{D4A2A8D8-B3AC-4171-B6E1-0CC9BC262F83}"/>
              </a:ext>
            </a:extLst>
          </p:cNvPr>
          <p:cNvSpPr>
            <a:spLocks noGrp="1"/>
          </p:cNvSpPr>
          <p:nvPr>
            <p:ph type="body" sz="quarter" idx="15"/>
          </p:nvPr>
        </p:nvSpPr>
        <p:spPr/>
        <p:txBody>
          <a:bodyPr/>
          <a:lstStyle/>
          <a:p>
            <a:r>
              <a:rPr lang="en-US" dirty="0"/>
              <a:t>Shanu Modi, MD</a:t>
            </a:r>
          </a:p>
          <a:p>
            <a:endParaRPr lang="en-US" dirty="0"/>
          </a:p>
        </p:txBody>
      </p:sp>
      <p:sp>
        <p:nvSpPr>
          <p:cNvPr id="94" name="Footer Placeholder 3">
            <a:extLst>
              <a:ext uri="{FF2B5EF4-FFF2-40B4-BE49-F238E27FC236}">
                <a16:creationId xmlns:a16="http://schemas.microsoft.com/office/drawing/2014/main" id="{9E1DDD00-2212-4A30-B977-AE2CCAA79353}"/>
              </a:ext>
            </a:extLst>
          </p:cNvPr>
          <p:cNvSpPr txBox="1">
            <a:spLocks/>
          </p:cNvSpPr>
          <p:nvPr/>
        </p:nvSpPr>
        <p:spPr>
          <a:xfrm>
            <a:off x="143452" y="4362683"/>
            <a:ext cx="8886263"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defRPr/>
            </a:pPr>
            <a:r>
              <a:rPr lang="en-US" sz="675" b="1" dirty="0">
                <a:solidFill>
                  <a:srgbClr val="000000"/>
                </a:solidFill>
                <a:latin typeface="Arial" panose="020B0604020202020204"/>
                <a:ea typeface="MS Mincho" panose="02020609040205080304" pitchFamily="49" charset="-128"/>
                <a:cs typeface="Calibri" panose="020F0502020204030204" pitchFamily="34" charset="0"/>
              </a:rPr>
              <a:t>PFS by blinded independent central review. </a:t>
            </a:r>
            <a:endParaRPr lang="en-US" sz="675" dirty="0">
              <a:solidFill>
                <a:srgbClr val="000000"/>
              </a:solidFill>
              <a:latin typeface="Arial" panose="020B0604020202020204"/>
              <a:cs typeface="Calibri" panose="020F0502020204030204" pitchFamily="34" charset="0"/>
            </a:endParaRPr>
          </a:p>
          <a:p>
            <a:pPr defTabSz="171416" fontAlgn="auto">
              <a:spcBef>
                <a:spcPts val="0"/>
              </a:spcBef>
              <a:spcAft>
                <a:spcPts val="0"/>
              </a:spcAft>
              <a:defRPr/>
            </a:pPr>
            <a:r>
              <a:rPr lang="en-US" sz="600" dirty="0">
                <a:solidFill>
                  <a:srgbClr val="000000"/>
                </a:solidFill>
                <a:latin typeface="Arial" panose="020B0604020202020204"/>
                <a:cs typeface="Calibri" panose="020F0502020204030204" pitchFamily="34" charset="0"/>
              </a:rPr>
              <a:t>HR, hormone receptor; PFS, progression-free survival; T-DXd, trastuzumab deruxtecan; TPC, treatment of physician’s choice.</a:t>
            </a:r>
          </a:p>
        </p:txBody>
      </p:sp>
      <p:grpSp>
        <p:nvGrpSpPr>
          <p:cNvPr id="9" name="Group 8">
            <a:extLst>
              <a:ext uri="{FF2B5EF4-FFF2-40B4-BE49-F238E27FC236}">
                <a16:creationId xmlns:a16="http://schemas.microsoft.com/office/drawing/2014/main" id="{53D6EAA7-2886-07DF-0F60-1A8DAF420A73}"/>
              </a:ext>
            </a:extLst>
          </p:cNvPr>
          <p:cNvGrpSpPr/>
          <p:nvPr/>
        </p:nvGrpSpPr>
        <p:grpSpPr>
          <a:xfrm>
            <a:off x="4693413" y="1259853"/>
            <a:ext cx="4334488" cy="2650591"/>
            <a:chOff x="514129" y="3203544"/>
            <a:chExt cx="11560140" cy="7069162"/>
          </a:xfrm>
        </p:grpSpPr>
        <p:grpSp>
          <p:nvGrpSpPr>
            <p:cNvPr id="10" name="Graphic 4">
              <a:extLst>
                <a:ext uri="{FF2B5EF4-FFF2-40B4-BE49-F238E27FC236}">
                  <a16:creationId xmlns:a16="http://schemas.microsoft.com/office/drawing/2014/main" id="{74268EAD-294C-4ECF-F62F-3D879BADBB5E}"/>
                </a:ext>
              </a:extLst>
            </p:cNvPr>
            <p:cNvGrpSpPr/>
            <p:nvPr/>
          </p:nvGrpSpPr>
          <p:grpSpPr>
            <a:xfrm>
              <a:off x="1836951" y="3298835"/>
              <a:ext cx="9485342" cy="5858004"/>
              <a:chOff x="2955009" y="1019266"/>
              <a:chExt cx="6812275" cy="3681117"/>
            </a:xfrm>
            <a:noFill/>
          </p:grpSpPr>
          <p:sp>
            <p:nvSpPr>
              <p:cNvPr id="215" name="Freeform 61">
                <a:extLst>
                  <a:ext uri="{FF2B5EF4-FFF2-40B4-BE49-F238E27FC236}">
                    <a16:creationId xmlns:a16="http://schemas.microsoft.com/office/drawing/2014/main" id="{E0977FA6-6C9B-CB64-545E-7B8581BE5A77}"/>
                  </a:ext>
                </a:extLst>
              </p:cNvPr>
              <p:cNvSpPr/>
              <p:nvPr/>
            </p:nvSpPr>
            <p:spPr>
              <a:xfrm>
                <a:off x="2977671" y="1049501"/>
                <a:ext cx="6789613" cy="3650882"/>
              </a:xfrm>
              <a:custGeom>
                <a:avLst/>
                <a:gdLst>
                  <a:gd name="connsiteX0" fmla="*/ 0 w 6789613"/>
                  <a:gd name="connsiteY0" fmla="*/ 0 h 3650882"/>
                  <a:gd name="connsiteX1" fmla="*/ 63454 w 6789613"/>
                  <a:gd name="connsiteY1" fmla="*/ 0 h 3650882"/>
                  <a:gd name="connsiteX2" fmla="*/ 63454 w 6789613"/>
                  <a:gd name="connsiteY2" fmla="*/ 10582 h 3650882"/>
                  <a:gd name="connsiteX3" fmla="*/ 95182 w 6789613"/>
                  <a:gd name="connsiteY3" fmla="*/ 10582 h 3650882"/>
                  <a:gd name="connsiteX4" fmla="*/ 95182 w 6789613"/>
                  <a:gd name="connsiteY4" fmla="*/ 19653 h 3650882"/>
                  <a:gd name="connsiteX5" fmla="*/ 102736 w 6789613"/>
                  <a:gd name="connsiteY5" fmla="*/ 19653 h 3650882"/>
                  <a:gd name="connsiteX6" fmla="*/ 102736 w 6789613"/>
                  <a:gd name="connsiteY6" fmla="*/ 30235 h 3650882"/>
                  <a:gd name="connsiteX7" fmla="*/ 134463 w 6789613"/>
                  <a:gd name="connsiteY7" fmla="*/ 30235 h 3650882"/>
                  <a:gd name="connsiteX8" fmla="*/ 134463 w 6789613"/>
                  <a:gd name="connsiteY8" fmla="*/ 39306 h 3650882"/>
                  <a:gd name="connsiteX9" fmla="*/ 149571 w 6789613"/>
                  <a:gd name="connsiteY9" fmla="*/ 39306 h 3650882"/>
                  <a:gd name="connsiteX10" fmla="*/ 149571 w 6789613"/>
                  <a:gd name="connsiteY10" fmla="*/ 49888 h 3650882"/>
                  <a:gd name="connsiteX11" fmla="*/ 259861 w 6789613"/>
                  <a:gd name="connsiteY11" fmla="*/ 49888 h 3650882"/>
                  <a:gd name="connsiteX12" fmla="*/ 259861 w 6789613"/>
                  <a:gd name="connsiteY12" fmla="*/ 58958 h 3650882"/>
                  <a:gd name="connsiteX13" fmla="*/ 284034 w 6789613"/>
                  <a:gd name="connsiteY13" fmla="*/ 58958 h 3650882"/>
                  <a:gd name="connsiteX14" fmla="*/ 284034 w 6789613"/>
                  <a:gd name="connsiteY14" fmla="*/ 89193 h 3650882"/>
                  <a:gd name="connsiteX15" fmla="*/ 291588 w 6789613"/>
                  <a:gd name="connsiteY15" fmla="*/ 89193 h 3650882"/>
                  <a:gd name="connsiteX16" fmla="*/ 291588 w 6789613"/>
                  <a:gd name="connsiteY16" fmla="*/ 99776 h 3650882"/>
                  <a:gd name="connsiteX17" fmla="*/ 299142 w 6789613"/>
                  <a:gd name="connsiteY17" fmla="*/ 99776 h 3650882"/>
                  <a:gd name="connsiteX18" fmla="*/ 299142 w 6789613"/>
                  <a:gd name="connsiteY18" fmla="*/ 108846 h 3650882"/>
                  <a:gd name="connsiteX19" fmla="*/ 315761 w 6789613"/>
                  <a:gd name="connsiteY19" fmla="*/ 108846 h 3650882"/>
                  <a:gd name="connsiteX20" fmla="*/ 315761 w 6789613"/>
                  <a:gd name="connsiteY20" fmla="*/ 119428 h 3650882"/>
                  <a:gd name="connsiteX21" fmla="*/ 323315 w 6789613"/>
                  <a:gd name="connsiteY21" fmla="*/ 119428 h 3650882"/>
                  <a:gd name="connsiteX22" fmla="*/ 323315 w 6789613"/>
                  <a:gd name="connsiteY22" fmla="*/ 148152 h 3650882"/>
                  <a:gd name="connsiteX23" fmla="*/ 330869 w 6789613"/>
                  <a:gd name="connsiteY23" fmla="*/ 148152 h 3650882"/>
                  <a:gd name="connsiteX24" fmla="*/ 330869 w 6789613"/>
                  <a:gd name="connsiteY24" fmla="*/ 169316 h 3650882"/>
                  <a:gd name="connsiteX25" fmla="*/ 338423 w 6789613"/>
                  <a:gd name="connsiteY25" fmla="*/ 169316 h 3650882"/>
                  <a:gd name="connsiteX26" fmla="*/ 338423 w 6789613"/>
                  <a:gd name="connsiteY26" fmla="*/ 238857 h 3650882"/>
                  <a:gd name="connsiteX27" fmla="*/ 345977 w 6789613"/>
                  <a:gd name="connsiteY27" fmla="*/ 238857 h 3650882"/>
                  <a:gd name="connsiteX28" fmla="*/ 345977 w 6789613"/>
                  <a:gd name="connsiteY28" fmla="*/ 269092 h 3650882"/>
                  <a:gd name="connsiteX29" fmla="*/ 355042 w 6789613"/>
                  <a:gd name="connsiteY29" fmla="*/ 269092 h 3650882"/>
                  <a:gd name="connsiteX30" fmla="*/ 355042 w 6789613"/>
                  <a:gd name="connsiteY30" fmla="*/ 279674 h 3650882"/>
                  <a:gd name="connsiteX31" fmla="*/ 370150 w 6789613"/>
                  <a:gd name="connsiteY31" fmla="*/ 279674 h 3650882"/>
                  <a:gd name="connsiteX32" fmla="*/ 370150 w 6789613"/>
                  <a:gd name="connsiteY32" fmla="*/ 299327 h 3650882"/>
                  <a:gd name="connsiteX33" fmla="*/ 377704 w 6789613"/>
                  <a:gd name="connsiteY33" fmla="*/ 299327 h 3650882"/>
                  <a:gd name="connsiteX34" fmla="*/ 377704 w 6789613"/>
                  <a:gd name="connsiteY34" fmla="*/ 329562 h 3650882"/>
                  <a:gd name="connsiteX35" fmla="*/ 385258 w 6789613"/>
                  <a:gd name="connsiteY35" fmla="*/ 329562 h 3650882"/>
                  <a:gd name="connsiteX36" fmla="*/ 385258 w 6789613"/>
                  <a:gd name="connsiteY36" fmla="*/ 338633 h 3650882"/>
                  <a:gd name="connsiteX37" fmla="*/ 409432 w 6789613"/>
                  <a:gd name="connsiteY37" fmla="*/ 338633 h 3650882"/>
                  <a:gd name="connsiteX38" fmla="*/ 409432 w 6789613"/>
                  <a:gd name="connsiteY38" fmla="*/ 349215 h 3650882"/>
                  <a:gd name="connsiteX39" fmla="*/ 433605 w 6789613"/>
                  <a:gd name="connsiteY39" fmla="*/ 349215 h 3650882"/>
                  <a:gd name="connsiteX40" fmla="*/ 433605 w 6789613"/>
                  <a:gd name="connsiteY40" fmla="*/ 359797 h 3650882"/>
                  <a:gd name="connsiteX41" fmla="*/ 441159 w 6789613"/>
                  <a:gd name="connsiteY41" fmla="*/ 359797 h 3650882"/>
                  <a:gd name="connsiteX42" fmla="*/ 441159 w 6789613"/>
                  <a:gd name="connsiteY42" fmla="*/ 368868 h 3650882"/>
                  <a:gd name="connsiteX43" fmla="*/ 465332 w 6789613"/>
                  <a:gd name="connsiteY43" fmla="*/ 368868 h 3650882"/>
                  <a:gd name="connsiteX44" fmla="*/ 465332 w 6789613"/>
                  <a:gd name="connsiteY44" fmla="*/ 379450 h 3650882"/>
                  <a:gd name="connsiteX45" fmla="*/ 527275 w 6789613"/>
                  <a:gd name="connsiteY45" fmla="*/ 379450 h 3650882"/>
                  <a:gd name="connsiteX46" fmla="*/ 527275 w 6789613"/>
                  <a:gd name="connsiteY46" fmla="*/ 390032 h 3650882"/>
                  <a:gd name="connsiteX47" fmla="*/ 543894 w 6789613"/>
                  <a:gd name="connsiteY47" fmla="*/ 390032 h 3650882"/>
                  <a:gd name="connsiteX48" fmla="*/ 543894 w 6789613"/>
                  <a:gd name="connsiteY48" fmla="*/ 399103 h 3650882"/>
                  <a:gd name="connsiteX49" fmla="*/ 551448 w 6789613"/>
                  <a:gd name="connsiteY49" fmla="*/ 399103 h 3650882"/>
                  <a:gd name="connsiteX50" fmla="*/ 551448 w 6789613"/>
                  <a:gd name="connsiteY50" fmla="*/ 409685 h 3650882"/>
                  <a:gd name="connsiteX51" fmla="*/ 566557 w 6789613"/>
                  <a:gd name="connsiteY51" fmla="*/ 409685 h 3650882"/>
                  <a:gd name="connsiteX52" fmla="*/ 566557 w 6789613"/>
                  <a:gd name="connsiteY52" fmla="*/ 420267 h 3650882"/>
                  <a:gd name="connsiteX53" fmla="*/ 622457 w 6789613"/>
                  <a:gd name="connsiteY53" fmla="*/ 420267 h 3650882"/>
                  <a:gd name="connsiteX54" fmla="*/ 622457 w 6789613"/>
                  <a:gd name="connsiteY54" fmla="*/ 429338 h 3650882"/>
                  <a:gd name="connsiteX55" fmla="*/ 630011 w 6789613"/>
                  <a:gd name="connsiteY55" fmla="*/ 429338 h 3650882"/>
                  <a:gd name="connsiteX56" fmla="*/ 630011 w 6789613"/>
                  <a:gd name="connsiteY56" fmla="*/ 439920 h 3650882"/>
                  <a:gd name="connsiteX57" fmla="*/ 637565 w 6789613"/>
                  <a:gd name="connsiteY57" fmla="*/ 439920 h 3650882"/>
                  <a:gd name="connsiteX58" fmla="*/ 637565 w 6789613"/>
                  <a:gd name="connsiteY58" fmla="*/ 459573 h 3650882"/>
                  <a:gd name="connsiteX59" fmla="*/ 645119 w 6789613"/>
                  <a:gd name="connsiteY59" fmla="*/ 459573 h 3650882"/>
                  <a:gd name="connsiteX60" fmla="*/ 645119 w 6789613"/>
                  <a:gd name="connsiteY60" fmla="*/ 470155 h 3650882"/>
                  <a:gd name="connsiteX61" fmla="*/ 654184 w 6789613"/>
                  <a:gd name="connsiteY61" fmla="*/ 470155 h 3650882"/>
                  <a:gd name="connsiteX62" fmla="*/ 654184 w 6789613"/>
                  <a:gd name="connsiteY62" fmla="*/ 489808 h 3650882"/>
                  <a:gd name="connsiteX63" fmla="*/ 661738 w 6789613"/>
                  <a:gd name="connsiteY63" fmla="*/ 489808 h 3650882"/>
                  <a:gd name="connsiteX64" fmla="*/ 661738 w 6789613"/>
                  <a:gd name="connsiteY64" fmla="*/ 510972 h 3650882"/>
                  <a:gd name="connsiteX65" fmla="*/ 669292 w 6789613"/>
                  <a:gd name="connsiteY65" fmla="*/ 510972 h 3650882"/>
                  <a:gd name="connsiteX66" fmla="*/ 669292 w 6789613"/>
                  <a:gd name="connsiteY66" fmla="*/ 571442 h 3650882"/>
                  <a:gd name="connsiteX67" fmla="*/ 676846 w 6789613"/>
                  <a:gd name="connsiteY67" fmla="*/ 571442 h 3650882"/>
                  <a:gd name="connsiteX68" fmla="*/ 676846 w 6789613"/>
                  <a:gd name="connsiteY68" fmla="*/ 610748 h 3650882"/>
                  <a:gd name="connsiteX69" fmla="*/ 685911 w 6789613"/>
                  <a:gd name="connsiteY69" fmla="*/ 610748 h 3650882"/>
                  <a:gd name="connsiteX70" fmla="*/ 685911 w 6789613"/>
                  <a:gd name="connsiteY70" fmla="*/ 621330 h 3650882"/>
                  <a:gd name="connsiteX71" fmla="*/ 693465 w 6789613"/>
                  <a:gd name="connsiteY71" fmla="*/ 621330 h 3650882"/>
                  <a:gd name="connsiteX72" fmla="*/ 693465 w 6789613"/>
                  <a:gd name="connsiteY72" fmla="*/ 651565 h 3650882"/>
                  <a:gd name="connsiteX73" fmla="*/ 716128 w 6789613"/>
                  <a:gd name="connsiteY73" fmla="*/ 651565 h 3650882"/>
                  <a:gd name="connsiteX74" fmla="*/ 716128 w 6789613"/>
                  <a:gd name="connsiteY74" fmla="*/ 662148 h 3650882"/>
                  <a:gd name="connsiteX75" fmla="*/ 725192 w 6789613"/>
                  <a:gd name="connsiteY75" fmla="*/ 662148 h 3650882"/>
                  <a:gd name="connsiteX76" fmla="*/ 725192 w 6789613"/>
                  <a:gd name="connsiteY76" fmla="*/ 672730 h 3650882"/>
                  <a:gd name="connsiteX77" fmla="*/ 740301 w 6789613"/>
                  <a:gd name="connsiteY77" fmla="*/ 672730 h 3650882"/>
                  <a:gd name="connsiteX78" fmla="*/ 740301 w 6789613"/>
                  <a:gd name="connsiteY78" fmla="*/ 681800 h 3650882"/>
                  <a:gd name="connsiteX79" fmla="*/ 755409 w 6789613"/>
                  <a:gd name="connsiteY79" fmla="*/ 681800 h 3650882"/>
                  <a:gd name="connsiteX80" fmla="*/ 755409 w 6789613"/>
                  <a:gd name="connsiteY80" fmla="*/ 692383 h 3650882"/>
                  <a:gd name="connsiteX81" fmla="*/ 968434 w 6789613"/>
                  <a:gd name="connsiteY81" fmla="*/ 692383 h 3650882"/>
                  <a:gd name="connsiteX82" fmla="*/ 968434 w 6789613"/>
                  <a:gd name="connsiteY82" fmla="*/ 702965 h 3650882"/>
                  <a:gd name="connsiteX83" fmla="*/ 975988 w 6789613"/>
                  <a:gd name="connsiteY83" fmla="*/ 702965 h 3650882"/>
                  <a:gd name="connsiteX84" fmla="*/ 975988 w 6789613"/>
                  <a:gd name="connsiteY84" fmla="*/ 712035 h 3650882"/>
                  <a:gd name="connsiteX85" fmla="*/ 992607 w 6789613"/>
                  <a:gd name="connsiteY85" fmla="*/ 712035 h 3650882"/>
                  <a:gd name="connsiteX86" fmla="*/ 992607 w 6789613"/>
                  <a:gd name="connsiteY86" fmla="*/ 722618 h 3650882"/>
                  <a:gd name="connsiteX87" fmla="*/ 1000161 w 6789613"/>
                  <a:gd name="connsiteY87" fmla="*/ 722618 h 3650882"/>
                  <a:gd name="connsiteX88" fmla="*/ 1000161 w 6789613"/>
                  <a:gd name="connsiteY88" fmla="*/ 752853 h 3650882"/>
                  <a:gd name="connsiteX89" fmla="*/ 1007715 w 6789613"/>
                  <a:gd name="connsiteY89" fmla="*/ 752853 h 3650882"/>
                  <a:gd name="connsiteX90" fmla="*/ 1007715 w 6789613"/>
                  <a:gd name="connsiteY90" fmla="*/ 814835 h 3650882"/>
                  <a:gd name="connsiteX91" fmla="*/ 1024334 w 6789613"/>
                  <a:gd name="connsiteY91" fmla="*/ 814835 h 3650882"/>
                  <a:gd name="connsiteX92" fmla="*/ 1024334 w 6789613"/>
                  <a:gd name="connsiteY92" fmla="*/ 825417 h 3650882"/>
                  <a:gd name="connsiteX93" fmla="*/ 1039442 w 6789613"/>
                  <a:gd name="connsiteY93" fmla="*/ 825417 h 3650882"/>
                  <a:gd name="connsiteX94" fmla="*/ 1039442 w 6789613"/>
                  <a:gd name="connsiteY94" fmla="*/ 835999 h 3650882"/>
                  <a:gd name="connsiteX95" fmla="*/ 1078724 w 6789613"/>
                  <a:gd name="connsiteY95" fmla="*/ 835999 h 3650882"/>
                  <a:gd name="connsiteX96" fmla="*/ 1078724 w 6789613"/>
                  <a:gd name="connsiteY96" fmla="*/ 845070 h 3650882"/>
                  <a:gd name="connsiteX97" fmla="*/ 1110451 w 6789613"/>
                  <a:gd name="connsiteY97" fmla="*/ 845070 h 3650882"/>
                  <a:gd name="connsiteX98" fmla="*/ 1110451 w 6789613"/>
                  <a:gd name="connsiteY98" fmla="*/ 855652 h 3650882"/>
                  <a:gd name="connsiteX99" fmla="*/ 1228295 w 6789613"/>
                  <a:gd name="connsiteY99" fmla="*/ 855652 h 3650882"/>
                  <a:gd name="connsiteX100" fmla="*/ 1228295 w 6789613"/>
                  <a:gd name="connsiteY100" fmla="*/ 866234 h 3650882"/>
                  <a:gd name="connsiteX101" fmla="*/ 1267576 w 6789613"/>
                  <a:gd name="connsiteY101" fmla="*/ 866234 h 3650882"/>
                  <a:gd name="connsiteX102" fmla="*/ 1267576 w 6789613"/>
                  <a:gd name="connsiteY102" fmla="*/ 887399 h 3650882"/>
                  <a:gd name="connsiteX103" fmla="*/ 1284195 w 6789613"/>
                  <a:gd name="connsiteY103" fmla="*/ 887399 h 3650882"/>
                  <a:gd name="connsiteX104" fmla="*/ 1284195 w 6789613"/>
                  <a:gd name="connsiteY104" fmla="*/ 907051 h 3650882"/>
                  <a:gd name="connsiteX105" fmla="*/ 1291749 w 6789613"/>
                  <a:gd name="connsiteY105" fmla="*/ 907051 h 3650882"/>
                  <a:gd name="connsiteX106" fmla="*/ 1291749 w 6789613"/>
                  <a:gd name="connsiteY106" fmla="*/ 949381 h 3650882"/>
                  <a:gd name="connsiteX107" fmla="*/ 1315922 w 6789613"/>
                  <a:gd name="connsiteY107" fmla="*/ 949381 h 3650882"/>
                  <a:gd name="connsiteX108" fmla="*/ 1315922 w 6789613"/>
                  <a:gd name="connsiteY108" fmla="*/ 959963 h 3650882"/>
                  <a:gd name="connsiteX109" fmla="*/ 1323476 w 6789613"/>
                  <a:gd name="connsiteY109" fmla="*/ 959963 h 3650882"/>
                  <a:gd name="connsiteX110" fmla="*/ 1323476 w 6789613"/>
                  <a:gd name="connsiteY110" fmla="*/ 969033 h 3650882"/>
                  <a:gd name="connsiteX111" fmla="*/ 1331030 w 6789613"/>
                  <a:gd name="connsiteY111" fmla="*/ 969033 h 3650882"/>
                  <a:gd name="connsiteX112" fmla="*/ 1331030 w 6789613"/>
                  <a:gd name="connsiteY112" fmla="*/ 1021945 h 3650882"/>
                  <a:gd name="connsiteX113" fmla="*/ 1338584 w 6789613"/>
                  <a:gd name="connsiteY113" fmla="*/ 1021945 h 3650882"/>
                  <a:gd name="connsiteX114" fmla="*/ 1338584 w 6789613"/>
                  <a:gd name="connsiteY114" fmla="*/ 1062762 h 3650882"/>
                  <a:gd name="connsiteX115" fmla="*/ 1346138 w 6789613"/>
                  <a:gd name="connsiteY115" fmla="*/ 1062762 h 3650882"/>
                  <a:gd name="connsiteX116" fmla="*/ 1346138 w 6789613"/>
                  <a:gd name="connsiteY116" fmla="*/ 1083927 h 3650882"/>
                  <a:gd name="connsiteX117" fmla="*/ 1355203 w 6789613"/>
                  <a:gd name="connsiteY117" fmla="*/ 1083927 h 3650882"/>
                  <a:gd name="connsiteX118" fmla="*/ 1355203 w 6789613"/>
                  <a:gd name="connsiteY118" fmla="*/ 1094509 h 3650882"/>
                  <a:gd name="connsiteX119" fmla="*/ 1362757 w 6789613"/>
                  <a:gd name="connsiteY119" fmla="*/ 1094509 h 3650882"/>
                  <a:gd name="connsiteX120" fmla="*/ 1362757 w 6789613"/>
                  <a:gd name="connsiteY120" fmla="*/ 1114162 h 3650882"/>
                  <a:gd name="connsiteX121" fmla="*/ 1370312 w 6789613"/>
                  <a:gd name="connsiteY121" fmla="*/ 1114162 h 3650882"/>
                  <a:gd name="connsiteX122" fmla="*/ 1370312 w 6789613"/>
                  <a:gd name="connsiteY122" fmla="*/ 1135326 h 3650882"/>
                  <a:gd name="connsiteX123" fmla="*/ 1377866 w 6789613"/>
                  <a:gd name="connsiteY123" fmla="*/ 1135326 h 3650882"/>
                  <a:gd name="connsiteX124" fmla="*/ 1377866 w 6789613"/>
                  <a:gd name="connsiteY124" fmla="*/ 1145908 h 3650882"/>
                  <a:gd name="connsiteX125" fmla="*/ 1386930 w 6789613"/>
                  <a:gd name="connsiteY125" fmla="*/ 1145908 h 3650882"/>
                  <a:gd name="connsiteX126" fmla="*/ 1386930 w 6789613"/>
                  <a:gd name="connsiteY126" fmla="*/ 1156491 h 3650882"/>
                  <a:gd name="connsiteX127" fmla="*/ 1433766 w 6789613"/>
                  <a:gd name="connsiteY127" fmla="*/ 1156491 h 3650882"/>
                  <a:gd name="connsiteX128" fmla="*/ 1433766 w 6789613"/>
                  <a:gd name="connsiteY128" fmla="*/ 1167073 h 3650882"/>
                  <a:gd name="connsiteX129" fmla="*/ 1441320 w 6789613"/>
                  <a:gd name="connsiteY129" fmla="*/ 1167073 h 3650882"/>
                  <a:gd name="connsiteX130" fmla="*/ 1441320 w 6789613"/>
                  <a:gd name="connsiteY130" fmla="*/ 1177655 h 3650882"/>
                  <a:gd name="connsiteX131" fmla="*/ 1465493 w 6789613"/>
                  <a:gd name="connsiteY131" fmla="*/ 1177655 h 3650882"/>
                  <a:gd name="connsiteX132" fmla="*/ 1465493 w 6789613"/>
                  <a:gd name="connsiteY132" fmla="*/ 1186726 h 3650882"/>
                  <a:gd name="connsiteX133" fmla="*/ 1512328 w 6789613"/>
                  <a:gd name="connsiteY133" fmla="*/ 1186726 h 3650882"/>
                  <a:gd name="connsiteX134" fmla="*/ 1512328 w 6789613"/>
                  <a:gd name="connsiteY134" fmla="*/ 1197308 h 3650882"/>
                  <a:gd name="connsiteX135" fmla="*/ 1544056 w 6789613"/>
                  <a:gd name="connsiteY135" fmla="*/ 1197308 h 3650882"/>
                  <a:gd name="connsiteX136" fmla="*/ 1544056 w 6789613"/>
                  <a:gd name="connsiteY136" fmla="*/ 1207890 h 3650882"/>
                  <a:gd name="connsiteX137" fmla="*/ 1575783 w 6789613"/>
                  <a:gd name="connsiteY137" fmla="*/ 1207890 h 3650882"/>
                  <a:gd name="connsiteX138" fmla="*/ 1575783 w 6789613"/>
                  <a:gd name="connsiteY138" fmla="*/ 1218472 h 3650882"/>
                  <a:gd name="connsiteX139" fmla="*/ 1583337 w 6789613"/>
                  <a:gd name="connsiteY139" fmla="*/ 1218472 h 3650882"/>
                  <a:gd name="connsiteX140" fmla="*/ 1583337 w 6789613"/>
                  <a:gd name="connsiteY140" fmla="*/ 1229055 h 3650882"/>
                  <a:gd name="connsiteX141" fmla="*/ 1590891 w 6789613"/>
                  <a:gd name="connsiteY141" fmla="*/ 1229055 h 3650882"/>
                  <a:gd name="connsiteX142" fmla="*/ 1590891 w 6789613"/>
                  <a:gd name="connsiteY142" fmla="*/ 1239637 h 3650882"/>
                  <a:gd name="connsiteX143" fmla="*/ 1615064 w 6789613"/>
                  <a:gd name="connsiteY143" fmla="*/ 1239637 h 3650882"/>
                  <a:gd name="connsiteX144" fmla="*/ 1615064 w 6789613"/>
                  <a:gd name="connsiteY144" fmla="*/ 1250219 h 3650882"/>
                  <a:gd name="connsiteX145" fmla="*/ 1630172 w 6789613"/>
                  <a:gd name="connsiteY145" fmla="*/ 1250219 h 3650882"/>
                  <a:gd name="connsiteX146" fmla="*/ 1630172 w 6789613"/>
                  <a:gd name="connsiteY146" fmla="*/ 1260802 h 3650882"/>
                  <a:gd name="connsiteX147" fmla="*/ 1637726 w 6789613"/>
                  <a:gd name="connsiteY147" fmla="*/ 1260802 h 3650882"/>
                  <a:gd name="connsiteX148" fmla="*/ 1637726 w 6789613"/>
                  <a:gd name="connsiteY148" fmla="*/ 1271384 h 3650882"/>
                  <a:gd name="connsiteX149" fmla="*/ 1646791 w 6789613"/>
                  <a:gd name="connsiteY149" fmla="*/ 1271384 h 3650882"/>
                  <a:gd name="connsiteX150" fmla="*/ 1646791 w 6789613"/>
                  <a:gd name="connsiteY150" fmla="*/ 1281966 h 3650882"/>
                  <a:gd name="connsiteX151" fmla="*/ 1654345 w 6789613"/>
                  <a:gd name="connsiteY151" fmla="*/ 1281966 h 3650882"/>
                  <a:gd name="connsiteX152" fmla="*/ 1654345 w 6789613"/>
                  <a:gd name="connsiteY152" fmla="*/ 1292548 h 3650882"/>
                  <a:gd name="connsiteX153" fmla="*/ 1661899 w 6789613"/>
                  <a:gd name="connsiteY153" fmla="*/ 1292548 h 3650882"/>
                  <a:gd name="connsiteX154" fmla="*/ 1661899 w 6789613"/>
                  <a:gd name="connsiteY154" fmla="*/ 1313713 h 3650882"/>
                  <a:gd name="connsiteX155" fmla="*/ 1669453 w 6789613"/>
                  <a:gd name="connsiteY155" fmla="*/ 1313713 h 3650882"/>
                  <a:gd name="connsiteX156" fmla="*/ 1669453 w 6789613"/>
                  <a:gd name="connsiteY156" fmla="*/ 1345460 h 3650882"/>
                  <a:gd name="connsiteX157" fmla="*/ 1686072 w 6789613"/>
                  <a:gd name="connsiteY157" fmla="*/ 1345460 h 3650882"/>
                  <a:gd name="connsiteX158" fmla="*/ 1686072 w 6789613"/>
                  <a:gd name="connsiteY158" fmla="*/ 1366624 h 3650882"/>
                  <a:gd name="connsiteX159" fmla="*/ 1701180 w 6789613"/>
                  <a:gd name="connsiteY159" fmla="*/ 1366624 h 3650882"/>
                  <a:gd name="connsiteX160" fmla="*/ 1701180 w 6789613"/>
                  <a:gd name="connsiteY160" fmla="*/ 1377206 h 3650882"/>
                  <a:gd name="connsiteX161" fmla="*/ 1708735 w 6789613"/>
                  <a:gd name="connsiteY161" fmla="*/ 1377206 h 3650882"/>
                  <a:gd name="connsiteX162" fmla="*/ 1708735 w 6789613"/>
                  <a:gd name="connsiteY162" fmla="*/ 1398371 h 3650882"/>
                  <a:gd name="connsiteX163" fmla="*/ 1717800 w 6789613"/>
                  <a:gd name="connsiteY163" fmla="*/ 1398371 h 3650882"/>
                  <a:gd name="connsiteX164" fmla="*/ 1717800 w 6789613"/>
                  <a:gd name="connsiteY164" fmla="*/ 1408953 h 3650882"/>
                  <a:gd name="connsiteX165" fmla="*/ 1725354 w 6789613"/>
                  <a:gd name="connsiteY165" fmla="*/ 1408953 h 3650882"/>
                  <a:gd name="connsiteX166" fmla="*/ 1725354 w 6789613"/>
                  <a:gd name="connsiteY166" fmla="*/ 1419536 h 3650882"/>
                  <a:gd name="connsiteX167" fmla="*/ 1757081 w 6789613"/>
                  <a:gd name="connsiteY167" fmla="*/ 1419536 h 3650882"/>
                  <a:gd name="connsiteX168" fmla="*/ 1757081 w 6789613"/>
                  <a:gd name="connsiteY168" fmla="*/ 1430118 h 3650882"/>
                  <a:gd name="connsiteX169" fmla="*/ 1787297 w 6789613"/>
                  <a:gd name="connsiteY169" fmla="*/ 1430118 h 3650882"/>
                  <a:gd name="connsiteX170" fmla="*/ 1787297 w 6789613"/>
                  <a:gd name="connsiteY170" fmla="*/ 1442212 h 3650882"/>
                  <a:gd name="connsiteX171" fmla="*/ 1803916 w 6789613"/>
                  <a:gd name="connsiteY171" fmla="*/ 1442212 h 3650882"/>
                  <a:gd name="connsiteX172" fmla="*/ 1803916 w 6789613"/>
                  <a:gd name="connsiteY172" fmla="*/ 1463376 h 3650882"/>
                  <a:gd name="connsiteX173" fmla="*/ 1835643 w 6789613"/>
                  <a:gd name="connsiteY173" fmla="*/ 1463376 h 3650882"/>
                  <a:gd name="connsiteX174" fmla="*/ 1835643 w 6789613"/>
                  <a:gd name="connsiteY174" fmla="*/ 1473959 h 3650882"/>
                  <a:gd name="connsiteX175" fmla="*/ 1914206 w 6789613"/>
                  <a:gd name="connsiteY175" fmla="*/ 1473959 h 3650882"/>
                  <a:gd name="connsiteX176" fmla="*/ 1914206 w 6789613"/>
                  <a:gd name="connsiteY176" fmla="*/ 1484541 h 3650882"/>
                  <a:gd name="connsiteX177" fmla="*/ 1929314 w 6789613"/>
                  <a:gd name="connsiteY177" fmla="*/ 1484541 h 3650882"/>
                  <a:gd name="connsiteX178" fmla="*/ 1929314 w 6789613"/>
                  <a:gd name="connsiteY178" fmla="*/ 1495123 h 3650882"/>
                  <a:gd name="connsiteX179" fmla="*/ 1945933 w 6789613"/>
                  <a:gd name="connsiteY179" fmla="*/ 1495123 h 3650882"/>
                  <a:gd name="connsiteX180" fmla="*/ 1945933 w 6789613"/>
                  <a:gd name="connsiteY180" fmla="*/ 1505705 h 3650882"/>
                  <a:gd name="connsiteX181" fmla="*/ 1953487 w 6789613"/>
                  <a:gd name="connsiteY181" fmla="*/ 1505705 h 3650882"/>
                  <a:gd name="connsiteX182" fmla="*/ 1953487 w 6789613"/>
                  <a:gd name="connsiteY182" fmla="*/ 1516288 h 3650882"/>
                  <a:gd name="connsiteX183" fmla="*/ 1961041 w 6789613"/>
                  <a:gd name="connsiteY183" fmla="*/ 1516288 h 3650882"/>
                  <a:gd name="connsiteX184" fmla="*/ 1961041 w 6789613"/>
                  <a:gd name="connsiteY184" fmla="*/ 1528382 h 3650882"/>
                  <a:gd name="connsiteX185" fmla="*/ 1992768 w 6789613"/>
                  <a:gd name="connsiteY185" fmla="*/ 1528382 h 3650882"/>
                  <a:gd name="connsiteX186" fmla="*/ 1992768 w 6789613"/>
                  <a:gd name="connsiteY186" fmla="*/ 1549546 h 3650882"/>
                  <a:gd name="connsiteX187" fmla="*/ 2007876 w 6789613"/>
                  <a:gd name="connsiteY187" fmla="*/ 1549546 h 3650882"/>
                  <a:gd name="connsiteX188" fmla="*/ 2007876 w 6789613"/>
                  <a:gd name="connsiteY188" fmla="*/ 1560129 h 3650882"/>
                  <a:gd name="connsiteX189" fmla="*/ 2024496 w 6789613"/>
                  <a:gd name="connsiteY189" fmla="*/ 1560129 h 3650882"/>
                  <a:gd name="connsiteX190" fmla="*/ 2024496 w 6789613"/>
                  <a:gd name="connsiteY190" fmla="*/ 1582805 h 3650882"/>
                  <a:gd name="connsiteX191" fmla="*/ 2032050 w 6789613"/>
                  <a:gd name="connsiteY191" fmla="*/ 1582805 h 3650882"/>
                  <a:gd name="connsiteX192" fmla="*/ 2032050 w 6789613"/>
                  <a:gd name="connsiteY192" fmla="*/ 1603969 h 3650882"/>
                  <a:gd name="connsiteX193" fmla="*/ 2039604 w 6789613"/>
                  <a:gd name="connsiteY193" fmla="*/ 1603969 h 3650882"/>
                  <a:gd name="connsiteX194" fmla="*/ 2039604 w 6789613"/>
                  <a:gd name="connsiteY194" fmla="*/ 1616063 h 3650882"/>
                  <a:gd name="connsiteX195" fmla="*/ 2071331 w 6789613"/>
                  <a:gd name="connsiteY195" fmla="*/ 1616063 h 3650882"/>
                  <a:gd name="connsiteX196" fmla="*/ 2071331 w 6789613"/>
                  <a:gd name="connsiteY196" fmla="*/ 1626646 h 3650882"/>
                  <a:gd name="connsiteX197" fmla="*/ 2157447 w 6789613"/>
                  <a:gd name="connsiteY197" fmla="*/ 1626646 h 3650882"/>
                  <a:gd name="connsiteX198" fmla="*/ 2157447 w 6789613"/>
                  <a:gd name="connsiteY198" fmla="*/ 1637228 h 3650882"/>
                  <a:gd name="connsiteX199" fmla="*/ 2267737 w 6789613"/>
                  <a:gd name="connsiteY199" fmla="*/ 1637228 h 3650882"/>
                  <a:gd name="connsiteX200" fmla="*/ 2267737 w 6789613"/>
                  <a:gd name="connsiteY200" fmla="*/ 1659904 h 3650882"/>
                  <a:gd name="connsiteX201" fmla="*/ 2276802 w 6789613"/>
                  <a:gd name="connsiteY201" fmla="*/ 1659904 h 3650882"/>
                  <a:gd name="connsiteX202" fmla="*/ 2276802 w 6789613"/>
                  <a:gd name="connsiteY202" fmla="*/ 1671998 h 3650882"/>
                  <a:gd name="connsiteX203" fmla="*/ 2284356 w 6789613"/>
                  <a:gd name="connsiteY203" fmla="*/ 1671998 h 3650882"/>
                  <a:gd name="connsiteX204" fmla="*/ 2284356 w 6789613"/>
                  <a:gd name="connsiteY204" fmla="*/ 1693163 h 3650882"/>
                  <a:gd name="connsiteX205" fmla="*/ 2291910 w 6789613"/>
                  <a:gd name="connsiteY205" fmla="*/ 1693163 h 3650882"/>
                  <a:gd name="connsiteX206" fmla="*/ 2291910 w 6789613"/>
                  <a:gd name="connsiteY206" fmla="*/ 1717351 h 3650882"/>
                  <a:gd name="connsiteX207" fmla="*/ 2316083 w 6789613"/>
                  <a:gd name="connsiteY207" fmla="*/ 1717351 h 3650882"/>
                  <a:gd name="connsiteX208" fmla="*/ 2316083 w 6789613"/>
                  <a:gd name="connsiteY208" fmla="*/ 1738515 h 3650882"/>
                  <a:gd name="connsiteX209" fmla="*/ 2323637 w 6789613"/>
                  <a:gd name="connsiteY209" fmla="*/ 1738515 h 3650882"/>
                  <a:gd name="connsiteX210" fmla="*/ 2323637 w 6789613"/>
                  <a:gd name="connsiteY210" fmla="*/ 1750609 h 3650882"/>
                  <a:gd name="connsiteX211" fmla="*/ 2331191 w 6789613"/>
                  <a:gd name="connsiteY211" fmla="*/ 1750609 h 3650882"/>
                  <a:gd name="connsiteX212" fmla="*/ 2331191 w 6789613"/>
                  <a:gd name="connsiteY212" fmla="*/ 1761192 h 3650882"/>
                  <a:gd name="connsiteX213" fmla="*/ 2338745 w 6789613"/>
                  <a:gd name="connsiteY213" fmla="*/ 1761192 h 3650882"/>
                  <a:gd name="connsiteX214" fmla="*/ 2338745 w 6789613"/>
                  <a:gd name="connsiteY214" fmla="*/ 1773286 h 3650882"/>
                  <a:gd name="connsiteX215" fmla="*/ 2347810 w 6789613"/>
                  <a:gd name="connsiteY215" fmla="*/ 1773286 h 3650882"/>
                  <a:gd name="connsiteX216" fmla="*/ 2347810 w 6789613"/>
                  <a:gd name="connsiteY216" fmla="*/ 1795962 h 3650882"/>
                  <a:gd name="connsiteX217" fmla="*/ 2355365 w 6789613"/>
                  <a:gd name="connsiteY217" fmla="*/ 1795962 h 3650882"/>
                  <a:gd name="connsiteX218" fmla="*/ 2355365 w 6789613"/>
                  <a:gd name="connsiteY218" fmla="*/ 1808056 h 3650882"/>
                  <a:gd name="connsiteX219" fmla="*/ 2370473 w 6789613"/>
                  <a:gd name="connsiteY219" fmla="*/ 1808056 h 3650882"/>
                  <a:gd name="connsiteX220" fmla="*/ 2370473 w 6789613"/>
                  <a:gd name="connsiteY220" fmla="*/ 1818638 h 3650882"/>
                  <a:gd name="connsiteX221" fmla="*/ 2378027 w 6789613"/>
                  <a:gd name="connsiteY221" fmla="*/ 1818638 h 3650882"/>
                  <a:gd name="connsiteX222" fmla="*/ 2378027 w 6789613"/>
                  <a:gd name="connsiteY222" fmla="*/ 1830732 h 3650882"/>
                  <a:gd name="connsiteX223" fmla="*/ 2387092 w 6789613"/>
                  <a:gd name="connsiteY223" fmla="*/ 1830732 h 3650882"/>
                  <a:gd name="connsiteX224" fmla="*/ 2387092 w 6789613"/>
                  <a:gd name="connsiteY224" fmla="*/ 1842826 h 3650882"/>
                  <a:gd name="connsiteX225" fmla="*/ 2394646 w 6789613"/>
                  <a:gd name="connsiteY225" fmla="*/ 1842826 h 3650882"/>
                  <a:gd name="connsiteX226" fmla="*/ 2394646 w 6789613"/>
                  <a:gd name="connsiteY226" fmla="*/ 1853408 h 3650882"/>
                  <a:gd name="connsiteX227" fmla="*/ 2402200 w 6789613"/>
                  <a:gd name="connsiteY227" fmla="*/ 1853408 h 3650882"/>
                  <a:gd name="connsiteX228" fmla="*/ 2402200 w 6789613"/>
                  <a:gd name="connsiteY228" fmla="*/ 1865502 h 3650882"/>
                  <a:gd name="connsiteX229" fmla="*/ 2409754 w 6789613"/>
                  <a:gd name="connsiteY229" fmla="*/ 1865502 h 3650882"/>
                  <a:gd name="connsiteX230" fmla="*/ 2409754 w 6789613"/>
                  <a:gd name="connsiteY230" fmla="*/ 1876085 h 3650882"/>
                  <a:gd name="connsiteX231" fmla="*/ 2465654 w 6789613"/>
                  <a:gd name="connsiteY231" fmla="*/ 1876085 h 3650882"/>
                  <a:gd name="connsiteX232" fmla="*/ 2465654 w 6789613"/>
                  <a:gd name="connsiteY232" fmla="*/ 1888179 h 3650882"/>
                  <a:gd name="connsiteX233" fmla="*/ 2473208 w 6789613"/>
                  <a:gd name="connsiteY233" fmla="*/ 1888179 h 3650882"/>
                  <a:gd name="connsiteX234" fmla="*/ 2473208 w 6789613"/>
                  <a:gd name="connsiteY234" fmla="*/ 1900273 h 3650882"/>
                  <a:gd name="connsiteX235" fmla="*/ 2529109 w 6789613"/>
                  <a:gd name="connsiteY235" fmla="*/ 1900273 h 3650882"/>
                  <a:gd name="connsiteX236" fmla="*/ 2529109 w 6789613"/>
                  <a:gd name="connsiteY236" fmla="*/ 1910855 h 3650882"/>
                  <a:gd name="connsiteX237" fmla="*/ 2598606 w 6789613"/>
                  <a:gd name="connsiteY237" fmla="*/ 1910855 h 3650882"/>
                  <a:gd name="connsiteX238" fmla="*/ 2598606 w 6789613"/>
                  <a:gd name="connsiteY238" fmla="*/ 1922949 h 3650882"/>
                  <a:gd name="connsiteX239" fmla="*/ 2607671 w 6789613"/>
                  <a:gd name="connsiteY239" fmla="*/ 1922949 h 3650882"/>
                  <a:gd name="connsiteX240" fmla="*/ 2607671 w 6789613"/>
                  <a:gd name="connsiteY240" fmla="*/ 1947137 h 3650882"/>
                  <a:gd name="connsiteX241" fmla="*/ 2615225 w 6789613"/>
                  <a:gd name="connsiteY241" fmla="*/ 1947137 h 3650882"/>
                  <a:gd name="connsiteX242" fmla="*/ 2615225 w 6789613"/>
                  <a:gd name="connsiteY242" fmla="*/ 1957719 h 3650882"/>
                  <a:gd name="connsiteX243" fmla="*/ 2622779 w 6789613"/>
                  <a:gd name="connsiteY243" fmla="*/ 1957719 h 3650882"/>
                  <a:gd name="connsiteX244" fmla="*/ 2622779 w 6789613"/>
                  <a:gd name="connsiteY244" fmla="*/ 1969813 h 3650882"/>
                  <a:gd name="connsiteX245" fmla="*/ 2630333 w 6789613"/>
                  <a:gd name="connsiteY245" fmla="*/ 1969813 h 3650882"/>
                  <a:gd name="connsiteX246" fmla="*/ 2630333 w 6789613"/>
                  <a:gd name="connsiteY246" fmla="*/ 1981907 h 3650882"/>
                  <a:gd name="connsiteX247" fmla="*/ 2654506 w 6789613"/>
                  <a:gd name="connsiteY247" fmla="*/ 1981907 h 3650882"/>
                  <a:gd name="connsiteX248" fmla="*/ 2654506 w 6789613"/>
                  <a:gd name="connsiteY248" fmla="*/ 1994001 h 3650882"/>
                  <a:gd name="connsiteX249" fmla="*/ 2701342 w 6789613"/>
                  <a:gd name="connsiteY249" fmla="*/ 1994001 h 3650882"/>
                  <a:gd name="connsiteX250" fmla="*/ 2701342 w 6789613"/>
                  <a:gd name="connsiteY250" fmla="*/ 2006096 h 3650882"/>
                  <a:gd name="connsiteX251" fmla="*/ 2708896 w 6789613"/>
                  <a:gd name="connsiteY251" fmla="*/ 2006096 h 3650882"/>
                  <a:gd name="connsiteX252" fmla="*/ 2708896 w 6789613"/>
                  <a:gd name="connsiteY252" fmla="*/ 2018190 h 3650882"/>
                  <a:gd name="connsiteX253" fmla="*/ 2717961 w 6789613"/>
                  <a:gd name="connsiteY253" fmla="*/ 2018190 h 3650882"/>
                  <a:gd name="connsiteX254" fmla="*/ 2717961 w 6789613"/>
                  <a:gd name="connsiteY254" fmla="*/ 2030283 h 3650882"/>
                  <a:gd name="connsiteX255" fmla="*/ 2733069 w 6789613"/>
                  <a:gd name="connsiteY255" fmla="*/ 2030283 h 3650882"/>
                  <a:gd name="connsiteX256" fmla="*/ 2733069 w 6789613"/>
                  <a:gd name="connsiteY256" fmla="*/ 2043889 h 3650882"/>
                  <a:gd name="connsiteX257" fmla="*/ 2757242 w 6789613"/>
                  <a:gd name="connsiteY257" fmla="*/ 2043889 h 3650882"/>
                  <a:gd name="connsiteX258" fmla="*/ 2757242 w 6789613"/>
                  <a:gd name="connsiteY258" fmla="*/ 2055983 h 3650882"/>
                  <a:gd name="connsiteX259" fmla="*/ 2764796 w 6789613"/>
                  <a:gd name="connsiteY259" fmla="*/ 2055983 h 3650882"/>
                  <a:gd name="connsiteX260" fmla="*/ 2764796 w 6789613"/>
                  <a:gd name="connsiteY260" fmla="*/ 2068077 h 3650882"/>
                  <a:gd name="connsiteX261" fmla="*/ 2811631 w 6789613"/>
                  <a:gd name="connsiteY261" fmla="*/ 2068077 h 3650882"/>
                  <a:gd name="connsiteX262" fmla="*/ 2811631 w 6789613"/>
                  <a:gd name="connsiteY262" fmla="*/ 2093777 h 3650882"/>
                  <a:gd name="connsiteX263" fmla="*/ 2875086 w 6789613"/>
                  <a:gd name="connsiteY263" fmla="*/ 2093777 h 3650882"/>
                  <a:gd name="connsiteX264" fmla="*/ 2875086 w 6789613"/>
                  <a:gd name="connsiteY264" fmla="*/ 2119477 h 3650882"/>
                  <a:gd name="connsiteX265" fmla="*/ 2929475 w 6789613"/>
                  <a:gd name="connsiteY265" fmla="*/ 2119477 h 3650882"/>
                  <a:gd name="connsiteX266" fmla="*/ 2929475 w 6789613"/>
                  <a:gd name="connsiteY266" fmla="*/ 2146689 h 3650882"/>
                  <a:gd name="connsiteX267" fmla="*/ 2946094 w 6789613"/>
                  <a:gd name="connsiteY267" fmla="*/ 2146689 h 3650882"/>
                  <a:gd name="connsiteX268" fmla="*/ 2946094 w 6789613"/>
                  <a:gd name="connsiteY268" fmla="*/ 2172388 h 3650882"/>
                  <a:gd name="connsiteX269" fmla="*/ 2953648 w 6789613"/>
                  <a:gd name="connsiteY269" fmla="*/ 2172388 h 3650882"/>
                  <a:gd name="connsiteX270" fmla="*/ 2953648 w 6789613"/>
                  <a:gd name="connsiteY270" fmla="*/ 2185994 h 3650882"/>
                  <a:gd name="connsiteX271" fmla="*/ 2985376 w 6789613"/>
                  <a:gd name="connsiteY271" fmla="*/ 2185994 h 3650882"/>
                  <a:gd name="connsiteX272" fmla="*/ 2985376 w 6789613"/>
                  <a:gd name="connsiteY272" fmla="*/ 2211694 h 3650882"/>
                  <a:gd name="connsiteX273" fmla="*/ 3017102 w 6789613"/>
                  <a:gd name="connsiteY273" fmla="*/ 2211694 h 3650882"/>
                  <a:gd name="connsiteX274" fmla="*/ 3017102 w 6789613"/>
                  <a:gd name="connsiteY274" fmla="*/ 2225300 h 3650882"/>
                  <a:gd name="connsiteX275" fmla="*/ 3110773 w 6789613"/>
                  <a:gd name="connsiteY275" fmla="*/ 2225300 h 3650882"/>
                  <a:gd name="connsiteX276" fmla="*/ 3110773 w 6789613"/>
                  <a:gd name="connsiteY276" fmla="*/ 2238905 h 3650882"/>
                  <a:gd name="connsiteX277" fmla="*/ 3189336 w 6789613"/>
                  <a:gd name="connsiteY277" fmla="*/ 2238905 h 3650882"/>
                  <a:gd name="connsiteX278" fmla="*/ 3189336 w 6789613"/>
                  <a:gd name="connsiteY278" fmla="*/ 2254023 h 3650882"/>
                  <a:gd name="connsiteX279" fmla="*/ 3260344 w 6789613"/>
                  <a:gd name="connsiteY279" fmla="*/ 2254023 h 3650882"/>
                  <a:gd name="connsiteX280" fmla="*/ 3260344 w 6789613"/>
                  <a:gd name="connsiteY280" fmla="*/ 2267629 h 3650882"/>
                  <a:gd name="connsiteX281" fmla="*/ 3299625 w 6789613"/>
                  <a:gd name="connsiteY281" fmla="*/ 2267629 h 3650882"/>
                  <a:gd name="connsiteX282" fmla="*/ 3299625 w 6789613"/>
                  <a:gd name="connsiteY282" fmla="*/ 2296352 h 3650882"/>
                  <a:gd name="connsiteX283" fmla="*/ 3394807 w 6789613"/>
                  <a:gd name="connsiteY283" fmla="*/ 2296352 h 3650882"/>
                  <a:gd name="connsiteX284" fmla="*/ 3394807 w 6789613"/>
                  <a:gd name="connsiteY284" fmla="*/ 2312981 h 3650882"/>
                  <a:gd name="connsiteX285" fmla="*/ 3512651 w 6789613"/>
                  <a:gd name="connsiteY285" fmla="*/ 2312981 h 3650882"/>
                  <a:gd name="connsiteX286" fmla="*/ 3512651 w 6789613"/>
                  <a:gd name="connsiteY286" fmla="*/ 2328099 h 3650882"/>
                  <a:gd name="connsiteX287" fmla="*/ 3622940 w 6789613"/>
                  <a:gd name="connsiteY287" fmla="*/ 2328099 h 3650882"/>
                  <a:gd name="connsiteX288" fmla="*/ 3622940 w 6789613"/>
                  <a:gd name="connsiteY288" fmla="*/ 2361357 h 3650882"/>
                  <a:gd name="connsiteX289" fmla="*/ 3630494 w 6789613"/>
                  <a:gd name="connsiteY289" fmla="*/ 2361357 h 3650882"/>
                  <a:gd name="connsiteX290" fmla="*/ 3630494 w 6789613"/>
                  <a:gd name="connsiteY290" fmla="*/ 2394616 h 3650882"/>
                  <a:gd name="connsiteX291" fmla="*/ 3654668 w 6789613"/>
                  <a:gd name="connsiteY291" fmla="*/ 2394616 h 3650882"/>
                  <a:gd name="connsiteX292" fmla="*/ 3654668 w 6789613"/>
                  <a:gd name="connsiteY292" fmla="*/ 2409733 h 3650882"/>
                  <a:gd name="connsiteX293" fmla="*/ 3875247 w 6789613"/>
                  <a:gd name="connsiteY293" fmla="*/ 2409733 h 3650882"/>
                  <a:gd name="connsiteX294" fmla="*/ 3875247 w 6789613"/>
                  <a:gd name="connsiteY294" fmla="*/ 2427874 h 3650882"/>
                  <a:gd name="connsiteX295" fmla="*/ 3931147 w 6789613"/>
                  <a:gd name="connsiteY295" fmla="*/ 2427874 h 3650882"/>
                  <a:gd name="connsiteX296" fmla="*/ 3931147 w 6789613"/>
                  <a:gd name="connsiteY296" fmla="*/ 2446015 h 3650882"/>
                  <a:gd name="connsiteX297" fmla="*/ 3938701 w 6789613"/>
                  <a:gd name="connsiteY297" fmla="*/ 2446015 h 3650882"/>
                  <a:gd name="connsiteX298" fmla="*/ 3938701 w 6789613"/>
                  <a:gd name="connsiteY298" fmla="*/ 2483809 h 3650882"/>
                  <a:gd name="connsiteX299" fmla="*/ 3977982 w 6789613"/>
                  <a:gd name="connsiteY299" fmla="*/ 2483809 h 3650882"/>
                  <a:gd name="connsiteX300" fmla="*/ 3977982 w 6789613"/>
                  <a:gd name="connsiteY300" fmla="*/ 2501950 h 3650882"/>
                  <a:gd name="connsiteX301" fmla="*/ 3993091 w 6789613"/>
                  <a:gd name="connsiteY301" fmla="*/ 2501950 h 3650882"/>
                  <a:gd name="connsiteX302" fmla="*/ 3993091 w 6789613"/>
                  <a:gd name="connsiteY302" fmla="*/ 2520091 h 3650882"/>
                  <a:gd name="connsiteX303" fmla="*/ 4252951 w 6789613"/>
                  <a:gd name="connsiteY303" fmla="*/ 2520091 h 3650882"/>
                  <a:gd name="connsiteX304" fmla="*/ 4252951 w 6789613"/>
                  <a:gd name="connsiteY304" fmla="*/ 2542768 h 3650882"/>
                  <a:gd name="connsiteX305" fmla="*/ 4284679 w 6789613"/>
                  <a:gd name="connsiteY305" fmla="*/ 2542768 h 3650882"/>
                  <a:gd name="connsiteX306" fmla="*/ 4284679 w 6789613"/>
                  <a:gd name="connsiteY306" fmla="*/ 2566956 h 3650882"/>
                  <a:gd name="connsiteX307" fmla="*/ 4363241 w 6789613"/>
                  <a:gd name="connsiteY307" fmla="*/ 2566956 h 3650882"/>
                  <a:gd name="connsiteX308" fmla="*/ 4363241 w 6789613"/>
                  <a:gd name="connsiteY308" fmla="*/ 2594167 h 3650882"/>
                  <a:gd name="connsiteX309" fmla="*/ 4419141 w 6789613"/>
                  <a:gd name="connsiteY309" fmla="*/ 2594167 h 3650882"/>
                  <a:gd name="connsiteX310" fmla="*/ 4419141 w 6789613"/>
                  <a:gd name="connsiteY310" fmla="*/ 2621379 h 3650882"/>
                  <a:gd name="connsiteX311" fmla="*/ 4512812 w 6789613"/>
                  <a:gd name="connsiteY311" fmla="*/ 2621379 h 3650882"/>
                  <a:gd name="connsiteX312" fmla="*/ 4512812 w 6789613"/>
                  <a:gd name="connsiteY312" fmla="*/ 2650102 h 3650882"/>
                  <a:gd name="connsiteX313" fmla="*/ 4591374 w 6789613"/>
                  <a:gd name="connsiteY313" fmla="*/ 2650102 h 3650882"/>
                  <a:gd name="connsiteX314" fmla="*/ 4591374 w 6789613"/>
                  <a:gd name="connsiteY314" fmla="*/ 2678825 h 3650882"/>
                  <a:gd name="connsiteX315" fmla="*/ 4710729 w 6789613"/>
                  <a:gd name="connsiteY315" fmla="*/ 2678825 h 3650882"/>
                  <a:gd name="connsiteX316" fmla="*/ 4710729 w 6789613"/>
                  <a:gd name="connsiteY316" fmla="*/ 2707549 h 3650882"/>
                  <a:gd name="connsiteX317" fmla="*/ 4811954 w 6789613"/>
                  <a:gd name="connsiteY317" fmla="*/ 2707549 h 3650882"/>
                  <a:gd name="connsiteX318" fmla="*/ 4811954 w 6789613"/>
                  <a:gd name="connsiteY318" fmla="*/ 2737784 h 3650882"/>
                  <a:gd name="connsiteX319" fmla="*/ 5009871 w 6789613"/>
                  <a:gd name="connsiteY319" fmla="*/ 2737784 h 3650882"/>
                  <a:gd name="connsiteX320" fmla="*/ 5009871 w 6789613"/>
                  <a:gd name="connsiteY320" fmla="*/ 2772554 h 3650882"/>
                  <a:gd name="connsiteX321" fmla="*/ 5017425 w 6789613"/>
                  <a:gd name="connsiteY321" fmla="*/ 2772554 h 3650882"/>
                  <a:gd name="connsiteX322" fmla="*/ 5017425 w 6789613"/>
                  <a:gd name="connsiteY322" fmla="*/ 2807324 h 3650882"/>
                  <a:gd name="connsiteX323" fmla="*/ 5591536 w 6789613"/>
                  <a:gd name="connsiteY323" fmla="*/ 2807324 h 3650882"/>
                  <a:gd name="connsiteX324" fmla="*/ 5591536 w 6789613"/>
                  <a:gd name="connsiteY324" fmla="*/ 2864771 h 3650882"/>
                  <a:gd name="connsiteX325" fmla="*/ 5632328 w 6789613"/>
                  <a:gd name="connsiteY325" fmla="*/ 2864771 h 3650882"/>
                  <a:gd name="connsiteX326" fmla="*/ 5632328 w 6789613"/>
                  <a:gd name="connsiteY326" fmla="*/ 2925241 h 3650882"/>
                  <a:gd name="connsiteX327" fmla="*/ 5671609 w 6789613"/>
                  <a:gd name="connsiteY327" fmla="*/ 2925241 h 3650882"/>
                  <a:gd name="connsiteX328" fmla="*/ 5671609 w 6789613"/>
                  <a:gd name="connsiteY328" fmla="*/ 2990246 h 3650882"/>
                  <a:gd name="connsiteX329" fmla="*/ 5875569 w 6789613"/>
                  <a:gd name="connsiteY329" fmla="*/ 2990246 h 3650882"/>
                  <a:gd name="connsiteX330" fmla="*/ 5875569 w 6789613"/>
                  <a:gd name="connsiteY330" fmla="*/ 3085487 h 3650882"/>
                  <a:gd name="connsiteX331" fmla="*/ 6324282 w 6789613"/>
                  <a:gd name="connsiteY331" fmla="*/ 3085487 h 3650882"/>
                  <a:gd name="connsiteX332" fmla="*/ 6324282 w 6789613"/>
                  <a:gd name="connsiteY332" fmla="*/ 3368184 h 3650882"/>
                  <a:gd name="connsiteX333" fmla="*/ 6789614 w 6789613"/>
                  <a:gd name="connsiteY333" fmla="*/ 3368184 h 3650882"/>
                  <a:gd name="connsiteX334" fmla="*/ 6789614 w 6789613"/>
                  <a:gd name="connsiteY334" fmla="*/ 3650882 h 36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Lst>
                <a:rect l="l" t="t" r="r" b="b"/>
                <a:pathLst>
                  <a:path w="6789613" h="3650882">
                    <a:moveTo>
                      <a:pt x="0" y="0"/>
                    </a:moveTo>
                    <a:lnTo>
                      <a:pt x="63454" y="0"/>
                    </a:lnTo>
                    <a:lnTo>
                      <a:pt x="63454" y="10582"/>
                    </a:lnTo>
                    <a:lnTo>
                      <a:pt x="95182" y="10582"/>
                    </a:lnTo>
                    <a:lnTo>
                      <a:pt x="95182" y="19653"/>
                    </a:lnTo>
                    <a:lnTo>
                      <a:pt x="102736" y="19653"/>
                    </a:lnTo>
                    <a:lnTo>
                      <a:pt x="102736" y="30235"/>
                    </a:lnTo>
                    <a:lnTo>
                      <a:pt x="134463" y="30235"/>
                    </a:lnTo>
                    <a:lnTo>
                      <a:pt x="134463" y="39306"/>
                    </a:lnTo>
                    <a:lnTo>
                      <a:pt x="149571" y="39306"/>
                    </a:lnTo>
                    <a:lnTo>
                      <a:pt x="149571" y="49888"/>
                    </a:lnTo>
                    <a:lnTo>
                      <a:pt x="259861" y="49888"/>
                    </a:lnTo>
                    <a:lnTo>
                      <a:pt x="259861" y="58958"/>
                    </a:lnTo>
                    <a:lnTo>
                      <a:pt x="284034" y="58958"/>
                    </a:lnTo>
                    <a:lnTo>
                      <a:pt x="284034" y="89193"/>
                    </a:lnTo>
                    <a:lnTo>
                      <a:pt x="291588" y="89193"/>
                    </a:lnTo>
                    <a:lnTo>
                      <a:pt x="291588" y="99776"/>
                    </a:lnTo>
                    <a:lnTo>
                      <a:pt x="299142" y="99776"/>
                    </a:lnTo>
                    <a:lnTo>
                      <a:pt x="299142" y="108846"/>
                    </a:lnTo>
                    <a:lnTo>
                      <a:pt x="315761" y="108846"/>
                    </a:lnTo>
                    <a:lnTo>
                      <a:pt x="315761" y="119428"/>
                    </a:lnTo>
                    <a:lnTo>
                      <a:pt x="323315" y="119428"/>
                    </a:lnTo>
                    <a:lnTo>
                      <a:pt x="323315" y="148152"/>
                    </a:lnTo>
                    <a:lnTo>
                      <a:pt x="330869" y="148152"/>
                    </a:lnTo>
                    <a:lnTo>
                      <a:pt x="330869" y="169316"/>
                    </a:lnTo>
                    <a:lnTo>
                      <a:pt x="338423" y="169316"/>
                    </a:lnTo>
                    <a:lnTo>
                      <a:pt x="338423" y="238857"/>
                    </a:lnTo>
                    <a:lnTo>
                      <a:pt x="345977" y="238857"/>
                    </a:lnTo>
                    <a:lnTo>
                      <a:pt x="345977" y="269092"/>
                    </a:lnTo>
                    <a:lnTo>
                      <a:pt x="355042" y="269092"/>
                    </a:lnTo>
                    <a:lnTo>
                      <a:pt x="355042" y="279674"/>
                    </a:lnTo>
                    <a:lnTo>
                      <a:pt x="370150" y="279674"/>
                    </a:lnTo>
                    <a:lnTo>
                      <a:pt x="370150" y="299327"/>
                    </a:lnTo>
                    <a:lnTo>
                      <a:pt x="377704" y="299327"/>
                    </a:lnTo>
                    <a:lnTo>
                      <a:pt x="377704" y="329562"/>
                    </a:lnTo>
                    <a:lnTo>
                      <a:pt x="385258" y="329562"/>
                    </a:lnTo>
                    <a:lnTo>
                      <a:pt x="385258" y="338633"/>
                    </a:lnTo>
                    <a:lnTo>
                      <a:pt x="409432" y="338633"/>
                    </a:lnTo>
                    <a:lnTo>
                      <a:pt x="409432" y="349215"/>
                    </a:lnTo>
                    <a:lnTo>
                      <a:pt x="433605" y="349215"/>
                    </a:lnTo>
                    <a:lnTo>
                      <a:pt x="433605" y="359797"/>
                    </a:lnTo>
                    <a:lnTo>
                      <a:pt x="441159" y="359797"/>
                    </a:lnTo>
                    <a:lnTo>
                      <a:pt x="441159" y="368868"/>
                    </a:lnTo>
                    <a:lnTo>
                      <a:pt x="465332" y="368868"/>
                    </a:lnTo>
                    <a:lnTo>
                      <a:pt x="465332" y="379450"/>
                    </a:lnTo>
                    <a:lnTo>
                      <a:pt x="527275" y="379450"/>
                    </a:lnTo>
                    <a:lnTo>
                      <a:pt x="527275" y="390032"/>
                    </a:lnTo>
                    <a:lnTo>
                      <a:pt x="543894" y="390032"/>
                    </a:lnTo>
                    <a:lnTo>
                      <a:pt x="543894" y="399103"/>
                    </a:lnTo>
                    <a:lnTo>
                      <a:pt x="551448" y="399103"/>
                    </a:lnTo>
                    <a:lnTo>
                      <a:pt x="551448" y="409685"/>
                    </a:lnTo>
                    <a:lnTo>
                      <a:pt x="566557" y="409685"/>
                    </a:lnTo>
                    <a:lnTo>
                      <a:pt x="566557" y="420267"/>
                    </a:lnTo>
                    <a:lnTo>
                      <a:pt x="622457" y="420267"/>
                    </a:lnTo>
                    <a:lnTo>
                      <a:pt x="622457" y="429338"/>
                    </a:lnTo>
                    <a:lnTo>
                      <a:pt x="630011" y="429338"/>
                    </a:lnTo>
                    <a:lnTo>
                      <a:pt x="630011" y="439920"/>
                    </a:lnTo>
                    <a:lnTo>
                      <a:pt x="637565" y="439920"/>
                    </a:lnTo>
                    <a:lnTo>
                      <a:pt x="637565" y="459573"/>
                    </a:lnTo>
                    <a:lnTo>
                      <a:pt x="645119" y="459573"/>
                    </a:lnTo>
                    <a:lnTo>
                      <a:pt x="645119" y="470155"/>
                    </a:lnTo>
                    <a:lnTo>
                      <a:pt x="654184" y="470155"/>
                    </a:lnTo>
                    <a:lnTo>
                      <a:pt x="654184" y="489808"/>
                    </a:lnTo>
                    <a:lnTo>
                      <a:pt x="661738" y="489808"/>
                    </a:lnTo>
                    <a:lnTo>
                      <a:pt x="661738" y="510972"/>
                    </a:lnTo>
                    <a:lnTo>
                      <a:pt x="669292" y="510972"/>
                    </a:lnTo>
                    <a:lnTo>
                      <a:pt x="669292" y="571442"/>
                    </a:lnTo>
                    <a:lnTo>
                      <a:pt x="676846" y="571442"/>
                    </a:lnTo>
                    <a:lnTo>
                      <a:pt x="676846" y="610748"/>
                    </a:lnTo>
                    <a:lnTo>
                      <a:pt x="685911" y="610748"/>
                    </a:lnTo>
                    <a:lnTo>
                      <a:pt x="685911" y="621330"/>
                    </a:lnTo>
                    <a:lnTo>
                      <a:pt x="693465" y="621330"/>
                    </a:lnTo>
                    <a:lnTo>
                      <a:pt x="693465" y="651565"/>
                    </a:lnTo>
                    <a:lnTo>
                      <a:pt x="716128" y="651565"/>
                    </a:lnTo>
                    <a:lnTo>
                      <a:pt x="716128" y="662148"/>
                    </a:lnTo>
                    <a:lnTo>
                      <a:pt x="725192" y="662148"/>
                    </a:lnTo>
                    <a:lnTo>
                      <a:pt x="725192" y="672730"/>
                    </a:lnTo>
                    <a:lnTo>
                      <a:pt x="740301" y="672730"/>
                    </a:lnTo>
                    <a:lnTo>
                      <a:pt x="740301" y="681800"/>
                    </a:lnTo>
                    <a:lnTo>
                      <a:pt x="755409" y="681800"/>
                    </a:lnTo>
                    <a:lnTo>
                      <a:pt x="755409" y="692383"/>
                    </a:lnTo>
                    <a:lnTo>
                      <a:pt x="968434" y="692383"/>
                    </a:lnTo>
                    <a:lnTo>
                      <a:pt x="968434" y="702965"/>
                    </a:lnTo>
                    <a:lnTo>
                      <a:pt x="975988" y="702965"/>
                    </a:lnTo>
                    <a:lnTo>
                      <a:pt x="975988" y="712035"/>
                    </a:lnTo>
                    <a:lnTo>
                      <a:pt x="992607" y="712035"/>
                    </a:lnTo>
                    <a:lnTo>
                      <a:pt x="992607" y="722618"/>
                    </a:lnTo>
                    <a:lnTo>
                      <a:pt x="1000161" y="722618"/>
                    </a:lnTo>
                    <a:lnTo>
                      <a:pt x="1000161" y="752853"/>
                    </a:lnTo>
                    <a:lnTo>
                      <a:pt x="1007715" y="752853"/>
                    </a:lnTo>
                    <a:lnTo>
                      <a:pt x="1007715" y="814835"/>
                    </a:lnTo>
                    <a:lnTo>
                      <a:pt x="1024334" y="814835"/>
                    </a:lnTo>
                    <a:lnTo>
                      <a:pt x="1024334" y="825417"/>
                    </a:lnTo>
                    <a:lnTo>
                      <a:pt x="1039442" y="825417"/>
                    </a:lnTo>
                    <a:lnTo>
                      <a:pt x="1039442" y="835999"/>
                    </a:lnTo>
                    <a:lnTo>
                      <a:pt x="1078724" y="835999"/>
                    </a:lnTo>
                    <a:lnTo>
                      <a:pt x="1078724" y="845070"/>
                    </a:lnTo>
                    <a:lnTo>
                      <a:pt x="1110451" y="845070"/>
                    </a:lnTo>
                    <a:lnTo>
                      <a:pt x="1110451" y="855652"/>
                    </a:lnTo>
                    <a:lnTo>
                      <a:pt x="1228295" y="855652"/>
                    </a:lnTo>
                    <a:lnTo>
                      <a:pt x="1228295" y="866234"/>
                    </a:lnTo>
                    <a:lnTo>
                      <a:pt x="1267576" y="866234"/>
                    </a:lnTo>
                    <a:lnTo>
                      <a:pt x="1267576" y="887399"/>
                    </a:lnTo>
                    <a:lnTo>
                      <a:pt x="1284195" y="887399"/>
                    </a:lnTo>
                    <a:lnTo>
                      <a:pt x="1284195" y="907051"/>
                    </a:lnTo>
                    <a:lnTo>
                      <a:pt x="1291749" y="907051"/>
                    </a:lnTo>
                    <a:lnTo>
                      <a:pt x="1291749" y="949381"/>
                    </a:lnTo>
                    <a:lnTo>
                      <a:pt x="1315922" y="949381"/>
                    </a:lnTo>
                    <a:lnTo>
                      <a:pt x="1315922" y="959963"/>
                    </a:lnTo>
                    <a:lnTo>
                      <a:pt x="1323476" y="959963"/>
                    </a:lnTo>
                    <a:lnTo>
                      <a:pt x="1323476" y="969033"/>
                    </a:lnTo>
                    <a:lnTo>
                      <a:pt x="1331030" y="969033"/>
                    </a:lnTo>
                    <a:lnTo>
                      <a:pt x="1331030" y="1021945"/>
                    </a:lnTo>
                    <a:lnTo>
                      <a:pt x="1338584" y="1021945"/>
                    </a:lnTo>
                    <a:lnTo>
                      <a:pt x="1338584" y="1062762"/>
                    </a:lnTo>
                    <a:lnTo>
                      <a:pt x="1346138" y="1062762"/>
                    </a:lnTo>
                    <a:lnTo>
                      <a:pt x="1346138" y="1083927"/>
                    </a:lnTo>
                    <a:lnTo>
                      <a:pt x="1355203" y="1083927"/>
                    </a:lnTo>
                    <a:lnTo>
                      <a:pt x="1355203" y="1094509"/>
                    </a:lnTo>
                    <a:lnTo>
                      <a:pt x="1362757" y="1094509"/>
                    </a:lnTo>
                    <a:lnTo>
                      <a:pt x="1362757" y="1114162"/>
                    </a:lnTo>
                    <a:lnTo>
                      <a:pt x="1370312" y="1114162"/>
                    </a:lnTo>
                    <a:lnTo>
                      <a:pt x="1370312" y="1135326"/>
                    </a:lnTo>
                    <a:lnTo>
                      <a:pt x="1377866" y="1135326"/>
                    </a:lnTo>
                    <a:lnTo>
                      <a:pt x="1377866" y="1145908"/>
                    </a:lnTo>
                    <a:lnTo>
                      <a:pt x="1386930" y="1145908"/>
                    </a:lnTo>
                    <a:lnTo>
                      <a:pt x="1386930" y="1156491"/>
                    </a:lnTo>
                    <a:lnTo>
                      <a:pt x="1433766" y="1156491"/>
                    </a:lnTo>
                    <a:lnTo>
                      <a:pt x="1433766" y="1167073"/>
                    </a:lnTo>
                    <a:lnTo>
                      <a:pt x="1441320" y="1167073"/>
                    </a:lnTo>
                    <a:lnTo>
                      <a:pt x="1441320" y="1177655"/>
                    </a:lnTo>
                    <a:lnTo>
                      <a:pt x="1465493" y="1177655"/>
                    </a:lnTo>
                    <a:lnTo>
                      <a:pt x="1465493" y="1186726"/>
                    </a:lnTo>
                    <a:lnTo>
                      <a:pt x="1512328" y="1186726"/>
                    </a:lnTo>
                    <a:lnTo>
                      <a:pt x="1512328" y="1197308"/>
                    </a:lnTo>
                    <a:lnTo>
                      <a:pt x="1544056" y="1197308"/>
                    </a:lnTo>
                    <a:lnTo>
                      <a:pt x="1544056" y="1207890"/>
                    </a:lnTo>
                    <a:lnTo>
                      <a:pt x="1575783" y="1207890"/>
                    </a:lnTo>
                    <a:lnTo>
                      <a:pt x="1575783" y="1218472"/>
                    </a:lnTo>
                    <a:lnTo>
                      <a:pt x="1583337" y="1218472"/>
                    </a:lnTo>
                    <a:lnTo>
                      <a:pt x="1583337" y="1229055"/>
                    </a:lnTo>
                    <a:lnTo>
                      <a:pt x="1590891" y="1229055"/>
                    </a:lnTo>
                    <a:lnTo>
                      <a:pt x="1590891" y="1239637"/>
                    </a:lnTo>
                    <a:lnTo>
                      <a:pt x="1615064" y="1239637"/>
                    </a:lnTo>
                    <a:lnTo>
                      <a:pt x="1615064" y="1250219"/>
                    </a:lnTo>
                    <a:lnTo>
                      <a:pt x="1630172" y="1250219"/>
                    </a:lnTo>
                    <a:lnTo>
                      <a:pt x="1630172" y="1260802"/>
                    </a:lnTo>
                    <a:lnTo>
                      <a:pt x="1637726" y="1260802"/>
                    </a:lnTo>
                    <a:lnTo>
                      <a:pt x="1637726" y="1271384"/>
                    </a:lnTo>
                    <a:lnTo>
                      <a:pt x="1646791" y="1271384"/>
                    </a:lnTo>
                    <a:lnTo>
                      <a:pt x="1646791" y="1281966"/>
                    </a:lnTo>
                    <a:lnTo>
                      <a:pt x="1654345" y="1281966"/>
                    </a:lnTo>
                    <a:lnTo>
                      <a:pt x="1654345" y="1292548"/>
                    </a:lnTo>
                    <a:lnTo>
                      <a:pt x="1661899" y="1292548"/>
                    </a:lnTo>
                    <a:lnTo>
                      <a:pt x="1661899" y="1313713"/>
                    </a:lnTo>
                    <a:lnTo>
                      <a:pt x="1669453" y="1313713"/>
                    </a:lnTo>
                    <a:lnTo>
                      <a:pt x="1669453" y="1345460"/>
                    </a:lnTo>
                    <a:lnTo>
                      <a:pt x="1686072" y="1345460"/>
                    </a:lnTo>
                    <a:lnTo>
                      <a:pt x="1686072" y="1366624"/>
                    </a:lnTo>
                    <a:lnTo>
                      <a:pt x="1701180" y="1366624"/>
                    </a:lnTo>
                    <a:lnTo>
                      <a:pt x="1701180" y="1377206"/>
                    </a:lnTo>
                    <a:lnTo>
                      <a:pt x="1708735" y="1377206"/>
                    </a:lnTo>
                    <a:lnTo>
                      <a:pt x="1708735" y="1398371"/>
                    </a:lnTo>
                    <a:lnTo>
                      <a:pt x="1717800" y="1398371"/>
                    </a:lnTo>
                    <a:lnTo>
                      <a:pt x="1717800" y="1408953"/>
                    </a:lnTo>
                    <a:lnTo>
                      <a:pt x="1725354" y="1408953"/>
                    </a:lnTo>
                    <a:lnTo>
                      <a:pt x="1725354" y="1419536"/>
                    </a:lnTo>
                    <a:lnTo>
                      <a:pt x="1757081" y="1419536"/>
                    </a:lnTo>
                    <a:lnTo>
                      <a:pt x="1757081" y="1430118"/>
                    </a:lnTo>
                    <a:lnTo>
                      <a:pt x="1787297" y="1430118"/>
                    </a:lnTo>
                    <a:lnTo>
                      <a:pt x="1787297" y="1442212"/>
                    </a:lnTo>
                    <a:lnTo>
                      <a:pt x="1803916" y="1442212"/>
                    </a:lnTo>
                    <a:lnTo>
                      <a:pt x="1803916" y="1463376"/>
                    </a:lnTo>
                    <a:lnTo>
                      <a:pt x="1835643" y="1463376"/>
                    </a:lnTo>
                    <a:lnTo>
                      <a:pt x="1835643" y="1473959"/>
                    </a:lnTo>
                    <a:lnTo>
                      <a:pt x="1914206" y="1473959"/>
                    </a:lnTo>
                    <a:lnTo>
                      <a:pt x="1914206" y="1484541"/>
                    </a:lnTo>
                    <a:lnTo>
                      <a:pt x="1929314" y="1484541"/>
                    </a:lnTo>
                    <a:lnTo>
                      <a:pt x="1929314" y="1495123"/>
                    </a:lnTo>
                    <a:lnTo>
                      <a:pt x="1945933" y="1495123"/>
                    </a:lnTo>
                    <a:lnTo>
                      <a:pt x="1945933" y="1505705"/>
                    </a:lnTo>
                    <a:lnTo>
                      <a:pt x="1953487" y="1505705"/>
                    </a:lnTo>
                    <a:lnTo>
                      <a:pt x="1953487" y="1516288"/>
                    </a:lnTo>
                    <a:lnTo>
                      <a:pt x="1961041" y="1516288"/>
                    </a:lnTo>
                    <a:lnTo>
                      <a:pt x="1961041" y="1528382"/>
                    </a:lnTo>
                    <a:lnTo>
                      <a:pt x="1992768" y="1528382"/>
                    </a:lnTo>
                    <a:lnTo>
                      <a:pt x="1992768" y="1549546"/>
                    </a:lnTo>
                    <a:lnTo>
                      <a:pt x="2007876" y="1549546"/>
                    </a:lnTo>
                    <a:lnTo>
                      <a:pt x="2007876" y="1560129"/>
                    </a:lnTo>
                    <a:lnTo>
                      <a:pt x="2024496" y="1560129"/>
                    </a:lnTo>
                    <a:lnTo>
                      <a:pt x="2024496" y="1582805"/>
                    </a:lnTo>
                    <a:lnTo>
                      <a:pt x="2032050" y="1582805"/>
                    </a:lnTo>
                    <a:lnTo>
                      <a:pt x="2032050" y="1603969"/>
                    </a:lnTo>
                    <a:lnTo>
                      <a:pt x="2039604" y="1603969"/>
                    </a:lnTo>
                    <a:lnTo>
                      <a:pt x="2039604" y="1616063"/>
                    </a:lnTo>
                    <a:lnTo>
                      <a:pt x="2071331" y="1616063"/>
                    </a:lnTo>
                    <a:lnTo>
                      <a:pt x="2071331" y="1626646"/>
                    </a:lnTo>
                    <a:lnTo>
                      <a:pt x="2157447" y="1626646"/>
                    </a:lnTo>
                    <a:lnTo>
                      <a:pt x="2157447" y="1637228"/>
                    </a:lnTo>
                    <a:lnTo>
                      <a:pt x="2267737" y="1637228"/>
                    </a:lnTo>
                    <a:lnTo>
                      <a:pt x="2267737" y="1659904"/>
                    </a:lnTo>
                    <a:lnTo>
                      <a:pt x="2276802" y="1659904"/>
                    </a:lnTo>
                    <a:lnTo>
                      <a:pt x="2276802" y="1671998"/>
                    </a:lnTo>
                    <a:lnTo>
                      <a:pt x="2284356" y="1671998"/>
                    </a:lnTo>
                    <a:lnTo>
                      <a:pt x="2284356" y="1693163"/>
                    </a:lnTo>
                    <a:lnTo>
                      <a:pt x="2291910" y="1693163"/>
                    </a:lnTo>
                    <a:lnTo>
                      <a:pt x="2291910" y="1717351"/>
                    </a:lnTo>
                    <a:lnTo>
                      <a:pt x="2316083" y="1717351"/>
                    </a:lnTo>
                    <a:lnTo>
                      <a:pt x="2316083" y="1738515"/>
                    </a:lnTo>
                    <a:lnTo>
                      <a:pt x="2323637" y="1738515"/>
                    </a:lnTo>
                    <a:lnTo>
                      <a:pt x="2323637" y="1750609"/>
                    </a:lnTo>
                    <a:lnTo>
                      <a:pt x="2331191" y="1750609"/>
                    </a:lnTo>
                    <a:lnTo>
                      <a:pt x="2331191" y="1761192"/>
                    </a:lnTo>
                    <a:lnTo>
                      <a:pt x="2338745" y="1761192"/>
                    </a:lnTo>
                    <a:lnTo>
                      <a:pt x="2338745" y="1773286"/>
                    </a:lnTo>
                    <a:lnTo>
                      <a:pt x="2347810" y="1773286"/>
                    </a:lnTo>
                    <a:lnTo>
                      <a:pt x="2347810" y="1795962"/>
                    </a:lnTo>
                    <a:lnTo>
                      <a:pt x="2355365" y="1795962"/>
                    </a:lnTo>
                    <a:lnTo>
                      <a:pt x="2355365" y="1808056"/>
                    </a:lnTo>
                    <a:lnTo>
                      <a:pt x="2370473" y="1808056"/>
                    </a:lnTo>
                    <a:lnTo>
                      <a:pt x="2370473" y="1818638"/>
                    </a:lnTo>
                    <a:lnTo>
                      <a:pt x="2378027" y="1818638"/>
                    </a:lnTo>
                    <a:lnTo>
                      <a:pt x="2378027" y="1830732"/>
                    </a:lnTo>
                    <a:lnTo>
                      <a:pt x="2387092" y="1830732"/>
                    </a:lnTo>
                    <a:lnTo>
                      <a:pt x="2387092" y="1842826"/>
                    </a:lnTo>
                    <a:lnTo>
                      <a:pt x="2394646" y="1842826"/>
                    </a:lnTo>
                    <a:lnTo>
                      <a:pt x="2394646" y="1853408"/>
                    </a:lnTo>
                    <a:lnTo>
                      <a:pt x="2402200" y="1853408"/>
                    </a:lnTo>
                    <a:lnTo>
                      <a:pt x="2402200" y="1865502"/>
                    </a:lnTo>
                    <a:lnTo>
                      <a:pt x="2409754" y="1865502"/>
                    </a:lnTo>
                    <a:lnTo>
                      <a:pt x="2409754" y="1876085"/>
                    </a:lnTo>
                    <a:lnTo>
                      <a:pt x="2465654" y="1876085"/>
                    </a:lnTo>
                    <a:lnTo>
                      <a:pt x="2465654" y="1888179"/>
                    </a:lnTo>
                    <a:lnTo>
                      <a:pt x="2473208" y="1888179"/>
                    </a:lnTo>
                    <a:lnTo>
                      <a:pt x="2473208" y="1900273"/>
                    </a:lnTo>
                    <a:lnTo>
                      <a:pt x="2529109" y="1900273"/>
                    </a:lnTo>
                    <a:lnTo>
                      <a:pt x="2529109" y="1910855"/>
                    </a:lnTo>
                    <a:lnTo>
                      <a:pt x="2598606" y="1910855"/>
                    </a:lnTo>
                    <a:lnTo>
                      <a:pt x="2598606" y="1922949"/>
                    </a:lnTo>
                    <a:lnTo>
                      <a:pt x="2607671" y="1922949"/>
                    </a:lnTo>
                    <a:lnTo>
                      <a:pt x="2607671" y="1947137"/>
                    </a:lnTo>
                    <a:lnTo>
                      <a:pt x="2615225" y="1947137"/>
                    </a:lnTo>
                    <a:lnTo>
                      <a:pt x="2615225" y="1957719"/>
                    </a:lnTo>
                    <a:lnTo>
                      <a:pt x="2622779" y="1957719"/>
                    </a:lnTo>
                    <a:lnTo>
                      <a:pt x="2622779" y="1969813"/>
                    </a:lnTo>
                    <a:lnTo>
                      <a:pt x="2630333" y="1969813"/>
                    </a:lnTo>
                    <a:lnTo>
                      <a:pt x="2630333" y="1981907"/>
                    </a:lnTo>
                    <a:lnTo>
                      <a:pt x="2654506" y="1981907"/>
                    </a:lnTo>
                    <a:lnTo>
                      <a:pt x="2654506" y="1994001"/>
                    </a:lnTo>
                    <a:lnTo>
                      <a:pt x="2701342" y="1994001"/>
                    </a:lnTo>
                    <a:lnTo>
                      <a:pt x="2701342" y="2006096"/>
                    </a:lnTo>
                    <a:lnTo>
                      <a:pt x="2708896" y="2006096"/>
                    </a:lnTo>
                    <a:lnTo>
                      <a:pt x="2708896" y="2018190"/>
                    </a:lnTo>
                    <a:lnTo>
                      <a:pt x="2717961" y="2018190"/>
                    </a:lnTo>
                    <a:lnTo>
                      <a:pt x="2717961" y="2030283"/>
                    </a:lnTo>
                    <a:lnTo>
                      <a:pt x="2733069" y="2030283"/>
                    </a:lnTo>
                    <a:lnTo>
                      <a:pt x="2733069" y="2043889"/>
                    </a:lnTo>
                    <a:lnTo>
                      <a:pt x="2757242" y="2043889"/>
                    </a:lnTo>
                    <a:lnTo>
                      <a:pt x="2757242" y="2055983"/>
                    </a:lnTo>
                    <a:lnTo>
                      <a:pt x="2764796" y="2055983"/>
                    </a:lnTo>
                    <a:lnTo>
                      <a:pt x="2764796" y="2068077"/>
                    </a:lnTo>
                    <a:lnTo>
                      <a:pt x="2811631" y="2068077"/>
                    </a:lnTo>
                    <a:lnTo>
                      <a:pt x="2811631" y="2093777"/>
                    </a:lnTo>
                    <a:lnTo>
                      <a:pt x="2875086" y="2093777"/>
                    </a:lnTo>
                    <a:lnTo>
                      <a:pt x="2875086" y="2119477"/>
                    </a:lnTo>
                    <a:lnTo>
                      <a:pt x="2929475" y="2119477"/>
                    </a:lnTo>
                    <a:lnTo>
                      <a:pt x="2929475" y="2146689"/>
                    </a:lnTo>
                    <a:lnTo>
                      <a:pt x="2946094" y="2146689"/>
                    </a:lnTo>
                    <a:lnTo>
                      <a:pt x="2946094" y="2172388"/>
                    </a:lnTo>
                    <a:lnTo>
                      <a:pt x="2953648" y="2172388"/>
                    </a:lnTo>
                    <a:lnTo>
                      <a:pt x="2953648" y="2185994"/>
                    </a:lnTo>
                    <a:lnTo>
                      <a:pt x="2985376" y="2185994"/>
                    </a:lnTo>
                    <a:lnTo>
                      <a:pt x="2985376" y="2211694"/>
                    </a:lnTo>
                    <a:lnTo>
                      <a:pt x="3017102" y="2211694"/>
                    </a:lnTo>
                    <a:lnTo>
                      <a:pt x="3017102" y="2225300"/>
                    </a:lnTo>
                    <a:lnTo>
                      <a:pt x="3110773" y="2225300"/>
                    </a:lnTo>
                    <a:lnTo>
                      <a:pt x="3110773" y="2238905"/>
                    </a:lnTo>
                    <a:lnTo>
                      <a:pt x="3189336" y="2238905"/>
                    </a:lnTo>
                    <a:lnTo>
                      <a:pt x="3189336" y="2254023"/>
                    </a:lnTo>
                    <a:lnTo>
                      <a:pt x="3260344" y="2254023"/>
                    </a:lnTo>
                    <a:lnTo>
                      <a:pt x="3260344" y="2267629"/>
                    </a:lnTo>
                    <a:lnTo>
                      <a:pt x="3299625" y="2267629"/>
                    </a:lnTo>
                    <a:lnTo>
                      <a:pt x="3299625" y="2296352"/>
                    </a:lnTo>
                    <a:lnTo>
                      <a:pt x="3394807" y="2296352"/>
                    </a:lnTo>
                    <a:lnTo>
                      <a:pt x="3394807" y="2312981"/>
                    </a:lnTo>
                    <a:lnTo>
                      <a:pt x="3512651" y="2312981"/>
                    </a:lnTo>
                    <a:lnTo>
                      <a:pt x="3512651" y="2328099"/>
                    </a:lnTo>
                    <a:lnTo>
                      <a:pt x="3622940" y="2328099"/>
                    </a:lnTo>
                    <a:lnTo>
                      <a:pt x="3622940" y="2361357"/>
                    </a:lnTo>
                    <a:lnTo>
                      <a:pt x="3630494" y="2361357"/>
                    </a:lnTo>
                    <a:lnTo>
                      <a:pt x="3630494" y="2394616"/>
                    </a:lnTo>
                    <a:lnTo>
                      <a:pt x="3654668" y="2394616"/>
                    </a:lnTo>
                    <a:lnTo>
                      <a:pt x="3654668" y="2409733"/>
                    </a:lnTo>
                    <a:lnTo>
                      <a:pt x="3875247" y="2409733"/>
                    </a:lnTo>
                    <a:lnTo>
                      <a:pt x="3875247" y="2427874"/>
                    </a:lnTo>
                    <a:lnTo>
                      <a:pt x="3931147" y="2427874"/>
                    </a:lnTo>
                    <a:lnTo>
                      <a:pt x="3931147" y="2446015"/>
                    </a:lnTo>
                    <a:lnTo>
                      <a:pt x="3938701" y="2446015"/>
                    </a:lnTo>
                    <a:lnTo>
                      <a:pt x="3938701" y="2483809"/>
                    </a:lnTo>
                    <a:lnTo>
                      <a:pt x="3977982" y="2483809"/>
                    </a:lnTo>
                    <a:lnTo>
                      <a:pt x="3977982" y="2501950"/>
                    </a:lnTo>
                    <a:lnTo>
                      <a:pt x="3993091" y="2501950"/>
                    </a:lnTo>
                    <a:lnTo>
                      <a:pt x="3993091" y="2520091"/>
                    </a:lnTo>
                    <a:lnTo>
                      <a:pt x="4252951" y="2520091"/>
                    </a:lnTo>
                    <a:lnTo>
                      <a:pt x="4252951" y="2542768"/>
                    </a:lnTo>
                    <a:lnTo>
                      <a:pt x="4284679" y="2542768"/>
                    </a:lnTo>
                    <a:lnTo>
                      <a:pt x="4284679" y="2566956"/>
                    </a:lnTo>
                    <a:lnTo>
                      <a:pt x="4363241" y="2566956"/>
                    </a:lnTo>
                    <a:lnTo>
                      <a:pt x="4363241" y="2594167"/>
                    </a:lnTo>
                    <a:lnTo>
                      <a:pt x="4419141" y="2594167"/>
                    </a:lnTo>
                    <a:lnTo>
                      <a:pt x="4419141" y="2621379"/>
                    </a:lnTo>
                    <a:lnTo>
                      <a:pt x="4512812" y="2621379"/>
                    </a:lnTo>
                    <a:lnTo>
                      <a:pt x="4512812" y="2650102"/>
                    </a:lnTo>
                    <a:lnTo>
                      <a:pt x="4591374" y="2650102"/>
                    </a:lnTo>
                    <a:lnTo>
                      <a:pt x="4591374" y="2678825"/>
                    </a:lnTo>
                    <a:lnTo>
                      <a:pt x="4710729" y="2678825"/>
                    </a:lnTo>
                    <a:lnTo>
                      <a:pt x="4710729" y="2707549"/>
                    </a:lnTo>
                    <a:lnTo>
                      <a:pt x="4811954" y="2707549"/>
                    </a:lnTo>
                    <a:lnTo>
                      <a:pt x="4811954" y="2737784"/>
                    </a:lnTo>
                    <a:lnTo>
                      <a:pt x="5009871" y="2737784"/>
                    </a:lnTo>
                    <a:lnTo>
                      <a:pt x="5009871" y="2772554"/>
                    </a:lnTo>
                    <a:lnTo>
                      <a:pt x="5017425" y="2772554"/>
                    </a:lnTo>
                    <a:lnTo>
                      <a:pt x="5017425" y="2807324"/>
                    </a:lnTo>
                    <a:lnTo>
                      <a:pt x="5591536" y="2807324"/>
                    </a:lnTo>
                    <a:lnTo>
                      <a:pt x="5591536" y="2864771"/>
                    </a:lnTo>
                    <a:lnTo>
                      <a:pt x="5632328" y="2864771"/>
                    </a:lnTo>
                    <a:lnTo>
                      <a:pt x="5632328" y="2925241"/>
                    </a:lnTo>
                    <a:lnTo>
                      <a:pt x="5671609" y="2925241"/>
                    </a:lnTo>
                    <a:lnTo>
                      <a:pt x="5671609" y="2990246"/>
                    </a:lnTo>
                    <a:lnTo>
                      <a:pt x="5875569" y="2990246"/>
                    </a:lnTo>
                    <a:lnTo>
                      <a:pt x="5875569" y="3085487"/>
                    </a:lnTo>
                    <a:lnTo>
                      <a:pt x="6324282" y="3085487"/>
                    </a:lnTo>
                    <a:lnTo>
                      <a:pt x="6324282" y="3368184"/>
                    </a:lnTo>
                    <a:lnTo>
                      <a:pt x="6789614" y="3368184"/>
                    </a:lnTo>
                    <a:lnTo>
                      <a:pt x="6789614" y="3650882"/>
                    </a:lnTo>
                  </a:path>
                </a:pathLst>
              </a:custGeom>
              <a:noFill/>
              <a:ln w="28575" cap="flat">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 name="Freeform 62">
                <a:extLst>
                  <a:ext uri="{FF2B5EF4-FFF2-40B4-BE49-F238E27FC236}">
                    <a16:creationId xmlns:a16="http://schemas.microsoft.com/office/drawing/2014/main" id="{3E6E971D-CB4D-872D-4C63-020F8C1F3565}"/>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 name="Freeform 63">
                <a:extLst>
                  <a:ext uri="{FF2B5EF4-FFF2-40B4-BE49-F238E27FC236}">
                    <a16:creationId xmlns:a16="http://schemas.microsoft.com/office/drawing/2014/main" id="{108B2CAA-7704-65EE-BDC2-B03878BD40D8}"/>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 name="Freeform 64">
                <a:extLst>
                  <a:ext uri="{FF2B5EF4-FFF2-40B4-BE49-F238E27FC236}">
                    <a16:creationId xmlns:a16="http://schemas.microsoft.com/office/drawing/2014/main" id="{E85410C1-DEF1-D2A8-8041-B928E62667B5}"/>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 name="Freeform 65">
                <a:extLst>
                  <a:ext uri="{FF2B5EF4-FFF2-40B4-BE49-F238E27FC236}">
                    <a16:creationId xmlns:a16="http://schemas.microsoft.com/office/drawing/2014/main" id="{0A74D79C-1D5A-EBDC-FA02-2CD4643C918E}"/>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 name="Freeform 66">
                <a:extLst>
                  <a:ext uri="{FF2B5EF4-FFF2-40B4-BE49-F238E27FC236}">
                    <a16:creationId xmlns:a16="http://schemas.microsoft.com/office/drawing/2014/main" id="{D7B5C6C1-FF14-7EA6-7B8B-5DAB285C0707}"/>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 name="Freeform 67">
                <a:extLst>
                  <a:ext uri="{FF2B5EF4-FFF2-40B4-BE49-F238E27FC236}">
                    <a16:creationId xmlns:a16="http://schemas.microsoft.com/office/drawing/2014/main" id="{D1272ED3-8033-1832-6855-5E94AC069860}"/>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 name="Freeform 68">
                <a:extLst>
                  <a:ext uri="{FF2B5EF4-FFF2-40B4-BE49-F238E27FC236}">
                    <a16:creationId xmlns:a16="http://schemas.microsoft.com/office/drawing/2014/main" id="{603F4844-022D-3741-DD37-7BD687ECE5C6}"/>
                  </a:ext>
                </a:extLst>
              </p:cNvPr>
              <p:cNvSpPr/>
              <p:nvPr/>
            </p:nvSpPr>
            <p:spPr>
              <a:xfrm>
                <a:off x="3239043" y="11492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 name="Freeform 69">
                <a:extLst>
                  <a:ext uri="{FF2B5EF4-FFF2-40B4-BE49-F238E27FC236}">
                    <a16:creationId xmlns:a16="http://schemas.microsoft.com/office/drawing/2014/main" id="{6242BE08-6ED2-5A5C-C6FB-5D207C30EDD7}"/>
                  </a:ext>
                </a:extLst>
              </p:cNvPr>
              <p:cNvSpPr/>
              <p:nvPr/>
            </p:nvSpPr>
            <p:spPr>
              <a:xfrm>
                <a:off x="3269259" y="11190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 name="Freeform 70">
                <a:extLst>
                  <a:ext uri="{FF2B5EF4-FFF2-40B4-BE49-F238E27FC236}">
                    <a16:creationId xmlns:a16="http://schemas.microsoft.com/office/drawing/2014/main" id="{C1E0CB70-A1F2-0EC8-D109-F2FE3C0CF529}"/>
                  </a:ext>
                </a:extLst>
              </p:cNvPr>
              <p:cNvSpPr/>
              <p:nvPr/>
            </p:nvSpPr>
            <p:spPr>
              <a:xfrm>
                <a:off x="3246597" y="11583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 name="Freeform 71">
                <a:extLst>
                  <a:ext uri="{FF2B5EF4-FFF2-40B4-BE49-F238E27FC236}">
                    <a16:creationId xmlns:a16="http://schemas.microsoft.com/office/drawing/2014/main" id="{1AAAA674-0415-5BF3-9BEE-D092F121E876}"/>
                  </a:ext>
                </a:extLst>
              </p:cNvPr>
              <p:cNvSpPr/>
              <p:nvPr/>
            </p:nvSpPr>
            <p:spPr>
              <a:xfrm>
                <a:off x="3276813" y="11281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 name="Freeform 72">
                <a:extLst>
                  <a:ext uri="{FF2B5EF4-FFF2-40B4-BE49-F238E27FC236}">
                    <a16:creationId xmlns:a16="http://schemas.microsoft.com/office/drawing/2014/main" id="{A8595FE4-0CD8-DE45-1692-8AA63CD3AEB1}"/>
                  </a:ext>
                </a:extLst>
              </p:cNvPr>
              <p:cNvSpPr/>
              <p:nvPr/>
            </p:nvSpPr>
            <p:spPr>
              <a:xfrm>
                <a:off x="3254151" y="11583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 name="Freeform 73">
                <a:extLst>
                  <a:ext uri="{FF2B5EF4-FFF2-40B4-BE49-F238E27FC236}">
                    <a16:creationId xmlns:a16="http://schemas.microsoft.com/office/drawing/2014/main" id="{3167476B-2676-3A30-66E9-BF5F3F367226}"/>
                  </a:ext>
                </a:extLst>
              </p:cNvPr>
              <p:cNvSpPr/>
              <p:nvPr/>
            </p:nvSpPr>
            <p:spPr>
              <a:xfrm>
                <a:off x="3284367" y="11281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 name="Freeform 74">
                <a:extLst>
                  <a:ext uri="{FF2B5EF4-FFF2-40B4-BE49-F238E27FC236}">
                    <a16:creationId xmlns:a16="http://schemas.microsoft.com/office/drawing/2014/main" id="{B92544A7-271D-4D21-D932-69798E0AD99C}"/>
                  </a:ext>
                </a:extLst>
              </p:cNvPr>
              <p:cNvSpPr/>
              <p:nvPr/>
            </p:nvSpPr>
            <p:spPr>
              <a:xfrm>
                <a:off x="3263216" y="11689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 name="Freeform 75">
                <a:extLst>
                  <a:ext uri="{FF2B5EF4-FFF2-40B4-BE49-F238E27FC236}">
                    <a16:creationId xmlns:a16="http://schemas.microsoft.com/office/drawing/2014/main" id="{1DC73B00-9E49-63EA-EA8B-9F045BAC22EA}"/>
                  </a:ext>
                </a:extLst>
              </p:cNvPr>
              <p:cNvSpPr/>
              <p:nvPr/>
            </p:nvSpPr>
            <p:spPr>
              <a:xfrm>
                <a:off x="3293432" y="11386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 name="Freeform 76">
                <a:extLst>
                  <a:ext uri="{FF2B5EF4-FFF2-40B4-BE49-F238E27FC236}">
                    <a16:creationId xmlns:a16="http://schemas.microsoft.com/office/drawing/2014/main" id="{16289A7F-2264-6888-83B8-DDCAA329665F}"/>
                  </a:ext>
                </a:extLst>
              </p:cNvPr>
              <p:cNvSpPr/>
              <p:nvPr/>
            </p:nvSpPr>
            <p:spPr>
              <a:xfrm>
                <a:off x="3270770" y="11976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 name="Freeform 77">
                <a:extLst>
                  <a:ext uri="{FF2B5EF4-FFF2-40B4-BE49-F238E27FC236}">
                    <a16:creationId xmlns:a16="http://schemas.microsoft.com/office/drawing/2014/main" id="{7D58886E-DE0B-7022-DA49-39A3545C2AE9}"/>
                  </a:ext>
                </a:extLst>
              </p:cNvPr>
              <p:cNvSpPr/>
              <p:nvPr/>
            </p:nvSpPr>
            <p:spPr>
              <a:xfrm>
                <a:off x="3300986" y="11674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 name="Freeform 78">
                <a:extLst>
                  <a:ext uri="{FF2B5EF4-FFF2-40B4-BE49-F238E27FC236}">
                    <a16:creationId xmlns:a16="http://schemas.microsoft.com/office/drawing/2014/main" id="{EC797C62-FAFA-2DA3-355A-F5BB9710DF0C}"/>
                  </a:ext>
                </a:extLst>
              </p:cNvPr>
              <p:cNvSpPr/>
              <p:nvPr/>
            </p:nvSpPr>
            <p:spPr>
              <a:xfrm>
                <a:off x="3293432" y="131859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 name="Freeform 79">
                <a:extLst>
                  <a:ext uri="{FF2B5EF4-FFF2-40B4-BE49-F238E27FC236}">
                    <a16:creationId xmlns:a16="http://schemas.microsoft.com/office/drawing/2014/main" id="{A3469BAB-A5DE-EC54-BBD8-08D890A66AD8}"/>
                  </a:ext>
                </a:extLst>
              </p:cNvPr>
              <p:cNvSpPr/>
              <p:nvPr/>
            </p:nvSpPr>
            <p:spPr>
              <a:xfrm>
                <a:off x="3323648" y="12883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 name="Freeform 80">
                <a:extLst>
                  <a:ext uri="{FF2B5EF4-FFF2-40B4-BE49-F238E27FC236}">
                    <a16:creationId xmlns:a16="http://schemas.microsoft.com/office/drawing/2014/main" id="{8D8CC931-54CB-D1F6-A3B5-CB90231DF3D3}"/>
                  </a:ext>
                </a:extLst>
              </p:cNvPr>
              <p:cNvSpPr/>
              <p:nvPr/>
            </p:nvSpPr>
            <p:spPr>
              <a:xfrm>
                <a:off x="3317605" y="134882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 name="Freeform 81">
                <a:extLst>
                  <a:ext uri="{FF2B5EF4-FFF2-40B4-BE49-F238E27FC236}">
                    <a16:creationId xmlns:a16="http://schemas.microsoft.com/office/drawing/2014/main" id="{38C251C5-B3DC-85CA-A7F0-108E8A0258E5}"/>
                  </a:ext>
                </a:extLst>
              </p:cNvPr>
              <p:cNvSpPr/>
              <p:nvPr/>
            </p:nvSpPr>
            <p:spPr>
              <a:xfrm>
                <a:off x="3347822" y="131859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 name="Freeform 82">
                <a:extLst>
                  <a:ext uri="{FF2B5EF4-FFF2-40B4-BE49-F238E27FC236}">
                    <a16:creationId xmlns:a16="http://schemas.microsoft.com/office/drawing/2014/main" id="{B225B705-FC62-E351-19F2-EF925336675D}"/>
                  </a:ext>
                </a:extLst>
              </p:cNvPr>
              <p:cNvSpPr/>
              <p:nvPr/>
            </p:nvSpPr>
            <p:spPr>
              <a:xfrm>
                <a:off x="3616747" y="16209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 name="Freeform 83">
                <a:extLst>
                  <a:ext uri="{FF2B5EF4-FFF2-40B4-BE49-F238E27FC236}">
                    <a16:creationId xmlns:a16="http://schemas.microsoft.com/office/drawing/2014/main" id="{D2747133-F261-F14D-8EC2-71DC6C785FF1}"/>
                  </a:ext>
                </a:extLst>
              </p:cNvPr>
              <p:cNvSpPr/>
              <p:nvPr/>
            </p:nvSpPr>
            <p:spPr>
              <a:xfrm>
                <a:off x="3646963" y="15907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 name="Freeform 84">
                <a:extLst>
                  <a:ext uri="{FF2B5EF4-FFF2-40B4-BE49-F238E27FC236}">
                    <a16:creationId xmlns:a16="http://schemas.microsoft.com/office/drawing/2014/main" id="{9B9AB6A5-5D31-3536-2CB6-E3BB52289E3C}"/>
                  </a:ext>
                </a:extLst>
              </p:cNvPr>
              <p:cNvSpPr/>
              <p:nvPr/>
            </p:nvSpPr>
            <p:spPr>
              <a:xfrm>
                <a:off x="3648474" y="17010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 name="Freeform 85">
                <a:extLst>
                  <a:ext uri="{FF2B5EF4-FFF2-40B4-BE49-F238E27FC236}">
                    <a16:creationId xmlns:a16="http://schemas.microsoft.com/office/drawing/2014/main" id="{5780E6B9-8FF3-9494-F64F-22CAD16AE7C0}"/>
                  </a:ext>
                </a:extLst>
              </p:cNvPr>
              <p:cNvSpPr/>
              <p:nvPr/>
            </p:nvSpPr>
            <p:spPr>
              <a:xfrm>
                <a:off x="3678691" y="16708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 name="Freeform 86">
                <a:extLst>
                  <a:ext uri="{FF2B5EF4-FFF2-40B4-BE49-F238E27FC236}">
                    <a16:creationId xmlns:a16="http://schemas.microsoft.com/office/drawing/2014/main" id="{12A1396E-2A3E-21FD-A351-C6A60C9376C1}"/>
                  </a:ext>
                </a:extLst>
              </p:cNvPr>
              <p:cNvSpPr/>
              <p:nvPr/>
            </p:nvSpPr>
            <p:spPr>
              <a:xfrm>
                <a:off x="3695310" y="173130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 name="Freeform 87">
                <a:extLst>
                  <a:ext uri="{FF2B5EF4-FFF2-40B4-BE49-F238E27FC236}">
                    <a16:creationId xmlns:a16="http://schemas.microsoft.com/office/drawing/2014/main" id="{8B8D03EB-5A97-31CB-7514-8CFC133EAE09}"/>
                  </a:ext>
                </a:extLst>
              </p:cNvPr>
              <p:cNvSpPr/>
              <p:nvPr/>
            </p:nvSpPr>
            <p:spPr>
              <a:xfrm>
                <a:off x="3725526" y="170106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 name="Freeform 88">
                <a:extLst>
                  <a:ext uri="{FF2B5EF4-FFF2-40B4-BE49-F238E27FC236}">
                    <a16:creationId xmlns:a16="http://schemas.microsoft.com/office/drawing/2014/main" id="{1BBBB6A0-AD2B-88D4-A15D-567754051FE6}"/>
                  </a:ext>
                </a:extLst>
              </p:cNvPr>
              <p:cNvSpPr/>
              <p:nvPr/>
            </p:nvSpPr>
            <p:spPr>
              <a:xfrm>
                <a:off x="3900781" y="174188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 name="Freeform 89">
                <a:extLst>
                  <a:ext uri="{FF2B5EF4-FFF2-40B4-BE49-F238E27FC236}">
                    <a16:creationId xmlns:a16="http://schemas.microsoft.com/office/drawing/2014/main" id="{EE12DD1A-8591-DF32-407A-1B5B7F864401}"/>
                  </a:ext>
                </a:extLst>
              </p:cNvPr>
              <p:cNvSpPr/>
              <p:nvPr/>
            </p:nvSpPr>
            <p:spPr>
              <a:xfrm>
                <a:off x="3930997" y="171164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 name="Freeform 90">
                <a:extLst>
                  <a:ext uri="{FF2B5EF4-FFF2-40B4-BE49-F238E27FC236}">
                    <a16:creationId xmlns:a16="http://schemas.microsoft.com/office/drawing/2014/main" id="{68D681FB-5DB7-1052-A47E-45EB21EF65F4}"/>
                  </a:ext>
                </a:extLst>
              </p:cNvPr>
              <p:cNvSpPr/>
              <p:nvPr/>
            </p:nvSpPr>
            <p:spPr>
              <a:xfrm>
                <a:off x="3915889" y="17524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 name="Freeform 91">
                <a:extLst>
                  <a:ext uri="{FF2B5EF4-FFF2-40B4-BE49-F238E27FC236}">
                    <a16:creationId xmlns:a16="http://schemas.microsoft.com/office/drawing/2014/main" id="{1539638B-86FD-8693-5BA3-EA84B0C7E10A}"/>
                  </a:ext>
                </a:extLst>
              </p:cNvPr>
              <p:cNvSpPr/>
              <p:nvPr/>
            </p:nvSpPr>
            <p:spPr>
              <a:xfrm>
                <a:off x="3946105" y="17222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 name="Freeform 92">
                <a:extLst>
                  <a:ext uri="{FF2B5EF4-FFF2-40B4-BE49-F238E27FC236}">
                    <a16:creationId xmlns:a16="http://schemas.microsoft.com/office/drawing/2014/main" id="{C7B11ADD-86FB-C15E-DB6E-D1BFED1985D6}"/>
                  </a:ext>
                </a:extLst>
              </p:cNvPr>
              <p:cNvSpPr/>
              <p:nvPr/>
            </p:nvSpPr>
            <p:spPr>
              <a:xfrm>
                <a:off x="4011070" y="18855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 name="Freeform 93">
                <a:extLst>
                  <a:ext uri="{FF2B5EF4-FFF2-40B4-BE49-F238E27FC236}">
                    <a16:creationId xmlns:a16="http://schemas.microsoft.com/office/drawing/2014/main" id="{76AB1759-A96F-B6F7-CCF4-33FFE96358C6}"/>
                  </a:ext>
                </a:extLst>
              </p:cNvPr>
              <p:cNvSpPr/>
              <p:nvPr/>
            </p:nvSpPr>
            <p:spPr>
              <a:xfrm>
                <a:off x="4041287" y="18552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 name="Freeform 94">
                <a:extLst>
                  <a:ext uri="{FF2B5EF4-FFF2-40B4-BE49-F238E27FC236}">
                    <a16:creationId xmlns:a16="http://schemas.microsoft.com/office/drawing/2014/main" id="{D4BF3972-0243-028D-0879-F969883B24D7}"/>
                  </a:ext>
                </a:extLst>
              </p:cNvPr>
              <p:cNvSpPr/>
              <p:nvPr/>
            </p:nvSpPr>
            <p:spPr>
              <a:xfrm>
                <a:off x="4192369" y="19157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 name="Freeform 95">
                <a:extLst>
                  <a:ext uri="{FF2B5EF4-FFF2-40B4-BE49-F238E27FC236}">
                    <a16:creationId xmlns:a16="http://schemas.microsoft.com/office/drawing/2014/main" id="{9B6F776E-9A00-1295-BA20-FC910A6AAC4F}"/>
                  </a:ext>
                </a:extLst>
              </p:cNvPr>
              <p:cNvSpPr/>
              <p:nvPr/>
            </p:nvSpPr>
            <p:spPr>
              <a:xfrm>
                <a:off x="4222585" y="18855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 name="Freeform 96">
                <a:extLst>
                  <a:ext uri="{FF2B5EF4-FFF2-40B4-BE49-F238E27FC236}">
                    <a16:creationId xmlns:a16="http://schemas.microsoft.com/office/drawing/2014/main" id="{41E93E35-6B78-9842-7BB8-4671353CEF89}"/>
                  </a:ext>
                </a:extLst>
              </p:cNvPr>
              <p:cNvSpPr/>
              <p:nvPr/>
            </p:nvSpPr>
            <p:spPr>
              <a:xfrm>
                <a:off x="4254312" y="19988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 name="Freeform 97">
                <a:extLst>
                  <a:ext uri="{FF2B5EF4-FFF2-40B4-BE49-F238E27FC236}">
                    <a16:creationId xmlns:a16="http://schemas.microsoft.com/office/drawing/2014/main" id="{38C916EF-3107-C9B4-0FAB-32AF32FBC60A}"/>
                  </a:ext>
                </a:extLst>
              </p:cNvPr>
              <p:cNvSpPr/>
              <p:nvPr/>
            </p:nvSpPr>
            <p:spPr>
              <a:xfrm>
                <a:off x="4284528" y="19686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 name="Freeform 98">
                <a:extLst>
                  <a:ext uri="{FF2B5EF4-FFF2-40B4-BE49-F238E27FC236}">
                    <a16:creationId xmlns:a16="http://schemas.microsoft.com/office/drawing/2014/main" id="{60E3CE4E-88C2-6F31-2E67-295EEB22B8BB}"/>
                  </a:ext>
                </a:extLst>
              </p:cNvPr>
              <p:cNvSpPr/>
              <p:nvPr/>
            </p:nvSpPr>
            <p:spPr>
              <a:xfrm>
                <a:off x="4310212" y="21636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 name="Freeform 99">
                <a:extLst>
                  <a:ext uri="{FF2B5EF4-FFF2-40B4-BE49-F238E27FC236}">
                    <a16:creationId xmlns:a16="http://schemas.microsoft.com/office/drawing/2014/main" id="{7052C6ED-36B8-39C1-0589-5CFC5F44704B}"/>
                  </a:ext>
                </a:extLst>
              </p:cNvPr>
              <p:cNvSpPr/>
              <p:nvPr/>
            </p:nvSpPr>
            <p:spPr>
              <a:xfrm>
                <a:off x="4340429" y="21334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 name="Freeform 100">
                <a:extLst>
                  <a:ext uri="{FF2B5EF4-FFF2-40B4-BE49-F238E27FC236}">
                    <a16:creationId xmlns:a16="http://schemas.microsoft.com/office/drawing/2014/main" id="{F6844CC8-F279-80B6-6B8E-5AD9B651F245}"/>
                  </a:ext>
                </a:extLst>
              </p:cNvPr>
              <p:cNvSpPr/>
              <p:nvPr/>
            </p:nvSpPr>
            <p:spPr>
              <a:xfrm>
                <a:off x="4334385" y="22059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 name="Freeform 101">
                <a:extLst>
                  <a:ext uri="{FF2B5EF4-FFF2-40B4-BE49-F238E27FC236}">
                    <a16:creationId xmlns:a16="http://schemas.microsoft.com/office/drawing/2014/main" id="{0006599B-EC70-8E53-E35D-CC2701CA5ABF}"/>
                  </a:ext>
                </a:extLst>
              </p:cNvPr>
              <p:cNvSpPr/>
              <p:nvPr/>
            </p:nvSpPr>
            <p:spPr>
              <a:xfrm>
                <a:off x="4364602" y="21757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 name="Freeform 102">
                <a:extLst>
                  <a:ext uri="{FF2B5EF4-FFF2-40B4-BE49-F238E27FC236}">
                    <a16:creationId xmlns:a16="http://schemas.microsoft.com/office/drawing/2014/main" id="{F07989D2-167A-0C50-7F3F-F3D21E8AE5AC}"/>
                  </a:ext>
                </a:extLst>
              </p:cNvPr>
              <p:cNvSpPr/>
              <p:nvPr/>
            </p:nvSpPr>
            <p:spPr>
              <a:xfrm>
                <a:off x="4499064" y="22573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 name="Freeform 103">
                <a:extLst>
                  <a:ext uri="{FF2B5EF4-FFF2-40B4-BE49-F238E27FC236}">
                    <a16:creationId xmlns:a16="http://schemas.microsoft.com/office/drawing/2014/main" id="{EBFC5D47-156F-33D8-165C-9C864B0833C5}"/>
                  </a:ext>
                </a:extLst>
              </p:cNvPr>
              <p:cNvSpPr/>
              <p:nvPr/>
            </p:nvSpPr>
            <p:spPr>
              <a:xfrm>
                <a:off x="4529281" y="22271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 name="Freeform 104">
                <a:extLst>
                  <a:ext uri="{FF2B5EF4-FFF2-40B4-BE49-F238E27FC236}">
                    <a16:creationId xmlns:a16="http://schemas.microsoft.com/office/drawing/2014/main" id="{39F0A5BC-83A4-4642-34A9-4FE83C4B85B2}"/>
                  </a:ext>
                </a:extLst>
              </p:cNvPr>
              <p:cNvSpPr/>
              <p:nvPr/>
            </p:nvSpPr>
            <p:spPr>
              <a:xfrm>
                <a:off x="4570073" y="22997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 name="Freeform 105">
                <a:extLst>
                  <a:ext uri="{FF2B5EF4-FFF2-40B4-BE49-F238E27FC236}">
                    <a16:creationId xmlns:a16="http://schemas.microsoft.com/office/drawing/2014/main" id="{BE9F9B80-000E-615F-6C31-8CB5E1AA5A2A}"/>
                  </a:ext>
                </a:extLst>
              </p:cNvPr>
              <p:cNvSpPr/>
              <p:nvPr/>
            </p:nvSpPr>
            <p:spPr>
              <a:xfrm>
                <a:off x="4600289" y="22694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 name="Freeform 106">
                <a:extLst>
                  <a:ext uri="{FF2B5EF4-FFF2-40B4-BE49-F238E27FC236}">
                    <a16:creationId xmlns:a16="http://schemas.microsoft.com/office/drawing/2014/main" id="{C116BE81-94D1-2F73-9BD7-775A9CA60CA2}"/>
                  </a:ext>
                </a:extLst>
              </p:cNvPr>
              <p:cNvSpPr/>
              <p:nvPr/>
            </p:nvSpPr>
            <p:spPr>
              <a:xfrm>
                <a:off x="4609354" y="2363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1" name="Freeform 107">
                <a:extLst>
                  <a:ext uri="{FF2B5EF4-FFF2-40B4-BE49-F238E27FC236}">
                    <a16:creationId xmlns:a16="http://schemas.microsoft.com/office/drawing/2014/main" id="{018E5B6E-A12E-9E9C-05D2-5A0690CA7A5F}"/>
                  </a:ext>
                </a:extLst>
              </p:cNvPr>
              <p:cNvSpPr/>
              <p:nvPr/>
            </p:nvSpPr>
            <p:spPr>
              <a:xfrm>
                <a:off x="4639570" y="2332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2" name="Freeform 108">
                <a:extLst>
                  <a:ext uri="{FF2B5EF4-FFF2-40B4-BE49-F238E27FC236}">
                    <a16:creationId xmlns:a16="http://schemas.microsoft.com/office/drawing/2014/main" id="{1C60E1A0-9E85-CEB7-E469-1AC2179CA13A}"/>
                  </a:ext>
                </a:extLst>
              </p:cNvPr>
              <p:cNvSpPr/>
              <p:nvPr/>
            </p:nvSpPr>
            <p:spPr>
              <a:xfrm>
                <a:off x="4616908" y="23949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3" name="Freeform 109">
                <a:extLst>
                  <a:ext uri="{FF2B5EF4-FFF2-40B4-BE49-F238E27FC236}">
                    <a16:creationId xmlns:a16="http://schemas.microsoft.com/office/drawing/2014/main" id="{5CD904DA-06F4-344F-CCB5-8FE38D769CA3}"/>
                  </a:ext>
                </a:extLst>
              </p:cNvPr>
              <p:cNvSpPr/>
              <p:nvPr/>
            </p:nvSpPr>
            <p:spPr>
              <a:xfrm>
                <a:off x="4647125" y="23647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4" name="Freeform 110">
                <a:extLst>
                  <a:ext uri="{FF2B5EF4-FFF2-40B4-BE49-F238E27FC236}">
                    <a16:creationId xmlns:a16="http://schemas.microsoft.com/office/drawing/2014/main" id="{DEDA0C8D-9BF7-BE1A-D375-A81F794F44DB}"/>
                  </a:ext>
                </a:extLst>
              </p:cNvPr>
              <p:cNvSpPr/>
              <p:nvPr/>
            </p:nvSpPr>
            <p:spPr>
              <a:xfrm>
                <a:off x="4648635" y="242670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5" name="Freeform 111">
                <a:extLst>
                  <a:ext uri="{FF2B5EF4-FFF2-40B4-BE49-F238E27FC236}">
                    <a16:creationId xmlns:a16="http://schemas.microsoft.com/office/drawing/2014/main" id="{9EA38B5B-3315-4866-2EF7-E66CC01E1E06}"/>
                  </a:ext>
                </a:extLst>
              </p:cNvPr>
              <p:cNvSpPr/>
              <p:nvPr/>
            </p:nvSpPr>
            <p:spPr>
              <a:xfrm>
                <a:off x="4678852" y="23964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6" name="Freeform 112">
                <a:extLst>
                  <a:ext uri="{FF2B5EF4-FFF2-40B4-BE49-F238E27FC236}">
                    <a16:creationId xmlns:a16="http://schemas.microsoft.com/office/drawing/2014/main" id="{174FB559-5570-17E7-443F-7763B790305D}"/>
                  </a:ext>
                </a:extLst>
              </p:cNvPr>
              <p:cNvSpPr/>
              <p:nvPr/>
            </p:nvSpPr>
            <p:spPr>
              <a:xfrm>
                <a:off x="4656189" y="244787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7" name="Freeform 113">
                <a:extLst>
                  <a:ext uri="{FF2B5EF4-FFF2-40B4-BE49-F238E27FC236}">
                    <a16:creationId xmlns:a16="http://schemas.microsoft.com/office/drawing/2014/main" id="{CA6880A4-148C-7DE6-B4D6-AD1219F144D0}"/>
                  </a:ext>
                </a:extLst>
              </p:cNvPr>
              <p:cNvSpPr/>
              <p:nvPr/>
            </p:nvSpPr>
            <p:spPr>
              <a:xfrm>
                <a:off x="4686406" y="24176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8" name="Freeform 114">
                <a:extLst>
                  <a:ext uri="{FF2B5EF4-FFF2-40B4-BE49-F238E27FC236}">
                    <a16:creationId xmlns:a16="http://schemas.microsoft.com/office/drawing/2014/main" id="{68512CC4-851A-2F59-25FF-29B908906C30}"/>
                  </a:ext>
                </a:extLst>
              </p:cNvPr>
              <p:cNvSpPr/>
              <p:nvPr/>
            </p:nvSpPr>
            <p:spPr>
              <a:xfrm>
                <a:off x="4687917" y="24690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9" name="Freeform 115">
                <a:extLst>
                  <a:ext uri="{FF2B5EF4-FFF2-40B4-BE49-F238E27FC236}">
                    <a16:creationId xmlns:a16="http://schemas.microsoft.com/office/drawing/2014/main" id="{39141E84-316B-DBD2-F42A-6503AF130CBD}"/>
                  </a:ext>
                </a:extLst>
              </p:cNvPr>
              <p:cNvSpPr/>
              <p:nvPr/>
            </p:nvSpPr>
            <p:spPr>
              <a:xfrm>
                <a:off x="4718133" y="24388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0" name="Freeform 116">
                <a:extLst>
                  <a:ext uri="{FF2B5EF4-FFF2-40B4-BE49-F238E27FC236}">
                    <a16:creationId xmlns:a16="http://schemas.microsoft.com/office/drawing/2014/main" id="{9735D568-F69C-C1ED-FB34-7F8F0B212BFE}"/>
                  </a:ext>
                </a:extLst>
              </p:cNvPr>
              <p:cNvSpPr/>
              <p:nvPr/>
            </p:nvSpPr>
            <p:spPr>
              <a:xfrm>
                <a:off x="4893388" y="25552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1" name="Freeform 117">
                <a:extLst>
                  <a:ext uri="{FF2B5EF4-FFF2-40B4-BE49-F238E27FC236}">
                    <a16:creationId xmlns:a16="http://schemas.microsoft.com/office/drawing/2014/main" id="{3557A68A-E313-61C0-7634-A54C3B658734}"/>
                  </a:ext>
                </a:extLst>
              </p:cNvPr>
              <p:cNvSpPr/>
              <p:nvPr/>
            </p:nvSpPr>
            <p:spPr>
              <a:xfrm>
                <a:off x="4923604" y="252497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2" name="Freeform 118">
                <a:extLst>
                  <a:ext uri="{FF2B5EF4-FFF2-40B4-BE49-F238E27FC236}">
                    <a16:creationId xmlns:a16="http://schemas.microsoft.com/office/drawing/2014/main" id="{7ED49EDD-F75B-57C3-58A7-DC56F368D313}"/>
                  </a:ext>
                </a:extLst>
              </p:cNvPr>
              <p:cNvSpPr/>
              <p:nvPr/>
            </p:nvSpPr>
            <p:spPr>
              <a:xfrm>
                <a:off x="4947777" y="2599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3" name="Freeform 119">
                <a:extLst>
                  <a:ext uri="{FF2B5EF4-FFF2-40B4-BE49-F238E27FC236}">
                    <a16:creationId xmlns:a16="http://schemas.microsoft.com/office/drawing/2014/main" id="{CEFE02AC-D5BF-0DFC-DACB-FFD3678B0731}"/>
                  </a:ext>
                </a:extLst>
              </p:cNvPr>
              <p:cNvSpPr/>
              <p:nvPr/>
            </p:nvSpPr>
            <p:spPr>
              <a:xfrm>
                <a:off x="4977994" y="2568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4" name="Freeform 120">
                <a:extLst>
                  <a:ext uri="{FF2B5EF4-FFF2-40B4-BE49-F238E27FC236}">
                    <a16:creationId xmlns:a16="http://schemas.microsoft.com/office/drawing/2014/main" id="{C88328D3-9D1D-CDCE-4D21-11097886DFBA}"/>
                  </a:ext>
                </a:extLst>
              </p:cNvPr>
              <p:cNvSpPr/>
              <p:nvPr/>
            </p:nvSpPr>
            <p:spPr>
              <a:xfrm>
                <a:off x="4964396" y="26096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5" name="Freeform 121">
                <a:extLst>
                  <a:ext uri="{FF2B5EF4-FFF2-40B4-BE49-F238E27FC236}">
                    <a16:creationId xmlns:a16="http://schemas.microsoft.com/office/drawing/2014/main" id="{DFA71C5D-130B-ADC4-13FD-6CF1357AAA16}"/>
                  </a:ext>
                </a:extLst>
              </p:cNvPr>
              <p:cNvSpPr/>
              <p:nvPr/>
            </p:nvSpPr>
            <p:spPr>
              <a:xfrm>
                <a:off x="4994613" y="25793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6" name="Freeform 122">
                <a:extLst>
                  <a:ext uri="{FF2B5EF4-FFF2-40B4-BE49-F238E27FC236}">
                    <a16:creationId xmlns:a16="http://schemas.microsoft.com/office/drawing/2014/main" id="{9DA03C5B-60C1-B1F0-7872-ECE83FE2CBC4}"/>
                  </a:ext>
                </a:extLst>
              </p:cNvPr>
              <p:cNvSpPr/>
              <p:nvPr/>
            </p:nvSpPr>
            <p:spPr>
              <a:xfrm>
                <a:off x="4964396" y="26096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7" name="Freeform 123">
                <a:extLst>
                  <a:ext uri="{FF2B5EF4-FFF2-40B4-BE49-F238E27FC236}">
                    <a16:creationId xmlns:a16="http://schemas.microsoft.com/office/drawing/2014/main" id="{EAD386DA-AD28-F25B-324A-627861F48AAD}"/>
                  </a:ext>
                </a:extLst>
              </p:cNvPr>
              <p:cNvSpPr/>
              <p:nvPr/>
            </p:nvSpPr>
            <p:spPr>
              <a:xfrm>
                <a:off x="4994613" y="25793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8" name="Freeform 124">
                <a:extLst>
                  <a:ext uri="{FF2B5EF4-FFF2-40B4-BE49-F238E27FC236}">
                    <a16:creationId xmlns:a16="http://schemas.microsoft.com/office/drawing/2014/main" id="{A0515D56-5026-2D8C-0FFE-10A4F495C4E0}"/>
                  </a:ext>
                </a:extLst>
              </p:cNvPr>
              <p:cNvSpPr/>
              <p:nvPr/>
            </p:nvSpPr>
            <p:spPr>
              <a:xfrm>
                <a:off x="4979504" y="26534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79" name="Freeform 125">
                <a:extLst>
                  <a:ext uri="{FF2B5EF4-FFF2-40B4-BE49-F238E27FC236}">
                    <a16:creationId xmlns:a16="http://schemas.microsoft.com/office/drawing/2014/main" id="{919196FF-2803-E999-1532-E8126DDC8467}"/>
                  </a:ext>
                </a:extLst>
              </p:cNvPr>
              <p:cNvSpPr/>
              <p:nvPr/>
            </p:nvSpPr>
            <p:spPr>
              <a:xfrm>
                <a:off x="5009721" y="26232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0" name="Freeform 126">
                <a:extLst>
                  <a:ext uri="{FF2B5EF4-FFF2-40B4-BE49-F238E27FC236}">
                    <a16:creationId xmlns:a16="http://schemas.microsoft.com/office/drawing/2014/main" id="{FDF2A977-7796-D9B4-BC79-31629EC210E4}"/>
                  </a:ext>
                </a:extLst>
              </p:cNvPr>
              <p:cNvSpPr/>
              <p:nvPr/>
            </p:nvSpPr>
            <p:spPr>
              <a:xfrm>
                <a:off x="5136629"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1" name="Freeform 127">
                <a:extLst>
                  <a:ext uri="{FF2B5EF4-FFF2-40B4-BE49-F238E27FC236}">
                    <a16:creationId xmlns:a16="http://schemas.microsoft.com/office/drawing/2014/main" id="{3DBFDCAC-8C63-5047-92EB-C2F3AA0A4C79}"/>
                  </a:ext>
                </a:extLst>
              </p:cNvPr>
              <p:cNvSpPr/>
              <p:nvPr/>
            </p:nvSpPr>
            <p:spPr>
              <a:xfrm>
                <a:off x="5166846"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2" name="Freeform 128">
                <a:extLst>
                  <a:ext uri="{FF2B5EF4-FFF2-40B4-BE49-F238E27FC236}">
                    <a16:creationId xmlns:a16="http://schemas.microsoft.com/office/drawing/2014/main" id="{B998C63A-2A7B-A853-0BCE-0C684F3BA1B2}"/>
                  </a:ext>
                </a:extLst>
              </p:cNvPr>
              <p:cNvSpPr/>
              <p:nvPr/>
            </p:nvSpPr>
            <p:spPr>
              <a:xfrm>
                <a:off x="5145694"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3" name="Freeform 129">
                <a:extLst>
                  <a:ext uri="{FF2B5EF4-FFF2-40B4-BE49-F238E27FC236}">
                    <a16:creationId xmlns:a16="http://schemas.microsoft.com/office/drawing/2014/main" id="{2E3D156B-81A4-8222-236C-4BEE0993B3AF}"/>
                  </a:ext>
                </a:extLst>
              </p:cNvPr>
              <p:cNvSpPr/>
              <p:nvPr/>
            </p:nvSpPr>
            <p:spPr>
              <a:xfrm>
                <a:off x="5175911"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4" name="Freeform 130">
                <a:extLst>
                  <a:ext uri="{FF2B5EF4-FFF2-40B4-BE49-F238E27FC236}">
                    <a16:creationId xmlns:a16="http://schemas.microsoft.com/office/drawing/2014/main" id="{CB266CF7-2E0F-0B57-E520-AA92AD5B80A6}"/>
                  </a:ext>
                </a:extLst>
              </p:cNvPr>
              <p:cNvSpPr/>
              <p:nvPr/>
            </p:nvSpPr>
            <p:spPr>
              <a:xfrm>
                <a:off x="5168357" y="26867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5" name="Freeform 131">
                <a:extLst>
                  <a:ext uri="{FF2B5EF4-FFF2-40B4-BE49-F238E27FC236}">
                    <a16:creationId xmlns:a16="http://schemas.microsoft.com/office/drawing/2014/main" id="{55276224-5556-F6A5-DB46-B61E7F23A46F}"/>
                  </a:ext>
                </a:extLst>
              </p:cNvPr>
              <p:cNvSpPr/>
              <p:nvPr/>
            </p:nvSpPr>
            <p:spPr>
              <a:xfrm>
                <a:off x="5198573" y="26564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6" name="Freeform 132">
                <a:extLst>
                  <a:ext uri="{FF2B5EF4-FFF2-40B4-BE49-F238E27FC236}">
                    <a16:creationId xmlns:a16="http://schemas.microsoft.com/office/drawing/2014/main" id="{22A73EB8-D049-7C03-E7B5-068D01763CA3}"/>
                  </a:ext>
                </a:extLst>
              </p:cNvPr>
              <p:cNvSpPr/>
              <p:nvPr/>
            </p:nvSpPr>
            <p:spPr>
              <a:xfrm>
                <a:off x="5224257" y="27214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7" name="Freeform 133">
                <a:extLst>
                  <a:ext uri="{FF2B5EF4-FFF2-40B4-BE49-F238E27FC236}">
                    <a16:creationId xmlns:a16="http://schemas.microsoft.com/office/drawing/2014/main" id="{F24DFAC3-A130-60D3-2959-C1D3B3B34150}"/>
                  </a:ext>
                </a:extLst>
              </p:cNvPr>
              <p:cNvSpPr/>
              <p:nvPr/>
            </p:nvSpPr>
            <p:spPr>
              <a:xfrm>
                <a:off x="5254473" y="26912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8" name="Freeform 134">
                <a:extLst>
                  <a:ext uri="{FF2B5EF4-FFF2-40B4-BE49-F238E27FC236}">
                    <a16:creationId xmlns:a16="http://schemas.microsoft.com/office/drawing/2014/main" id="{1273F88B-B00C-FD41-4553-868AF9EA89FF}"/>
                  </a:ext>
                </a:extLst>
              </p:cNvPr>
              <p:cNvSpPr/>
              <p:nvPr/>
            </p:nvSpPr>
            <p:spPr>
              <a:xfrm>
                <a:off x="5271092" y="280011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89" name="Freeform 135">
                <a:extLst>
                  <a:ext uri="{FF2B5EF4-FFF2-40B4-BE49-F238E27FC236}">
                    <a16:creationId xmlns:a16="http://schemas.microsoft.com/office/drawing/2014/main" id="{468CF0D9-0783-79D0-5910-A277AEADB0C4}"/>
                  </a:ext>
                </a:extLst>
              </p:cNvPr>
              <p:cNvSpPr/>
              <p:nvPr/>
            </p:nvSpPr>
            <p:spPr>
              <a:xfrm>
                <a:off x="5301309" y="276987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0" name="Freeform 136">
                <a:extLst>
                  <a:ext uri="{FF2B5EF4-FFF2-40B4-BE49-F238E27FC236}">
                    <a16:creationId xmlns:a16="http://schemas.microsoft.com/office/drawing/2014/main" id="{F361A5B0-5201-3FF1-7E7B-D92634C21796}"/>
                  </a:ext>
                </a:extLst>
              </p:cNvPr>
              <p:cNvSpPr/>
              <p:nvPr/>
            </p:nvSpPr>
            <p:spPr>
              <a:xfrm>
                <a:off x="5271092" y="280011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1" name="Freeform 137">
                <a:extLst>
                  <a:ext uri="{FF2B5EF4-FFF2-40B4-BE49-F238E27FC236}">
                    <a16:creationId xmlns:a16="http://schemas.microsoft.com/office/drawing/2014/main" id="{F67D22A4-9AE6-F0FB-154D-5320CD87E83C}"/>
                  </a:ext>
                </a:extLst>
              </p:cNvPr>
              <p:cNvSpPr/>
              <p:nvPr/>
            </p:nvSpPr>
            <p:spPr>
              <a:xfrm>
                <a:off x="5301309" y="276987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2" name="Freeform 138">
                <a:extLst>
                  <a:ext uri="{FF2B5EF4-FFF2-40B4-BE49-F238E27FC236}">
                    <a16:creationId xmlns:a16="http://schemas.microsoft.com/office/drawing/2014/main" id="{4B6A25B2-834A-9531-0E62-E1366501F7A6}"/>
                  </a:ext>
                </a:extLst>
              </p:cNvPr>
              <p:cNvSpPr/>
              <p:nvPr/>
            </p:nvSpPr>
            <p:spPr>
              <a:xfrm>
                <a:off x="5310373" y="28575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3" name="Freeform 139">
                <a:extLst>
                  <a:ext uri="{FF2B5EF4-FFF2-40B4-BE49-F238E27FC236}">
                    <a16:creationId xmlns:a16="http://schemas.microsoft.com/office/drawing/2014/main" id="{53AC1A4B-8FB1-8C1F-31F0-D5DE31FE14BD}"/>
                  </a:ext>
                </a:extLst>
              </p:cNvPr>
              <p:cNvSpPr/>
              <p:nvPr/>
            </p:nvSpPr>
            <p:spPr>
              <a:xfrm>
                <a:off x="5340590" y="28273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4" name="Freeform 140">
                <a:extLst>
                  <a:ext uri="{FF2B5EF4-FFF2-40B4-BE49-F238E27FC236}">
                    <a16:creationId xmlns:a16="http://schemas.microsoft.com/office/drawing/2014/main" id="{1D292742-67C6-0DE2-5809-213CB68834F6}"/>
                  </a:ext>
                </a:extLst>
              </p:cNvPr>
              <p:cNvSpPr/>
              <p:nvPr/>
            </p:nvSpPr>
            <p:spPr>
              <a:xfrm>
                <a:off x="5428217" y="29497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5" name="Freeform 141">
                <a:extLst>
                  <a:ext uri="{FF2B5EF4-FFF2-40B4-BE49-F238E27FC236}">
                    <a16:creationId xmlns:a16="http://schemas.microsoft.com/office/drawing/2014/main" id="{53D0F891-0657-F68C-880C-BFE57B2A6B05}"/>
                  </a:ext>
                </a:extLst>
              </p:cNvPr>
              <p:cNvSpPr/>
              <p:nvPr/>
            </p:nvSpPr>
            <p:spPr>
              <a:xfrm>
                <a:off x="5458434" y="29195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6" name="Freeform 142">
                <a:extLst>
                  <a:ext uri="{FF2B5EF4-FFF2-40B4-BE49-F238E27FC236}">
                    <a16:creationId xmlns:a16="http://schemas.microsoft.com/office/drawing/2014/main" id="{5EB9A1D0-9F6E-DB4E-177D-F5D119754263}"/>
                  </a:ext>
                </a:extLst>
              </p:cNvPr>
              <p:cNvSpPr/>
              <p:nvPr/>
            </p:nvSpPr>
            <p:spPr>
              <a:xfrm>
                <a:off x="5476563" y="29603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7" name="Freeform 143">
                <a:extLst>
                  <a:ext uri="{FF2B5EF4-FFF2-40B4-BE49-F238E27FC236}">
                    <a16:creationId xmlns:a16="http://schemas.microsoft.com/office/drawing/2014/main" id="{32A87988-733B-F7F4-76AA-A033A055CE4A}"/>
                  </a:ext>
                </a:extLst>
              </p:cNvPr>
              <p:cNvSpPr/>
              <p:nvPr/>
            </p:nvSpPr>
            <p:spPr>
              <a:xfrm>
                <a:off x="5506780" y="29301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8" name="Freeform 144">
                <a:extLst>
                  <a:ext uri="{FF2B5EF4-FFF2-40B4-BE49-F238E27FC236}">
                    <a16:creationId xmlns:a16="http://schemas.microsoft.com/office/drawing/2014/main" id="{C12D0006-F44A-B354-ED20-934C6313FA2C}"/>
                  </a:ext>
                </a:extLst>
              </p:cNvPr>
              <p:cNvSpPr/>
              <p:nvPr/>
            </p:nvSpPr>
            <p:spPr>
              <a:xfrm>
                <a:off x="5555126"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99" name="Freeform 145">
                <a:extLst>
                  <a:ext uri="{FF2B5EF4-FFF2-40B4-BE49-F238E27FC236}">
                    <a16:creationId xmlns:a16="http://schemas.microsoft.com/office/drawing/2014/main" id="{C57921DD-8EED-95F4-CEAE-1B154127B1FB}"/>
                  </a:ext>
                </a:extLst>
              </p:cNvPr>
              <p:cNvSpPr/>
              <p:nvPr/>
            </p:nvSpPr>
            <p:spPr>
              <a:xfrm>
                <a:off x="5585342"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0" name="Freeform 146">
                <a:extLst>
                  <a:ext uri="{FF2B5EF4-FFF2-40B4-BE49-F238E27FC236}">
                    <a16:creationId xmlns:a16="http://schemas.microsoft.com/office/drawing/2014/main" id="{0A35DF19-CFA6-6108-3167-F0FB15A310C0}"/>
                  </a:ext>
                </a:extLst>
              </p:cNvPr>
              <p:cNvSpPr/>
              <p:nvPr/>
            </p:nvSpPr>
            <p:spPr>
              <a:xfrm>
                <a:off x="5585342" y="3031409"/>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1" name="Freeform 147">
                <a:extLst>
                  <a:ext uri="{FF2B5EF4-FFF2-40B4-BE49-F238E27FC236}">
                    <a16:creationId xmlns:a16="http://schemas.microsoft.com/office/drawing/2014/main" id="{DD2998B5-FFF8-FDC8-981B-661FD26BD35F}"/>
                  </a:ext>
                </a:extLst>
              </p:cNvPr>
              <p:cNvSpPr/>
              <p:nvPr/>
            </p:nvSpPr>
            <p:spPr>
              <a:xfrm>
                <a:off x="5617069" y="30011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2" name="Freeform 148">
                <a:extLst>
                  <a:ext uri="{FF2B5EF4-FFF2-40B4-BE49-F238E27FC236}">
                    <a16:creationId xmlns:a16="http://schemas.microsoft.com/office/drawing/2014/main" id="{1E73E6F3-0CFC-8C8B-3282-A95D6D1BD934}"/>
                  </a:ext>
                </a:extLst>
              </p:cNvPr>
              <p:cNvSpPr/>
              <p:nvPr/>
            </p:nvSpPr>
            <p:spPr>
              <a:xfrm>
                <a:off x="5585342" y="3031409"/>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3" name="Freeform 149">
                <a:extLst>
                  <a:ext uri="{FF2B5EF4-FFF2-40B4-BE49-F238E27FC236}">
                    <a16:creationId xmlns:a16="http://schemas.microsoft.com/office/drawing/2014/main" id="{312414E4-101B-D33C-601D-57E8C9DA929E}"/>
                  </a:ext>
                </a:extLst>
              </p:cNvPr>
              <p:cNvSpPr/>
              <p:nvPr/>
            </p:nvSpPr>
            <p:spPr>
              <a:xfrm>
                <a:off x="5617069" y="30011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4" name="Freeform 150">
                <a:extLst>
                  <a:ext uri="{FF2B5EF4-FFF2-40B4-BE49-F238E27FC236}">
                    <a16:creationId xmlns:a16="http://schemas.microsoft.com/office/drawing/2014/main" id="{C57C694E-8473-374D-5132-4B66F4BA14ED}"/>
                  </a:ext>
                </a:extLst>
              </p:cNvPr>
              <p:cNvSpPr/>
              <p:nvPr/>
            </p:nvSpPr>
            <p:spPr>
              <a:xfrm>
                <a:off x="5601961"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5" name="Freeform 151">
                <a:extLst>
                  <a:ext uri="{FF2B5EF4-FFF2-40B4-BE49-F238E27FC236}">
                    <a16:creationId xmlns:a16="http://schemas.microsoft.com/office/drawing/2014/main" id="{34F7327E-8D22-39A2-75CB-F71A6EED8265}"/>
                  </a:ext>
                </a:extLst>
              </p:cNvPr>
              <p:cNvSpPr/>
              <p:nvPr/>
            </p:nvSpPr>
            <p:spPr>
              <a:xfrm>
                <a:off x="5632178"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6" name="Freeform 152">
                <a:extLst>
                  <a:ext uri="{FF2B5EF4-FFF2-40B4-BE49-F238E27FC236}">
                    <a16:creationId xmlns:a16="http://schemas.microsoft.com/office/drawing/2014/main" id="{58F64171-5C62-AEEC-A6CF-FC084E1AD28D}"/>
                  </a:ext>
                </a:extLst>
              </p:cNvPr>
              <p:cNvSpPr/>
              <p:nvPr/>
            </p:nvSpPr>
            <p:spPr>
              <a:xfrm>
                <a:off x="5601961"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7" name="Freeform 153">
                <a:extLst>
                  <a:ext uri="{FF2B5EF4-FFF2-40B4-BE49-F238E27FC236}">
                    <a16:creationId xmlns:a16="http://schemas.microsoft.com/office/drawing/2014/main" id="{E25CE52F-1C33-1499-D414-9C661AC51D86}"/>
                  </a:ext>
                </a:extLst>
              </p:cNvPr>
              <p:cNvSpPr/>
              <p:nvPr/>
            </p:nvSpPr>
            <p:spPr>
              <a:xfrm>
                <a:off x="5632178"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8" name="Freeform 154">
                <a:extLst>
                  <a:ext uri="{FF2B5EF4-FFF2-40B4-BE49-F238E27FC236}">
                    <a16:creationId xmlns:a16="http://schemas.microsoft.com/office/drawing/2014/main" id="{F13E115A-E3AE-1C68-6435-E126D0D5E044}"/>
                  </a:ext>
                </a:extLst>
              </p:cNvPr>
              <p:cNvSpPr/>
              <p:nvPr/>
            </p:nvSpPr>
            <p:spPr>
              <a:xfrm>
                <a:off x="5626134"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09" name="Freeform 155">
                <a:extLst>
                  <a:ext uri="{FF2B5EF4-FFF2-40B4-BE49-F238E27FC236}">
                    <a16:creationId xmlns:a16="http://schemas.microsoft.com/office/drawing/2014/main" id="{A308B0FC-CC0A-BE32-E84A-5071F9B7AF9D}"/>
                  </a:ext>
                </a:extLst>
              </p:cNvPr>
              <p:cNvSpPr/>
              <p:nvPr/>
            </p:nvSpPr>
            <p:spPr>
              <a:xfrm>
                <a:off x="5656351"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0" name="Freeform 156">
                <a:extLst>
                  <a:ext uri="{FF2B5EF4-FFF2-40B4-BE49-F238E27FC236}">
                    <a16:creationId xmlns:a16="http://schemas.microsoft.com/office/drawing/2014/main" id="{BBF570CC-D1DC-3616-456E-43DFDCEC1425}"/>
                  </a:ext>
                </a:extLst>
              </p:cNvPr>
              <p:cNvSpPr/>
              <p:nvPr/>
            </p:nvSpPr>
            <p:spPr>
              <a:xfrm>
                <a:off x="5626134"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1" name="Freeform 157">
                <a:extLst>
                  <a:ext uri="{FF2B5EF4-FFF2-40B4-BE49-F238E27FC236}">
                    <a16:creationId xmlns:a16="http://schemas.microsoft.com/office/drawing/2014/main" id="{1D305206-9EFE-998B-A831-BA68CD87F676}"/>
                  </a:ext>
                </a:extLst>
              </p:cNvPr>
              <p:cNvSpPr/>
              <p:nvPr/>
            </p:nvSpPr>
            <p:spPr>
              <a:xfrm>
                <a:off x="5656351"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2" name="Freeform 158">
                <a:extLst>
                  <a:ext uri="{FF2B5EF4-FFF2-40B4-BE49-F238E27FC236}">
                    <a16:creationId xmlns:a16="http://schemas.microsoft.com/office/drawing/2014/main" id="{E6FDA29D-5FE2-0BAC-2ED6-566E8226D2A8}"/>
                  </a:ext>
                </a:extLst>
              </p:cNvPr>
              <p:cNvSpPr/>
              <p:nvPr/>
            </p:nvSpPr>
            <p:spPr>
              <a:xfrm>
                <a:off x="5633688" y="30435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3" name="Freeform 159">
                <a:extLst>
                  <a:ext uri="{FF2B5EF4-FFF2-40B4-BE49-F238E27FC236}">
                    <a16:creationId xmlns:a16="http://schemas.microsoft.com/office/drawing/2014/main" id="{F8E6F8A1-9529-07F9-FDBA-DB9126DD7253}"/>
                  </a:ext>
                </a:extLst>
              </p:cNvPr>
              <p:cNvSpPr/>
              <p:nvPr/>
            </p:nvSpPr>
            <p:spPr>
              <a:xfrm>
                <a:off x="5663905" y="30132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4" name="Freeform 160">
                <a:extLst>
                  <a:ext uri="{FF2B5EF4-FFF2-40B4-BE49-F238E27FC236}">
                    <a16:creationId xmlns:a16="http://schemas.microsoft.com/office/drawing/2014/main" id="{84C5733D-E069-087F-3F1F-67546353C8C9}"/>
                  </a:ext>
                </a:extLst>
              </p:cNvPr>
              <p:cNvSpPr/>
              <p:nvPr/>
            </p:nvSpPr>
            <p:spPr>
              <a:xfrm>
                <a:off x="5648797" y="305559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5" name="Freeform 161">
                <a:extLst>
                  <a:ext uri="{FF2B5EF4-FFF2-40B4-BE49-F238E27FC236}">
                    <a16:creationId xmlns:a16="http://schemas.microsoft.com/office/drawing/2014/main" id="{6E654974-A413-898E-38A7-7D8BC3E019CE}"/>
                  </a:ext>
                </a:extLst>
              </p:cNvPr>
              <p:cNvSpPr/>
              <p:nvPr/>
            </p:nvSpPr>
            <p:spPr>
              <a:xfrm>
                <a:off x="5679013" y="302536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6" name="Freeform 162">
                <a:extLst>
                  <a:ext uri="{FF2B5EF4-FFF2-40B4-BE49-F238E27FC236}">
                    <a16:creationId xmlns:a16="http://schemas.microsoft.com/office/drawing/2014/main" id="{4A3B0BC8-5B68-B633-CC9B-172999F2DCD4}"/>
                  </a:ext>
                </a:extLst>
              </p:cNvPr>
              <p:cNvSpPr/>
              <p:nvPr/>
            </p:nvSpPr>
            <p:spPr>
              <a:xfrm>
                <a:off x="5688078" y="30933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7" name="Freeform 163">
                <a:extLst>
                  <a:ext uri="{FF2B5EF4-FFF2-40B4-BE49-F238E27FC236}">
                    <a16:creationId xmlns:a16="http://schemas.microsoft.com/office/drawing/2014/main" id="{7B514611-EDD0-D866-6B1A-EB8D1B2C842C}"/>
                  </a:ext>
                </a:extLst>
              </p:cNvPr>
              <p:cNvSpPr/>
              <p:nvPr/>
            </p:nvSpPr>
            <p:spPr>
              <a:xfrm>
                <a:off x="5718294" y="30631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8" name="Freeform 164">
                <a:extLst>
                  <a:ext uri="{FF2B5EF4-FFF2-40B4-BE49-F238E27FC236}">
                    <a16:creationId xmlns:a16="http://schemas.microsoft.com/office/drawing/2014/main" id="{7FF03F9F-E7E8-907C-377E-1A26768B61FC}"/>
                  </a:ext>
                </a:extLst>
              </p:cNvPr>
              <p:cNvSpPr/>
              <p:nvPr/>
            </p:nvSpPr>
            <p:spPr>
              <a:xfrm>
                <a:off x="5712251"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19" name="Freeform 165">
                <a:extLst>
                  <a:ext uri="{FF2B5EF4-FFF2-40B4-BE49-F238E27FC236}">
                    <a16:creationId xmlns:a16="http://schemas.microsoft.com/office/drawing/2014/main" id="{93B3316F-5FE6-E5FC-E23C-8E294DD7E7EF}"/>
                  </a:ext>
                </a:extLst>
              </p:cNvPr>
              <p:cNvSpPr/>
              <p:nvPr/>
            </p:nvSpPr>
            <p:spPr>
              <a:xfrm>
                <a:off x="5742467"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0" name="Freeform 166">
                <a:extLst>
                  <a:ext uri="{FF2B5EF4-FFF2-40B4-BE49-F238E27FC236}">
                    <a16:creationId xmlns:a16="http://schemas.microsoft.com/office/drawing/2014/main" id="{1B6B18C3-4EF9-C8FB-F3C1-8D0B69D5321F}"/>
                  </a:ext>
                </a:extLst>
              </p:cNvPr>
              <p:cNvSpPr/>
              <p:nvPr/>
            </p:nvSpPr>
            <p:spPr>
              <a:xfrm>
                <a:off x="5719805"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1" name="Freeform 167">
                <a:extLst>
                  <a:ext uri="{FF2B5EF4-FFF2-40B4-BE49-F238E27FC236}">
                    <a16:creationId xmlns:a16="http://schemas.microsoft.com/office/drawing/2014/main" id="{F108C11C-D334-C94C-2484-33135189BAFB}"/>
                  </a:ext>
                </a:extLst>
              </p:cNvPr>
              <p:cNvSpPr/>
              <p:nvPr/>
            </p:nvSpPr>
            <p:spPr>
              <a:xfrm>
                <a:off x="5750021"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2" name="Freeform 168">
                <a:extLst>
                  <a:ext uri="{FF2B5EF4-FFF2-40B4-BE49-F238E27FC236}">
                    <a16:creationId xmlns:a16="http://schemas.microsoft.com/office/drawing/2014/main" id="{2656594F-B86E-1701-6D1F-D0BE51A1E5F9}"/>
                  </a:ext>
                </a:extLst>
              </p:cNvPr>
              <p:cNvSpPr/>
              <p:nvPr/>
            </p:nvSpPr>
            <p:spPr>
              <a:xfrm>
                <a:off x="5736424" y="31175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3" name="Freeform 169">
                <a:extLst>
                  <a:ext uri="{FF2B5EF4-FFF2-40B4-BE49-F238E27FC236}">
                    <a16:creationId xmlns:a16="http://schemas.microsoft.com/office/drawing/2014/main" id="{61606666-A2FD-EB27-1B31-1DFA48F011F4}"/>
                  </a:ext>
                </a:extLst>
              </p:cNvPr>
              <p:cNvSpPr/>
              <p:nvPr/>
            </p:nvSpPr>
            <p:spPr>
              <a:xfrm>
                <a:off x="5766640" y="30873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4" name="Freeform 170">
                <a:extLst>
                  <a:ext uri="{FF2B5EF4-FFF2-40B4-BE49-F238E27FC236}">
                    <a16:creationId xmlns:a16="http://schemas.microsoft.com/office/drawing/2014/main" id="{6DE7C7D7-1616-A798-92CC-E8A287A609FF}"/>
                  </a:ext>
                </a:extLst>
              </p:cNvPr>
              <p:cNvSpPr/>
              <p:nvPr/>
            </p:nvSpPr>
            <p:spPr>
              <a:xfrm>
                <a:off x="5805922" y="31432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5" name="Freeform 171">
                <a:extLst>
                  <a:ext uri="{FF2B5EF4-FFF2-40B4-BE49-F238E27FC236}">
                    <a16:creationId xmlns:a16="http://schemas.microsoft.com/office/drawing/2014/main" id="{0554D3D9-9DE2-0E45-4CBA-D59F9CF805CC}"/>
                  </a:ext>
                </a:extLst>
              </p:cNvPr>
              <p:cNvSpPr/>
              <p:nvPr/>
            </p:nvSpPr>
            <p:spPr>
              <a:xfrm>
                <a:off x="5836138" y="31130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6" name="Freeform 172">
                <a:extLst>
                  <a:ext uri="{FF2B5EF4-FFF2-40B4-BE49-F238E27FC236}">
                    <a16:creationId xmlns:a16="http://schemas.microsoft.com/office/drawing/2014/main" id="{3D3B0053-74A7-641A-B30E-AED28E87F96A}"/>
                  </a:ext>
                </a:extLst>
              </p:cNvPr>
              <p:cNvSpPr/>
              <p:nvPr/>
            </p:nvSpPr>
            <p:spPr>
              <a:xfrm>
                <a:off x="5885995" y="31961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7" name="Freeform 173">
                <a:extLst>
                  <a:ext uri="{FF2B5EF4-FFF2-40B4-BE49-F238E27FC236}">
                    <a16:creationId xmlns:a16="http://schemas.microsoft.com/office/drawing/2014/main" id="{8DCBEF5B-C93A-484A-BCBF-3A41911F8D45}"/>
                  </a:ext>
                </a:extLst>
              </p:cNvPr>
              <p:cNvSpPr/>
              <p:nvPr/>
            </p:nvSpPr>
            <p:spPr>
              <a:xfrm>
                <a:off x="5916211" y="31659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8" name="Freeform 174">
                <a:extLst>
                  <a:ext uri="{FF2B5EF4-FFF2-40B4-BE49-F238E27FC236}">
                    <a16:creationId xmlns:a16="http://schemas.microsoft.com/office/drawing/2014/main" id="{692A07DE-723B-7BFC-BB38-90BEF95DD8E2}"/>
                  </a:ext>
                </a:extLst>
              </p:cNvPr>
              <p:cNvSpPr/>
              <p:nvPr/>
            </p:nvSpPr>
            <p:spPr>
              <a:xfrm>
                <a:off x="5908657" y="32354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29" name="Freeform 175">
                <a:extLst>
                  <a:ext uri="{FF2B5EF4-FFF2-40B4-BE49-F238E27FC236}">
                    <a16:creationId xmlns:a16="http://schemas.microsoft.com/office/drawing/2014/main" id="{D2A6454E-F5E6-66DC-E39F-9A4E1F9A4F26}"/>
                  </a:ext>
                </a:extLst>
              </p:cNvPr>
              <p:cNvSpPr/>
              <p:nvPr/>
            </p:nvSpPr>
            <p:spPr>
              <a:xfrm>
                <a:off x="5938873" y="32052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0" name="Freeform 176">
                <a:extLst>
                  <a:ext uri="{FF2B5EF4-FFF2-40B4-BE49-F238E27FC236}">
                    <a16:creationId xmlns:a16="http://schemas.microsoft.com/office/drawing/2014/main" id="{52D29995-2E99-7D62-CA4B-E9C73E41BF9A}"/>
                  </a:ext>
                </a:extLst>
              </p:cNvPr>
              <p:cNvSpPr/>
              <p:nvPr/>
            </p:nvSpPr>
            <p:spPr>
              <a:xfrm>
                <a:off x="5932830"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1" name="Freeform 177">
                <a:extLst>
                  <a:ext uri="{FF2B5EF4-FFF2-40B4-BE49-F238E27FC236}">
                    <a16:creationId xmlns:a16="http://schemas.microsoft.com/office/drawing/2014/main" id="{08DF2066-0395-4626-A36A-85B36BC8A413}"/>
                  </a:ext>
                </a:extLst>
              </p:cNvPr>
              <p:cNvSpPr/>
              <p:nvPr/>
            </p:nvSpPr>
            <p:spPr>
              <a:xfrm>
                <a:off x="5963047"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2" name="Freeform 178">
                <a:extLst>
                  <a:ext uri="{FF2B5EF4-FFF2-40B4-BE49-F238E27FC236}">
                    <a16:creationId xmlns:a16="http://schemas.microsoft.com/office/drawing/2014/main" id="{D5A9AC4B-7460-AB07-7D49-44D706051CAC}"/>
                  </a:ext>
                </a:extLst>
              </p:cNvPr>
              <p:cNvSpPr/>
              <p:nvPr/>
            </p:nvSpPr>
            <p:spPr>
              <a:xfrm>
                <a:off x="5964557"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3" name="Freeform 179">
                <a:extLst>
                  <a:ext uri="{FF2B5EF4-FFF2-40B4-BE49-F238E27FC236}">
                    <a16:creationId xmlns:a16="http://schemas.microsoft.com/office/drawing/2014/main" id="{FB7EF0F2-D507-3698-7188-BED918A176DA}"/>
                  </a:ext>
                </a:extLst>
              </p:cNvPr>
              <p:cNvSpPr/>
              <p:nvPr/>
            </p:nvSpPr>
            <p:spPr>
              <a:xfrm>
                <a:off x="5994774"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4" name="Freeform 180">
                <a:extLst>
                  <a:ext uri="{FF2B5EF4-FFF2-40B4-BE49-F238E27FC236}">
                    <a16:creationId xmlns:a16="http://schemas.microsoft.com/office/drawing/2014/main" id="{2F41C5BD-5270-8EDE-E2A1-D582C791DDB6}"/>
                  </a:ext>
                </a:extLst>
              </p:cNvPr>
              <p:cNvSpPr/>
              <p:nvPr/>
            </p:nvSpPr>
            <p:spPr>
              <a:xfrm>
                <a:off x="5972111"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5" name="Freeform 181">
                <a:extLst>
                  <a:ext uri="{FF2B5EF4-FFF2-40B4-BE49-F238E27FC236}">
                    <a16:creationId xmlns:a16="http://schemas.microsoft.com/office/drawing/2014/main" id="{4EC248B2-0581-C415-8DDD-D7CAC0B32B0C}"/>
                  </a:ext>
                </a:extLst>
              </p:cNvPr>
              <p:cNvSpPr/>
              <p:nvPr/>
            </p:nvSpPr>
            <p:spPr>
              <a:xfrm>
                <a:off x="6002328"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6" name="Freeform 182">
                <a:extLst>
                  <a:ext uri="{FF2B5EF4-FFF2-40B4-BE49-F238E27FC236}">
                    <a16:creationId xmlns:a16="http://schemas.microsoft.com/office/drawing/2014/main" id="{31C809D9-660C-323F-ECA1-8F36CDABF27E}"/>
                  </a:ext>
                </a:extLst>
              </p:cNvPr>
              <p:cNvSpPr/>
              <p:nvPr/>
            </p:nvSpPr>
            <p:spPr>
              <a:xfrm>
                <a:off x="5979666"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7" name="Freeform 183">
                <a:extLst>
                  <a:ext uri="{FF2B5EF4-FFF2-40B4-BE49-F238E27FC236}">
                    <a16:creationId xmlns:a16="http://schemas.microsoft.com/office/drawing/2014/main" id="{6E7F4FFF-FF50-4353-15FF-7DA66465DDA5}"/>
                  </a:ext>
                </a:extLst>
              </p:cNvPr>
              <p:cNvSpPr/>
              <p:nvPr/>
            </p:nvSpPr>
            <p:spPr>
              <a:xfrm>
                <a:off x="6009882"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8" name="Freeform 184">
                <a:extLst>
                  <a:ext uri="{FF2B5EF4-FFF2-40B4-BE49-F238E27FC236}">
                    <a16:creationId xmlns:a16="http://schemas.microsoft.com/office/drawing/2014/main" id="{886CA67B-FB71-3ED3-9BB3-AD9F2921A782}"/>
                  </a:ext>
                </a:extLst>
              </p:cNvPr>
              <p:cNvSpPr/>
              <p:nvPr/>
            </p:nvSpPr>
            <p:spPr>
              <a:xfrm>
                <a:off x="6011393"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39" name="Freeform 185">
                <a:extLst>
                  <a:ext uri="{FF2B5EF4-FFF2-40B4-BE49-F238E27FC236}">
                    <a16:creationId xmlns:a16="http://schemas.microsoft.com/office/drawing/2014/main" id="{415D034F-A51E-F476-0D98-BD364CE676F6}"/>
                  </a:ext>
                </a:extLst>
              </p:cNvPr>
              <p:cNvSpPr/>
              <p:nvPr/>
            </p:nvSpPr>
            <p:spPr>
              <a:xfrm>
                <a:off x="6041609"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0" name="Freeform 186">
                <a:extLst>
                  <a:ext uri="{FF2B5EF4-FFF2-40B4-BE49-F238E27FC236}">
                    <a16:creationId xmlns:a16="http://schemas.microsoft.com/office/drawing/2014/main" id="{870F8E43-1479-67AC-257F-966F98EEBAEC}"/>
                  </a:ext>
                </a:extLst>
              </p:cNvPr>
              <p:cNvSpPr/>
              <p:nvPr/>
            </p:nvSpPr>
            <p:spPr>
              <a:xfrm>
                <a:off x="6043120" y="32748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1" name="Freeform 187">
                <a:extLst>
                  <a:ext uri="{FF2B5EF4-FFF2-40B4-BE49-F238E27FC236}">
                    <a16:creationId xmlns:a16="http://schemas.microsoft.com/office/drawing/2014/main" id="{5A98741D-D79F-07DF-0019-B2EC4BB27F36}"/>
                  </a:ext>
                </a:extLst>
              </p:cNvPr>
              <p:cNvSpPr/>
              <p:nvPr/>
            </p:nvSpPr>
            <p:spPr>
              <a:xfrm>
                <a:off x="6073336" y="32445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2" name="Freeform 188">
                <a:extLst>
                  <a:ext uri="{FF2B5EF4-FFF2-40B4-BE49-F238E27FC236}">
                    <a16:creationId xmlns:a16="http://schemas.microsoft.com/office/drawing/2014/main" id="{6600AB8B-FA06-5040-93A2-CE580E7BA257}"/>
                  </a:ext>
                </a:extLst>
              </p:cNvPr>
              <p:cNvSpPr/>
              <p:nvPr/>
            </p:nvSpPr>
            <p:spPr>
              <a:xfrm>
                <a:off x="6058228" y="32884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3" name="Freeform 189">
                <a:extLst>
                  <a:ext uri="{FF2B5EF4-FFF2-40B4-BE49-F238E27FC236}">
                    <a16:creationId xmlns:a16="http://schemas.microsoft.com/office/drawing/2014/main" id="{DD34D35E-44F4-E345-0E51-31AC3CCE0D47}"/>
                  </a:ext>
                </a:extLst>
              </p:cNvPr>
              <p:cNvSpPr/>
              <p:nvPr/>
            </p:nvSpPr>
            <p:spPr>
              <a:xfrm>
                <a:off x="6088444" y="325817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4" name="Freeform 190">
                <a:extLst>
                  <a:ext uri="{FF2B5EF4-FFF2-40B4-BE49-F238E27FC236}">
                    <a16:creationId xmlns:a16="http://schemas.microsoft.com/office/drawing/2014/main" id="{95CF8424-DD5B-F8B3-8CEE-97CDE55F4342}"/>
                  </a:ext>
                </a:extLst>
              </p:cNvPr>
              <p:cNvSpPr/>
              <p:nvPr/>
            </p:nvSpPr>
            <p:spPr>
              <a:xfrm>
                <a:off x="6097509" y="328840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5" name="Freeform 191">
                <a:extLst>
                  <a:ext uri="{FF2B5EF4-FFF2-40B4-BE49-F238E27FC236}">
                    <a16:creationId xmlns:a16="http://schemas.microsoft.com/office/drawing/2014/main" id="{D071C336-0010-BBE5-0E45-F00A8009FD43}"/>
                  </a:ext>
                </a:extLst>
              </p:cNvPr>
              <p:cNvSpPr/>
              <p:nvPr/>
            </p:nvSpPr>
            <p:spPr>
              <a:xfrm>
                <a:off x="6127726" y="325817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6" name="Freeform 192">
                <a:extLst>
                  <a:ext uri="{FF2B5EF4-FFF2-40B4-BE49-F238E27FC236}">
                    <a16:creationId xmlns:a16="http://schemas.microsoft.com/office/drawing/2014/main" id="{B43D3646-B873-B874-D5F7-BEC47F73399B}"/>
                  </a:ext>
                </a:extLst>
              </p:cNvPr>
              <p:cNvSpPr/>
              <p:nvPr/>
            </p:nvSpPr>
            <p:spPr>
              <a:xfrm>
                <a:off x="6207799" y="3317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7" name="Freeform 193">
                <a:extLst>
                  <a:ext uri="{FF2B5EF4-FFF2-40B4-BE49-F238E27FC236}">
                    <a16:creationId xmlns:a16="http://schemas.microsoft.com/office/drawing/2014/main" id="{749114F4-268C-5C2B-E79A-BEDDB7EF2E7A}"/>
                  </a:ext>
                </a:extLst>
              </p:cNvPr>
              <p:cNvSpPr/>
              <p:nvPr/>
            </p:nvSpPr>
            <p:spPr>
              <a:xfrm>
                <a:off x="6238015" y="3286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8" name="Freeform 194">
                <a:extLst>
                  <a:ext uri="{FF2B5EF4-FFF2-40B4-BE49-F238E27FC236}">
                    <a16:creationId xmlns:a16="http://schemas.microsoft.com/office/drawing/2014/main" id="{4EF68E15-DFA1-1413-EAC4-3EBB5AE604A8}"/>
                  </a:ext>
                </a:extLst>
              </p:cNvPr>
              <p:cNvSpPr/>
              <p:nvPr/>
            </p:nvSpPr>
            <p:spPr>
              <a:xfrm>
                <a:off x="6231972" y="3317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49" name="Freeform 195">
                <a:extLst>
                  <a:ext uri="{FF2B5EF4-FFF2-40B4-BE49-F238E27FC236}">
                    <a16:creationId xmlns:a16="http://schemas.microsoft.com/office/drawing/2014/main" id="{67AFB000-D03E-730F-0D00-A9C21CAFBC5E}"/>
                  </a:ext>
                </a:extLst>
              </p:cNvPr>
              <p:cNvSpPr/>
              <p:nvPr/>
            </p:nvSpPr>
            <p:spPr>
              <a:xfrm>
                <a:off x="6262188" y="3286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0" name="Freeform 196">
                <a:extLst>
                  <a:ext uri="{FF2B5EF4-FFF2-40B4-BE49-F238E27FC236}">
                    <a16:creationId xmlns:a16="http://schemas.microsoft.com/office/drawing/2014/main" id="{7877F11F-7651-9E5E-6395-7A1A7BC42392}"/>
                  </a:ext>
                </a:extLst>
              </p:cNvPr>
              <p:cNvSpPr/>
              <p:nvPr/>
            </p:nvSpPr>
            <p:spPr>
              <a:xfrm>
                <a:off x="6247080"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1" name="Freeform 197">
                <a:extLst>
                  <a:ext uri="{FF2B5EF4-FFF2-40B4-BE49-F238E27FC236}">
                    <a16:creationId xmlns:a16="http://schemas.microsoft.com/office/drawing/2014/main" id="{72EB8708-D4BA-3A6E-BE7E-C57B3FFFD2E5}"/>
                  </a:ext>
                </a:extLst>
              </p:cNvPr>
              <p:cNvSpPr/>
              <p:nvPr/>
            </p:nvSpPr>
            <p:spPr>
              <a:xfrm>
                <a:off x="6277297"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2" name="Freeform 198">
                <a:extLst>
                  <a:ext uri="{FF2B5EF4-FFF2-40B4-BE49-F238E27FC236}">
                    <a16:creationId xmlns:a16="http://schemas.microsoft.com/office/drawing/2014/main" id="{531B0B59-976E-49F4-49AF-DC7C9A033469}"/>
                  </a:ext>
                </a:extLst>
              </p:cNvPr>
              <p:cNvSpPr/>
              <p:nvPr/>
            </p:nvSpPr>
            <p:spPr>
              <a:xfrm>
                <a:off x="6263699"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3" name="Freeform 199">
                <a:extLst>
                  <a:ext uri="{FF2B5EF4-FFF2-40B4-BE49-F238E27FC236}">
                    <a16:creationId xmlns:a16="http://schemas.microsoft.com/office/drawing/2014/main" id="{BA590069-D056-C61A-96F9-556B73785D7B}"/>
                  </a:ext>
                </a:extLst>
              </p:cNvPr>
              <p:cNvSpPr/>
              <p:nvPr/>
            </p:nvSpPr>
            <p:spPr>
              <a:xfrm>
                <a:off x="6293916"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4" name="Freeform 200">
                <a:extLst>
                  <a:ext uri="{FF2B5EF4-FFF2-40B4-BE49-F238E27FC236}">
                    <a16:creationId xmlns:a16="http://schemas.microsoft.com/office/drawing/2014/main" id="{6F660F00-F674-980D-ADD6-AA72637395C1}"/>
                  </a:ext>
                </a:extLst>
              </p:cNvPr>
              <p:cNvSpPr/>
              <p:nvPr/>
            </p:nvSpPr>
            <p:spPr>
              <a:xfrm>
                <a:off x="6263699"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5" name="Freeform 201">
                <a:extLst>
                  <a:ext uri="{FF2B5EF4-FFF2-40B4-BE49-F238E27FC236}">
                    <a16:creationId xmlns:a16="http://schemas.microsoft.com/office/drawing/2014/main" id="{C049BED1-B8A7-7601-B7AC-7C9A094CE641}"/>
                  </a:ext>
                </a:extLst>
              </p:cNvPr>
              <p:cNvSpPr/>
              <p:nvPr/>
            </p:nvSpPr>
            <p:spPr>
              <a:xfrm>
                <a:off x="6293916"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6" name="Freeform 202">
                <a:extLst>
                  <a:ext uri="{FF2B5EF4-FFF2-40B4-BE49-F238E27FC236}">
                    <a16:creationId xmlns:a16="http://schemas.microsoft.com/office/drawing/2014/main" id="{78FCDC2E-B926-65F1-5842-9262A64ED9C7}"/>
                  </a:ext>
                </a:extLst>
              </p:cNvPr>
              <p:cNvSpPr/>
              <p:nvPr/>
            </p:nvSpPr>
            <p:spPr>
              <a:xfrm>
                <a:off x="6271253"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7" name="Freeform 203">
                <a:extLst>
                  <a:ext uri="{FF2B5EF4-FFF2-40B4-BE49-F238E27FC236}">
                    <a16:creationId xmlns:a16="http://schemas.microsoft.com/office/drawing/2014/main" id="{C4F55762-4884-8890-BD1C-05DC83F7EC9D}"/>
                  </a:ext>
                </a:extLst>
              </p:cNvPr>
              <p:cNvSpPr/>
              <p:nvPr/>
            </p:nvSpPr>
            <p:spPr>
              <a:xfrm>
                <a:off x="6301470"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8" name="Freeform 204">
                <a:extLst>
                  <a:ext uri="{FF2B5EF4-FFF2-40B4-BE49-F238E27FC236}">
                    <a16:creationId xmlns:a16="http://schemas.microsoft.com/office/drawing/2014/main" id="{B97DE322-F3AA-0E7B-6E76-9C4557835645}"/>
                  </a:ext>
                </a:extLst>
              </p:cNvPr>
              <p:cNvSpPr/>
              <p:nvPr/>
            </p:nvSpPr>
            <p:spPr>
              <a:xfrm>
                <a:off x="6295426" y="3345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59" name="Freeform 205">
                <a:extLst>
                  <a:ext uri="{FF2B5EF4-FFF2-40B4-BE49-F238E27FC236}">
                    <a16:creationId xmlns:a16="http://schemas.microsoft.com/office/drawing/2014/main" id="{DBED52DB-A457-85E5-6263-92B3F56FF685}"/>
                  </a:ext>
                </a:extLst>
              </p:cNvPr>
              <p:cNvSpPr/>
              <p:nvPr/>
            </p:nvSpPr>
            <p:spPr>
              <a:xfrm>
                <a:off x="6325643" y="3315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0" name="Freeform 206">
                <a:extLst>
                  <a:ext uri="{FF2B5EF4-FFF2-40B4-BE49-F238E27FC236}">
                    <a16:creationId xmlns:a16="http://schemas.microsoft.com/office/drawing/2014/main" id="{403B8BA2-FF96-90E3-F2BD-BED2D82B2444}"/>
                  </a:ext>
                </a:extLst>
              </p:cNvPr>
              <p:cNvSpPr/>
              <p:nvPr/>
            </p:nvSpPr>
            <p:spPr>
              <a:xfrm>
                <a:off x="6373989"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1" name="Freeform 207">
                <a:extLst>
                  <a:ext uri="{FF2B5EF4-FFF2-40B4-BE49-F238E27FC236}">
                    <a16:creationId xmlns:a16="http://schemas.microsoft.com/office/drawing/2014/main" id="{338D95ED-76BF-AF4D-ED08-1AD72FDF19BB}"/>
                  </a:ext>
                </a:extLst>
              </p:cNvPr>
              <p:cNvSpPr/>
              <p:nvPr/>
            </p:nvSpPr>
            <p:spPr>
              <a:xfrm>
                <a:off x="6404205"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2" name="Freeform 208">
                <a:extLst>
                  <a:ext uri="{FF2B5EF4-FFF2-40B4-BE49-F238E27FC236}">
                    <a16:creationId xmlns:a16="http://schemas.microsoft.com/office/drawing/2014/main" id="{C6DBF86F-488C-E6AA-2B81-CEFE2BE3AF11}"/>
                  </a:ext>
                </a:extLst>
              </p:cNvPr>
              <p:cNvSpPr/>
              <p:nvPr/>
            </p:nvSpPr>
            <p:spPr>
              <a:xfrm>
                <a:off x="6381543"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3" name="Freeform 209">
                <a:extLst>
                  <a:ext uri="{FF2B5EF4-FFF2-40B4-BE49-F238E27FC236}">
                    <a16:creationId xmlns:a16="http://schemas.microsoft.com/office/drawing/2014/main" id="{50194DCA-76CD-BF2D-5FB1-BBC961A13949}"/>
                  </a:ext>
                </a:extLst>
              </p:cNvPr>
              <p:cNvSpPr/>
              <p:nvPr/>
            </p:nvSpPr>
            <p:spPr>
              <a:xfrm>
                <a:off x="6411759"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4" name="Freeform 210">
                <a:extLst>
                  <a:ext uri="{FF2B5EF4-FFF2-40B4-BE49-F238E27FC236}">
                    <a16:creationId xmlns:a16="http://schemas.microsoft.com/office/drawing/2014/main" id="{7C5F2F74-31A7-A487-0C3F-668F755BAAE0}"/>
                  </a:ext>
                </a:extLst>
              </p:cNvPr>
              <p:cNvSpPr/>
              <p:nvPr/>
            </p:nvSpPr>
            <p:spPr>
              <a:xfrm>
                <a:off x="6389097"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5" name="Freeform 211">
                <a:extLst>
                  <a:ext uri="{FF2B5EF4-FFF2-40B4-BE49-F238E27FC236}">
                    <a16:creationId xmlns:a16="http://schemas.microsoft.com/office/drawing/2014/main" id="{75F0580A-7B78-65A4-6173-D51FCA9F9E3A}"/>
                  </a:ext>
                </a:extLst>
              </p:cNvPr>
              <p:cNvSpPr/>
              <p:nvPr/>
            </p:nvSpPr>
            <p:spPr>
              <a:xfrm>
                <a:off x="6419313"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6" name="Freeform 212">
                <a:extLst>
                  <a:ext uri="{FF2B5EF4-FFF2-40B4-BE49-F238E27FC236}">
                    <a16:creationId xmlns:a16="http://schemas.microsoft.com/office/drawing/2014/main" id="{3372F1FE-D019-83DA-EF2D-F16053A94BA7}"/>
                  </a:ext>
                </a:extLst>
              </p:cNvPr>
              <p:cNvSpPr/>
              <p:nvPr/>
            </p:nvSpPr>
            <p:spPr>
              <a:xfrm>
                <a:off x="6396651" y="3362482"/>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7" name="Freeform 213">
                <a:extLst>
                  <a:ext uri="{FF2B5EF4-FFF2-40B4-BE49-F238E27FC236}">
                    <a16:creationId xmlns:a16="http://schemas.microsoft.com/office/drawing/2014/main" id="{864FD77E-C782-0600-ED6A-1F15C386C33F}"/>
                  </a:ext>
                </a:extLst>
              </p:cNvPr>
              <p:cNvSpPr/>
              <p:nvPr/>
            </p:nvSpPr>
            <p:spPr>
              <a:xfrm>
                <a:off x="6428378"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8" name="Freeform 214">
                <a:extLst>
                  <a:ext uri="{FF2B5EF4-FFF2-40B4-BE49-F238E27FC236}">
                    <a16:creationId xmlns:a16="http://schemas.microsoft.com/office/drawing/2014/main" id="{02D6CCA3-6EB5-72B0-559A-16A33DC16A08}"/>
                  </a:ext>
                </a:extLst>
              </p:cNvPr>
              <p:cNvSpPr/>
              <p:nvPr/>
            </p:nvSpPr>
            <p:spPr>
              <a:xfrm>
                <a:off x="6437443" y="33624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69" name="Freeform 215">
                <a:extLst>
                  <a:ext uri="{FF2B5EF4-FFF2-40B4-BE49-F238E27FC236}">
                    <a16:creationId xmlns:a16="http://schemas.microsoft.com/office/drawing/2014/main" id="{8F943698-0483-F247-7760-A3DC4AFC4907}"/>
                  </a:ext>
                </a:extLst>
              </p:cNvPr>
              <p:cNvSpPr/>
              <p:nvPr/>
            </p:nvSpPr>
            <p:spPr>
              <a:xfrm>
                <a:off x="6467660" y="33322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0" name="Freeform 216">
                <a:extLst>
                  <a:ext uri="{FF2B5EF4-FFF2-40B4-BE49-F238E27FC236}">
                    <a16:creationId xmlns:a16="http://schemas.microsoft.com/office/drawing/2014/main" id="{D4C356BF-0DED-9743-5918-8FD407CABE3C}"/>
                  </a:ext>
                </a:extLst>
              </p:cNvPr>
              <p:cNvSpPr/>
              <p:nvPr/>
            </p:nvSpPr>
            <p:spPr>
              <a:xfrm>
                <a:off x="6602122"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1" name="Freeform 217">
                <a:extLst>
                  <a:ext uri="{FF2B5EF4-FFF2-40B4-BE49-F238E27FC236}">
                    <a16:creationId xmlns:a16="http://schemas.microsoft.com/office/drawing/2014/main" id="{38F77D34-1B4B-B84D-5C21-702873D690C2}"/>
                  </a:ext>
                </a:extLst>
              </p:cNvPr>
              <p:cNvSpPr/>
              <p:nvPr/>
            </p:nvSpPr>
            <p:spPr>
              <a:xfrm>
                <a:off x="6632339"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2" name="Freeform 218">
                <a:extLst>
                  <a:ext uri="{FF2B5EF4-FFF2-40B4-BE49-F238E27FC236}">
                    <a16:creationId xmlns:a16="http://schemas.microsoft.com/office/drawing/2014/main" id="{8FEF617D-90BB-8044-9241-C93E1C71AF96}"/>
                  </a:ext>
                </a:extLst>
              </p:cNvPr>
              <p:cNvSpPr/>
              <p:nvPr/>
            </p:nvSpPr>
            <p:spPr>
              <a:xfrm>
                <a:off x="6617231"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3" name="Freeform 219">
                <a:extLst>
                  <a:ext uri="{FF2B5EF4-FFF2-40B4-BE49-F238E27FC236}">
                    <a16:creationId xmlns:a16="http://schemas.microsoft.com/office/drawing/2014/main" id="{A177ACEA-C3DF-8797-F2E7-0A4D7BEE5FD4}"/>
                  </a:ext>
                </a:extLst>
              </p:cNvPr>
              <p:cNvSpPr/>
              <p:nvPr/>
            </p:nvSpPr>
            <p:spPr>
              <a:xfrm>
                <a:off x="6647447"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4" name="Freeform 220">
                <a:extLst>
                  <a:ext uri="{FF2B5EF4-FFF2-40B4-BE49-F238E27FC236}">
                    <a16:creationId xmlns:a16="http://schemas.microsoft.com/office/drawing/2014/main" id="{CDA6F2C5-EC17-985E-C5F9-5ED9029E3E63}"/>
                  </a:ext>
                </a:extLst>
              </p:cNvPr>
              <p:cNvSpPr/>
              <p:nvPr/>
            </p:nvSpPr>
            <p:spPr>
              <a:xfrm>
                <a:off x="6617231"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5" name="Freeform 221">
                <a:extLst>
                  <a:ext uri="{FF2B5EF4-FFF2-40B4-BE49-F238E27FC236}">
                    <a16:creationId xmlns:a16="http://schemas.microsoft.com/office/drawing/2014/main" id="{A3C39EC4-D19B-1C8D-C719-F5EE4D728DAA}"/>
                  </a:ext>
                </a:extLst>
              </p:cNvPr>
              <p:cNvSpPr/>
              <p:nvPr/>
            </p:nvSpPr>
            <p:spPr>
              <a:xfrm>
                <a:off x="6647447"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6" name="Freeform 222">
                <a:extLst>
                  <a:ext uri="{FF2B5EF4-FFF2-40B4-BE49-F238E27FC236}">
                    <a16:creationId xmlns:a16="http://schemas.microsoft.com/office/drawing/2014/main" id="{73B6A7E7-25C4-516B-1255-BF6DA1E2BFEA}"/>
                  </a:ext>
                </a:extLst>
              </p:cNvPr>
              <p:cNvSpPr/>
              <p:nvPr/>
            </p:nvSpPr>
            <p:spPr>
              <a:xfrm>
                <a:off x="6626295"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7" name="Freeform 223">
                <a:extLst>
                  <a:ext uri="{FF2B5EF4-FFF2-40B4-BE49-F238E27FC236}">
                    <a16:creationId xmlns:a16="http://schemas.microsoft.com/office/drawing/2014/main" id="{7C8EFD4C-C3E5-B5DE-E0AE-ECC4E8F5DD7F}"/>
                  </a:ext>
                </a:extLst>
              </p:cNvPr>
              <p:cNvSpPr/>
              <p:nvPr/>
            </p:nvSpPr>
            <p:spPr>
              <a:xfrm>
                <a:off x="6656512"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8" name="Freeform 224">
                <a:extLst>
                  <a:ext uri="{FF2B5EF4-FFF2-40B4-BE49-F238E27FC236}">
                    <a16:creationId xmlns:a16="http://schemas.microsoft.com/office/drawing/2014/main" id="{0DEA72F1-AB4F-FC83-F308-D682355F9A51}"/>
                  </a:ext>
                </a:extLst>
              </p:cNvPr>
              <p:cNvSpPr/>
              <p:nvPr/>
            </p:nvSpPr>
            <p:spPr>
              <a:xfrm>
                <a:off x="6648958"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79" name="Freeform 225">
                <a:extLst>
                  <a:ext uri="{FF2B5EF4-FFF2-40B4-BE49-F238E27FC236}">
                    <a16:creationId xmlns:a16="http://schemas.microsoft.com/office/drawing/2014/main" id="{5AE48A62-2D28-2650-F941-9E0F5C408327}"/>
                  </a:ext>
                </a:extLst>
              </p:cNvPr>
              <p:cNvSpPr/>
              <p:nvPr/>
            </p:nvSpPr>
            <p:spPr>
              <a:xfrm>
                <a:off x="6679174"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0" name="Freeform 226">
                <a:extLst>
                  <a:ext uri="{FF2B5EF4-FFF2-40B4-BE49-F238E27FC236}">
                    <a16:creationId xmlns:a16="http://schemas.microsoft.com/office/drawing/2014/main" id="{13EA2F51-A149-76FC-4B80-723330A206C3}"/>
                  </a:ext>
                </a:extLst>
              </p:cNvPr>
              <p:cNvSpPr/>
              <p:nvPr/>
            </p:nvSpPr>
            <p:spPr>
              <a:xfrm>
                <a:off x="6798529"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1" name="Freeform 227">
                <a:extLst>
                  <a:ext uri="{FF2B5EF4-FFF2-40B4-BE49-F238E27FC236}">
                    <a16:creationId xmlns:a16="http://schemas.microsoft.com/office/drawing/2014/main" id="{DDE0E5D5-1281-4193-3C17-15CEDAB238D1}"/>
                  </a:ext>
                </a:extLst>
              </p:cNvPr>
              <p:cNvSpPr/>
              <p:nvPr/>
            </p:nvSpPr>
            <p:spPr>
              <a:xfrm>
                <a:off x="6828745"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2" name="Freeform 228">
                <a:extLst>
                  <a:ext uri="{FF2B5EF4-FFF2-40B4-BE49-F238E27FC236}">
                    <a16:creationId xmlns:a16="http://schemas.microsoft.com/office/drawing/2014/main" id="{C1E75C64-E1BC-7C9F-5031-8CCB4FE60530}"/>
                  </a:ext>
                </a:extLst>
              </p:cNvPr>
              <p:cNvSpPr/>
              <p:nvPr/>
            </p:nvSpPr>
            <p:spPr>
              <a:xfrm>
                <a:off x="6798529"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3" name="Freeform 229">
                <a:extLst>
                  <a:ext uri="{FF2B5EF4-FFF2-40B4-BE49-F238E27FC236}">
                    <a16:creationId xmlns:a16="http://schemas.microsoft.com/office/drawing/2014/main" id="{AD66140C-F1B2-9019-3DA2-463312415634}"/>
                  </a:ext>
                </a:extLst>
              </p:cNvPr>
              <p:cNvSpPr/>
              <p:nvPr/>
            </p:nvSpPr>
            <p:spPr>
              <a:xfrm>
                <a:off x="6828745"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4" name="Freeform 230">
                <a:extLst>
                  <a:ext uri="{FF2B5EF4-FFF2-40B4-BE49-F238E27FC236}">
                    <a16:creationId xmlns:a16="http://schemas.microsoft.com/office/drawing/2014/main" id="{1EE77443-1965-6562-2E62-E7E31D8CF0E1}"/>
                  </a:ext>
                </a:extLst>
              </p:cNvPr>
              <p:cNvSpPr/>
              <p:nvPr/>
            </p:nvSpPr>
            <p:spPr>
              <a:xfrm>
                <a:off x="6807594" y="34592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5" name="Freeform 231">
                <a:extLst>
                  <a:ext uri="{FF2B5EF4-FFF2-40B4-BE49-F238E27FC236}">
                    <a16:creationId xmlns:a16="http://schemas.microsoft.com/office/drawing/2014/main" id="{18C85525-E648-1BEC-E465-4E179982A4E9}"/>
                  </a:ext>
                </a:extLst>
              </p:cNvPr>
              <p:cNvSpPr/>
              <p:nvPr/>
            </p:nvSpPr>
            <p:spPr>
              <a:xfrm>
                <a:off x="6837810" y="34290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6" name="Freeform 232">
                <a:extLst>
                  <a:ext uri="{FF2B5EF4-FFF2-40B4-BE49-F238E27FC236}">
                    <a16:creationId xmlns:a16="http://schemas.microsoft.com/office/drawing/2014/main" id="{3B52E867-0FAC-CE52-99A8-898A61FF43B1}"/>
                  </a:ext>
                </a:extLst>
              </p:cNvPr>
              <p:cNvSpPr/>
              <p:nvPr/>
            </p:nvSpPr>
            <p:spPr>
              <a:xfrm>
                <a:off x="6925437"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7" name="Freeform 233">
                <a:extLst>
                  <a:ext uri="{FF2B5EF4-FFF2-40B4-BE49-F238E27FC236}">
                    <a16:creationId xmlns:a16="http://schemas.microsoft.com/office/drawing/2014/main" id="{87EE94EC-66BD-C3DE-BFC5-5F21F7998E38}"/>
                  </a:ext>
                </a:extLst>
              </p:cNvPr>
              <p:cNvSpPr/>
              <p:nvPr/>
            </p:nvSpPr>
            <p:spPr>
              <a:xfrm>
                <a:off x="6955654"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8" name="Freeform 234">
                <a:extLst>
                  <a:ext uri="{FF2B5EF4-FFF2-40B4-BE49-F238E27FC236}">
                    <a16:creationId xmlns:a16="http://schemas.microsoft.com/office/drawing/2014/main" id="{E2004915-DA63-2B19-D517-8D42409C07D3}"/>
                  </a:ext>
                </a:extLst>
              </p:cNvPr>
              <p:cNvSpPr/>
              <p:nvPr/>
            </p:nvSpPr>
            <p:spPr>
              <a:xfrm>
                <a:off x="6932991"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89" name="Freeform 235">
                <a:extLst>
                  <a:ext uri="{FF2B5EF4-FFF2-40B4-BE49-F238E27FC236}">
                    <a16:creationId xmlns:a16="http://schemas.microsoft.com/office/drawing/2014/main" id="{78BC9878-0DB7-CDFA-ADF2-5C82195A2165}"/>
                  </a:ext>
                </a:extLst>
              </p:cNvPr>
              <p:cNvSpPr/>
              <p:nvPr/>
            </p:nvSpPr>
            <p:spPr>
              <a:xfrm>
                <a:off x="6963208"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0" name="Freeform 236">
                <a:extLst>
                  <a:ext uri="{FF2B5EF4-FFF2-40B4-BE49-F238E27FC236}">
                    <a16:creationId xmlns:a16="http://schemas.microsoft.com/office/drawing/2014/main" id="{56CC9AC4-D2F1-6EF5-F42B-BF08B6B82C27}"/>
                  </a:ext>
                </a:extLst>
              </p:cNvPr>
              <p:cNvSpPr/>
              <p:nvPr/>
            </p:nvSpPr>
            <p:spPr>
              <a:xfrm>
                <a:off x="6932991" y="3551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1" name="Freeform 237">
                <a:extLst>
                  <a:ext uri="{FF2B5EF4-FFF2-40B4-BE49-F238E27FC236}">
                    <a16:creationId xmlns:a16="http://schemas.microsoft.com/office/drawing/2014/main" id="{5EFE51F0-06EE-8971-D089-14BBB5683917}"/>
                  </a:ext>
                </a:extLst>
              </p:cNvPr>
              <p:cNvSpPr/>
              <p:nvPr/>
            </p:nvSpPr>
            <p:spPr>
              <a:xfrm>
                <a:off x="6963208" y="3521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2" name="Freeform 238">
                <a:extLst>
                  <a:ext uri="{FF2B5EF4-FFF2-40B4-BE49-F238E27FC236}">
                    <a16:creationId xmlns:a16="http://schemas.microsoft.com/office/drawing/2014/main" id="{287A1F80-8CD1-6AE1-2861-AC713EB8F05A}"/>
                  </a:ext>
                </a:extLst>
              </p:cNvPr>
              <p:cNvSpPr/>
              <p:nvPr/>
            </p:nvSpPr>
            <p:spPr>
              <a:xfrm>
                <a:off x="6957164"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3" name="Freeform 239">
                <a:extLst>
                  <a:ext uri="{FF2B5EF4-FFF2-40B4-BE49-F238E27FC236}">
                    <a16:creationId xmlns:a16="http://schemas.microsoft.com/office/drawing/2014/main" id="{4B69BC74-C76D-1CD5-E705-6846160A36AD}"/>
                  </a:ext>
                </a:extLst>
              </p:cNvPr>
              <p:cNvSpPr/>
              <p:nvPr/>
            </p:nvSpPr>
            <p:spPr>
              <a:xfrm>
                <a:off x="6987381"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4" name="Freeform 240">
                <a:extLst>
                  <a:ext uri="{FF2B5EF4-FFF2-40B4-BE49-F238E27FC236}">
                    <a16:creationId xmlns:a16="http://schemas.microsoft.com/office/drawing/2014/main" id="{8EF2E1E5-23DA-2BA0-DB50-819065E4D05A}"/>
                  </a:ext>
                </a:extLst>
              </p:cNvPr>
              <p:cNvSpPr/>
              <p:nvPr/>
            </p:nvSpPr>
            <p:spPr>
              <a:xfrm>
                <a:off x="6964719"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5" name="Freeform 241">
                <a:extLst>
                  <a:ext uri="{FF2B5EF4-FFF2-40B4-BE49-F238E27FC236}">
                    <a16:creationId xmlns:a16="http://schemas.microsoft.com/office/drawing/2014/main" id="{F6DBBB2D-AD02-C2DD-5DE3-A28AB48CB7F2}"/>
                  </a:ext>
                </a:extLst>
              </p:cNvPr>
              <p:cNvSpPr/>
              <p:nvPr/>
            </p:nvSpPr>
            <p:spPr>
              <a:xfrm>
                <a:off x="6994935"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6" name="Freeform 242">
                <a:extLst>
                  <a:ext uri="{FF2B5EF4-FFF2-40B4-BE49-F238E27FC236}">
                    <a16:creationId xmlns:a16="http://schemas.microsoft.com/office/drawing/2014/main" id="{AEA725BA-71B3-3293-3FD7-9DF78C8FA0C3}"/>
                  </a:ext>
                </a:extLst>
              </p:cNvPr>
              <p:cNvSpPr/>
              <p:nvPr/>
            </p:nvSpPr>
            <p:spPr>
              <a:xfrm>
                <a:off x="6972273"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7" name="Freeform 243">
                <a:extLst>
                  <a:ext uri="{FF2B5EF4-FFF2-40B4-BE49-F238E27FC236}">
                    <a16:creationId xmlns:a16="http://schemas.microsoft.com/office/drawing/2014/main" id="{E0E4D30F-AABC-9A38-CDC8-96AC15742CDA}"/>
                  </a:ext>
                </a:extLst>
              </p:cNvPr>
              <p:cNvSpPr/>
              <p:nvPr/>
            </p:nvSpPr>
            <p:spPr>
              <a:xfrm>
                <a:off x="7002489"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8" name="Freeform 244">
                <a:extLst>
                  <a:ext uri="{FF2B5EF4-FFF2-40B4-BE49-F238E27FC236}">
                    <a16:creationId xmlns:a16="http://schemas.microsoft.com/office/drawing/2014/main" id="{7DDD249F-82FB-0BEA-060E-CBEA504D4BD2}"/>
                  </a:ext>
                </a:extLst>
              </p:cNvPr>
              <p:cNvSpPr/>
              <p:nvPr/>
            </p:nvSpPr>
            <p:spPr>
              <a:xfrm>
                <a:off x="6972273"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399" name="Freeform 245">
                <a:extLst>
                  <a:ext uri="{FF2B5EF4-FFF2-40B4-BE49-F238E27FC236}">
                    <a16:creationId xmlns:a16="http://schemas.microsoft.com/office/drawing/2014/main" id="{91DD96A1-C15A-035C-9F59-A8F5249C1D92}"/>
                  </a:ext>
                </a:extLst>
              </p:cNvPr>
              <p:cNvSpPr/>
              <p:nvPr/>
            </p:nvSpPr>
            <p:spPr>
              <a:xfrm>
                <a:off x="7002489"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0" name="Freeform 246">
                <a:extLst>
                  <a:ext uri="{FF2B5EF4-FFF2-40B4-BE49-F238E27FC236}">
                    <a16:creationId xmlns:a16="http://schemas.microsoft.com/office/drawing/2014/main" id="{F69719AF-CA2D-FE6C-D3C3-CFF5E2BAF109}"/>
                  </a:ext>
                </a:extLst>
              </p:cNvPr>
              <p:cNvSpPr/>
              <p:nvPr/>
            </p:nvSpPr>
            <p:spPr>
              <a:xfrm>
                <a:off x="6979827"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1" name="Freeform 247">
                <a:extLst>
                  <a:ext uri="{FF2B5EF4-FFF2-40B4-BE49-F238E27FC236}">
                    <a16:creationId xmlns:a16="http://schemas.microsoft.com/office/drawing/2014/main" id="{35C4C3FD-766B-F037-6212-55D4A9EB7D4C}"/>
                  </a:ext>
                </a:extLst>
              </p:cNvPr>
              <p:cNvSpPr/>
              <p:nvPr/>
            </p:nvSpPr>
            <p:spPr>
              <a:xfrm>
                <a:off x="701004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2" name="Freeform 248">
                <a:extLst>
                  <a:ext uri="{FF2B5EF4-FFF2-40B4-BE49-F238E27FC236}">
                    <a16:creationId xmlns:a16="http://schemas.microsoft.com/office/drawing/2014/main" id="{056D24AC-F42B-DF64-86C6-B7429F6D0F1A}"/>
                  </a:ext>
                </a:extLst>
              </p:cNvPr>
              <p:cNvSpPr/>
              <p:nvPr/>
            </p:nvSpPr>
            <p:spPr>
              <a:xfrm>
                <a:off x="6979827"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3" name="Freeform 249">
                <a:extLst>
                  <a:ext uri="{FF2B5EF4-FFF2-40B4-BE49-F238E27FC236}">
                    <a16:creationId xmlns:a16="http://schemas.microsoft.com/office/drawing/2014/main" id="{F6B86BE4-29EA-1187-087A-A923BC91D362}"/>
                  </a:ext>
                </a:extLst>
              </p:cNvPr>
              <p:cNvSpPr/>
              <p:nvPr/>
            </p:nvSpPr>
            <p:spPr>
              <a:xfrm>
                <a:off x="701004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4" name="Freeform 250">
                <a:extLst>
                  <a:ext uri="{FF2B5EF4-FFF2-40B4-BE49-F238E27FC236}">
                    <a16:creationId xmlns:a16="http://schemas.microsoft.com/office/drawing/2014/main" id="{201CCD49-DAC0-A5DB-D9B8-DE5DAC3CEF03}"/>
                  </a:ext>
                </a:extLst>
              </p:cNvPr>
              <p:cNvSpPr/>
              <p:nvPr/>
            </p:nvSpPr>
            <p:spPr>
              <a:xfrm>
                <a:off x="7090116"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5" name="Freeform 251">
                <a:extLst>
                  <a:ext uri="{FF2B5EF4-FFF2-40B4-BE49-F238E27FC236}">
                    <a16:creationId xmlns:a16="http://schemas.microsoft.com/office/drawing/2014/main" id="{1F6533A9-73B4-AA60-B83C-28AE379921E2}"/>
                  </a:ext>
                </a:extLst>
              </p:cNvPr>
              <p:cNvSpPr/>
              <p:nvPr/>
            </p:nvSpPr>
            <p:spPr>
              <a:xfrm>
                <a:off x="7120333"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6" name="Freeform 252">
                <a:extLst>
                  <a:ext uri="{FF2B5EF4-FFF2-40B4-BE49-F238E27FC236}">
                    <a16:creationId xmlns:a16="http://schemas.microsoft.com/office/drawing/2014/main" id="{2754C2FA-617F-50BA-F416-09CD780A59E5}"/>
                  </a:ext>
                </a:extLst>
              </p:cNvPr>
              <p:cNvSpPr/>
              <p:nvPr/>
            </p:nvSpPr>
            <p:spPr>
              <a:xfrm>
                <a:off x="7153571" y="35695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7" name="Freeform 253">
                <a:extLst>
                  <a:ext uri="{FF2B5EF4-FFF2-40B4-BE49-F238E27FC236}">
                    <a16:creationId xmlns:a16="http://schemas.microsoft.com/office/drawing/2014/main" id="{66443F27-0BE1-6AA9-AE89-F9596334C5C9}"/>
                  </a:ext>
                </a:extLst>
              </p:cNvPr>
              <p:cNvSpPr/>
              <p:nvPr/>
            </p:nvSpPr>
            <p:spPr>
              <a:xfrm>
                <a:off x="7183787" y="35393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8" name="Freeform 254">
                <a:extLst>
                  <a:ext uri="{FF2B5EF4-FFF2-40B4-BE49-F238E27FC236}">
                    <a16:creationId xmlns:a16="http://schemas.microsoft.com/office/drawing/2014/main" id="{0B634218-1C64-55CE-79B9-6F1B890C72D5}"/>
                  </a:ext>
                </a:extLst>
              </p:cNvPr>
              <p:cNvSpPr/>
              <p:nvPr/>
            </p:nvSpPr>
            <p:spPr>
              <a:xfrm>
                <a:off x="7200406"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09" name="Freeform 255">
                <a:extLst>
                  <a:ext uri="{FF2B5EF4-FFF2-40B4-BE49-F238E27FC236}">
                    <a16:creationId xmlns:a16="http://schemas.microsoft.com/office/drawing/2014/main" id="{23EE44CD-E86A-C7B5-773F-A7ECBE882EAE}"/>
                  </a:ext>
                </a:extLst>
              </p:cNvPr>
              <p:cNvSpPr/>
              <p:nvPr/>
            </p:nvSpPr>
            <p:spPr>
              <a:xfrm>
                <a:off x="7230622"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0" name="Freeform 256">
                <a:extLst>
                  <a:ext uri="{FF2B5EF4-FFF2-40B4-BE49-F238E27FC236}">
                    <a16:creationId xmlns:a16="http://schemas.microsoft.com/office/drawing/2014/main" id="{6F80AD8A-CE02-0507-CA33-ABAA02C0CBAD}"/>
                  </a:ext>
                </a:extLst>
              </p:cNvPr>
              <p:cNvSpPr/>
              <p:nvPr/>
            </p:nvSpPr>
            <p:spPr>
              <a:xfrm>
                <a:off x="7207960"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1" name="Freeform 257">
                <a:extLst>
                  <a:ext uri="{FF2B5EF4-FFF2-40B4-BE49-F238E27FC236}">
                    <a16:creationId xmlns:a16="http://schemas.microsoft.com/office/drawing/2014/main" id="{EFCF287C-7049-0BAD-F8AC-CF5C0B4D69E2}"/>
                  </a:ext>
                </a:extLst>
              </p:cNvPr>
              <p:cNvSpPr/>
              <p:nvPr/>
            </p:nvSpPr>
            <p:spPr>
              <a:xfrm>
                <a:off x="7238176"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2" name="Freeform 258">
                <a:extLst>
                  <a:ext uri="{FF2B5EF4-FFF2-40B4-BE49-F238E27FC236}">
                    <a16:creationId xmlns:a16="http://schemas.microsoft.com/office/drawing/2014/main" id="{C193B291-8B3C-2C62-4747-BFC9CF8FB026}"/>
                  </a:ext>
                </a:extLst>
              </p:cNvPr>
              <p:cNvSpPr/>
              <p:nvPr/>
            </p:nvSpPr>
            <p:spPr>
              <a:xfrm>
                <a:off x="7217025" y="35922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3" name="Freeform 259">
                <a:extLst>
                  <a:ext uri="{FF2B5EF4-FFF2-40B4-BE49-F238E27FC236}">
                    <a16:creationId xmlns:a16="http://schemas.microsoft.com/office/drawing/2014/main" id="{6A1179C0-607B-F33E-050A-1210187AACDC}"/>
                  </a:ext>
                </a:extLst>
              </p:cNvPr>
              <p:cNvSpPr/>
              <p:nvPr/>
            </p:nvSpPr>
            <p:spPr>
              <a:xfrm>
                <a:off x="7247241" y="35620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4" name="Freeform 260">
                <a:extLst>
                  <a:ext uri="{FF2B5EF4-FFF2-40B4-BE49-F238E27FC236}">
                    <a16:creationId xmlns:a16="http://schemas.microsoft.com/office/drawing/2014/main" id="{31F35262-EB43-FDE1-3151-37DA05E7C325}"/>
                  </a:ext>
                </a:extLst>
              </p:cNvPr>
              <p:cNvSpPr/>
              <p:nvPr/>
            </p:nvSpPr>
            <p:spPr>
              <a:xfrm>
                <a:off x="7239687"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5" name="Freeform 261">
                <a:extLst>
                  <a:ext uri="{FF2B5EF4-FFF2-40B4-BE49-F238E27FC236}">
                    <a16:creationId xmlns:a16="http://schemas.microsoft.com/office/drawing/2014/main" id="{00EC4109-0C1B-698E-69D1-A62987821F13}"/>
                  </a:ext>
                </a:extLst>
              </p:cNvPr>
              <p:cNvSpPr/>
              <p:nvPr/>
            </p:nvSpPr>
            <p:spPr>
              <a:xfrm>
                <a:off x="7269904"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6" name="Freeform 262">
                <a:extLst>
                  <a:ext uri="{FF2B5EF4-FFF2-40B4-BE49-F238E27FC236}">
                    <a16:creationId xmlns:a16="http://schemas.microsoft.com/office/drawing/2014/main" id="{2317FC3B-90CD-2474-3381-BEAEA5786F88}"/>
                  </a:ext>
                </a:extLst>
              </p:cNvPr>
              <p:cNvSpPr/>
              <p:nvPr/>
            </p:nvSpPr>
            <p:spPr>
              <a:xfrm>
                <a:off x="7248752"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7" name="Freeform 263">
                <a:extLst>
                  <a:ext uri="{FF2B5EF4-FFF2-40B4-BE49-F238E27FC236}">
                    <a16:creationId xmlns:a16="http://schemas.microsoft.com/office/drawing/2014/main" id="{1ABB0ABB-2FA9-A308-A153-502E540B6A81}"/>
                  </a:ext>
                </a:extLst>
              </p:cNvPr>
              <p:cNvSpPr/>
              <p:nvPr/>
            </p:nvSpPr>
            <p:spPr>
              <a:xfrm>
                <a:off x="7278969"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8" name="Freeform 264">
                <a:extLst>
                  <a:ext uri="{FF2B5EF4-FFF2-40B4-BE49-F238E27FC236}">
                    <a16:creationId xmlns:a16="http://schemas.microsoft.com/office/drawing/2014/main" id="{8B95F993-A6B9-56CA-896B-11AA16394DD6}"/>
                  </a:ext>
                </a:extLst>
              </p:cNvPr>
              <p:cNvSpPr/>
              <p:nvPr/>
            </p:nvSpPr>
            <p:spPr>
              <a:xfrm>
                <a:off x="7248752"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19" name="Freeform 265">
                <a:extLst>
                  <a:ext uri="{FF2B5EF4-FFF2-40B4-BE49-F238E27FC236}">
                    <a16:creationId xmlns:a16="http://schemas.microsoft.com/office/drawing/2014/main" id="{9793AFA8-B125-C9CB-F8DE-FCDF46054117}"/>
                  </a:ext>
                </a:extLst>
              </p:cNvPr>
              <p:cNvSpPr/>
              <p:nvPr/>
            </p:nvSpPr>
            <p:spPr>
              <a:xfrm>
                <a:off x="7278969"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0" name="Freeform 266">
                <a:extLst>
                  <a:ext uri="{FF2B5EF4-FFF2-40B4-BE49-F238E27FC236}">
                    <a16:creationId xmlns:a16="http://schemas.microsoft.com/office/drawing/2014/main" id="{A5B3868E-9B08-9D70-AD44-245DC08C45FD}"/>
                  </a:ext>
                </a:extLst>
              </p:cNvPr>
              <p:cNvSpPr/>
              <p:nvPr/>
            </p:nvSpPr>
            <p:spPr>
              <a:xfrm>
                <a:off x="7256306"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1" name="Freeform 267">
                <a:extLst>
                  <a:ext uri="{FF2B5EF4-FFF2-40B4-BE49-F238E27FC236}">
                    <a16:creationId xmlns:a16="http://schemas.microsoft.com/office/drawing/2014/main" id="{62FB9B95-88C4-9D7E-3E89-8DA058FD2167}"/>
                  </a:ext>
                </a:extLst>
              </p:cNvPr>
              <p:cNvSpPr/>
              <p:nvPr/>
            </p:nvSpPr>
            <p:spPr>
              <a:xfrm>
                <a:off x="7286523"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2" name="Freeform 268">
                <a:extLst>
                  <a:ext uri="{FF2B5EF4-FFF2-40B4-BE49-F238E27FC236}">
                    <a16:creationId xmlns:a16="http://schemas.microsoft.com/office/drawing/2014/main" id="{BF655D87-5EA6-BEB2-C4CB-959D340E3C74}"/>
                  </a:ext>
                </a:extLst>
              </p:cNvPr>
              <p:cNvSpPr/>
              <p:nvPr/>
            </p:nvSpPr>
            <p:spPr>
              <a:xfrm>
                <a:off x="7263860"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3" name="Freeform 269">
                <a:extLst>
                  <a:ext uri="{FF2B5EF4-FFF2-40B4-BE49-F238E27FC236}">
                    <a16:creationId xmlns:a16="http://schemas.microsoft.com/office/drawing/2014/main" id="{7012A05A-5630-5BD3-3CAB-C6DC083A7868}"/>
                  </a:ext>
                </a:extLst>
              </p:cNvPr>
              <p:cNvSpPr/>
              <p:nvPr/>
            </p:nvSpPr>
            <p:spPr>
              <a:xfrm>
                <a:off x="7294077"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4" name="Freeform 270">
                <a:extLst>
                  <a:ext uri="{FF2B5EF4-FFF2-40B4-BE49-F238E27FC236}">
                    <a16:creationId xmlns:a16="http://schemas.microsoft.com/office/drawing/2014/main" id="{D05C82C9-C631-1F21-3375-27930742E477}"/>
                  </a:ext>
                </a:extLst>
              </p:cNvPr>
              <p:cNvSpPr/>
              <p:nvPr/>
            </p:nvSpPr>
            <p:spPr>
              <a:xfrm>
                <a:off x="7278969" y="361645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5" name="Freeform 271">
                <a:extLst>
                  <a:ext uri="{FF2B5EF4-FFF2-40B4-BE49-F238E27FC236}">
                    <a16:creationId xmlns:a16="http://schemas.microsoft.com/office/drawing/2014/main" id="{A5CB3AC3-BC29-C3A7-FFA1-52B3556F3EED}"/>
                  </a:ext>
                </a:extLst>
              </p:cNvPr>
              <p:cNvSpPr/>
              <p:nvPr/>
            </p:nvSpPr>
            <p:spPr>
              <a:xfrm>
                <a:off x="7309185" y="358622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6" name="Freeform 272">
                <a:extLst>
                  <a:ext uri="{FF2B5EF4-FFF2-40B4-BE49-F238E27FC236}">
                    <a16:creationId xmlns:a16="http://schemas.microsoft.com/office/drawing/2014/main" id="{63B5CF16-25B1-5CAD-4985-D7652E886AA4}"/>
                  </a:ext>
                </a:extLst>
              </p:cNvPr>
              <p:cNvSpPr/>
              <p:nvPr/>
            </p:nvSpPr>
            <p:spPr>
              <a:xfrm>
                <a:off x="7349977" y="36436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7" name="Freeform 273">
                <a:extLst>
                  <a:ext uri="{FF2B5EF4-FFF2-40B4-BE49-F238E27FC236}">
                    <a16:creationId xmlns:a16="http://schemas.microsoft.com/office/drawing/2014/main" id="{6323FBD5-3F93-9C0C-0E01-45E5D3654BF1}"/>
                  </a:ext>
                </a:extLst>
              </p:cNvPr>
              <p:cNvSpPr/>
              <p:nvPr/>
            </p:nvSpPr>
            <p:spPr>
              <a:xfrm>
                <a:off x="7380193" y="36134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8" name="Freeform 274">
                <a:extLst>
                  <a:ext uri="{FF2B5EF4-FFF2-40B4-BE49-F238E27FC236}">
                    <a16:creationId xmlns:a16="http://schemas.microsoft.com/office/drawing/2014/main" id="{C9E980DC-2C48-FA52-454B-C8DD13C2797A}"/>
                  </a:ext>
                </a:extLst>
              </p:cNvPr>
              <p:cNvSpPr/>
              <p:nvPr/>
            </p:nvSpPr>
            <p:spPr>
              <a:xfrm>
                <a:off x="7437604" y="3670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29" name="Freeform 275">
                <a:extLst>
                  <a:ext uri="{FF2B5EF4-FFF2-40B4-BE49-F238E27FC236}">
                    <a16:creationId xmlns:a16="http://schemas.microsoft.com/office/drawing/2014/main" id="{4184EDCD-AB38-E46B-4D4A-1641140D60E7}"/>
                  </a:ext>
                </a:extLst>
              </p:cNvPr>
              <p:cNvSpPr/>
              <p:nvPr/>
            </p:nvSpPr>
            <p:spPr>
              <a:xfrm>
                <a:off x="7467821" y="3640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0" name="Freeform 276">
                <a:extLst>
                  <a:ext uri="{FF2B5EF4-FFF2-40B4-BE49-F238E27FC236}">
                    <a16:creationId xmlns:a16="http://schemas.microsoft.com/office/drawing/2014/main" id="{1005E64B-4E6C-F04C-4E5B-81F877C18C80}"/>
                  </a:ext>
                </a:extLst>
              </p:cNvPr>
              <p:cNvSpPr/>
              <p:nvPr/>
            </p:nvSpPr>
            <p:spPr>
              <a:xfrm>
                <a:off x="7594729" y="37283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1" name="Freeform 277">
                <a:extLst>
                  <a:ext uri="{FF2B5EF4-FFF2-40B4-BE49-F238E27FC236}">
                    <a16:creationId xmlns:a16="http://schemas.microsoft.com/office/drawing/2014/main" id="{B551AB44-B10B-EF4A-1A90-1DBE8E8BE2E3}"/>
                  </a:ext>
                </a:extLst>
              </p:cNvPr>
              <p:cNvSpPr/>
              <p:nvPr/>
            </p:nvSpPr>
            <p:spPr>
              <a:xfrm>
                <a:off x="7624946" y="36980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2" name="Freeform 278">
                <a:extLst>
                  <a:ext uri="{FF2B5EF4-FFF2-40B4-BE49-F238E27FC236}">
                    <a16:creationId xmlns:a16="http://schemas.microsoft.com/office/drawing/2014/main" id="{13EC6E05-BDFF-BC8A-31F9-D4C87950AA1E}"/>
                  </a:ext>
                </a:extLst>
              </p:cNvPr>
              <p:cNvSpPr/>
              <p:nvPr/>
            </p:nvSpPr>
            <p:spPr>
              <a:xfrm>
                <a:off x="7759409"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3" name="Freeform 279">
                <a:extLst>
                  <a:ext uri="{FF2B5EF4-FFF2-40B4-BE49-F238E27FC236}">
                    <a16:creationId xmlns:a16="http://schemas.microsoft.com/office/drawing/2014/main" id="{5E0CA2A8-40F6-23A1-E57A-FAFEC6D7E1F2}"/>
                  </a:ext>
                </a:extLst>
              </p:cNvPr>
              <p:cNvSpPr/>
              <p:nvPr/>
            </p:nvSpPr>
            <p:spPr>
              <a:xfrm>
                <a:off x="778962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4" name="Freeform 280">
                <a:extLst>
                  <a:ext uri="{FF2B5EF4-FFF2-40B4-BE49-F238E27FC236}">
                    <a16:creationId xmlns:a16="http://schemas.microsoft.com/office/drawing/2014/main" id="{F6651223-C4A1-B49E-FE1F-19AC37508F5A}"/>
                  </a:ext>
                </a:extLst>
              </p:cNvPr>
              <p:cNvSpPr/>
              <p:nvPr/>
            </p:nvSpPr>
            <p:spPr>
              <a:xfrm>
                <a:off x="78696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5" name="Freeform 281">
                <a:extLst>
                  <a:ext uri="{FF2B5EF4-FFF2-40B4-BE49-F238E27FC236}">
                    <a16:creationId xmlns:a16="http://schemas.microsoft.com/office/drawing/2014/main" id="{2F61965B-F87C-BFEC-2E58-4B66EFDB92B4}"/>
                  </a:ext>
                </a:extLst>
              </p:cNvPr>
              <p:cNvSpPr/>
              <p:nvPr/>
            </p:nvSpPr>
            <p:spPr>
              <a:xfrm>
                <a:off x="78999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6" name="Freeform 282">
                <a:extLst>
                  <a:ext uri="{FF2B5EF4-FFF2-40B4-BE49-F238E27FC236}">
                    <a16:creationId xmlns:a16="http://schemas.microsoft.com/office/drawing/2014/main" id="{AB7EE198-4AB3-42B9-210D-2E981E2C9E7F}"/>
                  </a:ext>
                </a:extLst>
              </p:cNvPr>
              <p:cNvSpPr/>
              <p:nvPr/>
            </p:nvSpPr>
            <p:spPr>
              <a:xfrm>
                <a:off x="7918044"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7" name="Freeform 283">
                <a:extLst>
                  <a:ext uri="{FF2B5EF4-FFF2-40B4-BE49-F238E27FC236}">
                    <a16:creationId xmlns:a16="http://schemas.microsoft.com/office/drawing/2014/main" id="{8233EB72-F1FA-5E30-DB6A-19570734D503}"/>
                  </a:ext>
                </a:extLst>
              </p:cNvPr>
              <p:cNvSpPr/>
              <p:nvPr/>
            </p:nvSpPr>
            <p:spPr>
              <a:xfrm>
                <a:off x="7948261"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8" name="Freeform 284">
                <a:extLst>
                  <a:ext uri="{FF2B5EF4-FFF2-40B4-BE49-F238E27FC236}">
                    <a16:creationId xmlns:a16="http://schemas.microsoft.com/office/drawing/2014/main" id="{AE7EFF75-BE65-F493-9017-189E030E27EF}"/>
                  </a:ext>
                </a:extLst>
              </p:cNvPr>
              <p:cNvSpPr/>
              <p:nvPr/>
            </p:nvSpPr>
            <p:spPr>
              <a:xfrm>
                <a:off x="79255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39" name="Freeform 285">
                <a:extLst>
                  <a:ext uri="{FF2B5EF4-FFF2-40B4-BE49-F238E27FC236}">
                    <a16:creationId xmlns:a16="http://schemas.microsoft.com/office/drawing/2014/main" id="{99FDA4C2-B901-B7E0-2EBC-CA617F8E0578}"/>
                  </a:ext>
                </a:extLst>
              </p:cNvPr>
              <p:cNvSpPr/>
              <p:nvPr/>
            </p:nvSpPr>
            <p:spPr>
              <a:xfrm>
                <a:off x="79558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0" name="Freeform 286">
                <a:extLst>
                  <a:ext uri="{FF2B5EF4-FFF2-40B4-BE49-F238E27FC236}">
                    <a16:creationId xmlns:a16="http://schemas.microsoft.com/office/drawing/2014/main" id="{99AAC3ED-DFB5-508A-EF70-1CA1A60D4D9B}"/>
                  </a:ext>
                </a:extLst>
              </p:cNvPr>
              <p:cNvSpPr/>
              <p:nvPr/>
            </p:nvSpPr>
            <p:spPr>
              <a:xfrm>
                <a:off x="7925598" y="37872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1" name="Freeform 287">
                <a:extLst>
                  <a:ext uri="{FF2B5EF4-FFF2-40B4-BE49-F238E27FC236}">
                    <a16:creationId xmlns:a16="http://schemas.microsoft.com/office/drawing/2014/main" id="{5C8FF228-48E4-6C4F-B9AD-AFBB8E263718}"/>
                  </a:ext>
                </a:extLst>
              </p:cNvPr>
              <p:cNvSpPr/>
              <p:nvPr/>
            </p:nvSpPr>
            <p:spPr>
              <a:xfrm>
                <a:off x="7955815" y="37570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2" name="Freeform 288">
                <a:extLst>
                  <a:ext uri="{FF2B5EF4-FFF2-40B4-BE49-F238E27FC236}">
                    <a16:creationId xmlns:a16="http://schemas.microsoft.com/office/drawing/2014/main" id="{AB6D59E4-BA13-603A-F2B9-42B541CDE6B3}"/>
                  </a:ext>
                </a:extLst>
              </p:cNvPr>
              <p:cNvSpPr/>
              <p:nvPr/>
            </p:nvSpPr>
            <p:spPr>
              <a:xfrm>
                <a:off x="7964880"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3" name="Freeform 289">
                <a:extLst>
                  <a:ext uri="{FF2B5EF4-FFF2-40B4-BE49-F238E27FC236}">
                    <a16:creationId xmlns:a16="http://schemas.microsoft.com/office/drawing/2014/main" id="{5916BC79-F25C-017E-5667-16BD4435D537}"/>
                  </a:ext>
                </a:extLst>
              </p:cNvPr>
              <p:cNvSpPr/>
              <p:nvPr/>
            </p:nvSpPr>
            <p:spPr>
              <a:xfrm>
                <a:off x="7995096"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4" name="Freeform 290">
                <a:extLst>
                  <a:ext uri="{FF2B5EF4-FFF2-40B4-BE49-F238E27FC236}">
                    <a16:creationId xmlns:a16="http://schemas.microsoft.com/office/drawing/2014/main" id="{77E46E6F-F2B9-5350-B471-488155EC6DA0}"/>
                  </a:ext>
                </a:extLst>
              </p:cNvPr>
              <p:cNvSpPr/>
              <p:nvPr/>
            </p:nvSpPr>
            <p:spPr>
              <a:xfrm>
                <a:off x="7964880"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5" name="Freeform 291">
                <a:extLst>
                  <a:ext uri="{FF2B5EF4-FFF2-40B4-BE49-F238E27FC236}">
                    <a16:creationId xmlns:a16="http://schemas.microsoft.com/office/drawing/2014/main" id="{62C1BFFC-E9AB-21DD-73AE-7DA438B574CB}"/>
                  </a:ext>
                </a:extLst>
              </p:cNvPr>
              <p:cNvSpPr/>
              <p:nvPr/>
            </p:nvSpPr>
            <p:spPr>
              <a:xfrm>
                <a:off x="7995096"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6" name="Freeform 292">
                <a:extLst>
                  <a:ext uri="{FF2B5EF4-FFF2-40B4-BE49-F238E27FC236}">
                    <a16:creationId xmlns:a16="http://schemas.microsoft.com/office/drawing/2014/main" id="{D033A74C-BF32-7920-9A97-CA5AE5B66DCC}"/>
                  </a:ext>
                </a:extLst>
              </p:cNvPr>
              <p:cNvSpPr/>
              <p:nvPr/>
            </p:nvSpPr>
            <p:spPr>
              <a:xfrm>
                <a:off x="7972434"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7" name="Freeform 293">
                <a:extLst>
                  <a:ext uri="{FF2B5EF4-FFF2-40B4-BE49-F238E27FC236}">
                    <a16:creationId xmlns:a16="http://schemas.microsoft.com/office/drawing/2014/main" id="{EE7B6E3E-070C-31B4-4B4E-F38231AB9FFB}"/>
                  </a:ext>
                </a:extLst>
              </p:cNvPr>
              <p:cNvSpPr/>
              <p:nvPr/>
            </p:nvSpPr>
            <p:spPr>
              <a:xfrm>
                <a:off x="8002650"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8" name="Freeform 294">
                <a:extLst>
                  <a:ext uri="{FF2B5EF4-FFF2-40B4-BE49-F238E27FC236}">
                    <a16:creationId xmlns:a16="http://schemas.microsoft.com/office/drawing/2014/main" id="{51BCD22E-5D17-3BBA-52F6-AE5F81DD7F44}"/>
                  </a:ext>
                </a:extLst>
              </p:cNvPr>
              <p:cNvSpPr/>
              <p:nvPr/>
            </p:nvSpPr>
            <p:spPr>
              <a:xfrm>
                <a:off x="8011715"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49" name="Freeform 295">
                <a:extLst>
                  <a:ext uri="{FF2B5EF4-FFF2-40B4-BE49-F238E27FC236}">
                    <a16:creationId xmlns:a16="http://schemas.microsoft.com/office/drawing/2014/main" id="{AAA8F629-4717-48D8-57ED-2FC66A82A469}"/>
                  </a:ext>
                </a:extLst>
              </p:cNvPr>
              <p:cNvSpPr/>
              <p:nvPr/>
            </p:nvSpPr>
            <p:spPr>
              <a:xfrm>
                <a:off x="8041931"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0" name="Freeform 296">
                <a:extLst>
                  <a:ext uri="{FF2B5EF4-FFF2-40B4-BE49-F238E27FC236}">
                    <a16:creationId xmlns:a16="http://schemas.microsoft.com/office/drawing/2014/main" id="{EFD20A80-E785-8060-CA3E-B0A2639E633B}"/>
                  </a:ext>
                </a:extLst>
              </p:cNvPr>
              <p:cNvSpPr/>
              <p:nvPr/>
            </p:nvSpPr>
            <p:spPr>
              <a:xfrm>
                <a:off x="8099342"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1" name="Freeform 297">
                <a:extLst>
                  <a:ext uri="{FF2B5EF4-FFF2-40B4-BE49-F238E27FC236}">
                    <a16:creationId xmlns:a16="http://schemas.microsoft.com/office/drawing/2014/main" id="{2513942C-844A-A116-D1B1-28AD20D0C590}"/>
                  </a:ext>
                </a:extLst>
              </p:cNvPr>
              <p:cNvSpPr/>
              <p:nvPr/>
            </p:nvSpPr>
            <p:spPr>
              <a:xfrm>
                <a:off x="8129559"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2" name="Freeform 298">
                <a:extLst>
                  <a:ext uri="{FF2B5EF4-FFF2-40B4-BE49-F238E27FC236}">
                    <a16:creationId xmlns:a16="http://schemas.microsoft.com/office/drawing/2014/main" id="{A01A9D32-221F-511B-988D-442D813C6804}"/>
                  </a:ext>
                </a:extLst>
              </p:cNvPr>
              <p:cNvSpPr/>
              <p:nvPr/>
            </p:nvSpPr>
            <p:spPr>
              <a:xfrm>
                <a:off x="8106897"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3" name="Freeform 299">
                <a:extLst>
                  <a:ext uri="{FF2B5EF4-FFF2-40B4-BE49-F238E27FC236}">
                    <a16:creationId xmlns:a16="http://schemas.microsoft.com/office/drawing/2014/main" id="{AE43C454-BBD3-C1E2-A3B2-78960C4E9E97}"/>
                  </a:ext>
                </a:extLst>
              </p:cNvPr>
              <p:cNvSpPr/>
              <p:nvPr/>
            </p:nvSpPr>
            <p:spPr>
              <a:xfrm>
                <a:off x="8137113"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4" name="Freeform 300">
                <a:extLst>
                  <a:ext uri="{FF2B5EF4-FFF2-40B4-BE49-F238E27FC236}">
                    <a16:creationId xmlns:a16="http://schemas.microsoft.com/office/drawing/2014/main" id="{FFC3D225-4140-3BF9-E71A-41BBBB0DE806}"/>
                  </a:ext>
                </a:extLst>
              </p:cNvPr>
              <p:cNvSpPr/>
              <p:nvPr/>
            </p:nvSpPr>
            <p:spPr>
              <a:xfrm>
                <a:off x="8264022"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5" name="Freeform 301">
                <a:extLst>
                  <a:ext uri="{FF2B5EF4-FFF2-40B4-BE49-F238E27FC236}">
                    <a16:creationId xmlns:a16="http://schemas.microsoft.com/office/drawing/2014/main" id="{FFC70FAD-5E29-C4F9-ADF7-032E0FAEB228}"/>
                  </a:ext>
                </a:extLst>
              </p:cNvPr>
              <p:cNvSpPr/>
              <p:nvPr/>
            </p:nvSpPr>
            <p:spPr>
              <a:xfrm>
                <a:off x="8294238"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6" name="Freeform 302">
                <a:extLst>
                  <a:ext uri="{FF2B5EF4-FFF2-40B4-BE49-F238E27FC236}">
                    <a16:creationId xmlns:a16="http://schemas.microsoft.com/office/drawing/2014/main" id="{F8DD52A3-8571-7257-67B1-09858A682A64}"/>
                  </a:ext>
                </a:extLst>
              </p:cNvPr>
              <p:cNvSpPr/>
              <p:nvPr/>
            </p:nvSpPr>
            <p:spPr>
              <a:xfrm>
                <a:off x="8374311"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7" name="Freeform 303">
                <a:extLst>
                  <a:ext uri="{FF2B5EF4-FFF2-40B4-BE49-F238E27FC236}">
                    <a16:creationId xmlns:a16="http://schemas.microsoft.com/office/drawing/2014/main" id="{FEA13370-CDB0-ED72-554C-937D580BCBD9}"/>
                  </a:ext>
                </a:extLst>
              </p:cNvPr>
              <p:cNvSpPr/>
              <p:nvPr/>
            </p:nvSpPr>
            <p:spPr>
              <a:xfrm>
                <a:off x="8404528"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8" name="Freeform 304">
                <a:extLst>
                  <a:ext uri="{FF2B5EF4-FFF2-40B4-BE49-F238E27FC236}">
                    <a16:creationId xmlns:a16="http://schemas.microsoft.com/office/drawing/2014/main" id="{355FCFDC-CCA8-FBA2-6287-DD140F28C30A}"/>
                  </a:ext>
                </a:extLst>
              </p:cNvPr>
              <p:cNvSpPr/>
              <p:nvPr/>
            </p:nvSpPr>
            <p:spPr>
              <a:xfrm>
                <a:off x="8406038" y="38568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59" name="Freeform 305">
                <a:extLst>
                  <a:ext uri="{FF2B5EF4-FFF2-40B4-BE49-F238E27FC236}">
                    <a16:creationId xmlns:a16="http://schemas.microsoft.com/office/drawing/2014/main" id="{8ACE991F-B48D-9429-A8E0-B78719E6DB61}"/>
                  </a:ext>
                </a:extLst>
              </p:cNvPr>
              <p:cNvSpPr/>
              <p:nvPr/>
            </p:nvSpPr>
            <p:spPr>
              <a:xfrm>
                <a:off x="8436255" y="38265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0" name="Freeform 306">
                <a:extLst>
                  <a:ext uri="{FF2B5EF4-FFF2-40B4-BE49-F238E27FC236}">
                    <a16:creationId xmlns:a16="http://schemas.microsoft.com/office/drawing/2014/main" id="{8510BF75-FCBD-4D45-7DBA-8D1C9D85B27A}"/>
                  </a:ext>
                </a:extLst>
              </p:cNvPr>
              <p:cNvSpPr/>
              <p:nvPr/>
            </p:nvSpPr>
            <p:spPr>
              <a:xfrm>
                <a:off x="8538990" y="391427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1" name="Freeform 307">
                <a:extLst>
                  <a:ext uri="{FF2B5EF4-FFF2-40B4-BE49-F238E27FC236}">
                    <a16:creationId xmlns:a16="http://schemas.microsoft.com/office/drawing/2014/main" id="{C908D4D9-AC37-6AB0-169B-AF7B4A3455CD}"/>
                  </a:ext>
                </a:extLst>
              </p:cNvPr>
              <p:cNvSpPr/>
              <p:nvPr/>
            </p:nvSpPr>
            <p:spPr>
              <a:xfrm>
                <a:off x="8569207" y="38840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2" name="Freeform 308">
                <a:extLst>
                  <a:ext uri="{FF2B5EF4-FFF2-40B4-BE49-F238E27FC236}">
                    <a16:creationId xmlns:a16="http://schemas.microsoft.com/office/drawing/2014/main" id="{82780188-2AFD-8501-7DA4-4C55A4E1F2B0}"/>
                  </a:ext>
                </a:extLst>
              </p:cNvPr>
              <p:cNvSpPr/>
              <p:nvPr/>
            </p:nvSpPr>
            <p:spPr>
              <a:xfrm>
                <a:off x="8579782" y="39747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3" name="Freeform 309">
                <a:extLst>
                  <a:ext uri="{FF2B5EF4-FFF2-40B4-BE49-F238E27FC236}">
                    <a16:creationId xmlns:a16="http://schemas.microsoft.com/office/drawing/2014/main" id="{9D490A49-59D0-54D5-B3AF-D206B79F1456}"/>
                  </a:ext>
                </a:extLst>
              </p:cNvPr>
              <p:cNvSpPr/>
              <p:nvPr/>
            </p:nvSpPr>
            <p:spPr>
              <a:xfrm>
                <a:off x="8609999" y="39445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4" name="Freeform 310">
                <a:extLst>
                  <a:ext uri="{FF2B5EF4-FFF2-40B4-BE49-F238E27FC236}">
                    <a16:creationId xmlns:a16="http://schemas.microsoft.com/office/drawing/2014/main" id="{6AA2D459-B118-CB14-BDF2-1FCA6C9172C9}"/>
                  </a:ext>
                </a:extLst>
              </p:cNvPr>
              <p:cNvSpPr/>
              <p:nvPr/>
            </p:nvSpPr>
            <p:spPr>
              <a:xfrm>
                <a:off x="8634172"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5" name="Freeform 311">
                <a:extLst>
                  <a:ext uri="{FF2B5EF4-FFF2-40B4-BE49-F238E27FC236}">
                    <a16:creationId xmlns:a16="http://schemas.microsoft.com/office/drawing/2014/main" id="{BFD2FCF1-3DD7-C709-81E5-D1E3076C918E}"/>
                  </a:ext>
                </a:extLst>
              </p:cNvPr>
              <p:cNvSpPr/>
              <p:nvPr/>
            </p:nvSpPr>
            <p:spPr>
              <a:xfrm>
                <a:off x="8664388"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6" name="Freeform 312">
                <a:extLst>
                  <a:ext uri="{FF2B5EF4-FFF2-40B4-BE49-F238E27FC236}">
                    <a16:creationId xmlns:a16="http://schemas.microsoft.com/office/drawing/2014/main" id="{DA282B5C-535A-C08E-CB09-765355B69ECF}"/>
                  </a:ext>
                </a:extLst>
              </p:cNvPr>
              <p:cNvSpPr/>
              <p:nvPr/>
            </p:nvSpPr>
            <p:spPr>
              <a:xfrm>
                <a:off x="8641726"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7" name="Freeform 313">
                <a:extLst>
                  <a:ext uri="{FF2B5EF4-FFF2-40B4-BE49-F238E27FC236}">
                    <a16:creationId xmlns:a16="http://schemas.microsoft.com/office/drawing/2014/main" id="{86C27110-88FE-E784-E8E3-3E0C5864DCB7}"/>
                  </a:ext>
                </a:extLst>
              </p:cNvPr>
              <p:cNvSpPr/>
              <p:nvPr/>
            </p:nvSpPr>
            <p:spPr>
              <a:xfrm>
                <a:off x="8671942"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8" name="Freeform 314">
                <a:extLst>
                  <a:ext uri="{FF2B5EF4-FFF2-40B4-BE49-F238E27FC236}">
                    <a16:creationId xmlns:a16="http://schemas.microsoft.com/office/drawing/2014/main" id="{2F0355FE-345B-4149-D536-AD688F2AB18A}"/>
                  </a:ext>
                </a:extLst>
              </p:cNvPr>
              <p:cNvSpPr/>
              <p:nvPr/>
            </p:nvSpPr>
            <p:spPr>
              <a:xfrm>
                <a:off x="8768635" y="40397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69" name="Freeform 315">
                <a:extLst>
                  <a:ext uri="{FF2B5EF4-FFF2-40B4-BE49-F238E27FC236}">
                    <a16:creationId xmlns:a16="http://schemas.microsoft.com/office/drawing/2014/main" id="{3E371605-4973-BEBB-BC2C-79C607CBC2B4}"/>
                  </a:ext>
                </a:extLst>
              </p:cNvPr>
              <p:cNvSpPr/>
              <p:nvPr/>
            </p:nvSpPr>
            <p:spPr>
              <a:xfrm>
                <a:off x="8798851" y="40095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0" name="Freeform 316">
                <a:extLst>
                  <a:ext uri="{FF2B5EF4-FFF2-40B4-BE49-F238E27FC236}">
                    <a16:creationId xmlns:a16="http://schemas.microsoft.com/office/drawing/2014/main" id="{B3E32792-6E69-7A26-44A8-58F20CF720A4}"/>
                  </a:ext>
                </a:extLst>
              </p:cNvPr>
              <p:cNvSpPr/>
              <p:nvPr/>
            </p:nvSpPr>
            <p:spPr>
              <a:xfrm>
                <a:off x="8886478" y="413498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1" name="Freeform 317">
                <a:extLst>
                  <a:ext uri="{FF2B5EF4-FFF2-40B4-BE49-F238E27FC236}">
                    <a16:creationId xmlns:a16="http://schemas.microsoft.com/office/drawing/2014/main" id="{0D845FDA-736B-27F3-78FF-AEA7B8D75BFB}"/>
                  </a:ext>
                </a:extLst>
              </p:cNvPr>
              <p:cNvSpPr/>
              <p:nvPr/>
            </p:nvSpPr>
            <p:spPr>
              <a:xfrm>
                <a:off x="8916695" y="410475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2" name="Freeform 318">
                <a:extLst>
                  <a:ext uri="{FF2B5EF4-FFF2-40B4-BE49-F238E27FC236}">
                    <a16:creationId xmlns:a16="http://schemas.microsoft.com/office/drawing/2014/main" id="{BB8424AE-75C8-74CB-8773-274A2E85B7C5}"/>
                  </a:ext>
                </a:extLst>
              </p:cNvPr>
              <p:cNvSpPr/>
              <p:nvPr/>
            </p:nvSpPr>
            <p:spPr>
              <a:xfrm>
                <a:off x="8894032" y="413498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3" name="Freeform 319">
                <a:extLst>
                  <a:ext uri="{FF2B5EF4-FFF2-40B4-BE49-F238E27FC236}">
                    <a16:creationId xmlns:a16="http://schemas.microsoft.com/office/drawing/2014/main" id="{1ED55A3C-76A5-56A6-1FDA-3B93627A583F}"/>
                  </a:ext>
                </a:extLst>
              </p:cNvPr>
              <p:cNvSpPr/>
              <p:nvPr/>
            </p:nvSpPr>
            <p:spPr>
              <a:xfrm>
                <a:off x="8924249" y="410475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4" name="Freeform 320">
                <a:extLst>
                  <a:ext uri="{FF2B5EF4-FFF2-40B4-BE49-F238E27FC236}">
                    <a16:creationId xmlns:a16="http://schemas.microsoft.com/office/drawing/2014/main" id="{5283E356-572F-2D45-728F-C0502137B674}"/>
                  </a:ext>
                </a:extLst>
              </p:cNvPr>
              <p:cNvSpPr/>
              <p:nvPr/>
            </p:nvSpPr>
            <p:spPr>
              <a:xfrm>
                <a:off x="9350299" y="441768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475" name="Freeform 321">
                <a:extLst>
                  <a:ext uri="{FF2B5EF4-FFF2-40B4-BE49-F238E27FC236}">
                    <a16:creationId xmlns:a16="http://schemas.microsoft.com/office/drawing/2014/main" id="{2138484E-09F1-7693-37C9-5885C99B9BD1}"/>
                  </a:ext>
                </a:extLst>
              </p:cNvPr>
              <p:cNvSpPr/>
              <p:nvPr/>
            </p:nvSpPr>
            <p:spPr>
              <a:xfrm>
                <a:off x="9380516" y="438745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1" name="Graphic 4">
              <a:extLst>
                <a:ext uri="{FF2B5EF4-FFF2-40B4-BE49-F238E27FC236}">
                  <a16:creationId xmlns:a16="http://schemas.microsoft.com/office/drawing/2014/main" id="{60E4A0C4-E03A-B869-429E-F1F49E2CAEDF}"/>
                </a:ext>
              </a:extLst>
            </p:cNvPr>
            <p:cNvGrpSpPr/>
            <p:nvPr/>
          </p:nvGrpSpPr>
          <p:grpSpPr>
            <a:xfrm>
              <a:off x="1836951" y="3298835"/>
              <a:ext cx="8496628" cy="5429781"/>
              <a:chOff x="2955009" y="1019266"/>
              <a:chExt cx="6102191" cy="3412025"/>
            </a:xfrm>
            <a:noFill/>
          </p:grpSpPr>
          <p:sp>
            <p:nvSpPr>
              <p:cNvPr id="99" name="Freeform 323">
                <a:extLst>
                  <a:ext uri="{FF2B5EF4-FFF2-40B4-BE49-F238E27FC236}">
                    <a16:creationId xmlns:a16="http://schemas.microsoft.com/office/drawing/2014/main" id="{626992C4-4C6D-0146-638F-CB6B12C6A446}"/>
                  </a:ext>
                </a:extLst>
              </p:cNvPr>
              <p:cNvSpPr/>
              <p:nvPr/>
            </p:nvSpPr>
            <p:spPr>
              <a:xfrm>
                <a:off x="2977671" y="1049501"/>
                <a:ext cx="6049313" cy="3351555"/>
              </a:xfrm>
              <a:custGeom>
                <a:avLst/>
                <a:gdLst>
                  <a:gd name="connsiteX0" fmla="*/ 0 w 6049313"/>
                  <a:gd name="connsiteY0" fmla="*/ 0 h 3351555"/>
                  <a:gd name="connsiteX1" fmla="*/ 86117 w 6049313"/>
                  <a:gd name="connsiteY1" fmla="*/ 0 h 3351555"/>
                  <a:gd name="connsiteX2" fmla="*/ 86117 w 6049313"/>
                  <a:gd name="connsiteY2" fmla="*/ 22676 h 3351555"/>
                  <a:gd name="connsiteX3" fmla="*/ 125398 w 6049313"/>
                  <a:gd name="connsiteY3" fmla="*/ 22676 h 3351555"/>
                  <a:gd name="connsiteX4" fmla="*/ 125398 w 6049313"/>
                  <a:gd name="connsiteY4" fmla="*/ 43841 h 3351555"/>
                  <a:gd name="connsiteX5" fmla="*/ 142017 w 6049313"/>
                  <a:gd name="connsiteY5" fmla="*/ 43841 h 3351555"/>
                  <a:gd name="connsiteX6" fmla="*/ 142017 w 6049313"/>
                  <a:gd name="connsiteY6" fmla="*/ 65005 h 3351555"/>
                  <a:gd name="connsiteX7" fmla="*/ 244753 w 6049313"/>
                  <a:gd name="connsiteY7" fmla="*/ 65005 h 3351555"/>
                  <a:gd name="connsiteX8" fmla="*/ 244753 w 6049313"/>
                  <a:gd name="connsiteY8" fmla="*/ 86170 h 3351555"/>
                  <a:gd name="connsiteX9" fmla="*/ 274969 w 6049313"/>
                  <a:gd name="connsiteY9" fmla="*/ 86170 h 3351555"/>
                  <a:gd name="connsiteX10" fmla="*/ 274969 w 6049313"/>
                  <a:gd name="connsiteY10" fmla="*/ 108846 h 3351555"/>
                  <a:gd name="connsiteX11" fmla="*/ 291588 w 6049313"/>
                  <a:gd name="connsiteY11" fmla="*/ 108846 h 3351555"/>
                  <a:gd name="connsiteX12" fmla="*/ 291588 w 6049313"/>
                  <a:gd name="connsiteY12" fmla="*/ 130011 h 3351555"/>
                  <a:gd name="connsiteX13" fmla="*/ 299142 w 6049313"/>
                  <a:gd name="connsiteY13" fmla="*/ 130011 h 3351555"/>
                  <a:gd name="connsiteX14" fmla="*/ 299142 w 6049313"/>
                  <a:gd name="connsiteY14" fmla="*/ 238857 h 3351555"/>
                  <a:gd name="connsiteX15" fmla="*/ 306696 w 6049313"/>
                  <a:gd name="connsiteY15" fmla="*/ 238857 h 3351555"/>
                  <a:gd name="connsiteX16" fmla="*/ 306696 w 6049313"/>
                  <a:gd name="connsiteY16" fmla="*/ 282698 h 3351555"/>
                  <a:gd name="connsiteX17" fmla="*/ 315761 w 6049313"/>
                  <a:gd name="connsiteY17" fmla="*/ 282698 h 3351555"/>
                  <a:gd name="connsiteX18" fmla="*/ 315761 w 6049313"/>
                  <a:gd name="connsiteY18" fmla="*/ 370379 h 3351555"/>
                  <a:gd name="connsiteX19" fmla="*/ 323315 w 6049313"/>
                  <a:gd name="connsiteY19" fmla="*/ 370379 h 3351555"/>
                  <a:gd name="connsiteX20" fmla="*/ 323315 w 6049313"/>
                  <a:gd name="connsiteY20" fmla="*/ 391544 h 3351555"/>
                  <a:gd name="connsiteX21" fmla="*/ 330869 w 6049313"/>
                  <a:gd name="connsiteY21" fmla="*/ 391544 h 3351555"/>
                  <a:gd name="connsiteX22" fmla="*/ 330869 w 6049313"/>
                  <a:gd name="connsiteY22" fmla="*/ 479226 h 3351555"/>
                  <a:gd name="connsiteX23" fmla="*/ 338423 w 6049313"/>
                  <a:gd name="connsiteY23" fmla="*/ 479226 h 3351555"/>
                  <a:gd name="connsiteX24" fmla="*/ 338423 w 6049313"/>
                  <a:gd name="connsiteY24" fmla="*/ 591095 h 3351555"/>
                  <a:gd name="connsiteX25" fmla="*/ 345977 w 6049313"/>
                  <a:gd name="connsiteY25" fmla="*/ 591095 h 3351555"/>
                  <a:gd name="connsiteX26" fmla="*/ 345977 w 6049313"/>
                  <a:gd name="connsiteY26" fmla="*/ 702965 h 3351555"/>
                  <a:gd name="connsiteX27" fmla="*/ 355042 w 6049313"/>
                  <a:gd name="connsiteY27" fmla="*/ 702965 h 3351555"/>
                  <a:gd name="connsiteX28" fmla="*/ 355042 w 6049313"/>
                  <a:gd name="connsiteY28" fmla="*/ 746806 h 3351555"/>
                  <a:gd name="connsiteX29" fmla="*/ 377704 w 6049313"/>
                  <a:gd name="connsiteY29" fmla="*/ 746806 h 3351555"/>
                  <a:gd name="connsiteX30" fmla="*/ 377704 w 6049313"/>
                  <a:gd name="connsiteY30" fmla="*/ 792158 h 3351555"/>
                  <a:gd name="connsiteX31" fmla="*/ 385258 w 6049313"/>
                  <a:gd name="connsiteY31" fmla="*/ 792158 h 3351555"/>
                  <a:gd name="connsiteX32" fmla="*/ 385258 w 6049313"/>
                  <a:gd name="connsiteY32" fmla="*/ 835999 h 3351555"/>
                  <a:gd name="connsiteX33" fmla="*/ 394323 w 6049313"/>
                  <a:gd name="connsiteY33" fmla="*/ 835999 h 3351555"/>
                  <a:gd name="connsiteX34" fmla="*/ 394323 w 6049313"/>
                  <a:gd name="connsiteY34" fmla="*/ 881352 h 3351555"/>
                  <a:gd name="connsiteX35" fmla="*/ 472886 w 6049313"/>
                  <a:gd name="connsiteY35" fmla="*/ 881352 h 3351555"/>
                  <a:gd name="connsiteX36" fmla="*/ 472886 w 6049313"/>
                  <a:gd name="connsiteY36" fmla="*/ 904028 h 3351555"/>
                  <a:gd name="connsiteX37" fmla="*/ 543894 w 6049313"/>
                  <a:gd name="connsiteY37" fmla="*/ 904028 h 3351555"/>
                  <a:gd name="connsiteX38" fmla="*/ 543894 w 6049313"/>
                  <a:gd name="connsiteY38" fmla="*/ 926704 h 3351555"/>
                  <a:gd name="connsiteX39" fmla="*/ 559002 w 6049313"/>
                  <a:gd name="connsiteY39" fmla="*/ 926704 h 3351555"/>
                  <a:gd name="connsiteX40" fmla="*/ 559002 w 6049313"/>
                  <a:gd name="connsiteY40" fmla="*/ 950892 h 3351555"/>
                  <a:gd name="connsiteX41" fmla="*/ 566557 w 6049313"/>
                  <a:gd name="connsiteY41" fmla="*/ 950892 h 3351555"/>
                  <a:gd name="connsiteX42" fmla="*/ 566557 w 6049313"/>
                  <a:gd name="connsiteY42" fmla="*/ 973569 h 3351555"/>
                  <a:gd name="connsiteX43" fmla="*/ 605838 w 6049313"/>
                  <a:gd name="connsiteY43" fmla="*/ 973569 h 3351555"/>
                  <a:gd name="connsiteX44" fmla="*/ 605838 w 6049313"/>
                  <a:gd name="connsiteY44" fmla="*/ 996245 h 3351555"/>
                  <a:gd name="connsiteX45" fmla="*/ 614903 w 6049313"/>
                  <a:gd name="connsiteY45" fmla="*/ 996245 h 3351555"/>
                  <a:gd name="connsiteX46" fmla="*/ 614903 w 6049313"/>
                  <a:gd name="connsiteY46" fmla="*/ 1020433 h 3351555"/>
                  <a:gd name="connsiteX47" fmla="*/ 622457 w 6049313"/>
                  <a:gd name="connsiteY47" fmla="*/ 1020433 h 3351555"/>
                  <a:gd name="connsiteX48" fmla="*/ 622457 w 6049313"/>
                  <a:gd name="connsiteY48" fmla="*/ 1043109 h 3351555"/>
                  <a:gd name="connsiteX49" fmla="*/ 630011 w 6049313"/>
                  <a:gd name="connsiteY49" fmla="*/ 1043109 h 3351555"/>
                  <a:gd name="connsiteX50" fmla="*/ 630011 w 6049313"/>
                  <a:gd name="connsiteY50" fmla="*/ 1065785 h 3351555"/>
                  <a:gd name="connsiteX51" fmla="*/ 637565 w 6049313"/>
                  <a:gd name="connsiteY51" fmla="*/ 1065785 h 3351555"/>
                  <a:gd name="connsiteX52" fmla="*/ 637565 w 6049313"/>
                  <a:gd name="connsiteY52" fmla="*/ 1089973 h 3351555"/>
                  <a:gd name="connsiteX53" fmla="*/ 654184 w 6049313"/>
                  <a:gd name="connsiteY53" fmla="*/ 1089973 h 3351555"/>
                  <a:gd name="connsiteX54" fmla="*/ 654184 w 6049313"/>
                  <a:gd name="connsiteY54" fmla="*/ 1112650 h 3351555"/>
                  <a:gd name="connsiteX55" fmla="*/ 661738 w 6049313"/>
                  <a:gd name="connsiteY55" fmla="*/ 1112650 h 3351555"/>
                  <a:gd name="connsiteX56" fmla="*/ 661738 w 6049313"/>
                  <a:gd name="connsiteY56" fmla="*/ 1159514 h 3351555"/>
                  <a:gd name="connsiteX57" fmla="*/ 669292 w 6049313"/>
                  <a:gd name="connsiteY57" fmla="*/ 1159514 h 3351555"/>
                  <a:gd name="connsiteX58" fmla="*/ 669292 w 6049313"/>
                  <a:gd name="connsiteY58" fmla="*/ 1206378 h 3351555"/>
                  <a:gd name="connsiteX59" fmla="*/ 676846 w 6049313"/>
                  <a:gd name="connsiteY59" fmla="*/ 1206378 h 3351555"/>
                  <a:gd name="connsiteX60" fmla="*/ 676846 w 6049313"/>
                  <a:gd name="connsiteY60" fmla="*/ 1277431 h 3351555"/>
                  <a:gd name="connsiteX61" fmla="*/ 693465 w 6049313"/>
                  <a:gd name="connsiteY61" fmla="*/ 1277431 h 3351555"/>
                  <a:gd name="connsiteX62" fmla="*/ 693465 w 6049313"/>
                  <a:gd name="connsiteY62" fmla="*/ 1301619 h 3351555"/>
                  <a:gd name="connsiteX63" fmla="*/ 701019 w 6049313"/>
                  <a:gd name="connsiteY63" fmla="*/ 1301619 h 3351555"/>
                  <a:gd name="connsiteX64" fmla="*/ 701019 w 6049313"/>
                  <a:gd name="connsiteY64" fmla="*/ 1349995 h 3351555"/>
                  <a:gd name="connsiteX65" fmla="*/ 708573 w 6049313"/>
                  <a:gd name="connsiteY65" fmla="*/ 1349995 h 3351555"/>
                  <a:gd name="connsiteX66" fmla="*/ 708573 w 6049313"/>
                  <a:gd name="connsiteY66" fmla="*/ 1396859 h 3351555"/>
                  <a:gd name="connsiteX67" fmla="*/ 725192 w 6049313"/>
                  <a:gd name="connsiteY67" fmla="*/ 1396859 h 3351555"/>
                  <a:gd name="connsiteX68" fmla="*/ 725192 w 6049313"/>
                  <a:gd name="connsiteY68" fmla="*/ 1421047 h 3351555"/>
                  <a:gd name="connsiteX69" fmla="*/ 747855 w 6049313"/>
                  <a:gd name="connsiteY69" fmla="*/ 1421047 h 3351555"/>
                  <a:gd name="connsiteX70" fmla="*/ 747855 w 6049313"/>
                  <a:gd name="connsiteY70" fmla="*/ 1445235 h 3351555"/>
                  <a:gd name="connsiteX71" fmla="*/ 960880 w 6049313"/>
                  <a:gd name="connsiteY71" fmla="*/ 1445235 h 3351555"/>
                  <a:gd name="connsiteX72" fmla="*/ 960880 w 6049313"/>
                  <a:gd name="connsiteY72" fmla="*/ 1470935 h 3351555"/>
                  <a:gd name="connsiteX73" fmla="*/ 968434 w 6049313"/>
                  <a:gd name="connsiteY73" fmla="*/ 1470935 h 3351555"/>
                  <a:gd name="connsiteX74" fmla="*/ 968434 w 6049313"/>
                  <a:gd name="connsiteY74" fmla="*/ 1495123 h 3351555"/>
                  <a:gd name="connsiteX75" fmla="*/ 992607 w 6049313"/>
                  <a:gd name="connsiteY75" fmla="*/ 1495123 h 3351555"/>
                  <a:gd name="connsiteX76" fmla="*/ 992607 w 6049313"/>
                  <a:gd name="connsiteY76" fmla="*/ 1519311 h 3351555"/>
                  <a:gd name="connsiteX77" fmla="*/ 1000161 w 6049313"/>
                  <a:gd name="connsiteY77" fmla="*/ 1519311 h 3351555"/>
                  <a:gd name="connsiteX78" fmla="*/ 1000161 w 6049313"/>
                  <a:gd name="connsiteY78" fmla="*/ 1569199 h 3351555"/>
                  <a:gd name="connsiteX79" fmla="*/ 1007715 w 6049313"/>
                  <a:gd name="connsiteY79" fmla="*/ 1569199 h 3351555"/>
                  <a:gd name="connsiteX80" fmla="*/ 1007715 w 6049313"/>
                  <a:gd name="connsiteY80" fmla="*/ 1594899 h 3351555"/>
                  <a:gd name="connsiteX81" fmla="*/ 1031888 w 6049313"/>
                  <a:gd name="connsiteY81" fmla="*/ 1594899 h 3351555"/>
                  <a:gd name="connsiteX82" fmla="*/ 1031888 w 6049313"/>
                  <a:gd name="connsiteY82" fmla="*/ 1619087 h 3351555"/>
                  <a:gd name="connsiteX83" fmla="*/ 1039442 w 6049313"/>
                  <a:gd name="connsiteY83" fmla="*/ 1619087 h 3351555"/>
                  <a:gd name="connsiteX84" fmla="*/ 1039442 w 6049313"/>
                  <a:gd name="connsiteY84" fmla="*/ 1644787 h 3351555"/>
                  <a:gd name="connsiteX85" fmla="*/ 1046996 w 6049313"/>
                  <a:gd name="connsiteY85" fmla="*/ 1644787 h 3351555"/>
                  <a:gd name="connsiteX86" fmla="*/ 1046996 w 6049313"/>
                  <a:gd name="connsiteY86" fmla="*/ 1668975 h 3351555"/>
                  <a:gd name="connsiteX87" fmla="*/ 1056061 w 6049313"/>
                  <a:gd name="connsiteY87" fmla="*/ 1668975 h 3351555"/>
                  <a:gd name="connsiteX88" fmla="*/ 1056061 w 6049313"/>
                  <a:gd name="connsiteY88" fmla="*/ 1694674 h 3351555"/>
                  <a:gd name="connsiteX89" fmla="*/ 1071170 w 6049313"/>
                  <a:gd name="connsiteY89" fmla="*/ 1694674 h 3351555"/>
                  <a:gd name="connsiteX90" fmla="*/ 1071170 w 6049313"/>
                  <a:gd name="connsiteY90" fmla="*/ 1720374 h 3351555"/>
                  <a:gd name="connsiteX91" fmla="*/ 1095343 w 6049313"/>
                  <a:gd name="connsiteY91" fmla="*/ 1720374 h 3351555"/>
                  <a:gd name="connsiteX92" fmla="*/ 1095343 w 6049313"/>
                  <a:gd name="connsiteY92" fmla="*/ 1770262 h 3351555"/>
                  <a:gd name="connsiteX93" fmla="*/ 1142178 w 6049313"/>
                  <a:gd name="connsiteY93" fmla="*/ 1770262 h 3351555"/>
                  <a:gd name="connsiteX94" fmla="*/ 1142178 w 6049313"/>
                  <a:gd name="connsiteY94" fmla="*/ 1794450 h 3351555"/>
                  <a:gd name="connsiteX95" fmla="*/ 1157286 w 6049313"/>
                  <a:gd name="connsiteY95" fmla="*/ 1794450 h 3351555"/>
                  <a:gd name="connsiteX96" fmla="*/ 1157286 w 6049313"/>
                  <a:gd name="connsiteY96" fmla="*/ 1820150 h 3351555"/>
                  <a:gd name="connsiteX97" fmla="*/ 1220740 w 6049313"/>
                  <a:gd name="connsiteY97" fmla="*/ 1820150 h 3351555"/>
                  <a:gd name="connsiteX98" fmla="*/ 1220740 w 6049313"/>
                  <a:gd name="connsiteY98" fmla="*/ 1845850 h 3351555"/>
                  <a:gd name="connsiteX99" fmla="*/ 1267576 w 6049313"/>
                  <a:gd name="connsiteY99" fmla="*/ 1845850 h 3351555"/>
                  <a:gd name="connsiteX100" fmla="*/ 1267576 w 6049313"/>
                  <a:gd name="connsiteY100" fmla="*/ 1870038 h 3351555"/>
                  <a:gd name="connsiteX101" fmla="*/ 1276641 w 6049313"/>
                  <a:gd name="connsiteY101" fmla="*/ 1870038 h 3351555"/>
                  <a:gd name="connsiteX102" fmla="*/ 1276641 w 6049313"/>
                  <a:gd name="connsiteY102" fmla="*/ 1895738 h 3351555"/>
                  <a:gd name="connsiteX103" fmla="*/ 1284195 w 6049313"/>
                  <a:gd name="connsiteY103" fmla="*/ 1895738 h 3351555"/>
                  <a:gd name="connsiteX104" fmla="*/ 1284195 w 6049313"/>
                  <a:gd name="connsiteY104" fmla="*/ 1945625 h 3351555"/>
                  <a:gd name="connsiteX105" fmla="*/ 1299303 w 6049313"/>
                  <a:gd name="connsiteY105" fmla="*/ 1945625 h 3351555"/>
                  <a:gd name="connsiteX106" fmla="*/ 1299303 w 6049313"/>
                  <a:gd name="connsiteY106" fmla="*/ 1971325 h 3351555"/>
                  <a:gd name="connsiteX107" fmla="*/ 1331030 w 6049313"/>
                  <a:gd name="connsiteY107" fmla="*/ 1971325 h 3351555"/>
                  <a:gd name="connsiteX108" fmla="*/ 1331030 w 6049313"/>
                  <a:gd name="connsiteY108" fmla="*/ 1995513 h 3351555"/>
                  <a:gd name="connsiteX109" fmla="*/ 1394484 w 6049313"/>
                  <a:gd name="connsiteY109" fmla="*/ 1995513 h 3351555"/>
                  <a:gd name="connsiteX110" fmla="*/ 1394484 w 6049313"/>
                  <a:gd name="connsiteY110" fmla="*/ 2022725 h 3351555"/>
                  <a:gd name="connsiteX111" fmla="*/ 1409593 w 6049313"/>
                  <a:gd name="connsiteY111" fmla="*/ 2022725 h 3351555"/>
                  <a:gd name="connsiteX112" fmla="*/ 1409593 w 6049313"/>
                  <a:gd name="connsiteY112" fmla="*/ 2048425 h 3351555"/>
                  <a:gd name="connsiteX113" fmla="*/ 1488155 w 6049313"/>
                  <a:gd name="connsiteY113" fmla="*/ 2048425 h 3351555"/>
                  <a:gd name="connsiteX114" fmla="*/ 1488155 w 6049313"/>
                  <a:gd name="connsiteY114" fmla="*/ 2074124 h 3351555"/>
                  <a:gd name="connsiteX115" fmla="*/ 1527436 w 6049313"/>
                  <a:gd name="connsiteY115" fmla="*/ 2074124 h 3351555"/>
                  <a:gd name="connsiteX116" fmla="*/ 1527436 w 6049313"/>
                  <a:gd name="connsiteY116" fmla="*/ 2101336 h 3351555"/>
                  <a:gd name="connsiteX117" fmla="*/ 1637726 w 6049313"/>
                  <a:gd name="connsiteY117" fmla="*/ 2101336 h 3351555"/>
                  <a:gd name="connsiteX118" fmla="*/ 1637726 w 6049313"/>
                  <a:gd name="connsiteY118" fmla="*/ 2128547 h 3351555"/>
                  <a:gd name="connsiteX119" fmla="*/ 1654345 w 6049313"/>
                  <a:gd name="connsiteY119" fmla="*/ 2128547 h 3351555"/>
                  <a:gd name="connsiteX120" fmla="*/ 1654345 w 6049313"/>
                  <a:gd name="connsiteY120" fmla="*/ 2155759 h 3351555"/>
                  <a:gd name="connsiteX121" fmla="*/ 1661899 w 6049313"/>
                  <a:gd name="connsiteY121" fmla="*/ 2155759 h 3351555"/>
                  <a:gd name="connsiteX122" fmla="*/ 1661899 w 6049313"/>
                  <a:gd name="connsiteY122" fmla="*/ 2182971 h 3351555"/>
                  <a:gd name="connsiteX123" fmla="*/ 1677008 w 6049313"/>
                  <a:gd name="connsiteY123" fmla="*/ 2182971 h 3351555"/>
                  <a:gd name="connsiteX124" fmla="*/ 1677008 w 6049313"/>
                  <a:gd name="connsiteY124" fmla="*/ 2210182 h 3351555"/>
                  <a:gd name="connsiteX125" fmla="*/ 1701180 w 6049313"/>
                  <a:gd name="connsiteY125" fmla="*/ 2210182 h 3351555"/>
                  <a:gd name="connsiteX126" fmla="*/ 1701180 w 6049313"/>
                  <a:gd name="connsiteY126" fmla="*/ 2238905 h 3351555"/>
                  <a:gd name="connsiteX127" fmla="*/ 1708735 w 6049313"/>
                  <a:gd name="connsiteY127" fmla="*/ 2238905 h 3351555"/>
                  <a:gd name="connsiteX128" fmla="*/ 1708735 w 6049313"/>
                  <a:gd name="connsiteY128" fmla="*/ 2266117 h 3351555"/>
                  <a:gd name="connsiteX129" fmla="*/ 1725354 w 6049313"/>
                  <a:gd name="connsiteY129" fmla="*/ 2266117 h 3351555"/>
                  <a:gd name="connsiteX130" fmla="*/ 1725354 w 6049313"/>
                  <a:gd name="connsiteY130" fmla="*/ 2294840 h 3351555"/>
                  <a:gd name="connsiteX131" fmla="*/ 1748016 w 6049313"/>
                  <a:gd name="connsiteY131" fmla="*/ 2294840 h 3351555"/>
                  <a:gd name="connsiteX132" fmla="*/ 1748016 w 6049313"/>
                  <a:gd name="connsiteY132" fmla="*/ 2323564 h 3351555"/>
                  <a:gd name="connsiteX133" fmla="*/ 1867370 w 6049313"/>
                  <a:gd name="connsiteY133" fmla="*/ 2323564 h 3351555"/>
                  <a:gd name="connsiteX134" fmla="*/ 1867370 w 6049313"/>
                  <a:gd name="connsiteY134" fmla="*/ 2350775 h 3351555"/>
                  <a:gd name="connsiteX135" fmla="*/ 1882479 w 6049313"/>
                  <a:gd name="connsiteY135" fmla="*/ 2350775 h 3351555"/>
                  <a:gd name="connsiteX136" fmla="*/ 1882479 w 6049313"/>
                  <a:gd name="connsiteY136" fmla="*/ 2379498 h 3351555"/>
                  <a:gd name="connsiteX137" fmla="*/ 1953487 w 6049313"/>
                  <a:gd name="connsiteY137" fmla="*/ 2379498 h 3351555"/>
                  <a:gd name="connsiteX138" fmla="*/ 1953487 w 6049313"/>
                  <a:gd name="connsiteY138" fmla="*/ 2408222 h 3351555"/>
                  <a:gd name="connsiteX139" fmla="*/ 1961041 w 6049313"/>
                  <a:gd name="connsiteY139" fmla="*/ 2408222 h 3351555"/>
                  <a:gd name="connsiteX140" fmla="*/ 1961041 w 6049313"/>
                  <a:gd name="connsiteY140" fmla="*/ 2435433 h 3351555"/>
                  <a:gd name="connsiteX141" fmla="*/ 1977660 w 6049313"/>
                  <a:gd name="connsiteY141" fmla="*/ 2435433 h 3351555"/>
                  <a:gd name="connsiteX142" fmla="*/ 1977660 w 6049313"/>
                  <a:gd name="connsiteY142" fmla="*/ 2465668 h 3351555"/>
                  <a:gd name="connsiteX143" fmla="*/ 1992768 w 6049313"/>
                  <a:gd name="connsiteY143" fmla="*/ 2465668 h 3351555"/>
                  <a:gd name="connsiteX144" fmla="*/ 1992768 w 6049313"/>
                  <a:gd name="connsiteY144" fmla="*/ 2523115 h 3351555"/>
                  <a:gd name="connsiteX145" fmla="*/ 2000322 w 6049313"/>
                  <a:gd name="connsiteY145" fmla="*/ 2523115 h 3351555"/>
                  <a:gd name="connsiteX146" fmla="*/ 2000322 w 6049313"/>
                  <a:gd name="connsiteY146" fmla="*/ 2551838 h 3351555"/>
                  <a:gd name="connsiteX147" fmla="*/ 2024496 w 6049313"/>
                  <a:gd name="connsiteY147" fmla="*/ 2551838 h 3351555"/>
                  <a:gd name="connsiteX148" fmla="*/ 2024496 w 6049313"/>
                  <a:gd name="connsiteY148" fmla="*/ 2580561 h 3351555"/>
                  <a:gd name="connsiteX149" fmla="*/ 2047158 w 6049313"/>
                  <a:gd name="connsiteY149" fmla="*/ 2580561 h 3351555"/>
                  <a:gd name="connsiteX150" fmla="*/ 2047158 w 6049313"/>
                  <a:gd name="connsiteY150" fmla="*/ 2609285 h 3351555"/>
                  <a:gd name="connsiteX151" fmla="*/ 2087950 w 6049313"/>
                  <a:gd name="connsiteY151" fmla="*/ 2609285 h 3351555"/>
                  <a:gd name="connsiteX152" fmla="*/ 2087950 w 6049313"/>
                  <a:gd name="connsiteY152" fmla="*/ 2639520 h 3351555"/>
                  <a:gd name="connsiteX153" fmla="*/ 2394646 w 6049313"/>
                  <a:gd name="connsiteY153" fmla="*/ 2639520 h 3351555"/>
                  <a:gd name="connsiteX154" fmla="*/ 2394646 w 6049313"/>
                  <a:gd name="connsiteY154" fmla="*/ 2669755 h 3351555"/>
                  <a:gd name="connsiteX155" fmla="*/ 2568390 w 6049313"/>
                  <a:gd name="connsiteY155" fmla="*/ 2669755 h 3351555"/>
                  <a:gd name="connsiteX156" fmla="*/ 2568390 w 6049313"/>
                  <a:gd name="connsiteY156" fmla="*/ 2699990 h 3351555"/>
                  <a:gd name="connsiteX157" fmla="*/ 2575944 w 6049313"/>
                  <a:gd name="connsiteY157" fmla="*/ 2699990 h 3351555"/>
                  <a:gd name="connsiteX158" fmla="*/ 2575944 w 6049313"/>
                  <a:gd name="connsiteY158" fmla="*/ 2731737 h 3351555"/>
                  <a:gd name="connsiteX159" fmla="*/ 2591052 w 6049313"/>
                  <a:gd name="connsiteY159" fmla="*/ 2731737 h 3351555"/>
                  <a:gd name="connsiteX160" fmla="*/ 2591052 w 6049313"/>
                  <a:gd name="connsiteY160" fmla="*/ 2761972 h 3351555"/>
                  <a:gd name="connsiteX161" fmla="*/ 2639398 w 6049313"/>
                  <a:gd name="connsiteY161" fmla="*/ 2761972 h 3351555"/>
                  <a:gd name="connsiteX162" fmla="*/ 2639398 w 6049313"/>
                  <a:gd name="connsiteY162" fmla="*/ 2823953 h 3351555"/>
                  <a:gd name="connsiteX163" fmla="*/ 2662061 w 6049313"/>
                  <a:gd name="connsiteY163" fmla="*/ 2823953 h 3351555"/>
                  <a:gd name="connsiteX164" fmla="*/ 2662061 w 6049313"/>
                  <a:gd name="connsiteY164" fmla="*/ 2854189 h 3351555"/>
                  <a:gd name="connsiteX165" fmla="*/ 2968757 w 6049313"/>
                  <a:gd name="connsiteY165" fmla="*/ 2854189 h 3351555"/>
                  <a:gd name="connsiteX166" fmla="*/ 2968757 w 6049313"/>
                  <a:gd name="connsiteY166" fmla="*/ 2884424 h 3351555"/>
                  <a:gd name="connsiteX167" fmla="*/ 3032211 w 6049313"/>
                  <a:gd name="connsiteY167" fmla="*/ 2884424 h 3351555"/>
                  <a:gd name="connsiteX168" fmla="*/ 3032211 w 6049313"/>
                  <a:gd name="connsiteY168" fmla="*/ 2914659 h 3351555"/>
                  <a:gd name="connsiteX169" fmla="*/ 3063938 w 6049313"/>
                  <a:gd name="connsiteY169" fmla="*/ 2914659 h 3351555"/>
                  <a:gd name="connsiteX170" fmla="*/ 3063938 w 6049313"/>
                  <a:gd name="connsiteY170" fmla="*/ 2976641 h 3351555"/>
                  <a:gd name="connsiteX171" fmla="*/ 3252790 w 6049313"/>
                  <a:gd name="connsiteY171" fmla="*/ 2976641 h 3351555"/>
                  <a:gd name="connsiteX172" fmla="*/ 3252790 w 6049313"/>
                  <a:gd name="connsiteY172" fmla="*/ 3011411 h 3351555"/>
                  <a:gd name="connsiteX173" fmla="*/ 3331353 w 6049313"/>
                  <a:gd name="connsiteY173" fmla="*/ 3011411 h 3351555"/>
                  <a:gd name="connsiteX174" fmla="*/ 3331353 w 6049313"/>
                  <a:gd name="connsiteY174" fmla="*/ 3052228 h 3351555"/>
                  <a:gd name="connsiteX175" fmla="*/ 3402361 w 6049313"/>
                  <a:gd name="connsiteY175" fmla="*/ 3052228 h 3351555"/>
                  <a:gd name="connsiteX176" fmla="*/ 3402361 w 6049313"/>
                  <a:gd name="connsiteY176" fmla="*/ 3091534 h 3351555"/>
                  <a:gd name="connsiteX177" fmla="*/ 3630494 w 6049313"/>
                  <a:gd name="connsiteY177" fmla="*/ 3091534 h 3351555"/>
                  <a:gd name="connsiteX178" fmla="*/ 3630494 w 6049313"/>
                  <a:gd name="connsiteY178" fmla="*/ 3138398 h 3351555"/>
                  <a:gd name="connsiteX179" fmla="*/ 3890355 w 6049313"/>
                  <a:gd name="connsiteY179" fmla="*/ 3138398 h 3351555"/>
                  <a:gd name="connsiteX180" fmla="*/ 3890355 w 6049313"/>
                  <a:gd name="connsiteY180" fmla="*/ 3195845 h 3351555"/>
                  <a:gd name="connsiteX181" fmla="*/ 3953809 w 6049313"/>
                  <a:gd name="connsiteY181" fmla="*/ 3195845 h 3351555"/>
                  <a:gd name="connsiteX182" fmla="*/ 3953809 w 6049313"/>
                  <a:gd name="connsiteY182" fmla="*/ 3253291 h 3351555"/>
                  <a:gd name="connsiteX183" fmla="*/ 4331514 w 6049313"/>
                  <a:gd name="connsiteY183" fmla="*/ 3253291 h 3351555"/>
                  <a:gd name="connsiteX184" fmla="*/ 4331514 w 6049313"/>
                  <a:gd name="connsiteY184" fmla="*/ 3351555 h 3351555"/>
                  <a:gd name="connsiteX185" fmla="*/ 6049313 w 6049313"/>
                  <a:gd name="connsiteY185" fmla="*/ 3351555 h 335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6049313" h="3351555">
                    <a:moveTo>
                      <a:pt x="0" y="0"/>
                    </a:moveTo>
                    <a:lnTo>
                      <a:pt x="86117" y="0"/>
                    </a:lnTo>
                    <a:lnTo>
                      <a:pt x="86117" y="22676"/>
                    </a:lnTo>
                    <a:lnTo>
                      <a:pt x="125398" y="22676"/>
                    </a:lnTo>
                    <a:lnTo>
                      <a:pt x="125398" y="43841"/>
                    </a:lnTo>
                    <a:lnTo>
                      <a:pt x="142017" y="43841"/>
                    </a:lnTo>
                    <a:lnTo>
                      <a:pt x="142017" y="65005"/>
                    </a:lnTo>
                    <a:lnTo>
                      <a:pt x="244753" y="65005"/>
                    </a:lnTo>
                    <a:lnTo>
                      <a:pt x="244753" y="86170"/>
                    </a:lnTo>
                    <a:lnTo>
                      <a:pt x="274969" y="86170"/>
                    </a:lnTo>
                    <a:lnTo>
                      <a:pt x="274969" y="108846"/>
                    </a:lnTo>
                    <a:lnTo>
                      <a:pt x="291588" y="108846"/>
                    </a:lnTo>
                    <a:lnTo>
                      <a:pt x="291588" y="130011"/>
                    </a:lnTo>
                    <a:lnTo>
                      <a:pt x="299142" y="130011"/>
                    </a:lnTo>
                    <a:lnTo>
                      <a:pt x="299142" y="238857"/>
                    </a:lnTo>
                    <a:lnTo>
                      <a:pt x="306696" y="238857"/>
                    </a:lnTo>
                    <a:lnTo>
                      <a:pt x="306696" y="282698"/>
                    </a:lnTo>
                    <a:lnTo>
                      <a:pt x="315761" y="282698"/>
                    </a:lnTo>
                    <a:lnTo>
                      <a:pt x="315761" y="370379"/>
                    </a:lnTo>
                    <a:lnTo>
                      <a:pt x="323315" y="370379"/>
                    </a:lnTo>
                    <a:lnTo>
                      <a:pt x="323315" y="391544"/>
                    </a:lnTo>
                    <a:lnTo>
                      <a:pt x="330869" y="391544"/>
                    </a:lnTo>
                    <a:lnTo>
                      <a:pt x="330869" y="479226"/>
                    </a:lnTo>
                    <a:lnTo>
                      <a:pt x="338423" y="479226"/>
                    </a:lnTo>
                    <a:lnTo>
                      <a:pt x="338423" y="591095"/>
                    </a:lnTo>
                    <a:lnTo>
                      <a:pt x="345977" y="591095"/>
                    </a:lnTo>
                    <a:lnTo>
                      <a:pt x="345977" y="702965"/>
                    </a:lnTo>
                    <a:lnTo>
                      <a:pt x="355042" y="702965"/>
                    </a:lnTo>
                    <a:lnTo>
                      <a:pt x="355042" y="746806"/>
                    </a:lnTo>
                    <a:lnTo>
                      <a:pt x="377704" y="746806"/>
                    </a:lnTo>
                    <a:lnTo>
                      <a:pt x="377704" y="792158"/>
                    </a:lnTo>
                    <a:lnTo>
                      <a:pt x="385258" y="792158"/>
                    </a:lnTo>
                    <a:lnTo>
                      <a:pt x="385258" y="835999"/>
                    </a:lnTo>
                    <a:lnTo>
                      <a:pt x="394323" y="835999"/>
                    </a:lnTo>
                    <a:lnTo>
                      <a:pt x="394323" y="881352"/>
                    </a:lnTo>
                    <a:lnTo>
                      <a:pt x="472886" y="881352"/>
                    </a:lnTo>
                    <a:lnTo>
                      <a:pt x="472886" y="904028"/>
                    </a:lnTo>
                    <a:lnTo>
                      <a:pt x="543894" y="904028"/>
                    </a:lnTo>
                    <a:lnTo>
                      <a:pt x="543894" y="926704"/>
                    </a:lnTo>
                    <a:lnTo>
                      <a:pt x="559002" y="926704"/>
                    </a:lnTo>
                    <a:lnTo>
                      <a:pt x="559002" y="950892"/>
                    </a:lnTo>
                    <a:lnTo>
                      <a:pt x="566557" y="950892"/>
                    </a:lnTo>
                    <a:lnTo>
                      <a:pt x="566557" y="973569"/>
                    </a:lnTo>
                    <a:lnTo>
                      <a:pt x="605838" y="973569"/>
                    </a:lnTo>
                    <a:lnTo>
                      <a:pt x="605838" y="996245"/>
                    </a:lnTo>
                    <a:lnTo>
                      <a:pt x="614903" y="996245"/>
                    </a:lnTo>
                    <a:lnTo>
                      <a:pt x="614903" y="1020433"/>
                    </a:lnTo>
                    <a:lnTo>
                      <a:pt x="622457" y="1020433"/>
                    </a:lnTo>
                    <a:lnTo>
                      <a:pt x="622457" y="1043109"/>
                    </a:lnTo>
                    <a:lnTo>
                      <a:pt x="630011" y="1043109"/>
                    </a:lnTo>
                    <a:lnTo>
                      <a:pt x="630011" y="1065785"/>
                    </a:lnTo>
                    <a:lnTo>
                      <a:pt x="637565" y="1065785"/>
                    </a:lnTo>
                    <a:lnTo>
                      <a:pt x="637565" y="1089973"/>
                    </a:lnTo>
                    <a:lnTo>
                      <a:pt x="654184" y="1089973"/>
                    </a:lnTo>
                    <a:lnTo>
                      <a:pt x="654184" y="1112650"/>
                    </a:lnTo>
                    <a:lnTo>
                      <a:pt x="661738" y="1112650"/>
                    </a:lnTo>
                    <a:lnTo>
                      <a:pt x="661738" y="1159514"/>
                    </a:lnTo>
                    <a:lnTo>
                      <a:pt x="669292" y="1159514"/>
                    </a:lnTo>
                    <a:lnTo>
                      <a:pt x="669292" y="1206378"/>
                    </a:lnTo>
                    <a:lnTo>
                      <a:pt x="676846" y="1206378"/>
                    </a:lnTo>
                    <a:lnTo>
                      <a:pt x="676846" y="1277431"/>
                    </a:lnTo>
                    <a:lnTo>
                      <a:pt x="693465" y="1277431"/>
                    </a:lnTo>
                    <a:lnTo>
                      <a:pt x="693465" y="1301619"/>
                    </a:lnTo>
                    <a:lnTo>
                      <a:pt x="701019" y="1301619"/>
                    </a:lnTo>
                    <a:lnTo>
                      <a:pt x="701019" y="1349995"/>
                    </a:lnTo>
                    <a:lnTo>
                      <a:pt x="708573" y="1349995"/>
                    </a:lnTo>
                    <a:lnTo>
                      <a:pt x="708573" y="1396859"/>
                    </a:lnTo>
                    <a:lnTo>
                      <a:pt x="725192" y="1396859"/>
                    </a:lnTo>
                    <a:lnTo>
                      <a:pt x="725192" y="1421047"/>
                    </a:lnTo>
                    <a:lnTo>
                      <a:pt x="747855" y="1421047"/>
                    </a:lnTo>
                    <a:lnTo>
                      <a:pt x="747855" y="1445235"/>
                    </a:lnTo>
                    <a:lnTo>
                      <a:pt x="960880" y="1445235"/>
                    </a:lnTo>
                    <a:lnTo>
                      <a:pt x="960880" y="1470935"/>
                    </a:lnTo>
                    <a:lnTo>
                      <a:pt x="968434" y="1470935"/>
                    </a:lnTo>
                    <a:lnTo>
                      <a:pt x="968434" y="1495123"/>
                    </a:lnTo>
                    <a:lnTo>
                      <a:pt x="992607" y="1495123"/>
                    </a:lnTo>
                    <a:lnTo>
                      <a:pt x="992607" y="1519311"/>
                    </a:lnTo>
                    <a:lnTo>
                      <a:pt x="1000161" y="1519311"/>
                    </a:lnTo>
                    <a:lnTo>
                      <a:pt x="1000161" y="1569199"/>
                    </a:lnTo>
                    <a:lnTo>
                      <a:pt x="1007715" y="1569199"/>
                    </a:lnTo>
                    <a:lnTo>
                      <a:pt x="1007715" y="1594899"/>
                    </a:lnTo>
                    <a:lnTo>
                      <a:pt x="1031888" y="1594899"/>
                    </a:lnTo>
                    <a:lnTo>
                      <a:pt x="1031888" y="1619087"/>
                    </a:lnTo>
                    <a:lnTo>
                      <a:pt x="1039442" y="1619087"/>
                    </a:lnTo>
                    <a:lnTo>
                      <a:pt x="1039442" y="1644787"/>
                    </a:lnTo>
                    <a:lnTo>
                      <a:pt x="1046996" y="1644787"/>
                    </a:lnTo>
                    <a:lnTo>
                      <a:pt x="1046996" y="1668975"/>
                    </a:lnTo>
                    <a:lnTo>
                      <a:pt x="1056061" y="1668975"/>
                    </a:lnTo>
                    <a:lnTo>
                      <a:pt x="1056061" y="1694674"/>
                    </a:lnTo>
                    <a:lnTo>
                      <a:pt x="1071170" y="1694674"/>
                    </a:lnTo>
                    <a:lnTo>
                      <a:pt x="1071170" y="1720374"/>
                    </a:lnTo>
                    <a:lnTo>
                      <a:pt x="1095343" y="1720374"/>
                    </a:lnTo>
                    <a:lnTo>
                      <a:pt x="1095343" y="1770262"/>
                    </a:lnTo>
                    <a:lnTo>
                      <a:pt x="1142178" y="1770262"/>
                    </a:lnTo>
                    <a:lnTo>
                      <a:pt x="1142178" y="1794450"/>
                    </a:lnTo>
                    <a:lnTo>
                      <a:pt x="1157286" y="1794450"/>
                    </a:lnTo>
                    <a:lnTo>
                      <a:pt x="1157286" y="1820150"/>
                    </a:lnTo>
                    <a:lnTo>
                      <a:pt x="1220740" y="1820150"/>
                    </a:lnTo>
                    <a:lnTo>
                      <a:pt x="1220740" y="1845850"/>
                    </a:lnTo>
                    <a:lnTo>
                      <a:pt x="1267576" y="1845850"/>
                    </a:lnTo>
                    <a:lnTo>
                      <a:pt x="1267576" y="1870038"/>
                    </a:lnTo>
                    <a:lnTo>
                      <a:pt x="1276641" y="1870038"/>
                    </a:lnTo>
                    <a:lnTo>
                      <a:pt x="1276641" y="1895738"/>
                    </a:lnTo>
                    <a:lnTo>
                      <a:pt x="1284195" y="1895738"/>
                    </a:lnTo>
                    <a:lnTo>
                      <a:pt x="1284195" y="1945625"/>
                    </a:lnTo>
                    <a:lnTo>
                      <a:pt x="1299303" y="1945625"/>
                    </a:lnTo>
                    <a:lnTo>
                      <a:pt x="1299303" y="1971325"/>
                    </a:lnTo>
                    <a:lnTo>
                      <a:pt x="1331030" y="1971325"/>
                    </a:lnTo>
                    <a:lnTo>
                      <a:pt x="1331030" y="1995513"/>
                    </a:lnTo>
                    <a:lnTo>
                      <a:pt x="1394484" y="1995513"/>
                    </a:lnTo>
                    <a:lnTo>
                      <a:pt x="1394484" y="2022725"/>
                    </a:lnTo>
                    <a:lnTo>
                      <a:pt x="1409593" y="2022725"/>
                    </a:lnTo>
                    <a:lnTo>
                      <a:pt x="1409593" y="2048425"/>
                    </a:lnTo>
                    <a:lnTo>
                      <a:pt x="1488155" y="2048425"/>
                    </a:lnTo>
                    <a:lnTo>
                      <a:pt x="1488155" y="2074124"/>
                    </a:lnTo>
                    <a:lnTo>
                      <a:pt x="1527436" y="2074124"/>
                    </a:lnTo>
                    <a:lnTo>
                      <a:pt x="1527436" y="2101336"/>
                    </a:lnTo>
                    <a:lnTo>
                      <a:pt x="1637726" y="2101336"/>
                    </a:lnTo>
                    <a:lnTo>
                      <a:pt x="1637726" y="2128547"/>
                    </a:lnTo>
                    <a:lnTo>
                      <a:pt x="1654345" y="2128547"/>
                    </a:lnTo>
                    <a:lnTo>
                      <a:pt x="1654345" y="2155759"/>
                    </a:lnTo>
                    <a:lnTo>
                      <a:pt x="1661899" y="2155759"/>
                    </a:lnTo>
                    <a:lnTo>
                      <a:pt x="1661899" y="2182971"/>
                    </a:lnTo>
                    <a:lnTo>
                      <a:pt x="1677008" y="2182971"/>
                    </a:lnTo>
                    <a:lnTo>
                      <a:pt x="1677008" y="2210182"/>
                    </a:lnTo>
                    <a:lnTo>
                      <a:pt x="1701180" y="2210182"/>
                    </a:lnTo>
                    <a:lnTo>
                      <a:pt x="1701180" y="2238905"/>
                    </a:lnTo>
                    <a:lnTo>
                      <a:pt x="1708735" y="2238905"/>
                    </a:lnTo>
                    <a:lnTo>
                      <a:pt x="1708735" y="2266117"/>
                    </a:lnTo>
                    <a:lnTo>
                      <a:pt x="1725354" y="2266117"/>
                    </a:lnTo>
                    <a:lnTo>
                      <a:pt x="1725354" y="2294840"/>
                    </a:lnTo>
                    <a:lnTo>
                      <a:pt x="1748016" y="2294840"/>
                    </a:lnTo>
                    <a:lnTo>
                      <a:pt x="1748016" y="2323564"/>
                    </a:lnTo>
                    <a:lnTo>
                      <a:pt x="1867370" y="2323564"/>
                    </a:lnTo>
                    <a:lnTo>
                      <a:pt x="1867370" y="2350775"/>
                    </a:lnTo>
                    <a:lnTo>
                      <a:pt x="1882479" y="2350775"/>
                    </a:lnTo>
                    <a:lnTo>
                      <a:pt x="1882479" y="2379498"/>
                    </a:lnTo>
                    <a:lnTo>
                      <a:pt x="1953487" y="2379498"/>
                    </a:lnTo>
                    <a:lnTo>
                      <a:pt x="1953487" y="2408222"/>
                    </a:lnTo>
                    <a:lnTo>
                      <a:pt x="1961041" y="2408222"/>
                    </a:lnTo>
                    <a:lnTo>
                      <a:pt x="1961041" y="2435433"/>
                    </a:lnTo>
                    <a:lnTo>
                      <a:pt x="1977660" y="2435433"/>
                    </a:lnTo>
                    <a:lnTo>
                      <a:pt x="1977660" y="2465668"/>
                    </a:lnTo>
                    <a:lnTo>
                      <a:pt x="1992768" y="2465668"/>
                    </a:lnTo>
                    <a:lnTo>
                      <a:pt x="1992768" y="2523115"/>
                    </a:lnTo>
                    <a:lnTo>
                      <a:pt x="2000322" y="2523115"/>
                    </a:lnTo>
                    <a:lnTo>
                      <a:pt x="2000322" y="2551838"/>
                    </a:lnTo>
                    <a:lnTo>
                      <a:pt x="2024496" y="2551838"/>
                    </a:lnTo>
                    <a:lnTo>
                      <a:pt x="2024496" y="2580561"/>
                    </a:lnTo>
                    <a:lnTo>
                      <a:pt x="2047158" y="2580561"/>
                    </a:lnTo>
                    <a:lnTo>
                      <a:pt x="2047158" y="2609285"/>
                    </a:lnTo>
                    <a:lnTo>
                      <a:pt x="2087950" y="2609285"/>
                    </a:lnTo>
                    <a:lnTo>
                      <a:pt x="2087950" y="2639520"/>
                    </a:lnTo>
                    <a:lnTo>
                      <a:pt x="2394646" y="2639520"/>
                    </a:lnTo>
                    <a:lnTo>
                      <a:pt x="2394646" y="2669755"/>
                    </a:lnTo>
                    <a:lnTo>
                      <a:pt x="2568390" y="2669755"/>
                    </a:lnTo>
                    <a:lnTo>
                      <a:pt x="2568390" y="2699990"/>
                    </a:lnTo>
                    <a:lnTo>
                      <a:pt x="2575944" y="2699990"/>
                    </a:lnTo>
                    <a:lnTo>
                      <a:pt x="2575944" y="2731737"/>
                    </a:lnTo>
                    <a:lnTo>
                      <a:pt x="2591052" y="2731737"/>
                    </a:lnTo>
                    <a:lnTo>
                      <a:pt x="2591052" y="2761972"/>
                    </a:lnTo>
                    <a:lnTo>
                      <a:pt x="2639398" y="2761972"/>
                    </a:lnTo>
                    <a:lnTo>
                      <a:pt x="2639398" y="2823953"/>
                    </a:lnTo>
                    <a:lnTo>
                      <a:pt x="2662061" y="2823953"/>
                    </a:lnTo>
                    <a:lnTo>
                      <a:pt x="2662061" y="2854189"/>
                    </a:lnTo>
                    <a:lnTo>
                      <a:pt x="2968757" y="2854189"/>
                    </a:lnTo>
                    <a:lnTo>
                      <a:pt x="2968757" y="2884424"/>
                    </a:lnTo>
                    <a:lnTo>
                      <a:pt x="3032211" y="2884424"/>
                    </a:lnTo>
                    <a:lnTo>
                      <a:pt x="3032211" y="2914659"/>
                    </a:lnTo>
                    <a:lnTo>
                      <a:pt x="3063938" y="2914659"/>
                    </a:lnTo>
                    <a:lnTo>
                      <a:pt x="3063938" y="2976641"/>
                    </a:lnTo>
                    <a:lnTo>
                      <a:pt x="3252790" y="2976641"/>
                    </a:lnTo>
                    <a:lnTo>
                      <a:pt x="3252790" y="3011411"/>
                    </a:lnTo>
                    <a:lnTo>
                      <a:pt x="3331353" y="3011411"/>
                    </a:lnTo>
                    <a:lnTo>
                      <a:pt x="3331353" y="3052228"/>
                    </a:lnTo>
                    <a:lnTo>
                      <a:pt x="3402361" y="3052228"/>
                    </a:lnTo>
                    <a:lnTo>
                      <a:pt x="3402361" y="3091534"/>
                    </a:lnTo>
                    <a:lnTo>
                      <a:pt x="3630494" y="3091534"/>
                    </a:lnTo>
                    <a:lnTo>
                      <a:pt x="3630494" y="3138398"/>
                    </a:lnTo>
                    <a:lnTo>
                      <a:pt x="3890355" y="3138398"/>
                    </a:lnTo>
                    <a:lnTo>
                      <a:pt x="3890355" y="3195845"/>
                    </a:lnTo>
                    <a:lnTo>
                      <a:pt x="3953809" y="3195845"/>
                    </a:lnTo>
                    <a:lnTo>
                      <a:pt x="3953809" y="3253291"/>
                    </a:lnTo>
                    <a:lnTo>
                      <a:pt x="4331514" y="3253291"/>
                    </a:lnTo>
                    <a:lnTo>
                      <a:pt x="4331514" y="3351555"/>
                    </a:lnTo>
                    <a:lnTo>
                      <a:pt x="6049313" y="3351555"/>
                    </a:lnTo>
                  </a:path>
                </a:pathLst>
              </a:custGeom>
              <a:noFill/>
              <a:ln w="28575" cap="flat">
                <a:solidFill>
                  <a:schemeClr val="accent4"/>
                </a:solidFill>
                <a:custDash>
                  <a:ds d="600127" sp="200040"/>
                </a:custDash>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 name="Freeform 324">
                <a:extLst>
                  <a:ext uri="{FF2B5EF4-FFF2-40B4-BE49-F238E27FC236}">
                    <a16:creationId xmlns:a16="http://schemas.microsoft.com/office/drawing/2014/main" id="{034CB28C-3030-B8CF-8402-B980358115F9}"/>
                  </a:ext>
                </a:extLst>
              </p:cNvPr>
              <p:cNvSpPr/>
              <p:nvPr/>
            </p:nvSpPr>
            <p:spPr>
              <a:xfrm>
                <a:off x="9023963" y="4396521"/>
                <a:ext cx="3021" cy="4535"/>
              </a:xfrm>
              <a:custGeom>
                <a:avLst/>
                <a:gdLst>
                  <a:gd name="connsiteX0" fmla="*/ 0 w 3021"/>
                  <a:gd name="connsiteY0" fmla="*/ 0 h 4535"/>
                  <a:gd name="connsiteX1" fmla="*/ 3022 w 3021"/>
                  <a:gd name="connsiteY1" fmla="*/ 4535 h 4535"/>
                </a:gdLst>
                <a:ahLst/>
                <a:cxnLst>
                  <a:cxn ang="0">
                    <a:pos x="connsiteX0" y="connsiteY0"/>
                  </a:cxn>
                  <a:cxn ang="0">
                    <a:pos x="connsiteX1" y="connsiteY1"/>
                  </a:cxn>
                </a:cxnLst>
                <a:rect l="l" t="t" r="r" b="b"/>
                <a:pathLst>
                  <a:path w="3021" h="4535">
                    <a:moveTo>
                      <a:pt x="0" y="0"/>
                    </a:moveTo>
                    <a:lnTo>
                      <a:pt x="3022" y="4535"/>
                    </a:lnTo>
                  </a:path>
                </a:pathLst>
              </a:custGeom>
              <a:ln w="15875" cap="flat">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 name="Freeform 325">
                <a:extLst>
                  <a:ext uri="{FF2B5EF4-FFF2-40B4-BE49-F238E27FC236}">
                    <a16:creationId xmlns:a16="http://schemas.microsoft.com/office/drawing/2014/main" id="{204562F2-8D87-7A1E-DD76-A56768628675}"/>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 name="Freeform 326">
                <a:extLst>
                  <a:ext uri="{FF2B5EF4-FFF2-40B4-BE49-F238E27FC236}">
                    <a16:creationId xmlns:a16="http://schemas.microsoft.com/office/drawing/2014/main" id="{962EBFBA-94FD-0DA3-80A7-C4BFFC5A72FD}"/>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 name="Freeform 327">
                <a:extLst>
                  <a:ext uri="{FF2B5EF4-FFF2-40B4-BE49-F238E27FC236}">
                    <a16:creationId xmlns:a16="http://schemas.microsoft.com/office/drawing/2014/main" id="{C6C24A50-0213-0C4A-F25F-4A4D1D6F3AAB}"/>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4" name="Freeform 328">
                <a:extLst>
                  <a:ext uri="{FF2B5EF4-FFF2-40B4-BE49-F238E27FC236}">
                    <a16:creationId xmlns:a16="http://schemas.microsoft.com/office/drawing/2014/main" id="{28D9468E-FA22-30A0-B56A-D704BEE33550}"/>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5" name="Freeform 329">
                <a:extLst>
                  <a:ext uri="{FF2B5EF4-FFF2-40B4-BE49-F238E27FC236}">
                    <a16:creationId xmlns:a16="http://schemas.microsoft.com/office/drawing/2014/main" id="{355B49EC-E7EF-019A-400D-08A4138A2369}"/>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6" name="Freeform 330">
                <a:extLst>
                  <a:ext uri="{FF2B5EF4-FFF2-40B4-BE49-F238E27FC236}">
                    <a16:creationId xmlns:a16="http://schemas.microsoft.com/office/drawing/2014/main" id="{3503CAD9-1E18-D09B-F8C7-4C1E521965AC}"/>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7" name="Freeform 331">
                <a:extLst>
                  <a:ext uri="{FF2B5EF4-FFF2-40B4-BE49-F238E27FC236}">
                    <a16:creationId xmlns:a16="http://schemas.microsoft.com/office/drawing/2014/main" id="{127970E1-A281-2042-1854-D4C8D70825EB}"/>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8" name="Freeform 332">
                <a:extLst>
                  <a:ext uri="{FF2B5EF4-FFF2-40B4-BE49-F238E27FC236}">
                    <a16:creationId xmlns:a16="http://schemas.microsoft.com/office/drawing/2014/main" id="{2645A71B-9F57-3818-9ABB-535E44EAFC7D}"/>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9" name="Freeform 333">
                <a:extLst>
                  <a:ext uri="{FF2B5EF4-FFF2-40B4-BE49-F238E27FC236}">
                    <a16:creationId xmlns:a16="http://schemas.microsoft.com/office/drawing/2014/main" id="{7A1CCFC6-E02F-DD8C-39C9-F74287B12BD6}"/>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0" name="Freeform 334">
                <a:extLst>
                  <a:ext uri="{FF2B5EF4-FFF2-40B4-BE49-F238E27FC236}">
                    <a16:creationId xmlns:a16="http://schemas.microsoft.com/office/drawing/2014/main" id="{1D4B5E6D-F49E-6087-E1CA-86B51E4E739F}"/>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1" name="Freeform 335">
                <a:extLst>
                  <a:ext uri="{FF2B5EF4-FFF2-40B4-BE49-F238E27FC236}">
                    <a16:creationId xmlns:a16="http://schemas.microsoft.com/office/drawing/2014/main" id="{AA37BA6B-1ACB-B8A7-B5BD-FC1CEFCDC82D}"/>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2" name="Freeform 336">
                <a:extLst>
                  <a:ext uri="{FF2B5EF4-FFF2-40B4-BE49-F238E27FC236}">
                    <a16:creationId xmlns:a16="http://schemas.microsoft.com/office/drawing/2014/main" id="{D9D30A40-448C-B95F-B3DA-1936EBB998CE}"/>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3" name="Freeform 337">
                <a:extLst>
                  <a:ext uri="{FF2B5EF4-FFF2-40B4-BE49-F238E27FC236}">
                    <a16:creationId xmlns:a16="http://schemas.microsoft.com/office/drawing/2014/main" id="{CE6BA4F5-DC83-5391-73D3-C0192559D350}"/>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4" name="Freeform 338">
                <a:extLst>
                  <a:ext uri="{FF2B5EF4-FFF2-40B4-BE49-F238E27FC236}">
                    <a16:creationId xmlns:a16="http://schemas.microsoft.com/office/drawing/2014/main" id="{5ED83D9A-A6F2-F52F-41EA-8F446EA3AC1A}"/>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5" name="Freeform 339">
                <a:extLst>
                  <a:ext uri="{FF2B5EF4-FFF2-40B4-BE49-F238E27FC236}">
                    <a16:creationId xmlns:a16="http://schemas.microsoft.com/office/drawing/2014/main" id="{00F11DF5-5A4B-438F-B4FB-5E905FB0FF2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 name="Freeform 340">
                <a:extLst>
                  <a:ext uri="{FF2B5EF4-FFF2-40B4-BE49-F238E27FC236}">
                    <a16:creationId xmlns:a16="http://schemas.microsoft.com/office/drawing/2014/main" id="{6893A5A6-5E4E-16A6-F406-7B3C2BBCE364}"/>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 name="Freeform 341">
                <a:extLst>
                  <a:ext uri="{FF2B5EF4-FFF2-40B4-BE49-F238E27FC236}">
                    <a16:creationId xmlns:a16="http://schemas.microsoft.com/office/drawing/2014/main" id="{CC3FAD00-4EB8-7125-46FF-434404B8AAED}"/>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 name="Freeform 342">
                <a:extLst>
                  <a:ext uri="{FF2B5EF4-FFF2-40B4-BE49-F238E27FC236}">
                    <a16:creationId xmlns:a16="http://schemas.microsoft.com/office/drawing/2014/main" id="{604E6019-F9B9-B5DD-59DE-2E6DACB7638A}"/>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 name="Freeform 343">
                <a:extLst>
                  <a:ext uri="{FF2B5EF4-FFF2-40B4-BE49-F238E27FC236}">
                    <a16:creationId xmlns:a16="http://schemas.microsoft.com/office/drawing/2014/main" id="{5F10719F-6D84-2CE9-ED05-64304C2F3FC9}"/>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 name="Freeform 344">
                <a:extLst>
                  <a:ext uri="{FF2B5EF4-FFF2-40B4-BE49-F238E27FC236}">
                    <a16:creationId xmlns:a16="http://schemas.microsoft.com/office/drawing/2014/main" id="{0D7962A0-72C2-0673-42E4-15D71DB9ABFA}"/>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 name="Freeform 345">
                <a:extLst>
                  <a:ext uri="{FF2B5EF4-FFF2-40B4-BE49-F238E27FC236}">
                    <a16:creationId xmlns:a16="http://schemas.microsoft.com/office/drawing/2014/main" id="{FB4E3703-F72A-234F-5884-97C68DAD37A2}"/>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 name="Freeform 346">
                <a:extLst>
                  <a:ext uri="{FF2B5EF4-FFF2-40B4-BE49-F238E27FC236}">
                    <a16:creationId xmlns:a16="http://schemas.microsoft.com/office/drawing/2014/main" id="{436F8E2A-8AB3-4D6A-4BF6-D968717D2116}"/>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 name="Freeform 347">
                <a:extLst>
                  <a:ext uri="{FF2B5EF4-FFF2-40B4-BE49-F238E27FC236}">
                    <a16:creationId xmlns:a16="http://schemas.microsoft.com/office/drawing/2014/main" id="{98A8BD16-CA93-A6FC-2AF9-AEE2A5FA6980}"/>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 name="Freeform 348">
                <a:extLst>
                  <a:ext uri="{FF2B5EF4-FFF2-40B4-BE49-F238E27FC236}">
                    <a16:creationId xmlns:a16="http://schemas.microsoft.com/office/drawing/2014/main" id="{2FB26685-8635-E95A-B7A7-A129C4F7DBBF}"/>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 name="Freeform 349">
                <a:extLst>
                  <a:ext uri="{FF2B5EF4-FFF2-40B4-BE49-F238E27FC236}">
                    <a16:creationId xmlns:a16="http://schemas.microsoft.com/office/drawing/2014/main" id="{17A09CEA-C155-139C-2A35-C33AE2DCE023}"/>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 name="Freeform 350">
                <a:extLst>
                  <a:ext uri="{FF2B5EF4-FFF2-40B4-BE49-F238E27FC236}">
                    <a16:creationId xmlns:a16="http://schemas.microsoft.com/office/drawing/2014/main" id="{B288E43B-3865-7252-24A0-8C80A38D33E9}"/>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 name="Freeform 351">
                <a:extLst>
                  <a:ext uri="{FF2B5EF4-FFF2-40B4-BE49-F238E27FC236}">
                    <a16:creationId xmlns:a16="http://schemas.microsoft.com/office/drawing/2014/main" id="{B1028F75-19A2-46A4-C0BF-3708631C9A9F}"/>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 name="Freeform 352">
                <a:extLst>
                  <a:ext uri="{FF2B5EF4-FFF2-40B4-BE49-F238E27FC236}">
                    <a16:creationId xmlns:a16="http://schemas.microsoft.com/office/drawing/2014/main" id="{02FFAC60-FDD4-600F-18AB-AFF9148DA940}"/>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 name="Freeform 353">
                <a:extLst>
                  <a:ext uri="{FF2B5EF4-FFF2-40B4-BE49-F238E27FC236}">
                    <a16:creationId xmlns:a16="http://schemas.microsoft.com/office/drawing/2014/main" id="{79FBF3AC-0038-77B2-F0BA-694EE9DF9909}"/>
                  </a:ext>
                </a:extLst>
              </p:cNvPr>
              <p:cNvSpPr/>
              <p:nvPr/>
            </p:nvSpPr>
            <p:spPr>
              <a:xfrm>
                <a:off x="2955009" y="10495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 name="Freeform 354">
                <a:extLst>
                  <a:ext uri="{FF2B5EF4-FFF2-40B4-BE49-F238E27FC236}">
                    <a16:creationId xmlns:a16="http://schemas.microsoft.com/office/drawing/2014/main" id="{DC25FE69-9DFC-0E41-11FA-5CB0324A894D}"/>
                  </a:ext>
                </a:extLst>
              </p:cNvPr>
              <p:cNvSpPr/>
              <p:nvPr/>
            </p:nvSpPr>
            <p:spPr>
              <a:xfrm>
                <a:off x="2985225" y="10192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 name="Freeform 355">
                <a:extLst>
                  <a:ext uri="{FF2B5EF4-FFF2-40B4-BE49-F238E27FC236}">
                    <a16:creationId xmlns:a16="http://schemas.microsoft.com/office/drawing/2014/main" id="{5D245B58-0F65-5680-8CB2-754C3AE4C750}"/>
                  </a:ext>
                </a:extLst>
              </p:cNvPr>
              <p:cNvSpPr/>
              <p:nvPr/>
            </p:nvSpPr>
            <p:spPr>
              <a:xfrm>
                <a:off x="3239043" y="11795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 name="Freeform 356">
                <a:extLst>
                  <a:ext uri="{FF2B5EF4-FFF2-40B4-BE49-F238E27FC236}">
                    <a16:creationId xmlns:a16="http://schemas.microsoft.com/office/drawing/2014/main" id="{3F92DA60-74C6-3C99-A9D2-1B5DDBC1CA99}"/>
                  </a:ext>
                </a:extLst>
              </p:cNvPr>
              <p:cNvSpPr/>
              <p:nvPr/>
            </p:nvSpPr>
            <p:spPr>
              <a:xfrm>
                <a:off x="3269259" y="11492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 name="Freeform 357">
                <a:extLst>
                  <a:ext uri="{FF2B5EF4-FFF2-40B4-BE49-F238E27FC236}">
                    <a16:creationId xmlns:a16="http://schemas.microsoft.com/office/drawing/2014/main" id="{3E32AB6A-975A-2361-A2CE-721F36BB73B8}"/>
                  </a:ext>
                </a:extLst>
              </p:cNvPr>
              <p:cNvSpPr/>
              <p:nvPr/>
            </p:nvSpPr>
            <p:spPr>
              <a:xfrm>
                <a:off x="3254151" y="13321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 name="Freeform 358">
                <a:extLst>
                  <a:ext uri="{FF2B5EF4-FFF2-40B4-BE49-F238E27FC236}">
                    <a16:creationId xmlns:a16="http://schemas.microsoft.com/office/drawing/2014/main" id="{902EC492-0AA4-9450-B0AA-2B90F367E94C}"/>
                  </a:ext>
                </a:extLst>
              </p:cNvPr>
              <p:cNvSpPr/>
              <p:nvPr/>
            </p:nvSpPr>
            <p:spPr>
              <a:xfrm>
                <a:off x="3284367" y="13019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 name="Freeform 359">
                <a:extLst>
                  <a:ext uri="{FF2B5EF4-FFF2-40B4-BE49-F238E27FC236}">
                    <a16:creationId xmlns:a16="http://schemas.microsoft.com/office/drawing/2014/main" id="{88C0C93F-439F-2CFD-CDA1-922A7EF021DE}"/>
                  </a:ext>
                </a:extLst>
              </p:cNvPr>
              <p:cNvSpPr/>
              <p:nvPr/>
            </p:nvSpPr>
            <p:spPr>
              <a:xfrm>
                <a:off x="3270770" y="1441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 name="Freeform 360">
                <a:extLst>
                  <a:ext uri="{FF2B5EF4-FFF2-40B4-BE49-F238E27FC236}">
                    <a16:creationId xmlns:a16="http://schemas.microsoft.com/office/drawing/2014/main" id="{CB9F2861-8E6E-C09D-C5B5-AFDB055DF953}"/>
                  </a:ext>
                </a:extLst>
              </p:cNvPr>
              <p:cNvSpPr/>
              <p:nvPr/>
            </p:nvSpPr>
            <p:spPr>
              <a:xfrm>
                <a:off x="3300986" y="1410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 name="Freeform 361">
                <a:extLst>
                  <a:ext uri="{FF2B5EF4-FFF2-40B4-BE49-F238E27FC236}">
                    <a16:creationId xmlns:a16="http://schemas.microsoft.com/office/drawing/2014/main" id="{B24C3840-A68C-5B89-03F5-1965D91C5AF2}"/>
                  </a:ext>
                </a:extLst>
              </p:cNvPr>
              <p:cNvSpPr/>
              <p:nvPr/>
            </p:nvSpPr>
            <p:spPr>
              <a:xfrm>
                <a:off x="3278324" y="152872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 name="Freeform 362">
                <a:extLst>
                  <a:ext uri="{FF2B5EF4-FFF2-40B4-BE49-F238E27FC236}">
                    <a16:creationId xmlns:a16="http://schemas.microsoft.com/office/drawing/2014/main" id="{61EEA924-431B-77F9-23EB-37C1658B7099}"/>
                  </a:ext>
                </a:extLst>
              </p:cNvPr>
              <p:cNvSpPr/>
              <p:nvPr/>
            </p:nvSpPr>
            <p:spPr>
              <a:xfrm>
                <a:off x="3308540" y="149849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 name="Freeform 363">
                <a:extLst>
                  <a:ext uri="{FF2B5EF4-FFF2-40B4-BE49-F238E27FC236}">
                    <a16:creationId xmlns:a16="http://schemas.microsoft.com/office/drawing/2014/main" id="{169630A4-AD5C-2C2C-CAE2-83B0BF2B3DA6}"/>
                  </a:ext>
                </a:extLst>
              </p:cNvPr>
              <p:cNvSpPr/>
              <p:nvPr/>
            </p:nvSpPr>
            <p:spPr>
              <a:xfrm>
                <a:off x="3285878" y="16405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 name="Freeform 364">
                <a:extLst>
                  <a:ext uri="{FF2B5EF4-FFF2-40B4-BE49-F238E27FC236}">
                    <a16:creationId xmlns:a16="http://schemas.microsoft.com/office/drawing/2014/main" id="{AA14ECF5-8BBA-7F43-BCC7-536E38E4CBFD}"/>
                  </a:ext>
                </a:extLst>
              </p:cNvPr>
              <p:cNvSpPr/>
              <p:nvPr/>
            </p:nvSpPr>
            <p:spPr>
              <a:xfrm>
                <a:off x="3316094" y="16103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 name="Freeform 365">
                <a:extLst>
                  <a:ext uri="{FF2B5EF4-FFF2-40B4-BE49-F238E27FC236}">
                    <a16:creationId xmlns:a16="http://schemas.microsoft.com/office/drawing/2014/main" id="{59315ACE-72C6-AAE7-31AF-0D9961BC6A03}"/>
                  </a:ext>
                </a:extLst>
              </p:cNvPr>
              <p:cNvSpPr/>
              <p:nvPr/>
            </p:nvSpPr>
            <p:spPr>
              <a:xfrm>
                <a:off x="3371995"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 name="Freeform 366">
                <a:extLst>
                  <a:ext uri="{FF2B5EF4-FFF2-40B4-BE49-F238E27FC236}">
                    <a16:creationId xmlns:a16="http://schemas.microsoft.com/office/drawing/2014/main" id="{000AA94A-1FF7-19D4-ECA7-6EECAF62EB40}"/>
                  </a:ext>
                </a:extLst>
              </p:cNvPr>
              <p:cNvSpPr/>
              <p:nvPr/>
            </p:nvSpPr>
            <p:spPr>
              <a:xfrm>
                <a:off x="3402211"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 name="Freeform 367">
                <a:extLst>
                  <a:ext uri="{FF2B5EF4-FFF2-40B4-BE49-F238E27FC236}">
                    <a16:creationId xmlns:a16="http://schemas.microsoft.com/office/drawing/2014/main" id="{311E98DF-F931-E6FC-83D8-837F915D9720}"/>
                  </a:ext>
                </a:extLst>
              </p:cNvPr>
              <p:cNvSpPr/>
              <p:nvPr/>
            </p:nvSpPr>
            <p:spPr>
              <a:xfrm>
                <a:off x="3381060"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 name="Freeform 368">
                <a:extLst>
                  <a:ext uri="{FF2B5EF4-FFF2-40B4-BE49-F238E27FC236}">
                    <a16:creationId xmlns:a16="http://schemas.microsoft.com/office/drawing/2014/main" id="{94B02DC9-F2F3-A26F-916F-10E4172F36EF}"/>
                  </a:ext>
                </a:extLst>
              </p:cNvPr>
              <p:cNvSpPr/>
              <p:nvPr/>
            </p:nvSpPr>
            <p:spPr>
              <a:xfrm>
                <a:off x="3411276"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 name="Freeform 369">
                <a:extLst>
                  <a:ext uri="{FF2B5EF4-FFF2-40B4-BE49-F238E27FC236}">
                    <a16:creationId xmlns:a16="http://schemas.microsoft.com/office/drawing/2014/main" id="{0F27EB2E-DC18-A78C-BBC4-E4E9775AC4AE}"/>
                  </a:ext>
                </a:extLst>
              </p:cNvPr>
              <p:cNvSpPr/>
              <p:nvPr/>
            </p:nvSpPr>
            <p:spPr>
              <a:xfrm>
                <a:off x="3388614"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 name="Freeform 370">
                <a:extLst>
                  <a:ext uri="{FF2B5EF4-FFF2-40B4-BE49-F238E27FC236}">
                    <a16:creationId xmlns:a16="http://schemas.microsoft.com/office/drawing/2014/main" id="{FEC051BD-59E7-C1BA-C803-DCE85C6ED9D1}"/>
                  </a:ext>
                </a:extLst>
              </p:cNvPr>
              <p:cNvSpPr/>
              <p:nvPr/>
            </p:nvSpPr>
            <p:spPr>
              <a:xfrm>
                <a:off x="3418830"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 name="Freeform 371">
                <a:extLst>
                  <a:ext uri="{FF2B5EF4-FFF2-40B4-BE49-F238E27FC236}">
                    <a16:creationId xmlns:a16="http://schemas.microsoft.com/office/drawing/2014/main" id="{7EF366FE-9780-A3DC-C89B-B798CF39AA31}"/>
                  </a:ext>
                </a:extLst>
              </p:cNvPr>
              <p:cNvSpPr/>
              <p:nvPr/>
            </p:nvSpPr>
            <p:spPr>
              <a:xfrm>
                <a:off x="3412787"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 name="Freeform 372">
                <a:extLst>
                  <a:ext uri="{FF2B5EF4-FFF2-40B4-BE49-F238E27FC236}">
                    <a16:creationId xmlns:a16="http://schemas.microsoft.com/office/drawing/2014/main" id="{1E46FEEA-BF98-5F16-A33C-CEB610070C60}"/>
                  </a:ext>
                </a:extLst>
              </p:cNvPr>
              <p:cNvSpPr/>
              <p:nvPr/>
            </p:nvSpPr>
            <p:spPr>
              <a:xfrm>
                <a:off x="3443003"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 name="Freeform 373">
                <a:extLst>
                  <a:ext uri="{FF2B5EF4-FFF2-40B4-BE49-F238E27FC236}">
                    <a16:creationId xmlns:a16="http://schemas.microsoft.com/office/drawing/2014/main" id="{DF14A1AA-6446-24C4-BC9F-8595B7250DD6}"/>
                  </a:ext>
                </a:extLst>
              </p:cNvPr>
              <p:cNvSpPr/>
              <p:nvPr/>
            </p:nvSpPr>
            <p:spPr>
              <a:xfrm>
                <a:off x="3514011" y="20230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 name="Freeform 374">
                <a:extLst>
                  <a:ext uri="{FF2B5EF4-FFF2-40B4-BE49-F238E27FC236}">
                    <a16:creationId xmlns:a16="http://schemas.microsoft.com/office/drawing/2014/main" id="{6EE68F16-290F-A01D-F4CA-9DCF3DFF01B6}"/>
                  </a:ext>
                </a:extLst>
              </p:cNvPr>
              <p:cNvSpPr/>
              <p:nvPr/>
            </p:nvSpPr>
            <p:spPr>
              <a:xfrm>
                <a:off x="3544228" y="19928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 name="Freeform 375">
                <a:extLst>
                  <a:ext uri="{FF2B5EF4-FFF2-40B4-BE49-F238E27FC236}">
                    <a16:creationId xmlns:a16="http://schemas.microsoft.com/office/drawing/2014/main" id="{2756EE75-4489-6929-4FD7-15B9727802AB}"/>
                  </a:ext>
                </a:extLst>
              </p:cNvPr>
              <p:cNvSpPr/>
              <p:nvPr/>
            </p:nvSpPr>
            <p:spPr>
              <a:xfrm>
                <a:off x="3609193" y="220901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 name="Freeform 376">
                <a:extLst>
                  <a:ext uri="{FF2B5EF4-FFF2-40B4-BE49-F238E27FC236}">
                    <a16:creationId xmlns:a16="http://schemas.microsoft.com/office/drawing/2014/main" id="{00AE2128-EECE-FA77-672E-F5BF442F8302}"/>
                  </a:ext>
                </a:extLst>
              </p:cNvPr>
              <p:cNvSpPr/>
              <p:nvPr/>
            </p:nvSpPr>
            <p:spPr>
              <a:xfrm>
                <a:off x="3639409" y="217878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 name="Freeform 377">
                <a:extLst>
                  <a:ext uri="{FF2B5EF4-FFF2-40B4-BE49-F238E27FC236}">
                    <a16:creationId xmlns:a16="http://schemas.microsoft.com/office/drawing/2014/main" id="{40A20CDE-9AA9-2D77-2F5C-47E07C572C0E}"/>
                  </a:ext>
                </a:extLst>
              </p:cNvPr>
              <p:cNvSpPr/>
              <p:nvPr/>
            </p:nvSpPr>
            <p:spPr>
              <a:xfrm>
                <a:off x="3616747" y="2255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 name="Freeform 378">
                <a:extLst>
                  <a:ext uri="{FF2B5EF4-FFF2-40B4-BE49-F238E27FC236}">
                    <a16:creationId xmlns:a16="http://schemas.microsoft.com/office/drawing/2014/main" id="{CAD8F4C7-AE7B-574D-1A86-04AA4A926C2A}"/>
                  </a:ext>
                </a:extLst>
              </p:cNvPr>
              <p:cNvSpPr/>
              <p:nvPr/>
            </p:nvSpPr>
            <p:spPr>
              <a:xfrm>
                <a:off x="3646963" y="2225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 name="Freeform 379">
                <a:extLst>
                  <a:ext uri="{FF2B5EF4-FFF2-40B4-BE49-F238E27FC236}">
                    <a16:creationId xmlns:a16="http://schemas.microsoft.com/office/drawing/2014/main" id="{2A42ABD0-FDC3-3F41-A0E6-80AB35A6E260}"/>
                  </a:ext>
                </a:extLst>
              </p:cNvPr>
              <p:cNvSpPr/>
              <p:nvPr/>
            </p:nvSpPr>
            <p:spPr>
              <a:xfrm>
                <a:off x="3640920" y="23511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 name="Freeform 380">
                <a:extLst>
                  <a:ext uri="{FF2B5EF4-FFF2-40B4-BE49-F238E27FC236}">
                    <a16:creationId xmlns:a16="http://schemas.microsoft.com/office/drawing/2014/main" id="{2672C3D1-4B28-15CC-0FBD-51A344E79B7D}"/>
                  </a:ext>
                </a:extLst>
              </p:cNvPr>
              <p:cNvSpPr/>
              <p:nvPr/>
            </p:nvSpPr>
            <p:spPr>
              <a:xfrm>
                <a:off x="3671137" y="23208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 name="Freeform 381">
                <a:extLst>
                  <a:ext uri="{FF2B5EF4-FFF2-40B4-BE49-F238E27FC236}">
                    <a16:creationId xmlns:a16="http://schemas.microsoft.com/office/drawing/2014/main" id="{5978C835-33A2-B1CD-DEB2-9D4F1DBE2E48}"/>
                  </a:ext>
                </a:extLst>
              </p:cNvPr>
              <p:cNvSpPr/>
              <p:nvPr/>
            </p:nvSpPr>
            <p:spPr>
              <a:xfrm>
                <a:off x="3663582"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 name="Freeform 382">
                <a:extLst>
                  <a:ext uri="{FF2B5EF4-FFF2-40B4-BE49-F238E27FC236}">
                    <a16:creationId xmlns:a16="http://schemas.microsoft.com/office/drawing/2014/main" id="{052653C5-4738-8E18-A76D-88E3B0A8E4EF}"/>
                  </a:ext>
                </a:extLst>
              </p:cNvPr>
              <p:cNvSpPr/>
              <p:nvPr/>
            </p:nvSpPr>
            <p:spPr>
              <a:xfrm>
                <a:off x="3693799"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 name="Freeform 383">
                <a:extLst>
                  <a:ext uri="{FF2B5EF4-FFF2-40B4-BE49-F238E27FC236}">
                    <a16:creationId xmlns:a16="http://schemas.microsoft.com/office/drawing/2014/main" id="{BF816871-808E-C8FD-EEA0-3DE7E18F3FAF}"/>
                  </a:ext>
                </a:extLst>
              </p:cNvPr>
              <p:cNvSpPr/>
              <p:nvPr/>
            </p:nvSpPr>
            <p:spPr>
              <a:xfrm>
                <a:off x="3773872" y="24947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 name="Freeform 384">
                <a:extLst>
                  <a:ext uri="{FF2B5EF4-FFF2-40B4-BE49-F238E27FC236}">
                    <a16:creationId xmlns:a16="http://schemas.microsoft.com/office/drawing/2014/main" id="{C0CEE217-91B1-1EEF-FA46-4961C217CA38}"/>
                  </a:ext>
                </a:extLst>
              </p:cNvPr>
              <p:cNvSpPr/>
              <p:nvPr/>
            </p:nvSpPr>
            <p:spPr>
              <a:xfrm>
                <a:off x="3804088" y="24645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 name="Freeform 385">
                <a:extLst>
                  <a:ext uri="{FF2B5EF4-FFF2-40B4-BE49-F238E27FC236}">
                    <a16:creationId xmlns:a16="http://schemas.microsoft.com/office/drawing/2014/main" id="{BA268B3E-F4EC-2238-5903-E6C851D527E5}"/>
                  </a:ext>
                </a:extLst>
              </p:cNvPr>
              <p:cNvSpPr/>
              <p:nvPr/>
            </p:nvSpPr>
            <p:spPr>
              <a:xfrm>
                <a:off x="3915889" y="254462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 name="Freeform 386">
                <a:extLst>
                  <a:ext uri="{FF2B5EF4-FFF2-40B4-BE49-F238E27FC236}">
                    <a16:creationId xmlns:a16="http://schemas.microsoft.com/office/drawing/2014/main" id="{8EA2434C-A779-8733-69A3-5A999AA5EC66}"/>
                  </a:ext>
                </a:extLst>
              </p:cNvPr>
              <p:cNvSpPr/>
              <p:nvPr/>
            </p:nvSpPr>
            <p:spPr>
              <a:xfrm>
                <a:off x="3946105" y="251438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 name="Freeform 387">
                <a:extLst>
                  <a:ext uri="{FF2B5EF4-FFF2-40B4-BE49-F238E27FC236}">
                    <a16:creationId xmlns:a16="http://schemas.microsoft.com/office/drawing/2014/main" id="{1688DD80-739D-5803-E5FA-847ADAC81076}"/>
                  </a:ext>
                </a:extLst>
              </p:cNvPr>
              <p:cNvSpPr/>
              <p:nvPr/>
            </p:nvSpPr>
            <p:spPr>
              <a:xfrm>
                <a:off x="3947616" y="26187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 name="Freeform 388">
                <a:extLst>
                  <a:ext uri="{FF2B5EF4-FFF2-40B4-BE49-F238E27FC236}">
                    <a16:creationId xmlns:a16="http://schemas.microsoft.com/office/drawing/2014/main" id="{B7CD1B3E-3EFE-5483-5BE8-97C4ED0FB9AE}"/>
                  </a:ext>
                </a:extLst>
              </p:cNvPr>
              <p:cNvSpPr/>
              <p:nvPr/>
            </p:nvSpPr>
            <p:spPr>
              <a:xfrm>
                <a:off x="3977832" y="25884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 name="Freeform 389">
                <a:extLst>
                  <a:ext uri="{FF2B5EF4-FFF2-40B4-BE49-F238E27FC236}">
                    <a16:creationId xmlns:a16="http://schemas.microsoft.com/office/drawing/2014/main" id="{AA1B42BC-B763-8B39-9A0E-1966722C0292}"/>
                  </a:ext>
                </a:extLst>
              </p:cNvPr>
              <p:cNvSpPr/>
              <p:nvPr/>
            </p:nvSpPr>
            <p:spPr>
              <a:xfrm>
                <a:off x="4246758" y="30208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 name="Freeform 390">
                <a:extLst>
                  <a:ext uri="{FF2B5EF4-FFF2-40B4-BE49-F238E27FC236}">
                    <a16:creationId xmlns:a16="http://schemas.microsoft.com/office/drawing/2014/main" id="{16AF3ABC-5A77-AE38-F85F-C0CCBE8EE447}"/>
                  </a:ext>
                </a:extLst>
              </p:cNvPr>
              <p:cNvSpPr/>
              <p:nvPr/>
            </p:nvSpPr>
            <p:spPr>
              <a:xfrm>
                <a:off x="4276974" y="29905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 name="Freeform 391">
                <a:extLst>
                  <a:ext uri="{FF2B5EF4-FFF2-40B4-BE49-F238E27FC236}">
                    <a16:creationId xmlns:a16="http://schemas.microsoft.com/office/drawing/2014/main" id="{93B61B67-3626-A140-4BBB-6134F08BF7E8}"/>
                  </a:ext>
                </a:extLst>
              </p:cNvPr>
              <p:cNvSpPr/>
              <p:nvPr/>
            </p:nvSpPr>
            <p:spPr>
              <a:xfrm>
                <a:off x="4317766" y="30450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 name="Freeform 392">
                <a:extLst>
                  <a:ext uri="{FF2B5EF4-FFF2-40B4-BE49-F238E27FC236}">
                    <a16:creationId xmlns:a16="http://schemas.microsoft.com/office/drawing/2014/main" id="{15C1DF2D-7B9C-8C31-02D2-D883B917216B}"/>
                  </a:ext>
                </a:extLst>
              </p:cNvPr>
              <p:cNvSpPr/>
              <p:nvPr/>
            </p:nvSpPr>
            <p:spPr>
              <a:xfrm>
                <a:off x="4347983" y="30147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 name="Freeform 393">
                <a:extLst>
                  <a:ext uri="{FF2B5EF4-FFF2-40B4-BE49-F238E27FC236}">
                    <a16:creationId xmlns:a16="http://schemas.microsoft.com/office/drawing/2014/main" id="{EEBCC032-2787-9E5A-0558-A6379D0805A2}"/>
                  </a:ext>
                </a:extLst>
              </p:cNvPr>
              <p:cNvSpPr/>
              <p:nvPr/>
            </p:nvSpPr>
            <p:spPr>
              <a:xfrm>
                <a:off x="4381221" y="30979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 name="Freeform 394">
                <a:extLst>
                  <a:ext uri="{FF2B5EF4-FFF2-40B4-BE49-F238E27FC236}">
                    <a16:creationId xmlns:a16="http://schemas.microsoft.com/office/drawing/2014/main" id="{7EC1484D-D314-D96C-873C-C3CA0CB33E6C}"/>
                  </a:ext>
                </a:extLst>
              </p:cNvPr>
              <p:cNvSpPr/>
              <p:nvPr/>
            </p:nvSpPr>
            <p:spPr>
              <a:xfrm>
                <a:off x="4411437" y="30676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 name="Freeform 395">
                <a:extLst>
                  <a:ext uri="{FF2B5EF4-FFF2-40B4-BE49-F238E27FC236}">
                    <a16:creationId xmlns:a16="http://schemas.microsoft.com/office/drawing/2014/main" id="{9521E944-0BD2-D408-DAF9-089B6A16BE05}"/>
                  </a:ext>
                </a:extLst>
              </p:cNvPr>
              <p:cNvSpPr/>
              <p:nvPr/>
            </p:nvSpPr>
            <p:spPr>
              <a:xfrm>
                <a:off x="4381221" y="30979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 name="Freeform 396">
                <a:extLst>
                  <a:ext uri="{FF2B5EF4-FFF2-40B4-BE49-F238E27FC236}">
                    <a16:creationId xmlns:a16="http://schemas.microsoft.com/office/drawing/2014/main" id="{2BBE28E9-392E-6FC8-8488-FA9A08999FD0}"/>
                  </a:ext>
                </a:extLst>
              </p:cNvPr>
              <p:cNvSpPr/>
              <p:nvPr/>
            </p:nvSpPr>
            <p:spPr>
              <a:xfrm>
                <a:off x="4411437" y="30676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 name="Freeform 397">
                <a:extLst>
                  <a:ext uri="{FF2B5EF4-FFF2-40B4-BE49-F238E27FC236}">
                    <a16:creationId xmlns:a16="http://schemas.microsoft.com/office/drawing/2014/main" id="{A7DF392B-41FF-C3C5-E375-CA38B505FDD0}"/>
                  </a:ext>
                </a:extLst>
              </p:cNvPr>
              <p:cNvSpPr/>
              <p:nvPr/>
            </p:nvSpPr>
            <p:spPr>
              <a:xfrm>
                <a:off x="4538346" y="31508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 name="Freeform 398">
                <a:extLst>
                  <a:ext uri="{FF2B5EF4-FFF2-40B4-BE49-F238E27FC236}">
                    <a16:creationId xmlns:a16="http://schemas.microsoft.com/office/drawing/2014/main" id="{C596B2A2-106F-50CD-76F6-012A6EFC3154}"/>
                  </a:ext>
                </a:extLst>
              </p:cNvPr>
              <p:cNvSpPr/>
              <p:nvPr/>
            </p:nvSpPr>
            <p:spPr>
              <a:xfrm>
                <a:off x="4568562" y="31206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 name="Freeform 399">
                <a:extLst>
                  <a:ext uri="{FF2B5EF4-FFF2-40B4-BE49-F238E27FC236}">
                    <a16:creationId xmlns:a16="http://schemas.microsoft.com/office/drawing/2014/main" id="{90B27C34-3C92-9985-600F-5CB7787D2C2C}"/>
                  </a:ext>
                </a:extLst>
              </p:cNvPr>
              <p:cNvSpPr/>
              <p:nvPr/>
            </p:nvSpPr>
            <p:spPr>
              <a:xfrm>
                <a:off x="4624462" y="325968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 name="Freeform 400">
                <a:extLst>
                  <a:ext uri="{FF2B5EF4-FFF2-40B4-BE49-F238E27FC236}">
                    <a16:creationId xmlns:a16="http://schemas.microsoft.com/office/drawing/2014/main" id="{D871A005-94A1-D9D1-5964-67C8EEA0347C}"/>
                  </a:ext>
                </a:extLst>
              </p:cNvPr>
              <p:cNvSpPr/>
              <p:nvPr/>
            </p:nvSpPr>
            <p:spPr>
              <a:xfrm>
                <a:off x="4654679" y="322944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 name="Freeform 401">
                <a:extLst>
                  <a:ext uri="{FF2B5EF4-FFF2-40B4-BE49-F238E27FC236}">
                    <a16:creationId xmlns:a16="http://schemas.microsoft.com/office/drawing/2014/main" id="{899BCD2B-C85C-1DFF-BBDE-C367CFDC62E4}"/>
                  </a:ext>
                </a:extLst>
              </p:cNvPr>
              <p:cNvSpPr/>
              <p:nvPr/>
            </p:nvSpPr>
            <p:spPr>
              <a:xfrm>
                <a:off x="4624462" y="325968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 name="Freeform 402">
                <a:extLst>
                  <a:ext uri="{FF2B5EF4-FFF2-40B4-BE49-F238E27FC236}">
                    <a16:creationId xmlns:a16="http://schemas.microsoft.com/office/drawing/2014/main" id="{4CB7D763-D125-7C9F-5BEE-AEF00000D7AE}"/>
                  </a:ext>
                </a:extLst>
              </p:cNvPr>
              <p:cNvSpPr/>
              <p:nvPr/>
            </p:nvSpPr>
            <p:spPr>
              <a:xfrm>
                <a:off x="4654679" y="322944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 name="Freeform 403">
                <a:extLst>
                  <a:ext uri="{FF2B5EF4-FFF2-40B4-BE49-F238E27FC236}">
                    <a16:creationId xmlns:a16="http://schemas.microsoft.com/office/drawing/2014/main" id="{3DABF4EB-27DD-76C5-8F72-953A37FB75BC}"/>
                  </a:ext>
                </a:extLst>
              </p:cNvPr>
              <p:cNvSpPr/>
              <p:nvPr/>
            </p:nvSpPr>
            <p:spPr>
              <a:xfrm>
                <a:off x="4908496" y="348493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 name="Freeform 404">
                <a:extLst>
                  <a:ext uri="{FF2B5EF4-FFF2-40B4-BE49-F238E27FC236}">
                    <a16:creationId xmlns:a16="http://schemas.microsoft.com/office/drawing/2014/main" id="{1DFDA4DD-2183-E1B8-D5BA-185CF7AEA22C}"/>
                  </a:ext>
                </a:extLst>
              </p:cNvPr>
              <p:cNvSpPr/>
              <p:nvPr/>
            </p:nvSpPr>
            <p:spPr>
              <a:xfrm>
                <a:off x="4938712" y="345469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 name="Freeform 405">
                <a:extLst>
                  <a:ext uri="{FF2B5EF4-FFF2-40B4-BE49-F238E27FC236}">
                    <a16:creationId xmlns:a16="http://schemas.microsoft.com/office/drawing/2014/main" id="{51D14E72-28FA-71AF-78F8-A6FBCF32D351}"/>
                  </a:ext>
                </a:extLst>
              </p:cNvPr>
              <p:cNvSpPr/>
              <p:nvPr/>
            </p:nvSpPr>
            <p:spPr>
              <a:xfrm>
                <a:off x="5003677" y="365878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 name="Freeform 406">
                <a:extLst>
                  <a:ext uri="{FF2B5EF4-FFF2-40B4-BE49-F238E27FC236}">
                    <a16:creationId xmlns:a16="http://schemas.microsoft.com/office/drawing/2014/main" id="{950CCBAB-D37A-7117-162A-76530C020603}"/>
                  </a:ext>
                </a:extLst>
              </p:cNvPr>
              <p:cNvSpPr/>
              <p:nvPr/>
            </p:nvSpPr>
            <p:spPr>
              <a:xfrm>
                <a:off x="5033894" y="362855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 name="Freeform 407">
                <a:extLst>
                  <a:ext uri="{FF2B5EF4-FFF2-40B4-BE49-F238E27FC236}">
                    <a16:creationId xmlns:a16="http://schemas.microsoft.com/office/drawing/2014/main" id="{956D76E1-0017-C080-C20D-3C634DC2783E}"/>
                  </a:ext>
                </a:extLst>
              </p:cNvPr>
              <p:cNvSpPr/>
              <p:nvPr/>
            </p:nvSpPr>
            <p:spPr>
              <a:xfrm>
                <a:off x="5286200" y="36890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 name="Freeform 408">
                <a:extLst>
                  <a:ext uri="{FF2B5EF4-FFF2-40B4-BE49-F238E27FC236}">
                    <a16:creationId xmlns:a16="http://schemas.microsoft.com/office/drawing/2014/main" id="{BB4B5664-8EF5-2A4A-6A8C-C3C69F43E828}"/>
                  </a:ext>
                </a:extLst>
              </p:cNvPr>
              <p:cNvSpPr/>
              <p:nvPr/>
            </p:nvSpPr>
            <p:spPr>
              <a:xfrm>
                <a:off x="5316417" y="36587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5" name="Freeform 409">
                <a:extLst>
                  <a:ext uri="{FF2B5EF4-FFF2-40B4-BE49-F238E27FC236}">
                    <a16:creationId xmlns:a16="http://schemas.microsoft.com/office/drawing/2014/main" id="{8FE5C2A1-CC48-0531-FD93-CF2B3C0ABC67}"/>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6" name="Freeform 410">
                <a:extLst>
                  <a:ext uri="{FF2B5EF4-FFF2-40B4-BE49-F238E27FC236}">
                    <a16:creationId xmlns:a16="http://schemas.microsoft.com/office/drawing/2014/main" id="{30E2FB81-40AF-7CB6-BF5A-6CB2E1971DF0}"/>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7" name="Freeform 411">
                <a:extLst>
                  <a:ext uri="{FF2B5EF4-FFF2-40B4-BE49-F238E27FC236}">
                    <a16:creationId xmlns:a16="http://schemas.microsoft.com/office/drawing/2014/main" id="{B07BD3B8-E4E7-32F9-7ED4-DDC59B40D90D}"/>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8" name="Freeform 412">
                <a:extLst>
                  <a:ext uri="{FF2B5EF4-FFF2-40B4-BE49-F238E27FC236}">
                    <a16:creationId xmlns:a16="http://schemas.microsoft.com/office/drawing/2014/main" id="{6DD89A75-6115-9817-CECC-8A1DE3A626F1}"/>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9" name="Freeform 413">
                <a:extLst>
                  <a:ext uri="{FF2B5EF4-FFF2-40B4-BE49-F238E27FC236}">
                    <a16:creationId xmlns:a16="http://schemas.microsoft.com/office/drawing/2014/main" id="{7C6F02D2-C623-3151-B137-ED515DC791B2}"/>
                  </a:ext>
                </a:extLst>
              </p:cNvPr>
              <p:cNvSpPr/>
              <p:nvPr/>
            </p:nvSpPr>
            <p:spPr>
              <a:xfrm>
                <a:off x="6106574" y="40261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0" name="Freeform 414">
                <a:extLst>
                  <a:ext uri="{FF2B5EF4-FFF2-40B4-BE49-F238E27FC236}">
                    <a16:creationId xmlns:a16="http://schemas.microsoft.com/office/drawing/2014/main" id="{310AF207-D9F7-2DD3-514A-FE3927EAB4EC}"/>
                  </a:ext>
                </a:extLst>
              </p:cNvPr>
              <p:cNvSpPr/>
              <p:nvPr/>
            </p:nvSpPr>
            <p:spPr>
              <a:xfrm>
                <a:off x="6136791" y="39959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1" name="Freeform 415">
                <a:extLst>
                  <a:ext uri="{FF2B5EF4-FFF2-40B4-BE49-F238E27FC236}">
                    <a16:creationId xmlns:a16="http://schemas.microsoft.com/office/drawing/2014/main" id="{FDEE4C85-2B64-E5ED-C19A-020AAA2B915A}"/>
                  </a:ext>
                </a:extLst>
              </p:cNvPr>
              <p:cNvSpPr/>
              <p:nvPr/>
            </p:nvSpPr>
            <p:spPr>
              <a:xfrm>
                <a:off x="6216864" y="4060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2" name="Freeform 416">
                <a:extLst>
                  <a:ext uri="{FF2B5EF4-FFF2-40B4-BE49-F238E27FC236}">
                    <a16:creationId xmlns:a16="http://schemas.microsoft.com/office/drawing/2014/main" id="{68128F75-2F5E-305C-EF1E-DA20CD16F97D}"/>
                  </a:ext>
                </a:extLst>
              </p:cNvPr>
              <p:cNvSpPr/>
              <p:nvPr/>
            </p:nvSpPr>
            <p:spPr>
              <a:xfrm>
                <a:off x="6247080" y="4030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3" name="Freeform 417">
                <a:extLst>
                  <a:ext uri="{FF2B5EF4-FFF2-40B4-BE49-F238E27FC236}">
                    <a16:creationId xmlns:a16="http://schemas.microsoft.com/office/drawing/2014/main" id="{EE16B6BC-F472-FF09-1892-40090182B283}"/>
                  </a:ext>
                </a:extLst>
              </p:cNvPr>
              <p:cNvSpPr/>
              <p:nvPr/>
            </p:nvSpPr>
            <p:spPr>
              <a:xfrm>
                <a:off x="6216864" y="4060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4" name="Freeform 418">
                <a:extLst>
                  <a:ext uri="{FF2B5EF4-FFF2-40B4-BE49-F238E27FC236}">
                    <a16:creationId xmlns:a16="http://schemas.microsoft.com/office/drawing/2014/main" id="{D0586FC3-FC38-F75A-17DA-4095D525BBC0}"/>
                  </a:ext>
                </a:extLst>
              </p:cNvPr>
              <p:cNvSpPr/>
              <p:nvPr/>
            </p:nvSpPr>
            <p:spPr>
              <a:xfrm>
                <a:off x="6247080" y="4030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5" name="Freeform 419">
                <a:extLst>
                  <a:ext uri="{FF2B5EF4-FFF2-40B4-BE49-F238E27FC236}">
                    <a16:creationId xmlns:a16="http://schemas.microsoft.com/office/drawing/2014/main" id="{8DD48BDA-3D7A-980E-BE8C-2FCFE8923793}"/>
                  </a:ext>
                </a:extLst>
              </p:cNvPr>
              <p:cNvSpPr/>
              <p:nvPr/>
            </p:nvSpPr>
            <p:spPr>
              <a:xfrm>
                <a:off x="6389097" y="41410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6" name="Freeform 420">
                <a:extLst>
                  <a:ext uri="{FF2B5EF4-FFF2-40B4-BE49-F238E27FC236}">
                    <a16:creationId xmlns:a16="http://schemas.microsoft.com/office/drawing/2014/main" id="{0E8C468C-938F-209D-3677-FFD5D25AEC61}"/>
                  </a:ext>
                </a:extLst>
              </p:cNvPr>
              <p:cNvSpPr/>
              <p:nvPr/>
            </p:nvSpPr>
            <p:spPr>
              <a:xfrm>
                <a:off x="6419313" y="41108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 name="Freeform 421">
                <a:extLst>
                  <a:ext uri="{FF2B5EF4-FFF2-40B4-BE49-F238E27FC236}">
                    <a16:creationId xmlns:a16="http://schemas.microsoft.com/office/drawing/2014/main" id="{9CE2C54D-5FEB-A207-9450-892DA8309FC0}"/>
                  </a:ext>
                </a:extLst>
              </p:cNvPr>
              <p:cNvSpPr/>
              <p:nvPr/>
            </p:nvSpPr>
            <p:spPr>
              <a:xfrm>
                <a:off x="6562841" y="414103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 name="Freeform 422">
                <a:extLst>
                  <a:ext uri="{FF2B5EF4-FFF2-40B4-BE49-F238E27FC236}">
                    <a16:creationId xmlns:a16="http://schemas.microsoft.com/office/drawing/2014/main" id="{C03C8E7B-F678-1466-D96E-26804FE8EE5A}"/>
                  </a:ext>
                </a:extLst>
              </p:cNvPr>
              <p:cNvSpPr/>
              <p:nvPr/>
            </p:nvSpPr>
            <p:spPr>
              <a:xfrm>
                <a:off x="6593057" y="411080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 name="Freeform 423">
                <a:extLst>
                  <a:ext uri="{FF2B5EF4-FFF2-40B4-BE49-F238E27FC236}">
                    <a16:creationId xmlns:a16="http://schemas.microsoft.com/office/drawing/2014/main" id="{39789855-C28A-D7FA-35A1-97420F875A35}"/>
                  </a:ext>
                </a:extLst>
              </p:cNvPr>
              <p:cNvSpPr/>
              <p:nvPr/>
            </p:nvSpPr>
            <p:spPr>
              <a:xfrm>
                <a:off x="6633850" y="41878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 name="Freeform 424">
                <a:extLst>
                  <a:ext uri="{FF2B5EF4-FFF2-40B4-BE49-F238E27FC236}">
                    <a16:creationId xmlns:a16="http://schemas.microsoft.com/office/drawing/2014/main" id="{623FD8A0-427C-6FD8-F1F9-D6F5DCE1EC41}"/>
                  </a:ext>
                </a:extLst>
              </p:cNvPr>
              <p:cNvSpPr/>
              <p:nvPr/>
            </p:nvSpPr>
            <p:spPr>
              <a:xfrm>
                <a:off x="6664066" y="41576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 name="Freeform 425">
                <a:extLst>
                  <a:ext uri="{FF2B5EF4-FFF2-40B4-BE49-F238E27FC236}">
                    <a16:creationId xmlns:a16="http://schemas.microsoft.com/office/drawing/2014/main" id="{67DE626E-0585-5A1F-7D7E-30BAFECF88BB}"/>
                  </a:ext>
                </a:extLst>
              </p:cNvPr>
              <p:cNvSpPr/>
              <p:nvPr/>
            </p:nvSpPr>
            <p:spPr>
              <a:xfrm>
                <a:off x="6641404" y="418789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 name="Freeform 426">
                <a:extLst>
                  <a:ext uri="{FF2B5EF4-FFF2-40B4-BE49-F238E27FC236}">
                    <a16:creationId xmlns:a16="http://schemas.microsoft.com/office/drawing/2014/main" id="{38E1381D-ACBA-EE38-0F1D-CBEA78C182B5}"/>
                  </a:ext>
                </a:extLst>
              </p:cNvPr>
              <p:cNvSpPr/>
              <p:nvPr/>
            </p:nvSpPr>
            <p:spPr>
              <a:xfrm>
                <a:off x="6671620" y="415766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 name="Freeform 427">
                <a:extLst>
                  <a:ext uri="{FF2B5EF4-FFF2-40B4-BE49-F238E27FC236}">
                    <a16:creationId xmlns:a16="http://schemas.microsoft.com/office/drawing/2014/main" id="{3D2E0579-F47C-05DA-6E37-F827CBEEF432}"/>
                  </a:ext>
                </a:extLst>
              </p:cNvPr>
              <p:cNvSpPr/>
              <p:nvPr/>
            </p:nvSpPr>
            <p:spPr>
              <a:xfrm>
                <a:off x="6917883"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 name="Freeform 428">
                <a:extLst>
                  <a:ext uri="{FF2B5EF4-FFF2-40B4-BE49-F238E27FC236}">
                    <a16:creationId xmlns:a16="http://schemas.microsoft.com/office/drawing/2014/main" id="{987DF84B-F4A4-1AC7-F9B2-DE1EDDADB370}"/>
                  </a:ext>
                </a:extLst>
              </p:cNvPr>
              <p:cNvSpPr/>
              <p:nvPr/>
            </p:nvSpPr>
            <p:spPr>
              <a:xfrm>
                <a:off x="6948100"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 name="Freeform 429">
                <a:extLst>
                  <a:ext uri="{FF2B5EF4-FFF2-40B4-BE49-F238E27FC236}">
                    <a16:creationId xmlns:a16="http://schemas.microsoft.com/office/drawing/2014/main" id="{6225003F-C107-0BEE-0799-A7BD32BEACB4}"/>
                  </a:ext>
                </a:extLst>
              </p:cNvPr>
              <p:cNvSpPr/>
              <p:nvPr/>
            </p:nvSpPr>
            <p:spPr>
              <a:xfrm>
                <a:off x="6979827"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 name="Freeform 430">
                <a:extLst>
                  <a:ext uri="{FF2B5EF4-FFF2-40B4-BE49-F238E27FC236}">
                    <a16:creationId xmlns:a16="http://schemas.microsoft.com/office/drawing/2014/main" id="{45E7DE48-A0D5-E232-05DD-061CEA92AA24}"/>
                  </a:ext>
                </a:extLst>
              </p:cNvPr>
              <p:cNvSpPr/>
              <p:nvPr/>
            </p:nvSpPr>
            <p:spPr>
              <a:xfrm>
                <a:off x="7010043"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 name="Freeform 431">
                <a:extLst>
                  <a:ext uri="{FF2B5EF4-FFF2-40B4-BE49-F238E27FC236}">
                    <a16:creationId xmlns:a16="http://schemas.microsoft.com/office/drawing/2014/main" id="{CF14FCDE-6EF9-5DE0-FAA9-CD5A10D7FD1D}"/>
                  </a:ext>
                </a:extLst>
              </p:cNvPr>
              <p:cNvSpPr/>
              <p:nvPr/>
            </p:nvSpPr>
            <p:spPr>
              <a:xfrm>
                <a:off x="7082562" y="430279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 name="Freeform 432">
                <a:extLst>
                  <a:ext uri="{FF2B5EF4-FFF2-40B4-BE49-F238E27FC236}">
                    <a16:creationId xmlns:a16="http://schemas.microsoft.com/office/drawing/2014/main" id="{D0C073D7-92F9-0995-42AC-534DA40AF352}"/>
                  </a:ext>
                </a:extLst>
              </p:cNvPr>
              <p:cNvSpPr/>
              <p:nvPr/>
            </p:nvSpPr>
            <p:spPr>
              <a:xfrm>
                <a:off x="7112779" y="427255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 name="Freeform 433">
                <a:extLst>
                  <a:ext uri="{FF2B5EF4-FFF2-40B4-BE49-F238E27FC236}">
                    <a16:creationId xmlns:a16="http://schemas.microsoft.com/office/drawing/2014/main" id="{09E35D9D-FD49-2DB1-3A11-6E38069CC5DB}"/>
                  </a:ext>
                </a:extLst>
              </p:cNvPr>
              <p:cNvSpPr/>
              <p:nvPr/>
            </p:nvSpPr>
            <p:spPr>
              <a:xfrm>
                <a:off x="7531275"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 name="Freeform 434">
                <a:extLst>
                  <a:ext uri="{FF2B5EF4-FFF2-40B4-BE49-F238E27FC236}">
                    <a16:creationId xmlns:a16="http://schemas.microsoft.com/office/drawing/2014/main" id="{75B580D1-10C1-6A3C-2F01-1B0E8A1B151F}"/>
                  </a:ext>
                </a:extLst>
              </p:cNvPr>
              <p:cNvSpPr/>
              <p:nvPr/>
            </p:nvSpPr>
            <p:spPr>
              <a:xfrm>
                <a:off x="7561491"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 name="Freeform 435">
                <a:extLst>
                  <a:ext uri="{FF2B5EF4-FFF2-40B4-BE49-F238E27FC236}">
                    <a16:creationId xmlns:a16="http://schemas.microsoft.com/office/drawing/2014/main" id="{5FAC3B0C-1D19-FE5B-53C9-0AF02969124F}"/>
                  </a:ext>
                </a:extLst>
              </p:cNvPr>
              <p:cNvSpPr/>
              <p:nvPr/>
            </p:nvSpPr>
            <p:spPr>
              <a:xfrm>
                <a:off x="7587175"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 name="Freeform 436">
                <a:extLst>
                  <a:ext uri="{FF2B5EF4-FFF2-40B4-BE49-F238E27FC236}">
                    <a16:creationId xmlns:a16="http://schemas.microsoft.com/office/drawing/2014/main" id="{0B1A797F-3EAC-66C5-CB36-CDEF165168B6}"/>
                  </a:ext>
                </a:extLst>
              </p:cNvPr>
              <p:cNvSpPr/>
              <p:nvPr/>
            </p:nvSpPr>
            <p:spPr>
              <a:xfrm>
                <a:off x="7617392"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 name="Freeform 437">
                <a:extLst>
                  <a:ext uri="{FF2B5EF4-FFF2-40B4-BE49-F238E27FC236}">
                    <a16:creationId xmlns:a16="http://schemas.microsoft.com/office/drawing/2014/main" id="{BCCAFFDF-283A-9B8A-7350-967BC56D2C1F}"/>
                  </a:ext>
                </a:extLst>
              </p:cNvPr>
              <p:cNvSpPr/>
              <p:nvPr/>
            </p:nvSpPr>
            <p:spPr>
              <a:xfrm>
                <a:off x="8996768" y="440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 name="Freeform 438">
                <a:extLst>
                  <a:ext uri="{FF2B5EF4-FFF2-40B4-BE49-F238E27FC236}">
                    <a16:creationId xmlns:a16="http://schemas.microsoft.com/office/drawing/2014/main" id="{E280EB87-00CB-B56F-4442-25497242464E}"/>
                  </a:ext>
                </a:extLst>
              </p:cNvPr>
              <p:cNvSpPr/>
              <p:nvPr/>
            </p:nvSpPr>
            <p:spPr>
              <a:xfrm>
                <a:off x="9026984" y="437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2" name="Graphic 4">
              <a:extLst>
                <a:ext uri="{FF2B5EF4-FFF2-40B4-BE49-F238E27FC236}">
                  <a16:creationId xmlns:a16="http://schemas.microsoft.com/office/drawing/2014/main" id="{47522BED-F143-FF95-E394-144F661DAC48}"/>
                </a:ext>
              </a:extLst>
            </p:cNvPr>
            <p:cNvGrpSpPr/>
            <p:nvPr/>
          </p:nvGrpSpPr>
          <p:grpSpPr>
            <a:xfrm>
              <a:off x="1540338" y="3219445"/>
              <a:ext cx="10246862" cy="6168346"/>
              <a:chOff x="2741984" y="969378"/>
              <a:chExt cx="7359191" cy="3876133"/>
            </a:xfrm>
          </p:grpSpPr>
          <p:sp>
            <p:nvSpPr>
              <p:cNvPr id="53" name="Freeform 5">
                <a:extLst>
                  <a:ext uri="{FF2B5EF4-FFF2-40B4-BE49-F238E27FC236}">
                    <a16:creationId xmlns:a16="http://schemas.microsoft.com/office/drawing/2014/main" id="{FAF96BD4-76FE-6B86-0D05-2EAFCA2D985E}"/>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4" name="Freeform 6">
                <a:extLst>
                  <a:ext uri="{FF2B5EF4-FFF2-40B4-BE49-F238E27FC236}">
                    <a16:creationId xmlns:a16="http://schemas.microsoft.com/office/drawing/2014/main" id="{64386B7A-60BB-03A6-B40B-64FEE3726E51}"/>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5" name="Freeform 7">
                <a:extLst>
                  <a:ext uri="{FF2B5EF4-FFF2-40B4-BE49-F238E27FC236}">
                    <a16:creationId xmlns:a16="http://schemas.microsoft.com/office/drawing/2014/main" id="{3F712D18-EE48-4F47-BF3C-890FFBF88142}"/>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6" name="Freeform 8">
                <a:extLst>
                  <a:ext uri="{FF2B5EF4-FFF2-40B4-BE49-F238E27FC236}">
                    <a16:creationId xmlns:a16="http://schemas.microsoft.com/office/drawing/2014/main" id="{3CB4821C-5274-996D-6745-4585F850C4A3}"/>
                  </a:ext>
                </a:extLst>
              </p:cNvPr>
              <p:cNvSpPr/>
              <p:nvPr/>
            </p:nvSpPr>
            <p:spPr>
              <a:xfrm>
                <a:off x="297767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7" name="Freeform 9">
                <a:extLst>
                  <a:ext uri="{FF2B5EF4-FFF2-40B4-BE49-F238E27FC236}">
                    <a16:creationId xmlns:a16="http://schemas.microsoft.com/office/drawing/2014/main" id="{976259A3-E0A9-A1FE-A95C-5C4870AE935A}"/>
                  </a:ext>
                </a:extLst>
              </p:cNvPr>
              <p:cNvSpPr/>
              <p:nvPr/>
            </p:nvSpPr>
            <p:spPr>
              <a:xfrm>
                <a:off x="321789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8" name="Freeform 10">
                <a:extLst>
                  <a:ext uri="{FF2B5EF4-FFF2-40B4-BE49-F238E27FC236}">
                    <a16:creationId xmlns:a16="http://schemas.microsoft.com/office/drawing/2014/main" id="{A7621639-52D5-B32A-3C78-8E330E1A4102}"/>
                  </a:ext>
                </a:extLst>
              </p:cNvPr>
              <p:cNvSpPr/>
              <p:nvPr/>
            </p:nvSpPr>
            <p:spPr>
              <a:xfrm>
                <a:off x="345660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59" name="Freeform 11">
                <a:extLst>
                  <a:ext uri="{FF2B5EF4-FFF2-40B4-BE49-F238E27FC236}">
                    <a16:creationId xmlns:a16="http://schemas.microsoft.com/office/drawing/2014/main" id="{5D81F9E0-9D2A-78DE-4857-9F74394E1D2C}"/>
                  </a:ext>
                </a:extLst>
              </p:cNvPr>
              <p:cNvSpPr/>
              <p:nvPr/>
            </p:nvSpPr>
            <p:spPr>
              <a:xfrm>
                <a:off x="369682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0" name="Freeform 12">
                <a:extLst>
                  <a:ext uri="{FF2B5EF4-FFF2-40B4-BE49-F238E27FC236}">
                    <a16:creationId xmlns:a16="http://schemas.microsoft.com/office/drawing/2014/main" id="{31EB8CB2-07E4-F18F-0B66-85B2465D44F7}"/>
                  </a:ext>
                </a:extLst>
              </p:cNvPr>
              <p:cNvSpPr/>
              <p:nvPr/>
            </p:nvSpPr>
            <p:spPr>
              <a:xfrm>
                <a:off x="393704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1" name="Freeform 13">
                <a:extLst>
                  <a:ext uri="{FF2B5EF4-FFF2-40B4-BE49-F238E27FC236}">
                    <a16:creationId xmlns:a16="http://schemas.microsoft.com/office/drawing/2014/main" id="{63CC9F3B-78C5-3CCC-5B37-284D310D5FF8}"/>
                  </a:ext>
                </a:extLst>
              </p:cNvPr>
              <p:cNvSpPr/>
              <p:nvPr/>
            </p:nvSpPr>
            <p:spPr>
              <a:xfrm>
                <a:off x="417575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2" name="Freeform 14">
                <a:extLst>
                  <a:ext uri="{FF2B5EF4-FFF2-40B4-BE49-F238E27FC236}">
                    <a16:creationId xmlns:a16="http://schemas.microsoft.com/office/drawing/2014/main" id="{4D4AC04F-9B60-C95C-9310-7423ACBB7536}"/>
                  </a:ext>
                </a:extLst>
              </p:cNvPr>
              <p:cNvSpPr/>
              <p:nvPr/>
            </p:nvSpPr>
            <p:spPr>
              <a:xfrm>
                <a:off x="441597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3" name="Freeform 15">
                <a:extLst>
                  <a:ext uri="{FF2B5EF4-FFF2-40B4-BE49-F238E27FC236}">
                    <a16:creationId xmlns:a16="http://schemas.microsoft.com/office/drawing/2014/main" id="{8BCAE957-C3A8-D502-2940-1C63571238EC}"/>
                  </a:ext>
                </a:extLst>
              </p:cNvPr>
              <p:cNvSpPr/>
              <p:nvPr/>
            </p:nvSpPr>
            <p:spPr>
              <a:xfrm>
                <a:off x="465618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4" name="Freeform 16">
                <a:extLst>
                  <a:ext uri="{FF2B5EF4-FFF2-40B4-BE49-F238E27FC236}">
                    <a16:creationId xmlns:a16="http://schemas.microsoft.com/office/drawing/2014/main" id="{BB4FAB95-F38E-5470-B37B-57B33A73C242}"/>
                  </a:ext>
                </a:extLst>
              </p:cNvPr>
              <p:cNvSpPr/>
              <p:nvPr/>
            </p:nvSpPr>
            <p:spPr>
              <a:xfrm>
                <a:off x="489489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 name="Freeform 17">
                <a:extLst>
                  <a:ext uri="{FF2B5EF4-FFF2-40B4-BE49-F238E27FC236}">
                    <a16:creationId xmlns:a16="http://schemas.microsoft.com/office/drawing/2014/main" id="{77C86DD2-051B-8CC7-42E0-8DE0EB74B620}"/>
                  </a:ext>
                </a:extLst>
              </p:cNvPr>
              <p:cNvSpPr/>
              <p:nvPr/>
            </p:nvSpPr>
            <p:spPr>
              <a:xfrm>
                <a:off x="513511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 name="Freeform 18">
                <a:extLst>
                  <a:ext uri="{FF2B5EF4-FFF2-40B4-BE49-F238E27FC236}">
                    <a16:creationId xmlns:a16="http://schemas.microsoft.com/office/drawing/2014/main" id="{C9F97C28-7B49-BF30-3CCB-70F5223DFE02}"/>
                  </a:ext>
                </a:extLst>
              </p:cNvPr>
              <p:cNvSpPr/>
              <p:nvPr/>
            </p:nvSpPr>
            <p:spPr>
              <a:xfrm>
                <a:off x="537533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 name="Freeform 19">
                <a:extLst>
                  <a:ext uri="{FF2B5EF4-FFF2-40B4-BE49-F238E27FC236}">
                    <a16:creationId xmlns:a16="http://schemas.microsoft.com/office/drawing/2014/main" id="{483845BC-06A3-F5C4-FF30-7D0A0A5A8C70}"/>
                  </a:ext>
                </a:extLst>
              </p:cNvPr>
              <p:cNvSpPr/>
              <p:nvPr/>
            </p:nvSpPr>
            <p:spPr>
              <a:xfrm>
                <a:off x="561404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 name="Freeform 20">
                <a:extLst>
                  <a:ext uri="{FF2B5EF4-FFF2-40B4-BE49-F238E27FC236}">
                    <a16:creationId xmlns:a16="http://schemas.microsoft.com/office/drawing/2014/main" id="{4B3327E8-B635-D6E4-A68F-FB881F9B4DC0}"/>
                  </a:ext>
                </a:extLst>
              </p:cNvPr>
              <p:cNvSpPr/>
              <p:nvPr/>
            </p:nvSpPr>
            <p:spPr>
              <a:xfrm>
                <a:off x="585426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 name="Freeform 21">
                <a:extLst>
                  <a:ext uri="{FF2B5EF4-FFF2-40B4-BE49-F238E27FC236}">
                    <a16:creationId xmlns:a16="http://schemas.microsoft.com/office/drawing/2014/main" id="{51B310BE-39BF-24B9-2243-8801F94EEF98}"/>
                  </a:ext>
                </a:extLst>
              </p:cNvPr>
              <p:cNvSpPr/>
              <p:nvPr/>
            </p:nvSpPr>
            <p:spPr>
              <a:xfrm>
                <a:off x="609448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 name="Freeform 22">
                <a:extLst>
                  <a:ext uri="{FF2B5EF4-FFF2-40B4-BE49-F238E27FC236}">
                    <a16:creationId xmlns:a16="http://schemas.microsoft.com/office/drawing/2014/main" id="{920F0A19-A2EF-FD1A-55BE-CECBA6EF55A5}"/>
                  </a:ext>
                </a:extLst>
              </p:cNvPr>
              <p:cNvSpPr/>
              <p:nvPr/>
            </p:nvSpPr>
            <p:spPr>
              <a:xfrm>
                <a:off x="633319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 name="Freeform 23">
                <a:extLst>
                  <a:ext uri="{FF2B5EF4-FFF2-40B4-BE49-F238E27FC236}">
                    <a16:creationId xmlns:a16="http://schemas.microsoft.com/office/drawing/2014/main" id="{367FA754-3F41-5391-6C36-E89029A95396}"/>
                  </a:ext>
                </a:extLst>
              </p:cNvPr>
              <p:cNvSpPr/>
              <p:nvPr/>
            </p:nvSpPr>
            <p:spPr>
              <a:xfrm>
                <a:off x="657341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 name="Freeform 24">
                <a:extLst>
                  <a:ext uri="{FF2B5EF4-FFF2-40B4-BE49-F238E27FC236}">
                    <a16:creationId xmlns:a16="http://schemas.microsoft.com/office/drawing/2014/main" id="{365A3C99-6089-A3DD-4614-F4AF377037C2}"/>
                  </a:ext>
                </a:extLst>
              </p:cNvPr>
              <p:cNvSpPr/>
              <p:nvPr/>
            </p:nvSpPr>
            <p:spPr>
              <a:xfrm>
                <a:off x="681363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 name="Freeform 25">
                <a:extLst>
                  <a:ext uri="{FF2B5EF4-FFF2-40B4-BE49-F238E27FC236}">
                    <a16:creationId xmlns:a16="http://schemas.microsoft.com/office/drawing/2014/main" id="{C6AB2D23-B287-6966-903F-E0999EC3C13F}"/>
                  </a:ext>
                </a:extLst>
              </p:cNvPr>
              <p:cNvSpPr/>
              <p:nvPr/>
            </p:nvSpPr>
            <p:spPr>
              <a:xfrm>
                <a:off x="705385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 name="Freeform 26">
                <a:extLst>
                  <a:ext uri="{FF2B5EF4-FFF2-40B4-BE49-F238E27FC236}">
                    <a16:creationId xmlns:a16="http://schemas.microsoft.com/office/drawing/2014/main" id="{CCE48961-DC27-8109-EC43-04A85445CB42}"/>
                  </a:ext>
                </a:extLst>
              </p:cNvPr>
              <p:cNvSpPr/>
              <p:nvPr/>
            </p:nvSpPr>
            <p:spPr>
              <a:xfrm>
                <a:off x="729256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 name="Freeform 27">
                <a:extLst>
                  <a:ext uri="{FF2B5EF4-FFF2-40B4-BE49-F238E27FC236}">
                    <a16:creationId xmlns:a16="http://schemas.microsoft.com/office/drawing/2014/main" id="{E8555C58-E353-4E95-5378-678F7612FEFE}"/>
                  </a:ext>
                </a:extLst>
              </p:cNvPr>
              <p:cNvSpPr/>
              <p:nvPr/>
            </p:nvSpPr>
            <p:spPr>
              <a:xfrm>
                <a:off x="753278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 name="Freeform 28">
                <a:extLst>
                  <a:ext uri="{FF2B5EF4-FFF2-40B4-BE49-F238E27FC236}">
                    <a16:creationId xmlns:a16="http://schemas.microsoft.com/office/drawing/2014/main" id="{2A4345CD-ADCD-5231-100A-CAC1535093DD}"/>
                  </a:ext>
                </a:extLst>
              </p:cNvPr>
              <p:cNvSpPr/>
              <p:nvPr/>
            </p:nvSpPr>
            <p:spPr>
              <a:xfrm>
                <a:off x="777300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 name="Freeform 29">
                <a:extLst>
                  <a:ext uri="{FF2B5EF4-FFF2-40B4-BE49-F238E27FC236}">
                    <a16:creationId xmlns:a16="http://schemas.microsoft.com/office/drawing/2014/main" id="{DEEB0153-51D1-C38C-E93C-56839F7A05CC}"/>
                  </a:ext>
                </a:extLst>
              </p:cNvPr>
              <p:cNvSpPr/>
              <p:nvPr/>
            </p:nvSpPr>
            <p:spPr>
              <a:xfrm>
                <a:off x="801171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 name="Freeform 30">
                <a:extLst>
                  <a:ext uri="{FF2B5EF4-FFF2-40B4-BE49-F238E27FC236}">
                    <a16:creationId xmlns:a16="http://schemas.microsoft.com/office/drawing/2014/main" id="{1A685482-DA23-DAF5-7772-15F2C8C3985C}"/>
                  </a:ext>
                </a:extLst>
              </p:cNvPr>
              <p:cNvSpPr/>
              <p:nvPr/>
            </p:nvSpPr>
            <p:spPr>
              <a:xfrm>
                <a:off x="825193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 name="Freeform 31">
                <a:extLst>
                  <a:ext uri="{FF2B5EF4-FFF2-40B4-BE49-F238E27FC236}">
                    <a16:creationId xmlns:a16="http://schemas.microsoft.com/office/drawing/2014/main" id="{EF62ABAA-A731-560B-0672-AD39110C550F}"/>
                  </a:ext>
                </a:extLst>
              </p:cNvPr>
              <p:cNvSpPr/>
              <p:nvPr/>
            </p:nvSpPr>
            <p:spPr>
              <a:xfrm>
                <a:off x="849215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 name="Freeform 32">
                <a:extLst>
                  <a:ext uri="{FF2B5EF4-FFF2-40B4-BE49-F238E27FC236}">
                    <a16:creationId xmlns:a16="http://schemas.microsoft.com/office/drawing/2014/main" id="{30BA42A3-4DC1-52DC-C923-C9A4D5281854}"/>
                  </a:ext>
                </a:extLst>
              </p:cNvPr>
              <p:cNvSpPr/>
              <p:nvPr/>
            </p:nvSpPr>
            <p:spPr>
              <a:xfrm>
                <a:off x="873086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 name="Freeform 33">
                <a:extLst>
                  <a:ext uri="{FF2B5EF4-FFF2-40B4-BE49-F238E27FC236}">
                    <a16:creationId xmlns:a16="http://schemas.microsoft.com/office/drawing/2014/main" id="{BE8FC9DA-E785-C6DD-1458-4E46D071DE1D}"/>
                  </a:ext>
                </a:extLst>
              </p:cNvPr>
              <p:cNvSpPr/>
              <p:nvPr/>
            </p:nvSpPr>
            <p:spPr>
              <a:xfrm>
                <a:off x="897108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 name="Freeform 34">
                <a:extLst>
                  <a:ext uri="{FF2B5EF4-FFF2-40B4-BE49-F238E27FC236}">
                    <a16:creationId xmlns:a16="http://schemas.microsoft.com/office/drawing/2014/main" id="{56372ED0-65BD-163F-F5C5-AE0352BA2CDE}"/>
                  </a:ext>
                </a:extLst>
              </p:cNvPr>
              <p:cNvSpPr/>
              <p:nvPr/>
            </p:nvSpPr>
            <p:spPr>
              <a:xfrm>
                <a:off x="921130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 name="Freeform 35">
                <a:extLst>
                  <a:ext uri="{FF2B5EF4-FFF2-40B4-BE49-F238E27FC236}">
                    <a16:creationId xmlns:a16="http://schemas.microsoft.com/office/drawing/2014/main" id="{4034CE13-221F-EF3D-9C2D-C3DE8336219C}"/>
                  </a:ext>
                </a:extLst>
              </p:cNvPr>
              <p:cNvSpPr/>
              <p:nvPr/>
            </p:nvSpPr>
            <p:spPr>
              <a:xfrm>
                <a:off x="945001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 name="Freeform 36">
                <a:extLst>
                  <a:ext uri="{FF2B5EF4-FFF2-40B4-BE49-F238E27FC236}">
                    <a16:creationId xmlns:a16="http://schemas.microsoft.com/office/drawing/2014/main" id="{B1535356-CD17-2E23-B613-6F65C50F5383}"/>
                  </a:ext>
                </a:extLst>
              </p:cNvPr>
              <p:cNvSpPr/>
              <p:nvPr/>
            </p:nvSpPr>
            <p:spPr>
              <a:xfrm>
                <a:off x="969023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 name="Freeform 37">
                <a:extLst>
                  <a:ext uri="{FF2B5EF4-FFF2-40B4-BE49-F238E27FC236}">
                    <a16:creationId xmlns:a16="http://schemas.microsoft.com/office/drawing/2014/main" id="{DE897867-4E83-B9BD-BC1D-0BA1B523C339}"/>
                  </a:ext>
                </a:extLst>
              </p:cNvPr>
              <p:cNvSpPr/>
              <p:nvPr/>
            </p:nvSpPr>
            <p:spPr>
              <a:xfrm>
                <a:off x="993045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 name="Freeform 38">
                <a:extLst>
                  <a:ext uri="{FF2B5EF4-FFF2-40B4-BE49-F238E27FC236}">
                    <a16:creationId xmlns:a16="http://schemas.microsoft.com/office/drawing/2014/main" id="{11AE6C8C-6806-5CC0-3FA4-A2CA7D6B631D}"/>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 name="Freeform 39">
                <a:extLst>
                  <a:ext uri="{FF2B5EF4-FFF2-40B4-BE49-F238E27FC236}">
                    <a16:creationId xmlns:a16="http://schemas.microsoft.com/office/drawing/2014/main" id="{FA91F312-313C-1779-8C4E-D06770463FBB}"/>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 name="Freeform 40">
                <a:extLst>
                  <a:ext uri="{FF2B5EF4-FFF2-40B4-BE49-F238E27FC236}">
                    <a16:creationId xmlns:a16="http://schemas.microsoft.com/office/drawing/2014/main" id="{C2A3A8B1-3EE6-7C3F-AE9C-7E16CDC539E2}"/>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 name="Freeform 41">
                <a:extLst>
                  <a:ext uri="{FF2B5EF4-FFF2-40B4-BE49-F238E27FC236}">
                    <a16:creationId xmlns:a16="http://schemas.microsoft.com/office/drawing/2014/main" id="{1D769523-1670-BD7C-6DE9-793E018FF6ED}"/>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 name="Freeform 42">
                <a:extLst>
                  <a:ext uri="{FF2B5EF4-FFF2-40B4-BE49-F238E27FC236}">
                    <a16:creationId xmlns:a16="http://schemas.microsoft.com/office/drawing/2014/main" id="{E8D3F835-F1B7-C143-7995-F0C4948B62E1}"/>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 name="Freeform 43">
                <a:extLst>
                  <a:ext uri="{FF2B5EF4-FFF2-40B4-BE49-F238E27FC236}">
                    <a16:creationId xmlns:a16="http://schemas.microsoft.com/office/drawing/2014/main" id="{76417803-9084-8572-38DD-EAA1DFD2CFBE}"/>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 name="Freeform 44">
                <a:extLst>
                  <a:ext uri="{FF2B5EF4-FFF2-40B4-BE49-F238E27FC236}">
                    <a16:creationId xmlns:a16="http://schemas.microsoft.com/office/drawing/2014/main" id="{6866C045-1B48-D6DA-A2CC-41FEA3390162}"/>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 name="Freeform 45">
                <a:extLst>
                  <a:ext uri="{FF2B5EF4-FFF2-40B4-BE49-F238E27FC236}">
                    <a16:creationId xmlns:a16="http://schemas.microsoft.com/office/drawing/2014/main" id="{3234E188-8151-E555-1C89-0E0F28EE6FCE}"/>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 name="Freeform 46">
                <a:extLst>
                  <a:ext uri="{FF2B5EF4-FFF2-40B4-BE49-F238E27FC236}">
                    <a16:creationId xmlns:a16="http://schemas.microsoft.com/office/drawing/2014/main" id="{7AD7A69E-013A-E522-8FC7-DA281D1EDD8F}"/>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 name="Freeform 47">
                <a:extLst>
                  <a:ext uri="{FF2B5EF4-FFF2-40B4-BE49-F238E27FC236}">
                    <a16:creationId xmlns:a16="http://schemas.microsoft.com/office/drawing/2014/main" id="{7E656FD7-72AE-912E-70A0-8736C4C3CE9D}"/>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 name="Freeform 48">
                <a:extLst>
                  <a:ext uri="{FF2B5EF4-FFF2-40B4-BE49-F238E27FC236}">
                    <a16:creationId xmlns:a16="http://schemas.microsoft.com/office/drawing/2014/main" id="{E5D230F4-C5A3-5D74-83B8-EF76A17C9189}"/>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 name="Freeform 49">
                <a:extLst>
                  <a:ext uri="{FF2B5EF4-FFF2-40B4-BE49-F238E27FC236}">
                    <a16:creationId xmlns:a16="http://schemas.microsoft.com/office/drawing/2014/main" id="{83363E2F-E7F6-203F-1BE2-5FED232B3EB8}"/>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sp>
          <p:nvSpPr>
            <p:cNvPr id="13" name="TextBox 12">
              <a:extLst>
                <a:ext uri="{FF2B5EF4-FFF2-40B4-BE49-F238E27FC236}">
                  <a16:creationId xmlns:a16="http://schemas.microsoft.com/office/drawing/2014/main" id="{D03DAF1F-2A3A-1D8A-AD4C-8F5A422C1E60}"/>
                </a:ext>
              </a:extLst>
            </p:cNvPr>
            <p:cNvSpPr txBox="1"/>
            <p:nvPr/>
          </p:nvSpPr>
          <p:spPr>
            <a:xfrm>
              <a:off x="1754188"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14" name="TextBox 13">
              <a:extLst>
                <a:ext uri="{FF2B5EF4-FFF2-40B4-BE49-F238E27FC236}">
                  <a16:creationId xmlns:a16="http://schemas.microsoft.com/office/drawing/2014/main" id="{57B7C7BB-1323-AC7F-DE4A-99F99553A446}"/>
                </a:ext>
              </a:extLst>
            </p:cNvPr>
            <p:cNvSpPr txBox="1"/>
            <p:nvPr/>
          </p:nvSpPr>
          <p:spPr>
            <a:xfrm>
              <a:off x="2088016"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15" name="TextBox 14">
              <a:extLst>
                <a:ext uri="{FF2B5EF4-FFF2-40B4-BE49-F238E27FC236}">
                  <a16:creationId xmlns:a16="http://schemas.microsoft.com/office/drawing/2014/main" id="{08C4239F-241F-8B0E-53EE-6A3541B6E814}"/>
                </a:ext>
              </a:extLst>
            </p:cNvPr>
            <p:cNvSpPr txBox="1"/>
            <p:nvPr/>
          </p:nvSpPr>
          <p:spPr>
            <a:xfrm>
              <a:off x="2421774"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a:t>
              </a:r>
            </a:p>
          </p:txBody>
        </p:sp>
        <p:sp>
          <p:nvSpPr>
            <p:cNvPr id="16" name="TextBox 15">
              <a:extLst>
                <a:ext uri="{FF2B5EF4-FFF2-40B4-BE49-F238E27FC236}">
                  <a16:creationId xmlns:a16="http://schemas.microsoft.com/office/drawing/2014/main" id="{B14B898E-3F8F-ADEE-09AF-6E6B5387A8DC}"/>
                </a:ext>
              </a:extLst>
            </p:cNvPr>
            <p:cNvSpPr txBox="1"/>
            <p:nvPr/>
          </p:nvSpPr>
          <p:spPr>
            <a:xfrm>
              <a:off x="2755625"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a:t>
              </a:r>
            </a:p>
          </p:txBody>
        </p:sp>
        <p:sp>
          <p:nvSpPr>
            <p:cNvPr id="17" name="TextBox 16">
              <a:extLst>
                <a:ext uri="{FF2B5EF4-FFF2-40B4-BE49-F238E27FC236}">
                  <a16:creationId xmlns:a16="http://schemas.microsoft.com/office/drawing/2014/main" id="{E95678F0-817C-A78F-E2BB-15C4BD18CF0E}"/>
                </a:ext>
              </a:extLst>
            </p:cNvPr>
            <p:cNvSpPr txBox="1"/>
            <p:nvPr/>
          </p:nvSpPr>
          <p:spPr>
            <a:xfrm>
              <a:off x="3089496"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18" name="TextBox 17">
              <a:extLst>
                <a:ext uri="{FF2B5EF4-FFF2-40B4-BE49-F238E27FC236}">
                  <a16:creationId xmlns:a16="http://schemas.microsoft.com/office/drawing/2014/main" id="{69D12AF3-2EDA-8B32-767C-0C185C01C471}"/>
                </a:ext>
              </a:extLst>
            </p:cNvPr>
            <p:cNvSpPr txBox="1"/>
            <p:nvPr/>
          </p:nvSpPr>
          <p:spPr>
            <a:xfrm>
              <a:off x="3423366"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a:t>
              </a:r>
            </a:p>
          </p:txBody>
        </p:sp>
        <p:sp>
          <p:nvSpPr>
            <p:cNvPr id="19" name="TextBox 18">
              <a:extLst>
                <a:ext uri="{FF2B5EF4-FFF2-40B4-BE49-F238E27FC236}">
                  <a16:creationId xmlns:a16="http://schemas.microsoft.com/office/drawing/2014/main" id="{9B4E6A50-24D4-E815-7666-BD45C75C8885}"/>
                </a:ext>
              </a:extLst>
            </p:cNvPr>
            <p:cNvSpPr txBox="1"/>
            <p:nvPr/>
          </p:nvSpPr>
          <p:spPr>
            <a:xfrm>
              <a:off x="3757193"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a:t>
              </a:r>
            </a:p>
          </p:txBody>
        </p:sp>
        <p:sp>
          <p:nvSpPr>
            <p:cNvPr id="20" name="TextBox 19">
              <a:extLst>
                <a:ext uri="{FF2B5EF4-FFF2-40B4-BE49-F238E27FC236}">
                  <a16:creationId xmlns:a16="http://schemas.microsoft.com/office/drawing/2014/main" id="{E5148C6E-20DA-E9B4-C412-20C59F47AB06}"/>
                </a:ext>
              </a:extLst>
            </p:cNvPr>
            <p:cNvSpPr txBox="1"/>
            <p:nvPr/>
          </p:nvSpPr>
          <p:spPr>
            <a:xfrm>
              <a:off x="4091085"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a:t>
              </a:r>
            </a:p>
          </p:txBody>
        </p:sp>
        <p:sp>
          <p:nvSpPr>
            <p:cNvPr id="21" name="TextBox 20">
              <a:extLst>
                <a:ext uri="{FF2B5EF4-FFF2-40B4-BE49-F238E27FC236}">
                  <a16:creationId xmlns:a16="http://schemas.microsoft.com/office/drawing/2014/main" id="{A2585662-7ECF-E0CE-E283-530EB82BB99B}"/>
                </a:ext>
              </a:extLst>
            </p:cNvPr>
            <p:cNvSpPr txBox="1"/>
            <p:nvPr/>
          </p:nvSpPr>
          <p:spPr>
            <a:xfrm>
              <a:off x="4424744"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a:t>
              </a:r>
            </a:p>
          </p:txBody>
        </p:sp>
        <p:sp>
          <p:nvSpPr>
            <p:cNvPr id="22" name="TextBox 21">
              <a:extLst>
                <a:ext uri="{FF2B5EF4-FFF2-40B4-BE49-F238E27FC236}">
                  <a16:creationId xmlns:a16="http://schemas.microsoft.com/office/drawing/2014/main" id="{F5392274-A844-279C-848E-45BCE1CB86DA}"/>
                </a:ext>
              </a:extLst>
            </p:cNvPr>
            <p:cNvSpPr txBox="1"/>
            <p:nvPr/>
          </p:nvSpPr>
          <p:spPr>
            <a:xfrm>
              <a:off x="4758593" y="943654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a:t>
              </a:r>
            </a:p>
          </p:txBody>
        </p:sp>
        <p:sp>
          <p:nvSpPr>
            <p:cNvPr id="23" name="TextBox 22">
              <a:extLst>
                <a:ext uri="{FF2B5EF4-FFF2-40B4-BE49-F238E27FC236}">
                  <a16:creationId xmlns:a16="http://schemas.microsoft.com/office/drawing/2014/main" id="{B295DF0C-239A-D435-A327-95E124896160}"/>
                </a:ext>
              </a:extLst>
            </p:cNvPr>
            <p:cNvSpPr txBox="1"/>
            <p:nvPr/>
          </p:nvSpPr>
          <p:spPr>
            <a:xfrm>
              <a:off x="504472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a:t>
              </a:r>
            </a:p>
          </p:txBody>
        </p:sp>
        <p:sp>
          <p:nvSpPr>
            <p:cNvPr id="24" name="TextBox 23">
              <a:extLst>
                <a:ext uri="{FF2B5EF4-FFF2-40B4-BE49-F238E27FC236}">
                  <a16:creationId xmlns:a16="http://schemas.microsoft.com/office/drawing/2014/main" id="{46D9D38B-9B8A-C64B-2E2E-B852C3622C6B}"/>
                </a:ext>
              </a:extLst>
            </p:cNvPr>
            <p:cNvSpPr txBox="1"/>
            <p:nvPr/>
          </p:nvSpPr>
          <p:spPr>
            <a:xfrm>
              <a:off x="537855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11</a:t>
              </a:r>
            </a:p>
          </p:txBody>
        </p:sp>
        <p:sp>
          <p:nvSpPr>
            <p:cNvPr id="25" name="TextBox 24">
              <a:extLst>
                <a:ext uri="{FF2B5EF4-FFF2-40B4-BE49-F238E27FC236}">
                  <a16:creationId xmlns:a16="http://schemas.microsoft.com/office/drawing/2014/main" id="{569AAEB6-3CD5-6D10-38AE-3E5E83A0298C}"/>
                </a:ext>
              </a:extLst>
            </p:cNvPr>
            <p:cNvSpPr txBox="1"/>
            <p:nvPr/>
          </p:nvSpPr>
          <p:spPr>
            <a:xfrm>
              <a:off x="5712323"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12</a:t>
              </a:r>
            </a:p>
          </p:txBody>
        </p:sp>
        <p:sp>
          <p:nvSpPr>
            <p:cNvPr id="26" name="TextBox 25">
              <a:extLst>
                <a:ext uri="{FF2B5EF4-FFF2-40B4-BE49-F238E27FC236}">
                  <a16:creationId xmlns:a16="http://schemas.microsoft.com/office/drawing/2014/main" id="{7BCD762C-9D3E-9C47-92ED-A66FEB92EFC3}"/>
                </a:ext>
              </a:extLst>
            </p:cNvPr>
            <p:cNvSpPr txBox="1"/>
            <p:nvPr/>
          </p:nvSpPr>
          <p:spPr>
            <a:xfrm>
              <a:off x="6046174"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13</a:t>
              </a:r>
            </a:p>
          </p:txBody>
        </p:sp>
        <p:sp>
          <p:nvSpPr>
            <p:cNvPr id="27" name="TextBox 26">
              <a:extLst>
                <a:ext uri="{FF2B5EF4-FFF2-40B4-BE49-F238E27FC236}">
                  <a16:creationId xmlns:a16="http://schemas.microsoft.com/office/drawing/2014/main" id="{8329C808-A89D-D59C-9C21-37BF4A7332F4}"/>
                </a:ext>
              </a:extLst>
            </p:cNvPr>
            <p:cNvSpPr txBox="1"/>
            <p:nvPr/>
          </p:nvSpPr>
          <p:spPr>
            <a:xfrm>
              <a:off x="6380042"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28" name="TextBox 27">
              <a:extLst>
                <a:ext uri="{FF2B5EF4-FFF2-40B4-BE49-F238E27FC236}">
                  <a16:creationId xmlns:a16="http://schemas.microsoft.com/office/drawing/2014/main" id="{D53336AE-4E32-E4CE-08C2-194B1031E7CE}"/>
                </a:ext>
              </a:extLst>
            </p:cNvPr>
            <p:cNvSpPr txBox="1"/>
            <p:nvPr/>
          </p:nvSpPr>
          <p:spPr>
            <a:xfrm>
              <a:off x="6713893"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a:t>
              </a:r>
            </a:p>
          </p:txBody>
        </p:sp>
        <p:sp>
          <p:nvSpPr>
            <p:cNvPr id="29" name="TextBox 28">
              <a:extLst>
                <a:ext uri="{FF2B5EF4-FFF2-40B4-BE49-F238E27FC236}">
                  <a16:creationId xmlns:a16="http://schemas.microsoft.com/office/drawing/2014/main" id="{EDFDF0AC-CE35-3864-DD2E-07A115C20286}"/>
                </a:ext>
              </a:extLst>
            </p:cNvPr>
            <p:cNvSpPr txBox="1"/>
            <p:nvPr/>
          </p:nvSpPr>
          <p:spPr>
            <a:xfrm>
              <a:off x="704773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a:t>
              </a:r>
            </a:p>
          </p:txBody>
        </p:sp>
        <p:sp>
          <p:nvSpPr>
            <p:cNvPr id="30" name="TextBox 29">
              <a:extLst>
                <a:ext uri="{FF2B5EF4-FFF2-40B4-BE49-F238E27FC236}">
                  <a16:creationId xmlns:a16="http://schemas.microsoft.com/office/drawing/2014/main" id="{4138CA20-B339-F1E1-23C7-27E3D3322BA6}"/>
                </a:ext>
              </a:extLst>
            </p:cNvPr>
            <p:cNvSpPr txBox="1"/>
            <p:nvPr/>
          </p:nvSpPr>
          <p:spPr>
            <a:xfrm>
              <a:off x="738160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17</a:t>
              </a:r>
            </a:p>
          </p:txBody>
        </p:sp>
        <p:sp>
          <p:nvSpPr>
            <p:cNvPr id="31" name="TextBox 30">
              <a:extLst>
                <a:ext uri="{FF2B5EF4-FFF2-40B4-BE49-F238E27FC236}">
                  <a16:creationId xmlns:a16="http://schemas.microsoft.com/office/drawing/2014/main" id="{95CA8BB8-0740-CDE1-B116-0310EB06A0AA}"/>
                </a:ext>
              </a:extLst>
            </p:cNvPr>
            <p:cNvSpPr txBox="1"/>
            <p:nvPr/>
          </p:nvSpPr>
          <p:spPr>
            <a:xfrm>
              <a:off x="771526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a:t>
              </a:r>
            </a:p>
          </p:txBody>
        </p:sp>
        <p:sp>
          <p:nvSpPr>
            <p:cNvPr id="32" name="TextBox 31">
              <a:extLst>
                <a:ext uri="{FF2B5EF4-FFF2-40B4-BE49-F238E27FC236}">
                  <a16:creationId xmlns:a16="http://schemas.microsoft.com/office/drawing/2014/main" id="{8A27E2BF-149E-E1C2-F660-4BE618EA32BE}"/>
                </a:ext>
              </a:extLst>
            </p:cNvPr>
            <p:cNvSpPr txBox="1"/>
            <p:nvPr/>
          </p:nvSpPr>
          <p:spPr>
            <a:xfrm>
              <a:off x="8049139"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19</a:t>
              </a:r>
            </a:p>
          </p:txBody>
        </p:sp>
        <p:sp>
          <p:nvSpPr>
            <p:cNvPr id="33" name="TextBox 32">
              <a:extLst>
                <a:ext uri="{FF2B5EF4-FFF2-40B4-BE49-F238E27FC236}">
                  <a16:creationId xmlns:a16="http://schemas.microsoft.com/office/drawing/2014/main" id="{613FCE90-8B4C-016B-F93C-F53937B130BD}"/>
                </a:ext>
              </a:extLst>
            </p:cNvPr>
            <p:cNvSpPr txBox="1"/>
            <p:nvPr/>
          </p:nvSpPr>
          <p:spPr>
            <a:xfrm>
              <a:off x="8380694"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34" name="TextBox 33">
              <a:extLst>
                <a:ext uri="{FF2B5EF4-FFF2-40B4-BE49-F238E27FC236}">
                  <a16:creationId xmlns:a16="http://schemas.microsoft.com/office/drawing/2014/main" id="{519AACC0-B5BC-06ED-B462-37384109F2AF}"/>
                </a:ext>
              </a:extLst>
            </p:cNvPr>
            <p:cNvSpPr txBox="1"/>
            <p:nvPr/>
          </p:nvSpPr>
          <p:spPr>
            <a:xfrm>
              <a:off x="8714543"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21</a:t>
              </a:r>
            </a:p>
          </p:txBody>
        </p:sp>
        <p:sp>
          <p:nvSpPr>
            <p:cNvPr id="35" name="TextBox 34">
              <a:extLst>
                <a:ext uri="{FF2B5EF4-FFF2-40B4-BE49-F238E27FC236}">
                  <a16:creationId xmlns:a16="http://schemas.microsoft.com/office/drawing/2014/main" id="{4FDB76F7-D86E-6F94-BA24-C20C27BA462D}"/>
                </a:ext>
              </a:extLst>
            </p:cNvPr>
            <p:cNvSpPr txBox="1"/>
            <p:nvPr/>
          </p:nvSpPr>
          <p:spPr>
            <a:xfrm>
              <a:off x="9048288"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22</a:t>
              </a:r>
            </a:p>
          </p:txBody>
        </p:sp>
        <p:sp>
          <p:nvSpPr>
            <p:cNvPr id="36" name="TextBox 35">
              <a:extLst>
                <a:ext uri="{FF2B5EF4-FFF2-40B4-BE49-F238E27FC236}">
                  <a16:creationId xmlns:a16="http://schemas.microsoft.com/office/drawing/2014/main" id="{969FB3FC-4457-78E1-C04A-5E27F7DBE901}"/>
                </a:ext>
              </a:extLst>
            </p:cNvPr>
            <p:cNvSpPr txBox="1"/>
            <p:nvPr/>
          </p:nvSpPr>
          <p:spPr>
            <a:xfrm>
              <a:off x="9382155"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23</a:t>
              </a:r>
            </a:p>
          </p:txBody>
        </p:sp>
        <p:sp>
          <p:nvSpPr>
            <p:cNvPr id="37" name="TextBox 36">
              <a:extLst>
                <a:ext uri="{FF2B5EF4-FFF2-40B4-BE49-F238E27FC236}">
                  <a16:creationId xmlns:a16="http://schemas.microsoft.com/office/drawing/2014/main" id="{D266AB7C-BFF5-690E-56FE-373A3E008A6F}"/>
                </a:ext>
              </a:extLst>
            </p:cNvPr>
            <p:cNvSpPr txBox="1"/>
            <p:nvPr/>
          </p:nvSpPr>
          <p:spPr>
            <a:xfrm>
              <a:off x="9716004"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24</a:t>
              </a:r>
            </a:p>
          </p:txBody>
        </p:sp>
        <p:sp>
          <p:nvSpPr>
            <p:cNvPr id="38" name="TextBox 37">
              <a:extLst>
                <a:ext uri="{FF2B5EF4-FFF2-40B4-BE49-F238E27FC236}">
                  <a16:creationId xmlns:a16="http://schemas.microsoft.com/office/drawing/2014/main" id="{9E9A53BA-A6C2-33E9-9CCB-9F75B3B4A72D}"/>
                </a:ext>
              </a:extLst>
            </p:cNvPr>
            <p:cNvSpPr txBox="1"/>
            <p:nvPr/>
          </p:nvSpPr>
          <p:spPr>
            <a:xfrm>
              <a:off x="10049874"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25</a:t>
              </a:r>
            </a:p>
          </p:txBody>
        </p:sp>
        <p:sp>
          <p:nvSpPr>
            <p:cNvPr id="39" name="TextBox 38">
              <a:extLst>
                <a:ext uri="{FF2B5EF4-FFF2-40B4-BE49-F238E27FC236}">
                  <a16:creationId xmlns:a16="http://schemas.microsoft.com/office/drawing/2014/main" id="{014DB58E-3236-5D44-3085-5FAC3A08FDE4}"/>
                </a:ext>
              </a:extLst>
            </p:cNvPr>
            <p:cNvSpPr txBox="1"/>
            <p:nvPr/>
          </p:nvSpPr>
          <p:spPr>
            <a:xfrm>
              <a:off x="10383723"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26</a:t>
              </a:r>
            </a:p>
          </p:txBody>
        </p:sp>
        <p:sp>
          <p:nvSpPr>
            <p:cNvPr id="40" name="TextBox 39">
              <a:extLst>
                <a:ext uri="{FF2B5EF4-FFF2-40B4-BE49-F238E27FC236}">
                  <a16:creationId xmlns:a16="http://schemas.microsoft.com/office/drawing/2014/main" id="{511C0A22-4DD9-FB03-516F-034F4942F360}"/>
                </a:ext>
              </a:extLst>
            </p:cNvPr>
            <p:cNvSpPr txBox="1"/>
            <p:nvPr/>
          </p:nvSpPr>
          <p:spPr>
            <a:xfrm>
              <a:off x="10717596"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a:t>
              </a:r>
            </a:p>
          </p:txBody>
        </p:sp>
        <p:sp>
          <p:nvSpPr>
            <p:cNvPr id="41" name="TextBox 40">
              <a:extLst>
                <a:ext uri="{FF2B5EF4-FFF2-40B4-BE49-F238E27FC236}">
                  <a16:creationId xmlns:a16="http://schemas.microsoft.com/office/drawing/2014/main" id="{3B03DFB2-8F50-90CB-82FE-37654074BA32}"/>
                </a:ext>
              </a:extLst>
            </p:cNvPr>
            <p:cNvSpPr txBox="1"/>
            <p:nvPr/>
          </p:nvSpPr>
          <p:spPr>
            <a:xfrm>
              <a:off x="11051253"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28</a:t>
              </a:r>
            </a:p>
          </p:txBody>
        </p:sp>
        <p:sp>
          <p:nvSpPr>
            <p:cNvPr id="42" name="TextBox 41">
              <a:extLst>
                <a:ext uri="{FF2B5EF4-FFF2-40B4-BE49-F238E27FC236}">
                  <a16:creationId xmlns:a16="http://schemas.microsoft.com/office/drawing/2014/main" id="{8E37E300-76BB-C2B0-5D68-D20469581111}"/>
                </a:ext>
              </a:extLst>
            </p:cNvPr>
            <p:cNvSpPr txBox="1"/>
            <p:nvPr/>
          </p:nvSpPr>
          <p:spPr>
            <a:xfrm>
              <a:off x="11385102" y="943654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a:t>
              </a:r>
            </a:p>
          </p:txBody>
        </p:sp>
        <p:sp>
          <p:nvSpPr>
            <p:cNvPr id="43" name="TextBox 42">
              <a:extLst>
                <a:ext uri="{FF2B5EF4-FFF2-40B4-BE49-F238E27FC236}">
                  <a16:creationId xmlns:a16="http://schemas.microsoft.com/office/drawing/2014/main" id="{A4181BB2-D4E2-4615-EEB0-B29751452511}"/>
                </a:ext>
              </a:extLst>
            </p:cNvPr>
            <p:cNvSpPr txBox="1"/>
            <p:nvPr/>
          </p:nvSpPr>
          <p:spPr>
            <a:xfrm>
              <a:off x="1251558" y="9013377"/>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44" name="TextBox 43">
              <a:extLst>
                <a:ext uri="{FF2B5EF4-FFF2-40B4-BE49-F238E27FC236}">
                  <a16:creationId xmlns:a16="http://schemas.microsoft.com/office/drawing/2014/main" id="{C33D81D7-BE32-3849-1EB9-14D20701D848}"/>
                </a:ext>
              </a:extLst>
            </p:cNvPr>
            <p:cNvSpPr txBox="1"/>
            <p:nvPr/>
          </p:nvSpPr>
          <p:spPr>
            <a:xfrm>
              <a:off x="1157961" y="7851495"/>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45" name="TextBox 44">
              <a:extLst>
                <a:ext uri="{FF2B5EF4-FFF2-40B4-BE49-F238E27FC236}">
                  <a16:creationId xmlns:a16="http://schemas.microsoft.com/office/drawing/2014/main" id="{B597421B-DD37-0FAC-C905-132DF622C6E2}"/>
                </a:ext>
              </a:extLst>
            </p:cNvPr>
            <p:cNvSpPr txBox="1"/>
            <p:nvPr/>
          </p:nvSpPr>
          <p:spPr>
            <a:xfrm>
              <a:off x="1157961" y="6689422"/>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40</a:t>
              </a:r>
            </a:p>
          </p:txBody>
        </p:sp>
        <p:sp>
          <p:nvSpPr>
            <p:cNvPr id="46" name="TextBox 45">
              <a:extLst>
                <a:ext uri="{FF2B5EF4-FFF2-40B4-BE49-F238E27FC236}">
                  <a16:creationId xmlns:a16="http://schemas.microsoft.com/office/drawing/2014/main" id="{7348C6EB-C62A-B210-9DFB-C41026D1A875}"/>
                </a:ext>
              </a:extLst>
            </p:cNvPr>
            <p:cNvSpPr txBox="1"/>
            <p:nvPr/>
          </p:nvSpPr>
          <p:spPr>
            <a:xfrm>
              <a:off x="1157961" y="5527540"/>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60</a:t>
              </a:r>
            </a:p>
          </p:txBody>
        </p:sp>
        <p:sp>
          <p:nvSpPr>
            <p:cNvPr id="47" name="TextBox 46">
              <a:extLst>
                <a:ext uri="{FF2B5EF4-FFF2-40B4-BE49-F238E27FC236}">
                  <a16:creationId xmlns:a16="http://schemas.microsoft.com/office/drawing/2014/main" id="{8BBD80A6-C7EC-4F71-F594-00A0CA34998D}"/>
                </a:ext>
              </a:extLst>
            </p:cNvPr>
            <p:cNvSpPr txBox="1"/>
            <p:nvPr/>
          </p:nvSpPr>
          <p:spPr>
            <a:xfrm>
              <a:off x="1157961" y="436544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80</a:t>
              </a:r>
            </a:p>
          </p:txBody>
        </p:sp>
        <p:sp>
          <p:nvSpPr>
            <p:cNvPr id="48" name="TextBox 47">
              <a:extLst>
                <a:ext uri="{FF2B5EF4-FFF2-40B4-BE49-F238E27FC236}">
                  <a16:creationId xmlns:a16="http://schemas.microsoft.com/office/drawing/2014/main" id="{5DCB46A9-0183-7DFE-526C-037A3D6B7A2A}"/>
                </a:ext>
              </a:extLst>
            </p:cNvPr>
            <p:cNvSpPr txBox="1"/>
            <p:nvPr/>
          </p:nvSpPr>
          <p:spPr>
            <a:xfrm>
              <a:off x="1064368" y="3203544"/>
              <a:ext cx="78750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100</a:t>
              </a:r>
            </a:p>
          </p:txBody>
        </p:sp>
        <p:sp>
          <p:nvSpPr>
            <p:cNvPr id="49" name="TextBox 48">
              <a:extLst>
                <a:ext uri="{FF2B5EF4-FFF2-40B4-BE49-F238E27FC236}">
                  <a16:creationId xmlns:a16="http://schemas.microsoft.com/office/drawing/2014/main" id="{EA9146F8-15F4-D192-38A4-0FAD1D6E1D9F}"/>
                </a:ext>
              </a:extLst>
            </p:cNvPr>
            <p:cNvSpPr txBox="1"/>
            <p:nvPr/>
          </p:nvSpPr>
          <p:spPr>
            <a:xfrm rot="16200000">
              <a:off x="-1747041" y="6006298"/>
              <a:ext cx="5045630" cy="523290"/>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Progression-Free Survival Probability (%)</a:t>
              </a:r>
            </a:p>
          </p:txBody>
        </p:sp>
        <p:sp>
          <p:nvSpPr>
            <p:cNvPr id="50" name="TextBox 49">
              <a:extLst>
                <a:ext uri="{FF2B5EF4-FFF2-40B4-BE49-F238E27FC236}">
                  <a16:creationId xmlns:a16="http://schemas.microsoft.com/office/drawing/2014/main" id="{0389FC7C-78A7-8986-2617-4B07B625B6AE}"/>
                </a:ext>
              </a:extLst>
            </p:cNvPr>
            <p:cNvSpPr txBox="1"/>
            <p:nvPr/>
          </p:nvSpPr>
          <p:spPr>
            <a:xfrm>
              <a:off x="5737105" y="9749417"/>
              <a:ext cx="1313352"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Months</a:t>
              </a:r>
            </a:p>
          </p:txBody>
        </p:sp>
      </p:grpSp>
      <p:grpSp>
        <p:nvGrpSpPr>
          <p:cNvPr id="476" name="Group 475">
            <a:extLst>
              <a:ext uri="{FF2B5EF4-FFF2-40B4-BE49-F238E27FC236}">
                <a16:creationId xmlns:a16="http://schemas.microsoft.com/office/drawing/2014/main" id="{5DD74F70-4C7A-07DF-1521-1C279198FF6F}"/>
              </a:ext>
            </a:extLst>
          </p:cNvPr>
          <p:cNvGrpSpPr/>
          <p:nvPr/>
        </p:nvGrpSpPr>
        <p:grpSpPr>
          <a:xfrm>
            <a:off x="4486146" y="3759165"/>
            <a:ext cx="4542183" cy="408611"/>
            <a:chOff x="1152883" y="9650833"/>
            <a:chExt cx="10915536" cy="1010040"/>
          </a:xfrm>
        </p:grpSpPr>
        <p:sp>
          <p:nvSpPr>
            <p:cNvPr id="477" name="TextBox 476">
              <a:extLst>
                <a:ext uri="{FF2B5EF4-FFF2-40B4-BE49-F238E27FC236}">
                  <a16:creationId xmlns:a16="http://schemas.microsoft.com/office/drawing/2014/main" id="{E99529E8-A322-6D14-46A3-4EEA30B2CD9A}"/>
                </a:ext>
              </a:extLst>
            </p:cNvPr>
            <p:cNvSpPr txBox="1"/>
            <p:nvPr/>
          </p:nvSpPr>
          <p:spPr>
            <a:xfrm>
              <a:off x="1640794" y="9650833"/>
              <a:ext cx="1399139" cy="456473"/>
            </a:xfrm>
            <a:prstGeom prst="rect">
              <a:avLst/>
            </a:prstGeom>
            <a:noFill/>
          </p:spPr>
          <p:txBody>
            <a:bodyPr wrap="none" rtlCol="0">
              <a:spAutoFit/>
            </a:bodyPr>
            <a:lstStyle/>
            <a:p>
              <a:pPr defTabSz="342832" fontAlgn="auto">
                <a:spcBef>
                  <a:spcPts val="0"/>
                </a:spcBef>
                <a:spcAft>
                  <a:spcPts val="0"/>
                </a:spcAft>
                <a:defRPr/>
              </a:pPr>
              <a:r>
                <a:rPr lang="en-US" sz="600" b="1" kern="0" dirty="0">
                  <a:solidFill>
                    <a:srgbClr val="000000"/>
                  </a:solidFill>
                  <a:latin typeface="Helvetica-Bold"/>
                  <a:ea typeface="+mn-ea"/>
                  <a:cs typeface="+mn-cs"/>
                  <a:sym typeface="Helvetica-Bold"/>
                  <a:rtl val="0"/>
                </a:rPr>
                <a:t>No. at Risk</a:t>
              </a:r>
            </a:p>
          </p:txBody>
        </p:sp>
        <p:sp>
          <p:nvSpPr>
            <p:cNvPr id="478" name="TextBox 477">
              <a:extLst>
                <a:ext uri="{FF2B5EF4-FFF2-40B4-BE49-F238E27FC236}">
                  <a16:creationId xmlns:a16="http://schemas.microsoft.com/office/drawing/2014/main" id="{0B9D77CB-E353-BC77-4D8F-0C35A7C0865E}"/>
                </a:ext>
              </a:extLst>
            </p:cNvPr>
            <p:cNvSpPr txBox="1"/>
            <p:nvPr/>
          </p:nvSpPr>
          <p:spPr>
            <a:xfrm>
              <a:off x="2661569"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373</a:t>
              </a:r>
            </a:p>
          </p:txBody>
        </p:sp>
        <p:sp>
          <p:nvSpPr>
            <p:cNvPr id="479" name="TextBox 478">
              <a:extLst>
                <a:ext uri="{FF2B5EF4-FFF2-40B4-BE49-F238E27FC236}">
                  <a16:creationId xmlns:a16="http://schemas.microsoft.com/office/drawing/2014/main" id="{70AE6E94-EE7D-8075-02A8-8FE7B87E0F7F}"/>
                </a:ext>
              </a:extLst>
            </p:cNvPr>
            <p:cNvSpPr txBox="1"/>
            <p:nvPr/>
          </p:nvSpPr>
          <p:spPr>
            <a:xfrm>
              <a:off x="2964945"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365</a:t>
              </a:r>
            </a:p>
          </p:txBody>
        </p:sp>
        <p:sp>
          <p:nvSpPr>
            <p:cNvPr id="480" name="TextBox 479">
              <a:extLst>
                <a:ext uri="{FF2B5EF4-FFF2-40B4-BE49-F238E27FC236}">
                  <a16:creationId xmlns:a16="http://schemas.microsoft.com/office/drawing/2014/main" id="{E4379EFE-88DA-8392-3814-76E49CAFE856}"/>
                </a:ext>
              </a:extLst>
            </p:cNvPr>
            <p:cNvSpPr txBox="1"/>
            <p:nvPr/>
          </p:nvSpPr>
          <p:spPr>
            <a:xfrm>
              <a:off x="3268251"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325</a:t>
              </a:r>
            </a:p>
          </p:txBody>
        </p:sp>
        <p:sp>
          <p:nvSpPr>
            <p:cNvPr id="481" name="TextBox 480">
              <a:extLst>
                <a:ext uri="{FF2B5EF4-FFF2-40B4-BE49-F238E27FC236}">
                  <a16:creationId xmlns:a16="http://schemas.microsoft.com/office/drawing/2014/main" id="{2DE06CF1-D4F5-F96E-3884-CE841E05223C}"/>
                </a:ext>
              </a:extLst>
            </p:cNvPr>
            <p:cNvSpPr txBox="1"/>
            <p:nvPr/>
          </p:nvSpPr>
          <p:spPr>
            <a:xfrm>
              <a:off x="3571651"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295</a:t>
              </a:r>
            </a:p>
          </p:txBody>
        </p:sp>
        <p:sp>
          <p:nvSpPr>
            <p:cNvPr id="482" name="TextBox 481">
              <a:extLst>
                <a:ext uri="{FF2B5EF4-FFF2-40B4-BE49-F238E27FC236}">
                  <a16:creationId xmlns:a16="http://schemas.microsoft.com/office/drawing/2014/main" id="{55342C42-7112-8114-19E5-6F0E738B97A9}"/>
                </a:ext>
              </a:extLst>
            </p:cNvPr>
            <p:cNvSpPr txBox="1"/>
            <p:nvPr/>
          </p:nvSpPr>
          <p:spPr>
            <a:xfrm>
              <a:off x="3875058"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290</a:t>
              </a:r>
            </a:p>
          </p:txBody>
        </p:sp>
        <p:sp>
          <p:nvSpPr>
            <p:cNvPr id="483" name="TextBox 482">
              <a:extLst>
                <a:ext uri="{FF2B5EF4-FFF2-40B4-BE49-F238E27FC236}">
                  <a16:creationId xmlns:a16="http://schemas.microsoft.com/office/drawing/2014/main" id="{76616DEF-5E5A-D2E1-87EC-C35551621876}"/>
                </a:ext>
              </a:extLst>
            </p:cNvPr>
            <p:cNvSpPr txBox="1"/>
            <p:nvPr/>
          </p:nvSpPr>
          <p:spPr>
            <a:xfrm>
              <a:off x="4178451"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272</a:t>
              </a:r>
            </a:p>
          </p:txBody>
        </p:sp>
        <p:sp>
          <p:nvSpPr>
            <p:cNvPr id="484" name="TextBox 483">
              <a:extLst>
                <a:ext uri="{FF2B5EF4-FFF2-40B4-BE49-F238E27FC236}">
                  <a16:creationId xmlns:a16="http://schemas.microsoft.com/office/drawing/2014/main" id="{ED885F8F-46BE-C9B8-23E1-915AC6E1C010}"/>
                </a:ext>
              </a:extLst>
            </p:cNvPr>
            <p:cNvSpPr txBox="1"/>
            <p:nvPr/>
          </p:nvSpPr>
          <p:spPr>
            <a:xfrm>
              <a:off x="4481838"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238</a:t>
              </a:r>
            </a:p>
          </p:txBody>
        </p:sp>
        <p:sp>
          <p:nvSpPr>
            <p:cNvPr id="485" name="TextBox 484">
              <a:extLst>
                <a:ext uri="{FF2B5EF4-FFF2-40B4-BE49-F238E27FC236}">
                  <a16:creationId xmlns:a16="http://schemas.microsoft.com/office/drawing/2014/main" id="{F087C6D7-017C-33FB-AC12-F227E21D084E}"/>
                </a:ext>
              </a:extLst>
            </p:cNvPr>
            <p:cNvSpPr txBox="1"/>
            <p:nvPr/>
          </p:nvSpPr>
          <p:spPr>
            <a:xfrm>
              <a:off x="4785248"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217</a:t>
              </a:r>
            </a:p>
          </p:txBody>
        </p:sp>
        <p:sp>
          <p:nvSpPr>
            <p:cNvPr id="486" name="TextBox 485">
              <a:extLst>
                <a:ext uri="{FF2B5EF4-FFF2-40B4-BE49-F238E27FC236}">
                  <a16:creationId xmlns:a16="http://schemas.microsoft.com/office/drawing/2014/main" id="{50136824-B49F-AAE6-7C52-F230D49AB16B}"/>
                </a:ext>
              </a:extLst>
            </p:cNvPr>
            <p:cNvSpPr txBox="1"/>
            <p:nvPr/>
          </p:nvSpPr>
          <p:spPr>
            <a:xfrm>
              <a:off x="5088462"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201</a:t>
              </a:r>
            </a:p>
          </p:txBody>
        </p:sp>
        <p:sp>
          <p:nvSpPr>
            <p:cNvPr id="487" name="TextBox 486">
              <a:extLst>
                <a:ext uri="{FF2B5EF4-FFF2-40B4-BE49-F238E27FC236}">
                  <a16:creationId xmlns:a16="http://schemas.microsoft.com/office/drawing/2014/main" id="{706BF943-EED6-B2DD-3864-419F349611DB}"/>
                </a:ext>
              </a:extLst>
            </p:cNvPr>
            <p:cNvSpPr txBox="1"/>
            <p:nvPr/>
          </p:nvSpPr>
          <p:spPr>
            <a:xfrm>
              <a:off x="5391855"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183</a:t>
              </a:r>
            </a:p>
          </p:txBody>
        </p:sp>
        <p:sp>
          <p:nvSpPr>
            <p:cNvPr id="488" name="TextBox 487">
              <a:extLst>
                <a:ext uri="{FF2B5EF4-FFF2-40B4-BE49-F238E27FC236}">
                  <a16:creationId xmlns:a16="http://schemas.microsoft.com/office/drawing/2014/main" id="{9D3EB265-EB06-972D-4AE6-D2E9E3BD563F}"/>
                </a:ext>
              </a:extLst>
            </p:cNvPr>
            <p:cNvSpPr txBox="1"/>
            <p:nvPr/>
          </p:nvSpPr>
          <p:spPr>
            <a:xfrm>
              <a:off x="5694421"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156</a:t>
              </a:r>
            </a:p>
          </p:txBody>
        </p:sp>
        <p:sp>
          <p:nvSpPr>
            <p:cNvPr id="489" name="TextBox 488">
              <a:extLst>
                <a:ext uri="{FF2B5EF4-FFF2-40B4-BE49-F238E27FC236}">
                  <a16:creationId xmlns:a16="http://schemas.microsoft.com/office/drawing/2014/main" id="{F4B55AE2-A964-959F-9235-11D2C5917551}"/>
                </a:ext>
              </a:extLst>
            </p:cNvPr>
            <p:cNvSpPr txBox="1"/>
            <p:nvPr/>
          </p:nvSpPr>
          <p:spPr>
            <a:xfrm>
              <a:off x="5997792"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142</a:t>
              </a:r>
            </a:p>
          </p:txBody>
        </p:sp>
        <p:sp>
          <p:nvSpPr>
            <p:cNvPr id="490" name="TextBox 489">
              <a:extLst>
                <a:ext uri="{FF2B5EF4-FFF2-40B4-BE49-F238E27FC236}">
                  <a16:creationId xmlns:a16="http://schemas.microsoft.com/office/drawing/2014/main" id="{1B121903-6BBB-2986-9429-EA4E408DB544}"/>
                </a:ext>
              </a:extLst>
            </p:cNvPr>
            <p:cNvSpPr txBox="1"/>
            <p:nvPr/>
          </p:nvSpPr>
          <p:spPr>
            <a:xfrm>
              <a:off x="6301105"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118</a:t>
              </a:r>
            </a:p>
          </p:txBody>
        </p:sp>
        <p:sp>
          <p:nvSpPr>
            <p:cNvPr id="491" name="TextBox 490">
              <a:extLst>
                <a:ext uri="{FF2B5EF4-FFF2-40B4-BE49-F238E27FC236}">
                  <a16:creationId xmlns:a16="http://schemas.microsoft.com/office/drawing/2014/main" id="{78EE7F2F-C452-A41A-DCF0-403B3A81EB80}"/>
                </a:ext>
              </a:extLst>
            </p:cNvPr>
            <p:cNvSpPr txBox="1"/>
            <p:nvPr/>
          </p:nvSpPr>
          <p:spPr>
            <a:xfrm>
              <a:off x="6604495" y="9992794"/>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100</a:t>
              </a:r>
            </a:p>
          </p:txBody>
        </p:sp>
        <p:sp>
          <p:nvSpPr>
            <p:cNvPr id="492" name="TextBox 491">
              <a:extLst>
                <a:ext uri="{FF2B5EF4-FFF2-40B4-BE49-F238E27FC236}">
                  <a16:creationId xmlns:a16="http://schemas.microsoft.com/office/drawing/2014/main" id="{C410C95A-F992-C3E2-C597-046E3BAAE301}"/>
                </a:ext>
              </a:extLst>
            </p:cNvPr>
            <p:cNvSpPr txBox="1"/>
            <p:nvPr/>
          </p:nvSpPr>
          <p:spPr>
            <a:xfrm>
              <a:off x="6947761"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88</a:t>
              </a:r>
            </a:p>
          </p:txBody>
        </p:sp>
        <p:sp>
          <p:nvSpPr>
            <p:cNvPr id="493" name="TextBox 492">
              <a:extLst>
                <a:ext uri="{FF2B5EF4-FFF2-40B4-BE49-F238E27FC236}">
                  <a16:creationId xmlns:a16="http://schemas.microsoft.com/office/drawing/2014/main" id="{3817785A-2C78-1A4D-187D-9A009E2E6A63}"/>
                </a:ext>
              </a:extLst>
            </p:cNvPr>
            <p:cNvSpPr txBox="1"/>
            <p:nvPr/>
          </p:nvSpPr>
          <p:spPr>
            <a:xfrm>
              <a:off x="7251170"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81</a:t>
              </a:r>
            </a:p>
          </p:txBody>
        </p:sp>
        <p:sp>
          <p:nvSpPr>
            <p:cNvPr id="494" name="TextBox 493">
              <a:extLst>
                <a:ext uri="{FF2B5EF4-FFF2-40B4-BE49-F238E27FC236}">
                  <a16:creationId xmlns:a16="http://schemas.microsoft.com/office/drawing/2014/main" id="{979C0452-DEF1-EA95-D15C-76F9ADC6C9D0}"/>
                </a:ext>
              </a:extLst>
            </p:cNvPr>
            <p:cNvSpPr txBox="1"/>
            <p:nvPr/>
          </p:nvSpPr>
          <p:spPr>
            <a:xfrm>
              <a:off x="7554539"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71</a:t>
              </a:r>
            </a:p>
          </p:txBody>
        </p:sp>
        <p:sp>
          <p:nvSpPr>
            <p:cNvPr id="495" name="TextBox 494">
              <a:extLst>
                <a:ext uri="{FF2B5EF4-FFF2-40B4-BE49-F238E27FC236}">
                  <a16:creationId xmlns:a16="http://schemas.microsoft.com/office/drawing/2014/main" id="{F5DEDC5C-A31B-F4D7-751E-3102E3374263}"/>
                </a:ext>
              </a:extLst>
            </p:cNvPr>
            <p:cNvSpPr txBox="1"/>
            <p:nvPr/>
          </p:nvSpPr>
          <p:spPr>
            <a:xfrm>
              <a:off x="7857948"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53</a:t>
              </a:r>
            </a:p>
          </p:txBody>
        </p:sp>
        <p:sp>
          <p:nvSpPr>
            <p:cNvPr id="496" name="TextBox 495">
              <a:extLst>
                <a:ext uri="{FF2B5EF4-FFF2-40B4-BE49-F238E27FC236}">
                  <a16:creationId xmlns:a16="http://schemas.microsoft.com/office/drawing/2014/main" id="{FC6F592A-FDA4-B9B0-BCA2-E9C29A285716}"/>
                </a:ext>
              </a:extLst>
            </p:cNvPr>
            <p:cNvSpPr txBox="1"/>
            <p:nvPr/>
          </p:nvSpPr>
          <p:spPr>
            <a:xfrm>
              <a:off x="8161187"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42</a:t>
              </a:r>
            </a:p>
          </p:txBody>
        </p:sp>
        <p:sp>
          <p:nvSpPr>
            <p:cNvPr id="497" name="TextBox 496">
              <a:extLst>
                <a:ext uri="{FF2B5EF4-FFF2-40B4-BE49-F238E27FC236}">
                  <a16:creationId xmlns:a16="http://schemas.microsoft.com/office/drawing/2014/main" id="{8CADF3BD-CD70-197C-A0AA-3383DCAC7943}"/>
                </a:ext>
              </a:extLst>
            </p:cNvPr>
            <p:cNvSpPr txBox="1"/>
            <p:nvPr/>
          </p:nvSpPr>
          <p:spPr>
            <a:xfrm>
              <a:off x="8464577"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35</a:t>
              </a:r>
            </a:p>
          </p:txBody>
        </p:sp>
        <p:sp>
          <p:nvSpPr>
            <p:cNvPr id="498" name="TextBox 497">
              <a:extLst>
                <a:ext uri="{FF2B5EF4-FFF2-40B4-BE49-F238E27FC236}">
                  <a16:creationId xmlns:a16="http://schemas.microsoft.com/office/drawing/2014/main" id="{070EA210-B2B1-446D-49D3-8E4283E017E2}"/>
                </a:ext>
              </a:extLst>
            </p:cNvPr>
            <p:cNvSpPr txBox="1"/>
            <p:nvPr/>
          </p:nvSpPr>
          <p:spPr>
            <a:xfrm>
              <a:off x="8765881"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32</a:t>
              </a:r>
            </a:p>
          </p:txBody>
        </p:sp>
        <p:sp>
          <p:nvSpPr>
            <p:cNvPr id="499" name="TextBox 498">
              <a:extLst>
                <a:ext uri="{FF2B5EF4-FFF2-40B4-BE49-F238E27FC236}">
                  <a16:creationId xmlns:a16="http://schemas.microsoft.com/office/drawing/2014/main" id="{10AA06FA-2594-121F-18A4-5A181F7ABD07}"/>
                </a:ext>
              </a:extLst>
            </p:cNvPr>
            <p:cNvSpPr txBox="1"/>
            <p:nvPr/>
          </p:nvSpPr>
          <p:spPr>
            <a:xfrm>
              <a:off x="9069269"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21</a:t>
              </a:r>
            </a:p>
          </p:txBody>
        </p:sp>
        <p:sp>
          <p:nvSpPr>
            <p:cNvPr id="500" name="TextBox 499">
              <a:extLst>
                <a:ext uri="{FF2B5EF4-FFF2-40B4-BE49-F238E27FC236}">
                  <a16:creationId xmlns:a16="http://schemas.microsoft.com/office/drawing/2014/main" id="{0F3632FB-2F6A-5009-0BE0-E4AF28C6E0D7}"/>
                </a:ext>
              </a:extLst>
            </p:cNvPr>
            <p:cNvSpPr txBox="1"/>
            <p:nvPr/>
          </p:nvSpPr>
          <p:spPr>
            <a:xfrm>
              <a:off x="9372563"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a:t>
              </a:r>
            </a:p>
          </p:txBody>
        </p:sp>
        <p:sp>
          <p:nvSpPr>
            <p:cNvPr id="501" name="TextBox 500">
              <a:extLst>
                <a:ext uri="{FF2B5EF4-FFF2-40B4-BE49-F238E27FC236}">
                  <a16:creationId xmlns:a16="http://schemas.microsoft.com/office/drawing/2014/main" id="{5E9CB6F3-4FB4-4A51-A65E-4E45476903F1}"/>
                </a:ext>
              </a:extLst>
            </p:cNvPr>
            <p:cNvSpPr txBox="1"/>
            <p:nvPr/>
          </p:nvSpPr>
          <p:spPr>
            <a:xfrm>
              <a:off x="9675975" y="9992794"/>
              <a:ext cx="620983"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15</a:t>
              </a:r>
            </a:p>
          </p:txBody>
        </p:sp>
        <p:sp>
          <p:nvSpPr>
            <p:cNvPr id="502" name="TextBox 501">
              <a:extLst>
                <a:ext uri="{FF2B5EF4-FFF2-40B4-BE49-F238E27FC236}">
                  <a16:creationId xmlns:a16="http://schemas.microsoft.com/office/drawing/2014/main" id="{7CD0355C-09EE-26BD-B29E-C622F5C3CEDD}"/>
                </a:ext>
              </a:extLst>
            </p:cNvPr>
            <p:cNvSpPr txBox="1"/>
            <p:nvPr/>
          </p:nvSpPr>
          <p:spPr>
            <a:xfrm>
              <a:off x="10019221"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8</a:t>
              </a:r>
            </a:p>
          </p:txBody>
        </p:sp>
        <p:sp>
          <p:nvSpPr>
            <p:cNvPr id="503" name="TextBox 502">
              <a:extLst>
                <a:ext uri="{FF2B5EF4-FFF2-40B4-BE49-F238E27FC236}">
                  <a16:creationId xmlns:a16="http://schemas.microsoft.com/office/drawing/2014/main" id="{7CD72AE1-8B46-21B2-9DC6-0017B8162177}"/>
                </a:ext>
              </a:extLst>
            </p:cNvPr>
            <p:cNvSpPr txBox="1"/>
            <p:nvPr/>
          </p:nvSpPr>
          <p:spPr>
            <a:xfrm>
              <a:off x="10322631"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504" name="TextBox 503">
              <a:extLst>
                <a:ext uri="{FF2B5EF4-FFF2-40B4-BE49-F238E27FC236}">
                  <a16:creationId xmlns:a16="http://schemas.microsoft.com/office/drawing/2014/main" id="{F248352B-666B-9453-747C-E7E59B9561AE}"/>
                </a:ext>
              </a:extLst>
            </p:cNvPr>
            <p:cNvSpPr txBox="1"/>
            <p:nvPr/>
          </p:nvSpPr>
          <p:spPr>
            <a:xfrm>
              <a:off x="10625999"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4</a:t>
              </a:r>
            </a:p>
          </p:txBody>
        </p:sp>
        <p:sp>
          <p:nvSpPr>
            <p:cNvPr id="505" name="TextBox 504">
              <a:extLst>
                <a:ext uri="{FF2B5EF4-FFF2-40B4-BE49-F238E27FC236}">
                  <a16:creationId xmlns:a16="http://schemas.microsoft.com/office/drawing/2014/main" id="{E87EC2EF-6FB4-FFBF-038A-24F329DE9498}"/>
                </a:ext>
              </a:extLst>
            </p:cNvPr>
            <p:cNvSpPr txBox="1"/>
            <p:nvPr/>
          </p:nvSpPr>
          <p:spPr>
            <a:xfrm>
              <a:off x="10929411"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06" name="TextBox 505">
              <a:extLst>
                <a:ext uri="{FF2B5EF4-FFF2-40B4-BE49-F238E27FC236}">
                  <a16:creationId xmlns:a16="http://schemas.microsoft.com/office/drawing/2014/main" id="{24E32B2F-726C-4910-D193-D4A8E738548C}"/>
                </a:ext>
              </a:extLst>
            </p:cNvPr>
            <p:cNvSpPr txBox="1"/>
            <p:nvPr/>
          </p:nvSpPr>
          <p:spPr>
            <a:xfrm>
              <a:off x="11232645"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07" name="TextBox 506">
              <a:extLst>
                <a:ext uri="{FF2B5EF4-FFF2-40B4-BE49-F238E27FC236}">
                  <a16:creationId xmlns:a16="http://schemas.microsoft.com/office/drawing/2014/main" id="{33367297-A282-000A-27D6-96B874D84353}"/>
                </a:ext>
              </a:extLst>
            </p:cNvPr>
            <p:cNvSpPr txBox="1"/>
            <p:nvPr/>
          </p:nvSpPr>
          <p:spPr>
            <a:xfrm>
              <a:off x="11536035" y="9992794"/>
              <a:ext cx="532384"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0</a:t>
              </a:r>
            </a:p>
          </p:txBody>
        </p:sp>
        <p:sp>
          <p:nvSpPr>
            <p:cNvPr id="508" name="TextBox 507">
              <a:extLst>
                <a:ext uri="{FF2B5EF4-FFF2-40B4-BE49-F238E27FC236}">
                  <a16:creationId xmlns:a16="http://schemas.microsoft.com/office/drawing/2014/main" id="{C31E81FB-4158-E796-EC11-FE160515A29C}"/>
                </a:ext>
              </a:extLst>
            </p:cNvPr>
            <p:cNvSpPr txBox="1"/>
            <p:nvPr/>
          </p:nvSpPr>
          <p:spPr>
            <a:xfrm>
              <a:off x="2661572" y="10232930"/>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184</a:t>
              </a:r>
            </a:p>
          </p:txBody>
        </p:sp>
        <p:sp>
          <p:nvSpPr>
            <p:cNvPr id="509" name="TextBox 508">
              <a:extLst>
                <a:ext uri="{FF2B5EF4-FFF2-40B4-BE49-F238E27FC236}">
                  <a16:creationId xmlns:a16="http://schemas.microsoft.com/office/drawing/2014/main" id="{36AEAF40-CAA9-AB9B-B6A2-AD6AC6495FE3}"/>
                </a:ext>
              </a:extLst>
            </p:cNvPr>
            <p:cNvSpPr txBox="1"/>
            <p:nvPr/>
          </p:nvSpPr>
          <p:spPr>
            <a:xfrm>
              <a:off x="2964945" y="10232930"/>
              <a:ext cx="709587"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166</a:t>
              </a:r>
            </a:p>
          </p:txBody>
        </p:sp>
        <p:sp>
          <p:nvSpPr>
            <p:cNvPr id="510" name="TextBox 509">
              <a:extLst>
                <a:ext uri="{FF2B5EF4-FFF2-40B4-BE49-F238E27FC236}">
                  <a16:creationId xmlns:a16="http://schemas.microsoft.com/office/drawing/2014/main" id="{7941B2A6-3B9A-EAE9-BA47-8707B3395953}"/>
                </a:ext>
              </a:extLst>
            </p:cNvPr>
            <p:cNvSpPr txBox="1"/>
            <p:nvPr/>
          </p:nvSpPr>
          <p:spPr>
            <a:xfrm>
              <a:off x="3268251" y="10232930"/>
              <a:ext cx="709587"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119</a:t>
              </a:r>
            </a:p>
          </p:txBody>
        </p:sp>
        <p:sp>
          <p:nvSpPr>
            <p:cNvPr id="511" name="TextBox 510">
              <a:extLst>
                <a:ext uri="{FF2B5EF4-FFF2-40B4-BE49-F238E27FC236}">
                  <a16:creationId xmlns:a16="http://schemas.microsoft.com/office/drawing/2014/main" id="{B0DA3AA1-1669-8309-F797-69D1E5943680}"/>
                </a:ext>
              </a:extLst>
            </p:cNvPr>
            <p:cNvSpPr txBox="1"/>
            <p:nvPr/>
          </p:nvSpPr>
          <p:spPr>
            <a:xfrm>
              <a:off x="3611510"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93</a:t>
              </a:r>
            </a:p>
          </p:txBody>
        </p:sp>
        <p:sp>
          <p:nvSpPr>
            <p:cNvPr id="512" name="TextBox 511">
              <a:extLst>
                <a:ext uri="{FF2B5EF4-FFF2-40B4-BE49-F238E27FC236}">
                  <a16:creationId xmlns:a16="http://schemas.microsoft.com/office/drawing/2014/main" id="{C70D2186-D968-3E5D-359A-1C25524C0D8B}"/>
                </a:ext>
              </a:extLst>
            </p:cNvPr>
            <p:cNvSpPr txBox="1"/>
            <p:nvPr/>
          </p:nvSpPr>
          <p:spPr>
            <a:xfrm>
              <a:off x="3914919"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90</a:t>
              </a:r>
            </a:p>
          </p:txBody>
        </p:sp>
        <p:sp>
          <p:nvSpPr>
            <p:cNvPr id="514" name="TextBox 513">
              <a:extLst>
                <a:ext uri="{FF2B5EF4-FFF2-40B4-BE49-F238E27FC236}">
                  <a16:creationId xmlns:a16="http://schemas.microsoft.com/office/drawing/2014/main" id="{F8AD048C-1CC0-32BF-CC34-BC13F2016AEF}"/>
                </a:ext>
              </a:extLst>
            </p:cNvPr>
            <p:cNvSpPr txBox="1"/>
            <p:nvPr/>
          </p:nvSpPr>
          <p:spPr>
            <a:xfrm>
              <a:off x="4218309"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73</a:t>
              </a:r>
            </a:p>
          </p:txBody>
        </p:sp>
        <p:sp>
          <p:nvSpPr>
            <p:cNvPr id="515" name="TextBox 514">
              <a:extLst>
                <a:ext uri="{FF2B5EF4-FFF2-40B4-BE49-F238E27FC236}">
                  <a16:creationId xmlns:a16="http://schemas.microsoft.com/office/drawing/2014/main" id="{21F4108C-F593-88C5-C6E1-095B320783CF}"/>
                </a:ext>
              </a:extLst>
            </p:cNvPr>
            <p:cNvSpPr txBox="1"/>
            <p:nvPr/>
          </p:nvSpPr>
          <p:spPr>
            <a:xfrm>
              <a:off x="4521699"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60</a:t>
              </a:r>
            </a:p>
          </p:txBody>
        </p:sp>
        <p:sp>
          <p:nvSpPr>
            <p:cNvPr id="516" name="TextBox 515">
              <a:extLst>
                <a:ext uri="{FF2B5EF4-FFF2-40B4-BE49-F238E27FC236}">
                  <a16:creationId xmlns:a16="http://schemas.microsoft.com/office/drawing/2014/main" id="{AA17FEE2-10F6-B9A3-C5C1-6BC941968AF4}"/>
                </a:ext>
              </a:extLst>
            </p:cNvPr>
            <p:cNvSpPr txBox="1"/>
            <p:nvPr/>
          </p:nvSpPr>
          <p:spPr>
            <a:xfrm>
              <a:off x="4825106"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51</a:t>
              </a:r>
            </a:p>
          </p:txBody>
        </p:sp>
        <p:sp>
          <p:nvSpPr>
            <p:cNvPr id="517" name="TextBox 516">
              <a:extLst>
                <a:ext uri="{FF2B5EF4-FFF2-40B4-BE49-F238E27FC236}">
                  <a16:creationId xmlns:a16="http://schemas.microsoft.com/office/drawing/2014/main" id="{6044C307-E69F-6F17-0FD7-8C78B079DA4D}"/>
                </a:ext>
              </a:extLst>
            </p:cNvPr>
            <p:cNvSpPr txBox="1"/>
            <p:nvPr/>
          </p:nvSpPr>
          <p:spPr>
            <a:xfrm>
              <a:off x="5128323"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45</a:t>
              </a:r>
            </a:p>
          </p:txBody>
        </p:sp>
        <p:sp>
          <p:nvSpPr>
            <p:cNvPr id="518" name="TextBox 517">
              <a:extLst>
                <a:ext uri="{FF2B5EF4-FFF2-40B4-BE49-F238E27FC236}">
                  <a16:creationId xmlns:a16="http://schemas.microsoft.com/office/drawing/2014/main" id="{51A888CD-E077-E19A-1422-7F35911B9850}"/>
                </a:ext>
              </a:extLst>
            </p:cNvPr>
            <p:cNvSpPr txBox="1"/>
            <p:nvPr/>
          </p:nvSpPr>
          <p:spPr>
            <a:xfrm>
              <a:off x="5431714"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34</a:t>
              </a:r>
            </a:p>
          </p:txBody>
        </p:sp>
        <p:sp>
          <p:nvSpPr>
            <p:cNvPr id="519" name="TextBox 518">
              <a:extLst>
                <a:ext uri="{FF2B5EF4-FFF2-40B4-BE49-F238E27FC236}">
                  <a16:creationId xmlns:a16="http://schemas.microsoft.com/office/drawing/2014/main" id="{97D0170B-D1B3-4ED5-7F73-4F6329258F71}"/>
                </a:ext>
              </a:extLst>
            </p:cNvPr>
            <p:cNvSpPr txBox="1"/>
            <p:nvPr/>
          </p:nvSpPr>
          <p:spPr>
            <a:xfrm>
              <a:off x="5734282"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32</a:t>
              </a:r>
            </a:p>
          </p:txBody>
        </p:sp>
        <p:sp>
          <p:nvSpPr>
            <p:cNvPr id="520" name="TextBox 519">
              <a:extLst>
                <a:ext uri="{FF2B5EF4-FFF2-40B4-BE49-F238E27FC236}">
                  <a16:creationId xmlns:a16="http://schemas.microsoft.com/office/drawing/2014/main" id="{A1602B1A-90B8-EE5C-69A8-4505079B09D2}"/>
                </a:ext>
              </a:extLst>
            </p:cNvPr>
            <p:cNvSpPr txBox="1"/>
            <p:nvPr/>
          </p:nvSpPr>
          <p:spPr>
            <a:xfrm>
              <a:off x="6037651"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a:t>
              </a:r>
            </a:p>
          </p:txBody>
        </p:sp>
        <p:sp>
          <p:nvSpPr>
            <p:cNvPr id="521" name="TextBox 520">
              <a:extLst>
                <a:ext uri="{FF2B5EF4-FFF2-40B4-BE49-F238E27FC236}">
                  <a16:creationId xmlns:a16="http://schemas.microsoft.com/office/drawing/2014/main" id="{3B39AC34-2319-D062-0E79-F44AEB729D4F}"/>
                </a:ext>
              </a:extLst>
            </p:cNvPr>
            <p:cNvSpPr txBox="1"/>
            <p:nvPr/>
          </p:nvSpPr>
          <p:spPr>
            <a:xfrm>
              <a:off x="6340964"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26</a:t>
              </a:r>
            </a:p>
          </p:txBody>
        </p:sp>
        <p:sp>
          <p:nvSpPr>
            <p:cNvPr id="522" name="TextBox 521">
              <a:extLst>
                <a:ext uri="{FF2B5EF4-FFF2-40B4-BE49-F238E27FC236}">
                  <a16:creationId xmlns:a16="http://schemas.microsoft.com/office/drawing/2014/main" id="{E7C66D28-6316-F409-EC04-01510EFD88A7}"/>
                </a:ext>
              </a:extLst>
            </p:cNvPr>
            <p:cNvSpPr txBox="1"/>
            <p:nvPr/>
          </p:nvSpPr>
          <p:spPr>
            <a:xfrm>
              <a:off x="6644354"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22</a:t>
              </a:r>
            </a:p>
          </p:txBody>
        </p:sp>
        <p:sp>
          <p:nvSpPr>
            <p:cNvPr id="523" name="TextBox 522">
              <a:extLst>
                <a:ext uri="{FF2B5EF4-FFF2-40B4-BE49-F238E27FC236}">
                  <a16:creationId xmlns:a16="http://schemas.microsoft.com/office/drawing/2014/main" id="{5218166F-5393-8528-1E7F-479C096E6A01}"/>
                </a:ext>
              </a:extLst>
            </p:cNvPr>
            <p:cNvSpPr txBox="1"/>
            <p:nvPr/>
          </p:nvSpPr>
          <p:spPr>
            <a:xfrm>
              <a:off x="6947761"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a:t>
              </a:r>
            </a:p>
          </p:txBody>
        </p:sp>
        <p:sp>
          <p:nvSpPr>
            <p:cNvPr id="524" name="TextBox 523">
              <a:extLst>
                <a:ext uri="{FF2B5EF4-FFF2-40B4-BE49-F238E27FC236}">
                  <a16:creationId xmlns:a16="http://schemas.microsoft.com/office/drawing/2014/main" id="{8546338E-AF62-B7BA-B07F-82C15C3F988C}"/>
                </a:ext>
              </a:extLst>
            </p:cNvPr>
            <p:cNvSpPr txBox="1"/>
            <p:nvPr/>
          </p:nvSpPr>
          <p:spPr>
            <a:xfrm>
              <a:off x="7251173" y="10232930"/>
              <a:ext cx="620983"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13</a:t>
              </a:r>
            </a:p>
          </p:txBody>
        </p:sp>
        <p:sp>
          <p:nvSpPr>
            <p:cNvPr id="525" name="TextBox 524">
              <a:extLst>
                <a:ext uri="{FF2B5EF4-FFF2-40B4-BE49-F238E27FC236}">
                  <a16:creationId xmlns:a16="http://schemas.microsoft.com/office/drawing/2014/main" id="{89D4ADFF-1A45-D4A8-7AA3-478CF8667384}"/>
                </a:ext>
              </a:extLst>
            </p:cNvPr>
            <p:cNvSpPr txBox="1"/>
            <p:nvPr/>
          </p:nvSpPr>
          <p:spPr>
            <a:xfrm>
              <a:off x="7594400"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a:t>
              </a:r>
            </a:p>
          </p:txBody>
        </p:sp>
        <p:sp>
          <p:nvSpPr>
            <p:cNvPr id="526" name="TextBox 525">
              <a:extLst>
                <a:ext uri="{FF2B5EF4-FFF2-40B4-BE49-F238E27FC236}">
                  <a16:creationId xmlns:a16="http://schemas.microsoft.com/office/drawing/2014/main" id="{213BDBFC-8C32-EE77-3B54-F1F682D7FE30}"/>
                </a:ext>
              </a:extLst>
            </p:cNvPr>
            <p:cNvSpPr txBox="1"/>
            <p:nvPr/>
          </p:nvSpPr>
          <p:spPr>
            <a:xfrm>
              <a:off x="7897809"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a:t>
              </a:r>
            </a:p>
          </p:txBody>
        </p:sp>
        <p:sp>
          <p:nvSpPr>
            <p:cNvPr id="527" name="TextBox 526">
              <a:extLst>
                <a:ext uri="{FF2B5EF4-FFF2-40B4-BE49-F238E27FC236}">
                  <a16:creationId xmlns:a16="http://schemas.microsoft.com/office/drawing/2014/main" id="{4C79781A-AAC1-290F-1630-F2A20BD8F74E}"/>
                </a:ext>
              </a:extLst>
            </p:cNvPr>
            <p:cNvSpPr txBox="1"/>
            <p:nvPr/>
          </p:nvSpPr>
          <p:spPr>
            <a:xfrm>
              <a:off x="8201026"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528" name="TextBox 527">
              <a:extLst>
                <a:ext uri="{FF2B5EF4-FFF2-40B4-BE49-F238E27FC236}">
                  <a16:creationId xmlns:a16="http://schemas.microsoft.com/office/drawing/2014/main" id="{81514C9C-6D63-3C44-D711-DF7C416FBE6C}"/>
                </a:ext>
              </a:extLst>
            </p:cNvPr>
            <p:cNvSpPr txBox="1"/>
            <p:nvPr/>
          </p:nvSpPr>
          <p:spPr>
            <a:xfrm>
              <a:off x="8504417"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a:t>
              </a:r>
            </a:p>
          </p:txBody>
        </p:sp>
        <p:sp>
          <p:nvSpPr>
            <p:cNvPr id="529" name="TextBox 528">
              <a:extLst>
                <a:ext uri="{FF2B5EF4-FFF2-40B4-BE49-F238E27FC236}">
                  <a16:creationId xmlns:a16="http://schemas.microsoft.com/office/drawing/2014/main" id="{E3F2B1BD-4A3E-80D7-412A-F5A8DF424321}"/>
                </a:ext>
              </a:extLst>
            </p:cNvPr>
            <p:cNvSpPr txBox="1"/>
            <p:nvPr/>
          </p:nvSpPr>
          <p:spPr>
            <a:xfrm>
              <a:off x="8805740"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0" name="TextBox 529">
              <a:extLst>
                <a:ext uri="{FF2B5EF4-FFF2-40B4-BE49-F238E27FC236}">
                  <a16:creationId xmlns:a16="http://schemas.microsoft.com/office/drawing/2014/main" id="{C4964AC6-77B7-AAE2-0D39-C19A977A34BF}"/>
                </a:ext>
              </a:extLst>
            </p:cNvPr>
            <p:cNvSpPr txBox="1"/>
            <p:nvPr/>
          </p:nvSpPr>
          <p:spPr>
            <a:xfrm>
              <a:off x="9109111"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1" name="TextBox 530">
              <a:extLst>
                <a:ext uri="{FF2B5EF4-FFF2-40B4-BE49-F238E27FC236}">
                  <a16:creationId xmlns:a16="http://schemas.microsoft.com/office/drawing/2014/main" id="{C8A7E21C-8E15-0D49-0647-84C4C95C2C80}"/>
                </a:ext>
              </a:extLst>
            </p:cNvPr>
            <p:cNvSpPr txBox="1"/>
            <p:nvPr/>
          </p:nvSpPr>
          <p:spPr>
            <a:xfrm>
              <a:off x="9412424"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2" name="TextBox 531">
              <a:extLst>
                <a:ext uri="{FF2B5EF4-FFF2-40B4-BE49-F238E27FC236}">
                  <a16:creationId xmlns:a16="http://schemas.microsoft.com/office/drawing/2014/main" id="{C0CAE483-B0F6-7E1A-1109-DA3284B37FAC}"/>
                </a:ext>
              </a:extLst>
            </p:cNvPr>
            <p:cNvSpPr txBox="1"/>
            <p:nvPr/>
          </p:nvSpPr>
          <p:spPr>
            <a:xfrm>
              <a:off x="9715812"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3" name="TextBox 532">
              <a:extLst>
                <a:ext uri="{FF2B5EF4-FFF2-40B4-BE49-F238E27FC236}">
                  <a16:creationId xmlns:a16="http://schemas.microsoft.com/office/drawing/2014/main" id="{E27EB69B-DAC5-9A7C-85A5-8F5CB525A0BF}"/>
                </a:ext>
              </a:extLst>
            </p:cNvPr>
            <p:cNvSpPr txBox="1"/>
            <p:nvPr/>
          </p:nvSpPr>
          <p:spPr>
            <a:xfrm>
              <a:off x="10019224"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4" name="TextBox 533">
              <a:extLst>
                <a:ext uri="{FF2B5EF4-FFF2-40B4-BE49-F238E27FC236}">
                  <a16:creationId xmlns:a16="http://schemas.microsoft.com/office/drawing/2014/main" id="{85628031-3B63-564B-CE0B-6369B55D0CAB}"/>
                </a:ext>
              </a:extLst>
            </p:cNvPr>
            <p:cNvSpPr txBox="1"/>
            <p:nvPr/>
          </p:nvSpPr>
          <p:spPr>
            <a:xfrm>
              <a:off x="10322631"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35" name="TextBox 534">
              <a:extLst>
                <a:ext uri="{FF2B5EF4-FFF2-40B4-BE49-F238E27FC236}">
                  <a16:creationId xmlns:a16="http://schemas.microsoft.com/office/drawing/2014/main" id="{21553B59-016B-F301-6C7D-31E5E23FD770}"/>
                </a:ext>
              </a:extLst>
            </p:cNvPr>
            <p:cNvSpPr txBox="1"/>
            <p:nvPr/>
          </p:nvSpPr>
          <p:spPr>
            <a:xfrm>
              <a:off x="10626002" y="10232930"/>
              <a:ext cx="532384" cy="42794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536" name="TextBox 535">
              <a:extLst>
                <a:ext uri="{FF2B5EF4-FFF2-40B4-BE49-F238E27FC236}">
                  <a16:creationId xmlns:a16="http://schemas.microsoft.com/office/drawing/2014/main" id="{ABA9131A-6223-3B30-7C1C-66EAB4CBD3C0}"/>
                </a:ext>
              </a:extLst>
            </p:cNvPr>
            <p:cNvSpPr txBox="1"/>
            <p:nvPr/>
          </p:nvSpPr>
          <p:spPr>
            <a:xfrm>
              <a:off x="1152883" y="9991968"/>
              <a:ext cx="1497762" cy="627652"/>
            </a:xfrm>
            <a:prstGeom prst="rect">
              <a:avLst/>
            </a:prstGeom>
            <a:noFill/>
          </p:spPr>
          <p:txBody>
            <a:bodyPr wrap="square" rtlCol="0">
              <a:spAutoFit/>
            </a:bodyPr>
            <a:lstStyle/>
            <a:p>
              <a:pPr algn="r" defTabSz="342832" fontAlgn="auto">
                <a:spcBef>
                  <a:spcPts val="0"/>
                </a:spcBef>
                <a:spcAft>
                  <a:spcPts val="0"/>
                </a:spcAft>
                <a:defRPr/>
              </a:pPr>
              <a:r>
                <a:rPr lang="en-US" sz="525" kern="0" dirty="0">
                  <a:solidFill>
                    <a:srgbClr val="000000"/>
                  </a:solidFill>
                  <a:latin typeface="Helvetica"/>
                  <a:ea typeface="+mn-ea"/>
                  <a:cs typeface="+mn-cs"/>
                  <a:sym typeface="Helvetica"/>
                  <a:rtl val="0"/>
                </a:rPr>
                <a:t>T-DXd (n=373):</a:t>
              </a:r>
            </a:p>
          </p:txBody>
        </p:sp>
        <p:sp>
          <p:nvSpPr>
            <p:cNvPr id="537" name="TextBox 536">
              <a:extLst>
                <a:ext uri="{FF2B5EF4-FFF2-40B4-BE49-F238E27FC236}">
                  <a16:creationId xmlns:a16="http://schemas.microsoft.com/office/drawing/2014/main" id="{9AB6C3CE-F3DC-2CBA-9138-5BD95078DE24}"/>
                </a:ext>
              </a:extLst>
            </p:cNvPr>
            <p:cNvSpPr txBox="1"/>
            <p:nvPr/>
          </p:nvSpPr>
          <p:spPr>
            <a:xfrm>
              <a:off x="1211712" y="10220568"/>
              <a:ext cx="1434975" cy="427943"/>
            </a:xfrm>
            <a:prstGeom prst="rect">
              <a:avLst/>
            </a:prstGeom>
            <a:noFill/>
          </p:spPr>
          <p:txBody>
            <a:bodyPr wrap="square" rtlCol="0">
              <a:spAutoFit/>
            </a:bodyPr>
            <a:lstStyle/>
            <a:p>
              <a:pPr algn="r" defTabSz="342832" fontAlgn="auto">
                <a:spcBef>
                  <a:spcPts val="0"/>
                </a:spcBef>
                <a:spcAft>
                  <a:spcPts val="0"/>
                </a:spcAft>
                <a:defRPr/>
              </a:pPr>
              <a:r>
                <a:rPr lang="en-US" sz="525" kern="0" dirty="0">
                  <a:solidFill>
                    <a:srgbClr val="000000"/>
                  </a:solidFill>
                  <a:latin typeface="Helvetica"/>
                  <a:ea typeface="+mn-ea"/>
                  <a:cs typeface="+mn-cs"/>
                  <a:sym typeface="Helvetica"/>
                  <a:rtl val="0"/>
                </a:rPr>
                <a:t>TPC (n=184):</a:t>
              </a:r>
            </a:p>
          </p:txBody>
        </p:sp>
      </p:grpSp>
      <p:sp>
        <p:nvSpPr>
          <p:cNvPr id="1049" name="TextBox 1048">
            <a:extLst>
              <a:ext uri="{FF2B5EF4-FFF2-40B4-BE49-F238E27FC236}">
                <a16:creationId xmlns:a16="http://schemas.microsoft.com/office/drawing/2014/main" id="{E86F9857-81C4-4344-B649-098DB8FC5FA8}"/>
              </a:ext>
            </a:extLst>
          </p:cNvPr>
          <p:cNvSpPr txBox="1"/>
          <p:nvPr/>
        </p:nvSpPr>
        <p:spPr>
          <a:xfrm>
            <a:off x="974978" y="774141"/>
            <a:ext cx="2887330" cy="346249"/>
          </a:xfrm>
          <a:prstGeom prst="rect">
            <a:avLst/>
          </a:prstGeom>
          <a:noFill/>
        </p:spPr>
        <p:txBody>
          <a:bodyPr wrap="none" rtlCol="0">
            <a:spAutoFit/>
          </a:bodyPr>
          <a:lstStyle/>
          <a:p>
            <a:pPr algn="ctr" defTabSz="685663" fontAlgn="auto">
              <a:spcBef>
                <a:spcPts val="0"/>
              </a:spcBef>
              <a:spcAft>
                <a:spcPts val="0"/>
              </a:spcAft>
              <a:defRPr/>
            </a:pPr>
            <a:r>
              <a:rPr lang="en-NZ" sz="1650" b="1" dirty="0">
                <a:solidFill>
                  <a:srgbClr val="1C81B0"/>
                </a:solidFill>
                <a:latin typeface="Arial" panose="020B0604020202020204" pitchFamily="34" charset="0"/>
                <a:ea typeface="MS Mincho" panose="02020609040205080304" pitchFamily="49" charset="-128"/>
                <a:cs typeface="Arial" panose="020B0604020202020204" pitchFamily="34" charset="0"/>
              </a:rPr>
              <a:t>Hormone receptor-positive</a:t>
            </a:r>
          </a:p>
        </p:txBody>
      </p:sp>
      <p:grpSp>
        <p:nvGrpSpPr>
          <p:cNvPr id="539" name="Group 538">
            <a:extLst>
              <a:ext uri="{FF2B5EF4-FFF2-40B4-BE49-F238E27FC236}">
                <a16:creationId xmlns:a16="http://schemas.microsoft.com/office/drawing/2014/main" id="{10A973DD-2708-F70C-D112-51D5526CF974}"/>
              </a:ext>
            </a:extLst>
          </p:cNvPr>
          <p:cNvGrpSpPr/>
          <p:nvPr/>
        </p:nvGrpSpPr>
        <p:grpSpPr>
          <a:xfrm>
            <a:off x="35477" y="3760260"/>
            <a:ext cx="4545109" cy="418947"/>
            <a:chOff x="3663895" y="10484778"/>
            <a:chExt cx="16968665" cy="1486417"/>
          </a:xfrm>
        </p:grpSpPr>
        <p:sp>
          <p:nvSpPr>
            <p:cNvPr id="540" name="TextBox 539">
              <a:extLst>
                <a:ext uri="{FF2B5EF4-FFF2-40B4-BE49-F238E27FC236}">
                  <a16:creationId xmlns:a16="http://schemas.microsoft.com/office/drawing/2014/main" id="{A772A2CE-A4DE-FF00-EE1E-4CEDDA275C60}"/>
                </a:ext>
              </a:extLst>
            </p:cNvPr>
            <p:cNvSpPr txBox="1"/>
            <p:nvPr/>
          </p:nvSpPr>
          <p:spPr>
            <a:xfrm>
              <a:off x="4206984" y="10484778"/>
              <a:ext cx="2173621" cy="655192"/>
            </a:xfrm>
            <a:prstGeom prst="rect">
              <a:avLst/>
            </a:prstGeom>
            <a:noFill/>
          </p:spPr>
          <p:txBody>
            <a:bodyPr wrap="none" rtlCol="0">
              <a:spAutoFit/>
            </a:bodyPr>
            <a:lstStyle/>
            <a:p>
              <a:pPr defTabSz="342832" fontAlgn="auto">
                <a:spcBef>
                  <a:spcPts val="0"/>
                </a:spcBef>
                <a:spcAft>
                  <a:spcPts val="0"/>
                </a:spcAft>
                <a:defRPr/>
              </a:pPr>
              <a:r>
                <a:rPr lang="en-US" sz="600" b="1" kern="0" dirty="0">
                  <a:solidFill>
                    <a:srgbClr val="000000"/>
                  </a:solidFill>
                  <a:latin typeface="Helvetica-Bold"/>
                  <a:ea typeface="+mn-ea"/>
                  <a:cs typeface="+mn-cs"/>
                  <a:sym typeface="Helvetica-Bold"/>
                  <a:rtl val="0"/>
                </a:rPr>
                <a:t>No. at Risk</a:t>
              </a:r>
            </a:p>
          </p:txBody>
        </p:sp>
        <p:sp>
          <p:nvSpPr>
            <p:cNvPr id="541" name="TextBox 540">
              <a:extLst>
                <a:ext uri="{FF2B5EF4-FFF2-40B4-BE49-F238E27FC236}">
                  <a16:creationId xmlns:a16="http://schemas.microsoft.com/office/drawing/2014/main" id="{381B5BCA-F0F6-4AAE-5B9D-DD8C9AD5EB81}"/>
                </a:ext>
              </a:extLst>
            </p:cNvPr>
            <p:cNvSpPr txBox="1"/>
            <p:nvPr/>
          </p:nvSpPr>
          <p:spPr>
            <a:xfrm>
              <a:off x="5918038" y="10997149"/>
              <a:ext cx="1102373"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331</a:t>
              </a:r>
            </a:p>
          </p:txBody>
        </p:sp>
        <p:sp>
          <p:nvSpPr>
            <p:cNvPr id="542" name="TextBox 541">
              <a:extLst>
                <a:ext uri="{FF2B5EF4-FFF2-40B4-BE49-F238E27FC236}">
                  <a16:creationId xmlns:a16="http://schemas.microsoft.com/office/drawing/2014/main" id="{1AC53D9F-5B50-328B-3E4E-FE23B2CA397F}"/>
                </a:ext>
              </a:extLst>
            </p:cNvPr>
            <p:cNvSpPr txBox="1"/>
            <p:nvPr/>
          </p:nvSpPr>
          <p:spPr>
            <a:xfrm>
              <a:off x="3663895" y="10966378"/>
              <a:ext cx="2279205" cy="900890"/>
            </a:xfrm>
            <a:prstGeom prst="rect">
              <a:avLst/>
            </a:prstGeom>
            <a:noFill/>
          </p:spPr>
          <p:txBody>
            <a:bodyPr wrap="square" rtlCol="0">
              <a:spAutoFit/>
            </a:bodyPr>
            <a:lstStyle/>
            <a:p>
              <a:pPr algn="r" defTabSz="342832" fontAlgn="auto">
                <a:spcBef>
                  <a:spcPts val="0"/>
                </a:spcBef>
                <a:spcAft>
                  <a:spcPts val="0"/>
                </a:spcAft>
                <a:defRPr/>
              </a:pPr>
              <a:r>
                <a:rPr lang="en-US" sz="525" kern="0" dirty="0">
                  <a:solidFill>
                    <a:srgbClr val="000000"/>
                  </a:solidFill>
                  <a:latin typeface="Helvetica"/>
                  <a:ea typeface="+mn-ea"/>
                  <a:cs typeface="+mn-cs"/>
                  <a:sym typeface="Helvetica"/>
                  <a:rtl val="0"/>
                </a:rPr>
                <a:t>T-DXd (n=331):</a:t>
              </a:r>
            </a:p>
          </p:txBody>
        </p:sp>
        <p:sp>
          <p:nvSpPr>
            <p:cNvPr id="543" name="TextBox 542">
              <a:extLst>
                <a:ext uri="{FF2B5EF4-FFF2-40B4-BE49-F238E27FC236}">
                  <a16:creationId xmlns:a16="http://schemas.microsoft.com/office/drawing/2014/main" id="{F6CFB201-399B-F59E-9CF7-C3AEF4FC4E95}"/>
                </a:ext>
              </a:extLst>
            </p:cNvPr>
            <p:cNvSpPr txBox="1"/>
            <p:nvPr/>
          </p:nvSpPr>
          <p:spPr>
            <a:xfrm>
              <a:off x="6392701"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324</a:t>
              </a:r>
            </a:p>
          </p:txBody>
        </p:sp>
        <p:sp>
          <p:nvSpPr>
            <p:cNvPr id="544" name="TextBox 543">
              <a:extLst>
                <a:ext uri="{FF2B5EF4-FFF2-40B4-BE49-F238E27FC236}">
                  <a16:creationId xmlns:a16="http://schemas.microsoft.com/office/drawing/2014/main" id="{ED51EE58-3C2A-1CD8-A6B1-A758FA7E511E}"/>
                </a:ext>
              </a:extLst>
            </p:cNvPr>
            <p:cNvSpPr txBox="1"/>
            <p:nvPr/>
          </p:nvSpPr>
          <p:spPr>
            <a:xfrm>
              <a:off x="6867259"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290</a:t>
              </a:r>
            </a:p>
          </p:txBody>
        </p:sp>
        <p:sp>
          <p:nvSpPr>
            <p:cNvPr id="545" name="TextBox 544">
              <a:extLst>
                <a:ext uri="{FF2B5EF4-FFF2-40B4-BE49-F238E27FC236}">
                  <a16:creationId xmlns:a16="http://schemas.microsoft.com/office/drawing/2014/main" id="{B1960FAD-53A3-D66B-F4C4-7E003F5F4ADD}"/>
                </a:ext>
              </a:extLst>
            </p:cNvPr>
            <p:cNvSpPr txBox="1"/>
            <p:nvPr/>
          </p:nvSpPr>
          <p:spPr>
            <a:xfrm>
              <a:off x="7341979"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265</a:t>
              </a:r>
            </a:p>
          </p:txBody>
        </p:sp>
        <p:sp>
          <p:nvSpPr>
            <p:cNvPr id="546" name="TextBox 545">
              <a:extLst>
                <a:ext uri="{FF2B5EF4-FFF2-40B4-BE49-F238E27FC236}">
                  <a16:creationId xmlns:a16="http://schemas.microsoft.com/office/drawing/2014/main" id="{209BB28A-2CA8-12F2-8FBC-F7810580F9A2}"/>
                </a:ext>
              </a:extLst>
            </p:cNvPr>
            <p:cNvSpPr txBox="1"/>
            <p:nvPr/>
          </p:nvSpPr>
          <p:spPr>
            <a:xfrm>
              <a:off x="7816664"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262</a:t>
              </a:r>
            </a:p>
          </p:txBody>
        </p:sp>
        <p:sp>
          <p:nvSpPr>
            <p:cNvPr id="547" name="TextBox 546">
              <a:extLst>
                <a:ext uri="{FF2B5EF4-FFF2-40B4-BE49-F238E27FC236}">
                  <a16:creationId xmlns:a16="http://schemas.microsoft.com/office/drawing/2014/main" id="{7C430FEF-3775-9310-D8E8-5EA0FF2339CC}"/>
                </a:ext>
              </a:extLst>
            </p:cNvPr>
            <p:cNvSpPr txBox="1"/>
            <p:nvPr/>
          </p:nvSpPr>
          <p:spPr>
            <a:xfrm>
              <a:off x="8291376"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248</a:t>
              </a:r>
            </a:p>
          </p:txBody>
        </p:sp>
        <p:sp>
          <p:nvSpPr>
            <p:cNvPr id="548" name="TextBox 547">
              <a:extLst>
                <a:ext uri="{FF2B5EF4-FFF2-40B4-BE49-F238E27FC236}">
                  <a16:creationId xmlns:a16="http://schemas.microsoft.com/office/drawing/2014/main" id="{41B55654-D06E-76FD-1E27-09233BD336FF}"/>
                </a:ext>
              </a:extLst>
            </p:cNvPr>
            <p:cNvSpPr txBox="1"/>
            <p:nvPr/>
          </p:nvSpPr>
          <p:spPr>
            <a:xfrm>
              <a:off x="8766036"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218</a:t>
              </a:r>
            </a:p>
          </p:txBody>
        </p:sp>
        <p:sp>
          <p:nvSpPr>
            <p:cNvPr id="549" name="TextBox 548">
              <a:extLst>
                <a:ext uri="{FF2B5EF4-FFF2-40B4-BE49-F238E27FC236}">
                  <a16:creationId xmlns:a16="http://schemas.microsoft.com/office/drawing/2014/main" id="{A46F0710-9DC5-F195-0BA9-9527CD664D2A}"/>
                </a:ext>
              </a:extLst>
            </p:cNvPr>
            <p:cNvSpPr txBox="1"/>
            <p:nvPr/>
          </p:nvSpPr>
          <p:spPr>
            <a:xfrm>
              <a:off x="9240747"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198</a:t>
              </a:r>
            </a:p>
          </p:txBody>
        </p:sp>
        <p:sp>
          <p:nvSpPr>
            <p:cNvPr id="550" name="TextBox 549">
              <a:extLst>
                <a:ext uri="{FF2B5EF4-FFF2-40B4-BE49-F238E27FC236}">
                  <a16:creationId xmlns:a16="http://schemas.microsoft.com/office/drawing/2014/main" id="{076FBD04-FFBA-3CBC-33D9-78696C77B007}"/>
                </a:ext>
              </a:extLst>
            </p:cNvPr>
            <p:cNvSpPr txBox="1"/>
            <p:nvPr/>
          </p:nvSpPr>
          <p:spPr>
            <a:xfrm>
              <a:off x="9715194"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182</a:t>
              </a:r>
            </a:p>
          </p:txBody>
        </p:sp>
        <p:sp>
          <p:nvSpPr>
            <p:cNvPr id="551" name="TextBox 550">
              <a:extLst>
                <a:ext uri="{FF2B5EF4-FFF2-40B4-BE49-F238E27FC236}">
                  <a16:creationId xmlns:a16="http://schemas.microsoft.com/office/drawing/2014/main" id="{A3F51433-E8F4-541F-C5CC-1C8FA7400D6E}"/>
                </a:ext>
              </a:extLst>
            </p:cNvPr>
            <p:cNvSpPr txBox="1"/>
            <p:nvPr/>
          </p:nvSpPr>
          <p:spPr>
            <a:xfrm>
              <a:off x="10189880"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165</a:t>
              </a:r>
            </a:p>
          </p:txBody>
        </p:sp>
        <p:sp>
          <p:nvSpPr>
            <p:cNvPr id="552" name="TextBox 551">
              <a:extLst>
                <a:ext uri="{FF2B5EF4-FFF2-40B4-BE49-F238E27FC236}">
                  <a16:creationId xmlns:a16="http://schemas.microsoft.com/office/drawing/2014/main" id="{F08E96A9-452C-0F56-20CF-4B0B573C1659}"/>
                </a:ext>
              </a:extLst>
            </p:cNvPr>
            <p:cNvSpPr txBox="1"/>
            <p:nvPr/>
          </p:nvSpPr>
          <p:spPr>
            <a:xfrm>
              <a:off x="10663247"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142</a:t>
              </a:r>
            </a:p>
          </p:txBody>
        </p:sp>
        <p:sp>
          <p:nvSpPr>
            <p:cNvPr id="553" name="TextBox 552">
              <a:extLst>
                <a:ext uri="{FF2B5EF4-FFF2-40B4-BE49-F238E27FC236}">
                  <a16:creationId xmlns:a16="http://schemas.microsoft.com/office/drawing/2014/main" id="{8A2C7369-8209-4DC1-5AB9-087A950ED909}"/>
                </a:ext>
              </a:extLst>
            </p:cNvPr>
            <p:cNvSpPr txBox="1"/>
            <p:nvPr/>
          </p:nvSpPr>
          <p:spPr>
            <a:xfrm>
              <a:off x="11137933"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128</a:t>
              </a:r>
            </a:p>
          </p:txBody>
        </p:sp>
        <p:sp>
          <p:nvSpPr>
            <p:cNvPr id="554" name="TextBox 553">
              <a:extLst>
                <a:ext uri="{FF2B5EF4-FFF2-40B4-BE49-F238E27FC236}">
                  <a16:creationId xmlns:a16="http://schemas.microsoft.com/office/drawing/2014/main" id="{2E99BF40-925A-4711-4420-F109B31DB763}"/>
                </a:ext>
              </a:extLst>
            </p:cNvPr>
            <p:cNvSpPr txBox="1"/>
            <p:nvPr/>
          </p:nvSpPr>
          <p:spPr>
            <a:xfrm>
              <a:off x="11612469" y="10997150"/>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107</a:t>
              </a:r>
            </a:p>
          </p:txBody>
        </p:sp>
        <p:sp>
          <p:nvSpPr>
            <p:cNvPr id="555" name="TextBox 554">
              <a:extLst>
                <a:ext uri="{FF2B5EF4-FFF2-40B4-BE49-F238E27FC236}">
                  <a16:creationId xmlns:a16="http://schemas.microsoft.com/office/drawing/2014/main" id="{2282828D-6D49-17AF-A253-637C0E3DC1A4}"/>
                </a:ext>
              </a:extLst>
            </p:cNvPr>
            <p:cNvSpPr txBox="1"/>
            <p:nvPr/>
          </p:nvSpPr>
          <p:spPr>
            <a:xfrm>
              <a:off x="12150720"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89</a:t>
              </a:r>
            </a:p>
          </p:txBody>
        </p:sp>
        <p:sp>
          <p:nvSpPr>
            <p:cNvPr id="556" name="TextBox 555">
              <a:extLst>
                <a:ext uri="{FF2B5EF4-FFF2-40B4-BE49-F238E27FC236}">
                  <a16:creationId xmlns:a16="http://schemas.microsoft.com/office/drawing/2014/main" id="{3902EF1C-3F84-DC7D-8F36-C51A85DEC620}"/>
                </a:ext>
              </a:extLst>
            </p:cNvPr>
            <p:cNvSpPr txBox="1"/>
            <p:nvPr/>
          </p:nvSpPr>
          <p:spPr>
            <a:xfrm>
              <a:off x="12625435"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78</a:t>
              </a:r>
            </a:p>
          </p:txBody>
        </p:sp>
        <p:sp>
          <p:nvSpPr>
            <p:cNvPr id="557" name="TextBox 556">
              <a:extLst>
                <a:ext uri="{FF2B5EF4-FFF2-40B4-BE49-F238E27FC236}">
                  <a16:creationId xmlns:a16="http://schemas.microsoft.com/office/drawing/2014/main" id="{448A63FF-572B-F91E-7446-D27C91934267}"/>
                </a:ext>
              </a:extLst>
            </p:cNvPr>
            <p:cNvSpPr txBox="1"/>
            <p:nvPr/>
          </p:nvSpPr>
          <p:spPr>
            <a:xfrm>
              <a:off x="13100117"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73</a:t>
              </a:r>
            </a:p>
          </p:txBody>
        </p:sp>
        <p:sp>
          <p:nvSpPr>
            <p:cNvPr id="558" name="TextBox 557">
              <a:extLst>
                <a:ext uri="{FF2B5EF4-FFF2-40B4-BE49-F238E27FC236}">
                  <a16:creationId xmlns:a16="http://schemas.microsoft.com/office/drawing/2014/main" id="{592A9C1D-E663-3962-6544-A5D303FB4CF8}"/>
                </a:ext>
              </a:extLst>
            </p:cNvPr>
            <p:cNvSpPr txBox="1"/>
            <p:nvPr/>
          </p:nvSpPr>
          <p:spPr>
            <a:xfrm>
              <a:off x="13574806"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64</a:t>
              </a:r>
            </a:p>
          </p:txBody>
        </p:sp>
        <p:sp>
          <p:nvSpPr>
            <p:cNvPr id="559" name="TextBox 558">
              <a:extLst>
                <a:ext uri="{FF2B5EF4-FFF2-40B4-BE49-F238E27FC236}">
                  <a16:creationId xmlns:a16="http://schemas.microsoft.com/office/drawing/2014/main" id="{B7A8016B-9FA7-DEE3-7F7C-5734D9D44163}"/>
                </a:ext>
              </a:extLst>
            </p:cNvPr>
            <p:cNvSpPr txBox="1"/>
            <p:nvPr/>
          </p:nvSpPr>
          <p:spPr>
            <a:xfrm>
              <a:off x="14049522"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48</a:t>
              </a:r>
            </a:p>
          </p:txBody>
        </p:sp>
        <p:sp>
          <p:nvSpPr>
            <p:cNvPr id="560" name="TextBox 559">
              <a:extLst>
                <a:ext uri="{FF2B5EF4-FFF2-40B4-BE49-F238E27FC236}">
                  <a16:creationId xmlns:a16="http://schemas.microsoft.com/office/drawing/2014/main" id="{CEB6B9E9-7ECC-6F15-ECDF-AA66B82906FB}"/>
                </a:ext>
              </a:extLst>
            </p:cNvPr>
            <p:cNvSpPr txBox="1"/>
            <p:nvPr/>
          </p:nvSpPr>
          <p:spPr>
            <a:xfrm>
              <a:off x="14523968"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37</a:t>
              </a:r>
            </a:p>
          </p:txBody>
        </p:sp>
        <p:sp>
          <p:nvSpPr>
            <p:cNvPr id="561" name="TextBox 560">
              <a:extLst>
                <a:ext uri="{FF2B5EF4-FFF2-40B4-BE49-F238E27FC236}">
                  <a16:creationId xmlns:a16="http://schemas.microsoft.com/office/drawing/2014/main" id="{C103E9E5-2CB2-4876-B724-4F1357425669}"/>
                </a:ext>
              </a:extLst>
            </p:cNvPr>
            <p:cNvSpPr txBox="1"/>
            <p:nvPr/>
          </p:nvSpPr>
          <p:spPr>
            <a:xfrm>
              <a:off x="14998650"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31</a:t>
              </a:r>
            </a:p>
          </p:txBody>
        </p:sp>
        <p:sp>
          <p:nvSpPr>
            <p:cNvPr id="562" name="TextBox 561">
              <a:extLst>
                <a:ext uri="{FF2B5EF4-FFF2-40B4-BE49-F238E27FC236}">
                  <a16:creationId xmlns:a16="http://schemas.microsoft.com/office/drawing/2014/main" id="{7E64270E-B083-D847-885F-EDAE79F82EE8}"/>
                </a:ext>
              </a:extLst>
            </p:cNvPr>
            <p:cNvSpPr txBox="1"/>
            <p:nvPr/>
          </p:nvSpPr>
          <p:spPr>
            <a:xfrm>
              <a:off x="15470080"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28</a:t>
              </a:r>
            </a:p>
          </p:txBody>
        </p:sp>
        <p:sp>
          <p:nvSpPr>
            <p:cNvPr id="563" name="TextBox 562">
              <a:extLst>
                <a:ext uri="{FF2B5EF4-FFF2-40B4-BE49-F238E27FC236}">
                  <a16:creationId xmlns:a16="http://schemas.microsoft.com/office/drawing/2014/main" id="{FFE2335D-9E98-E495-6382-D8BEFD919CCD}"/>
                </a:ext>
              </a:extLst>
            </p:cNvPr>
            <p:cNvSpPr txBox="1"/>
            <p:nvPr/>
          </p:nvSpPr>
          <p:spPr>
            <a:xfrm>
              <a:off x="15944762"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17</a:t>
              </a:r>
            </a:p>
          </p:txBody>
        </p:sp>
        <p:sp>
          <p:nvSpPr>
            <p:cNvPr id="564" name="TextBox 563">
              <a:extLst>
                <a:ext uri="{FF2B5EF4-FFF2-40B4-BE49-F238E27FC236}">
                  <a16:creationId xmlns:a16="http://schemas.microsoft.com/office/drawing/2014/main" id="{0EC4D3F0-BF1D-8CAE-D22C-D026222F98C7}"/>
                </a:ext>
              </a:extLst>
            </p:cNvPr>
            <p:cNvSpPr txBox="1"/>
            <p:nvPr/>
          </p:nvSpPr>
          <p:spPr>
            <a:xfrm>
              <a:off x="16419299"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565" name="TextBox 564">
              <a:extLst>
                <a:ext uri="{FF2B5EF4-FFF2-40B4-BE49-F238E27FC236}">
                  <a16:creationId xmlns:a16="http://schemas.microsoft.com/office/drawing/2014/main" id="{504E80FF-E73B-231D-7319-4A286E7528A6}"/>
                </a:ext>
              </a:extLst>
            </p:cNvPr>
            <p:cNvSpPr txBox="1"/>
            <p:nvPr/>
          </p:nvSpPr>
          <p:spPr>
            <a:xfrm>
              <a:off x="16894014" y="10997150"/>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a:t>
              </a:r>
            </a:p>
          </p:txBody>
        </p:sp>
        <p:sp>
          <p:nvSpPr>
            <p:cNvPr id="566" name="TextBox 565">
              <a:extLst>
                <a:ext uri="{FF2B5EF4-FFF2-40B4-BE49-F238E27FC236}">
                  <a16:creationId xmlns:a16="http://schemas.microsoft.com/office/drawing/2014/main" id="{234FC550-A4E7-65DF-4E13-2B8068774699}"/>
                </a:ext>
              </a:extLst>
            </p:cNvPr>
            <p:cNvSpPr txBox="1"/>
            <p:nvPr/>
          </p:nvSpPr>
          <p:spPr>
            <a:xfrm>
              <a:off x="17432261"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a:t>
              </a:r>
            </a:p>
          </p:txBody>
        </p:sp>
        <p:sp>
          <p:nvSpPr>
            <p:cNvPr id="567" name="TextBox 566">
              <a:extLst>
                <a:ext uri="{FF2B5EF4-FFF2-40B4-BE49-F238E27FC236}">
                  <a16:creationId xmlns:a16="http://schemas.microsoft.com/office/drawing/2014/main" id="{A0E2D684-8EA8-B74F-7B88-642F854D2F18}"/>
                </a:ext>
              </a:extLst>
            </p:cNvPr>
            <p:cNvSpPr txBox="1"/>
            <p:nvPr/>
          </p:nvSpPr>
          <p:spPr>
            <a:xfrm>
              <a:off x="17906976"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568" name="TextBox 567">
              <a:extLst>
                <a:ext uri="{FF2B5EF4-FFF2-40B4-BE49-F238E27FC236}">
                  <a16:creationId xmlns:a16="http://schemas.microsoft.com/office/drawing/2014/main" id="{E70100C7-6556-2016-E647-3A9324A78743}"/>
                </a:ext>
              </a:extLst>
            </p:cNvPr>
            <p:cNvSpPr txBox="1"/>
            <p:nvPr/>
          </p:nvSpPr>
          <p:spPr>
            <a:xfrm>
              <a:off x="18381632"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4</a:t>
              </a:r>
            </a:p>
          </p:txBody>
        </p:sp>
        <p:sp>
          <p:nvSpPr>
            <p:cNvPr id="569" name="TextBox 568">
              <a:extLst>
                <a:ext uri="{FF2B5EF4-FFF2-40B4-BE49-F238E27FC236}">
                  <a16:creationId xmlns:a16="http://schemas.microsoft.com/office/drawing/2014/main" id="{E2E08DE4-504C-8257-8353-B7E359EDC80B}"/>
                </a:ext>
              </a:extLst>
            </p:cNvPr>
            <p:cNvSpPr txBox="1"/>
            <p:nvPr/>
          </p:nvSpPr>
          <p:spPr>
            <a:xfrm>
              <a:off x="18856351"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70" name="TextBox 569">
              <a:extLst>
                <a:ext uri="{FF2B5EF4-FFF2-40B4-BE49-F238E27FC236}">
                  <a16:creationId xmlns:a16="http://schemas.microsoft.com/office/drawing/2014/main" id="{25CCAE35-84C2-F410-514B-56DD64C7D5A6}"/>
                </a:ext>
              </a:extLst>
            </p:cNvPr>
            <p:cNvSpPr txBox="1"/>
            <p:nvPr/>
          </p:nvSpPr>
          <p:spPr>
            <a:xfrm>
              <a:off x="19330794"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a:t>
              </a:r>
            </a:p>
          </p:txBody>
        </p:sp>
        <p:sp>
          <p:nvSpPr>
            <p:cNvPr id="571" name="TextBox 570">
              <a:extLst>
                <a:ext uri="{FF2B5EF4-FFF2-40B4-BE49-F238E27FC236}">
                  <a16:creationId xmlns:a16="http://schemas.microsoft.com/office/drawing/2014/main" id="{7B508CA1-517A-C3B2-871A-AB17AA01FA23}"/>
                </a:ext>
              </a:extLst>
            </p:cNvPr>
            <p:cNvSpPr txBox="1"/>
            <p:nvPr/>
          </p:nvSpPr>
          <p:spPr>
            <a:xfrm>
              <a:off x="19805480" y="10997150"/>
              <a:ext cx="827080" cy="614241"/>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0</a:t>
              </a:r>
            </a:p>
          </p:txBody>
        </p:sp>
        <p:sp>
          <p:nvSpPr>
            <p:cNvPr id="572" name="TextBox 571">
              <a:extLst>
                <a:ext uri="{FF2B5EF4-FFF2-40B4-BE49-F238E27FC236}">
                  <a16:creationId xmlns:a16="http://schemas.microsoft.com/office/drawing/2014/main" id="{230B6449-0401-9FB0-AF9C-9A0F06659C57}"/>
                </a:ext>
              </a:extLst>
            </p:cNvPr>
            <p:cNvSpPr txBox="1"/>
            <p:nvPr/>
          </p:nvSpPr>
          <p:spPr>
            <a:xfrm>
              <a:off x="5918038" y="11356951"/>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163</a:t>
              </a:r>
            </a:p>
          </p:txBody>
        </p:sp>
        <p:sp>
          <p:nvSpPr>
            <p:cNvPr id="573" name="TextBox 572">
              <a:extLst>
                <a:ext uri="{FF2B5EF4-FFF2-40B4-BE49-F238E27FC236}">
                  <a16:creationId xmlns:a16="http://schemas.microsoft.com/office/drawing/2014/main" id="{168C5BC9-EFDA-2B62-6432-4BC5ED7E9878}"/>
                </a:ext>
              </a:extLst>
            </p:cNvPr>
            <p:cNvSpPr txBox="1"/>
            <p:nvPr/>
          </p:nvSpPr>
          <p:spPr>
            <a:xfrm>
              <a:off x="3663895" y="11356954"/>
              <a:ext cx="2273007" cy="614241"/>
            </a:xfrm>
            <a:prstGeom prst="rect">
              <a:avLst/>
            </a:prstGeom>
            <a:noFill/>
          </p:spPr>
          <p:txBody>
            <a:bodyPr wrap="square" rtlCol="0">
              <a:spAutoFit/>
            </a:bodyPr>
            <a:lstStyle/>
            <a:p>
              <a:pPr algn="r" defTabSz="342832" fontAlgn="auto">
                <a:spcBef>
                  <a:spcPts val="0"/>
                </a:spcBef>
                <a:spcAft>
                  <a:spcPts val="0"/>
                </a:spcAft>
                <a:defRPr/>
              </a:pPr>
              <a:r>
                <a:rPr lang="en-US" sz="525" kern="0" dirty="0">
                  <a:solidFill>
                    <a:srgbClr val="000000"/>
                  </a:solidFill>
                  <a:latin typeface="Helvetica"/>
                  <a:ea typeface="+mn-ea"/>
                  <a:cs typeface="+mn-cs"/>
                  <a:sym typeface="Helvetica"/>
                  <a:rtl val="0"/>
                </a:rPr>
                <a:t>TPC (n=163):</a:t>
              </a:r>
            </a:p>
          </p:txBody>
        </p:sp>
        <p:sp>
          <p:nvSpPr>
            <p:cNvPr id="574" name="TextBox 573">
              <a:extLst>
                <a:ext uri="{FF2B5EF4-FFF2-40B4-BE49-F238E27FC236}">
                  <a16:creationId xmlns:a16="http://schemas.microsoft.com/office/drawing/2014/main" id="{8AA3D6E6-2067-C795-05C2-7529493795B5}"/>
                </a:ext>
              </a:extLst>
            </p:cNvPr>
            <p:cNvSpPr txBox="1"/>
            <p:nvPr/>
          </p:nvSpPr>
          <p:spPr>
            <a:xfrm>
              <a:off x="6392701" y="11356954"/>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146</a:t>
              </a:r>
            </a:p>
          </p:txBody>
        </p:sp>
        <p:sp>
          <p:nvSpPr>
            <p:cNvPr id="575" name="TextBox 574">
              <a:extLst>
                <a:ext uri="{FF2B5EF4-FFF2-40B4-BE49-F238E27FC236}">
                  <a16:creationId xmlns:a16="http://schemas.microsoft.com/office/drawing/2014/main" id="{746DE780-AF65-D710-F01E-8842491EC3AB}"/>
                </a:ext>
              </a:extLst>
            </p:cNvPr>
            <p:cNvSpPr txBox="1"/>
            <p:nvPr/>
          </p:nvSpPr>
          <p:spPr>
            <a:xfrm>
              <a:off x="6867259" y="11356954"/>
              <a:ext cx="110237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105</a:t>
              </a:r>
            </a:p>
          </p:txBody>
        </p:sp>
        <p:sp>
          <p:nvSpPr>
            <p:cNvPr id="576" name="TextBox 575">
              <a:extLst>
                <a:ext uri="{FF2B5EF4-FFF2-40B4-BE49-F238E27FC236}">
                  <a16:creationId xmlns:a16="http://schemas.microsoft.com/office/drawing/2014/main" id="{AC29186A-A1AD-74F6-592B-3780B798938B}"/>
                </a:ext>
              </a:extLst>
            </p:cNvPr>
            <p:cNvSpPr txBox="1"/>
            <p:nvPr/>
          </p:nvSpPr>
          <p:spPr>
            <a:xfrm>
              <a:off x="7405510"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85</a:t>
              </a:r>
            </a:p>
          </p:txBody>
        </p:sp>
        <p:sp>
          <p:nvSpPr>
            <p:cNvPr id="577" name="TextBox 576">
              <a:extLst>
                <a:ext uri="{FF2B5EF4-FFF2-40B4-BE49-F238E27FC236}">
                  <a16:creationId xmlns:a16="http://schemas.microsoft.com/office/drawing/2014/main" id="{5630D74A-8CC7-7475-E331-DA3F6333C3BF}"/>
                </a:ext>
              </a:extLst>
            </p:cNvPr>
            <p:cNvSpPr txBox="1"/>
            <p:nvPr/>
          </p:nvSpPr>
          <p:spPr>
            <a:xfrm>
              <a:off x="7880222"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84</a:t>
              </a:r>
            </a:p>
          </p:txBody>
        </p:sp>
        <p:sp>
          <p:nvSpPr>
            <p:cNvPr id="578" name="TextBox 577">
              <a:extLst>
                <a:ext uri="{FF2B5EF4-FFF2-40B4-BE49-F238E27FC236}">
                  <a16:creationId xmlns:a16="http://schemas.microsoft.com/office/drawing/2014/main" id="{A8EE102B-D643-9A70-605F-9C95913675D4}"/>
                </a:ext>
              </a:extLst>
            </p:cNvPr>
            <p:cNvSpPr txBox="1"/>
            <p:nvPr/>
          </p:nvSpPr>
          <p:spPr>
            <a:xfrm>
              <a:off x="8354907"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69</a:t>
              </a:r>
            </a:p>
          </p:txBody>
        </p:sp>
        <p:sp>
          <p:nvSpPr>
            <p:cNvPr id="579" name="TextBox 578">
              <a:extLst>
                <a:ext uri="{FF2B5EF4-FFF2-40B4-BE49-F238E27FC236}">
                  <a16:creationId xmlns:a16="http://schemas.microsoft.com/office/drawing/2014/main" id="{8B457649-67C5-333A-CA96-071515834A4C}"/>
                </a:ext>
              </a:extLst>
            </p:cNvPr>
            <p:cNvSpPr txBox="1"/>
            <p:nvPr/>
          </p:nvSpPr>
          <p:spPr>
            <a:xfrm>
              <a:off x="8829593"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57</a:t>
              </a:r>
            </a:p>
          </p:txBody>
        </p:sp>
        <p:sp>
          <p:nvSpPr>
            <p:cNvPr id="580" name="TextBox 579">
              <a:extLst>
                <a:ext uri="{FF2B5EF4-FFF2-40B4-BE49-F238E27FC236}">
                  <a16:creationId xmlns:a16="http://schemas.microsoft.com/office/drawing/2014/main" id="{5BA4F70F-D420-5272-9515-2F9F05EFD2EC}"/>
                </a:ext>
              </a:extLst>
            </p:cNvPr>
            <p:cNvSpPr txBox="1"/>
            <p:nvPr/>
          </p:nvSpPr>
          <p:spPr>
            <a:xfrm>
              <a:off x="9304308"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48</a:t>
              </a:r>
            </a:p>
          </p:txBody>
        </p:sp>
        <p:sp>
          <p:nvSpPr>
            <p:cNvPr id="581" name="TextBox 580">
              <a:extLst>
                <a:ext uri="{FF2B5EF4-FFF2-40B4-BE49-F238E27FC236}">
                  <a16:creationId xmlns:a16="http://schemas.microsoft.com/office/drawing/2014/main" id="{7293CA1B-7E89-1155-BD7B-9A9B31D5754D}"/>
                </a:ext>
              </a:extLst>
            </p:cNvPr>
            <p:cNvSpPr txBox="1"/>
            <p:nvPr/>
          </p:nvSpPr>
          <p:spPr>
            <a:xfrm>
              <a:off x="9778721"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43</a:t>
              </a:r>
            </a:p>
          </p:txBody>
        </p:sp>
        <p:sp>
          <p:nvSpPr>
            <p:cNvPr id="582" name="TextBox 581">
              <a:extLst>
                <a:ext uri="{FF2B5EF4-FFF2-40B4-BE49-F238E27FC236}">
                  <a16:creationId xmlns:a16="http://schemas.microsoft.com/office/drawing/2014/main" id="{A7933B97-270C-280A-5A9A-F24356DFEEA0}"/>
                </a:ext>
              </a:extLst>
            </p:cNvPr>
            <p:cNvSpPr txBox="1"/>
            <p:nvPr/>
          </p:nvSpPr>
          <p:spPr>
            <a:xfrm>
              <a:off x="10253411"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32</a:t>
              </a:r>
            </a:p>
          </p:txBody>
        </p:sp>
        <p:sp>
          <p:nvSpPr>
            <p:cNvPr id="583" name="TextBox 582">
              <a:extLst>
                <a:ext uri="{FF2B5EF4-FFF2-40B4-BE49-F238E27FC236}">
                  <a16:creationId xmlns:a16="http://schemas.microsoft.com/office/drawing/2014/main" id="{712DDE67-D2A9-45D9-9C43-ECE0916DCDC5}"/>
                </a:ext>
              </a:extLst>
            </p:cNvPr>
            <p:cNvSpPr txBox="1"/>
            <p:nvPr/>
          </p:nvSpPr>
          <p:spPr>
            <a:xfrm>
              <a:off x="10726812"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30</a:t>
              </a:r>
            </a:p>
          </p:txBody>
        </p:sp>
        <p:sp>
          <p:nvSpPr>
            <p:cNvPr id="584" name="TextBox 583">
              <a:extLst>
                <a:ext uri="{FF2B5EF4-FFF2-40B4-BE49-F238E27FC236}">
                  <a16:creationId xmlns:a16="http://schemas.microsoft.com/office/drawing/2014/main" id="{3C89F991-44FD-0943-CC01-E5B805D914CE}"/>
                </a:ext>
              </a:extLst>
            </p:cNvPr>
            <p:cNvSpPr txBox="1"/>
            <p:nvPr/>
          </p:nvSpPr>
          <p:spPr>
            <a:xfrm>
              <a:off x="11201468"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a:t>
              </a:r>
            </a:p>
          </p:txBody>
        </p:sp>
        <p:sp>
          <p:nvSpPr>
            <p:cNvPr id="585" name="TextBox 584">
              <a:extLst>
                <a:ext uri="{FF2B5EF4-FFF2-40B4-BE49-F238E27FC236}">
                  <a16:creationId xmlns:a16="http://schemas.microsoft.com/office/drawing/2014/main" id="{136E2932-D1AD-F9C1-A251-5D242735868E}"/>
                </a:ext>
              </a:extLst>
            </p:cNvPr>
            <p:cNvSpPr txBox="1"/>
            <p:nvPr/>
          </p:nvSpPr>
          <p:spPr>
            <a:xfrm>
              <a:off x="11676030"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24</a:t>
              </a:r>
            </a:p>
          </p:txBody>
        </p:sp>
        <p:sp>
          <p:nvSpPr>
            <p:cNvPr id="586" name="TextBox 585">
              <a:extLst>
                <a:ext uri="{FF2B5EF4-FFF2-40B4-BE49-F238E27FC236}">
                  <a16:creationId xmlns:a16="http://schemas.microsoft.com/office/drawing/2014/main" id="{B70A1F33-97FB-A916-A645-778C93E00882}"/>
                </a:ext>
              </a:extLst>
            </p:cNvPr>
            <p:cNvSpPr txBox="1"/>
            <p:nvPr/>
          </p:nvSpPr>
          <p:spPr>
            <a:xfrm>
              <a:off x="12150720"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587" name="TextBox 586">
              <a:extLst>
                <a:ext uri="{FF2B5EF4-FFF2-40B4-BE49-F238E27FC236}">
                  <a16:creationId xmlns:a16="http://schemas.microsoft.com/office/drawing/2014/main" id="{457085A3-289D-F876-E643-405CEA58F50F}"/>
                </a:ext>
              </a:extLst>
            </p:cNvPr>
            <p:cNvSpPr txBox="1"/>
            <p:nvPr/>
          </p:nvSpPr>
          <p:spPr>
            <a:xfrm>
              <a:off x="12625435"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588" name="TextBox 587">
              <a:extLst>
                <a:ext uri="{FF2B5EF4-FFF2-40B4-BE49-F238E27FC236}">
                  <a16:creationId xmlns:a16="http://schemas.microsoft.com/office/drawing/2014/main" id="{E69D4AF6-685E-D7EA-D3F4-FBDCF9FB8B97}"/>
                </a:ext>
              </a:extLst>
            </p:cNvPr>
            <p:cNvSpPr txBox="1"/>
            <p:nvPr/>
          </p:nvSpPr>
          <p:spPr>
            <a:xfrm>
              <a:off x="13100121" y="11356954"/>
              <a:ext cx="964723"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a:t>
              </a:r>
            </a:p>
          </p:txBody>
        </p:sp>
        <p:sp>
          <p:nvSpPr>
            <p:cNvPr id="589" name="TextBox 588">
              <a:extLst>
                <a:ext uri="{FF2B5EF4-FFF2-40B4-BE49-F238E27FC236}">
                  <a16:creationId xmlns:a16="http://schemas.microsoft.com/office/drawing/2014/main" id="{F93E2166-FC35-0073-C0A0-E41CBF1532BB}"/>
                </a:ext>
              </a:extLst>
            </p:cNvPr>
            <p:cNvSpPr txBox="1"/>
            <p:nvPr/>
          </p:nvSpPr>
          <p:spPr>
            <a:xfrm>
              <a:off x="13638363"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a:t>
              </a:r>
            </a:p>
          </p:txBody>
        </p:sp>
        <p:sp>
          <p:nvSpPr>
            <p:cNvPr id="590" name="TextBox 589">
              <a:extLst>
                <a:ext uri="{FF2B5EF4-FFF2-40B4-BE49-F238E27FC236}">
                  <a16:creationId xmlns:a16="http://schemas.microsoft.com/office/drawing/2014/main" id="{A722E751-65B6-360A-5620-012192FEB079}"/>
                </a:ext>
              </a:extLst>
            </p:cNvPr>
            <p:cNvSpPr txBox="1"/>
            <p:nvPr/>
          </p:nvSpPr>
          <p:spPr>
            <a:xfrm>
              <a:off x="14113083"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591" name="TextBox 590">
              <a:extLst>
                <a:ext uri="{FF2B5EF4-FFF2-40B4-BE49-F238E27FC236}">
                  <a16:creationId xmlns:a16="http://schemas.microsoft.com/office/drawing/2014/main" id="{5B0F190D-1C1E-BEA2-B236-1888A39864E4}"/>
                </a:ext>
              </a:extLst>
            </p:cNvPr>
            <p:cNvSpPr txBox="1"/>
            <p:nvPr/>
          </p:nvSpPr>
          <p:spPr>
            <a:xfrm>
              <a:off x="14587500"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a:t>
              </a:r>
            </a:p>
          </p:txBody>
        </p:sp>
        <p:sp>
          <p:nvSpPr>
            <p:cNvPr id="592" name="TextBox 591">
              <a:extLst>
                <a:ext uri="{FF2B5EF4-FFF2-40B4-BE49-F238E27FC236}">
                  <a16:creationId xmlns:a16="http://schemas.microsoft.com/office/drawing/2014/main" id="{94FEEECB-4DA1-B9AC-762A-7282BC7DFDCA}"/>
                </a:ext>
              </a:extLst>
            </p:cNvPr>
            <p:cNvSpPr txBox="1"/>
            <p:nvPr/>
          </p:nvSpPr>
          <p:spPr>
            <a:xfrm>
              <a:off x="15062185"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a:t>
              </a:r>
            </a:p>
          </p:txBody>
        </p:sp>
        <p:sp>
          <p:nvSpPr>
            <p:cNvPr id="593" name="TextBox 592">
              <a:extLst>
                <a:ext uri="{FF2B5EF4-FFF2-40B4-BE49-F238E27FC236}">
                  <a16:creationId xmlns:a16="http://schemas.microsoft.com/office/drawing/2014/main" id="{860E6477-DD17-05F9-D92A-EB6C5C50D288}"/>
                </a:ext>
              </a:extLst>
            </p:cNvPr>
            <p:cNvSpPr txBox="1"/>
            <p:nvPr/>
          </p:nvSpPr>
          <p:spPr>
            <a:xfrm>
              <a:off x="15533638"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4" name="TextBox 593">
              <a:extLst>
                <a:ext uri="{FF2B5EF4-FFF2-40B4-BE49-F238E27FC236}">
                  <a16:creationId xmlns:a16="http://schemas.microsoft.com/office/drawing/2014/main" id="{D913C190-F53A-CFC7-27CF-43850369D71A}"/>
                </a:ext>
              </a:extLst>
            </p:cNvPr>
            <p:cNvSpPr txBox="1"/>
            <p:nvPr/>
          </p:nvSpPr>
          <p:spPr>
            <a:xfrm>
              <a:off x="16008293"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5" name="TextBox 594">
              <a:extLst>
                <a:ext uri="{FF2B5EF4-FFF2-40B4-BE49-F238E27FC236}">
                  <a16:creationId xmlns:a16="http://schemas.microsoft.com/office/drawing/2014/main" id="{FD1F5B6F-3FFC-41AC-3458-6AB78CA90A6D}"/>
                </a:ext>
              </a:extLst>
            </p:cNvPr>
            <p:cNvSpPr txBox="1"/>
            <p:nvPr/>
          </p:nvSpPr>
          <p:spPr>
            <a:xfrm>
              <a:off x="16482860"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6" name="TextBox 595">
              <a:extLst>
                <a:ext uri="{FF2B5EF4-FFF2-40B4-BE49-F238E27FC236}">
                  <a16:creationId xmlns:a16="http://schemas.microsoft.com/office/drawing/2014/main" id="{C6119EE0-F16E-F772-3E3F-0FFF39B2BB45}"/>
                </a:ext>
              </a:extLst>
            </p:cNvPr>
            <p:cNvSpPr txBox="1"/>
            <p:nvPr/>
          </p:nvSpPr>
          <p:spPr>
            <a:xfrm>
              <a:off x="16957545"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7" name="TextBox 596">
              <a:extLst>
                <a:ext uri="{FF2B5EF4-FFF2-40B4-BE49-F238E27FC236}">
                  <a16:creationId xmlns:a16="http://schemas.microsoft.com/office/drawing/2014/main" id="{010D0904-410F-ED05-63D7-75E97A077FB4}"/>
                </a:ext>
              </a:extLst>
            </p:cNvPr>
            <p:cNvSpPr txBox="1"/>
            <p:nvPr/>
          </p:nvSpPr>
          <p:spPr>
            <a:xfrm>
              <a:off x="17432261"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8" name="TextBox 597">
              <a:extLst>
                <a:ext uri="{FF2B5EF4-FFF2-40B4-BE49-F238E27FC236}">
                  <a16:creationId xmlns:a16="http://schemas.microsoft.com/office/drawing/2014/main" id="{EAA876DD-CB7F-EC4B-B2DE-314CB2D17156}"/>
                </a:ext>
              </a:extLst>
            </p:cNvPr>
            <p:cNvSpPr txBox="1"/>
            <p:nvPr/>
          </p:nvSpPr>
          <p:spPr>
            <a:xfrm>
              <a:off x="17906976"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599" name="TextBox 598">
              <a:extLst>
                <a:ext uri="{FF2B5EF4-FFF2-40B4-BE49-F238E27FC236}">
                  <a16:creationId xmlns:a16="http://schemas.microsoft.com/office/drawing/2014/main" id="{DC77EA90-3258-811B-158C-49657AC02B9A}"/>
                </a:ext>
              </a:extLst>
            </p:cNvPr>
            <p:cNvSpPr txBox="1"/>
            <p:nvPr/>
          </p:nvSpPr>
          <p:spPr>
            <a:xfrm>
              <a:off x="18381632" y="11356954"/>
              <a:ext cx="827080" cy="614241"/>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grpSp>
      <p:grpSp>
        <p:nvGrpSpPr>
          <p:cNvPr id="5" name="Group 4">
            <a:extLst>
              <a:ext uri="{FF2B5EF4-FFF2-40B4-BE49-F238E27FC236}">
                <a16:creationId xmlns:a16="http://schemas.microsoft.com/office/drawing/2014/main" id="{B1DA6A1C-7B9F-08FF-ADFC-BEA1168E9145}"/>
              </a:ext>
            </a:extLst>
          </p:cNvPr>
          <p:cNvGrpSpPr/>
          <p:nvPr/>
        </p:nvGrpSpPr>
        <p:grpSpPr>
          <a:xfrm>
            <a:off x="189231" y="1266750"/>
            <a:ext cx="4397467" cy="2643694"/>
            <a:chOff x="126768" y="2539786"/>
            <a:chExt cx="11728108" cy="7050767"/>
          </a:xfrm>
        </p:grpSpPr>
        <p:grpSp>
          <p:nvGrpSpPr>
            <p:cNvPr id="604" name="Graphic 4">
              <a:extLst>
                <a:ext uri="{FF2B5EF4-FFF2-40B4-BE49-F238E27FC236}">
                  <a16:creationId xmlns:a16="http://schemas.microsoft.com/office/drawing/2014/main" id="{12C0CC62-9C97-AE70-2679-877424567892}"/>
                </a:ext>
              </a:extLst>
            </p:cNvPr>
            <p:cNvGrpSpPr/>
            <p:nvPr/>
          </p:nvGrpSpPr>
          <p:grpSpPr>
            <a:xfrm>
              <a:off x="1465238" y="2637208"/>
              <a:ext cx="9625232" cy="5841543"/>
              <a:chOff x="2955009" y="1020778"/>
              <a:chExt cx="6812275" cy="3681116"/>
            </a:xfrm>
            <a:noFill/>
          </p:grpSpPr>
          <p:sp>
            <p:nvSpPr>
              <p:cNvPr id="798" name="Freeform 61">
                <a:extLst>
                  <a:ext uri="{FF2B5EF4-FFF2-40B4-BE49-F238E27FC236}">
                    <a16:creationId xmlns:a16="http://schemas.microsoft.com/office/drawing/2014/main" id="{EDE07857-7DEB-8361-1812-764D2A970B93}"/>
                  </a:ext>
                </a:extLst>
              </p:cNvPr>
              <p:cNvSpPr/>
              <p:nvPr/>
            </p:nvSpPr>
            <p:spPr>
              <a:xfrm>
                <a:off x="2977671" y="1051013"/>
                <a:ext cx="6789613" cy="3650881"/>
              </a:xfrm>
              <a:custGeom>
                <a:avLst/>
                <a:gdLst>
                  <a:gd name="connsiteX0" fmla="*/ 0 w 6789613"/>
                  <a:gd name="connsiteY0" fmla="*/ 0 h 3650881"/>
                  <a:gd name="connsiteX1" fmla="*/ 93671 w 6789613"/>
                  <a:gd name="connsiteY1" fmla="*/ 0 h 3650881"/>
                  <a:gd name="connsiteX2" fmla="*/ 93671 w 6789613"/>
                  <a:gd name="connsiteY2" fmla="*/ 10582 h 3650881"/>
                  <a:gd name="connsiteX3" fmla="*/ 102736 w 6789613"/>
                  <a:gd name="connsiteY3" fmla="*/ 10582 h 3650881"/>
                  <a:gd name="connsiteX4" fmla="*/ 102736 w 6789613"/>
                  <a:gd name="connsiteY4" fmla="*/ 21165 h 3650881"/>
                  <a:gd name="connsiteX5" fmla="*/ 132952 w 6789613"/>
                  <a:gd name="connsiteY5" fmla="*/ 21165 h 3650881"/>
                  <a:gd name="connsiteX6" fmla="*/ 132952 w 6789613"/>
                  <a:gd name="connsiteY6" fmla="*/ 33259 h 3650881"/>
                  <a:gd name="connsiteX7" fmla="*/ 149571 w 6789613"/>
                  <a:gd name="connsiteY7" fmla="*/ 33259 h 3650881"/>
                  <a:gd name="connsiteX8" fmla="*/ 149571 w 6789613"/>
                  <a:gd name="connsiteY8" fmla="*/ 43841 h 3650881"/>
                  <a:gd name="connsiteX9" fmla="*/ 259861 w 6789613"/>
                  <a:gd name="connsiteY9" fmla="*/ 43841 h 3650881"/>
                  <a:gd name="connsiteX10" fmla="*/ 259861 w 6789613"/>
                  <a:gd name="connsiteY10" fmla="*/ 54423 h 3650881"/>
                  <a:gd name="connsiteX11" fmla="*/ 284034 w 6789613"/>
                  <a:gd name="connsiteY11" fmla="*/ 54423 h 3650881"/>
                  <a:gd name="connsiteX12" fmla="*/ 284034 w 6789613"/>
                  <a:gd name="connsiteY12" fmla="*/ 89193 h 3650881"/>
                  <a:gd name="connsiteX13" fmla="*/ 291588 w 6789613"/>
                  <a:gd name="connsiteY13" fmla="*/ 89193 h 3650881"/>
                  <a:gd name="connsiteX14" fmla="*/ 291588 w 6789613"/>
                  <a:gd name="connsiteY14" fmla="*/ 99776 h 3650881"/>
                  <a:gd name="connsiteX15" fmla="*/ 299142 w 6789613"/>
                  <a:gd name="connsiteY15" fmla="*/ 99776 h 3650881"/>
                  <a:gd name="connsiteX16" fmla="*/ 299142 w 6789613"/>
                  <a:gd name="connsiteY16" fmla="*/ 110358 h 3650881"/>
                  <a:gd name="connsiteX17" fmla="*/ 323315 w 6789613"/>
                  <a:gd name="connsiteY17" fmla="*/ 110358 h 3650881"/>
                  <a:gd name="connsiteX18" fmla="*/ 323315 w 6789613"/>
                  <a:gd name="connsiteY18" fmla="*/ 133034 h 3650881"/>
                  <a:gd name="connsiteX19" fmla="*/ 330869 w 6789613"/>
                  <a:gd name="connsiteY19" fmla="*/ 133034 h 3650881"/>
                  <a:gd name="connsiteX20" fmla="*/ 330869 w 6789613"/>
                  <a:gd name="connsiteY20" fmla="*/ 155711 h 3650881"/>
                  <a:gd name="connsiteX21" fmla="*/ 338423 w 6789613"/>
                  <a:gd name="connsiteY21" fmla="*/ 155711 h 3650881"/>
                  <a:gd name="connsiteX22" fmla="*/ 338423 w 6789613"/>
                  <a:gd name="connsiteY22" fmla="*/ 213157 h 3650881"/>
                  <a:gd name="connsiteX23" fmla="*/ 345977 w 6789613"/>
                  <a:gd name="connsiteY23" fmla="*/ 213157 h 3650881"/>
                  <a:gd name="connsiteX24" fmla="*/ 345977 w 6789613"/>
                  <a:gd name="connsiteY24" fmla="*/ 246416 h 3650881"/>
                  <a:gd name="connsiteX25" fmla="*/ 370150 w 6789613"/>
                  <a:gd name="connsiteY25" fmla="*/ 246416 h 3650881"/>
                  <a:gd name="connsiteX26" fmla="*/ 370150 w 6789613"/>
                  <a:gd name="connsiteY26" fmla="*/ 269092 h 3650881"/>
                  <a:gd name="connsiteX27" fmla="*/ 377704 w 6789613"/>
                  <a:gd name="connsiteY27" fmla="*/ 269092 h 3650881"/>
                  <a:gd name="connsiteX28" fmla="*/ 377704 w 6789613"/>
                  <a:gd name="connsiteY28" fmla="*/ 303862 h 3650881"/>
                  <a:gd name="connsiteX29" fmla="*/ 385258 w 6789613"/>
                  <a:gd name="connsiteY29" fmla="*/ 303862 h 3650881"/>
                  <a:gd name="connsiteX30" fmla="*/ 385258 w 6789613"/>
                  <a:gd name="connsiteY30" fmla="*/ 314445 h 3650881"/>
                  <a:gd name="connsiteX31" fmla="*/ 409432 w 6789613"/>
                  <a:gd name="connsiteY31" fmla="*/ 314445 h 3650881"/>
                  <a:gd name="connsiteX32" fmla="*/ 409432 w 6789613"/>
                  <a:gd name="connsiteY32" fmla="*/ 326539 h 3650881"/>
                  <a:gd name="connsiteX33" fmla="*/ 441159 w 6789613"/>
                  <a:gd name="connsiteY33" fmla="*/ 326539 h 3650881"/>
                  <a:gd name="connsiteX34" fmla="*/ 441159 w 6789613"/>
                  <a:gd name="connsiteY34" fmla="*/ 337121 h 3650881"/>
                  <a:gd name="connsiteX35" fmla="*/ 463821 w 6789613"/>
                  <a:gd name="connsiteY35" fmla="*/ 337121 h 3650881"/>
                  <a:gd name="connsiteX36" fmla="*/ 463821 w 6789613"/>
                  <a:gd name="connsiteY36" fmla="*/ 349215 h 3650881"/>
                  <a:gd name="connsiteX37" fmla="*/ 527275 w 6789613"/>
                  <a:gd name="connsiteY37" fmla="*/ 349215 h 3650881"/>
                  <a:gd name="connsiteX38" fmla="*/ 527275 w 6789613"/>
                  <a:gd name="connsiteY38" fmla="*/ 359797 h 3650881"/>
                  <a:gd name="connsiteX39" fmla="*/ 543894 w 6789613"/>
                  <a:gd name="connsiteY39" fmla="*/ 359797 h 3650881"/>
                  <a:gd name="connsiteX40" fmla="*/ 543894 w 6789613"/>
                  <a:gd name="connsiteY40" fmla="*/ 371891 h 3650881"/>
                  <a:gd name="connsiteX41" fmla="*/ 551448 w 6789613"/>
                  <a:gd name="connsiteY41" fmla="*/ 371891 h 3650881"/>
                  <a:gd name="connsiteX42" fmla="*/ 551448 w 6789613"/>
                  <a:gd name="connsiteY42" fmla="*/ 382473 h 3650881"/>
                  <a:gd name="connsiteX43" fmla="*/ 566557 w 6789613"/>
                  <a:gd name="connsiteY43" fmla="*/ 382473 h 3650881"/>
                  <a:gd name="connsiteX44" fmla="*/ 566557 w 6789613"/>
                  <a:gd name="connsiteY44" fmla="*/ 394567 h 3650881"/>
                  <a:gd name="connsiteX45" fmla="*/ 622457 w 6789613"/>
                  <a:gd name="connsiteY45" fmla="*/ 394567 h 3650881"/>
                  <a:gd name="connsiteX46" fmla="*/ 622457 w 6789613"/>
                  <a:gd name="connsiteY46" fmla="*/ 405150 h 3650881"/>
                  <a:gd name="connsiteX47" fmla="*/ 630011 w 6789613"/>
                  <a:gd name="connsiteY47" fmla="*/ 405150 h 3650881"/>
                  <a:gd name="connsiteX48" fmla="*/ 630011 w 6789613"/>
                  <a:gd name="connsiteY48" fmla="*/ 417244 h 3650881"/>
                  <a:gd name="connsiteX49" fmla="*/ 637565 w 6789613"/>
                  <a:gd name="connsiteY49" fmla="*/ 417244 h 3650881"/>
                  <a:gd name="connsiteX50" fmla="*/ 637565 w 6789613"/>
                  <a:gd name="connsiteY50" fmla="*/ 439920 h 3650881"/>
                  <a:gd name="connsiteX51" fmla="*/ 645119 w 6789613"/>
                  <a:gd name="connsiteY51" fmla="*/ 439920 h 3650881"/>
                  <a:gd name="connsiteX52" fmla="*/ 645119 w 6789613"/>
                  <a:gd name="connsiteY52" fmla="*/ 450502 h 3650881"/>
                  <a:gd name="connsiteX53" fmla="*/ 654184 w 6789613"/>
                  <a:gd name="connsiteY53" fmla="*/ 450502 h 3650881"/>
                  <a:gd name="connsiteX54" fmla="*/ 654184 w 6789613"/>
                  <a:gd name="connsiteY54" fmla="*/ 474690 h 3650881"/>
                  <a:gd name="connsiteX55" fmla="*/ 669292 w 6789613"/>
                  <a:gd name="connsiteY55" fmla="*/ 474690 h 3650881"/>
                  <a:gd name="connsiteX56" fmla="*/ 669292 w 6789613"/>
                  <a:gd name="connsiteY56" fmla="*/ 520043 h 3650881"/>
                  <a:gd name="connsiteX57" fmla="*/ 676846 w 6789613"/>
                  <a:gd name="connsiteY57" fmla="*/ 520043 h 3650881"/>
                  <a:gd name="connsiteX58" fmla="*/ 676846 w 6789613"/>
                  <a:gd name="connsiteY58" fmla="*/ 565395 h 3650881"/>
                  <a:gd name="connsiteX59" fmla="*/ 684400 w 6789613"/>
                  <a:gd name="connsiteY59" fmla="*/ 565395 h 3650881"/>
                  <a:gd name="connsiteX60" fmla="*/ 684400 w 6789613"/>
                  <a:gd name="connsiteY60" fmla="*/ 575978 h 3650881"/>
                  <a:gd name="connsiteX61" fmla="*/ 693465 w 6789613"/>
                  <a:gd name="connsiteY61" fmla="*/ 575978 h 3650881"/>
                  <a:gd name="connsiteX62" fmla="*/ 693465 w 6789613"/>
                  <a:gd name="connsiteY62" fmla="*/ 600166 h 3650881"/>
                  <a:gd name="connsiteX63" fmla="*/ 716128 w 6789613"/>
                  <a:gd name="connsiteY63" fmla="*/ 600166 h 3650881"/>
                  <a:gd name="connsiteX64" fmla="*/ 716128 w 6789613"/>
                  <a:gd name="connsiteY64" fmla="*/ 610748 h 3650881"/>
                  <a:gd name="connsiteX65" fmla="*/ 725192 w 6789613"/>
                  <a:gd name="connsiteY65" fmla="*/ 610748 h 3650881"/>
                  <a:gd name="connsiteX66" fmla="*/ 725192 w 6789613"/>
                  <a:gd name="connsiteY66" fmla="*/ 622842 h 3650881"/>
                  <a:gd name="connsiteX67" fmla="*/ 740301 w 6789613"/>
                  <a:gd name="connsiteY67" fmla="*/ 622842 h 3650881"/>
                  <a:gd name="connsiteX68" fmla="*/ 740301 w 6789613"/>
                  <a:gd name="connsiteY68" fmla="*/ 633424 h 3650881"/>
                  <a:gd name="connsiteX69" fmla="*/ 968434 w 6789613"/>
                  <a:gd name="connsiteY69" fmla="*/ 633424 h 3650881"/>
                  <a:gd name="connsiteX70" fmla="*/ 968434 w 6789613"/>
                  <a:gd name="connsiteY70" fmla="*/ 645518 h 3650881"/>
                  <a:gd name="connsiteX71" fmla="*/ 1000161 w 6789613"/>
                  <a:gd name="connsiteY71" fmla="*/ 645518 h 3650881"/>
                  <a:gd name="connsiteX72" fmla="*/ 1000161 w 6789613"/>
                  <a:gd name="connsiteY72" fmla="*/ 680289 h 3650881"/>
                  <a:gd name="connsiteX73" fmla="*/ 1007715 w 6789613"/>
                  <a:gd name="connsiteY73" fmla="*/ 680289 h 3650881"/>
                  <a:gd name="connsiteX74" fmla="*/ 1007715 w 6789613"/>
                  <a:gd name="connsiteY74" fmla="*/ 737735 h 3650881"/>
                  <a:gd name="connsiteX75" fmla="*/ 1039442 w 6789613"/>
                  <a:gd name="connsiteY75" fmla="*/ 737735 h 3650881"/>
                  <a:gd name="connsiteX76" fmla="*/ 1039442 w 6789613"/>
                  <a:gd name="connsiteY76" fmla="*/ 749829 h 3650881"/>
                  <a:gd name="connsiteX77" fmla="*/ 1078724 w 6789613"/>
                  <a:gd name="connsiteY77" fmla="*/ 749829 h 3650881"/>
                  <a:gd name="connsiteX78" fmla="*/ 1078724 w 6789613"/>
                  <a:gd name="connsiteY78" fmla="*/ 760411 h 3650881"/>
                  <a:gd name="connsiteX79" fmla="*/ 1110451 w 6789613"/>
                  <a:gd name="connsiteY79" fmla="*/ 760411 h 3650881"/>
                  <a:gd name="connsiteX80" fmla="*/ 1110451 w 6789613"/>
                  <a:gd name="connsiteY80" fmla="*/ 772505 h 3650881"/>
                  <a:gd name="connsiteX81" fmla="*/ 1228295 w 6789613"/>
                  <a:gd name="connsiteY81" fmla="*/ 772505 h 3650881"/>
                  <a:gd name="connsiteX82" fmla="*/ 1228295 w 6789613"/>
                  <a:gd name="connsiteY82" fmla="*/ 784599 h 3650881"/>
                  <a:gd name="connsiteX83" fmla="*/ 1267576 w 6789613"/>
                  <a:gd name="connsiteY83" fmla="*/ 784599 h 3650881"/>
                  <a:gd name="connsiteX84" fmla="*/ 1267576 w 6789613"/>
                  <a:gd name="connsiteY84" fmla="*/ 807276 h 3650881"/>
                  <a:gd name="connsiteX85" fmla="*/ 1284195 w 6789613"/>
                  <a:gd name="connsiteY85" fmla="*/ 807276 h 3650881"/>
                  <a:gd name="connsiteX86" fmla="*/ 1284195 w 6789613"/>
                  <a:gd name="connsiteY86" fmla="*/ 819370 h 3650881"/>
                  <a:gd name="connsiteX87" fmla="*/ 1291749 w 6789613"/>
                  <a:gd name="connsiteY87" fmla="*/ 819370 h 3650881"/>
                  <a:gd name="connsiteX88" fmla="*/ 1291749 w 6789613"/>
                  <a:gd name="connsiteY88" fmla="*/ 866234 h 3650881"/>
                  <a:gd name="connsiteX89" fmla="*/ 1314411 w 6789613"/>
                  <a:gd name="connsiteY89" fmla="*/ 866234 h 3650881"/>
                  <a:gd name="connsiteX90" fmla="*/ 1314411 w 6789613"/>
                  <a:gd name="connsiteY90" fmla="*/ 878328 h 3650881"/>
                  <a:gd name="connsiteX91" fmla="*/ 1323476 w 6789613"/>
                  <a:gd name="connsiteY91" fmla="*/ 878328 h 3650881"/>
                  <a:gd name="connsiteX92" fmla="*/ 1323476 w 6789613"/>
                  <a:gd name="connsiteY92" fmla="*/ 888910 h 3650881"/>
                  <a:gd name="connsiteX93" fmla="*/ 1331030 w 6789613"/>
                  <a:gd name="connsiteY93" fmla="*/ 888910 h 3650881"/>
                  <a:gd name="connsiteX94" fmla="*/ 1331030 w 6789613"/>
                  <a:gd name="connsiteY94" fmla="*/ 947869 h 3650881"/>
                  <a:gd name="connsiteX95" fmla="*/ 1338584 w 6789613"/>
                  <a:gd name="connsiteY95" fmla="*/ 947869 h 3650881"/>
                  <a:gd name="connsiteX96" fmla="*/ 1338584 w 6789613"/>
                  <a:gd name="connsiteY96" fmla="*/ 982639 h 3650881"/>
                  <a:gd name="connsiteX97" fmla="*/ 1346138 w 6789613"/>
                  <a:gd name="connsiteY97" fmla="*/ 982639 h 3650881"/>
                  <a:gd name="connsiteX98" fmla="*/ 1346138 w 6789613"/>
                  <a:gd name="connsiteY98" fmla="*/ 1006827 h 3650881"/>
                  <a:gd name="connsiteX99" fmla="*/ 1355203 w 6789613"/>
                  <a:gd name="connsiteY99" fmla="*/ 1006827 h 3650881"/>
                  <a:gd name="connsiteX100" fmla="*/ 1355203 w 6789613"/>
                  <a:gd name="connsiteY100" fmla="*/ 1017409 h 3650881"/>
                  <a:gd name="connsiteX101" fmla="*/ 1362757 w 6789613"/>
                  <a:gd name="connsiteY101" fmla="*/ 1017409 h 3650881"/>
                  <a:gd name="connsiteX102" fmla="*/ 1362757 w 6789613"/>
                  <a:gd name="connsiteY102" fmla="*/ 1029503 h 3650881"/>
                  <a:gd name="connsiteX103" fmla="*/ 1370312 w 6789613"/>
                  <a:gd name="connsiteY103" fmla="*/ 1029503 h 3650881"/>
                  <a:gd name="connsiteX104" fmla="*/ 1370312 w 6789613"/>
                  <a:gd name="connsiteY104" fmla="*/ 1053691 h 3650881"/>
                  <a:gd name="connsiteX105" fmla="*/ 1377866 w 6789613"/>
                  <a:gd name="connsiteY105" fmla="*/ 1053691 h 3650881"/>
                  <a:gd name="connsiteX106" fmla="*/ 1377866 w 6789613"/>
                  <a:gd name="connsiteY106" fmla="*/ 1064274 h 3650881"/>
                  <a:gd name="connsiteX107" fmla="*/ 1385420 w 6789613"/>
                  <a:gd name="connsiteY107" fmla="*/ 1064274 h 3650881"/>
                  <a:gd name="connsiteX108" fmla="*/ 1385420 w 6789613"/>
                  <a:gd name="connsiteY108" fmla="*/ 1076368 h 3650881"/>
                  <a:gd name="connsiteX109" fmla="*/ 1433766 w 6789613"/>
                  <a:gd name="connsiteY109" fmla="*/ 1076368 h 3650881"/>
                  <a:gd name="connsiteX110" fmla="*/ 1433766 w 6789613"/>
                  <a:gd name="connsiteY110" fmla="*/ 1088462 h 3650881"/>
                  <a:gd name="connsiteX111" fmla="*/ 1441320 w 6789613"/>
                  <a:gd name="connsiteY111" fmla="*/ 1088462 h 3650881"/>
                  <a:gd name="connsiteX112" fmla="*/ 1441320 w 6789613"/>
                  <a:gd name="connsiteY112" fmla="*/ 1100556 h 3650881"/>
                  <a:gd name="connsiteX113" fmla="*/ 1465493 w 6789613"/>
                  <a:gd name="connsiteY113" fmla="*/ 1100556 h 3650881"/>
                  <a:gd name="connsiteX114" fmla="*/ 1465493 w 6789613"/>
                  <a:gd name="connsiteY114" fmla="*/ 1111138 h 3650881"/>
                  <a:gd name="connsiteX115" fmla="*/ 1512328 w 6789613"/>
                  <a:gd name="connsiteY115" fmla="*/ 1111138 h 3650881"/>
                  <a:gd name="connsiteX116" fmla="*/ 1512328 w 6789613"/>
                  <a:gd name="connsiteY116" fmla="*/ 1123232 h 3650881"/>
                  <a:gd name="connsiteX117" fmla="*/ 1544056 w 6789613"/>
                  <a:gd name="connsiteY117" fmla="*/ 1123232 h 3650881"/>
                  <a:gd name="connsiteX118" fmla="*/ 1544056 w 6789613"/>
                  <a:gd name="connsiteY118" fmla="*/ 1135326 h 3650881"/>
                  <a:gd name="connsiteX119" fmla="*/ 1583337 w 6789613"/>
                  <a:gd name="connsiteY119" fmla="*/ 1135326 h 3650881"/>
                  <a:gd name="connsiteX120" fmla="*/ 1583337 w 6789613"/>
                  <a:gd name="connsiteY120" fmla="*/ 1147420 h 3650881"/>
                  <a:gd name="connsiteX121" fmla="*/ 1590891 w 6789613"/>
                  <a:gd name="connsiteY121" fmla="*/ 1147420 h 3650881"/>
                  <a:gd name="connsiteX122" fmla="*/ 1590891 w 6789613"/>
                  <a:gd name="connsiteY122" fmla="*/ 1159514 h 3650881"/>
                  <a:gd name="connsiteX123" fmla="*/ 1615064 w 6789613"/>
                  <a:gd name="connsiteY123" fmla="*/ 1159514 h 3650881"/>
                  <a:gd name="connsiteX124" fmla="*/ 1615064 w 6789613"/>
                  <a:gd name="connsiteY124" fmla="*/ 1170096 h 3650881"/>
                  <a:gd name="connsiteX125" fmla="*/ 1630172 w 6789613"/>
                  <a:gd name="connsiteY125" fmla="*/ 1170096 h 3650881"/>
                  <a:gd name="connsiteX126" fmla="*/ 1630172 w 6789613"/>
                  <a:gd name="connsiteY126" fmla="*/ 1182190 h 3650881"/>
                  <a:gd name="connsiteX127" fmla="*/ 1637726 w 6789613"/>
                  <a:gd name="connsiteY127" fmla="*/ 1182190 h 3650881"/>
                  <a:gd name="connsiteX128" fmla="*/ 1637726 w 6789613"/>
                  <a:gd name="connsiteY128" fmla="*/ 1194284 h 3650881"/>
                  <a:gd name="connsiteX129" fmla="*/ 1645280 w 6789613"/>
                  <a:gd name="connsiteY129" fmla="*/ 1194284 h 3650881"/>
                  <a:gd name="connsiteX130" fmla="*/ 1645280 w 6789613"/>
                  <a:gd name="connsiteY130" fmla="*/ 1206378 h 3650881"/>
                  <a:gd name="connsiteX131" fmla="*/ 1654345 w 6789613"/>
                  <a:gd name="connsiteY131" fmla="*/ 1206378 h 3650881"/>
                  <a:gd name="connsiteX132" fmla="*/ 1654345 w 6789613"/>
                  <a:gd name="connsiteY132" fmla="*/ 1218473 h 3650881"/>
                  <a:gd name="connsiteX133" fmla="*/ 1661899 w 6789613"/>
                  <a:gd name="connsiteY133" fmla="*/ 1218473 h 3650881"/>
                  <a:gd name="connsiteX134" fmla="*/ 1661899 w 6789613"/>
                  <a:gd name="connsiteY134" fmla="*/ 1241149 h 3650881"/>
                  <a:gd name="connsiteX135" fmla="*/ 1669453 w 6789613"/>
                  <a:gd name="connsiteY135" fmla="*/ 1241149 h 3650881"/>
                  <a:gd name="connsiteX136" fmla="*/ 1669453 w 6789613"/>
                  <a:gd name="connsiteY136" fmla="*/ 1277431 h 3650881"/>
                  <a:gd name="connsiteX137" fmla="*/ 1686072 w 6789613"/>
                  <a:gd name="connsiteY137" fmla="*/ 1277431 h 3650881"/>
                  <a:gd name="connsiteX138" fmla="*/ 1686072 w 6789613"/>
                  <a:gd name="connsiteY138" fmla="*/ 1301619 h 3650881"/>
                  <a:gd name="connsiteX139" fmla="*/ 1701180 w 6789613"/>
                  <a:gd name="connsiteY139" fmla="*/ 1301619 h 3650881"/>
                  <a:gd name="connsiteX140" fmla="*/ 1701180 w 6789613"/>
                  <a:gd name="connsiteY140" fmla="*/ 1313713 h 3650881"/>
                  <a:gd name="connsiteX141" fmla="*/ 1708735 w 6789613"/>
                  <a:gd name="connsiteY141" fmla="*/ 1313713 h 3650881"/>
                  <a:gd name="connsiteX142" fmla="*/ 1708735 w 6789613"/>
                  <a:gd name="connsiteY142" fmla="*/ 1337901 h 3650881"/>
                  <a:gd name="connsiteX143" fmla="*/ 1716289 w 6789613"/>
                  <a:gd name="connsiteY143" fmla="*/ 1337901 h 3650881"/>
                  <a:gd name="connsiteX144" fmla="*/ 1716289 w 6789613"/>
                  <a:gd name="connsiteY144" fmla="*/ 1349995 h 3650881"/>
                  <a:gd name="connsiteX145" fmla="*/ 1725354 w 6789613"/>
                  <a:gd name="connsiteY145" fmla="*/ 1349995 h 3650881"/>
                  <a:gd name="connsiteX146" fmla="*/ 1725354 w 6789613"/>
                  <a:gd name="connsiteY146" fmla="*/ 1362089 h 3650881"/>
                  <a:gd name="connsiteX147" fmla="*/ 1755570 w 6789613"/>
                  <a:gd name="connsiteY147" fmla="*/ 1362089 h 3650881"/>
                  <a:gd name="connsiteX148" fmla="*/ 1755570 w 6789613"/>
                  <a:gd name="connsiteY148" fmla="*/ 1374183 h 3650881"/>
                  <a:gd name="connsiteX149" fmla="*/ 1787297 w 6789613"/>
                  <a:gd name="connsiteY149" fmla="*/ 1374183 h 3650881"/>
                  <a:gd name="connsiteX150" fmla="*/ 1787297 w 6789613"/>
                  <a:gd name="connsiteY150" fmla="*/ 1386277 h 3650881"/>
                  <a:gd name="connsiteX151" fmla="*/ 1803916 w 6789613"/>
                  <a:gd name="connsiteY151" fmla="*/ 1386277 h 3650881"/>
                  <a:gd name="connsiteX152" fmla="*/ 1803916 w 6789613"/>
                  <a:gd name="connsiteY152" fmla="*/ 1410465 h 3650881"/>
                  <a:gd name="connsiteX153" fmla="*/ 1835643 w 6789613"/>
                  <a:gd name="connsiteY153" fmla="*/ 1410465 h 3650881"/>
                  <a:gd name="connsiteX154" fmla="*/ 1835643 w 6789613"/>
                  <a:gd name="connsiteY154" fmla="*/ 1422559 h 3650881"/>
                  <a:gd name="connsiteX155" fmla="*/ 1914206 w 6789613"/>
                  <a:gd name="connsiteY155" fmla="*/ 1422559 h 3650881"/>
                  <a:gd name="connsiteX156" fmla="*/ 1914206 w 6789613"/>
                  <a:gd name="connsiteY156" fmla="*/ 1434653 h 3650881"/>
                  <a:gd name="connsiteX157" fmla="*/ 1929314 w 6789613"/>
                  <a:gd name="connsiteY157" fmla="*/ 1434653 h 3650881"/>
                  <a:gd name="connsiteX158" fmla="*/ 1929314 w 6789613"/>
                  <a:gd name="connsiteY158" fmla="*/ 1446747 h 3650881"/>
                  <a:gd name="connsiteX159" fmla="*/ 1945933 w 6789613"/>
                  <a:gd name="connsiteY159" fmla="*/ 1446747 h 3650881"/>
                  <a:gd name="connsiteX160" fmla="*/ 1945933 w 6789613"/>
                  <a:gd name="connsiteY160" fmla="*/ 1458841 h 3650881"/>
                  <a:gd name="connsiteX161" fmla="*/ 1953487 w 6789613"/>
                  <a:gd name="connsiteY161" fmla="*/ 1458841 h 3650881"/>
                  <a:gd name="connsiteX162" fmla="*/ 1953487 w 6789613"/>
                  <a:gd name="connsiteY162" fmla="*/ 1470935 h 3650881"/>
                  <a:gd name="connsiteX163" fmla="*/ 1961041 w 6789613"/>
                  <a:gd name="connsiteY163" fmla="*/ 1470935 h 3650881"/>
                  <a:gd name="connsiteX164" fmla="*/ 1961041 w 6789613"/>
                  <a:gd name="connsiteY164" fmla="*/ 1483029 h 3650881"/>
                  <a:gd name="connsiteX165" fmla="*/ 1992768 w 6789613"/>
                  <a:gd name="connsiteY165" fmla="*/ 1483029 h 3650881"/>
                  <a:gd name="connsiteX166" fmla="*/ 1992768 w 6789613"/>
                  <a:gd name="connsiteY166" fmla="*/ 1508729 h 3650881"/>
                  <a:gd name="connsiteX167" fmla="*/ 2007876 w 6789613"/>
                  <a:gd name="connsiteY167" fmla="*/ 1508729 h 3650881"/>
                  <a:gd name="connsiteX168" fmla="*/ 2007876 w 6789613"/>
                  <a:gd name="connsiteY168" fmla="*/ 1520823 h 3650881"/>
                  <a:gd name="connsiteX169" fmla="*/ 2024496 w 6789613"/>
                  <a:gd name="connsiteY169" fmla="*/ 1520823 h 3650881"/>
                  <a:gd name="connsiteX170" fmla="*/ 2024496 w 6789613"/>
                  <a:gd name="connsiteY170" fmla="*/ 1545011 h 3650881"/>
                  <a:gd name="connsiteX171" fmla="*/ 2032050 w 6789613"/>
                  <a:gd name="connsiteY171" fmla="*/ 1545011 h 3650881"/>
                  <a:gd name="connsiteX172" fmla="*/ 2032050 w 6789613"/>
                  <a:gd name="connsiteY172" fmla="*/ 1557105 h 3650881"/>
                  <a:gd name="connsiteX173" fmla="*/ 2039604 w 6789613"/>
                  <a:gd name="connsiteY173" fmla="*/ 1557105 h 3650881"/>
                  <a:gd name="connsiteX174" fmla="*/ 2039604 w 6789613"/>
                  <a:gd name="connsiteY174" fmla="*/ 1570711 h 3650881"/>
                  <a:gd name="connsiteX175" fmla="*/ 2071331 w 6789613"/>
                  <a:gd name="connsiteY175" fmla="*/ 1570711 h 3650881"/>
                  <a:gd name="connsiteX176" fmla="*/ 2071331 w 6789613"/>
                  <a:gd name="connsiteY176" fmla="*/ 1582805 h 3650881"/>
                  <a:gd name="connsiteX177" fmla="*/ 2157447 w 6789613"/>
                  <a:gd name="connsiteY177" fmla="*/ 1582805 h 3650881"/>
                  <a:gd name="connsiteX178" fmla="*/ 2157447 w 6789613"/>
                  <a:gd name="connsiteY178" fmla="*/ 1594899 h 3650881"/>
                  <a:gd name="connsiteX179" fmla="*/ 2267737 w 6789613"/>
                  <a:gd name="connsiteY179" fmla="*/ 1594899 h 3650881"/>
                  <a:gd name="connsiteX180" fmla="*/ 2267737 w 6789613"/>
                  <a:gd name="connsiteY180" fmla="*/ 1608505 h 3650881"/>
                  <a:gd name="connsiteX181" fmla="*/ 2276802 w 6789613"/>
                  <a:gd name="connsiteY181" fmla="*/ 1608505 h 3650881"/>
                  <a:gd name="connsiteX182" fmla="*/ 2276802 w 6789613"/>
                  <a:gd name="connsiteY182" fmla="*/ 1620599 h 3650881"/>
                  <a:gd name="connsiteX183" fmla="*/ 2284356 w 6789613"/>
                  <a:gd name="connsiteY183" fmla="*/ 1620599 h 3650881"/>
                  <a:gd name="connsiteX184" fmla="*/ 2284356 w 6789613"/>
                  <a:gd name="connsiteY184" fmla="*/ 1646298 h 3650881"/>
                  <a:gd name="connsiteX185" fmla="*/ 2291910 w 6789613"/>
                  <a:gd name="connsiteY185" fmla="*/ 1646298 h 3650881"/>
                  <a:gd name="connsiteX186" fmla="*/ 2291910 w 6789613"/>
                  <a:gd name="connsiteY186" fmla="*/ 1671998 h 3650881"/>
                  <a:gd name="connsiteX187" fmla="*/ 2316083 w 6789613"/>
                  <a:gd name="connsiteY187" fmla="*/ 1671998 h 3650881"/>
                  <a:gd name="connsiteX188" fmla="*/ 2316083 w 6789613"/>
                  <a:gd name="connsiteY188" fmla="*/ 1697698 h 3650881"/>
                  <a:gd name="connsiteX189" fmla="*/ 2323637 w 6789613"/>
                  <a:gd name="connsiteY189" fmla="*/ 1697698 h 3650881"/>
                  <a:gd name="connsiteX190" fmla="*/ 2323637 w 6789613"/>
                  <a:gd name="connsiteY190" fmla="*/ 1709792 h 3650881"/>
                  <a:gd name="connsiteX191" fmla="*/ 2331191 w 6789613"/>
                  <a:gd name="connsiteY191" fmla="*/ 1709792 h 3650881"/>
                  <a:gd name="connsiteX192" fmla="*/ 2331191 w 6789613"/>
                  <a:gd name="connsiteY192" fmla="*/ 1723398 h 3650881"/>
                  <a:gd name="connsiteX193" fmla="*/ 2338745 w 6789613"/>
                  <a:gd name="connsiteY193" fmla="*/ 1723398 h 3650881"/>
                  <a:gd name="connsiteX194" fmla="*/ 2338745 w 6789613"/>
                  <a:gd name="connsiteY194" fmla="*/ 1735492 h 3650881"/>
                  <a:gd name="connsiteX195" fmla="*/ 2346300 w 6789613"/>
                  <a:gd name="connsiteY195" fmla="*/ 1735492 h 3650881"/>
                  <a:gd name="connsiteX196" fmla="*/ 2346300 w 6789613"/>
                  <a:gd name="connsiteY196" fmla="*/ 1749098 h 3650881"/>
                  <a:gd name="connsiteX197" fmla="*/ 2355365 w 6789613"/>
                  <a:gd name="connsiteY197" fmla="*/ 1749098 h 3650881"/>
                  <a:gd name="connsiteX198" fmla="*/ 2355365 w 6789613"/>
                  <a:gd name="connsiteY198" fmla="*/ 1761192 h 3650881"/>
                  <a:gd name="connsiteX199" fmla="*/ 2370473 w 6789613"/>
                  <a:gd name="connsiteY199" fmla="*/ 1761192 h 3650881"/>
                  <a:gd name="connsiteX200" fmla="*/ 2370473 w 6789613"/>
                  <a:gd name="connsiteY200" fmla="*/ 1774797 h 3650881"/>
                  <a:gd name="connsiteX201" fmla="*/ 2387092 w 6789613"/>
                  <a:gd name="connsiteY201" fmla="*/ 1774797 h 3650881"/>
                  <a:gd name="connsiteX202" fmla="*/ 2387092 w 6789613"/>
                  <a:gd name="connsiteY202" fmla="*/ 1788403 h 3650881"/>
                  <a:gd name="connsiteX203" fmla="*/ 2394646 w 6789613"/>
                  <a:gd name="connsiteY203" fmla="*/ 1788403 h 3650881"/>
                  <a:gd name="connsiteX204" fmla="*/ 2394646 w 6789613"/>
                  <a:gd name="connsiteY204" fmla="*/ 1800497 h 3650881"/>
                  <a:gd name="connsiteX205" fmla="*/ 2402200 w 6789613"/>
                  <a:gd name="connsiteY205" fmla="*/ 1800497 h 3650881"/>
                  <a:gd name="connsiteX206" fmla="*/ 2402200 w 6789613"/>
                  <a:gd name="connsiteY206" fmla="*/ 1814103 h 3650881"/>
                  <a:gd name="connsiteX207" fmla="*/ 2409754 w 6789613"/>
                  <a:gd name="connsiteY207" fmla="*/ 1814103 h 3650881"/>
                  <a:gd name="connsiteX208" fmla="*/ 2409754 w 6789613"/>
                  <a:gd name="connsiteY208" fmla="*/ 1826197 h 3650881"/>
                  <a:gd name="connsiteX209" fmla="*/ 2465654 w 6789613"/>
                  <a:gd name="connsiteY209" fmla="*/ 1826197 h 3650881"/>
                  <a:gd name="connsiteX210" fmla="*/ 2465654 w 6789613"/>
                  <a:gd name="connsiteY210" fmla="*/ 1839803 h 3650881"/>
                  <a:gd name="connsiteX211" fmla="*/ 2473208 w 6789613"/>
                  <a:gd name="connsiteY211" fmla="*/ 1839803 h 3650881"/>
                  <a:gd name="connsiteX212" fmla="*/ 2473208 w 6789613"/>
                  <a:gd name="connsiteY212" fmla="*/ 1853409 h 3650881"/>
                  <a:gd name="connsiteX213" fmla="*/ 2527598 w 6789613"/>
                  <a:gd name="connsiteY213" fmla="*/ 1853409 h 3650881"/>
                  <a:gd name="connsiteX214" fmla="*/ 2527598 w 6789613"/>
                  <a:gd name="connsiteY214" fmla="*/ 1865503 h 3650881"/>
                  <a:gd name="connsiteX215" fmla="*/ 2598606 w 6789613"/>
                  <a:gd name="connsiteY215" fmla="*/ 1865503 h 3650881"/>
                  <a:gd name="connsiteX216" fmla="*/ 2598606 w 6789613"/>
                  <a:gd name="connsiteY216" fmla="*/ 1879108 h 3650881"/>
                  <a:gd name="connsiteX217" fmla="*/ 2607671 w 6789613"/>
                  <a:gd name="connsiteY217" fmla="*/ 1879108 h 3650881"/>
                  <a:gd name="connsiteX218" fmla="*/ 2607671 w 6789613"/>
                  <a:gd name="connsiteY218" fmla="*/ 1906320 h 3650881"/>
                  <a:gd name="connsiteX219" fmla="*/ 2615225 w 6789613"/>
                  <a:gd name="connsiteY219" fmla="*/ 1906320 h 3650881"/>
                  <a:gd name="connsiteX220" fmla="*/ 2615225 w 6789613"/>
                  <a:gd name="connsiteY220" fmla="*/ 1918414 h 3650881"/>
                  <a:gd name="connsiteX221" fmla="*/ 2622779 w 6789613"/>
                  <a:gd name="connsiteY221" fmla="*/ 1918414 h 3650881"/>
                  <a:gd name="connsiteX222" fmla="*/ 2622779 w 6789613"/>
                  <a:gd name="connsiteY222" fmla="*/ 1932020 h 3650881"/>
                  <a:gd name="connsiteX223" fmla="*/ 2630333 w 6789613"/>
                  <a:gd name="connsiteY223" fmla="*/ 1932020 h 3650881"/>
                  <a:gd name="connsiteX224" fmla="*/ 2630333 w 6789613"/>
                  <a:gd name="connsiteY224" fmla="*/ 1945625 h 3650881"/>
                  <a:gd name="connsiteX225" fmla="*/ 2654506 w 6789613"/>
                  <a:gd name="connsiteY225" fmla="*/ 1945625 h 3650881"/>
                  <a:gd name="connsiteX226" fmla="*/ 2654506 w 6789613"/>
                  <a:gd name="connsiteY226" fmla="*/ 1959231 h 3650881"/>
                  <a:gd name="connsiteX227" fmla="*/ 2701342 w 6789613"/>
                  <a:gd name="connsiteY227" fmla="*/ 1959231 h 3650881"/>
                  <a:gd name="connsiteX228" fmla="*/ 2701342 w 6789613"/>
                  <a:gd name="connsiteY228" fmla="*/ 1972837 h 3650881"/>
                  <a:gd name="connsiteX229" fmla="*/ 2708896 w 6789613"/>
                  <a:gd name="connsiteY229" fmla="*/ 1972837 h 3650881"/>
                  <a:gd name="connsiteX230" fmla="*/ 2708896 w 6789613"/>
                  <a:gd name="connsiteY230" fmla="*/ 1987954 h 3650881"/>
                  <a:gd name="connsiteX231" fmla="*/ 2717961 w 6789613"/>
                  <a:gd name="connsiteY231" fmla="*/ 1987954 h 3650881"/>
                  <a:gd name="connsiteX232" fmla="*/ 2717961 w 6789613"/>
                  <a:gd name="connsiteY232" fmla="*/ 2001560 h 3650881"/>
                  <a:gd name="connsiteX233" fmla="*/ 2733069 w 6789613"/>
                  <a:gd name="connsiteY233" fmla="*/ 2001560 h 3650881"/>
                  <a:gd name="connsiteX234" fmla="*/ 2733069 w 6789613"/>
                  <a:gd name="connsiteY234" fmla="*/ 2016678 h 3650881"/>
                  <a:gd name="connsiteX235" fmla="*/ 2764796 w 6789613"/>
                  <a:gd name="connsiteY235" fmla="*/ 2016678 h 3650881"/>
                  <a:gd name="connsiteX236" fmla="*/ 2764796 w 6789613"/>
                  <a:gd name="connsiteY236" fmla="*/ 2030284 h 3650881"/>
                  <a:gd name="connsiteX237" fmla="*/ 2811631 w 6789613"/>
                  <a:gd name="connsiteY237" fmla="*/ 2030284 h 3650881"/>
                  <a:gd name="connsiteX238" fmla="*/ 2811631 w 6789613"/>
                  <a:gd name="connsiteY238" fmla="*/ 2045401 h 3650881"/>
                  <a:gd name="connsiteX239" fmla="*/ 2875086 w 6789613"/>
                  <a:gd name="connsiteY239" fmla="*/ 2045401 h 3650881"/>
                  <a:gd name="connsiteX240" fmla="*/ 2875086 w 6789613"/>
                  <a:gd name="connsiteY240" fmla="*/ 2074124 h 3650881"/>
                  <a:gd name="connsiteX241" fmla="*/ 2929475 w 6789613"/>
                  <a:gd name="connsiteY241" fmla="*/ 2074124 h 3650881"/>
                  <a:gd name="connsiteX242" fmla="*/ 2929475 w 6789613"/>
                  <a:gd name="connsiteY242" fmla="*/ 2104359 h 3650881"/>
                  <a:gd name="connsiteX243" fmla="*/ 2946094 w 6789613"/>
                  <a:gd name="connsiteY243" fmla="*/ 2104359 h 3650881"/>
                  <a:gd name="connsiteX244" fmla="*/ 2946094 w 6789613"/>
                  <a:gd name="connsiteY244" fmla="*/ 2133083 h 3650881"/>
                  <a:gd name="connsiteX245" fmla="*/ 2953648 w 6789613"/>
                  <a:gd name="connsiteY245" fmla="*/ 2133083 h 3650881"/>
                  <a:gd name="connsiteX246" fmla="*/ 2953648 w 6789613"/>
                  <a:gd name="connsiteY246" fmla="*/ 2148200 h 3650881"/>
                  <a:gd name="connsiteX247" fmla="*/ 2985376 w 6789613"/>
                  <a:gd name="connsiteY247" fmla="*/ 2148200 h 3650881"/>
                  <a:gd name="connsiteX248" fmla="*/ 2985376 w 6789613"/>
                  <a:gd name="connsiteY248" fmla="*/ 2178435 h 3650881"/>
                  <a:gd name="connsiteX249" fmla="*/ 3017102 w 6789613"/>
                  <a:gd name="connsiteY249" fmla="*/ 2178435 h 3650881"/>
                  <a:gd name="connsiteX250" fmla="*/ 3017102 w 6789613"/>
                  <a:gd name="connsiteY250" fmla="*/ 2193553 h 3650881"/>
                  <a:gd name="connsiteX251" fmla="*/ 3110773 w 6789613"/>
                  <a:gd name="connsiteY251" fmla="*/ 2193553 h 3650881"/>
                  <a:gd name="connsiteX252" fmla="*/ 3110773 w 6789613"/>
                  <a:gd name="connsiteY252" fmla="*/ 2210182 h 3650881"/>
                  <a:gd name="connsiteX253" fmla="*/ 3189336 w 6789613"/>
                  <a:gd name="connsiteY253" fmla="*/ 2210182 h 3650881"/>
                  <a:gd name="connsiteX254" fmla="*/ 3189336 w 6789613"/>
                  <a:gd name="connsiteY254" fmla="*/ 2225300 h 3650881"/>
                  <a:gd name="connsiteX255" fmla="*/ 3260344 w 6789613"/>
                  <a:gd name="connsiteY255" fmla="*/ 2225300 h 3650881"/>
                  <a:gd name="connsiteX256" fmla="*/ 3260344 w 6789613"/>
                  <a:gd name="connsiteY256" fmla="*/ 2241929 h 3650881"/>
                  <a:gd name="connsiteX257" fmla="*/ 3299625 w 6789613"/>
                  <a:gd name="connsiteY257" fmla="*/ 2241929 h 3650881"/>
                  <a:gd name="connsiteX258" fmla="*/ 3299625 w 6789613"/>
                  <a:gd name="connsiteY258" fmla="*/ 2258558 h 3650881"/>
                  <a:gd name="connsiteX259" fmla="*/ 3512651 w 6789613"/>
                  <a:gd name="connsiteY259" fmla="*/ 2258558 h 3650881"/>
                  <a:gd name="connsiteX260" fmla="*/ 3512651 w 6789613"/>
                  <a:gd name="connsiteY260" fmla="*/ 2278211 h 3650881"/>
                  <a:gd name="connsiteX261" fmla="*/ 3622940 w 6789613"/>
                  <a:gd name="connsiteY261" fmla="*/ 2278211 h 3650881"/>
                  <a:gd name="connsiteX262" fmla="*/ 3622940 w 6789613"/>
                  <a:gd name="connsiteY262" fmla="*/ 2316005 h 3650881"/>
                  <a:gd name="connsiteX263" fmla="*/ 3630494 w 6789613"/>
                  <a:gd name="connsiteY263" fmla="*/ 2316005 h 3650881"/>
                  <a:gd name="connsiteX264" fmla="*/ 3630494 w 6789613"/>
                  <a:gd name="connsiteY264" fmla="*/ 2353798 h 3650881"/>
                  <a:gd name="connsiteX265" fmla="*/ 3654668 w 6789613"/>
                  <a:gd name="connsiteY265" fmla="*/ 2353798 h 3650881"/>
                  <a:gd name="connsiteX266" fmla="*/ 3654668 w 6789613"/>
                  <a:gd name="connsiteY266" fmla="*/ 2371940 h 3650881"/>
                  <a:gd name="connsiteX267" fmla="*/ 3875247 w 6789613"/>
                  <a:gd name="connsiteY267" fmla="*/ 2371940 h 3650881"/>
                  <a:gd name="connsiteX268" fmla="*/ 3875247 w 6789613"/>
                  <a:gd name="connsiteY268" fmla="*/ 2393104 h 3650881"/>
                  <a:gd name="connsiteX269" fmla="*/ 3929636 w 6789613"/>
                  <a:gd name="connsiteY269" fmla="*/ 2393104 h 3650881"/>
                  <a:gd name="connsiteX270" fmla="*/ 3929636 w 6789613"/>
                  <a:gd name="connsiteY270" fmla="*/ 2414269 h 3650881"/>
                  <a:gd name="connsiteX271" fmla="*/ 3938701 w 6789613"/>
                  <a:gd name="connsiteY271" fmla="*/ 2414269 h 3650881"/>
                  <a:gd name="connsiteX272" fmla="*/ 3938701 w 6789613"/>
                  <a:gd name="connsiteY272" fmla="*/ 2456598 h 3650881"/>
                  <a:gd name="connsiteX273" fmla="*/ 3977982 w 6789613"/>
                  <a:gd name="connsiteY273" fmla="*/ 2456598 h 3650881"/>
                  <a:gd name="connsiteX274" fmla="*/ 3977982 w 6789613"/>
                  <a:gd name="connsiteY274" fmla="*/ 2476251 h 3650881"/>
                  <a:gd name="connsiteX275" fmla="*/ 4252951 w 6789613"/>
                  <a:gd name="connsiteY275" fmla="*/ 2476251 h 3650881"/>
                  <a:gd name="connsiteX276" fmla="*/ 4252951 w 6789613"/>
                  <a:gd name="connsiteY276" fmla="*/ 2501950 h 3650881"/>
                  <a:gd name="connsiteX277" fmla="*/ 4284679 w 6789613"/>
                  <a:gd name="connsiteY277" fmla="*/ 2501950 h 3650881"/>
                  <a:gd name="connsiteX278" fmla="*/ 4284679 w 6789613"/>
                  <a:gd name="connsiteY278" fmla="*/ 2529162 h 3650881"/>
                  <a:gd name="connsiteX279" fmla="*/ 4363241 w 6789613"/>
                  <a:gd name="connsiteY279" fmla="*/ 2529162 h 3650881"/>
                  <a:gd name="connsiteX280" fmla="*/ 4363241 w 6789613"/>
                  <a:gd name="connsiteY280" fmla="*/ 2560909 h 3650881"/>
                  <a:gd name="connsiteX281" fmla="*/ 4419141 w 6789613"/>
                  <a:gd name="connsiteY281" fmla="*/ 2560909 h 3650881"/>
                  <a:gd name="connsiteX282" fmla="*/ 4419141 w 6789613"/>
                  <a:gd name="connsiteY282" fmla="*/ 2592655 h 3650881"/>
                  <a:gd name="connsiteX283" fmla="*/ 4512812 w 6789613"/>
                  <a:gd name="connsiteY283" fmla="*/ 2592655 h 3650881"/>
                  <a:gd name="connsiteX284" fmla="*/ 4512812 w 6789613"/>
                  <a:gd name="connsiteY284" fmla="*/ 2625914 h 3650881"/>
                  <a:gd name="connsiteX285" fmla="*/ 4591374 w 6789613"/>
                  <a:gd name="connsiteY285" fmla="*/ 2625914 h 3650881"/>
                  <a:gd name="connsiteX286" fmla="*/ 4591374 w 6789613"/>
                  <a:gd name="connsiteY286" fmla="*/ 2659173 h 3650881"/>
                  <a:gd name="connsiteX287" fmla="*/ 4710729 w 6789613"/>
                  <a:gd name="connsiteY287" fmla="*/ 2659173 h 3650881"/>
                  <a:gd name="connsiteX288" fmla="*/ 4710729 w 6789613"/>
                  <a:gd name="connsiteY288" fmla="*/ 2692431 h 3650881"/>
                  <a:gd name="connsiteX289" fmla="*/ 4811954 w 6789613"/>
                  <a:gd name="connsiteY289" fmla="*/ 2692431 h 3650881"/>
                  <a:gd name="connsiteX290" fmla="*/ 4811954 w 6789613"/>
                  <a:gd name="connsiteY290" fmla="*/ 2727202 h 3650881"/>
                  <a:gd name="connsiteX291" fmla="*/ 5009871 w 6789613"/>
                  <a:gd name="connsiteY291" fmla="*/ 2727202 h 3650881"/>
                  <a:gd name="connsiteX292" fmla="*/ 5009871 w 6789613"/>
                  <a:gd name="connsiteY292" fmla="*/ 2769530 h 3650881"/>
                  <a:gd name="connsiteX293" fmla="*/ 5017425 w 6789613"/>
                  <a:gd name="connsiteY293" fmla="*/ 2769530 h 3650881"/>
                  <a:gd name="connsiteX294" fmla="*/ 5017425 w 6789613"/>
                  <a:gd name="connsiteY294" fmla="*/ 2810348 h 3650881"/>
                  <a:gd name="connsiteX295" fmla="*/ 5671609 w 6789613"/>
                  <a:gd name="connsiteY295" fmla="*/ 2810348 h 3650881"/>
                  <a:gd name="connsiteX296" fmla="*/ 5671609 w 6789613"/>
                  <a:gd name="connsiteY296" fmla="*/ 2895006 h 3650881"/>
                  <a:gd name="connsiteX297" fmla="*/ 5875569 w 6789613"/>
                  <a:gd name="connsiteY297" fmla="*/ 2895006 h 3650881"/>
                  <a:gd name="connsiteX298" fmla="*/ 5875569 w 6789613"/>
                  <a:gd name="connsiteY298" fmla="*/ 3002340 h 3650881"/>
                  <a:gd name="connsiteX299" fmla="*/ 6324282 w 6789613"/>
                  <a:gd name="connsiteY299" fmla="*/ 3002340 h 3650881"/>
                  <a:gd name="connsiteX300" fmla="*/ 6324282 w 6789613"/>
                  <a:gd name="connsiteY300" fmla="*/ 3325855 h 3650881"/>
                  <a:gd name="connsiteX301" fmla="*/ 6789614 w 6789613"/>
                  <a:gd name="connsiteY301" fmla="*/ 3325855 h 3650881"/>
                  <a:gd name="connsiteX302" fmla="*/ 6789614 w 6789613"/>
                  <a:gd name="connsiteY302" fmla="*/ 3650882 h 365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Lst>
                <a:rect l="l" t="t" r="r" b="b"/>
                <a:pathLst>
                  <a:path w="6789613" h="3650881">
                    <a:moveTo>
                      <a:pt x="0" y="0"/>
                    </a:moveTo>
                    <a:lnTo>
                      <a:pt x="93671" y="0"/>
                    </a:lnTo>
                    <a:lnTo>
                      <a:pt x="93671" y="10582"/>
                    </a:lnTo>
                    <a:lnTo>
                      <a:pt x="102736" y="10582"/>
                    </a:lnTo>
                    <a:lnTo>
                      <a:pt x="102736" y="21165"/>
                    </a:lnTo>
                    <a:lnTo>
                      <a:pt x="132952" y="21165"/>
                    </a:lnTo>
                    <a:lnTo>
                      <a:pt x="132952" y="33259"/>
                    </a:lnTo>
                    <a:lnTo>
                      <a:pt x="149571" y="33259"/>
                    </a:lnTo>
                    <a:lnTo>
                      <a:pt x="149571" y="43841"/>
                    </a:lnTo>
                    <a:lnTo>
                      <a:pt x="259861" y="43841"/>
                    </a:lnTo>
                    <a:lnTo>
                      <a:pt x="259861" y="54423"/>
                    </a:lnTo>
                    <a:lnTo>
                      <a:pt x="284034" y="54423"/>
                    </a:lnTo>
                    <a:lnTo>
                      <a:pt x="284034" y="89193"/>
                    </a:lnTo>
                    <a:lnTo>
                      <a:pt x="291588" y="89193"/>
                    </a:lnTo>
                    <a:lnTo>
                      <a:pt x="291588" y="99776"/>
                    </a:lnTo>
                    <a:lnTo>
                      <a:pt x="299142" y="99776"/>
                    </a:lnTo>
                    <a:lnTo>
                      <a:pt x="299142" y="110358"/>
                    </a:lnTo>
                    <a:lnTo>
                      <a:pt x="323315" y="110358"/>
                    </a:lnTo>
                    <a:lnTo>
                      <a:pt x="323315" y="133034"/>
                    </a:lnTo>
                    <a:lnTo>
                      <a:pt x="330869" y="133034"/>
                    </a:lnTo>
                    <a:lnTo>
                      <a:pt x="330869" y="155711"/>
                    </a:lnTo>
                    <a:lnTo>
                      <a:pt x="338423" y="155711"/>
                    </a:lnTo>
                    <a:lnTo>
                      <a:pt x="338423" y="213157"/>
                    </a:lnTo>
                    <a:lnTo>
                      <a:pt x="345977" y="213157"/>
                    </a:lnTo>
                    <a:lnTo>
                      <a:pt x="345977" y="246416"/>
                    </a:lnTo>
                    <a:lnTo>
                      <a:pt x="370150" y="246416"/>
                    </a:lnTo>
                    <a:lnTo>
                      <a:pt x="370150" y="269092"/>
                    </a:lnTo>
                    <a:lnTo>
                      <a:pt x="377704" y="269092"/>
                    </a:lnTo>
                    <a:lnTo>
                      <a:pt x="377704" y="303862"/>
                    </a:lnTo>
                    <a:lnTo>
                      <a:pt x="385258" y="303862"/>
                    </a:lnTo>
                    <a:lnTo>
                      <a:pt x="385258" y="314445"/>
                    </a:lnTo>
                    <a:lnTo>
                      <a:pt x="409432" y="314445"/>
                    </a:lnTo>
                    <a:lnTo>
                      <a:pt x="409432" y="326539"/>
                    </a:lnTo>
                    <a:lnTo>
                      <a:pt x="441159" y="326539"/>
                    </a:lnTo>
                    <a:lnTo>
                      <a:pt x="441159" y="337121"/>
                    </a:lnTo>
                    <a:lnTo>
                      <a:pt x="463821" y="337121"/>
                    </a:lnTo>
                    <a:lnTo>
                      <a:pt x="463821" y="349215"/>
                    </a:lnTo>
                    <a:lnTo>
                      <a:pt x="527275" y="349215"/>
                    </a:lnTo>
                    <a:lnTo>
                      <a:pt x="527275" y="359797"/>
                    </a:lnTo>
                    <a:lnTo>
                      <a:pt x="543894" y="359797"/>
                    </a:lnTo>
                    <a:lnTo>
                      <a:pt x="543894" y="371891"/>
                    </a:lnTo>
                    <a:lnTo>
                      <a:pt x="551448" y="371891"/>
                    </a:lnTo>
                    <a:lnTo>
                      <a:pt x="551448" y="382473"/>
                    </a:lnTo>
                    <a:lnTo>
                      <a:pt x="566557" y="382473"/>
                    </a:lnTo>
                    <a:lnTo>
                      <a:pt x="566557" y="394567"/>
                    </a:lnTo>
                    <a:lnTo>
                      <a:pt x="622457" y="394567"/>
                    </a:lnTo>
                    <a:lnTo>
                      <a:pt x="622457" y="405150"/>
                    </a:lnTo>
                    <a:lnTo>
                      <a:pt x="630011" y="405150"/>
                    </a:lnTo>
                    <a:lnTo>
                      <a:pt x="630011" y="417244"/>
                    </a:lnTo>
                    <a:lnTo>
                      <a:pt x="637565" y="417244"/>
                    </a:lnTo>
                    <a:lnTo>
                      <a:pt x="637565" y="439920"/>
                    </a:lnTo>
                    <a:lnTo>
                      <a:pt x="645119" y="439920"/>
                    </a:lnTo>
                    <a:lnTo>
                      <a:pt x="645119" y="450502"/>
                    </a:lnTo>
                    <a:lnTo>
                      <a:pt x="654184" y="450502"/>
                    </a:lnTo>
                    <a:lnTo>
                      <a:pt x="654184" y="474690"/>
                    </a:lnTo>
                    <a:lnTo>
                      <a:pt x="669292" y="474690"/>
                    </a:lnTo>
                    <a:lnTo>
                      <a:pt x="669292" y="520043"/>
                    </a:lnTo>
                    <a:lnTo>
                      <a:pt x="676846" y="520043"/>
                    </a:lnTo>
                    <a:lnTo>
                      <a:pt x="676846" y="565395"/>
                    </a:lnTo>
                    <a:lnTo>
                      <a:pt x="684400" y="565395"/>
                    </a:lnTo>
                    <a:lnTo>
                      <a:pt x="684400" y="575978"/>
                    </a:lnTo>
                    <a:lnTo>
                      <a:pt x="693465" y="575978"/>
                    </a:lnTo>
                    <a:lnTo>
                      <a:pt x="693465" y="600166"/>
                    </a:lnTo>
                    <a:lnTo>
                      <a:pt x="716128" y="600166"/>
                    </a:lnTo>
                    <a:lnTo>
                      <a:pt x="716128" y="610748"/>
                    </a:lnTo>
                    <a:lnTo>
                      <a:pt x="725192" y="610748"/>
                    </a:lnTo>
                    <a:lnTo>
                      <a:pt x="725192" y="622842"/>
                    </a:lnTo>
                    <a:lnTo>
                      <a:pt x="740301" y="622842"/>
                    </a:lnTo>
                    <a:lnTo>
                      <a:pt x="740301" y="633424"/>
                    </a:lnTo>
                    <a:lnTo>
                      <a:pt x="968434" y="633424"/>
                    </a:lnTo>
                    <a:lnTo>
                      <a:pt x="968434" y="645518"/>
                    </a:lnTo>
                    <a:lnTo>
                      <a:pt x="1000161" y="645518"/>
                    </a:lnTo>
                    <a:lnTo>
                      <a:pt x="1000161" y="680289"/>
                    </a:lnTo>
                    <a:lnTo>
                      <a:pt x="1007715" y="680289"/>
                    </a:lnTo>
                    <a:lnTo>
                      <a:pt x="1007715" y="737735"/>
                    </a:lnTo>
                    <a:lnTo>
                      <a:pt x="1039442" y="737735"/>
                    </a:lnTo>
                    <a:lnTo>
                      <a:pt x="1039442" y="749829"/>
                    </a:lnTo>
                    <a:lnTo>
                      <a:pt x="1078724" y="749829"/>
                    </a:lnTo>
                    <a:lnTo>
                      <a:pt x="1078724" y="760411"/>
                    </a:lnTo>
                    <a:lnTo>
                      <a:pt x="1110451" y="760411"/>
                    </a:lnTo>
                    <a:lnTo>
                      <a:pt x="1110451" y="772505"/>
                    </a:lnTo>
                    <a:lnTo>
                      <a:pt x="1228295" y="772505"/>
                    </a:lnTo>
                    <a:lnTo>
                      <a:pt x="1228295" y="784599"/>
                    </a:lnTo>
                    <a:lnTo>
                      <a:pt x="1267576" y="784599"/>
                    </a:lnTo>
                    <a:lnTo>
                      <a:pt x="1267576" y="807276"/>
                    </a:lnTo>
                    <a:lnTo>
                      <a:pt x="1284195" y="807276"/>
                    </a:lnTo>
                    <a:lnTo>
                      <a:pt x="1284195" y="819370"/>
                    </a:lnTo>
                    <a:lnTo>
                      <a:pt x="1291749" y="819370"/>
                    </a:lnTo>
                    <a:lnTo>
                      <a:pt x="1291749" y="866234"/>
                    </a:lnTo>
                    <a:lnTo>
                      <a:pt x="1314411" y="866234"/>
                    </a:lnTo>
                    <a:lnTo>
                      <a:pt x="1314411" y="878328"/>
                    </a:lnTo>
                    <a:lnTo>
                      <a:pt x="1323476" y="878328"/>
                    </a:lnTo>
                    <a:lnTo>
                      <a:pt x="1323476" y="888910"/>
                    </a:lnTo>
                    <a:lnTo>
                      <a:pt x="1331030" y="888910"/>
                    </a:lnTo>
                    <a:lnTo>
                      <a:pt x="1331030" y="947869"/>
                    </a:lnTo>
                    <a:lnTo>
                      <a:pt x="1338584" y="947869"/>
                    </a:lnTo>
                    <a:lnTo>
                      <a:pt x="1338584" y="982639"/>
                    </a:lnTo>
                    <a:lnTo>
                      <a:pt x="1346138" y="982639"/>
                    </a:lnTo>
                    <a:lnTo>
                      <a:pt x="1346138" y="1006827"/>
                    </a:lnTo>
                    <a:lnTo>
                      <a:pt x="1355203" y="1006827"/>
                    </a:lnTo>
                    <a:lnTo>
                      <a:pt x="1355203" y="1017409"/>
                    </a:lnTo>
                    <a:lnTo>
                      <a:pt x="1362757" y="1017409"/>
                    </a:lnTo>
                    <a:lnTo>
                      <a:pt x="1362757" y="1029503"/>
                    </a:lnTo>
                    <a:lnTo>
                      <a:pt x="1370312" y="1029503"/>
                    </a:lnTo>
                    <a:lnTo>
                      <a:pt x="1370312" y="1053691"/>
                    </a:lnTo>
                    <a:lnTo>
                      <a:pt x="1377866" y="1053691"/>
                    </a:lnTo>
                    <a:lnTo>
                      <a:pt x="1377866" y="1064274"/>
                    </a:lnTo>
                    <a:lnTo>
                      <a:pt x="1385420" y="1064274"/>
                    </a:lnTo>
                    <a:lnTo>
                      <a:pt x="1385420" y="1076368"/>
                    </a:lnTo>
                    <a:lnTo>
                      <a:pt x="1433766" y="1076368"/>
                    </a:lnTo>
                    <a:lnTo>
                      <a:pt x="1433766" y="1088462"/>
                    </a:lnTo>
                    <a:lnTo>
                      <a:pt x="1441320" y="1088462"/>
                    </a:lnTo>
                    <a:lnTo>
                      <a:pt x="1441320" y="1100556"/>
                    </a:lnTo>
                    <a:lnTo>
                      <a:pt x="1465493" y="1100556"/>
                    </a:lnTo>
                    <a:lnTo>
                      <a:pt x="1465493" y="1111138"/>
                    </a:lnTo>
                    <a:lnTo>
                      <a:pt x="1512328" y="1111138"/>
                    </a:lnTo>
                    <a:lnTo>
                      <a:pt x="1512328" y="1123232"/>
                    </a:lnTo>
                    <a:lnTo>
                      <a:pt x="1544056" y="1123232"/>
                    </a:lnTo>
                    <a:lnTo>
                      <a:pt x="1544056" y="1135326"/>
                    </a:lnTo>
                    <a:lnTo>
                      <a:pt x="1583337" y="1135326"/>
                    </a:lnTo>
                    <a:lnTo>
                      <a:pt x="1583337" y="1147420"/>
                    </a:lnTo>
                    <a:lnTo>
                      <a:pt x="1590891" y="1147420"/>
                    </a:lnTo>
                    <a:lnTo>
                      <a:pt x="1590891" y="1159514"/>
                    </a:lnTo>
                    <a:lnTo>
                      <a:pt x="1615064" y="1159514"/>
                    </a:lnTo>
                    <a:lnTo>
                      <a:pt x="1615064" y="1170096"/>
                    </a:lnTo>
                    <a:lnTo>
                      <a:pt x="1630172" y="1170096"/>
                    </a:lnTo>
                    <a:lnTo>
                      <a:pt x="1630172" y="1182190"/>
                    </a:lnTo>
                    <a:lnTo>
                      <a:pt x="1637726" y="1182190"/>
                    </a:lnTo>
                    <a:lnTo>
                      <a:pt x="1637726" y="1194284"/>
                    </a:lnTo>
                    <a:lnTo>
                      <a:pt x="1645280" y="1194284"/>
                    </a:lnTo>
                    <a:lnTo>
                      <a:pt x="1645280" y="1206378"/>
                    </a:lnTo>
                    <a:lnTo>
                      <a:pt x="1654345" y="1206378"/>
                    </a:lnTo>
                    <a:lnTo>
                      <a:pt x="1654345" y="1218473"/>
                    </a:lnTo>
                    <a:lnTo>
                      <a:pt x="1661899" y="1218473"/>
                    </a:lnTo>
                    <a:lnTo>
                      <a:pt x="1661899" y="1241149"/>
                    </a:lnTo>
                    <a:lnTo>
                      <a:pt x="1669453" y="1241149"/>
                    </a:lnTo>
                    <a:lnTo>
                      <a:pt x="1669453" y="1277431"/>
                    </a:lnTo>
                    <a:lnTo>
                      <a:pt x="1686072" y="1277431"/>
                    </a:lnTo>
                    <a:lnTo>
                      <a:pt x="1686072" y="1301619"/>
                    </a:lnTo>
                    <a:lnTo>
                      <a:pt x="1701180" y="1301619"/>
                    </a:lnTo>
                    <a:lnTo>
                      <a:pt x="1701180" y="1313713"/>
                    </a:lnTo>
                    <a:lnTo>
                      <a:pt x="1708735" y="1313713"/>
                    </a:lnTo>
                    <a:lnTo>
                      <a:pt x="1708735" y="1337901"/>
                    </a:lnTo>
                    <a:lnTo>
                      <a:pt x="1716289" y="1337901"/>
                    </a:lnTo>
                    <a:lnTo>
                      <a:pt x="1716289" y="1349995"/>
                    </a:lnTo>
                    <a:lnTo>
                      <a:pt x="1725354" y="1349995"/>
                    </a:lnTo>
                    <a:lnTo>
                      <a:pt x="1725354" y="1362089"/>
                    </a:lnTo>
                    <a:lnTo>
                      <a:pt x="1755570" y="1362089"/>
                    </a:lnTo>
                    <a:lnTo>
                      <a:pt x="1755570" y="1374183"/>
                    </a:lnTo>
                    <a:lnTo>
                      <a:pt x="1787297" y="1374183"/>
                    </a:lnTo>
                    <a:lnTo>
                      <a:pt x="1787297" y="1386277"/>
                    </a:lnTo>
                    <a:lnTo>
                      <a:pt x="1803916" y="1386277"/>
                    </a:lnTo>
                    <a:lnTo>
                      <a:pt x="1803916" y="1410465"/>
                    </a:lnTo>
                    <a:lnTo>
                      <a:pt x="1835643" y="1410465"/>
                    </a:lnTo>
                    <a:lnTo>
                      <a:pt x="1835643" y="1422559"/>
                    </a:lnTo>
                    <a:lnTo>
                      <a:pt x="1914206" y="1422559"/>
                    </a:lnTo>
                    <a:lnTo>
                      <a:pt x="1914206" y="1434653"/>
                    </a:lnTo>
                    <a:lnTo>
                      <a:pt x="1929314" y="1434653"/>
                    </a:lnTo>
                    <a:lnTo>
                      <a:pt x="1929314" y="1446747"/>
                    </a:lnTo>
                    <a:lnTo>
                      <a:pt x="1945933" y="1446747"/>
                    </a:lnTo>
                    <a:lnTo>
                      <a:pt x="1945933" y="1458841"/>
                    </a:lnTo>
                    <a:lnTo>
                      <a:pt x="1953487" y="1458841"/>
                    </a:lnTo>
                    <a:lnTo>
                      <a:pt x="1953487" y="1470935"/>
                    </a:lnTo>
                    <a:lnTo>
                      <a:pt x="1961041" y="1470935"/>
                    </a:lnTo>
                    <a:lnTo>
                      <a:pt x="1961041" y="1483029"/>
                    </a:lnTo>
                    <a:lnTo>
                      <a:pt x="1992768" y="1483029"/>
                    </a:lnTo>
                    <a:lnTo>
                      <a:pt x="1992768" y="1508729"/>
                    </a:lnTo>
                    <a:lnTo>
                      <a:pt x="2007876" y="1508729"/>
                    </a:lnTo>
                    <a:lnTo>
                      <a:pt x="2007876" y="1520823"/>
                    </a:lnTo>
                    <a:lnTo>
                      <a:pt x="2024496" y="1520823"/>
                    </a:lnTo>
                    <a:lnTo>
                      <a:pt x="2024496" y="1545011"/>
                    </a:lnTo>
                    <a:lnTo>
                      <a:pt x="2032050" y="1545011"/>
                    </a:lnTo>
                    <a:lnTo>
                      <a:pt x="2032050" y="1557105"/>
                    </a:lnTo>
                    <a:lnTo>
                      <a:pt x="2039604" y="1557105"/>
                    </a:lnTo>
                    <a:lnTo>
                      <a:pt x="2039604" y="1570711"/>
                    </a:lnTo>
                    <a:lnTo>
                      <a:pt x="2071331" y="1570711"/>
                    </a:lnTo>
                    <a:lnTo>
                      <a:pt x="2071331" y="1582805"/>
                    </a:lnTo>
                    <a:lnTo>
                      <a:pt x="2157447" y="1582805"/>
                    </a:lnTo>
                    <a:lnTo>
                      <a:pt x="2157447" y="1594899"/>
                    </a:lnTo>
                    <a:lnTo>
                      <a:pt x="2267737" y="1594899"/>
                    </a:lnTo>
                    <a:lnTo>
                      <a:pt x="2267737" y="1608505"/>
                    </a:lnTo>
                    <a:lnTo>
                      <a:pt x="2276802" y="1608505"/>
                    </a:lnTo>
                    <a:lnTo>
                      <a:pt x="2276802" y="1620599"/>
                    </a:lnTo>
                    <a:lnTo>
                      <a:pt x="2284356" y="1620599"/>
                    </a:lnTo>
                    <a:lnTo>
                      <a:pt x="2284356" y="1646298"/>
                    </a:lnTo>
                    <a:lnTo>
                      <a:pt x="2291910" y="1646298"/>
                    </a:lnTo>
                    <a:lnTo>
                      <a:pt x="2291910" y="1671998"/>
                    </a:lnTo>
                    <a:lnTo>
                      <a:pt x="2316083" y="1671998"/>
                    </a:lnTo>
                    <a:lnTo>
                      <a:pt x="2316083" y="1697698"/>
                    </a:lnTo>
                    <a:lnTo>
                      <a:pt x="2323637" y="1697698"/>
                    </a:lnTo>
                    <a:lnTo>
                      <a:pt x="2323637" y="1709792"/>
                    </a:lnTo>
                    <a:lnTo>
                      <a:pt x="2331191" y="1709792"/>
                    </a:lnTo>
                    <a:lnTo>
                      <a:pt x="2331191" y="1723398"/>
                    </a:lnTo>
                    <a:lnTo>
                      <a:pt x="2338745" y="1723398"/>
                    </a:lnTo>
                    <a:lnTo>
                      <a:pt x="2338745" y="1735492"/>
                    </a:lnTo>
                    <a:lnTo>
                      <a:pt x="2346300" y="1735492"/>
                    </a:lnTo>
                    <a:lnTo>
                      <a:pt x="2346300" y="1749098"/>
                    </a:lnTo>
                    <a:lnTo>
                      <a:pt x="2355365" y="1749098"/>
                    </a:lnTo>
                    <a:lnTo>
                      <a:pt x="2355365" y="1761192"/>
                    </a:lnTo>
                    <a:lnTo>
                      <a:pt x="2370473" y="1761192"/>
                    </a:lnTo>
                    <a:lnTo>
                      <a:pt x="2370473" y="1774797"/>
                    </a:lnTo>
                    <a:lnTo>
                      <a:pt x="2387092" y="1774797"/>
                    </a:lnTo>
                    <a:lnTo>
                      <a:pt x="2387092" y="1788403"/>
                    </a:lnTo>
                    <a:lnTo>
                      <a:pt x="2394646" y="1788403"/>
                    </a:lnTo>
                    <a:lnTo>
                      <a:pt x="2394646" y="1800497"/>
                    </a:lnTo>
                    <a:lnTo>
                      <a:pt x="2402200" y="1800497"/>
                    </a:lnTo>
                    <a:lnTo>
                      <a:pt x="2402200" y="1814103"/>
                    </a:lnTo>
                    <a:lnTo>
                      <a:pt x="2409754" y="1814103"/>
                    </a:lnTo>
                    <a:lnTo>
                      <a:pt x="2409754" y="1826197"/>
                    </a:lnTo>
                    <a:lnTo>
                      <a:pt x="2465654" y="1826197"/>
                    </a:lnTo>
                    <a:lnTo>
                      <a:pt x="2465654" y="1839803"/>
                    </a:lnTo>
                    <a:lnTo>
                      <a:pt x="2473208" y="1839803"/>
                    </a:lnTo>
                    <a:lnTo>
                      <a:pt x="2473208" y="1853409"/>
                    </a:lnTo>
                    <a:lnTo>
                      <a:pt x="2527598" y="1853409"/>
                    </a:lnTo>
                    <a:lnTo>
                      <a:pt x="2527598" y="1865503"/>
                    </a:lnTo>
                    <a:lnTo>
                      <a:pt x="2598606" y="1865503"/>
                    </a:lnTo>
                    <a:lnTo>
                      <a:pt x="2598606" y="1879108"/>
                    </a:lnTo>
                    <a:lnTo>
                      <a:pt x="2607671" y="1879108"/>
                    </a:lnTo>
                    <a:lnTo>
                      <a:pt x="2607671" y="1906320"/>
                    </a:lnTo>
                    <a:lnTo>
                      <a:pt x="2615225" y="1906320"/>
                    </a:lnTo>
                    <a:lnTo>
                      <a:pt x="2615225" y="1918414"/>
                    </a:lnTo>
                    <a:lnTo>
                      <a:pt x="2622779" y="1918414"/>
                    </a:lnTo>
                    <a:lnTo>
                      <a:pt x="2622779" y="1932020"/>
                    </a:lnTo>
                    <a:lnTo>
                      <a:pt x="2630333" y="1932020"/>
                    </a:lnTo>
                    <a:lnTo>
                      <a:pt x="2630333" y="1945625"/>
                    </a:lnTo>
                    <a:lnTo>
                      <a:pt x="2654506" y="1945625"/>
                    </a:lnTo>
                    <a:lnTo>
                      <a:pt x="2654506" y="1959231"/>
                    </a:lnTo>
                    <a:lnTo>
                      <a:pt x="2701342" y="1959231"/>
                    </a:lnTo>
                    <a:lnTo>
                      <a:pt x="2701342" y="1972837"/>
                    </a:lnTo>
                    <a:lnTo>
                      <a:pt x="2708896" y="1972837"/>
                    </a:lnTo>
                    <a:lnTo>
                      <a:pt x="2708896" y="1987954"/>
                    </a:lnTo>
                    <a:lnTo>
                      <a:pt x="2717961" y="1987954"/>
                    </a:lnTo>
                    <a:lnTo>
                      <a:pt x="2717961" y="2001560"/>
                    </a:lnTo>
                    <a:lnTo>
                      <a:pt x="2733069" y="2001560"/>
                    </a:lnTo>
                    <a:lnTo>
                      <a:pt x="2733069" y="2016678"/>
                    </a:lnTo>
                    <a:lnTo>
                      <a:pt x="2764796" y="2016678"/>
                    </a:lnTo>
                    <a:lnTo>
                      <a:pt x="2764796" y="2030284"/>
                    </a:lnTo>
                    <a:lnTo>
                      <a:pt x="2811631" y="2030284"/>
                    </a:lnTo>
                    <a:lnTo>
                      <a:pt x="2811631" y="2045401"/>
                    </a:lnTo>
                    <a:lnTo>
                      <a:pt x="2875086" y="2045401"/>
                    </a:lnTo>
                    <a:lnTo>
                      <a:pt x="2875086" y="2074124"/>
                    </a:lnTo>
                    <a:lnTo>
                      <a:pt x="2929475" y="2074124"/>
                    </a:lnTo>
                    <a:lnTo>
                      <a:pt x="2929475" y="2104359"/>
                    </a:lnTo>
                    <a:lnTo>
                      <a:pt x="2946094" y="2104359"/>
                    </a:lnTo>
                    <a:lnTo>
                      <a:pt x="2946094" y="2133083"/>
                    </a:lnTo>
                    <a:lnTo>
                      <a:pt x="2953648" y="2133083"/>
                    </a:lnTo>
                    <a:lnTo>
                      <a:pt x="2953648" y="2148200"/>
                    </a:lnTo>
                    <a:lnTo>
                      <a:pt x="2985376" y="2148200"/>
                    </a:lnTo>
                    <a:lnTo>
                      <a:pt x="2985376" y="2178435"/>
                    </a:lnTo>
                    <a:lnTo>
                      <a:pt x="3017102" y="2178435"/>
                    </a:lnTo>
                    <a:lnTo>
                      <a:pt x="3017102" y="2193553"/>
                    </a:lnTo>
                    <a:lnTo>
                      <a:pt x="3110773" y="2193553"/>
                    </a:lnTo>
                    <a:lnTo>
                      <a:pt x="3110773" y="2210182"/>
                    </a:lnTo>
                    <a:lnTo>
                      <a:pt x="3189336" y="2210182"/>
                    </a:lnTo>
                    <a:lnTo>
                      <a:pt x="3189336" y="2225300"/>
                    </a:lnTo>
                    <a:lnTo>
                      <a:pt x="3260344" y="2225300"/>
                    </a:lnTo>
                    <a:lnTo>
                      <a:pt x="3260344" y="2241929"/>
                    </a:lnTo>
                    <a:lnTo>
                      <a:pt x="3299625" y="2241929"/>
                    </a:lnTo>
                    <a:lnTo>
                      <a:pt x="3299625" y="2258558"/>
                    </a:lnTo>
                    <a:lnTo>
                      <a:pt x="3512651" y="2258558"/>
                    </a:lnTo>
                    <a:lnTo>
                      <a:pt x="3512651" y="2278211"/>
                    </a:lnTo>
                    <a:lnTo>
                      <a:pt x="3622940" y="2278211"/>
                    </a:lnTo>
                    <a:lnTo>
                      <a:pt x="3622940" y="2316005"/>
                    </a:lnTo>
                    <a:lnTo>
                      <a:pt x="3630494" y="2316005"/>
                    </a:lnTo>
                    <a:lnTo>
                      <a:pt x="3630494" y="2353798"/>
                    </a:lnTo>
                    <a:lnTo>
                      <a:pt x="3654668" y="2353798"/>
                    </a:lnTo>
                    <a:lnTo>
                      <a:pt x="3654668" y="2371940"/>
                    </a:lnTo>
                    <a:lnTo>
                      <a:pt x="3875247" y="2371940"/>
                    </a:lnTo>
                    <a:lnTo>
                      <a:pt x="3875247" y="2393104"/>
                    </a:lnTo>
                    <a:lnTo>
                      <a:pt x="3929636" y="2393104"/>
                    </a:lnTo>
                    <a:lnTo>
                      <a:pt x="3929636" y="2414269"/>
                    </a:lnTo>
                    <a:lnTo>
                      <a:pt x="3938701" y="2414269"/>
                    </a:lnTo>
                    <a:lnTo>
                      <a:pt x="3938701" y="2456598"/>
                    </a:lnTo>
                    <a:lnTo>
                      <a:pt x="3977982" y="2456598"/>
                    </a:lnTo>
                    <a:lnTo>
                      <a:pt x="3977982" y="2476251"/>
                    </a:lnTo>
                    <a:lnTo>
                      <a:pt x="4252951" y="2476251"/>
                    </a:lnTo>
                    <a:lnTo>
                      <a:pt x="4252951" y="2501950"/>
                    </a:lnTo>
                    <a:lnTo>
                      <a:pt x="4284679" y="2501950"/>
                    </a:lnTo>
                    <a:lnTo>
                      <a:pt x="4284679" y="2529162"/>
                    </a:lnTo>
                    <a:lnTo>
                      <a:pt x="4363241" y="2529162"/>
                    </a:lnTo>
                    <a:lnTo>
                      <a:pt x="4363241" y="2560909"/>
                    </a:lnTo>
                    <a:lnTo>
                      <a:pt x="4419141" y="2560909"/>
                    </a:lnTo>
                    <a:lnTo>
                      <a:pt x="4419141" y="2592655"/>
                    </a:lnTo>
                    <a:lnTo>
                      <a:pt x="4512812" y="2592655"/>
                    </a:lnTo>
                    <a:lnTo>
                      <a:pt x="4512812" y="2625914"/>
                    </a:lnTo>
                    <a:lnTo>
                      <a:pt x="4591374" y="2625914"/>
                    </a:lnTo>
                    <a:lnTo>
                      <a:pt x="4591374" y="2659173"/>
                    </a:lnTo>
                    <a:lnTo>
                      <a:pt x="4710729" y="2659173"/>
                    </a:lnTo>
                    <a:lnTo>
                      <a:pt x="4710729" y="2692431"/>
                    </a:lnTo>
                    <a:lnTo>
                      <a:pt x="4811954" y="2692431"/>
                    </a:lnTo>
                    <a:lnTo>
                      <a:pt x="4811954" y="2727202"/>
                    </a:lnTo>
                    <a:lnTo>
                      <a:pt x="5009871" y="2727202"/>
                    </a:lnTo>
                    <a:lnTo>
                      <a:pt x="5009871" y="2769530"/>
                    </a:lnTo>
                    <a:lnTo>
                      <a:pt x="5017425" y="2769530"/>
                    </a:lnTo>
                    <a:lnTo>
                      <a:pt x="5017425" y="2810348"/>
                    </a:lnTo>
                    <a:lnTo>
                      <a:pt x="5671609" y="2810348"/>
                    </a:lnTo>
                    <a:lnTo>
                      <a:pt x="5671609" y="2895006"/>
                    </a:lnTo>
                    <a:lnTo>
                      <a:pt x="5875569" y="2895006"/>
                    </a:lnTo>
                    <a:lnTo>
                      <a:pt x="5875569" y="3002340"/>
                    </a:lnTo>
                    <a:lnTo>
                      <a:pt x="6324282" y="3002340"/>
                    </a:lnTo>
                    <a:lnTo>
                      <a:pt x="6324282" y="3325855"/>
                    </a:lnTo>
                    <a:lnTo>
                      <a:pt x="6789614" y="3325855"/>
                    </a:lnTo>
                    <a:lnTo>
                      <a:pt x="6789614" y="3650882"/>
                    </a:lnTo>
                  </a:path>
                </a:pathLst>
              </a:custGeom>
              <a:noFill/>
              <a:ln w="38100" cap="flat">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9" name="Freeform 62">
                <a:extLst>
                  <a:ext uri="{FF2B5EF4-FFF2-40B4-BE49-F238E27FC236}">
                    <a16:creationId xmlns:a16="http://schemas.microsoft.com/office/drawing/2014/main" id="{7D55B2A8-B7AA-8AE7-24B1-6A7358C56531}"/>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0" name="Freeform 63">
                <a:extLst>
                  <a:ext uri="{FF2B5EF4-FFF2-40B4-BE49-F238E27FC236}">
                    <a16:creationId xmlns:a16="http://schemas.microsoft.com/office/drawing/2014/main" id="{406C9EBB-61A2-016D-0205-008C7D7FBAF8}"/>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1" name="Freeform 64">
                <a:extLst>
                  <a:ext uri="{FF2B5EF4-FFF2-40B4-BE49-F238E27FC236}">
                    <a16:creationId xmlns:a16="http://schemas.microsoft.com/office/drawing/2014/main" id="{980E0520-BAE9-1D8C-9AD6-ABBC55FD308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2" name="Freeform 65">
                <a:extLst>
                  <a:ext uri="{FF2B5EF4-FFF2-40B4-BE49-F238E27FC236}">
                    <a16:creationId xmlns:a16="http://schemas.microsoft.com/office/drawing/2014/main" id="{3E1311B3-D2EE-5D05-B196-02E28035188C}"/>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3" name="Freeform 66">
                <a:extLst>
                  <a:ext uri="{FF2B5EF4-FFF2-40B4-BE49-F238E27FC236}">
                    <a16:creationId xmlns:a16="http://schemas.microsoft.com/office/drawing/2014/main" id="{2CC1D2F5-5946-78D3-5F37-5A473D480CD3}"/>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4" name="Freeform 67">
                <a:extLst>
                  <a:ext uri="{FF2B5EF4-FFF2-40B4-BE49-F238E27FC236}">
                    <a16:creationId xmlns:a16="http://schemas.microsoft.com/office/drawing/2014/main" id="{C8273D79-2DC9-4022-1B3C-7C3B597EFCC9}"/>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5" name="Freeform 68">
                <a:extLst>
                  <a:ext uri="{FF2B5EF4-FFF2-40B4-BE49-F238E27FC236}">
                    <a16:creationId xmlns:a16="http://schemas.microsoft.com/office/drawing/2014/main" id="{45896100-CECD-8EC2-1C1A-B73301560724}"/>
                  </a:ext>
                </a:extLst>
              </p:cNvPr>
              <p:cNvSpPr/>
              <p:nvPr/>
            </p:nvSpPr>
            <p:spPr>
              <a:xfrm>
                <a:off x="3239043" y="1150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6" name="Freeform 69">
                <a:extLst>
                  <a:ext uri="{FF2B5EF4-FFF2-40B4-BE49-F238E27FC236}">
                    <a16:creationId xmlns:a16="http://schemas.microsoft.com/office/drawing/2014/main" id="{84FF8A78-9E8C-909E-1B14-EDD2AB3DB0CA}"/>
                  </a:ext>
                </a:extLst>
              </p:cNvPr>
              <p:cNvSpPr/>
              <p:nvPr/>
            </p:nvSpPr>
            <p:spPr>
              <a:xfrm>
                <a:off x="3269259" y="1120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7" name="Freeform 70">
                <a:extLst>
                  <a:ext uri="{FF2B5EF4-FFF2-40B4-BE49-F238E27FC236}">
                    <a16:creationId xmlns:a16="http://schemas.microsoft.com/office/drawing/2014/main" id="{7FD8A033-4DD0-B8AA-99DD-FFBE9844F52C}"/>
                  </a:ext>
                </a:extLst>
              </p:cNvPr>
              <p:cNvSpPr/>
              <p:nvPr/>
            </p:nvSpPr>
            <p:spPr>
              <a:xfrm>
                <a:off x="3246597"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8" name="Freeform 71">
                <a:extLst>
                  <a:ext uri="{FF2B5EF4-FFF2-40B4-BE49-F238E27FC236}">
                    <a16:creationId xmlns:a16="http://schemas.microsoft.com/office/drawing/2014/main" id="{07E9108C-40D1-8CD4-6002-02AB717ADD03}"/>
                  </a:ext>
                </a:extLst>
              </p:cNvPr>
              <p:cNvSpPr/>
              <p:nvPr/>
            </p:nvSpPr>
            <p:spPr>
              <a:xfrm>
                <a:off x="3276813"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09" name="Freeform 72">
                <a:extLst>
                  <a:ext uri="{FF2B5EF4-FFF2-40B4-BE49-F238E27FC236}">
                    <a16:creationId xmlns:a16="http://schemas.microsoft.com/office/drawing/2014/main" id="{61834F85-2C1C-75DA-BFC0-A84F6DF5719A}"/>
                  </a:ext>
                </a:extLst>
              </p:cNvPr>
              <p:cNvSpPr/>
              <p:nvPr/>
            </p:nvSpPr>
            <p:spPr>
              <a:xfrm>
                <a:off x="3254151"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0" name="Freeform 73">
                <a:extLst>
                  <a:ext uri="{FF2B5EF4-FFF2-40B4-BE49-F238E27FC236}">
                    <a16:creationId xmlns:a16="http://schemas.microsoft.com/office/drawing/2014/main" id="{750D96AB-151E-E099-889F-D65C9687D654}"/>
                  </a:ext>
                </a:extLst>
              </p:cNvPr>
              <p:cNvSpPr/>
              <p:nvPr/>
            </p:nvSpPr>
            <p:spPr>
              <a:xfrm>
                <a:off x="3284367"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1" name="Freeform 74">
                <a:extLst>
                  <a:ext uri="{FF2B5EF4-FFF2-40B4-BE49-F238E27FC236}">
                    <a16:creationId xmlns:a16="http://schemas.microsoft.com/office/drawing/2014/main" id="{3B300FDC-111B-6B53-FE25-6849DBFE2560}"/>
                  </a:ext>
                </a:extLst>
              </p:cNvPr>
              <p:cNvSpPr/>
              <p:nvPr/>
            </p:nvSpPr>
            <p:spPr>
              <a:xfrm>
                <a:off x="3261705" y="11613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2" name="Freeform 75">
                <a:extLst>
                  <a:ext uri="{FF2B5EF4-FFF2-40B4-BE49-F238E27FC236}">
                    <a16:creationId xmlns:a16="http://schemas.microsoft.com/office/drawing/2014/main" id="{D95D2265-0810-E0A3-F67E-3CE6F7C5923B}"/>
                  </a:ext>
                </a:extLst>
              </p:cNvPr>
              <p:cNvSpPr/>
              <p:nvPr/>
            </p:nvSpPr>
            <p:spPr>
              <a:xfrm>
                <a:off x="3291921" y="11311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3" name="Freeform 76">
                <a:extLst>
                  <a:ext uri="{FF2B5EF4-FFF2-40B4-BE49-F238E27FC236}">
                    <a16:creationId xmlns:a16="http://schemas.microsoft.com/office/drawing/2014/main" id="{8D29EDFE-4112-DF56-F975-B1D0CC2A52C8}"/>
                  </a:ext>
                </a:extLst>
              </p:cNvPr>
              <p:cNvSpPr/>
              <p:nvPr/>
            </p:nvSpPr>
            <p:spPr>
              <a:xfrm>
                <a:off x="3270770" y="1184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4" name="Freeform 77">
                <a:extLst>
                  <a:ext uri="{FF2B5EF4-FFF2-40B4-BE49-F238E27FC236}">
                    <a16:creationId xmlns:a16="http://schemas.microsoft.com/office/drawing/2014/main" id="{8BE335E4-89E7-C430-CB13-5890E375B0AC}"/>
                  </a:ext>
                </a:extLst>
              </p:cNvPr>
              <p:cNvSpPr/>
              <p:nvPr/>
            </p:nvSpPr>
            <p:spPr>
              <a:xfrm>
                <a:off x="3300986"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5" name="Freeform 78">
                <a:extLst>
                  <a:ext uri="{FF2B5EF4-FFF2-40B4-BE49-F238E27FC236}">
                    <a16:creationId xmlns:a16="http://schemas.microsoft.com/office/drawing/2014/main" id="{EFCA22F9-A66F-C631-2F8C-0800A01E6F7F}"/>
                  </a:ext>
                </a:extLst>
              </p:cNvPr>
              <p:cNvSpPr/>
              <p:nvPr/>
            </p:nvSpPr>
            <p:spPr>
              <a:xfrm>
                <a:off x="3293432" y="12974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6" name="Freeform 79">
                <a:extLst>
                  <a:ext uri="{FF2B5EF4-FFF2-40B4-BE49-F238E27FC236}">
                    <a16:creationId xmlns:a16="http://schemas.microsoft.com/office/drawing/2014/main" id="{C9D05A8D-5B60-48CC-646F-F08469F74463}"/>
                  </a:ext>
                </a:extLst>
              </p:cNvPr>
              <p:cNvSpPr/>
              <p:nvPr/>
            </p:nvSpPr>
            <p:spPr>
              <a:xfrm>
                <a:off x="3323648" y="12671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7" name="Freeform 80">
                <a:extLst>
                  <a:ext uri="{FF2B5EF4-FFF2-40B4-BE49-F238E27FC236}">
                    <a16:creationId xmlns:a16="http://schemas.microsoft.com/office/drawing/2014/main" id="{CC3FDFA4-40E2-850C-5ACE-55BB7DE3EE23}"/>
                  </a:ext>
                </a:extLst>
              </p:cNvPr>
              <p:cNvSpPr/>
              <p:nvPr/>
            </p:nvSpPr>
            <p:spPr>
              <a:xfrm>
                <a:off x="3317605" y="13201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8" name="Freeform 81">
                <a:extLst>
                  <a:ext uri="{FF2B5EF4-FFF2-40B4-BE49-F238E27FC236}">
                    <a16:creationId xmlns:a16="http://schemas.microsoft.com/office/drawing/2014/main" id="{18702C22-46C4-74E7-B117-7405C23652DE}"/>
                  </a:ext>
                </a:extLst>
              </p:cNvPr>
              <p:cNvSpPr/>
              <p:nvPr/>
            </p:nvSpPr>
            <p:spPr>
              <a:xfrm>
                <a:off x="3347822" y="12898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19" name="Freeform 82">
                <a:extLst>
                  <a:ext uri="{FF2B5EF4-FFF2-40B4-BE49-F238E27FC236}">
                    <a16:creationId xmlns:a16="http://schemas.microsoft.com/office/drawing/2014/main" id="{F879E3EC-0E70-309F-52D9-2F48E160FF40}"/>
                  </a:ext>
                </a:extLst>
              </p:cNvPr>
              <p:cNvSpPr/>
              <p:nvPr/>
            </p:nvSpPr>
            <p:spPr>
              <a:xfrm>
                <a:off x="3616747" y="15710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0" name="Freeform 83">
                <a:extLst>
                  <a:ext uri="{FF2B5EF4-FFF2-40B4-BE49-F238E27FC236}">
                    <a16:creationId xmlns:a16="http://schemas.microsoft.com/office/drawing/2014/main" id="{7B5D6588-EBCF-3F32-547F-5FBE76BD49CB}"/>
                  </a:ext>
                </a:extLst>
              </p:cNvPr>
              <p:cNvSpPr/>
              <p:nvPr/>
            </p:nvSpPr>
            <p:spPr>
              <a:xfrm>
                <a:off x="3646963" y="15408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1" name="Freeform 84">
                <a:extLst>
                  <a:ext uri="{FF2B5EF4-FFF2-40B4-BE49-F238E27FC236}">
                    <a16:creationId xmlns:a16="http://schemas.microsoft.com/office/drawing/2014/main" id="{137CDD6A-A721-F6AC-88D8-968EAF2BB1C3}"/>
                  </a:ext>
                </a:extLst>
              </p:cNvPr>
              <p:cNvSpPr/>
              <p:nvPr/>
            </p:nvSpPr>
            <p:spPr>
              <a:xfrm>
                <a:off x="3648474" y="16511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2" name="Freeform 85">
                <a:extLst>
                  <a:ext uri="{FF2B5EF4-FFF2-40B4-BE49-F238E27FC236}">
                    <a16:creationId xmlns:a16="http://schemas.microsoft.com/office/drawing/2014/main" id="{7622EEAA-4C0F-DEA1-4503-DD6A1FB74119}"/>
                  </a:ext>
                </a:extLst>
              </p:cNvPr>
              <p:cNvSpPr/>
              <p:nvPr/>
            </p:nvSpPr>
            <p:spPr>
              <a:xfrm>
                <a:off x="3678691" y="16209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3" name="Freeform 86">
                <a:extLst>
                  <a:ext uri="{FF2B5EF4-FFF2-40B4-BE49-F238E27FC236}">
                    <a16:creationId xmlns:a16="http://schemas.microsoft.com/office/drawing/2014/main" id="{191670EE-B467-A837-0E67-9D9244A5E97F}"/>
                  </a:ext>
                </a:extLst>
              </p:cNvPr>
              <p:cNvSpPr/>
              <p:nvPr/>
            </p:nvSpPr>
            <p:spPr>
              <a:xfrm>
                <a:off x="3695310" y="168443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4" name="Freeform 87">
                <a:extLst>
                  <a:ext uri="{FF2B5EF4-FFF2-40B4-BE49-F238E27FC236}">
                    <a16:creationId xmlns:a16="http://schemas.microsoft.com/office/drawing/2014/main" id="{D38EAB90-AFB1-65BE-4C25-E3914296982E}"/>
                  </a:ext>
                </a:extLst>
              </p:cNvPr>
              <p:cNvSpPr/>
              <p:nvPr/>
            </p:nvSpPr>
            <p:spPr>
              <a:xfrm>
                <a:off x="3725526" y="165420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5" name="Freeform 88">
                <a:extLst>
                  <a:ext uri="{FF2B5EF4-FFF2-40B4-BE49-F238E27FC236}">
                    <a16:creationId xmlns:a16="http://schemas.microsoft.com/office/drawing/2014/main" id="{9760BC37-CC93-952A-D928-A23ACAA2696E}"/>
                  </a:ext>
                </a:extLst>
              </p:cNvPr>
              <p:cNvSpPr/>
              <p:nvPr/>
            </p:nvSpPr>
            <p:spPr>
              <a:xfrm>
                <a:off x="3915889"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6" name="Freeform 89">
                <a:extLst>
                  <a:ext uri="{FF2B5EF4-FFF2-40B4-BE49-F238E27FC236}">
                    <a16:creationId xmlns:a16="http://schemas.microsoft.com/office/drawing/2014/main" id="{1F2FB88C-E778-3806-30D3-08922404EAC3}"/>
                  </a:ext>
                </a:extLst>
              </p:cNvPr>
              <p:cNvSpPr/>
              <p:nvPr/>
            </p:nvSpPr>
            <p:spPr>
              <a:xfrm>
                <a:off x="3946105"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7" name="Freeform 90">
                <a:extLst>
                  <a:ext uri="{FF2B5EF4-FFF2-40B4-BE49-F238E27FC236}">
                    <a16:creationId xmlns:a16="http://schemas.microsoft.com/office/drawing/2014/main" id="{0910E64E-EBE1-D03A-ABB3-A80DDD75FE4A}"/>
                  </a:ext>
                </a:extLst>
              </p:cNvPr>
              <p:cNvSpPr/>
              <p:nvPr/>
            </p:nvSpPr>
            <p:spPr>
              <a:xfrm>
                <a:off x="4011070" y="18008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8" name="Freeform 91">
                <a:extLst>
                  <a:ext uri="{FF2B5EF4-FFF2-40B4-BE49-F238E27FC236}">
                    <a16:creationId xmlns:a16="http://schemas.microsoft.com/office/drawing/2014/main" id="{AFD3F9ED-C557-BB7C-13E1-0551D6521709}"/>
                  </a:ext>
                </a:extLst>
              </p:cNvPr>
              <p:cNvSpPr/>
              <p:nvPr/>
            </p:nvSpPr>
            <p:spPr>
              <a:xfrm>
                <a:off x="4041287" y="17706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29" name="Freeform 92">
                <a:extLst>
                  <a:ext uri="{FF2B5EF4-FFF2-40B4-BE49-F238E27FC236}">
                    <a16:creationId xmlns:a16="http://schemas.microsoft.com/office/drawing/2014/main" id="{96FE319D-11C9-4AB3-39EC-AFE625F96D7C}"/>
                  </a:ext>
                </a:extLst>
              </p:cNvPr>
              <p:cNvSpPr/>
              <p:nvPr/>
            </p:nvSpPr>
            <p:spPr>
              <a:xfrm>
                <a:off x="4192369" y="1835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0" name="Freeform 93">
                <a:extLst>
                  <a:ext uri="{FF2B5EF4-FFF2-40B4-BE49-F238E27FC236}">
                    <a16:creationId xmlns:a16="http://schemas.microsoft.com/office/drawing/2014/main" id="{968DD1ED-E0CF-3A75-64B3-8595262D5658}"/>
                  </a:ext>
                </a:extLst>
              </p:cNvPr>
              <p:cNvSpPr/>
              <p:nvPr/>
            </p:nvSpPr>
            <p:spPr>
              <a:xfrm>
                <a:off x="4222585" y="1805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1" name="Freeform 94">
                <a:extLst>
                  <a:ext uri="{FF2B5EF4-FFF2-40B4-BE49-F238E27FC236}">
                    <a16:creationId xmlns:a16="http://schemas.microsoft.com/office/drawing/2014/main" id="{58C874B4-230D-AADA-A2E2-DAD7FA853176}"/>
                  </a:ext>
                </a:extLst>
              </p:cNvPr>
              <p:cNvSpPr/>
              <p:nvPr/>
            </p:nvSpPr>
            <p:spPr>
              <a:xfrm>
                <a:off x="4254312" y="19172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2" name="Freeform 95">
                <a:extLst>
                  <a:ext uri="{FF2B5EF4-FFF2-40B4-BE49-F238E27FC236}">
                    <a16:creationId xmlns:a16="http://schemas.microsoft.com/office/drawing/2014/main" id="{7386A6E5-F46B-A964-9764-365A299C1775}"/>
                  </a:ext>
                </a:extLst>
              </p:cNvPr>
              <p:cNvSpPr/>
              <p:nvPr/>
            </p:nvSpPr>
            <p:spPr>
              <a:xfrm>
                <a:off x="4284528" y="18870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3" name="Freeform 96">
                <a:extLst>
                  <a:ext uri="{FF2B5EF4-FFF2-40B4-BE49-F238E27FC236}">
                    <a16:creationId xmlns:a16="http://schemas.microsoft.com/office/drawing/2014/main" id="{622B9B5C-5AEC-5DFF-48B8-2B2BD7622B45}"/>
                  </a:ext>
                </a:extLst>
              </p:cNvPr>
              <p:cNvSpPr/>
              <p:nvPr/>
            </p:nvSpPr>
            <p:spPr>
              <a:xfrm>
                <a:off x="4332875" y="21273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4" name="Freeform 97">
                <a:extLst>
                  <a:ext uri="{FF2B5EF4-FFF2-40B4-BE49-F238E27FC236}">
                    <a16:creationId xmlns:a16="http://schemas.microsoft.com/office/drawing/2014/main" id="{79769B75-501C-46A4-7BA8-AA9C91F1B350}"/>
                  </a:ext>
                </a:extLst>
              </p:cNvPr>
              <p:cNvSpPr/>
              <p:nvPr/>
            </p:nvSpPr>
            <p:spPr>
              <a:xfrm>
                <a:off x="4363091" y="20971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5" name="Freeform 98">
                <a:extLst>
                  <a:ext uri="{FF2B5EF4-FFF2-40B4-BE49-F238E27FC236}">
                    <a16:creationId xmlns:a16="http://schemas.microsoft.com/office/drawing/2014/main" id="{A27DBB73-7D7D-15ED-F2E6-B8A0B8FFD398}"/>
                  </a:ext>
                </a:extLst>
              </p:cNvPr>
              <p:cNvSpPr/>
              <p:nvPr/>
            </p:nvSpPr>
            <p:spPr>
              <a:xfrm>
                <a:off x="4499064"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6" name="Freeform 99">
                <a:extLst>
                  <a:ext uri="{FF2B5EF4-FFF2-40B4-BE49-F238E27FC236}">
                    <a16:creationId xmlns:a16="http://schemas.microsoft.com/office/drawing/2014/main" id="{2CF7C5CC-1BB9-ABAA-28F9-9F195C1DF01A}"/>
                  </a:ext>
                </a:extLst>
              </p:cNvPr>
              <p:cNvSpPr/>
              <p:nvPr/>
            </p:nvSpPr>
            <p:spPr>
              <a:xfrm>
                <a:off x="4529281"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7" name="Freeform 100">
                <a:extLst>
                  <a:ext uri="{FF2B5EF4-FFF2-40B4-BE49-F238E27FC236}">
                    <a16:creationId xmlns:a16="http://schemas.microsoft.com/office/drawing/2014/main" id="{ACDD5EB1-F66B-529F-8E97-717010F05BA9}"/>
                  </a:ext>
                </a:extLst>
              </p:cNvPr>
              <p:cNvSpPr/>
              <p:nvPr/>
            </p:nvSpPr>
            <p:spPr>
              <a:xfrm>
                <a:off x="4570073" y="22211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8" name="Freeform 101">
                <a:extLst>
                  <a:ext uri="{FF2B5EF4-FFF2-40B4-BE49-F238E27FC236}">
                    <a16:creationId xmlns:a16="http://schemas.microsoft.com/office/drawing/2014/main" id="{91E21EF5-9425-30F5-B788-510DDD82B965}"/>
                  </a:ext>
                </a:extLst>
              </p:cNvPr>
              <p:cNvSpPr/>
              <p:nvPr/>
            </p:nvSpPr>
            <p:spPr>
              <a:xfrm>
                <a:off x="4600289" y="21908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39" name="Freeform 102">
                <a:extLst>
                  <a:ext uri="{FF2B5EF4-FFF2-40B4-BE49-F238E27FC236}">
                    <a16:creationId xmlns:a16="http://schemas.microsoft.com/office/drawing/2014/main" id="{9AABE3B1-BE75-50A1-27E9-5E0FF65A8DB3}"/>
                  </a:ext>
                </a:extLst>
              </p:cNvPr>
              <p:cNvSpPr/>
              <p:nvPr/>
            </p:nvSpPr>
            <p:spPr>
              <a:xfrm>
                <a:off x="4609354" y="229216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0" name="Freeform 103">
                <a:extLst>
                  <a:ext uri="{FF2B5EF4-FFF2-40B4-BE49-F238E27FC236}">
                    <a16:creationId xmlns:a16="http://schemas.microsoft.com/office/drawing/2014/main" id="{C2997566-833C-938B-89F6-1585F2D33E47}"/>
                  </a:ext>
                </a:extLst>
              </p:cNvPr>
              <p:cNvSpPr/>
              <p:nvPr/>
            </p:nvSpPr>
            <p:spPr>
              <a:xfrm>
                <a:off x="4639570" y="226192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1" name="Freeform 104">
                <a:extLst>
                  <a:ext uri="{FF2B5EF4-FFF2-40B4-BE49-F238E27FC236}">
                    <a16:creationId xmlns:a16="http://schemas.microsoft.com/office/drawing/2014/main" id="{F292F22D-32BC-9288-B9A6-58219F458E73}"/>
                  </a:ext>
                </a:extLst>
              </p:cNvPr>
              <p:cNvSpPr/>
              <p:nvPr/>
            </p:nvSpPr>
            <p:spPr>
              <a:xfrm>
                <a:off x="4616908" y="23284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2" name="Freeform 105">
                <a:extLst>
                  <a:ext uri="{FF2B5EF4-FFF2-40B4-BE49-F238E27FC236}">
                    <a16:creationId xmlns:a16="http://schemas.microsoft.com/office/drawing/2014/main" id="{2C566E32-C5C1-07BE-3D1B-785CFE7099D9}"/>
                  </a:ext>
                </a:extLst>
              </p:cNvPr>
              <p:cNvSpPr/>
              <p:nvPr/>
            </p:nvSpPr>
            <p:spPr>
              <a:xfrm>
                <a:off x="4647125" y="22982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3" name="Freeform 106">
                <a:extLst>
                  <a:ext uri="{FF2B5EF4-FFF2-40B4-BE49-F238E27FC236}">
                    <a16:creationId xmlns:a16="http://schemas.microsoft.com/office/drawing/2014/main" id="{EEB48591-EC56-7EE9-B90E-BEE2513D966A}"/>
                  </a:ext>
                </a:extLst>
              </p:cNvPr>
              <p:cNvSpPr/>
              <p:nvPr/>
            </p:nvSpPr>
            <p:spPr>
              <a:xfrm>
                <a:off x="4648635"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4" name="Freeform 107">
                <a:extLst>
                  <a:ext uri="{FF2B5EF4-FFF2-40B4-BE49-F238E27FC236}">
                    <a16:creationId xmlns:a16="http://schemas.microsoft.com/office/drawing/2014/main" id="{42E1A1FA-16E3-B653-1B0D-11290B878E8C}"/>
                  </a:ext>
                </a:extLst>
              </p:cNvPr>
              <p:cNvSpPr/>
              <p:nvPr/>
            </p:nvSpPr>
            <p:spPr>
              <a:xfrm>
                <a:off x="4678852"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5" name="Freeform 108">
                <a:extLst>
                  <a:ext uri="{FF2B5EF4-FFF2-40B4-BE49-F238E27FC236}">
                    <a16:creationId xmlns:a16="http://schemas.microsoft.com/office/drawing/2014/main" id="{69A51F7A-8652-3739-4F87-98A5B66517EC}"/>
                  </a:ext>
                </a:extLst>
              </p:cNvPr>
              <p:cNvSpPr/>
              <p:nvPr/>
            </p:nvSpPr>
            <p:spPr>
              <a:xfrm>
                <a:off x="4656189" y="23889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6" name="Freeform 109">
                <a:extLst>
                  <a:ext uri="{FF2B5EF4-FFF2-40B4-BE49-F238E27FC236}">
                    <a16:creationId xmlns:a16="http://schemas.microsoft.com/office/drawing/2014/main" id="{71577BA9-F3F1-8ACD-4777-759461FF6F44}"/>
                  </a:ext>
                </a:extLst>
              </p:cNvPr>
              <p:cNvSpPr/>
              <p:nvPr/>
            </p:nvSpPr>
            <p:spPr>
              <a:xfrm>
                <a:off x="4686406" y="23586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7" name="Freeform 110">
                <a:extLst>
                  <a:ext uri="{FF2B5EF4-FFF2-40B4-BE49-F238E27FC236}">
                    <a16:creationId xmlns:a16="http://schemas.microsoft.com/office/drawing/2014/main" id="{0A310843-B3B8-03B7-5F00-7E06B7606A40}"/>
                  </a:ext>
                </a:extLst>
              </p:cNvPr>
              <p:cNvSpPr/>
              <p:nvPr/>
            </p:nvSpPr>
            <p:spPr>
              <a:xfrm>
                <a:off x="4687917" y="241310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8" name="Freeform 111">
                <a:extLst>
                  <a:ext uri="{FF2B5EF4-FFF2-40B4-BE49-F238E27FC236}">
                    <a16:creationId xmlns:a16="http://schemas.microsoft.com/office/drawing/2014/main" id="{26E495CF-2E09-4355-36A5-7D2B5775EA89}"/>
                  </a:ext>
                </a:extLst>
              </p:cNvPr>
              <p:cNvSpPr/>
              <p:nvPr/>
            </p:nvSpPr>
            <p:spPr>
              <a:xfrm>
                <a:off x="4718133" y="238286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49" name="Freeform 112">
                <a:extLst>
                  <a:ext uri="{FF2B5EF4-FFF2-40B4-BE49-F238E27FC236}">
                    <a16:creationId xmlns:a16="http://schemas.microsoft.com/office/drawing/2014/main" id="{3A221EAC-C60A-D75D-C752-DBC81244E0F2}"/>
                  </a:ext>
                </a:extLst>
              </p:cNvPr>
              <p:cNvSpPr/>
              <p:nvPr/>
            </p:nvSpPr>
            <p:spPr>
              <a:xfrm>
                <a:off x="4893388" y="25098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0" name="Freeform 113">
                <a:extLst>
                  <a:ext uri="{FF2B5EF4-FFF2-40B4-BE49-F238E27FC236}">
                    <a16:creationId xmlns:a16="http://schemas.microsoft.com/office/drawing/2014/main" id="{B8AD8F26-1DA8-6386-578F-003C129DE6C6}"/>
                  </a:ext>
                </a:extLst>
              </p:cNvPr>
              <p:cNvSpPr/>
              <p:nvPr/>
            </p:nvSpPr>
            <p:spPr>
              <a:xfrm>
                <a:off x="4923604" y="24796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1" name="Freeform 114">
                <a:extLst>
                  <a:ext uri="{FF2B5EF4-FFF2-40B4-BE49-F238E27FC236}">
                    <a16:creationId xmlns:a16="http://schemas.microsoft.com/office/drawing/2014/main" id="{2F0760FF-C8F8-7B08-BC8E-B62BCA2D4BD1}"/>
                  </a:ext>
                </a:extLst>
              </p:cNvPr>
              <p:cNvSpPr/>
              <p:nvPr/>
            </p:nvSpPr>
            <p:spPr>
              <a:xfrm>
                <a:off x="4947777" y="25597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2" name="Freeform 115">
                <a:extLst>
                  <a:ext uri="{FF2B5EF4-FFF2-40B4-BE49-F238E27FC236}">
                    <a16:creationId xmlns:a16="http://schemas.microsoft.com/office/drawing/2014/main" id="{C97E77C7-B41D-CA26-8A77-1B90E9860DAC}"/>
                  </a:ext>
                </a:extLst>
              </p:cNvPr>
              <p:cNvSpPr/>
              <p:nvPr/>
            </p:nvSpPr>
            <p:spPr>
              <a:xfrm>
                <a:off x="4977994" y="25295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3" name="Freeform 116">
                <a:extLst>
                  <a:ext uri="{FF2B5EF4-FFF2-40B4-BE49-F238E27FC236}">
                    <a16:creationId xmlns:a16="http://schemas.microsoft.com/office/drawing/2014/main" id="{71D0E1CC-7FD4-BAF7-5034-006775438A53}"/>
                  </a:ext>
                </a:extLst>
              </p:cNvPr>
              <p:cNvSpPr/>
              <p:nvPr/>
            </p:nvSpPr>
            <p:spPr>
              <a:xfrm>
                <a:off x="4962885" y="25718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4" name="Freeform 117">
                <a:extLst>
                  <a:ext uri="{FF2B5EF4-FFF2-40B4-BE49-F238E27FC236}">
                    <a16:creationId xmlns:a16="http://schemas.microsoft.com/office/drawing/2014/main" id="{EAC4B24E-636E-6AE0-7172-84952AEC347B}"/>
                  </a:ext>
                </a:extLst>
              </p:cNvPr>
              <p:cNvSpPr/>
              <p:nvPr/>
            </p:nvSpPr>
            <p:spPr>
              <a:xfrm>
                <a:off x="4993102" y="25416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5" name="Freeform 118">
                <a:extLst>
                  <a:ext uri="{FF2B5EF4-FFF2-40B4-BE49-F238E27FC236}">
                    <a16:creationId xmlns:a16="http://schemas.microsoft.com/office/drawing/2014/main" id="{D2FE9999-A749-A826-CD38-D3ECAA94D6E9}"/>
                  </a:ext>
                </a:extLst>
              </p:cNvPr>
              <p:cNvSpPr/>
              <p:nvPr/>
            </p:nvSpPr>
            <p:spPr>
              <a:xfrm>
                <a:off x="4962885" y="25718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6" name="Freeform 119">
                <a:extLst>
                  <a:ext uri="{FF2B5EF4-FFF2-40B4-BE49-F238E27FC236}">
                    <a16:creationId xmlns:a16="http://schemas.microsoft.com/office/drawing/2014/main" id="{9D890B37-246A-0967-12E4-379F12EEA6F3}"/>
                  </a:ext>
                </a:extLst>
              </p:cNvPr>
              <p:cNvSpPr/>
              <p:nvPr/>
            </p:nvSpPr>
            <p:spPr>
              <a:xfrm>
                <a:off x="4993102" y="25416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7" name="Freeform 120">
                <a:extLst>
                  <a:ext uri="{FF2B5EF4-FFF2-40B4-BE49-F238E27FC236}">
                    <a16:creationId xmlns:a16="http://schemas.microsoft.com/office/drawing/2014/main" id="{7A5CEF7A-6446-E228-3153-9E1B6AACE279}"/>
                  </a:ext>
                </a:extLst>
              </p:cNvPr>
              <p:cNvSpPr/>
              <p:nvPr/>
            </p:nvSpPr>
            <p:spPr>
              <a:xfrm>
                <a:off x="4979504" y="260811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8" name="Freeform 121">
                <a:extLst>
                  <a:ext uri="{FF2B5EF4-FFF2-40B4-BE49-F238E27FC236}">
                    <a16:creationId xmlns:a16="http://schemas.microsoft.com/office/drawing/2014/main" id="{D37BB4E5-9C39-5420-6C54-C44B16E865F3}"/>
                  </a:ext>
                </a:extLst>
              </p:cNvPr>
              <p:cNvSpPr/>
              <p:nvPr/>
            </p:nvSpPr>
            <p:spPr>
              <a:xfrm>
                <a:off x="5009721" y="2577883"/>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59" name="Freeform 122">
                <a:extLst>
                  <a:ext uri="{FF2B5EF4-FFF2-40B4-BE49-F238E27FC236}">
                    <a16:creationId xmlns:a16="http://schemas.microsoft.com/office/drawing/2014/main" id="{78DCC379-7BDC-4C60-E304-9DFC28F6BA2B}"/>
                  </a:ext>
                </a:extLst>
              </p:cNvPr>
              <p:cNvSpPr/>
              <p:nvPr/>
            </p:nvSpPr>
            <p:spPr>
              <a:xfrm>
                <a:off x="5144184" y="2645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0" name="Freeform 123">
                <a:extLst>
                  <a:ext uri="{FF2B5EF4-FFF2-40B4-BE49-F238E27FC236}">
                    <a16:creationId xmlns:a16="http://schemas.microsoft.com/office/drawing/2014/main" id="{23B5F885-B653-CD85-930E-80F6EA180C0C}"/>
                  </a:ext>
                </a:extLst>
              </p:cNvPr>
              <p:cNvSpPr/>
              <p:nvPr/>
            </p:nvSpPr>
            <p:spPr>
              <a:xfrm>
                <a:off x="5174400" y="2615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1" name="Freeform 124">
                <a:extLst>
                  <a:ext uri="{FF2B5EF4-FFF2-40B4-BE49-F238E27FC236}">
                    <a16:creationId xmlns:a16="http://schemas.microsoft.com/office/drawing/2014/main" id="{F81A0D56-8366-B918-874D-5AD3EAC0CED1}"/>
                  </a:ext>
                </a:extLst>
              </p:cNvPr>
              <p:cNvSpPr/>
              <p:nvPr/>
            </p:nvSpPr>
            <p:spPr>
              <a:xfrm>
                <a:off x="5168357" y="26459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2" name="Freeform 125">
                <a:extLst>
                  <a:ext uri="{FF2B5EF4-FFF2-40B4-BE49-F238E27FC236}">
                    <a16:creationId xmlns:a16="http://schemas.microsoft.com/office/drawing/2014/main" id="{7BBD8669-A241-9CA6-679C-4BEEDE6F5717}"/>
                  </a:ext>
                </a:extLst>
              </p:cNvPr>
              <p:cNvSpPr/>
              <p:nvPr/>
            </p:nvSpPr>
            <p:spPr>
              <a:xfrm>
                <a:off x="5198573" y="26156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3" name="Freeform 126">
                <a:extLst>
                  <a:ext uri="{FF2B5EF4-FFF2-40B4-BE49-F238E27FC236}">
                    <a16:creationId xmlns:a16="http://schemas.microsoft.com/office/drawing/2014/main" id="{E111D468-C0A2-36F5-8E08-14F069ABC42E}"/>
                  </a:ext>
                </a:extLst>
              </p:cNvPr>
              <p:cNvSpPr/>
              <p:nvPr/>
            </p:nvSpPr>
            <p:spPr>
              <a:xfrm>
                <a:off x="5224257"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4" name="Freeform 127">
                <a:extLst>
                  <a:ext uri="{FF2B5EF4-FFF2-40B4-BE49-F238E27FC236}">
                    <a16:creationId xmlns:a16="http://schemas.microsoft.com/office/drawing/2014/main" id="{4D5D977B-6911-10A1-1785-CE8E82784C84}"/>
                  </a:ext>
                </a:extLst>
              </p:cNvPr>
              <p:cNvSpPr/>
              <p:nvPr/>
            </p:nvSpPr>
            <p:spPr>
              <a:xfrm>
                <a:off x="5254473"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5" name="Freeform 128">
                <a:extLst>
                  <a:ext uri="{FF2B5EF4-FFF2-40B4-BE49-F238E27FC236}">
                    <a16:creationId xmlns:a16="http://schemas.microsoft.com/office/drawing/2014/main" id="{86DF51E4-26EF-7C7A-BD2A-A003767EDF40}"/>
                  </a:ext>
                </a:extLst>
              </p:cNvPr>
              <p:cNvSpPr/>
              <p:nvPr/>
            </p:nvSpPr>
            <p:spPr>
              <a:xfrm>
                <a:off x="5271092" y="27608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6" name="Freeform 129">
                <a:extLst>
                  <a:ext uri="{FF2B5EF4-FFF2-40B4-BE49-F238E27FC236}">
                    <a16:creationId xmlns:a16="http://schemas.microsoft.com/office/drawing/2014/main" id="{098B8CDC-CC13-5410-F82D-303C61757A32}"/>
                  </a:ext>
                </a:extLst>
              </p:cNvPr>
              <p:cNvSpPr/>
              <p:nvPr/>
            </p:nvSpPr>
            <p:spPr>
              <a:xfrm>
                <a:off x="5301309" y="27305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7" name="Freeform 130">
                <a:extLst>
                  <a:ext uri="{FF2B5EF4-FFF2-40B4-BE49-F238E27FC236}">
                    <a16:creationId xmlns:a16="http://schemas.microsoft.com/office/drawing/2014/main" id="{8688D260-23C6-931A-101B-0C3A702D37F7}"/>
                  </a:ext>
                </a:extLst>
              </p:cNvPr>
              <p:cNvSpPr/>
              <p:nvPr/>
            </p:nvSpPr>
            <p:spPr>
              <a:xfrm>
                <a:off x="5271092" y="27608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8" name="Freeform 131">
                <a:extLst>
                  <a:ext uri="{FF2B5EF4-FFF2-40B4-BE49-F238E27FC236}">
                    <a16:creationId xmlns:a16="http://schemas.microsoft.com/office/drawing/2014/main" id="{E7CCA027-E3B2-6F05-7BE2-F3083433F3B2}"/>
                  </a:ext>
                </a:extLst>
              </p:cNvPr>
              <p:cNvSpPr/>
              <p:nvPr/>
            </p:nvSpPr>
            <p:spPr>
              <a:xfrm>
                <a:off x="5301309" y="273057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69" name="Freeform 132">
                <a:extLst>
                  <a:ext uri="{FF2B5EF4-FFF2-40B4-BE49-F238E27FC236}">
                    <a16:creationId xmlns:a16="http://schemas.microsoft.com/office/drawing/2014/main" id="{A3DC6CF7-0614-C135-F9F2-97A8CC901CE2}"/>
                  </a:ext>
                </a:extLst>
              </p:cNvPr>
              <p:cNvSpPr/>
              <p:nvPr/>
            </p:nvSpPr>
            <p:spPr>
              <a:xfrm>
                <a:off x="5310373" y="281220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0" name="Freeform 133">
                <a:extLst>
                  <a:ext uri="{FF2B5EF4-FFF2-40B4-BE49-F238E27FC236}">
                    <a16:creationId xmlns:a16="http://schemas.microsoft.com/office/drawing/2014/main" id="{7E852CCC-7792-4A0C-3647-505E65E76163}"/>
                  </a:ext>
                </a:extLst>
              </p:cNvPr>
              <p:cNvSpPr/>
              <p:nvPr/>
            </p:nvSpPr>
            <p:spPr>
              <a:xfrm>
                <a:off x="5340590" y="27819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1" name="Freeform 134">
                <a:extLst>
                  <a:ext uri="{FF2B5EF4-FFF2-40B4-BE49-F238E27FC236}">
                    <a16:creationId xmlns:a16="http://schemas.microsoft.com/office/drawing/2014/main" id="{2D5EC063-18E0-DC4D-BC80-D519261F9607}"/>
                  </a:ext>
                </a:extLst>
              </p:cNvPr>
              <p:cNvSpPr/>
              <p:nvPr/>
            </p:nvSpPr>
            <p:spPr>
              <a:xfrm>
                <a:off x="5428217" y="29044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2" name="Freeform 135">
                <a:extLst>
                  <a:ext uri="{FF2B5EF4-FFF2-40B4-BE49-F238E27FC236}">
                    <a16:creationId xmlns:a16="http://schemas.microsoft.com/office/drawing/2014/main" id="{553A35D0-0962-E94F-B308-DFAE2FB51D71}"/>
                  </a:ext>
                </a:extLst>
              </p:cNvPr>
              <p:cNvSpPr/>
              <p:nvPr/>
            </p:nvSpPr>
            <p:spPr>
              <a:xfrm>
                <a:off x="5458434" y="28741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3" name="Freeform 136">
                <a:extLst>
                  <a:ext uri="{FF2B5EF4-FFF2-40B4-BE49-F238E27FC236}">
                    <a16:creationId xmlns:a16="http://schemas.microsoft.com/office/drawing/2014/main" id="{DA535D89-8617-9A2E-EC95-868498C81C2F}"/>
                  </a:ext>
                </a:extLst>
              </p:cNvPr>
              <p:cNvSpPr/>
              <p:nvPr/>
            </p:nvSpPr>
            <p:spPr>
              <a:xfrm>
                <a:off x="5475053" y="291651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4" name="Freeform 137">
                <a:extLst>
                  <a:ext uri="{FF2B5EF4-FFF2-40B4-BE49-F238E27FC236}">
                    <a16:creationId xmlns:a16="http://schemas.microsoft.com/office/drawing/2014/main" id="{438BD510-68F2-54CF-817B-76715A4619E6}"/>
                  </a:ext>
                </a:extLst>
              </p:cNvPr>
              <p:cNvSpPr/>
              <p:nvPr/>
            </p:nvSpPr>
            <p:spPr>
              <a:xfrm>
                <a:off x="5505269" y="288628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5" name="Freeform 138">
                <a:extLst>
                  <a:ext uri="{FF2B5EF4-FFF2-40B4-BE49-F238E27FC236}">
                    <a16:creationId xmlns:a16="http://schemas.microsoft.com/office/drawing/2014/main" id="{194BE917-01CC-EC74-B4C8-190680B6CE7C}"/>
                  </a:ext>
                </a:extLst>
              </p:cNvPr>
              <p:cNvSpPr/>
              <p:nvPr/>
            </p:nvSpPr>
            <p:spPr>
              <a:xfrm>
                <a:off x="5555126" y="295733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6" name="Freeform 139">
                <a:extLst>
                  <a:ext uri="{FF2B5EF4-FFF2-40B4-BE49-F238E27FC236}">
                    <a16:creationId xmlns:a16="http://schemas.microsoft.com/office/drawing/2014/main" id="{BE69A7E9-D730-29DC-2143-F27222D8C614}"/>
                  </a:ext>
                </a:extLst>
              </p:cNvPr>
              <p:cNvSpPr/>
              <p:nvPr/>
            </p:nvSpPr>
            <p:spPr>
              <a:xfrm>
                <a:off x="5585342" y="292709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7" name="Freeform 140">
                <a:extLst>
                  <a:ext uri="{FF2B5EF4-FFF2-40B4-BE49-F238E27FC236}">
                    <a16:creationId xmlns:a16="http://schemas.microsoft.com/office/drawing/2014/main" id="{458BF6F2-C3DC-4105-081D-1FC363FB86F5}"/>
                  </a:ext>
                </a:extLst>
              </p:cNvPr>
              <p:cNvSpPr/>
              <p:nvPr/>
            </p:nvSpPr>
            <p:spPr>
              <a:xfrm>
                <a:off x="5585342"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8" name="Freeform 141">
                <a:extLst>
                  <a:ext uri="{FF2B5EF4-FFF2-40B4-BE49-F238E27FC236}">
                    <a16:creationId xmlns:a16="http://schemas.microsoft.com/office/drawing/2014/main" id="{47478A4F-ACD9-0435-4C39-4C6E132A0B97}"/>
                  </a:ext>
                </a:extLst>
              </p:cNvPr>
              <p:cNvSpPr/>
              <p:nvPr/>
            </p:nvSpPr>
            <p:spPr>
              <a:xfrm>
                <a:off x="5615559"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79" name="Freeform 142">
                <a:extLst>
                  <a:ext uri="{FF2B5EF4-FFF2-40B4-BE49-F238E27FC236}">
                    <a16:creationId xmlns:a16="http://schemas.microsoft.com/office/drawing/2014/main" id="{1A3DD5EB-BB7F-EA7D-E6E8-767BED3F84A2}"/>
                  </a:ext>
                </a:extLst>
              </p:cNvPr>
              <p:cNvSpPr/>
              <p:nvPr/>
            </p:nvSpPr>
            <p:spPr>
              <a:xfrm>
                <a:off x="5585342" y="299663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0" name="Freeform 143">
                <a:extLst>
                  <a:ext uri="{FF2B5EF4-FFF2-40B4-BE49-F238E27FC236}">
                    <a16:creationId xmlns:a16="http://schemas.microsoft.com/office/drawing/2014/main" id="{F208CD0E-80F2-278A-249F-134DF2B0551A}"/>
                  </a:ext>
                </a:extLst>
              </p:cNvPr>
              <p:cNvSpPr/>
              <p:nvPr/>
            </p:nvSpPr>
            <p:spPr>
              <a:xfrm>
                <a:off x="5615559" y="296640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1" name="Freeform 144">
                <a:extLst>
                  <a:ext uri="{FF2B5EF4-FFF2-40B4-BE49-F238E27FC236}">
                    <a16:creationId xmlns:a16="http://schemas.microsoft.com/office/drawing/2014/main" id="{4AB70D49-9417-D2AA-CC36-85D6C78A0791}"/>
                  </a:ext>
                </a:extLst>
              </p:cNvPr>
              <p:cNvSpPr/>
              <p:nvPr/>
            </p:nvSpPr>
            <p:spPr>
              <a:xfrm>
                <a:off x="5601961"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2" name="Freeform 145">
                <a:extLst>
                  <a:ext uri="{FF2B5EF4-FFF2-40B4-BE49-F238E27FC236}">
                    <a16:creationId xmlns:a16="http://schemas.microsoft.com/office/drawing/2014/main" id="{D56F9A31-1A53-C26A-AC4E-FEFA9BBDC491}"/>
                  </a:ext>
                </a:extLst>
              </p:cNvPr>
              <p:cNvSpPr/>
              <p:nvPr/>
            </p:nvSpPr>
            <p:spPr>
              <a:xfrm>
                <a:off x="5632178"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3" name="Freeform 146">
                <a:extLst>
                  <a:ext uri="{FF2B5EF4-FFF2-40B4-BE49-F238E27FC236}">
                    <a16:creationId xmlns:a16="http://schemas.microsoft.com/office/drawing/2014/main" id="{60DDFA77-1C53-101C-BF72-C4BEE9EF1916}"/>
                  </a:ext>
                </a:extLst>
              </p:cNvPr>
              <p:cNvSpPr/>
              <p:nvPr/>
            </p:nvSpPr>
            <p:spPr>
              <a:xfrm>
                <a:off x="5601961"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4" name="Freeform 147">
                <a:extLst>
                  <a:ext uri="{FF2B5EF4-FFF2-40B4-BE49-F238E27FC236}">
                    <a16:creationId xmlns:a16="http://schemas.microsoft.com/office/drawing/2014/main" id="{B7651CC2-E2E4-1B73-FECE-C0637FA1B880}"/>
                  </a:ext>
                </a:extLst>
              </p:cNvPr>
              <p:cNvSpPr/>
              <p:nvPr/>
            </p:nvSpPr>
            <p:spPr>
              <a:xfrm>
                <a:off x="5632178"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5" name="Freeform 148">
                <a:extLst>
                  <a:ext uri="{FF2B5EF4-FFF2-40B4-BE49-F238E27FC236}">
                    <a16:creationId xmlns:a16="http://schemas.microsoft.com/office/drawing/2014/main" id="{1E98A4AA-D696-E12D-53A0-7BD0E5EF9CCC}"/>
                  </a:ext>
                </a:extLst>
              </p:cNvPr>
              <p:cNvSpPr/>
              <p:nvPr/>
            </p:nvSpPr>
            <p:spPr>
              <a:xfrm>
                <a:off x="5624623"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6" name="Freeform 149">
                <a:extLst>
                  <a:ext uri="{FF2B5EF4-FFF2-40B4-BE49-F238E27FC236}">
                    <a16:creationId xmlns:a16="http://schemas.microsoft.com/office/drawing/2014/main" id="{DF0D1339-EFAD-C1F6-4291-8E22CAEC3542}"/>
                  </a:ext>
                </a:extLst>
              </p:cNvPr>
              <p:cNvSpPr/>
              <p:nvPr/>
            </p:nvSpPr>
            <p:spPr>
              <a:xfrm>
                <a:off x="5654840"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7" name="Freeform 150">
                <a:extLst>
                  <a:ext uri="{FF2B5EF4-FFF2-40B4-BE49-F238E27FC236}">
                    <a16:creationId xmlns:a16="http://schemas.microsoft.com/office/drawing/2014/main" id="{5322DDBD-2FB4-21C8-8084-0E9BDD82FA84}"/>
                  </a:ext>
                </a:extLst>
              </p:cNvPr>
              <p:cNvSpPr/>
              <p:nvPr/>
            </p:nvSpPr>
            <p:spPr>
              <a:xfrm>
                <a:off x="5624623"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8" name="Freeform 151">
                <a:extLst>
                  <a:ext uri="{FF2B5EF4-FFF2-40B4-BE49-F238E27FC236}">
                    <a16:creationId xmlns:a16="http://schemas.microsoft.com/office/drawing/2014/main" id="{6759B219-C84B-86BF-3BC2-3E2EC1CF003A}"/>
                  </a:ext>
                </a:extLst>
              </p:cNvPr>
              <p:cNvSpPr/>
              <p:nvPr/>
            </p:nvSpPr>
            <p:spPr>
              <a:xfrm>
                <a:off x="5654840"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89" name="Freeform 152">
                <a:extLst>
                  <a:ext uri="{FF2B5EF4-FFF2-40B4-BE49-F238E27FC236}">
                    <a16:creationId xmlns:a16="http://schemas.microsoft.com/office/drawing/2014/main" id="{8446EA8E-8702-7191-1C71-9154470926D6}"/>
                  </a:ext>
                </a:extLst>
              </p:cNvPr>
              <p:cNvSpPr/>
              <p:nvPr/>
            </p:nvSpPr>
            <p:spPr>
              <a:xfrm>
                <a:off x="5633688" y="30102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0" name="Freeform 153">
                <a:extLst>
                  <a:ext uri="{FF2B5EF4-FFF2-40B4-BE49-F238E27FC236}">
                    <a16:creationId xmlns:a16="http://schemas.microsoft.com/office/drawing/2014/main" id="{6B522B5F-BECC-7769-33E6-879CEDCE5DBE}"/>
                  </a:ext>
                </a:extLst>
              </p:cNvPr>
              <p:cNvSpPr/>
              <p:nvPr/>
            </p:nvSpPr>
            <p:spPr>
              <a:xfrm>
                <a:off x="5663905" y="29800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1" name="Freeform 154">
                <a:extLst>
                  <a:ext uri="{FF2B5EF4-FFF2-40B4-BE49-F238E27FC236}">
                    <a16:creationId xmlns:a16="http://schemas.microsoft.com/office/drawing/2014/main" id="{0F4F91CF-C887-C37D-F94F-9F7A6AC3916C}"/>
                  </a:ext>
                </a:extLst>
              </p:cNvPr>
              <p:cNvSpPr/>
              <p:nvPr/>
            </p:nvSpPr>
            <p:spPr>
              <a:xfrm>
                <a:off x="5648797" y="302385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2" name="Freeform 155">
                <a:extLst>
                  <a:ext uri="{FF2B5EF4-FFF2-40B4-BE49-F238E27FC236}">
                    <a16:creationId xmlns:a16="http://schemas.microsoft.com/office/drawing/2014/main" id="{BCF8E6E0-81CB-8D62-A288-8C52ECF8D6AF}"/>
                  </a:ext>
                </a:extLst>
              </p:cNvPr>
              <p:cNvSpPr/>
              <p:nvPr/>
            </p:nvSpPr>
            <p:spPr>
              <a:xfrm>
                <a:off x="5679013" y="299361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3" name="Freeform 156">
                <a:extLst>
                  <a:ext uri="{FF2B5EF4-FFF2-40B4-BE49-F238E27FC236}">
                    <a16:creationId xmlns:a16="http://schemas.microsoft.com/office/drawing/2014/main" id="{8A9196BC-CDA9-E83E-3DDD-737DD3B99848}"/>
                  </a:ext>
                </a:extLst>
              </p:cNvPr>
              <p:cNvSpPr/>
              <p:nvPr/>
            </p:nvSpPr>
            <p:spPr>
              <a:xfrm>
                <a:off x="5688078" y="30676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4" name="Freeform 157">
                <a:extLst>
                  <a:ext uri="{FF2B5EF4-FFF2-40B4-BE49-F238E27FC236}">
                    <a16:creationId xmlns:a16="http://schemas.microsoft.com/office/drawing/2014/main" id="{DCE3C684-895C-7DEB-74B0-B2663E11FEA4}"/>
                  </a:ext>
                </a:extLst>
              </p:cNvPr>
              <p:cNvSpPr/>
              <p:nvPr/>
            </p:nvSpPr>
            <p:spPr>
              <a:xfrm>
                <a:off x="5718294" y="30374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5" name="Freeform 158">
                <a:extLst>
                  <a:ext uri="{FF2B5EF4-FFF2-40B4-BE49-F238E27FC236}">
                    <a16:creationId xmlns:a16="http://schemas.microsoft.com/office/drawing/2014/main" id="{48D5D764-F8A8-C79F-7B2B-0603F48C98C9}"/>
                  </a:ext>
                </a:extLst>
              </p:cNvPr>
              <p:cNvSpPr/>
              <p:nvPr/>
            </p:nvSpPr>
            <p:spPr>
              <a:xfrm>
                <a:off x="5712251" y="30812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6" name="Freeform 159">
                <a:extLst>
                  <a:ext uri="{FF2B5EF4-FFF2-40B4-BE49-F238E27FC236}">
                    <a16:creationId xmlns:a16="http://schemas.microsoft.com/office/drawing/2014/main" id="{5A555BEB-4D27-6549-019B-E9EF81B58494}"/>
                  </a:ext>
                </a:extLst>
              </p:cNvPr>
              <p:cNvSpPr/>
              <p:nvPr/>
            </p:nvSpPr>
            <p:spPr>
              <a:xfrm>
                <a:off x="5742467" y="30510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7" name="Freeform 160">
                <a:extLst>
                  <a:ext uri="{FF2B5EF4-FFF2-40B4-BE49-F238E27FC236}">
                    <a16:creationId xmlns:a16="http://schemas.microsoft.com/office/drawing/2014/main" id="{1ED76CC7-7851-53B7-9F94-235EEFC4E4A1}"/>
                  </a:ext>
                </a:extLst>
              </p:cNvPr>
              <p:cNvSpPr/>
              <p:nvPr/>
            </p:nvSpPr>
            <p:spPr>
              <a:xfrm>
                <a:off x="5719805" y="30812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8" name="Freeform 161">
                <a:extLst>
                  <a:ext uri="{FF2B5EF4-FFF2-40B4-BE49-F238E27FC236}">
                    <a16:creationId xmlns:a16="http://schemas.microsoft.com/office/drawing/2014/main" id="{DEBAF2E8-F725-6AB7-DB2F-27EC58ADBA9A}"/>
                  </a:ext>
                </a:extLst>
              </p:cNvPr>
              <p:cNvSpPr/>
              <p:nvPr/>
            </p:nvSpPr>
            <p:spPr>
              <a:xfrm>
                <a:off x="5750021" y="30510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899" name="Freeform 162">
                <a:extLst>
                  <a:ext uri="{FF2B5EF4-FFF2-40B4-BE49-F238E27FC236}">
                    <a16:creationId xmlns:a16="http://schemas.microsoft.com/office/drawing/2014/main" id="{5ED5B7F6-B644-C51D-33C3-6FB5529B21B4}"/>
                  </a:ext>
                </a:extLst>
              </p:cNvPr>
              <p:cNvSpPr/>
              <p:nvPr/>
            </p:nvSpPr>
            <p:spPr>
              <a:xfrm>
                <a:off x="5805922" y="30964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0" name="Freeform 163">
                <a:extLst>
                  <a:ext uri="{FF2B5EF4-FFF2-40B4-BE49-F238E27FC236}">
                    <a16:creationId xmlns:a16="http://schemas.microsoft.com/office/drawing/2014/main" id="{0AB42089-5C44-497E-AE83-B84AA51AE97F}"/>
                  </a:ext>
                </a:extLst>
              </p:cNvPr>
              <p:cNvSpPr/>
              <p:nvPr/>
            </p:nvSpPr>
            <p:spPr>
              <a:xfrm>
                <a:off x="5836138" y="30661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1" name="Freeform 164">
                <a:extLst>
                  <a:ext uri="{FF2B5EF4-FFF2-40B4-BE49-F238E27FC236}">
                    <a16:creationId xmlns:a16="http://schemas.microsoft.com/office/drawing/2014/main" id="{E3866185-A880-E6C9-FD86-498B6C732BB5}"/>
                  </a:ext>
                </a:extLst>
              </p:cNvPr>
              <p:cNvSpPr/>
              <p:nvPr/>
            </p:nvSpPr>
            <p:spPr>
              <a:xfrm>
                <a:off x="5884484" y="3155372"/>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2" name="Freeform 165">
                <a:extLst>
                  <a:ext uri="{FF2B5EF4-FFF2-40B4-BE49-F238E27FC236}">
                    <a16:creationId xmlns:a16="http://schemas.microsoft.com/office/drawing/2014/main" id="{CFA54B42-A451-0B0A-2760-22571B3A0F17}"/>
                  </a:ext>
                </a:extLst>
              </p:cNvPr>
              <p:cNvSpPr/>
              <p:nvPr/>
            </p:nvSpPr>
            <p:spPr>
              <a:xfrm>
                <a:off x="5914700" y="312513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3" name="Freeform 166">
                <a:extLst>
                  <a:ext uri="{FF2B5EF4-FFF2-40B4-BE49-F238E27FC236}">
                    <a16:creationId xmlns:a16="http://schemas.microsoft.com/office/drawing/2014/main" id="{EE3599F9-A48A-376C-9B74-38739BC3ECC7}"/>
                  </a:ext>
                </a:extLst>
              </p:cNvPr>
              <p:cNvSpPr/>
              <p:nvPr/>
            </p:nvSpPr>
            <p:spPr>
              <a:xfrm>
                <a:off x="5908657" y="31992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4" name="Freeform 167">
                <a:extLst>
                  <a:ext uri="{FF2B5EF4-FFF2-40B4-BE49-F238E27FC236}">
                    <a16:creationId xmlns:a16="http://schemas.microsoft.com/office/drawing/2014/main" id="{553D0585-9BCC-BE0E-9CBC-F80BB59BA1B5}"/>
                  </a:ext>
                </a:extLst>
              </p:cNvPr>
              <p:cNvSpPr/>
              <p:nvPr/>
            </p:nvSpPr>
            <p:spPr>
              <a:xfrm>
                <a:off x="5938873" y="31689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5" name="Freeform 168">
                <a:extLst>
                  <a:ext uri="{FF2B5EF4-FFF2-40B4-BE49-F238E27FC236}">
                    <a16:creationId xmlns:a16="http://schemas.microsoft.com/office/drawing/2014/main" id="{68C2F8DE-199F-5958-B2B7-8E5329BF4AB9}"/>
                  </a:ext>
                </a:extLst>
              </p:cNvPr>
              <p:cNvSpPr/>
              <p:nvPr/>
            </p:nvSpPr>
            <p:spPr>
              <a:xfrm>
                <a:off x="5932830" y="322944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6" name="Freeform 169">
                <a:extLst>
                  <a:ext uri="{FF2B5EF4-FFF2-40B4-BE49-F238E27FC236}">
                    <a16:creationId xmlns:a16="http://schemas.microsoft.com/office/drawing/2014/main" id="{C4E0FB91-0EC0-59F3-4877-EA38CF4EFCEA}"/>
                  </a:ext>
                </a:extLst>
              </p:cNvPr>
              <p:cNvSpPr/>
              <p:nvPr/>
            </p:nvSpPr>
            <p:spPr>
              <a:xfrm>
                <a:off x="5963047" y="319921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7" name="Freeform 170">
                <a:extLst>
                  <a:ext uri="{FF2B5EF4-FFF2-40B4-BE49-F238E27FC236}">
                    <a16:creationId xmlns:a16="http://schemas.microsoft.com/office/drawing/2014/main" id="{2D2B1070-B758-F6F7-D6E9-40366D0F9297}"/>
                  </a:ext>
                </a:extLst>
              </p:cNvPr>
              <p:cNvSpPr/>
              <p:nvPr/>
            </p:nvSpPr>
            <p:spPr>
              <a:xfrm>
                <a:off x="5964557"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8" name="Freeform 171">
                <a:extLst>
                  <a:ext uri="{FF2B5EF4-FFF2-40B4-BE49-F238E27FC236}">
                    <a16:creationId xmlns:a16="http://schemas.microsoft.com/office/drawing/2014/main" id="{190E5507-D7D5-90B4-B7F5-82C90A9E5579}"/>
                  </a:ext>
                </a:extLst>
              </p:cNvPr>
              <p:cNvSpPr/>
              <p:nvPr/>
            </p:nvSpPr>
            <p:spPr>
              <a:xfrm>
                <a:off x="5994774"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09" name="Freeform 172">
                <a:extLst>
                  <a:ext uri="{FF2B5EF4-FFF2-40B4-BE49-F238E27FC236}">
                    <a16:creationId xmlns:a16="http://schemas.microsoft.com/office/drawing/2014/main" id="{8789D83F-0CAC-C773-7D36-302B3A4B878A}"/>
                  </a:ext>
                </a:extLst>
              </p:cNvPr>
              <p:cNvSpPr/>
              <p:nvPr/>
            </p:nvSpPr>
            <p:spPr>
              <a:xfrm>
                <a:off x="5972111"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0" name="Freeform 173">
                <a:extLst>
                  <a:ext uri="{FF2B5EF4-FFF2-40B4-BE49-F238E27FC236}">
                    <a16:creationId xmlns:a16="http://schemas.microsoft.com/office/drawing/2014/main" id="{2C42FB08-6A7E-D3FA-3534-640C0816D3F6}"/>
                  </a:ext>
                </a:extLst>
              </p:cNvPr>
              <p:cNvSpPr/>
              <p:nvPr/>
            </p:nvSpPr>
            <p:spPr>
              <a:xfrm>
                <a:off x="6002328"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1" name="Freeform 174">
                <a:extLst>
                  <a:ext uri="{FF2B5EF4-FFF2-40B4-BE49-F238E27FC236}">
                    <a16:creationId xmlns:a16="http://schemas.microsoft.com/office/drawing/2014/main" id="{44F494CF-F88B-C7DD-698A-A954F9E85211}"/>
                  </a:ext>
                </a:extLst>
              </p:cNvPr>
              <p:cNvSpPr/>
              <p:nvPr/>
            </p:nvSpPr>
            <p:spPr>
              <a:xfrm>
                <a:off x="5979666"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2" name="Freeform 175">
                <a:extLst>
                  <a:ext uri="{FF2B5EF4-FFF2-40B4-BE49-F238E27FC236}">
                    <a16:creationId xmlns:a16="http://schemas.microsoft.com/office/drawing/2014/main" id="{2B01FEBD-ED96-877A-578A-D5C892823415}"/>
                  </a:ext>
                </a:extLst>
              </p:cNvPr>
              <p:cNvSpPr/>
              <p:nvPr/>
            </p:nvSpPr>
            <p:spPr>
              <a:xfrm>
                <a:off x="6009882"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3" name="Freeform 176">
                <a:extLst>
                  <a:ext uri="{FF2B5EF4-FFF2-40B4-BE49-F238E27FC236}">
                    <a16:creationId xmlns:a16="http://schemas.microsoft.com/office/drawing/2014/main" id="{5726EB5B-F84B-052A-D253-2F615A8FB443}"/>
                  </a:ext>
                </a:extLst>
              </p:cNvPr>
              <p:cNvSpPr/>
              <p:nvPr/>
            </p:nvSpPr>
            <p:spPr>
              <a:xfrm>
                <a:off x="6011393"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4" name="Freeform 177">
                <a:extLst>
                  <a:ext uri="{FF2B5EF4-FFF2-40B4-BE49-F238E27FC236}">
                    <a16:creationId xmlns:a16="http://schemas.microsoft.com/office/drawing/2014/main" id="{8D6FFE76-0011-056B-0DE9-BF730F675944}"/>
                  </a:ext>
                </a:extLst>
              </p:cNvPr>
              <p:cNvSpPr/>
              <p:nvPr/>
            </p:nvSpPr>
            <p:spPr>
              <a:xfrm>
                <a:off x="6041609"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5" name="Freeform 178">
                <a:extLst>
                  <a:ext uri="{FF2B5EF4-FFF2-40B4-BE49-F238E27FC236}">
                    <a16:creationId xmlns:a16="http://schemas.microsoft.com/office/drawing/2014/main" id="{0B6BDB01-E7E2-35A9-14CB-012D65B3C610}"/>
                  </a:ext>
                </a:extLst>
              </p:cNvPr>
              <p:cNvSpPr/>
              <p:nvPr/>
            </p:nvSpPr>
            <p:spPr>
              <a:xfrm>
                <a:off x="6043120" y="32445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6" name="Freeform 179">
                <a:extLst>
                  <a:ext uri="{FF2B5EF4-FFF2-40B4-BE49-F238E27FC236}">
                    <a16:creationId xmlns:a16="http://schemas.microsoft.com/office/drawing/2014/main" id="{60C3C4AB-FE29-7DD7-F110-DD8EFFCD7676}"/>
                  </a:ext>
                </a:extLst>
              </p:cNvPr>
              <p:cNvSpPr/>
              <p:nvPr/>
            </p:nvSpPr>
            <p:spPr>
              <a:xfrm>
                <a:off x="6073336" y="32143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7" name="Freeform 180">
                <a:extLst>
                  <a:ext uri="{FF2B5EF4-FFF2-40B4-BE49-F238E27FC236}">
                    <a16:creationId xmlns:a16="http://schemas.microsoft.com/office/drawing/2014/main" id="{C7F06BF3-D60C-4D21-5589-FB6CB259D153}"/>
                  </a:ext>
                </a:extLst>
              </p:cNvPr>
              <p:cNvSpPr/>
              <p:nvPr/>
            </p:nvSpPr>
            <p:spPr>
              <a:xfrm>
                <a:off x="6058228"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8" name="Freeform 181">
                <a:extLst>
                  <a:ext uri="{FF2B5EF4-FFF2-40B4-BE49-F238E27FC236}">
                    <a16:creationId xmlns:a16="http://schemas.microsoft.com/office/drawing/2014/main" id="{598679DC-E265-B214-C287-72A02F8C4B0D}"/>
                  </a:ext>
                </a:extLst>
              </p:cNvPr>
              <p:cNvSpPr/>
              <p:nvPr/>
            </p:nvSpPr>
            <p:spPr>
              <a:xfrm>
                <a:off x="6088444"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19" name="Freeform 182">
                <a:extLst>
                  <a:ext uri="{FF2B5EF4-FFF2-40B4-BE49-F238E27FC236}">
                    <a16:creationId xmlns:a16="http://schemas.microsoft.com/office/drawing/2014/main" id="{CA496EF4-71A5-C42D-3443-D225BD836540}"/>
                  </a:ext>
                </a:extLst>
              </p:cNvPr>
              <p:cNvSpPr/>
              <p:nvPr/>
            </p:nvSpPr>
            <p:spPr>
              <a:xfrm>
                <a:off x="6097509" y="326119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0" name="Freeform 183">
                <a:extLst>
                  <a:ext uri="{FF2B5EF4-FFF2-40B4-BE49-F238E27FC236}">
                    <a16:creationId xmlns:a16="http://schemas.microsoft.com/office/drawing/2014/main" id="{151A121E-69E0-9D41-B0EA-24A4036AE4C0}"/>
                  </a:ext>
                </a:extLst>
              </p:cNvPr>
              <p:cNvSpPr/>
              <p:nvPr/>
            </p:nvSpPr>
            <p:spPr>
              <a:xfrm>
                <a:off x="6127726" y="323096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1" name="Freeform 184">
                <a:extLst>
                  <a:ext uri="{FF2B5EF4-FFF2-40B4-BE49-F238E27FC236}">
                    <a16:creationId xmlns:a16="http://schemas.microsoft.com/office/drawing/2014/main" id="{EE053C39-92CA-B2B3-B1D9-5F091BB03B2C}"/>
                  </a:ext>
                </a:extLst>
              </p:cNvPr>
              <p:cNvSpPr/>
              <p:nvPr/>
            </p:nvSpPr>
            <p:spPr>
              <a:xfrm>
                <a:off x="6207799" y="32929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2" name="Freeform 185">
                <a:extLst>
                  <a:ext uri="{FF2B5EF4-FFF2-40B4-BE49-F238E27FC236}">
                    <a16:creationId xmlns:a16="http://schemas.microsoft.com/office/drawing/2014/main" id="{B415B019-F863-7AD0-3477-4DA980B00DBA}"/>
                  </a:ext>
                </a:extLst>
              </p:cNvPr>
              <p:cNvSpPr/>
              <p:nvPr/>
            </p:nvSpPr>
            <p:spPr>
              <a:xfrm>
                <a:off x="6238015" y="32627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3" name="Freeform 186">
                <a:extLst>
                  <a:ext uri="{FF2B5EF4-FFF2-40B4-BE49-F238E27FC236}">
                    <a16:creationId xmlns:a16="http://schemas.microsoft.com/office/drawing/2014/main" id="{80DEA076-2515-1D25-CA00-BC4892DD8461}"/>
                  </a:ext>
                </a:extLst>
              </p:cNvPr>
              <p:cNvSpPr/>
              <p:nvPr/>
            </p:nvSpPr>
            <p:spPr>
              <a:xfrm>
                <a:off x="6231972" y="32929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4" name="Freeform 187">
                <a:extLst>
                  <a:ext uri="{FF2B5EF4-FFF2-40B4-BE49-F238E27FC236}">
                    <a16:creationId xmlns:a16="http://schemas.microsoft.com/office/drawing/2014/main" id="{65994C41-11F9-7E5F-EA63-2867BCC7A589}"/>
                  </a:ext>
                </a:extLst>
              </p:cNvPr>
              <p:cNvSpPr/>
              <p:nvPr/>
            </p:nvSpPr>
            <p:spPr>
              <a:xfrm>
                <a:off x="6262188" y="32627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5" name="Freeform 188">
                <a:extLst>
                  <a:ext uri="{FF2B5EF4-FFF2-40B4-BE49-F238E27FC236}">
                    <a16:creationId xmlns:a16="http://schemas.microsoft.com/office/drawing/2014/main" id="{D611C785-E59E-5B66-9EF0-C477A303BDC3}"/>
                  </a:ext>
                </a:extLst>
              </p:cNvPr>
              <p:cNvSpPr/>
              <p:nvPr/>
            </p:nvSpPr>
            <p:spPr>
              <a:xfrm>
                <a:off x="6247080"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6" name="Freeform 189">
                <a:extLst>
                  <a:ext uri="{FF2B5EF4-FFF2-40B4-BE49-F238E27FC236}">
                    <a16:creationId xmlns:a16="http://schemas.microsoft.com/office/drawing/2014/main" id="{CAB96905-CFF6-10C1-E45F-0F6015EF8554}"/>
                  </a:ext>
                </a:extLst>
              </p:cNvPr>
              <p:cNvSpPr/>
              <p:nvPr/>
            </p:nvSpPr>
            <p:spPr>
              <a:xfrm>
                <a:off x="6277297"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7" name="Freeform 190">
                <a:extLst>
                  <a:ext uri="{FF2B5EF4-FFF2-40B4-BE49-F238E27FC236}">
                    <a16:creationId xmlns:a16="http://schemas.microsoft.com/office/drawing/2014/main" id="{E788712D-F2E8-C969-BF02-B2DB5F3E6EA3}"/>
                  </a:ext>
                </a:extLst>
              </p:cNvPr>
              <p:cNvSpPr/>
              <p:nvPr/>
            </p:nvSpPr>
            <p:spPr>
              <a:xfrm>
                <a:off x="6263699"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8" name="Freeform 191">
                <a:extLst>
                  <a:ext uri="{FF2B5EF4-FFF2-40B4-BE49-F238E27FC236}">
                    <a16:creationId xmlns:a16="http://schemas.microsoft.com/office/drawing/2014/main" id="{5A20071D-5170-6655-51C1-42DA58BC5B72}"/>
                  </a:ext>
                </a:extLst>
              </p:cNvPr>
              <p:cNvSpPr/>
              <p:nvPr/>
            </p:nvSpPr>
            <p:spPr>
              <a:xfrm>
                <a:off x="6293916"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29" name="Freeform 192">
                <a:extLst>
                  <a:ext uri="{FF2B5EF4-FFF2-40B4-BE49-F238E27FC236}">
                    <a16:creationId xmlns:a16="http://schemas.microsoft.com/office/drawing/2014/main" id="{8113CE5E-BCF2-79CD-DAA5-A2D3450844C3}"/>
                  </a:ext>
                </a:extLst>
              </p:cNvPr>
              <p:cNvSpPr/>
              <p:nvPr/>
            </p:nvSpPr>
            <p:spPr>
              <a:xfrm>
                <a:off x="6263699"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0" name="Freeform 193">
                <a:extLst>
                  <a:ext uri="{FF2B5EF4-FFF2-40B4-BE49-F238E27FC236}">
                    <a16:creationId xmlns:a16="http://schemas.microsoft.com/office/drawing/2014/main" id="{6D838CD0-DB51-BF04-6337-01BD372189A1}"/>
                  </a:ext>
                </a:extLst>
              </p:cNvPr>
              <p:cNvSpPr/>
              <p:nvPr/>
            </p:nvSpPr>
            <p:spPr>
              <a:xfrm>
                <a:off x="6293916"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1" name="Freeform 194">
                <a:extLst>
                  <a:ext uri="{FF2B5EF4-FFF2-40B4-BE49-F238E27FC236}">
                    <a16:creationId xmlns:a16="http://schemas.microsoft.com/office/drawing/2014/main" id="{C28C9F1D-BDC7-F9FE-226A-61239751A767}"/>
                  </a:ext>
                </a:extLst>
              </p:cNvPr>
              <p:cNvSpPr/>
              <p:nvPr/>
            </p:nvSpPr>
            <p:spPr>
              <a:xfrm>
                <a:off x="6271253"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2" name="Freeform 195">
                <a:extLst>
                  <a:ext uri="{FF2B5EF4-FFF2-40B4-BE49-F238E27FC236}">
                    <a16:creationId xmlns:a16="http://schemas.microsoft.com/office/drawing/2014/main" id="{73E2CC41-E2E7-3308-C946-9947DB638D1F}"/>
                  </a:ext>
                </a:extLst>
              </p:cNvPr>
              <p:cNvSpPr/>
              <p:nvPr/>
            </p:nvSpPr>
            <p:spPr>
              <a:xfrm>
                <a:off x="6301470"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3" name="Freeform 196">
                <a:extLst>
                  <a:ext uri="{FF2B5EF4-FFF2-40B4-BE49-F238E27FC236}">
                    <a16:creationId xmlns:a16="http://schemas.microsoft.com/office/drawing/2014/main" id="{CDEE1C6C-2AC8-4BAB-F3FD-D6F8E22A1F4F}"/>
                  </a:ext>
                </a:extLst>
              </p:cNvPr>
              <p:cNvSpPr/>
              <p:nvPr/>
            </p:nvSpPr>
            <p:spPr>
              <a:xfrm>
                <a:off x="6295426"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4" name="Freeform 197">
                <a:extLst>
                  <a:ext uri="{FF2B5EF4-FFF2-40B4-BE49-F238E27FC236}">
                    <a16:creationId xmlns:a16="http://schemas.microsoft.com/office/drawing/2014/main" id="{553CAD72-9412-B605-59A8-AF6CD305D39C}"/>
                  </a:ext>
                </a:extLst>
              </p:cNvPr>
              <p:cNvSpPr/>
              <p:nvPr/>
            </p:nvSpPr>
            <p:spPr>
              <a:xfrm>
                <a:off x="6325643"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5" name="Freeform 198">
                <a:extLst>
                  <a:ext uri="{FF2B5EF4-FFF2-40B4-BE49-F238E27FC236}">
                    <a16:creationId xmlns:a16="http://schemas.microsoft.com/office/drawing/2014/main" id="{B5552BC5-8E18-8121-8171-227191072EC5}"/>
                  </a:ext>
                </a:extLst>
              </p:cNvPr>
              <p:cNvSpPr/>
              <p:nvPr/>
            </p:nvSpPr>
            <p:spPr>
              <a:xfrm>
                <a:off x="6381543"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6" name="Freeform 199">
                <a:extLst>
                  <a:ext uri="{FF2B5EF4-FFF2-40B4-BE49-F238E27FC236}">
                    <a16:creationId xmlns:a16="http://schemas.microsoft.com/office/drawing/2014/main" id="{9F984677-6FFB-CEFD-2EC9-7A8B15DBF04A}"/>
                  </a:ext>
                </a:extLst>
              </p:cNvPr>
              <p:cNvSpPr/>
              <p:nvPr/>
            </p:nvSpPr>
            <p:spPr>
              <a:xfrm>
                <a:off x="6411759"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7" name="Freeform 200">
                <a:extLst>
                  <a:ext uri="{FF2B5EF4-FFF2-40B4-BE49-F238E27FC236}">
                    <a16:creationId xmlns:a16="http://schemas.microsoft.com/office/drawing/2014/main" id="{3807CBD8-602E-89EA-12CE-B242B9C79C91}"/>
                  </a:ext>
                </a:extLst>
              </p:cNvPr>
              <p:cNvSpPr/>
              <p:nvPr/>
            </p:nvSpPr>
            <p:spPr>
              <a:xfrm>
                <a:off x="6389097"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8" name="Freeform 201">
                <a:extLst>
                  <a:ext uri="{FF2B5EF4-FFF2-40B4-BE49-F238E27FC236}">
                    <a16:creationId xmlns:a16="http://schemas.microsoft.com/office/drawing/2014/main" id="{985D68CC-5593-0651-C4AA-BF27A1C37968}"/>
                  </a:ext>
                </a:extLst>
              </p:cNvPr>
              <p:cNvSpPr/>
              <p:nvPr/>
            </p:nvSpPr>
            <p:spPr>
              <a:xfrm>
                <a:off x="6419313"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39" name="Freeform 202">
                <a:extLst>
                  <a:ext uri="{FF2B5EF4-FFF2-40B4-BE49-F238E27FC236}">
                    <a16:creationId xmlns:a16="http://schemas.microsoft.com/office/drawing/2014/main" id="{45F269CC-883C-1FE1-0B12-32869208109C}"/>
                  </a:ext>
                </a:extLst>
              </p:cNvPr>
              <p:cNvSpPr/>
              <p:nvPr/>
            </p:nvSpPr>
            <p:spPr>
              <a:xfrm>
                <a:off x="6396651"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0" name="Freeform 203">
                <a:extLst>
                  <a:ext uri="{FF2B5EF4-FFF2-40B4-BE49-F238E27FC236}">
                    <a16:creationId xmlns:a16="http://schemas.microsoft.com/office/drawing/2014/main" id="{24B94A31-32A8-DEF9-4751-700BC0941638}"/>
                  </a:ext>
                </a:extLst>
              </p:cNvPr>
              <p:cNvSpPr/>
              <p:nvPr/>
            </p:nvSpPr>
            <p:spPr>
              <a:xfrm>
                <a:off x="6426868"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1" name="Freeform 204">
                <a:extLst>
                  <a:ext uri="{FF2B5EF4-FFF2-40B4-BE49-F238E27FC236}">
                    <a16:creationId xmlns:a16="http://schemas.microsoft.com/office/drawing/2014/main" id="{2BBE8C50-8C12-D800-5F55-835901AD29D9}"/>
                  </a:ext>
                </a:extLst>
              </p:cNvPr>
              <p:cNvSpPr/>
              <p:nvPr/>
            </p:nvSpPr>
            <p:spPr>
              <a:xfrm>
                <a:off x="6435932" y="33095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2" name="Freeform 205">
                <a:extLst>
                  <a:ext uri="{FF2B5EF4-FFF2-40B4-BE49-F238E27FC236}">
                    <a16:creationId xmlns:a16="http://schemas.microsoft.com/office/drawing/2014/main" id="{0F8722EA-CE5B-F460-39B8-56F87828CB2E}"/>
                  </a:ext>
                </a:extLst>
              </p:cNvPr>
              <p:cNvSpPr/>
              <p:nvPr/>
            </p:nvSpPr>
            <p:spPr>
              <a:xfrm>
                <a:off x="6466149" y="32793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3" name="Freeform 206">
                <a:extLst>
                  <a:ext uri="{FF2B5EF4-FFF2-40B4-BE49-F238E27FC236}">
                    <a16:creationId xmlns:a16="http://schemas.microsoft.com/office/drawing/2014/main" id="{10D489A5-0ADA-1065-E467-9B010E4B5108}"/>
                  </a:ext>
                </a:extLst>
              </p:cNvPr>
              <p:cNvSpPr/>
              <p:nvPr/>
            </p:nvSpPr>
            <p:spPr>
              <a:xfrm>
                <a:off x="6602122"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4" name="Freeform 207">
                <a:extLst>
                  <a:ext uri="{FF2B5EF4-FFF2-40B4-BE49-F238E27FC236}">
                    <a16:creationId xmlns:a16="http://schemas.microsoft.com/office/drawing/2014/main" id="{7E53F334-CCA8-F60F-6264-AF464FCF0C37}"/>
                  </a:ext>
                </a:extLst>
              </p:cNvPr>
              <p:cNvSpPr/>
              <p:nvPr/>
            </p:nvSpPr>
            <p:spPr>
              <a:xfrm>
                <a:off x="6632339"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5" name="Freeform 208">
                <a:extLst>
                  <a:ext uri="{FF2B5EF4-FFF2-40B4-BE49-F238E27FC236}">
                    <a16:creationId xmlns:a16="http://schemas.microsoft.com/office/drawing/2014/main" id="{8DEA938C-F58C-E7EB-569B-EFB5027E9D6B}"/>
                  </a:ext>
                </a:extLst>
              </p:cNvPr>
              <p:cNvSpPr/>
              <p:nvPr/>
            </p:nvSpPr>
            <p:spPr>
              <a:xfrm>
                <a:off x="6617231"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6" name="Freeform 209">
                <a:extLst>
                  <a:ext uri="{FF2B5EF4-FFF2-40B4-BE49-F238E27FC236}">
                    <a16:creationId xmlns:a16="http://schemas.microsoft.com/office/drawing/2014/main" id="{411E16BB-A4BA-C18C-349A-B0B9BFF8ED88}"/>
                  </a:ext>
                </a:extLst>
              </p:cNvPr>
              <p:cNvSpPr/>
              <p:nvPr/>
            </p:nvSpPr>
            <p:spPr>
              <a:xfrm>
                <a:off x="6647447"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7" name="Freeform 210">
                <a:extLst>
                  <a:ext uri="{FF2B5EF4-FFF2-40B4-BE49-F238E27FC236}">
                    <a16:creationId xmlns:a16="http://schemas.microsoft.com/office/drawing/2014/main" id="{5F7734EA-84E7-B56A-F3AF-3D3BFEEF1A82}"/>
                  </a:ext>
                </a:extLst>
              </p:cNvPr>
              <p:cNvSpPr/>
              <p:nvPr/>
            </p:nvSpPr>
            <p:spPr>
              <a:xfrm>
                <a:off x="6626295"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8" name="Freeform 211">
                <a:extLst>
                  <a:ext uri="{FF2B5EF4-FFF2-40B4-BE49-F238E27FC236}">
                    <a16:creationId xmlns:a16="http://schemas.microsoft.com/office/drawing/2014/main" id="{67098419-660E-DD6E-8F90-997C315011B3}"/>
                  </a:ext>
                </a:extLst>
              </p:cNvPr>
              <p:cNvSpPr/>
              <p:nvPr/>
            </p:nvSpPr>
            <p:spPr>
              <a:xfrm>
                <a:off x="6656512"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49" name="Freeform 212">
                <a:extLst>
                  <a:ext uri="{FF2B5EF4-FFF2-40B4-BE49-F238E27FC236}">
                    <a16:creationId xmlns:a16="http://schemas.microsoft.com/office/drawing/2014/main" id="{8CC4D50D-4341-D177-208B-D6DDC6CB50A0}"/>
                  </a:ext>
                </a:extLst>
              </p:cNvPr>
              <p:cNvSpPr/>
              <p:nvPr/>
            </p:nvSpPr>
            <p:spPr>
              <a:xfrm>
                <a:off x="6648958"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0" name="Freeform 213">
                <a:extLst>
                  <a:ext uri="{FF2B5EF4-FFF2-40B4-BE49-F238E27FC236}">
                    <a16:creationId xmlns:a16="http://schemas.microsoft.com/office/drawing/2014/main" id="{3C697B04-3656-F5D6-3EF7-98980F2BC3D7}"/>
                  </a:ext>
                </a:extLst>
              </p:cNvPr>
              <p:cNvSpPr/>
              <p:nvPr/>
            </p:nvSpPr>
            <p:spPr>
              <a:xfrm>
                <a:off x="6679174"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1" name="Freeform 214">
                <a:extLst>
                  <a:ext uri="{FF2B5EF4-FFF2-40B4-BE49-F238E27FC236}">
                    <a16:creationId xmlns:a16="http://schemas.microsoft.com/office/drawing/2014/main" id="{866B4551-EE5A-A59D-B436-744AA719A49B}"/>
                  </a:ext>
                </a:extLst>
              </p:cNvPr>
              <p:cNvSpPr/>
              <p:nvPr/>
            </p:nvSpPr>
            <p:spPr>
              <a:xfrm>
                <a:off x="6798529"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2" name="Freeform 215">
                <a:extLst>
                  <a:ext uri="{FF2B5EF4-FFF2-40B4-BE49-F238E27FC236}">
                    <a16:creationId xmlns:a16="http://schemas.microsoft.com/office/drawing/2014/main" id="{A411631E-E56C-0171-540B-89B2E80BB895}"/>
                  </a:ext>
                </a:extLst>
              </p:cNvPr>
              <p:cNvSpPr/>
              <p:nvPr/>
            </p:nvSpPr>
            <p:spPr>
              <a:xfrm>
                <a:off x="6828745"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3" name="Freeform 216">
                <a:extLst>
                  <a:ext uri="{FF2B5EF4-FFF2-40B4-BE49-F238E27FC236}">
                    <a16:creationId xmlns:a16="http://schemas.microsoft.com/office/drawing/2014/main" id="{B1573111-ABFE-4E4F-A48A-6B626A9120D8}"/>
                  </a:ext>
                </a:extLst>
              </p:cNvPr>
              <p:cNvSpPr/>
              <p:nvPr/>
            </p:nvSpPr>
            <p:spPr>
              <a:xfrm>
                <a:off x="6798529"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4" name="Freeform 217">
                <a:extLst>
                  <a:ext uri="{FF2B5EF4-FFF2-40B4-BE49-F238E27FC236}">
                    <a16:creationId xmlns:a16="http://schemas.microsoft.com/office/drawing/2014/main" id="{A2AB59F4-4915-DBB3-511B-DB91EC5C02EA}"/>
                  </a:ext>
                </a:extLst>
              </p:cNvPr>
              <p:cNvSpPr/>
              <p:nvPr/>
            </p:nvSpPr>
            <p:spPr>
              <a:xfrm>
                <a:off x="6828745"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5" name="Freeform 218">
                <a:extLst>
                  <a:ext uri="{FF2B5EF4-FFF2-40B4-BE49-F238E27FC236}">
                    <a16:creationId xmlns:a16="http://schemas.microsoft.com/office/drawing/2014/main" id="{1EA055F9-9465-D764-7BE3-13998306DC14}"/>
                  </a:ext>
                </a:extLst>
              </p:cNvPr>
              <p:cNvSpPr/>
              <p:nvPr/>
            </p:nvSpPr>
            <p:spPr>
              <a:xfrm>
                <a:off x="6807594" y="342295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6" name="Freeform 219">
                <a:extLst>
                  <a:ext uri="{FF2B5EF4-FFF2-40B4-BE49-F238E27FC236}">
                    <a16:creationId xmlns:a16="http://schemas.microsoft.com/office/drawing/2014/main" id="{91BB9E18-DE46-9BEE-6A08-BC37ADF597CE}"/>
                  </a:ext>
                </a:extLst>
              </p:cNvPr>
              <p:cNvSpPr/>
              <p:nvPr/>
            </p:nvSpPr>
            <p:spPr>
              <a:xfrm>
                <a:off x="6837810" y="339271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7" name="Freeform 220">
                <a:extLst>
                  <a:ext uri="{FF2B5EF4-FFF2-40B4-BE49-F238E27FC236}">
                    <a16:creationId xmlns:a16="http://schemas.microsoft.com/office/drawing/2014/main" id="{DDB8B5FF-C912-056C-D40E-9C774BB42EED}"/>
                  </a:ext>
                </a:extLst>
              </p:cNvPr>
              <p:cNvSpPr/>
              <p:nvPr/>
            </p:nvSpPr>
            <p:spPr>
              <a:xfrm>
                <a:off x="692543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8" name="Freeform 221">
                <a:extLst>
                  <a:ext uri="{FF2B5EF4-FFF2-40B4-BE49-F238E27FC236}">
                    <a16:creationId xmlns:a16="http://schemas.microsoft.com/office/drawing/2014/main" id="{5C481956-1099-E067-94C3-A8F77F6AE69D}"/>
                  </a:ext>
                </a:extLst>
              </p:cNvPr>
              <p:cNvSpPr/>
              <p:nvPr/>
            </p:nvSpPr>
            <p:spPr>
              <a:xfrm>
                <a:off x="6955654"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59" name="Freeform 222">
                <a:extLst>
                  <a:ext uri="{FF2B5EF4-FFF2-40B4-BE49-F238E27FC236}">
                    <a16:creationId xmlns:a16="http://schemas.microsoft.com/office/drawing/2014/main" id="{B47CA6A7-1A8B-49F3-557E-2D49E1C12780}"/>
                  </a:ext>
                </a:extLst>
              </p:cNvPr>
              <p:cNvSpPr/>
              <p:nvPr/>
            </p:nvSpPr>
            <p:spPr>
              <a:xfrm>
                <a:off x="693299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0" name="Freeform 223">
                <a:extLst>
                  <a:ext uri="{FF2B5EF4-FFF2-40B4-BE49-F238E27FC236}">
                    <a16:creationId xmlns:a16="http://schemas.microsoft.com/office/drawing/2014/main" id="{BFC8ADAC-E5E1-5E27-A4BB-4DF56AFBB7C6}"/>
                  </a:ext>
                </a:extLst>
              </p:cNvPr>
              <p:cNvSpPr/>
              <p:nvPr/>
            </p:nvSpPr>
            <p:spPr>
              <a:xfrm>
                <a:off x="6963208"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1" name="Freeform 224">
                <a:extLst>
                  <a:ext uri="{FF2B5EF4-FFF2-40B4-BE49-F238E27FC236}">
                    <a16:creationId xmlns:a16="http://schemas.microsoft.com/office/drawing/2014/main" id="{62441039-A0BC-310A-6A83-30C7D21D15FF}"/>
                  </a:ext>
                </a:extLst>
              </p:cNvPr>
              <p:cNvSpPr/>
              <p:nvPr/>
            </p:nvSpPr>
            <p:spPr>
              <a:xfrm>
                <a:off x="693299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2" name="Freeform 225">
                <a:extLst>
                  <a:ext uri="{FF2B5EF4-FFF2-40B4-BE49-F238E27FC236}">
                    <a16:creationId xmlns:a16="http://schemas.microsoft.com/office/drawing/2014/main" id="{D018524D-D468-2C25-1E8B-BF25AB2C1BE6}"/>
                  </a:ext>
                </a:extLst>
              </p:cNvPr>
              <p:cNvSpPr/>
              <p:nvPr/>
            </p:nvSpPr>
            <p:spPr>
              <a:xfrm>
                <a:off x="6963208"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3" name="Freeform 226">
                <a:extLst>
                  <a:ext uri="{FF2B5EF4-FFF2-40B4-BE49-F238E27FC236}">
                    <a16:creationId xmlns:a16="http://schemas.microsoft.com/office/drawing/2014/main" id="{1278F7C9-BDA1-5229-12E8-A34CECA9E209}"/>
                  </a:ext>
                </a:extLst>
              </p:cNvPr>
              <p:cNvSpPr/>
              <p:nvPr/>
            </p:nvSpPr>
            <p:spPr>
              <a:xfrm>
                <a:off x="6957164"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4" name="Freeform 227">
                <a:extLst>
                  <a:ext uri="{FF2B5EF4-FFF2-40B4-BE49-F238E27FC236}">
                    <a16:creationId xmlns:a16="http://schemas.microsoft.com/office/drawing/2014/main" id="{9D9DB1B9-8F36-0399-0805-71C43B9B21D3}"/>
                  </a:ext>
                </a:extLst>
              </p:cNvPr>
              <p:cNvSpPr/>
              <p:nvPr/>
            </p:nvSpPr>
            <p:spPr>
              <a:xfrm>
                <a:off x="6987381"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5" name="Freeform 228">
                <a:extLst>
                  <a:ext uri="{FF2B5EF4-FFF2-40B4-BE49-F238E27FC236}">
                    <a16:creationId xmlns:a16="http://schemas.microsoft.com/office/drawing/2014/main" id="{FF022339-B553-3563-2B95-3CAB08F1C269}"/>
                  </a:ext>
                </a:extLst>
              </p:cNvPr>
              <p:cNvSpPr/>
              <p:nvPr/>
            </p:nvSpPr>
            <p:spPr>
              <a:xfrm>
                <a:off x="6972273"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6" name="Freeform 229">
                <a:extLst>
                  <a:ext uri="{FF2B5EF4-FFF2-40B4-BE49-F238E27FC236}">
                    <a16:creationId xmlns:a16="http://schemas.microsoft.com/office/drawing/2014/main" id="{C916F6D8-7C7A-0007-EB92-2E300C32C37B}"/>
                  </a:ext>
                </a:extLst>
              </p:cNvPr>
              <p:cNvSpPr/>
              <p:nvPr/>
            </p:nvSpPr>
            <p:spPr>
              <a:xfrm>
                <a:off x="7002489"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7" name="Freeform 230">
                <a:extLst>
                  <a:ext uri="{FF2B5EF4-FFF2-40B4-BE49-F238E27FC236}">
                    <a16:creationId xmlns:a16="http://schemas.microsoft.com/office/drawing/2014/main" id="{EFBDED9C-F31C-D6F5-AE81-1871FCB4085A}"/>
                  </a:ext>
                </a:extLst>
              </p:cNvPr>
              <p:cNvSpPr/>
              <p:nvPr/>
            </p:nvSpPr>
            <p:spPr>
              <a:xfrm>
                <a:off x="6972273"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8" name="Freeform 231">
                <a:extLst>
                  <a:ext uri="{FF2B5EF4-FFF2-40B4-BE49-F238E27FC236}">
                    <a16:creationId xmlns:a16="http://schemas.microsoft.com/office/drawing/2014/main" id="{586F8F33-6F03-8B58-99EA-FE93BC897868}"/>
                  </a:ext>
                </a:extLst>
              </p:cNvPr>
              <p:cNvSpPr/>
              <p:nvPr/>
            </p:nvSpPr>
            <p:spPr>
              <a:xfrm>
                <a:off x="7002489"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69" name="Freeform 232">
                <a:extLst>
                  <a:ext uri="{FF2B5EF4-FFF2-40B4-BE49-F238E27FC236}">
                    <a16:creationId xmlns:a16="http://schemas.microsoft.com/office/drawing/2014/main" id="{CC80BCCA-9B84-307F-FD9B-C29994BCC2A4}"/>
                  </a:ext>
                </a:extLst>
              </p:cNvPr>
              <p:cNvSpPr/>
              <p:nvPr/>
            </p:nvSpPr>
            <p:spPr>
              <a:xfrm>
                <a:off x="697982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0" name="Freeform 233">
                <a:extLst>
                  <a:ext uri="{FF2B5EF4-FFF2-40B4-BE49-F238E27FC236}">
                    <a16:creationId xmlns:a16="http://schemas.microsoft.com/office/drawing/2014/main" id="{6814CB45-EABE-330C-F3F7-FAF8CB3C82B4}"/>
                  </a:ext>
                </a:extLst>
              </p:cNvPr>
              <p:cNvSpPr/>
              <p:nvPr/>
            </p:nvSpPr>
            <p:spPr>
              <a:xfrm>
                <a:off x="701004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1" name="Freeform 234">
                <a:extLst>
                  <a:ext uri="{FF2B5EF4-FFF2-40B4-BE49-F238E27FC236}">
                    <a16:creationId xmlns:a16="http://schemas.microsoft.com/office/drawing/2014/main" id="{1E586F38-A64C-1FE3-4698-13C4F820C325}"/>
                  </a:ext>
                </a:extLst>
              </p:cNvPr>
              <p:cNvSpPr/>
              <p:nvPr/>
            </p:nvSpPr>
            <p:spPr>
              <a:xfrm>
                <a:off x="6979827"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2" name="Freeform 235">
                <a:extLst>
                  <a:ext uri="{FF2B5EF4-FFF2-40B4-BE49-F238E27FC236}">
                    <a16:creationId xmlns:a16="http://schemas.microsoft.com/office/drawing/2014/main" id="{259812A9-3D6B-8681-7185-5E4A263252C9}"/>
                  </a:ext>
                </a:extLst>
              </p:cNvPr>
              <p:cNvSpPr/>
              <p:nvPr/>
            </p:nvSpPr>
            <p:spPr>
              <a:xfrm>
                <a:off x="701004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3" name="Freeform 236">
                <a:extLst>
                  <a:ext uri="{FF2B5EF4-FFF2-40B4-BE49-F238E27FC236}">
                    <a16:creationId xmlns:a16="http://schemas.microsoft.com/office/drawing/2014/main" id="{5705A673-BA07-E6BC-7991-7D74FE3267CD}"/>
                  </a:ext>
                </a:extLst>
              </p:cNvPr>
              <p:cNvSpPr/>
              <p:nvPr/>
            </p:nvSpPr>
            <p:spPr>
              <a:xfrm>
                <a:off x="7090116"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4" name="Freeform 237">
                <a:extLst>
                  <a:ext uri="{FF2B5EF4-FFF2-40B4-BE49-F238E27FC236}">
                    <a16:creationId xmlns:a16="http://schemas.microsoft.com/office/drawing/2014/main" id="{D362FC0C-A498-EBC7-3D56-55D3DC92F914}"/>
                  </a:ext>
                </a:extLst>
              </p:cNvPr>
              <p:cNvSpPr/>
              <p:nvPr/>
            </p:nvSpPr>
            <p:spPr>
              <a:xfrm>
                <a:off x="7120333"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5" name="Freeform 238">
                <a:extLst>
                  <a:ext uri="{FF2B5EF4-FFF2-40B4-BE49-F238E27FC236}">
                    <a16:creationId xmlns:a16="http://schemas.microsoft.com/office/drawing/2014/main" id="{B8F0AC1E-80E3-208C-C845-55F909C427BB}"/>
                  </a:ext>
                </a:extLst>
              </p:cNvPr>
              <p:cNvSpPr/>
              <p:nvPr/>
            </p:nvSpPr>
            <p:spPr>
              <a:xfrm>
                <a:off x="7153571" y="35272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6" name="Freeform 239">
                <a:extLst>
                  <a:ext uri="{FF2B5EF4-FFF2-40B4-BE49-F238E27FC236}">
                    <a16:creationId xmlns:a16="http://schemas.microsoft.com/office/drawing/2014/main" id="{99A6EF7D-5424-72ED-D651-FF803A4B15E9}"/>
                  </a:ext>
                </a:extLst>
              </p:cNvPr>
              <p:cNvSpPr/>
              <p:nvPr/>
            </p:nvSpPr>
            <p:spPr>
              <a:xfrm>
                <a:off x="7183787" y="34970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7" name="Freeform 240">
                <a:extLst>
                  <a:ext uri="{FF2B5EF4-FFF2-40B4-BE49-F238E27FC236}">
                    <a16:creationId xmlns:a16="http://schemas.microsoft.com/office/drawing/2014/main" id="{F3B51C9F-C141-06FA-F852-DB826A0173A7}"/>
                  </a:ext>
                </a:extLst>
              </p:cNvPr>
              <p:cNvSpPr/>
              <p:nvPr/>
            </p:nvSpPr>
            <p:spPr>
              <a:xfrm>
                <a:off x="7200406"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8" name="Freeform 241">
                <a:extLst>
                  <a:ext uri="{FF2B5EF4-FFF2-40B4-BE49-F238E27FC236}">
                    <a16:creationId xmlns:a16="http://schemas.microsoft.com/office/drawing/2014/main" id="{937ABCC5-8C66-8A68-1B5D-865D3440CC21}"/>
                  </a:ext>
                </a:extLst>
              </p:cNvPr>
              <p:cNvSpPr/>
              <p:nvPr/>
            </p:nvSpPr>
            <p:spPr>
              <a:xfrm>
                <a:off x="7230622"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79" name="Freeform 242">
                <a:extLst>
                  <a:ext uri="{FF2B5EF4-FFF2-40B4-BE49-F238E27FC236}">
                    <a16:creationId xmlns:a16="http://schemas.microsoft.com/office/drawing/2014/main" id="{B6E96C4D-A786-855B-59F4-232C826E7D94}"/>
                  </a:ext>
                </a:extLst>
              </p:cNvPr>
              <p:cNvSpPr/>
              <p:nvPr/>
            </p:nvSpPr>
            <p:spPr>
              <a:xfrm>
                <a:off x="7207960"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0" name="Freeform 243">
                <a:extLst>
                  <a:ext uri="{FF2B5EF4-FFF2-40B4-BE49-F238E27FC236}">
                    <a16:creationId xmlns:a16="http://schemas.microsoft.com/office/drawing/2014/main" id="{8E5EE145-A894-C25C-2485-0114A9EC9328}"/>
                  </a:ext>
                </a:extLst>
              </p:cNvPr>
              <p:cNvSpPr/>
              <p:nvPr/>
            </p:nvSpPr>
            <p:spPr>
              <a:xfrm>
                <a:off x="7238176"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1" name="Freeform 244">
                <a:extLst>
                  <a:ext uri="{FF2B5EF4-FFF2-40B4-BE49-F238E27FC236}">
                    <a16:creationId xmlns:a16="http://schemas.microsoft.com/office/drawing/2014/main" id="{8E524EE8-6D80-D1B9-7595-91C0D7D55275}"/>
                  </a:ext>
                </a:extLst>
              </p:cNvPr>
              <p:cNvSpPr/>
              <p:nvPr/>
            </p:nvSpPr>
            <p:spPr>
              <a:xfrm>
                <a:off x="7217025" y="355296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2" name="Freeform 245">
                <a:extLst>
                  <a:ext uri="{FF2B5EF4-FFF2-40B4-BE49-F238E27FC236}">
                    <a16:creationId xmlns:a16="http://schemas.microsoft.com/office/drawing/2014/main" id="{BE180BE8-F1CD-9164-B671-D186C1505F3A}"/>
                  </a:ext>
                </a:extLst>
              </p:cNvPr>
              <p:cNvSpPr/>
              <p:nvPr/>
            </p:nvSpPr>
            <p:spPr>
              <a:xfrm>
                <a:off x="7247241" y="352272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3" name="Freeform 246">
                <a:extLst>
                  <a:ext uri="{FF2B5EF4-FFF2-40B4-BE49-F238E27FC236}">
                    <a16:creationId xmlns:a16="http://schemas.microsoft.com/office/drawing/2014/main" id="{FA5D6AAD-0231-BD97-55DF-AA8031E6637F}"/>
                  </a:ext>
                </a:extLst>
              </p:cNvPr>
              <p:cNvSpPr/>
              <p:nvPr/>
            </p:nvSpPr>
            <p:spPr>
              <a:xfrm>
                <a:off x="7239687"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4" name="Freeform 247">
                <a:extLst>
                  <a:ext uri="{FF2B5EF4-FFF2-40B4-BE49-F238E27FC236}">
                    <a16:creationId xmlns:a16="http://schemas.microsoft.com/office/drawing/2014/main" id="{DC8E630C-D5AC-CF60-8F1F-27CA1156A060}"/>
                  </a:ext>
                </a:extLst>
              </p:cNvPr>
              <p:cNvSpPr/>
              <p:nvPr/>
            </p:nvSpPr>
            <p:spPr>
              <a:xfrm>
                <a:off x="7269904"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5" name="Freeform 248">
                <a:extLst>
                  <a:ext uri="{FF2B5EF4-FFF2-40B4-BE49-F238E27FC236}">
                    <a16:creationId xmlns:a16="http://schemas.microsoft.com/office/drawing/2014/main" id="{153600AD-0314-223D-C5B0-EDAB492B5168}"/>
                  </a:ext>
                </a:extLst>
              </p:cNvPr>
              <p:cNvSpPr/>
              <p:nvPr/>
            </p:nvSpPr>
            <p:spPr>
              <a:xfrm>
                <a:off x="7247241"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6" name="Freeform 249">
                <a:extLst>
                  <a:ext uri="{FF2B5EF4-FFF2-40B4-BE49-F238E27FC236}">
                    <a16:creationId xmlns:a16="http://schemas.microsoft.com/office/drawing/2014/main" id="{75E0FCB1-22AD-E0ED-30AE-0011DC639D7A}"/>
                  </a:ext>
                </a:extLst>
              </p:cNvPr>
              <p:cNvSpPr/>
              <p:nvPr/>
            </p:nvSpPr>
            <p:spPr>
              <a:xfrm>
                <a:off x="7277458"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7" name="Freeform 250">
                <a:extLst>
                  <a:ext uri="{FF2B5EF4-FFF2-40B4-BE49-F238E27FC236}">
                    <a16:creationId xmlns:a16="http://schemas.microsoft.com/office/drawing/2014/main" id="{4D459294-DBD7-0E89-27DA-BBAFF5E4DF7F}"/>
                  </a:ext>
                </a:extLst>
              </p:cNvPr>
              <p:cNvSpPr/>
              <p:nvPr/>
            </p:nvSpPr>
            <p:spPr>
              <a:xfrm>
                <a:off x="7247241"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8" name="Freeform 251">
                <a:extLst>
                  <a:ext uri="{FF2B5EF4-FFF2-40B4-BE49-F238E27FC236}">
                    <a16:creationId xmlns:a16="http://schemas.microsoft.com/office/drawing/2014/main" id="{2DA4F9B3-76EA-F696-6BE6-76CDB05D5346}"/>
                  </a:ext>
                </a:extLst>
              </p:cNvPr>
              <p:cNvSpPr/>
              <p:nvPr/>
            </p:nvSpPr>
            <p:spPr>
              <a:xfrm>
                <a:off x="7277458"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89" name="Freeform 252">
                <a:extLst>
                  <a:ext uri="{FF2B5EF4-FFF2-40B4-BE49-F238E27FC236}">
                    <a16:creationId xmlns:a16="http://schemas.microsoft.com/office/drawing/2014/main" id="{BF16BCAE-BF8C-CF87-F108-7FB8E7329065}"/>
                  </a:ext>
                </a:extLst>
              </p:cNvPr>
              <p:cNvSpPr/>
              <p:nvPr/>
            </p:nvSpPr>
            <p:spPr>
              <a:xfrm>
                <a:off x="7256306"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0" name="Freeform 253">
                <a:extLst>
                  <a:ext uri="{FF2B5EF4-FFF2-40B4-BE49-F238E27FC236}">
                    <a16:creationId xmlns:a16="http://schemas.microsoft.com/office/drawing/2014/main" id="{CE88E66F-6FA5-DEED-16C3-09B5222E6450}"/>
                  </a:ext>
                </a:extLst>
              </p:cNvPr>
              <p:cNvSpPr/>
              <p:nvPr/>
            </p:nvSpPr>
            <p:spPr>
              <a:xfrm>
                <a:off x="7286523"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1" name="Freeform 254">
                <a:extLst>
                  <a:ext uri="{FF2B5EF4-FFF2-40B4-BE49-F238E27FC236}">
                    <a16:creationId xmlns:a16="http://schemas.microsoft.com/office/drawing/2014/main" id="{8A7F54D8-8DD5-1D11-9944-A9B805613C57}"/>
                  </a:ext>
                </a:extLst>
              </p:cNvPr>
              <p:cNvSpPr/>
              <p:nvPr/>
            </p:nvSpPr>
            <p:spPr>
              <a:xfrm>
                <a:off x="7263860" y="35801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2" name="Freeform 255">
                <a:extLst>
                  <a:ext uri="{FF2B5EF4-FFF2-40B4-BE49-F238E27FC236}">
                    <a16:creationId xmlns:a16="http://schemas.microsoft.com/office/drawing/2014/main" id="{96D54E13-76AF-03E8-689B-59B8D8B86137}"/>
                  </a:ext>
                </a:extLst>
              </p:cNvPr>
              <p:cNvSpPr/>
              <p:nvPr/>
            </p:nvSpPr>
            <p:spPr>
              <a:xfrm>
                <a:off x="7294077" y="35499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3" name="Freeform 256">
                <a:extLst>
                  <a:ext uri="{FF2B5EF4-FFF2-40B4-BE49-F238E27FC236}">
                    <a16:creationId xmlns:a16="http://schemas.microsoft.com/office/drawing/2014/main" id="{EA9BF2CA-C3E0-DD12-4AA2-EC2E0850EC4E}"/>
                  </a:ext>
                </a:extLst>
              </p:cNvPr>
              <p:cNvSpPr/>
              <p:nvPr/>
            </p:nvSpPr>
            <p:spPr>
              <a:xfrm>
                <a:off x="7349977" y="361192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4" name="Freeform 257">
                <a:extLst>
                  <a:ext uri="{FF2B5EF4-FFF2-40B4-BE49-F238E27FC236}">
                    <a16:creationId xmlns:a16="http://schemas.microsoft.com/office/drawing/2014/main" id="{62A1B44A-C351-96AC-8516-9FD173F430FE}"/>
                  </a:ext>
                </a:extLst>
              </p:cNvPr>
              <p:cNvSpPr/>
              <p:nvPr/>
            </p:nvSpPr>
            <p:spPr>
              <a:xfrm>
                <a:off x="7380193" y="35816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5" name="Freeform 258">
                <a:extLst>
                  <a:ext uri="{FF2B5EF4-FFF2-40B4-BE49-F238E27FC236}">
                    <a16:creationId xmlns:a16="http://schemas.microsoft.com/office/drawing/2014/main" id="{EF719622-E332-37FE-A371-6FE6B6D6A6C6}"/>
                  </a:ext>
                </a:extLst>
              </p:cNvPr>
              <p:cNvSpPr/>
              <p:nvPr/>
            </p:nvSpPr>
            <p:spPr>
              <a:xfrm>
                <a:off x="7437604" y="36436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6" name="Freeform 259">
                <a:extLst>
                  <a:ext uri="{FF2B5EF4-FFF2-40B4-BE49-F238E27FC236}">
                    <a16:creationId xmlns:a16="http://schemas.microsoft.com/office/drawing/2014/main" id="{84A14429-B795-B07F-6F8F-2DDCAAFD84E7}"/>
                  </a:ext>
                </a:extLst>
              </p:cNvPr>
              <p:cNvSpPr/>
              <p:nvPr/>
            </p:nvSpPr>
            <p:spPr>
              <a:xfrm>
                <a:off x="7467821" y="36134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7" name="Freeform 260">
                <a:extLst>
                  <a:ext uri="{FF2B5EF4-FFF2-40B4-BE49-F238E27FC236}">
                    <a16:creationId xmlns:a16="http://schemas.microsoft.com/office/drawing/2014/main" id="{1914EF6C-706A-CB58-BB94-3BF0D30C7063}"/>
                  </a:ext>
                </a:extLst>
              </p:cNvPr>
              <p:cNvSpPr/>
              <p:nvPr/>
            </p:nvSpPr>
            <p:spPr>
              <a:xfrm>
                <a:off x="7594729" y="37101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8" name="Freeform 261">
                <a:extLst>
                  <a:ext uri="{FF2B5EF4-FFF2-40B4-BE49-F238E27FC236}">
                    <a16:creationId xmlns:a16="http://schemas.microsoft.com/office/drawing/2014/main" id="{FE218417-0E1D-4FEC-D29F-0830BC75F8DC}"/>
                  </a:ext>
                </a:extLst>
              </p:cNvPr>
              <p:cNvSpPr/>
              <p:nvPr/>
            </p:nvSpPr>
            <p:spPr>
              <a:xfrm>
                <a:off x="7624946" y="36799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999" name="Freeform 262">
                <a:extLst>
                  <a:ext uri="{FF2B5EF4-FFF2-40B4-BE49-F238E27FC236}">
                    <a16:creationId xmlns:a16="http://schemas.microsoft.com/office/drawing/2014/main" id="{7AC3740E-4EC9-84BF-316F-DC01BBA03A5A}"/>
                  </a:ext>
                </a:extLst>
              </p:cNvPr>
              <p:cNvSpPr/>
              <p:nvPr/>
            </p:nvSpPr>
            <p:spPr>
              <a:xfrm>
                <a:off x="7759409"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0" name="Freeform 263">
                <a:extLst>
                  <a:ext uri="{FF2B5EF4-FFF2-40B4-BE49-F238E27FC236}">
                    <a16:creationId xmlns:a16="http://schemas.microsoft.com/office/drawing/2014/main" id="{0259C36C-B205-1315-8A6F-A92D11BA5D18}"/>
                  </a:ext>
                </a:extLst>
              </p:cNvPr>
              <p:cNvSpPr/>
              <p:nvPr/>
            </p:nvSpPr>
            <p:spPr>
              <a:xfrm>
                <a:off x="778962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1" name="Freeform 264">
                <a:extLst>
                  <a:ext uri="{FF2B5EF4-FFF2-40B4-BE49-F238E27FC236}">
                    <a16:creationId xmlns:a16="http://schemas.microsoft.com/office/drawing/2014/main" id="{B13311DF-F83F-FBE1-197E-6323F79AE0FC}"/>
                  </a:ext>
                </a:extLst>
              </p:cNvPr>
              <p:cNvSpPr/>
              <p:nvPr/>
            </p:nvSpPr>
            <p:spPr>
              <a:xfrm>
                <a:off x="78696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2" name="Freeform 265">
                <a:extLst>
                  <a:ext uri="{FF2B5EF4-FFF2-40B4-BE49-F238E27FC236}">
                    <a16:creationId xmlns:a16="http://schemas.microsoft.com/office/drawing/2014/main" id="{79FD9C55-6BFD-868B-852A-25FB54222FD7}"/>
                  </a:ext>
                </a:extLst>
              </p:cNvPr>
              <p:cNvSpPr/>
              <p:nvPr/>
            </p:nvSpPr>
            <p:spPr>
              <a:xfrm>
                <a:off x="78999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3" name="Freeform 266">
                <a:extLst>
                  <a:ext uri="{FF2B5EF4-FFF2-40B4-BE49-F238E27FC236}">
                    <a16:creationId xmlns:a16="http://schemas.microsoft.com/office/drawing/2014/main" id="{0E66FDB6-5918-B1C2-8DCE-05F85DE1A9F3}"/>
                  </a:ext>
                </a:extLst>
              </p:cNvPr>
              <p:cNvSpPr/>
              <p:nvPr/>
            </p:nvSpPr>
            <p:spPr>
              <a:xfrm>
                <a:off x="7918044"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4" name="Freeform 267">
                <a:extLst>
                  <a:ext uri="{FF2B5EF4-FFF2-40B4-BE49-F238E27FC236}">
                    <a16:creationId xmlns:a16="http://schemas.microsoft.com/office/drawing/2014/main" id="{21B5C4AF-6E2E-D95B-53AC-6D744253AD93}"/>
                  </a:ext>
                </a:extLst>
              </p:cNvPr>
              <p:cNvSpPr/>
              <p:nvPr/>
            </p:nvSpPr>
            <p:spPr>
              <a:xfrm>
                <a:off x="7948261"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5" name="Freeform 268">
                <a:extLst>
                  <a:ext uri="{FF2B5EF4-FFF2-40B4-BE49-F238E27FC236}">
                    <a16:creationId xmlns:a16="http://schemas.microsoft.com/office/drawing/2014/main" id="{1C604D5F-9D66-8C3F-751C-D4C47C28D901}"/>
                  </a:ext>
                </a:extLst>
              </p:cNvPr>
              <p:cNvSpPr/>
              <p:nvPr/>
            </p:nvSpPr>
            <p:spPr>
              <a:xfrm>
                <a:off x="79255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6" name="Freeform 269">
                <a:extLst>
                  <a:ext uri="{FF2B5EF4-FFF2-40B4-BE49-F238E27FC236}">
                    <a16:creationId xmlns:a16="http://schemas.microsoft.com/office/drawing/2014/main" id="{76595915-E6BC-6BF1-1220-7AECCA3C1C07}"/>
                  </a:ext>
                </a:extLst>
              </p:cNvPr>
              <p:cNvSpPr/>
              <p:nvPr/>
            </p:nvSpPr>
            <p:spPr>
              <a:xfrm>
                <a:off x="79558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7" name="Freeform 270">
                <a:extLst>
                  <a:ext uri="{FF2B5EF4-FFF2-40B4-BE49-F238E27FC236}">
                    <a16:creationId xmlns:a16="http://schemas.microsoft.com/office/drawing/2014/main" id="{36403F18-3D8C-62C9-3127-862717A5BA63}"/>
                  </a:ext>
                </a:extLst>
              </p:cNvPr>
              <p:cNvSpPr/>
              <p:nvPr/>
            </p:nvSpPr>
            <p:spPr>
              <a:xfrm>
                <a:off x="7925598" y="37782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8" name="Freeform 271">
                <a:extLst>
                  <a:ext uri="{FF2B5EF4-FFF2-40B4-BE49-F238E27FC236}">
                    <a16:creationId xmlns:a16="http://schemas.microsoft.com/office/drawing/2014/main" id="{216384E8-B1E1-8914-1637-C03B67E5708F}"/>
                  </a:ext>
                </a:extLst>
              </p:cNvPr>
              <p:cNvSpPr/>
              <p:nvPr/>
            </p:nvSpPr>
            <p:spPr>
              <a:xfrm>
                <a:off x="7955815" y="37479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09" name="Freeform 272">
                <a:extLst>
                  <a:ext uri="{FF2B5EF4-FFF2-40B4-BE49-F238E27FC236}">
                    <a16:creationId xmlns:a16="http://schemas.microsoft.com/office/drawing/2014/main" id="{3DF8E8CC-B3D3-595D-1F46-AE35FC3BF6E2}"/>
                  </a:ext>
                </a:extLst>
              </p:cNvPr>
              <p:cNvSpPr/>
              <p:nvPr/>
            </p:nvSpPr>
            <p:spPr>
              <a:xfrm>
                <a:off x="796488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0" name="Freeform 273">
                <a:extLst>
                  <a:ext uri="{FF2B5EF4-FFF2-40B4-BE49-F238E27FC236}">
                    <a16:creationId xmlns:a16="http://schemas.microsoft.com/office/drawing/2014/main" id="{C927E927-8E1D-79A9-EBB7-A881AAF03629}"/>
                  </a:ext>
                </a:extLst>
              </p:cNvPr>
              <p:cNvSpPr/>
              <p:nvPr/>
            </p:nvSpPr>
            <p:spPr>
              <a:xfrm>
                <a:off x="7995096"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1" name="Freeform 274">
                <a:extLst>
                  <a:ext uri="{FF2B5EF4-FFF2-40B4-BE49-F238E27FC236}">
                    <a16:creationId xmlns:a16="http://schemas.microsoft.com/office/drawing/2014/main" id="{73D8E80A-A8EF-BC38-A1B1-7ECEADB4E2C7}"/>
                  </a:ext>
                </a:extLst>
              </p:cNvPr>
              <p:cNvSpPr/>
              <p:nvPr/>
            </p:nvSpPr>
            <p:spPr>
              <a:xfrm>
                <a:off x="796488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2" name="Freeform 275">
                <a:extLst>
                  <a:ext uri="{FF2B5EF4-FFF2-40B4-BE49-F238E27FC236}">
                    <a16:creationId xmlns:a16="http://schemas.microsoft.com/office/drawing/2014/main" id="{7265832F-6D55-7A3A-3DDA-C5EF00252E75}"/>
                  </a:ext>
                </a:extLst>
              </p:cNvPr>
              <p:cNvSpPr/>
              <p:nvPr/>
            </p:nvSpPr>
            <p:spPr>
              <a:xfrm>
                <a:off x="7995096"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3" name="Freeform 276">
                <a:extLst>
                  <a:ext uri="{FF2B5EF4-FFF2-40B4-BE49-F238E27FC236}">
                    <a16:creationId xmlns:a16="http://schemas.microsoft.com/office/drawing/2014/main" id="{3C07ABDB-6250-381E-8AED-CFBBCCCA79CF}"/>
                  </a:ext>
                </a:extLst>
              </p:cNvPr>
              <p:cNvSpPr/>
              <p:nvPr/>
            </p:nvSpPr>
            <p:spPr>
              <a:xfrm>
                <a:off x="7972434"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4" name="Freeform 277">
                <a:extLst>
                  <a:ext uri="{FF2B5EF4-FFF2-40B4-BE49-F238E27FC236}">
                    <a16:creationId xmlns:a16="http://schemas.microsoft.com/office/drawing/2014/main" id="{259D7C29-221E-BEBC-6953-4BF3935B2C7F}"/>
                  </a:ext>
                </a:extLst>
              </p:cNvPr>
              <p:cNvSpPr/>
              <p:nvPr/>
            </p:nvSpPr>
            <p:spPr>
              <a:xfrm>
                <a:off x="8002650"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5" name="Freeform 278">
                <a:extLst>
                  <a:ext uri="{FF2B5EF4-FFF2-40B4-BE49-F238E27FC236}">
                    <a16:creationId xmlns:a16="http://schemas.microsoft.com/office/drawing/2014/main" id="{F80AA6AB-0145-A7CD-049D-2AC1A1735B0E}"/>
                  </a:ext>
                </a:extLst>
              </p:cNvPr>
              <p:cNvSpPr/>
              <p:nvPr/>
            </p:nvSpPr>
            <p:spPr>
              <a:xfrm>
                <a:off x="8011715"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6" name="Freeform 279">
                <a:extLst>
                  <a:ext uri="{FF2B5EF4-FFF2-40B4-BE49-F238E27FC236}">
                    <a16:creationId xmlns:a16="http://schemas.microsoft.com/office/drawing/2014/main" id="{27969C9B-82CB-936A-F948-8B476A3996E5}"/>
                  </a:ext>
                </a:extLst>
              </p:cNvPr>
              <p:cNvSpPr/>
              <p:nvPr/>
            </p:nvSpPr>
            <p:spPr>
              <a:xfrm>
                <a:off x="8041931"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7" name="Freeform 280">
                <a:extLst>
                  <a:ext uri="{FF2B5EF4-FFF2-40B4-BE49-F238E27FC236}">
                    <a16:creationId xmlns:a16="http://schemas.microsoft.com/office/drawing/2014/main" id="{BF1D6CFD-5F5E-CD3C-2114-C5CB459824D0}"/>
                  </a:ext>
                </a:extLst>
              </p:cNvPr>
              <p:cNvSpPr/>
              <p:nvPr/>
            </p:nvSpPr>
            <p:spPr>
              <a:xfrm>
                <a:off x="809934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8" name="Freeform 281">
                <a:extLst>
                  <a:ext uri="{FF2B5EF4-FFF2-40B4-BE49-F238E27FC236}">
                    <a16:creationId xmlns:a16="http://schemas.microsoft.com/office/drawing/2014/main" id="{4AAD079C-C941-C331-2C4D-F65611389C97}"/>
                  </a:ext>
                </a:extLst>
              </p:cNvPr>
              <p:cNvSpPr/>
              <p:nvPr/>
            </p:nvSpPr>
            <p:spPr>
              <a:xfrm>
                <a:off x="8129559"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19" name="Freeform 282">
                <a:extLst>
                  <a:ext uri="{FF2B5EF4-FFF2-40B4-BE49-F238E27FC236}">
                    <a16:creationId xmlns:a16="http://schemas.microsoft.com/office/drawing/2014/main" id="{D99C155C-FA73-1BB7-5D42-0F7536F8E8EE}"/>
                  </a:ext>
                </a:extLst>
              </p:cNvPr>
              <p:cNvSpPr/>
              <p:nvPr/>
            </p:nvSpPr>
            <p:spPr>
              <a:xfrm>
                <a:off x="8106897"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0" name="Freeform 283">
                <a:extLst>
                  <a:ext uri="{FF2B5EF4-FFF2-40B4-BE49-F238E27FC236}">
                    <a16:creationId xmlns:a16="http://schemas.microsoft.com/office/drawing/2014/main" id="{E15F1011-3528-F791-A83C-CE749ED20F21}"/>
                  </a:ext>
                </a:extLst>
              </p:cNvPr>
              <p:cNvSpPr/>
              <p:nvPr/>
            </p:nvSpPr>
            <p:spPr>
              <a:xfrm>
                <a:off x="8137113"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1" name="Freeform 284">
                <a:extLst>
                  <a:ext uri="{FF2B5EF4-FFF2-40B4-BE49-F238E27FC236}">
                    <a16:creationId xmlns:a16="http://schemas.microsoft.com/office/drawing/2014/main" id="{247AE11D-FC26-40E2-1392-4E124D557E5A}"/>
                  </a:ext>
                </a:extLst>
              </p:cNvPr>
              <p:cNvSpPr/>
              <p:nvPr/>
            </p:nvSpPr>
            <p:spPr>
              <a:xfrm>
                <a:off x="826402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2" name="Freeform 285">
                <a:extLst>
                  <a:ext uri="{FF2B5EF4-FFF2-40B4-BE49-F238E27FC236}">
                    <a16:creationId xmlns:a16="http://schemas.microsoft.com/office/drawing/2014/main" id="{23F75CA2-52C2-3724-7086-FBC029A738B9}"/>
                  </a:ext>
                </a:extLst>
              </p:cNvPr>
              <p:cNvSpPr/>
              <p:nvPr/>
            </p:nvSpPr>
            <p:spPr>
              <a:xfrm>
                <a:off x="8294238"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3" name="Freeform 286">
                <a:extLst>
                  <a:ext uri="{FF2B5EF4-FFF2-40B4-BE49-F238E27FC236}">
                    <a16:creationId xmlns:a16="http://schemas.microsoft.com/office/drawing/2014/main" id="{FE362B4D-7B21-F7DD-8039-5EA11126D52B}"/>
                  </a:ext>
                </a:extLst>
              </p:cNvPr>
              <p:cNvSpPr/>
              <p:nvPr/>
            </p:nvSpPr>
            <p:spPr>
              <a:xfrm>
                <a:off x="8406038"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4" name="Freeform 287">
                <a:extLst>
                  <a:ext uri="{FF2B5EF4-FFF2-40B4-BE49-F238E27FC236}">
                    <a16:creationId xmlns:a16="http://schemas.microsoft.com/office/drawing/2014/main" id="{58A7AA4F-CF08-8596-A5EC-6E14F0D308A5}"/>
                  </a:ext>
                </a:extLst>
              </p:cNvPr>
              <p:cNvSpPr/>
              <p:nvPr/>
            </p:nvSpPr>
            <p:spPr>
              <a:xfrm>
                <a:off x="8436255"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5" name="Freeform 288">
                <a:extLst>
                  <a:ext uri="{FF2B5EF4-FFF2-40B4-BE49-F238E27FC236}">
                    <a16:creationId xmlns:a16="http://schemas.microsoft.com/office/drawing/2014/main" id="{771A6B7D-17FC-E158-6C2B-86094EA51C0B}"/>
                  </a:ext>
                </a:extLst>
              </p:cNvPr>
              <p:cNvSpPr/>
              <p:nvPr/>
            </p:nvSpPr>
            <p:spPr>
              <a:xfrm>
                <a:off x="8538990"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6" name="Freeform 289">
                <a:extLst>
                  <a:ext uri="{FF2B5EF4-FFF2-40B4-BE49-F238E27FC236}">
                    <a16:creationId xmlns:a16="http://schemas.microsoft.com/office/drawing/2014/main" id="{A2D5245B-FD31-E8B2-3FE8-40A5DDEB9457}"/>
                  </a:ext>
                </a:extLst>
              </p:cNvPr>
              <p:cNvSpPr/>
              <p:nvPr/>
            </p:nvSpPr>
            <p:spPr>
              <a:xfrm>
                <a:off x="8569207"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7" name="Freeform 290">
                <a:extLst>
                  <a:ext uri="{FF2B5EF4-FFF2-40B4-BE49-F238E27FC236}">
                    <a16:creationId xmlns:a16="http://schemas.microsoft.com/office/drawing/2014/main" id="{6D7B0D70-493F-8650-CE81-266524E45FB2}"/>
                  </a:ext>
                </a:extLst>
              </p:cNvPr>
              <p:cNvSpPr/>
              <p:nvPr/>
            </p:nvSpPr>
            <p:spPr>
              <a:xfrm>
                <a:off x="8579782" y="386136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8" name="Freeform 291">
                <a:extLst>
                  <a:ext uri="{FF2B5EF4-FFF2-40B4-BE49-F238E27FC236}">
                    <a16:creationId xmlns:a16="http://schemas.microsoft.com/office/drawing/2014/main" id="{66C6CF5F-2524-FA64-AA23-739DDCAAB5F8}"/>
                  </a:ext>
                </a:extLst>
              </p:cNvPr>
              <p:cNvSpPr/>
              <p:nvPr/>
            </p:nvSpPr>
            <p:spPr>
              <a:xfrm>
                <a:off x="8609999" y="383112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29" name="Freeform 292">
                <a:extLst>
                  <a:ext uri="{FF2B5EF4-FFF2-40B4-BE49-F238E27FC236}">
                    <a16:creationId xmlns:a16="http://schemas.microsoft.com/office/drawing/2014/main" id="{3612A34A-F83E-D9C0-11AF-AF9E464D7FB4}"/>
                  </a:ext>
                </a:extLst>
              </p:cNvPr>
              <p:cNvSpPr/>
              <p:nvPr/>
            </p:nvSpPr>
            <p:spPr>
              <a:xfrm>
                <a:off x="8634172" y="39460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0" name="Freeform 293">
                <a:extLst>
                  <a:ext uri="{FF2B5EF4-FFF2-40B4-BE49-F238E27FC236}">
                    <a16:creationId xmlns:a16="http://schemas.microsoft.com/office/drawing/2014/main" id="{89078B79-9EA9-A0D8-DCA2-9A4BD304C707}"/>
                  </a:ext>
                </a:extLst>
              </p:cNvPr>
              <p:cNvSpPr/>
              <p:nvPr/>
            </p:nvSpPr>
            <p:spPr>
              <a:xfrm>
                <a:off x="8664388" y="39157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1" name="Freeform 294">
                <a:extLst>
                  <a:ext uri="{FF2B5EF4-FFF2-40B4-BE49-F238E27FC236}">
                    <a16:creationId xmlns:a16="http://schemas.microsoft.com/office/drawing/2014/main" id="{F86948FC-0C14-8AC1-4D55-7E4D82014B0B}"/>
                  </a:ext>
                </a:extLst>
              </p:cNvPr>
              <p:cNvSpPr/>
              <p:nvPr/>
            </p:nvSpPr>
            <p:spPr>
              <a:xfrm>
                <a:off x="8641726" y="39460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2" name="Freeform 295">
                <a:extLst>
                  <a:ext uri="{FF2B5EF4-FFF2-40B4-BE49-F238E27FC236}">
                    <a16:creationId xmlns:a16="http://schemas.microsoft.com/office/drawing/2014/main" id="{DF6FDD35-E7B3-3EE0-266C-A8E9404F6E43}"/>
                  </a:ext>
                </a:extLst>
              </p:cNvPr>
              <p:cNvSpPr/>
              <p:nvPr/>
            </p:nvSpPr>
            <p:spPr>
              <a:xfrm>
                <a:off x="8671942" y="39157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3" name="Freeform 296">
                <a:extLst>
                  <a:ext uri="{FF2B5EF4-FFF2-40B4-BE49-F238E27FC236}">
                    <a16:creationId xmlns:a16="http://schemas.microsoft.com/office/drawing/2014/main" id="{B20A11D9-4D7E-1EF1-A073-E4478455C6BA}"/>
                  </a:ext>
                </a:extLst>
              </p:cNvPr>
              <p:cNvSpPr/>
              <p:nvPr/>
            </p:nvSpPr>
            <p:spPr>
              <a:xfrm>
                <a:off x="8886478" y="40533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4" name="Freeform 297">
                <a:extLst>
                  <a:ext uri="{FF2B5EF4-FFF2-40B4-BE49-F238E27FC236}">
                    <a16:creationId xmlns:a16="http://schemas.microsoft.com/office/drawing/2014/main" id="{F1AE4FAF-F622-6960-909F-47C410A2BB79}"/>
                  </a:ext>
                </a:extLst>
              </p:cNvPr>
              <p:cNvSpPr/>
              <p:nvPr/>
            </p:nvSpPr>
            <p:spPr>
              <a:xfrm>
                <a:off x="8916695" y="40231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5" name="Freeform 298">
                <a:extLst>
                  <a:ext uri="{FF2B5EF4-FFF2-40B4-BE49-F238E27FC236}">
                    <a16:creationId xmlns:a16="http://schemas.microsoft.com/office/drawing/2014/main" id="{DEC73536-4109-7E89-5479-8649628A91C0}"/>
                  </a:ext>
                </a:extLst>
              </p:cNvPr>
              <p:cNvSpPr/>
              <p:nvPr/>
            </p:nvSpPr>
            <p:spPr>
              <a:xfrm>
                <a:off x="8894032" y="40533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6" name="Freeform 299">
                <a:extLst>
                  <a:ext uri="{FF2B5EF4-FFF2-40B4-BE49-F238E27FC236}">
                    <a16:creationId xmlns:a16="http://schemas.microsoft.com/office/drawing/2014/main" id="{71ECDDD1-ACD2-289A-AB19-6D2AEE7C6835}"/>
                  </a:ext>
                </a:extLst>
              </p:cNvPr>
              <p:cNvSpPr/>
              <p:nvPr/>
            </p:nvSpPr>
            <p:spPr>
              <a:xfrm>
                <a:off x="8924249" y="40231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7" name="Freeform 300">
                <a:extLst>
                  <a:ext uri="{FF2B5EF4-FFF2-40B4-BE49-F238E27FC236}">
                    <a16:creationId xmlns:a16="http://schemas.microsoft.com/office/drawing/2014/main" id="{A3B399CD-75FF-0A1C-939E-37362BE886A5}"/>
                  </a:ext>
                </a:extLst>
              </p:cNvPr>
              <p:cNvSpPr/>
              <p:nvPr/>
            </p:nvSpPr>
            <p:spPr>
              <a:xfrm>
                <a:off x="9350299" y="43768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038" name="Freeform 301">
                <a:extLst>
                  <a:ext uri="{FF2B5EF4-FFF2-40B4-BE49-F238E27FC236}">
                    <a16:creationId xmlns:a16="http://schemas.microsoft.com/office/drawing/2014/main" id="{53C06627-CD75-ABB8-798C-1F4F1AD97A5B}"/>
                  </a:ext>
                </a:extLst>
              </p:cNvPr>
              <p:cNvSpPr/>
              <p:nvPr/>
            </p:nvSpPr>
            <p:spPr>
              <a:xfrm>
                <a:off x="9380516" y="43466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005BAA"/>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605" name="Graphic 4">
              <a:extLst>
                <a:ext uri="{FF2B5EF4-FFF2-40B4-BE49-F238E27FC236}">
                  <a16:creationId xmlns:a16="http://schemas.microsoft.com/office/drawing/2014/main" id="{979647EA-D305-B100-5477-7E25FEE7DB0F}"/>
                </a:ext>
              </a:extLst>
            </p:cNvPr>
            <p:cNvGrpSpPr/>
            <p:nvPr/>
          </p:nvGrpSpPr>
          <p:grpSpPr>
            <a:xfrm>
              <a:off x="1465238" y="2637208"/>
              <a:ext cx="8621936" cy="5452906"/>
              <a:chOff x="2955009" y="1020778"/>
              <a:chExt cx="6102191" cy="3436213"/>
            </a:xfrm>
            <a:noFill/>
          </p:grpSpPr>
          <p:sp>
            <p:nvSpPr>
              <p:cNvPr id="690" name="Freeform 303">
                <a:extLst>
                  <a:ext uri="{FF2B5EF4-FFF2-40B4-BE49-F238E27FC236}">
                    <a16:creationId xmlns:a16="http://schemas.microsoft.com/office/drawing/2014/main" id="{1CD6CBF7-8BB1-B0B2-B43A-7A92C5368232}"/>
                  </a:ext>
                </a:extLst>
              </p:cNvPr>
              <p:cNvSpPr/>
              <p:nvPr/>
            </p:nvSpPr>
            <p:spPr>
              <a:xfrm>
                <a:off x="2977671" y="1051013"/>
                <a:ext cx="6049313" cy="3375743"/>
              </a:xfrm>
              <a:custGeom>
                <a:avLst/>
                <a:gdLst>
                  <a:gd name="connsiteX0" fmla="*/ 0 w 6049313"/>
                  <a:gd name="connsiteY0" fmla="*/ 0 h 3375743"/>
                  <a:gd name="connsiteX1" fmla="*/ 86117 w 6049313"/>
                  <a:gd name="connsiteY1" fmla="*/ 0 h 3375743"/>
                  <a:gd name="connsiteX2" fmla="*/ 86117 w 6049313"/>
                  <a:gd name="connsiteY2" fmla="*/ 24188 h 3375743"/>
                  <a:gd name="connsiteX3" fmla="*/ 125398 w 6049313"/>
                  <a:gd name="connsiteY3" fmla="*/ 24188 h 3375743"/>
                  <a:gd name="connsiteX4" fmla="*/ 125398 w 6049313"/>
                  <a:gd name="connsiteY4" fmla="*/ 48376 h 3375743"/>
                  <a:gd name="connsiteX5" fmla="*/ 142017 w 6049313"/>
                  <a:gd name="connsiteY5" fmla="*/ 48376 h 3375743"/>
                  <a:gd name="connsiteX6" fmla="*/ 142017 w 6049313"/>
                  <a:gd name="connsiteY6" fmla="*/ 72564 h 3375743"/>
                  <a:gd name="connsiteX7" fmla="*/ 243242 w 6049313"/>
                  <a:gd name="connsiteY7" fmla="*/ 72564 h 3375743"/>
                  <a:gd name="connsiteX8" fmla="*/ 243242 w 6049313"/>
                  <a:gd name="connsiteY8" fmla="*/ 96752 h 3375743"/>
                  <a:gd name="connsiteX9" fmla="*/ 291588 w 6049313"/>
                  <a:gd name="connsiteY9" fmla="*/ 96752 h 3375743"/>
                  <a:gd name="connsiteX10" fmla="*/ 291588 w 6049313"/>
                  <a:gd name="connsiteY10" fmla="*/ 122452 h 3375743"/>
                  <a:gd name="connsiteX11" fmla="*/ 299142 w 6049313"/>
                  <a:gd name="connsiteY11" fmla="*/ 122452 h 3375743"/>
                  <a:gd name="connsiteX12" fmla="*/ 299142 w 6049313"/>
                  <a:gd name="connsiteY12" fmla="*/ 244904 h 3375743"/>
                  <a:gd name="connsiteX13" fmla="*/ 306696 w 6049313"/>
                  <a:gd name="connsiteY13" fmla="*/ 244904 h 3375743"/>
                  <a:gd name="connsiteX14" fmla="*/ 306696 w 6049313"/>
                  <a:gd name="connsiteY14" fmla="*/ 270604 h 3375743"/>
                  <a:gd name="connsiteX15" fmla="*/ 314250 w 6049313"/>
                  <a:gd name="connsiteY15" fmla="*/ 270604 h 3375743"/>
                  <a:gd name="connsiteX16" fmla="*/ 314250 w 6049313"/>
                  <a:gd name="connsiteY16" fmla="*/ 344680 h 3375743"/>
                  <a:gd name="connsiteX17" fmla="*/ 323315 w 6049313"/>
                  <a:gd name="connsiteY17" fmla="*/ 344680 h 3375743"/>
                  <a:gd name="connsiteX18" fmla="*/ 323315 w 6049313"/>
                  <a:gd name="connsiteY18" fmla="*/ 368868 h 3375743"/>
                  <a:gd name="connsiteX19" fmla="*/ 330869 w 6049313"/>
                  <a:gd name="connsiteY19" fmla="*/ 368868 h 3375743"/>
                  <a:gd name="connsiteX20" fmla="*/ 330869 w 6049313"/>
                  <a:gd name="connsiteY20" fmla="*/ 470155 h 3375743"/>
                  <a:gd name="connsiteX21" fmla="*/ 338423 w 6049313"/>
                  <a:gd name="connsiteY21" fmla="*/ 470155 h 3375743"/>
                  <a:gd name="connsiteX22" fmla="*/ 338423 w 6049313"/>
                  <a:gd name="connsiteY22" fmla="*/ 569931 h 3375743"/>
                  <a:gd name="connsiteX23" fmla="*/ 345977 w 6049313"/>
                  <a:gd name="connsiteY23" fmla="*/ 569931 h 3375743"/>
                  <a:gd name="connsiteX24" fmla="*/ 345977 w 6049313"/>
                  <a:gd name="connsiteY24" fmla="*/ 672730 h 3375743"/>
                  <a:gd name="connsiteX25" fmla="*/ 353531 w 6049313"/>
                  <a:gd name="connsiteY25" fmla="*/ 672730 h 3375743"/>
                  <a:gd name="connsiteX26" fmla="*/ 353531 w 6049313"/>
                  <a:gd name="connsiteY26" fmla="*/ 722618 h 3375743"/>
                  <a:gd name="connsiteX27" fmla="*/ 377704 w 6049313"/>
                  <a:gd name="connsiteY27" fmla="*/ 722618 h 3375743"/>
                  <a:gd name="connsiteX28" fmla="*/ 377704 w 6049313"/>
                  <a:gd name="connsiteY28" fmla="*/ 748317 h 3375743"/>
                  <a:gd name="connsiteX29" fmla="*/ 385258 w 6049313"/>
                  <a:gd name="connsiteY29" fmla="*/ 748317 h 3375743"/>
                  <a:gd name="connsiteX30" fmla="*/ 385258 w 6049313"/>
                  <a:gd name="connsiteY30" fmla="*/ 799717 h 3375743"/>
                  <a:gd name="connsiteX31" fmla="*/ 394323 w 6049313"/>
                  <a:gd name="connsiteY31" fmla="*/ 799717 h 3375743"/>
                  <a:gd name="connsiteX32" fmla="*/ 394323 w 6049313"/>
                  <a:gd name="connsiteY32" fmla="*/ 851117 h 3375743"/>
                  <a:gd name="connsiteX33" fmla="*/ 472886 w 6049313"/>
                  <a:gd name="connsiteY33" fmla="*/ 851117 h 3375743"/>
                  <a:gd name="connsiteX34" fmla="*/ 472886 w 6049313"/>
                  <a:gd name="connsiteY34" fmla="*/ 876816 h 3375743"/>
                  <a:gd name="connsiteX35" fmla="*/ 559002 w 6049313"/>
                  <a:gd name="connsiteY35" fmla="*/ 876816 h 3375743"/>
                  <a:gd name="connsiteX36" fmla="*/ 559002 w 6049313"/>
                  <a:gd name="connsiteY36" fmla="*/ 904028 h 3375743"/>
                  <a:gd name="connsiteX37" fmla="*/ 566557 w 6049313"/>
                  <a:gd name="connsiteY37" fmla="*/ 904028 h 3375743"/>
                  <a:gd name="connsiteX38" fmla="*/ 566557 w 6049313"/>
                  <a:gd name="connsiteY38" fmla="*/ 929728 h 3375743"/>
                  <a:gd name="connsiteX39" fmla="*/ 605838 w 6049313"/>
                  <a:gd name="connsiteY39" fmla="*/ 929728 h 3375743"/>
                  <a:gd name="connsiteX40" fmla="*/ 605838 w 6049313"/>
                  <a:gd name="connsiteY40" fmla="*/ 956939 h 3375743"/>
                  <a:gd name="connsiteX41" fmla="*/ 614903 w 6049313"/>
                  <a:gd name="connsiteY41" fmla="*/ 956939 h 3375743"/>
                  <a:gd name="connsiteX42" fmla="*/ 614903 w 6049313"/>
                  <a:gd name="connsiteY42" fmla="*/ 982639 h 3375743"/>
                  <a:gd name="connsiteX43" fmla="*/ 622457 w 6049313"/>
                  <a:gd name="connsiteY43" fmla="*/ 982639 h 3375743"/>
                  <a:gd name="connsiteX44" fmla="*/ 622457 w 6049313"/>
                  <a:gd name="connsiteY44" fmla="*/ 1009851 h 3375743"/>
                  <a:gd name="connsiteX45" fmla="*/ 630011 w 6049313"/>
                  <a:gd name="connsiteY45" fmla="*/ 1009851 h 3375743"/>
                  <a:gd name="connsiteX46" fmla="*/ 630011 w 6049313"/>
                  <a:gd name="connsiteY46" fmla="*/ 1037062 h 3375743"/>
                  <a:gd name="connsiteX47" fmla="*/ 637565 w 6049313"/>
                  <a:gd name="connsiteY47" fmla="*/ 1037062 h 3375743"/>
                  <a:gd name="connsiteX48" fmla="*/ 637565 w 6049313"/>
                  <a:gd name="connsiteY48" fmla="*/ 1062762 h 3375743"/>
                  <a:gd name="connsiteX49" fmla="*/ 654184 w 6049313"/>
                  <a:gd name="connsiteY49" fmla="*/ 1062762 h 3375743"/>
                  <a:gd name="connsiteX50" fmla="*/ 654184 w 6049313"/>
                  <a:gd name="connsiteY50" fmla="*/ 1089974 h 3375743"/>
                  <a:gd name="connsiteX51" fmla="*/ 661738 w 6049313"/>
                  <a:gd name="connsiteY51" fmla="*/ 1089974 h 3375743"/>
                  <a:gd name="connsiteX52" fmla="*/ 661738 w 6049313"/>
                  <a:gd name="connsiteY52" fmla="*/ 1117185 h 3375743"/>
                  <a:gd name="connsiteX53" fmla="*/ 669292 w 6049313"/>
                  <a:gd name="connsiteY53" fmla="*/ 1117185 h 3375743"/>
                  <a:gd name="connsiteX54" fmla="*/ 669292 w 6049313"/>
                  <a:gd name="connsiteY54" fmla="*/ 1142885 h 3375743"/>
                  <a:gd name="connsiteX55" fmla="*/ 676846 w 6049313"/>
                  <a:gd name="connsiteY55" fmla="*/ 1142885 h 3375743"/>
                  <a:gd name="connsiteX56" fmla="*/ 676846 w 6049313"/>
                  <a:gd name="connsiteY56" fmla="*/ 1197308 h 3375743"/>
                  <a:gd name="connsiteX57" fmla="*/ 701019 w 6049313"/>
                  <a:gd name="connsiteY57" fmla="*/ 1197308 h 3375743"/>
                  <a:gd name="connsiteX58" fmla="*/ 701019 w 6049313"/>
                  <a:gd name="connsiteY58" fmla="*/ 1251731 h 3375743"/>
                  <a:gd name="connsiteX59" fmla="*/ 708573 w 6049313"/>
                  <a:gd name="connsiteY59" fmla="*/ 1251731 h 3375743"/>
                  <a:gd name="connsiteX60" fmla="*/ 708573 w 6049313"/>
                  <a:gd name="connsiteY60" fmla="*/ 1307666 h 3375743"/>
                  <a:gd name="connsiteX61" fmla="*/ 960880 w 6049313"/>
                  <a:gd name="connsiteY61" fmla="*/ 1307666 h 3375743"/>
                  <a:gd name="connsiteX62" fmla="*/ 960880 w 6049313"/>
                  <a:gd name="connsiteY62" fmla="*/ 1334877 h 3375743"/>
                  <a:gd name="connsiteX63" fmla="*/ 992607 w 6049313"/>
                  <a:gd name="connsiteY63" fmla="*/ 1334877 h 3375743"/>
                  <a:gd name="connsiteX64" fmla="*/ 992607 w 6049313"/>
                  <a:gd name="connsiteY64" fmla="*/ 1363601 h 3375743"/>
                  <a:gd name="connsiteX65" fmla="*/ 1000161 w 6049313"/>
                  <a:gd name="connsiteY65" fmla="*/ 1363601 h 3375743"/>
                  <a:gd name="connsiteX66" fmla="*/ 1000161 w 6049313"/>
                  <a:gd name="connsiteY66" fmla="*/ 1419536 h 3375743"/>
                  <a:gd name="connsiteX67" fmla="*/ 1007715 w 6049313"/>
                  <a:gd name="connsiteY67" fmla="*/ 1419536 h 3375743"/>
                  <a:gd name="connsiteX68" fmla="*/ 1007715 w 6049313"/>
                  <a:gd name="connsiteY68" fmla="*/ 1448259 h 3375743"/>
                  <a:gd name="connsiteX69" fmla="*/ 1031888 w 6049313"/>
                  <a:gd name="connsiteY69" fmla="*/ 1448259 h 3375743"/>
                  <a:gd name="connsiteX70" fmla="*/ 1031888 w 6049313"/>
                  <a:gd name="connsiteY70" fmla="*/ 1475470 h 3375743"/>
                  <a:gd name="connsiteX71" fmla="*/ 1039442 w 6049313"/>
                  <a:gd name="connsiteY71" fmla="*/ 1475470 h 3375743"/>
                  <a:gd name="connsiteX72" fmla="*/ 1039442 w 6049313"/>
                  <a:gd name="connsiteY72" fmla="*/ 1504194 h 3375743"/>
                  <a:gd name="connsiteX73" fmla="*/ 1046996 w 6049313"/>
                  <a:gd name="connsiteY73" fmla="*/ 1504194 h 3375743"/>
                  <a:gd name="connsiteX74" fmla="*/ 1046996 w 6049313"/>
                  <a:gd name="connsiteY74" fmla="*/ 1532917 h 3375743"/>
                  <a:gd name="connsiteX75" fmla="*/ 1054551 w 6049313"/>
                  <a:gd name="connsiteY75" fmla="*/ 1532917 h 3375743"/>
                  <a:gd name="connsiteX76" fmla="*/ 1054551 w 6049313"/>
                  <a:gd name="connsiteY76" fmla="*/ 1560129 h 3375743"/>
                  <a:gd name="connsiteX77" fmla="*/ 1071170 w 6049313"/>
                  <a:gd name="connsiteY77" fmla="*/ 1560129 h 3375743"/>
                  <a:gd name="connsiteX78" fmla="*/ 1071170 w 6049313"/>
                  <a:gd name="connsiteY78" fmla="*/ 1588852 h 3375743"/>
                  <a:gd name="connsiteX79" fmla="*/ 1095343 w 6049313"/>
                  <a:gd name="connsiteY79" fmla="*/ 1588852 h 3375743"/>
                  <a:gd name="connsiteX80" fmla="*/ 1095343 w 6049313"/>
                  <a:gd name="connsiteY80" fmla="*/ 1644787 h 3375743"/>
                  <a:gd name="connsiteX81" fmla="*/ 1142178 w 6049313"/>
                  <a:gd name="connsiteY81" fmla="*/ 1644787 h 3375743"/>
                  <a:gd name="connsiteX82" fmla="*/ 1142178 w 6049313"/>
                  <a:gd name="connsiteY82" fmla="*/ 1673510 h 3375743"/>
                  <a:gd name="connsiteX83" fmla="*/ 1157286 w 6049313"/>
                  <a:gd name="connsiteY83" fmla="*/ 1673510 h 3375743"/>
                  <a:gd name="connsiteX84" fmla="*/ 1157286 w 6049313"/>
                  <a:gd name="connsiteY84" fmla="*/ 1702233 h 3375743"/>
                  <a:gd name="connsiteX85" fmla="*/ 1267576 w 6049313"/>
                  <a:gd name="connsiteY85" fmla="*/ 1702233 h 3375743"/>
                  <a:gd name="connsiteX86" fmla="*/ 1267576 w 6049313"/>
                  <a:gd name="connsiteY86" fmla="*/ 1729445 h 3375743"/>
                  <a:gd name="connsiteX87" fmla="*/ 1275130 w 6049313"/>
                  <a:gd name="connsiteY87" fmla="*/ 1729445 h 3375743"/>
                  <a:gd name="connsiteX88" fmla="*/ 1275130 w 6049313"/>
                  <a:gd name="connsiteY88" fmla="*/ 1758168 h 3375743"/>
                  <a:gd name="connsiteX89" fmla="*/ 1284195 w 6049313"/>
                  <a:gd name="connsiteY89" fmla="*/ 1758168 h 3375743"/>
                  <a:gd name="connsiteX90" fmla="*/ 1284195 w 6049313"/>
                  <a:gd name="connsiteY90" fmla="*/ 1814103 h 3375743"/>
                  <a:gd name="connsiteX91" fmla="*/ 1299303 w 6049313"/>
                  <a:gd name="connsiteY91" fmla="*/ 1814103 h 3375743"/>
                  <a:gd name="connsiteX92" fmla="*/ 1299303 w 6049313"/>
                  <a:gd name="connsiteY92" fmla="*/ 1842826 h 3375743"/>
                  <a:gd name="connsiteX93" fmla="*/ 1331030 w 6049313"/>
                  <a:gd name="connsiteY93" fmla="*/ 1842826 h 3375743"/>
                  <a:gd name="connsiteX94" fmla="*/ 1331030 w 6049313"/>
                  <a:gd name="connsiteY94" fmla="*/ 1871550 h 3375743"/>
                  <a:gd name="connsiteX95" fmla="*/ 1394484 w 6049313"/>
                  <a:gd name="connsiteY95" fmla="*/ 1871550 h 3375743"/>
                  <a:gd name="connsiteX96" fmla="*/ 1394484 w 6049313"/>
                  <a:gd name="connsiteY96" fmla="*/ 1900273 h 3375743"/>
                  <a:gd name="connsiteX97" fmla="*/ 1409593 w 6049313"/>
                  <a:gd name="connsiteY97" fmla="*/ 1900273 h 3375743"/>
                  <a:gd name="connsiteX98" fmla="*/ 1409593 w 6049313"/>
                  <a:gd name="connsiteY98" fmla="*/ 1930508 h 3375743"/>
                  <a:gd name="connsiteX99" fmla="*/ 1488155 w 6049313"/>
                  <a:gd name="connsiteY99" fmla="*/ 1930508 h 3375743"/>
                  <a:gd name="connsiteX100" fmla="*/ 1488155 w 6049313"/>
                  <a:gd name="connsiteY100" fmla="*/ 1960743 h 3375743"/>
                  <a:gd name="connsiteX101" fmla="*/ 1527436 w 6049313"/>
                  <a:gd name="connsiteY101" fmla="*/ 1960743 h 3375743"/>
                  <a:gd name="connsiteX102" fmla="*/ 1527436 w 6049313"/>
                  <a:gd name="connsiteY102" fmla="*/ 1990978 h 3375743"/>
                  <a:gd name="connsiteX103" fmla="*/ 1637726 w 6049313"/>
                  <a:gd name="connsiteY103" fmla="*/ 1990978 h 3375743"/>
                  <a:gd name="connsiteX104" fmla="*/ 1637726 w 6049313"/>
                  <a:gd name="connsiteY104" fmla="*/ 2021213 h 3375743"/>
                  <a:gd name="connsiteX105" fmla="*/ 1654345 w 6049313"/>
                  <a:gd name="connsiteY105" fmla="*/ 2021213 h 3375743"/>
                  <a:gd name="connsiteX106" fmla="*/ 1654345 w 6049313"/>
                  <a:gd name="connsiteY106" fmla="*/ 2051448 h 3375743"/>
                  <a:gd name="connsiteX107" fmla="*/ 1661899 w 6049313"/>
                  <a:gd name="connsiteY107" fmla="*/ 2051448 h 3375743"/>
                  <a:gd name="connsiteX108" fmla="*/ 1661899 w 6049313"/>
                  <a:gd name="connsiteY108" fmla="*/ 2083195 h 3375743"/>
                  <a:gd name="connsiteX109" fmla="*/ 1677008 w 6049313"/>
                  <a:gd name="connsiteY109" fmla="*/ 2083195 h 3375743"/>
                  <a:gd name="connsiteX110" fmla="*/ 1677008 w 6049313"/>
                  <a:gd name="connsiteY110" fmla="*/ 2113430 h 3375743"/>
                  <a:gd name="connsiteX111" fmla="*/ 1701180 w 6049313"/>
                  <a:gd name="connsiteY111" fmla="*/ 2113430 h 3375743"/>
                  <a:gd name="connsiteX112" fmla="*/ 1701180 w 6049313"/>
                  <a:gd name="connsiteY112" fmla="*/ 2145177 h 3375743"/>
                  <a:gd name="connsiteX113" fmla="*/ 1708735 w 6049313"/>
                  <a:gd name="connsiteY113" fmla="*/ 2145177 h 3375743"/>
                  <a:gd name="connsiteX114" fmla="*/ 1708735 w 6049313"/>
                  <a:gd name="connsiteY114" fmla="*/ 2176924 h 3375743"/>
                  <a:gd name="connsiteX115" fmla="*/ 1748016 w 6049313"/>
                  <a:gd name="connsiteY115" fmla="*/ 2176924 h 3375743"/>
                  <a:gd name="connsiteX116" fmla="*/ 1748016 w 6049313"/>
                  <a:gd name="connsiteY116" fmla="*/ 2210182 h 3375743"/>
                  <a:gd name="connsiteX117" fmla="*/ 1865860 w 6049313"/>
                  <a:gd name="connsiteY117" fmla="*/ 2210182 h 3375743"/>
                  <a:gd name="connsiteX118" fmla="*/ 1865860 w 6049313"/>
                  <a:gd name="connsiteY118" fmla="*/ 2241929 h 3375743"/>
                  <a:gd name="connsiteX119" fmla="*/ 1882479 w 6049313"/>
                  <a:gd name="connsiteY119" fmla="*/ 2241929 h 3375743"/>
                  <a:gd name="connsiteX120" fmla="*/ 1882479 w 6049313"/>
                  <a:gd name="connsiteY120" fmla="*/ 2273676 h 3375743"/>
                  <a:gd name="connsiteX121" fmla="*/ 1953487 w 6049313"/>
                  <a:gd name="connsiteY121" fmla="*/ 2273676 h 3375743"/>
                  <a:gd name="connsiteX122" fmla="*/ 1953487 w 6049313"/>
                  <a:gd name="connsiteY122" fmla="*/ 2305422 h 3375743"/>
                  <a:gd name="connsiteX123" fmla="*/ 1961041 w 6049313"/>
                  <a:gd name="connsiteY123" fmla="*/ 2305422 h 3375743"/>
                  <a:gd name="connsiteX124" fmla="*/ 1961041 w 6049313"/>
                  <a:gd name="connsiteY124" fmla="*/ 2337169 h 3375743"/>
                  <a:gd name="connsiteX125" fmla="*/ 1976149 w 6049313"/>
                  <a:gd name="connsiteY125" fmla="*/ 2337169 h 3375743"/>
                  <a:gd name="connsiteX126" fmla="*/ 1976149 w 6049313"/>
                  <a:gd name="connsiteY126" fmla="*/ 2370428 h 3375743"/>
                  <a:gd name="connsiteX127" fmla="*/ 1992768 w 6049313"/>
                  <a:gd name="connsiteY127" fmla="*/ 2370428 h 3375743"/>
                  <a:gd name="connsiteX128" fmla="*/ 1992768 w 6049313"/>
                  <a:gd name="connsiteY128" fmla="*/ 2435433 h 3375743"/>
                  <a:gd name="connsiteX129" fmla="*/ 2000322 w 6049313"/>
                  <a:gd name="connsiteY129" fmla="*/ 2435433 h 3375743"/>
                  <a:gd name="connsiteX130" fmla="*/ 2000322 w 6049313"/>
                  <a:gd name="connsiteY130" fmla="*/ 2468692 h 3375743"/>
                  <a:gd name="connsiteX131" fmla="*/ 2024496 w 6049313"/>
                  <a:gd name="connsiteY131" fmla="*/ 2468692 h 3375743"/>
                  <a:gd name="connsiteX132" fmla="*/ 2024496 w 6049313"/>
                  <a:gd name="connsiteY132" fmla="*/ 2501950 h 3375743"/>
                  <a:gd name="connsiteX133" fmla="*/ 2047158 w 6049313"/>
                  <a:gd name="connsiteY133" fmla="*/ 2501950 h 3375743"/>
                  <a:gd name="connsiteX134" fmla="*/ 2047158 w 6049313"/>
                  <a:gd name="connsiteY134" fmla="*/ 2535209 h 3375743"/>
                  <a:gd name="connsiteX135" fmla="*/ 2086439 w 6049313"/>
                  <a:gd name="connsiteY135" fmla="*/ 2535209 h 3375743"/>
                  <a:gd name="connsiteX136" fmla="*/ 2086439 w 6049313"/>
                  <a:gd name="connsiteY136" fmla="*/ 2568468 h 3375743"/>
                  <a:gd name="connsiteX137" fmla="*/ 2394646 w 6049313"/>
                  <a:gd name="connsiteY137" fmla="*/ 2568468 h 3375743"/>
                  <a:gd name="connsiteX138" fmla="*/ 2394646 w 6049313"/>
                  <a:gd name="connsiteY138" fmla="*/ 2603238 h 3375743"/>
                  <a:gd name="connsiteX139" fmla="*/ 2566879 w 6049313"/>
                  <a:gd name="connsiteY139" fmla="*/ 2603238 h 3375743"/>
                  <a:gd name="connsiteX140" fmla="*/ 2566879 w 6049313"/>
                  <a:gd name="connsiteY140" fmla="*/ 2638008 h 3375743"/>
                  <a:gd name="connsiteX141" fmla="*/ 2575944 w 6049313"/>
                  <a:gd name="connsiteY141" fmla="*/ 2638008 h 3375743"/>
                  <a:gd name="connsiteX142" fmla="*/ 2575944 w 6049313"/>
                  <a:gd name="connsiteY142" fmla="*/ 2672778 h 3375743"/>
                  <a:gd name="connsiteX143" fmla="*/ 2591052 w 6049313"/>
                  <a:gd name="connsiteY143" fmla="*/ 2672778 h 3375743"/>
                  <a:gd name="connsiteX144" fmla="*/ 2591052 w 6049313"/>
                  <a:gd name="connsiteY144" fmla="*/ 2707549 h 3375743"/>
                  <a:gd name="connsiteX145" fmla="*/ 2637887 w 6049313"/>
                  <a:gd name="connsiteY145" fmla="*/ 2707549 h 3375743"/>
                  <a:gd name="connsiteX146" fmla="*/ 2637887 w 6049313"/>
                  <a:gd name="connsiteY146" fmla="*/ 2777089 h 3375743"/>
                  <a:gd name="connsiteX147" fmla="*/ 2662061 w 6049313"/>
                  <a:gd name="connsiteY147" fmla="*/ 2777089 h 3375743"/>
                  <a:gd name="connsiteX148" fmla="*/ 2662061 w 6049313"/>
                  <a:gd name="connsiteY148" fmla="*/ 2811860 h 3375743"/>
                  <a:gd name="connsiteX149" fmla="*/ 2968757 w 6049313"/>
                  <a:gd name="connsiteY149" fmla="*/ 2811860 h 3375743"/>
                  <a:gd name="connsiteX150" fmla="*/ 2968757 w 6049313"/>
                  <a:gd name="connsiteY150" fmla="*/ 2848142 h 3375743"/>
                  <a:gd name="connsiteX151" fmla="*/ 3032211 w 6049313"/>
                  <a:gd name="connsiteY151" fmla="*/ 2848142 h 3375743"/>
                  <a:gd name="connsiteX152" fmla="*/ 3032211 w 6049313"/>
                  <a:gd name="connsiteY152" fmla="*/ 2882912 h 3375743"/>
                  <a:gd name="connsiteX153" fmla="*/ 3063938 w 6049313"/>
                  <a:gd name="connsiteY153" fmla="*/ 2882912 h 3375743"/>
                  <a:gd name="connsiteX154" fmla="*/ 3063938 w 6049313"/>
                  <a:gd name="connsiteY154" fmla="*/ 2952453 h 3375743"/>
                  <a:gd name="connsiteX155" fmla="*/ 3331353 w 6049313"/>
                  <a:gd name="connsiteY155" fmla="*/ 2952453 h 3375743"/>
                  <a:gd name="connsiteX156" fmla="*/ 3331353 w 6049313"/>
                  <a:gd name="connsiteY156" fmla="*/ 2999317 h 3375743"/>
                  <a:gd name="connsiteX157" fmla="*/ 3402361 w 6049313"/>
                  <a:gd name="connsiteY157" fmla="*/ 2999317 h 3375743"/>
                  <a:gd name="connsiteX158" fmla="*/ 3402361 w 6049313"/>
                  <a:gd name="connsiteY158" fmla="*/ 3044670 h 3375743"/>
                  <a:gd name="connsiteX159" fmla="*/ 3630494 w 6049313"/>
                  <a:gd name="connsiteY159" fmla="*/ 3044670 h 3375743"/>
                  <a:gd name="connsiteX160" fmla="*/ 3630494 w 6049313"/>
                  <a:gd name="connsiteY160" fmla="*/ 3100604 h 3375743"/>
                  <a:gd name="connsiteX161" fmla="*/ 3890355 w 6049313"/>
                  <a:gd name="connsiteY161" fmla="*/ 3100604 h 3375743"/>
                  <a:gd name="connsiteX162" fmla="*/ 3890355 w 6049313"/>
                  <a:gd name="connsiteY162" fmla="*/ 3168633 h 3375743"/>
                  <a:gd name="connsiteX163" fmla="*/ 3953809 w 6049313"/>
                  <a:gd name="connsiteY163" fmla="*/ 3168633 h 3375743"/>
                  <a:gd name="connsiteX164" fmla="*/ 3953809 w 6049313"/>
                  <a:gd name="connsiteY164" fmla="*/ 3238174 h 3375743"/>
                  <a:gd name="connsiteX165" fmla="*/ 4331514 w 6049313"/>
                  <a:gd name="connsiteY165" fmla="*/ 3238174 h 3375743"/>
                  <a:gd name="connsiteX166" fmla="*/ 4331514 w 6049313"/>
                  <a:gd name="connsiteY166" fmla="*/ 3375743 h 3375743"/>
                  <a:gd name="connsiteX167" fmla="*/ 6049313 w 6049313"/>
                  <a:gd name="connsiteY167" fmla="*/ 3375743 h 337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6049313" h="3375743">
                    <a:moveTo>
                      <a:pt x="0" y="0"/>
                    </a:moveTo>
                    <a:lnTo>
                      <a:pt x="86117" y="0"/>
                    </a:lnTo>
                    <a:lnTo>
                      <a:pt x="86117" y="24188"/>
                    </a:lnTo>
                    <a:lnTo>
                      <a:pt x="125398" y="24188"/>
                    </a:lnTo>
                    <a:lnTo>
                      <a:pt x="125398" y="48376"/>
                    </a:lnTo>
                    <a:lnTo>
                      <a:pt x="142017" y="48376"/>
                    </a:lnTo>
                    <a:lnTo>
                      <a:pt x="142017" y="72564"/>
                    </a:lnTo>
                    <a:lnTo>
                      <a:pt x="243242" y="72564"/>
                    </a:lnTo>
                    <a:lnTo>
                      <a:pt x="243242" y="96752"/>
                    </a:lnTo>
                    <a:lnTo>
                      <a:pt x="291588" y="96752"/>
                    </a:lnTo>
                    <a:lnTo>
                      <a:pt x="291588" y="122452"/>
                    </a:lnTo>
                    <a:lnTo>
                      <a:pt x="299142" y="122452"/>
                    </a:lnTo>
                    <a:lnTo>
                      <a:pt x="299142" y="244904"/>
                    </a:lnTo>
                    <a:lnTo>
                      <a:pt x="306696" y="244904"/>
                    </a:lnTo>
                    <a:lnTo>
                      <a:pt x="306696" y="270604"/>
                    </a:lnTo>
                    <a:lnTo>
                      <a:pt x="314250" y="270604"/>
                    </a:lnTo>
                    <a:lnTo>
                      <a:pt x="314250" y="344680"/>
                    </a:lnTo>
                    <a:lnTo>
                      <a:pt x="323315" y="344680"/>
                    </a:lnTo>
                    <a:lnTo>
                      <a:pt x="323315" y="368868"/>
                    </a:lnTo>
                    <a:lnTo>
                      <a:pt x="330869" y="368868"/>
                    </a:lnTo>
                    <a:lnTo>
                      <a:pt x="330869" y="470155"/>
                    </a:lnTo>
                    <a:lnTo>
                      <a:pt x="338423" y="470155"/>
                    </a:lnTo>
                    <a:lnTo>
                      <a:pt x="338423" y="569931"/>
                    </a:lnTo>
                    <a:lnTo>
                      <a:pt x="345977" y="569931"/>
                    </a:lnTo>
                    <a:lnTo>
                      <a:pt x="345977" y="672730"/>
                    </a:lnTo>
                    <a:lnTo>
                      <a:pt x="353531" y="672730"/>
                    </a:lnTo>
                    <a:lnTo>
                      <a:pt x="353531" y="722618"/>
                    </a:lnTo>
                    <a:lnTo>
                      <a:pt x="377704" y="722618"/>
                    </a:lnTo>
                    <a:lnTo>
                      <a:pt x="377704" y="748317"/>
                    </a:lnTo>
                    <a:lnTo>
                      <a:pt x="385258" y="748317"/>
                    </a:lnTo>
                    <a:lnTo>
                      <a:pt x="385258" y="799717"/>
                    </a:lnTo>
                    <a:lnTo>
                      <a:pt x="394323" y="799717"/>
                    </a:lnTo>
                    <a:lnTo>
                      <a:pt x="394323" y="851117"/>
                    </a:lnTo>
                    <a:lnTo>
                      <a:pt x="472886" y="851117"/>
                    </a:lnTo>
                    <a:lnTo>
                      <a:pt x="472886" y="876816"/>
                    </a:lnTo>
                    <a:lnTo>
                      <a:pt x="559002" y="876816"/>
                    </a:lnTo>
                    <a:lnTo>
                      <a:pt x="559002" y="904028"/>
                    </a:lnTo>
                    <a:lnTo>
                      <a:pt x="566557" y="904028"/>
                    </a:lnTo>
                    <a:lnTo>
                      <a:pt x="566557" y="929728"/>
                    </a:lnTo>
                    <a:lnTo>
                      <a:pt x="605838" y="929728"/>
                    </a:lnTo>
                    <a:lnTo>
                      <a:pt x="605838" y="956939"/>
                    </a:lnTo>
                    <a:lnTo>
                      <a:pt x="614903" y="956939"/>
                    </a:lnTo>
                    <a:lnTo>
                      <a:pt x="614903" y="982639"/>
                    </a:lnTo>
                    <a:lnTo>
                      <a:pt x="622457" y="982639"/>
                    </a:lnTo>
                    <a:lnTo>
                      <a:pt x="622457" y="1009851"/>
                    </a:lnTo>
                    <a:lnTo>
                      <a:pt x="630011" y="1009851"/>
                    </a:lnTo>
                    <a:lnTo>
                      <a:pt x="630011" y="1037062"/>
                    </a:lnTo>
                    <a:lnTo>
                      <a:pt x="637565" y="1037062"/>
                    </a:lnTo>
                    <a:lnTo>
                      <a:pt x="637565" y="1062762"/>
                    </a:lnTo>
                    <a:lnTo>
                      <a:pt x="654184" y="1062762"/>
                    </a:lnTo>
                    <a:lnTo>
                      <a:pt x="654184" y="1089974"/>
                    </a:lnTo>
                    <a:lnTo>
                      <a:pt x="661738" y="1089974"/>
                    </a:lnTo>
                    <a:lnTo>
                      <a:pt x="661738" y="1117185"/>
                    </a:lnTo>
                    <a:lnTo>
                      <a:pt x="669292" y="1117185"/>
                    </a:lnTo>
                    <a:lnTo>
                      <a:pt x="669292" y="1142885"/>
                    </a:lnTo>
                    <a:lnTo>
                      <a:pt x="676846" y="1142885"/>
                    </a:lnTo>
                    <a:lnTo>
                      <a:pt x="676846" y="1197308"/>
                    </a:lnTo>
                    <a:lnTo>
                      <a:pt x="701019" y="1197308"/>
                    </a:lnTo>
                    <a:lnTo>
                      <a:pt x="701019" y="1251731"/>
                    </a:lnTo>
                    <a:lnTo>
                      <a:pt x="708573" y="1251731"/>
                    </a:lnTo>
                    <a:lnTo>
                      <a:pt x="708573" y="1307666"/>
                    </a:lnTo>
                    <a:lnTo>
                      <a:pt x="960880" y="1307666"/>
                    </a:lnTo>
                    <a:lnTo>
                      <a:pt x="960880" y="1334877"/>
                    </a:lnTo>
                    <a:lnTo>
                      <a:pt x="992607" y="1334877"/>
                    </a:lnTo>
                    <a:lnTo>
                      <a:pt x="992607" y="1363601"/>
                    </a:lnTo>
                    <a:lnTo>
                      <a:pt x="1000161" y="1363601"/>
                    </a:lnTo>
                    <a:lnTo>
                      <a:pt x="1000161" y="1419536"/>
                    </a:lnTo>
                    <a:lnTo>
                      <a:pt x="1007715" y="1419536"/>
                    </a:lnTo>
                    <a:lnTo>
                      <a:pt x="1007715" y="1448259"/>
                    </a:lnTo>
                    <a:lnTo>
                      <a:pt x="1031888" y="1448259"/>
                    </a:lnTo>
                    <a:lnTo>
                      <a:pt x="1031888" y="1475470"/>
                    </a:lnTo>
                    <a:lnTo>
                      <a:pt x="1039442" y="1475470"/>
                    </a:lnTo>
                    <a:lnTo>
                      <a:pt x="1039442" y="1504194"/>
                    </a:lnTo>
                    <a:lnTo>
                      <a:pt x="1046996" y="1504194"/>
                    </a:lnTo>
                    <a:lnTo>
                      <a:pt x="1046996" y="1532917"/>
                    </a:lnTo>
                    <a:lnTo>
                      <a:pt x="1054551" y="1532917"/>
                    </a:lnTo>
                    <a:lnTo>
                      <a:pt x="1054551" y="1560129"/>
                    </a:lnTo>
                    <a:lnTo>
                      <a:pt x="1071170" y="1560129"/>
                    </a:lnTo>
                    <a:lnTo>
                      <a:pt x="1071170" y="1588852"/>
                    </a:lnTo>
                    <a:lnTo>
                      <a:pt x="1095343" y="1588852"/>
                    </a:lnTo>
                    <a:lnTo>
                      <a:pt x="1095343" y="1644787"/>
                    </a:lnTo>
                    <a:lnTo>
                      <a:pt x="1142178" y="1644787"/>
                    </a:lnTo>
                    <a:lnTo>
                      <a:pt x="1142178" y="1673510"/>
                    </a:lnTo>
                    <a:lnTo>
                      <a:pt x="1157286" y="1673510"/>
                    </a:lnTo>
                    <a:lnTo>
                      <a:pt x="1157286" y="1702233"/>
                    </a:lnTo>
                    <a:lnTo>
                      <a:pt x="1267576" y="1702233"/>
                    </a:lnTo>
                    <a:lnTo>
                      <a:pt x="1267576" y="1729445"/>
                    </a:lnTo>
                    <a:lnTo>
                      <a:pt x="1275130" y="1729445"/>
                    </a:lnTo>
                    <a:lnTo>
                      <a:pt x="1275130" y="1758168"/>
                    </a:lnTo>
                    <a:lnTo>
                      <a:pt x="1284195" y="1758168"/>
                    </a:lnTo>
                    <a:lnTo>
                      <a:pt x="1284195" y="1814103"/>
                    </a:lnTo>
                    <a:lnTo>
                      <a:pt x="1299303" y="1814103"/>
                    </a:lnTo>
                    <a:lnTo>
                      <a:pt x="1299303" y="1842826"/>
                    </a:lnTo>
                    <a:lnTo>
                      <a:pt x="1331030" y="1842826"/>
                    </a:lnTo>
                    <a:lnTo>
                      <a:pt x="1331030" y="1871550"/>
                    </a:lnTo>
                    <a:lnTo>
                      <a:pt x="1394484" y="1871550"/>
                    </a:lnTo>
                    <a:lnTo>
                      <a:pt x="1394484" y="1900273"/>
                    </a:lnTo>
                    <a:lnTo>
                      <a:pt x="1409593" y="1900273"/>
                    </a:lnTo>
                    <a:lnTo>
                      <a:pt x="1409593" y="1930508"/>
                    </a:lnTo>
                    <a:lnTo>
                      <a:pt x="1488155" y="1930508"/>
                    </a:lnTo>
                    <a:lnTo>
                      <a:pt x="1488155" y="1960743"/>
                    </a:lnTo>
                    <a:lnTo>
                      <a:pt x="1527436" y="1960743"/>
                    </a:lnTo>
                    <a:lnTo>
                      <a:pt x="1527436" y="1990978"/>
                    </a:lnTo>
                    <a:lnTo>
                      <a:pt x="1637726" y="1990978"/>
                    </a:lnTo>
                    <a:lnTo>
                      <a:pt x="1637726" y="2021213"/>
                    </a:lnTo>
                    <a:lnTo>
                      <a:pt x="1654345" y="2021213"/>
                    </a:lnTo>
                    <a:lnTo>
                      <a:pt x="1654345" y="2051448"/>
                    </a:lnTo>
                    <a:lnTo>
                      <a:pt x="1661899" y="2051448"/>
                    </a:lnTo>
                    <a:lnTo>
                      <a:pt x="1661899" y="2083195"/>
                    </a:lnTo>
                    <a:lnTo>
                      <a:pt x="1677008" y="2083195"/>
                    </a:lnTo>
                    <a:lnTo>
                      <a:pt x="1677008" y="2113430"/>
                    </a:lnTo>
                    <a:lnTo>
                      <a:pt x="1701180" y="2113430"/>
                    </a:lnTo>
                    <a:lnTo>
                      <a:pt x="1701180" y="2145177"/>
                    </a:lnTo>
                    <a:lnTo>
                      <a:pt x="1708735" y="2145177"/>
                    </a:lnTo>
                    <a:lnTo>
                      <a:pt x="1708735" y="2176924"/>
                    </a:lnTo>
                    <a:lnTo>
                      <a:pt x="1748016" y="2176924"/>
                    </a:lnTo>
                    <a:lnTo>
                      <a:pt x="1748016" y="2210182"/>
                    </a:lnTo>
                    <a:lnTo>
                      <a:pt x="1865860" y="2210182"/>
                    </a:lnTo>
                    <a:lnTo>
                      <a:pt x="1865860" y="2241929"/>
                    </a:lnTo>
                    <a:lnTo>
                      <a:pt x="1882479" y="2241929"/>
                    </a:lnTo>
                    <a:lnTo>
                      <a:pt x="1882479" y="2273676"/>
                    </a:lnTo>
                    <a:lnTo>
                      <a:pt x="1953487" y="2273676"/>
                    </a:lnTo>
                    <a:lnTo>
                      <a:pt x="1953487" y="2305422"/>
                    </a:lnTo>
                    <a:lnTo>
                      <a:pt x="1961041" y="2305422"/>
                    </a:lnTo>
                    <a:lnTo>
                      <a:pt x="1961041" y="2337169"/>
                    </a:lnTo>
                    <a:lnTo>
                      <a:pt x="1976149" y="2337169"/>
                    </a:lnTo>
                    <a:lnTo>
                      <a:pt x="1976149" y="2370428"/>
                    </a:lnTo>
                    <a:lnTo>
                      <a:pt x="1992768" y="2370428"/>
                    </a:lnTo>
                    <a:lnTo>
                      <a:pt x="1992768" y="2435433"/>
                    </a:lnTo>
                    <a:lnTo>
                      <a:pt x="2000322" y="2435433"/>
                    </a:lnTo>
                    <a:lnTo>
                      <a:pt x="2000322" y="2468692"/>
                    </a:lnTo>
                    <a:lnTo>
                      <a:pt x="2024496" y="2468692"/>
                    </a:lnTo>
                    <a:lnTo>
                      <a:pt x="2024496" y="2501950"/>
                    </a:lnTo>
                    <a:lnTo>
                      <a:pt x="2047158" y="2501950"/>
                    </a:lnTo>
                    <a:lnTo>
                      <a:pt x="2047158" y="2535209"/>
                    </a:lnTo>
                    <a:lnTo>
                      <a:pt x="2086439" y="2535209"/>
                    </a:lnTo>
                    <a:lnTo>
                      <a:pt x="2086439" y="2568468"/>
                    </a:lnTo>
                    <a:lnTo>
                      <a:pt x="2394646" y="2568468"/>
                    </a:lnTo>
                    <a:lnTo>
                      <a:pt x="2394646" y="2603238"/>
                    </a:lnTo>
                    <a:lnTo>
                      <a:pt x="2566879" y="2603238"/>
                    </a:lnTo>
                    <a:lnTo>
                      <a:pt x="2566879" y="2638008"/>
                    </a:lnTo>
                    <a:lnTo>
                      <a:pt x="2575944" y="2638008"/>
                    </a:lnTo>
                    <a:lnTo>
                      <a:pt x="2575944" y="2672778"/>
                    </a:lnTo>
                    <a:lnTo>
                      <a:pt x="2591052" y="2672778"/>
                    </a:lnTo>
                    <a:lnTo>
                      <a:pt x="2591052" y="2707549"/>
                    </a:lnTo>
                    <a:lnTo>
                      <a:pt x="2637887" y="2707549"/>
                    </a:lnTo>
                    <a:lnTo>
                      <a:pt x="2637887" y="2777089"/>
                    </a:lnTo>
                    <a:lnTo>
                      <a:pt x="2662061" y="2777089"/>
                    </a:lnTo>
                    <a:lnTo>
                      <a:pt x="2662061" y="2811860"/>
                    </a:lnTo>
                    <a:lnTo>
                      <a:pt x="2968757" y="2811860"/>
                    </a:lnTo>
                    <a:lnTo>
                      <a:pt x="2968757" y="2848142"/>
                    </a:lnTo>
                    <a:lnTo>
                      <a:pt x="3032211" y="2848142"/>
                    </a:lnTo>
                    <a:lnTo>
                      <a:pt x="3032211" y="2882912"/>
                    </a:lnTo>
                    <a:lnTo>
                      <a:pt x="3063938" y="2882912"/>
                    </a:lnTo>
                    <a:lnTo>
                      <a:pt x="3063938" y="2952453"/>
                    </a:lnTo>
                    <a:lnTo>
                      <a:pt x="3331353" y="2952453"/>
                    </a:lnTo>
                    <a:lnTo>
                      <a:pt x="3331353" y="2999317"/>
                    </a:lnTo>
                    <a:lnTo>
                      <a:pt x="3402361" y="2999317"/>
                    </a:lnTo>
                    <a:lnTo>
                      <a:pt x="3402361" y="3044670"/>
                    </a:lnTo>
                    <a:lnTo>
                      <a:pt x="3630494" y="3044670"/>
                    </a:lnTo>
                    <a:lnTo>
                      <a:pt x="3630494" y="3100604"/>
                    </a:lnTo>
                    <a:lnTo>
                      <a:pt x="3890355" y="3100604"/>
                    </a:lnTo>
                    <a:lnTo>
                      <a:pt x="3890355" y="3168633"/>
                    </a:lnTo>
                    <a:lnTo>
                      <a:pt x="3953809" y="3168633"/>
                    </a:lnTo>
                    <a:lnTo>
                      <a:pt x="3953809" y="3238174"/>
                    </a:lnTo>
                    <a:lnTo>
                      <a:pt x="4331514" y="3238174"/>
                    </a:lnTo>
                    <a:lnTo>
                      <a:pt x="4331514" y="3375743"/>
                    </a:lnTo>
                    <a:lnTo>
                      <a:pt x="6049313" y="3375743"/>
                    </a:lnTo>
                  </a:path>
                </a:pathLst>
              </a:custGeom>
              <a:noFill/>
              <a:ln w="38100" cap="flat">
                <a:solidFill>
                  <a:schemeClr val="accent4"/>
                </a:solidFill>
                <a:custDash>
                  <a:ds d="600142" sp="200047"/>
                </a:custDash>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1" name="Freeform 304">
                <a:extLst>
                  <a:ext uri="{FF2B5EF4-FFF2-40B4-BE49-F238E27FC236}">
                    <a16:creationId xmlns:a16="http://schemas.microsoft.com/office/drawing/2014/main" id="{AE528386-81ED-2BBE-F03E-E40ED1C760A8}"/>
                  </a:ext>
                </a:extLst>
              </p:cNvPr>
              <p:cNvSpPr/>
              <p:nvPr/>
            </p:nvSpPr>
            <p:spPr>
              <a:xfrm>
                <a:off x="9023963" y="4426756"/>
                <a:ext cx="3021" cy="1511"/>
              </a:xfrm>
              <a:custGeom>
                <a:avLst/>
                <a:gdLst>
                  <a:gd name="connsiteX0" fmla="*/ 0 w 3021"/>
                  <a:gd name="connsiteY0" fmla="*/ 1512 h 1511"/>
                  <a:gd name="connsiteX1" fmla="*/ 3022 w 3021"/>
                  <a:gd name="connsiteY1" fmla="*/ 0 h 1511"/>
                </a:gdLst>
                <a:ahLst/>
                <a:cxnLst>
                  <a:cxn ang="0">
                    <a:pos x="connsiteX0" y="connsiteY0"/>
                  </a:cxn>
                  <a:cxn ang="0">
                    <a:pos x="connsiteX1" y="connsiteY1"/>
                  </a:cxn>
                </a:cxnLst>
                <a:rect l="l" t="t" r="r" b="b"/>
                <a:pathLst>
                  <a:path w="3021" h="1511">
                    <a:moveTo>
                      <a:pt x="0" y="1512"/>
                    </a:moveTo>
                    <a:lnTo>
                      <a:pt x="3022" y="0"/>
                    </a:lnTo>
                  </a:path>
                </a:pathLst>
              </a:custGeom>
              <a:ln w="15875" cap="flat">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2" name="Freeform 305">
                <a:extLst>
                  <a:ext uri="{FF2B5EF4-FFF2-40B4-BE49-F238E27FC236}">
                    <a16:creationId xmlns:a16="http://schemas.microsoft.com/office/drawing/2014/main" id="{9D5FDDC4-5BCF-0B49-8256-FA852FB162A6}"/>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3" name="Freeform 306">
                <a:extLst>
                  <a:ext uri="{FF2B5EF4-FFF2-40B4-BE49-F238E27FC236}">
                    <a16:creationId xmlns:a16="http://schemas.microsoft.com/office/drawing/2014/main" id="{9BEFF658-0A11-D421-0559-FD86782101E2}"/>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4" name="Freeform 307">
                <a:extLst>
                  <a:ext uri="{FF2B5EF4-FFF2-40B4-BE49-F238E27FC236}">
                    <a16:creationId xmlns:a16="http://schemas.microsoft.com/office/drawing/2014/main" id="{F5D43C2A-1346-5F07-BEBC-B0F3374DC57B}"/>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5" name="Freeform 308">
                <a:extLst>
                  <a:ext uri="{FF2B5EF4-FFF2-40B4-BE49-F238E27FC236}">
                    <a16:creationId xmlns:a16="http://schemas.microsoft.com/office/drawing/2014/main" id="{B69EB1BF-C14E-7D2C-E272-F43B2FD4D22B}"/>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6" name="Freeform 309">
                <a:extLst>
                  <a:ext uri="{FF2B5EF4-FFF2-40B4-BE49-F238E27FC236}">
                    <a16:creationId xmlns:a16="http://schemas.microsoft.com/office/drawing/2014/main" id="{B7040A95-50FE-D548-9293-8CE9F4EA3B4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7" name="Freeform 310">
                <a:extLst>
                  <a:ext uri="{FF2B5EF4-FFF2-40B4-BE49-F238E27FC236}">
                    <a16:creationId xmlns:a16="http://schemas.microsoft.com/office/drawing/2014/main" id="{4DCDAE1D-4893-1055-57AD-188A00545A0C}"/>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8" name="Freeform 311">
                <a:extLst>
                  <a:ext uri="{FF2B5EF4-FFF2-40B4-BE49-F238E27FC236}">
                    <a16:creationId xmlns:a16="http://schemas.microsoft.com/office/drawing/2014/main" id="{4C214F56-C8E3-3042-5D77-98AA73EB31CD}"/>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99" name="Freeform 312">
                <a:extLst>
                  <a:ext uri="{FF2B5EF4-FFF2-40B4-BE49-F238E27FC236}">
                    <a16:creationId xmlns:a16="http://schemas.microsoft.com/office/drawing/2014/main" id="{AC9ED74E-F16C-992E-CD6F-988353BDD46E}"/>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0" name="Freeform 313">
                <a:extLst>
                  <a:ext uri="{FF2B5EF4-FFF2-40B4-BE49-F238E27FC236}">
                    <a16:creationId xmlns:a16="http://schemas.microsoft.com/office/drawing/2014/main" id="{DFF2AF2B-578A-6B2A-A734-BF32BC9CA91C}"/>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1" name="Freeform 314">
                <a:extLst>
                  <a:ext uri="{FF2B5EF4-FFF2-40B4-BE49-F238E27FC236}">
                    <a16:creationId xmlns:a16="http://schemas.microsoft.com/office/drawing/2014/main" id="{11A92A17-38B4-602E-92C3-97C5C972675E}"/>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2" name="Freeform 315">
                <a:extLst>
                  <a:ext uri="{FF2B5EF4-FFF2-40B4-BE49-F238E27FC236}">
                    <a16:creationId xmlns:a16="http://schemas.microsoft.com/office/drawing/2014/main" id="{8F0D63DA-E1E7-69C6-6BC6-0C4E989B629D}"/>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3" name="Freeform 316">
                <a:extLst>
                  <a:ext uri="{FF2B5EF4-FFF2-40B4-BE49-F238E27FC236}">
                    <a16:creationId xmlns:a16="http://schemas.microsoft.com/office/drawing/2014/main" id="{C1AD8925-BA2E-F706-5296-8129B86EC064}"/>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4" name="Freeform 317">
                <a:extLst>
                  <a:ext uri="{FF2B5EF4-FFF2-40B4-BE49-F238E27FC236}">
                    <a16:creationId xmlns:a16="http://schemas.microsoft.com/office/drawing/2014/main" id="{266C2B04-0BC3-1200-2C14-196639C5928A}"/>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5" name="Freeform 318">
                <a:extLst>
                  <a:ext uri="{FF2B5EF4-FFF2-40B4-BE49-F238E27FC236}">
                    <a16:creationId xmlns:a16="http://schemas.microsoft.com/office/drawing/2014/main" id="{38B49AD7-ECC3-3858-45ED-5089CBE8EB48}"/>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6" name="Freeform 319">
                <a:extLst>
                  <a:ext uri="{FF2B5EF4-FFF2-40B4-BE49-F238E27FC236}">
                    <a16:creationId xmlns:a16="http://schemas.microsoft.com/office/drawing/2014/main" id="{CCF1161A-243A-3033-439D-1B32189161FD}"/>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7" name="Freeform 320">
                <a:extLst>
                  <a:ext uri="{FF2B5EF4-FFF2-40B4-BE49-F238E27FC236}">
                    <a16:creationId xmlns:a16="http://schemas.microsoft.com/office/drawing/2014/main" id="{0C1C5E3D-82D6-B0C7-700F-87A8C01D8057}"/>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8" name="Freeform 321">
                <a:extLst>
                  <a:ext uri="{FF2B5EF4-FFF2-40B4-BE49-F238E27FC236}">
                    <a16:creationId xmlns:a16="http://schemas.microsoft.com/office/drawing/2014/main" id="{04683D15-4802-345B-481C-3A17571AC7A4}"/>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09" name="Freeform 322">
                <a:extLst>
                  <a:ext uri="{FF2B5EF4-FFF2-40B4-BE49-F238E27FC236}">
                    <a16:creationId xmlns:a16="http://schemas.microsoft.com/office/drawing/2014/main" id="{4BB62D7A-60F8-815B-D10E-B76134945A98}"/>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0" name="Freeform 323">
                <a:extLst>
                  <a:ext uri="{FF2B5EF4-FFF2-40B4-BE49-F238E27FC236}">
                    <a16:creationId xmlns:a16="http://schemas.microsoft.com/office/drawing/2014/main" id="{36A8F9CB-5D5C-4C48-BC71-CA659364E170}"/>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1" name="Freeform 324">
                <a:extLst>
                  <a:ext uri="{FF2B5EF4-FFF2-40B4-BE49-F238E27FC236}">
                    <a16:creationId xmlns:a16="http://schemas.microsoft.com/office/drawing/2014/main" id="{8DC05B54-21A7-8487-5ED2-E352D7DFCDF7}"/>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2" name="Freeform 325">
                <a:extLst>
                  <a:ext uri="{FF2B5EF4-FFF2-40B4-BE49-F238E27FC236}">
                    <a16:creationId xmlns:a16="http://schemas.microsoft.com/office/drawing/2014/main" id="{B9FCFCFF-75DD-020C-4C9D-87FDC899D98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3" name="Freeform 326">
                <a:extLst>
                  <a:ext uri="{FF2B5EF4-FFF2-40B4-BE49-F238E27FC236}">
                    <a16:creationId xmlns:a16="http://schemas.microsoft.com/office/drawing/2014/main" id="{1E6CB807-2F37-F8A1-56A4-E1B7EE15C5F5}"/>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4" name="Freeform 327">
                <a:extLst>
                  <a:ext uri="{FF2B5EF4-FFF2-40B4-BE49-F238E27FC236}">
                    <a16:creationId xmlns:a16="http://schemas.microsoft.com/office/drawing/2014/main" id="{10C65778-FAE7-D06F-25E3-EF43D8D365C3}"/>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5" name="Freeform 328">
                <a:extLst>
                  <a:ext uri="{FF2B5EF4-FFF2-40B4-BE49-F238E27FC236}">
                    <a16:creationId xmlns:a16="http://schemas.microsoft.com/office/drawing/2014/main" id="{1CA3372B-1E6A-37B8-87B0-F27F895377E2}"/>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6" name="Freeform 329">
                <a:extLst>
                  <a:ext uri="{FF2B5EF4-FFF2-40B4-BE49-F238E27FC236}">
                    <a16:creationId xmlns:a16="http://schemas.microsoft.com/office/drawing/2014/main" id="{18B50EC1-F3C3-C4E2-AD61-ABE2A3DA3B87}"/>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7" name="Freeform 330">
                <a:extLst>
                  <a:ext uri="{FF2B5EF4-FFF2-40B4-BE49-F238E27FC236}">
                    <a16:creationId xmlns:a16="http://schemas.microsoft.com/office/drawing/2014/main" id="{F6A62041-068C-3634-4F44-D8C3EA1C09AF}"/>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8" name="Freeform 331">
                <a:extLst>
                  <a:ext uri="{FF2B5EF4-FFF2-40B4-BE49-F238E27FC236}">
                    <a16:creationId xmlns:a16="http://schemas.microsoft.com/office/drawing/2014/main" id="{E6863226-3CA5-49FB-2A8E-539856F2D152}"/>
                  </a:ext>
                </a:extLst>
              </p:cNvPr>
              <p:cNvSpPr/>
              <p:nvPr/>
            </p:nvSpPr>
            <p:spPr>
              <a:xfrm>
                <a:off x="2955009"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19" name="Freeform 332">
                <a:extLst>
                  <a:ext uri="{FF2B5EF4-FFF2-40B4-BE49-F238E27FC236}">
                    <a16:creationId xmlns:a16="http://schemas.microsoft.com/office/drawing/2014/main" id="{875CDFA9-A711-4E43-3B7C-7017DE044992}"/>
                  </a:ext>
                </a:extLst>
              </p:cNvPr>
              <p:cNvSpPr/>
              <p:nvPr/>
            </p:nvSpPr>
            <p:spPr>
              <a:xfrm>
                <a:off x="298522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0" name="Freeform 333">
                <a:extLst>
                  <a:ext uri="{FF2B5EF4-FFF2-40B4-BE49-F238E27FC236}">
                    <a16:creationId xmlns:a16="http://schemas.microsoft.com/office/drawing/2014/main" id="{39037916-01AA-6B74-4CB0-AF3A485A53DE}"/>
                  </a:ext>
                </a:extLst>
              </p:cNvPr>
              <p:cNvSpPr/>
              <p:nvPr/>
            </p:nvSpPr>
            <p:spPr>
              <a:xfrm>
                <a:off x="3239043" y="117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1" name="Freeform 334">
                <a:extLst>
                  <a:ext uri="{FF2B5EF4-FFF2-40B4-BE49-F238E27FC236}">
                    <a16:creationId xmlns:a16="http://schemas.microsoft.com/office/drawing/2014/main" id="{18D2CE48-D137-D105-62A5-347A06757F7E}"/>
                  </a:ext>
                </a:extLst>
              </p:cNvPr>
              <p:cNvSpPr/>
              <p:nvPr/>
            </p:nvSpPr>
            <p:spPr>
              <a:xfrm>
                <a:off x="3269259" y="114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2" name="Freeform 335">
                <a:extLst>
                  <a:ext uri="{FF2B5EF4-FFF2-40B4-BE49-F238E27FC236}">
                    <a16:creationId xmlns:a16="http://schemas.microsoft.com/office/drawing/2014/main" id="{E9A49D9C-D3E6-02BA-FB40-FC69ABAB2935}"/>
                  </a:ext>
                </a:extLst>
              </p:cNvPr>
              <p:cNvSpPr/>
              <p:nvPr/>
            </p:nvSpPr>
            <p:spPr>
              <a:xfrm>
                <a:off x="3254151" y="132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3" name="Freeform 336">
                <a:extLst>
                  <a:ext uri="{FF2B5EF4-FFF2-40B4-BE49-F238E27FC236}">
                    <a16:creationId xmlns:a16="http://schemas.microsoft.com/office/drawing/2014/main" id="{A0D3DF19-6758-5A1B-18D5-F598F2790611}"/>
                  </a:ext>
                </a:extLst>
              </p:cNvPr>
              <p:cNvSpPr/>
              <p:nvPr/>
            </p:nvSpPr>
            <p:spPr>
              <a:xfrm>
                <a:off x="3284367" y="129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4" name="Freeform 337">
                <a:extLst>
                  <a:ext uri="{FF2B5EF4-FFF2-40B4-BE49-F238E27FC236}">
                    <a16:creationId xmlns:a16="http://schemas.microsoft.com/office/drawing/2014/main" id="{3FFF9308-C645-5C1B-564C-80B8819094FB}"/>
                  </a:ext>
                </a:extLst>
              </p:cNvPr>
              <p:cNvSpPr/>
              <p:nvPr/>
            </p:nvSpPr>
            <p:spPr>
              <a:xfrm>
                <a:off x="3270770" y="14198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5" name="Freeform 338">
                <a:extLst>
                  <a:ext uri="{FF2B5EF4-FFF2-40B4-BE49-F238E27FC236}">
                    <a16:creationId xmlns:a16="http://schemas.microsoft.com/office/drawing/2014/main" id="{B97113D5-E152-9183-922B-553CD7F4541B}"/>
                  </a:ext>
                </a:extLst>
              </p:cNvPr>
              <p:cNvSpPr/>
              <p:nvPr/>
            </p:nvSpPr>
            <p:spPr>
              <a:xfrm>
                <a:off x="3300986" y="13896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6" name="Freeform 339">
                <a:extLst>
                  <a:ext uri="{FF2B5EF4-FFF2-40B4-BE49-F238E27FC236}">
                    <a16:creationId xmlns:a16="http://schemas.microsoft.com/office/drawing/2014/main" id="{DB8D747F-694F-12D9-1D5D-3CB66011922F}"/>
                  </a:ext>
                </a:extLst>
              </p:cNvPr>
              <p:cNvSpPr/>
              <p:nvPr/>
            </p:nvSpPr>
            <p:spPr>
              <a:xfrm>
                <a:off x="3278324" y="152116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7" name="Freeform 340">
                <a:extLst>
                  <a:ext uri="{FF2B5EF4-FFF2-40B4-BE49-F238E27FC236}">
                    <a16:creationId xmlns:a16="http://schemas.microsoft.com/office/drawing/2014/main" id="{0EAD675E-3333-9C52-6A36-94C035B31B1B}"/>
                  </a:ext>
                </a:extLst>
              </p:cNvPr>
              <p:cNvSpPr/>
              <p:nvPr/>
            </p:nvSpPr>
            <p:spPr>
              <a:xfrm>
                <a:off x="3308540" y="149093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8" name="Freeform 341">
                <a:extLst>
                  <a:ext uri="{FF2B5EF4-FFF2-40B4-BE49-F238E27FC236}">
                    <a16:creationId xmlns:a16="http://schemas.microsoft.com/office/drawing/2014/main" id="{4CBF96A9-0314-5D41-2FB7-FF6451E38997}"/>
                  </a:ext>
                </a:extLst>
              </p:cNvPr>
              <p:cNvSpPr/>
              <p:nvPr/>
            </p:nvSpPr>
            <p:spPr>
              <a:xfrm>
                <a:off x="3285878" y="162094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29" name="Freeform 342">
                <a:extLst>
                  <a:ext uri="{FF2B5EF4-FFF2-40B4-BE49-F238E27FC236}">
                    <a16:creationId xmlns:a16="http://schemas.microsoft.com/office/drawing/2014/main" id="{22485EDD-284B-8C53-3365-04C7AAD8EFAD}"/>
                  </a:ext>
                </a:extLst>
              </p:cNvPr>
              <p:cNvSpPr/>
              <p:nvPr/>
            </p:nvSpPr>
            <p:spPr>
              <a:xfrm>
                <a:off x="3316094" y="159070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0" name="Freeform 343">
                <a:extLst>
                  <a:ext uri="{FF2B5EF4-FFF2-40B4-BE49-F238E27FC236}">
                    <a16:creationId xmlns:a16="http://schemas.microsoft.com/office/drawing/2014/main" id="{8B5784A7-6824-E780-35CB-5D4459873443}"/>
                  </a:ext>
                </a:extLst>
              </p:cNvPr>
              <p:cNvSpPr/>
              <p:nvPr/>
            </p:nvSpPr>
            <p:spPr>
              <a:xfrm>
                <a:off x="3371995"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1" name="Freeform 344">
                <a:extLst>
                  <a:ext uri="{FF2B5EF4-FFF2-40B4-BE49-F238E27FC236}">
                    <a16:creationId xmlns:a16="http://schemas.microsoft.com/office/drawing/2014/main" id="{7FD4645C-2CA1-70A8-39B7-80BB319009A6}"/>
                  </a:ext>
                </a:extLst>
              </p:cNvPr>
              <p:cNvSpPr/>
              <p:nvPr/>
            </p:nvSpPr>
            <p:spPr>
              <a:xfrm>
                <a:off x="3402211"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2" name="Freeform 345">
                <a:extLst>
                  <a:ext uri="{FF2B5EF4-FFF2-40B4-BE49-F238E27FC236}">
                    <a16:creationId xmlns:a16="http://schemas.microsoft.com/office/drawing/2014/main" id="{522AAB0B-D688-7A5B-7844-9D8C4AE9C46B}"/>
                  </a:ext>
                </a:extLst>
              </p:cNvPr>
              <p:cNvSpPr/>
              <p:nvPr/>
            </p:nvSpPr>
            <p:spPr>
              <a:xfrm>
                <a:off x="3381060"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3" name="Freeform 346">
                <a:extLst>
                  <a:ext uri="{FF2B5EF4-FFF2-40B4-BE49-F238E27FC236}">
                    <a16:creationId xmlns:a16="http://schemas.microsoft.com/office/drawing/2014/main" id="{6319F2FC-8AE3-C644-EE63-799809ECFCD4}"/>
                  </a:ext>
                </a:extLst>
              </p:cNvPr>
              <p:cNvSpPr/>
              <p:nvPr/>
            </p:nvSpPr>
            <p:spPr>
              <a:xfrm>
                <a:off x="3411276"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4" name="Freeform 347">
                <a:extLst>
                  <a:ext uri="{FF2B5EF4-FFF2-40B4-BE49-F238E27FC236}">
                    <a16:creationId xmlns:a16="http://schemas.microsoft.com/office/drawing/2014/main" id="{03216B86-5E2E-CF9F-CFDF-0E2832CDD0C7}"/>
                  </a:ext>
                </a:extLst>
              </p:cNvPr>
              <p:cNvSpPr/>
              <p:nvPr/>
            </p:nvSpPr>
            <p:spPr>
              <a:xfrm>
                <a:off x="3388614"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5" name="Freeform 348">
                <a:extLst>
                  <a:ext uri="{FF2B5EF4-FFF2-40B4-BE49-F238E27FC236}">
                    <a16:creationId xmlns:a16="http://schemas.microsoft.com/office/drawing/2014/main" id="{484E4B53-5B42-E38C-2E88-DC0CB03085C7}"/>
                  </a:ext>
                </a:extLst>
              </p:cNvPr>
              <p:cNvSpPr/>
              <p:nvPr/>
            </p:nvSpPr>
            <p:spPr>
              <a:xfrm>
                <a:off x="3418830"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6" name="Freeform 349">
                <a:extLst>
                  <a:ext uri="{FF2B5EF4-FFF2-40B4-BE49-F238E27FC236}">
                    <a16:creationId xmlns:a16="http://schemas.microsoft.com/office/drawing/2014/main" id="{07F8A4D5-8086-DA03-EC9D-205134BE996B}"/>
                  </a:ext>
                </a:extLst>
              </p:cNvPr>
              <p:cNvSpPr/>
              <p:nvPr/>
            </p:nvSpPr>
            <p:spPr>
              <a:xfrm>
                <a:off x="3411276" y="19021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7" name="Freeform 350">
                <a:extLst>
                  <a:ext uri="{FF2B5EF4-FFF2-40B4-BE49-F238E27FC236}">
                    <a16:creationId xmlns:a16="http://schemas.microsoft.com/office/drawing/2014/main" id="{A01977EF-F240-53E2-8047-CCDD9145EE30}"/>
                  </a:ext>
                </a:extLst>
              </p:cNvPr>
              <p:cNvSpPr/>
              <p:nvPr/>
            </p:nvSpPr>
            <p:spPr>
              <a:xfrm>
                <a:off x="3441492" y="18718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8" name="Freeform 351">
                <a:extLst>
                  <a:ext uri="{FF2B5EF4-FFF2-40B4-BE49-F238E27FC236}">
                    <a16:creationId xmlns:a16="http://schemas.microsoft.com/office/drawing/2014/main" id="{E60A4319-6D65-5781-9D1F-1B3505524933}"/>
                  </a:ext>
                </a:extLst>
              </p:cNvPr>
              <p:cNvSpPr/>
              <p:nvPr/>
            </p:nvSpPr>
            <p:spPr>
              <a:xfrm>
                <a:off x="3514011" y="19807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39" name="Freeform 352">
                <a:extLst>
                  <a:ext uri="{FF2B5EF4-FFF2-40B4-BE49-F238E27FC236}">
                    <a16:creationId xmlns:a16="http://schemas.microsoft.com/office/drawing/2014/main" id="{B40CC6E0-BFE6-6449-0B05-26BF7A6CA78B}"/>
                  </a:ext>
                </a:extLst>
              </p:cNvPr>
              <p:cNvSpPr/>
              <p:nvPr/>
            </p:nvSpPr>
            <p:spPr>
              <a:xfrm>
                <a:off x="3544228" y="19505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0" name="Freeform 353">
                <a:extLst>
                  <a:ext uri="{FF2B5EF4-FFF2-40B4-BE49-F238E27FC236}">
                    <a16:creationId xmlns:a16="http://schemas.microsoft.com/office/drawing/2014/main" id="{236A79B2-633A-6012-195F-2E30D7855576}"/>
                  </a:ext>
                </a:extLst>
              </p:cNvPr>
              <p:cNvSpPr/>
              <p:nvPr/>
            </p:nvSpPr>
            <p:spPr>
              <a:xfrm>
                <a:off x="3609193"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1" name="Freeform 354">
                <a:extLst>
                  <a:ext uri="{FF2B5EF4-FFF2-40B4-BE49-F238E27FC236}">
                    <a16:creationId xmlns:a16="http://schemas.microsoft.com/office/drawing/2014/main" id="{1F0A0637-6573-138A-069E-ABBEF7C92B0B}"/>
                  </a:ext>
                </a:extLst>
              </p:cNvPr>
              <p:cNvSpPr/>
              <p:nvPr/>
            </p:nvSpPr>
            <p:spPr>
              <a:xfrm>
                <a:off x="363940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2" name="Freeform 355">
                <a:extLst>
                  <a:ext uri="{FF2B5EF4-FFF2-40B4-BE49-F238E27FC236}">
                    <a16:creationId xmlns:a16="http://schemas.microsoft.com/office/drawing/2014/main" id="{25B20B44-C016-5C5F-C666-A7CE64033841}"/>
                  </a:ext>
                </a:extLst>
              </p:cNvPr>
              <p:cNvSpPr/>
              <p:nvPr/>
            </p:nvSpPr>
            <p:spPr>
              <a:xfrm>
                <a:off x="3616747" y="21938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3" name="Freeform 356">
                <a:extLst>
                  <a:ext uri="{FF2B5EF4-FFF2-40B4-BE49-F238E27FC236}">
                    <a16:creationId xmlns:a16="http://schemas.microsoft.com/office/drawing/2014/main" id="{2B7E557A-D0E8-8A61-1DDC-43EF0CED77B7}"/>
                  </a:ext>
                </a:extLst>
              </p:cNvPr>
              <p:cNvSpPr/>
              <p:nvPr/>
            </p:nvSpPr>
            <p:spPr>
              <a:xfrm>
                <a:off x="3646963" y="21636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4" name="Freeform 357">
                <a:extLst>
                  <a:ext uri="{FF2B5EF4-FFF2-40B4-BE49-F238E27FC236}">
                    <a16:creationId xmlns:a16="http://schemas.microsoft.com/office/drawing/2014/main" id="{6293AD1E-AB5A-FC19-E5CF-CAD276583448}"/>
                  </a:ext>
                </a:extLst>
              </p:cNvPr>
              <p:cNvSpPr/>
              <p:nvPr/>
            </p:nvSpPr>
            <p:spPr>
              <a:xfrm>
                <a:off x="3663582" y="23586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5" name="Freeform 358">
                <a:extLst>
                  <a:ext uri="{FF2B5EF4-FFF2-40B4-BE49-F238E27FC236}">
                    <a16:creationId xmlns:a16="http://schemas.microsoft.com/office/drawing/2014/main" id="{164EA0C3-D114-CD71-B26E-BF9C83E90FC7}"/>
                  </a:ext>
                </a:extLst>
              </p:cNvPr>
              <p:cNvSpPr/>
              <p:nvPr/>
            </p:nvSpPr>
            <p:spPr>
              <a:xfrm>
                <a:off x="3693799" y="2326932"/>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6" name="Freeform 359">
                <a:extLst>
                  <a:ext uri="{FF2B5EF4-FFF2-40B4-BE49-F238E27FC236}">
                    <a16:creationId xmlns:a16="http://schemas.microsoft.com/office/drawing/2014/main" id="{D9223545-B001-F76A-3D62-90E80539F5D8}"/>
                  </a:ext>
                </a:extLst>
              </p:cNvPr>
              <p:cNvSpPr/>
              <p:nvPr/>
            </p:nvSpPr>
            <p:spPr>
              <a:xfrm>
                <a:off x="3773872" y="23586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7" name="Freeform 360">
                <a:extLst>
                  <a:ext uri="{FF2B5EF4-FFF2-40B4-BE49-F238E27FC236}">
                    <a16:creationId xmlns:a16="http://schemas.microsoft.com/office/drawing/2014/main" id="{B98371D3-262D-31A4-C519-38E8AF00101E}"/>
                  </a:ext>
                </a:extLst>
              </p:cNvPr>
              <p:cNvSpPr/>
              <p:nvPr/>
            </p:nvSpPr>
            <p:spPr>
              <a:xfrm>
                <a:off x="3804088" y="2326932"/>
                <a:ext cx="15108" cy="61981"/>
              </a:xfrm>
              <a:custGeom>
                <a:avLst/>
                <a:gdLst>
                  <a:gd name="connsiteX0" fmla="*/ 0 w 15108"/>
                  <a:gd name="connsiteY0" fmla="*/ 0 h 61981"/>
                  <a:gd name="connsiteX1" fmla="*/ 0 w 15108"/>
                  <a:gd name="connsiteY1" fmla="*/ 61982 h 61981"/>
                </a:gdLst>
                <a:ahLst/>
                <a:cxnLst>
                  <a:cxn ang="0">
                    <a:pos x="connsiteX0" y="connsiteY0"/>
                  </a:cxn>
                  <a:cxn ang="0">
                    <a:pos x="connsiteX1" y="connsiteY1"/>
                  </a:cxn>
                </a:cxnLst>
                <a:rect l="l" t="t" r="r" b="b"/>
                <a:pathLst>
                  <a:path w="15108" h="61981">
                    <a:moveTo>
                      <a:pt x="0" y="0"/>
                    </a:moveTo>
                    <a:lnTo>
                      <a:pt x="0" y="61982"/>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8" name="Freeform 361">
                <a:extLst>
                  <a:ext uri="{FF2B5EF4-FFF2-40B4-BE49-F238E27FC236}">
                    <a16:creationId xmlns:a16="http://schemas.microsoft.com/office/drawing/2014/main" id="{897CBC7E-0B7C-FF79-474F-C886C3302EEC}"/>
                  </a:ext>
                </a:extLst>
              </p:cNvPr>
              <p:cNvSpPr/>
              <p:nvPr/>
            </p:nvSpPr>
            <p:spPr>
              <a:xfrm>
                <a:off x="3915889" y="238589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49" name="Freeform 362">
                <a:extLst>
                  <a:ext uri="{FF2B5EF4-FFF2-40B4-BE49-F238E27FC236}">
                    <a16:creationId xmlns:a16="http://schemas.microsoft.com/office/drawing/2014/main" id="{C76D35BF-FC2A-2D81-6532-94BD7B215DA7}"/>
                  </a:ext>
                </a:extLst>
              </p:cNvPr>
              <p:cNvSpPr/>
              <p:nvPr/>
            </p:nvSpPr>
            <p:spPr>
              <a:xfrm>
                <a:off x="3946105" y="235565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0" name="Freeform 363">
                <a:extLst>
                  <a:ext uri="{FF2B5EF4-FFF2-40B4-BE49-F238E27FC236}">
                    <a16:creationId xmlns:a16="http://schemas.microsoft.com/office/drawing/2014/main" id="{5D91A510-5C0B-378C-4A41-38D9436E974F}"/>
                  </a:ext>
                </a:extLst>
              </p:cNvPr>
              <p:cNvSpPr/>
              <p:nvPr/>
            </p:nvSpPr>
            <p:spPr>
              <a:xfrm>
                <a:off x="4246758" y="28938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1" name="Freeform 364">
                <a:extLst>
                  <a:ext uri="{FF2B5EF4-FFF2-40B4-BE49-F238E27FC236}">
                    <a16:creationId xmlns:a16="http://schemas.microsoft.com/office/drawing/2014/main" id="{E0C14EDD-861F-02D3-847B-B7F83DD5DA6C}"/>
                  </a:ext>
                </a:extLst>
              </p:cNvPr>
              <p:cNvSpPr/>
              <p:nvPr/>
            </p:nvSpPr>
            <p:spPr>
              <a:xfrm>
                <a:off x="4276974" y="28636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2" name="Freeform 365">
                <a:extLst>
                  <a:ext uri="{FF2B5EF4-FFF2-40B4-BE49-F238E27FC236}">
                    <a16:creationId xmlns:a16="http://schemas.microsoft.com/office/drawing/2014/main" id="{7A6FBDF2-62A7-3FEE-D052-8E2F9BDB6613}"/>
                  </a:ext>
                </a:extLst>
              </p:cNvPr>
              <p:cNvSpPr/>
              <p:nvPr/>
            </p:nvSpPr>
            <p:spPr>
              <a:xfrm>
                <a:off x="4317766" y="292256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3" name="Freeform 366">
                <a:extLst>
                  <a:ext uri="{FF2B5EF4-FFF2-40B4-BE49-F238E27FC236}">
                    <a16:creationId xmlns:a16="http://schemas.microsoft.com/office/drawing/2014/main" id="{8E6690C3-1D15-940C-1C72-DD824D7E9972}"/>
                  </a:ext>
                </a:extLst>
              </p:cNvPr>
              <p:cNvSpPr/>
              <p:nvPr/>
            </p:nvSpPr>
            <p:spPr>
              <a:xfrm>
                <a:off x="4347983" y="289232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4" name="Freeform 367">
                <a:extLst>
                  <a:ext uri="{FF2B5EF4-FFF2-40B4-BE49-F238E27FC236}">
                    <a16:creationId xmlns:a16="http://schemas.microsoft.com/office/drawing/2014/main" id="{536170C6-320E-3795-33E4-F914E256E9F9}"/>
                  </a:ext>
                </a:extLst>
              </p:cNvPr>
              <p:cNvSpPr/>
              <p:nvPr/>
            </p:nvSpPr>
            <p:spPr>
              <a:xfrm>
                <a:off x="4381221" y="29815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5" name="Freeform 368">
                <a:extLst>
                  <a:ext uri="{FF2B5EF4-FFF2-40B4-BE49-F238E27FC236}">
                    <a16:creationId xmlns:a16="http://schemas.microsoft.com/office/drawing/2014/main" id="{571BDA80-41E3-92E8-A505-7F6DED408C8C}"/>
                  </a:ext>
                </a:extLst>
              </p:cNvPr>
              <p:cNvSpPr/>
              <p:nvPr/>
            </p:nvSpPr>
            <p:spPr>
              <a:xfrm>
                <a:off x="4411437" y="29512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6" name="Freeform 369">
                <a:extLst>
                  <a:ext uri="{FF2B5EF4-FFF2-40B4-BE49-F238E27FC236}">
                    <a16:creationId xmlns:a16="http://schemas.microsoft.com/office/drawing/2014/main" id="{C3948AED-DEA4-E343-87D0-C0FDC8BB0419}"/>
                  </a:ext>
                </a:extLst>
              </p:cNvPr>
              <p:cNvSpPr/>
              <p:nvPr/>
            </p:nvSpPr>
            <p:spPr>
              <a:xfrm>
                <a:off x="4381221" y="298152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7" name="Freeform 370">
                <a:extLst>
                  <a:ext uri="{FF2B5EF4-FFF2-40B4-BE49-F238E27FC236}">
                    <a16:creationId xmlns:a16="http://schemas.microsoft.com/office/drawing/2014/main" id="{ABD52FB0-54B6-9334-6E30-054A0EC57491}"/>
                  </a:ext>
                </a:extLst>
              </p:cNvPr>
              <p:cNvSpPr/>
              <p:nvPr/>
            </p:nvSpPr>
            <p:spPr>
              <a:xfrm>
                <a:off x="4411437" y="295128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8" name="Freeform 371">
                <a:extLst>
                  <a:ext uri="{FF2B5EF4-FFF2-40B4-BE49-F238E27FC236}">
                    <a16:creationId xmlns:a16="http://schemas.microsoft.com/office/drawing/2014/main" id="{39A9B590-3F27-1CC9-1D68-CEE4E039E9F6}"/>
                  </a:ext>
                </a:extLst>
              </p:cNvPr>
              <p:cNvSpPr/>
              <p:nvPr/>
            </p:nvSpPr>
            <p:spPr>
              <a:xfrm>
                <a:off x="4538346" y="30419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59" name="Freeform 372">
                <a:extLst>
                  <a:ext uri="{FF2B5EF4-FFF2-40B4-BE49-F238E27FC236}">
                    <a16:creationId xmlns:a16="http://schemas.microsoft.com/office/drawing/2014/main" id="{FEE9A4A7-93CB-711D-E291-D399FD93A85A}"/>
                  </a:ext>
                </a:extLst>
              </p:cNvPr>
              <p:cNvSpPr/>
              <p:nvPr/>
            </p:nvSpPr>
            <p:spPr>
              <a:xfrm>
                <a:off x="4568562" y="30117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0" name="Freeform 373">
                <a:extLst>
                  <a:ext uri="{FF2B5EF4-FFF2-40B4-BE49-F238E27FC236}">
                    <a16:creationId xmlns:a16="http://schemas.microsoft.com/office/drawing/2014/main" id="{293C8D20-BC8E-5F43-DE03-2A1DAE146CF2}"/>
                  </a:ext>
                </a:extLst>
              </p:cNvPr>
              <p:cNvSpPr/>
              <p:nvPr/>
            </p:nvSpPr>
            <p:spPr>
              <a:xfrm>
                <a:off x="4624462" y="31644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1" name="Freeform 374">
                <a:extLst>
                  <a:ext uri="{FF2B5EF4-FFF2-40B4-BE49-F238E27FC236}">
                    <a16:creationId xmlns:a16="http://schemas.microsoft.com/office/drawing/2014/main" id="{01E58E6B-14FB-5A21-00A8-7FE3FCFE6F1F}"/>
                  </a:ext>
                </a:extLst>
              </p:cNvPr>
              <p:cNvSpPr/>
              <p:nvPr/>
            </p:nvSpPr>
            <p:spPr>
              <a:xfrm>
                <a:off x="4654679" y="31342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2" name="Freeform 375">
                <a:extLst>
                  <a:ext uri="{FF2B5EF4-FFF2-40B4-BE49-F238E27FC236}">
                    <a16:creationId xmlns:a16="http://schemas.microsoft.com/office/drawing/2014/main" id="{C4533B9F-2D4D-D90D-9613-6841BA218A21}"/>
                  </a:ext>
                </a:extLst>
              </p:cNvPr>
              <p:cNvSpPr/>
              <p:nvPr/>
            </p:nvSpPr>
            <p:spPr>
              <a:xfrm>
                <a:off x="4624462" y="31644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3" name="Freeform 376">
                <a:extLst>
                  <a:ext uri="{FF2B5EF4-FFF2-40B4-BE49-F238E27FC236}">
                    <a16:creationId xmlns:a16="http://schemas.microsoft.com/office/drawing/2014/main" id="{1E1E67D8-DD63-A3F2-D162-838B9DD9719B}"/>
                  </a:ext>
                </a:extLst>
              </p:cNvPr>
              <p:cNvSpPr/>
              <p:nvPr/>
            </p:nvSpPr>
            <p:spPr>
              <a:xfrm>
                <a:off x="4654679" y="31342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4" name="Freeform 377">
                <a:extLst>
                  <a:ext uri="{FF2B5EF4-FFF2-40B4-BE49-F238E27FC236}">
                    <a16:creationId xmlns:a16="http://schemas.microsoft.com/office/drawing/2014/main" id="{D1B09108-6B1B-839B-FB15-ABD1F3F4F21F}"/>
                  </a:ext>
                </a:extLst>
              </p:cNvPr>
              <p:cNvSpPr/>
              <p:nvPr/>
            </p:nvSpPr>
            <p:spPr>
              <a:xfrm>
                <a:off x="4908496" y="33881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5" name="Freeform 378">
                <a:extLst>
                  <a:ext uri="{FF2B5EF4-FFF2-40B4-BE49-F238E27FC236}">
                    <a16:creationId xmlns:a16="http://schemas.microsoft.com/office/drawing/2014/main" id="{5C3792E4-BB01-09F9-D02D-B607295F5CB3}"/>
                  </a:ext>
                </a:extLst>
              </p:cNvPr>
              <p:cNvSpPr/>
              <p:nvPr/>
            </p:nvSpPr>
            <p:spPr>
              <a:xfrm>
                <a:off x="4938712" y="33579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6" name="Freeform 379">
                <a:extLst>
                  <a:ext uri="{FF2B5EF4-FFF2-40B4-BE49-F238E27FC236}">
                    <a16:creationId xmlns:a16="http://schemas.microsoft.com/office/drawing/2014/main" id="{A2E5407A-8527-8E03-3B0E-68C7B1556500}"/>
                  </a:ext>
                </a:extLst>
              </p:cNvPr>
              <p:cNvSpPr/>
              <p:nvPr/>
            </p:nvSpPr>
            <p:spPr>
              <a:xfrm>
                <a:off x="5003677" y="358622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7" name="Freeform 380">
                <a:extLst>
                  <a:ext uri="{FF2B5EF4-FFF2-40B4-BE49-F238E27FC236}">
                    <a16:creationId xmlns:a16="http://schemas.microsoft.com/office/drawing/2014/main" id="{3FEC8256-22B5-2E73-5B47-A0D48F0925E8}"/>
                  </a:ext>
                </a:extLst>
              </p:cNvPr>
              <p:cNvSpPr/>
              <p:nvPr/>
            </p:nvSpPr>
            <p:spPr>
              <a:xfrm>
                <a:off x="5033894" y="355598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8" name="Freeform 381">
                <a:extLst>
                  <a:ext uri="{FF2B5EF4-FFF2-40B4-BE49-F238E27FC236}">
                    <a16:creationId xmlns:a16="http://schemas.microsoft.com/office/drawing/2014/main" id="{A7AF3C52-FF32-41B2-0A53-19FC9D39FC28}"/>
                  </a:ext>
                </a:extLst>
              </p:cNvPr>
              <p:cNvSpPr/>
              <p:nvPr/>
            </p:nvSpPr>
            <p:spPr>
              <a:xfrm>
                <a:off x="5286200" y="36194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69" name="Freeform 382">
                <a:extLst>
                  <a:ext uri="{FF2B5EF4-FFF2-40B4-BE49-F238E27FC236}">
                    <a16:creationId xmlns:a16="http://schemas.microsoft.com/office/drawing/2014/main" id="{342A79D0-48D0-0F0E-97B5-BCB42514DD67}"/>
                  </a:ext>
                </a:extLst>
              </p:cNvPr>
              <p:cNvSpPr/>
              <p:nvPr/>
            </p:nvSpPr>
            <p:spPr>
              <a:xfrm>
                <a:off x="5316417" y="35892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0" name="Freeform 383">
                <a:extLst>
                  <a:ext uri="{FF2B5EF4-FFF2-40B4-BE49-F238E27FC236}">
                    <a16:creationId xmlns:a16="http://schemas.microsoft.com/office/drawing/2014/main" id="{60873537-F0BB-4612-3113-88772C95F1D8}"/>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1" name="Freeform 384">
                <a:extLst>
                  <a:ext uri="{FF2B5EF4-FFF2-40B4-BE49-F238E27FC236}">
                    <a16:creationId xmlns:a16="http://schemas.microsoft.com/office/drawing/2014/main" id="{18842A27-BFF0-76E7-D093-96E94A9FDD30}"/>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2" name="Freeform 385">
                <a:extLst>
                  <a:ext uri="{FF2B5EF4-FFF2-40B4-BE49-F238E27FC236}">
                    <a16:creationId xmlns:a16="http://schemas.microsoft.com/office/drawing/2014/main" id="{B7AF2D82-6210-4A0B-DBCA-77D7DE5AA912}"/>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3" name="Freeform 386">
                <a:extLst>
                  <a:ext uri="{FF2B5EF4-FFF2-40B4-BE49-F238E27FC236}">
                    <a16:creationId xmlns:a16="http://schemas.microsoft.com/office/drawing/2014/main" id="{2E316752-4D2A-9931-3965-7BD63F466C63}"/>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4" name="Freeform 387">
                <a:extLst>
                  <a:ext uri="{FF2B5EF4-FFF2-40B4-BE49-F238E27FC236}">
                    <a16:creationId xmlns:a16="http://schemas.microsoft.com/office/drawing/2014/main" id="{2843EE7F-F2DA-0637-C42F-3D9F7EDEC95C}"/>
                  </a:ext>
                </a:extLst>
              </p:cNvPr>
              <p:cNvSpPr/>
              <p:nvPr/>
            </p:nvSpPr>
            <p:spPr>
              <a:xfrm>
                <a:off x="610506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5" name="Freeform 388">
                <a:extLst>
                  <a:ext uri="{FF2B5EF4-FFF2-40B4-BE49-F238E27FC236}">
                    <a16:creationId xmlns:a16="http://schemas.microsoft.com/office/drawing/2014/main" id="{8EC63A8E-760F-F2BA-68B1-CD2BDBDF7C23}"/>
                  </a:ext>
                </a:extLst>
              </p:cNvPr>
              <p:cNvSpPr/>
              <p:nvPr/>
            </p:nvSpPr>
            <p:spPr>
              <a:xfrm>
                <a:off x="6135280"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6" name="Freeform 389">
                <a:extLst>
                  <a:ext uri="{FF2B5EF4-FFF2-40B4-BE49-F238E27FC236}">
                    <a16:creationId xmlns:a16="http://schemas.microsoft.com/office/drawing/2014/main" id="{4C94F89A-764D-79A6-61A3-60557F3D6E32}"/>
                  </a:ext>
                </a:extLst>
              </p:cNvPr>
              <p:cNvSpPr/>
              <p:nvPr/>
            </p:nvSpPr>
            <p:spPr>
              <a:xfrm>
                <a:off x="621535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7" name="Freeform 390">
                <a:extLst>
                  <a:ext uri="{FF2B5EF4-FFF2-40B4-BE49-F238E27FC236}">
                    <a16:creationId xmlns:a16="http://schemas.microsoft.com/office/drawing/2014/main" id="{E74A0E2C-110B-F77E-0490-007B50F5B243}"/>
                  </a:ext>
                </a:extLst>
              </p:cNvPr>
              <p:cNvSpPr/>
              <p:nvPr/>
            </p:nvSpPr>
            <p:spPr>
              <a:xfrm>
                <a:off x="6245569"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8" name="Freeform 391">
                <a:extLst>
                  <a:ext uri="{FF2B5EF4-FFF2-40B4-BE49-F238E27FC236}">
                    <a16:creationId xmlns:a16="http://schemas.microsoft.com/office/drawing/2014/main" id="{A26AA29F-0D6C-F3C1-617E-C6CD6217D8E2}"/>
                  </a:ext>
                </a:extLst>
              </p:cNvPr>
              <p:cNvSpPr/>
              <p:nvPr/>
            </p:nvSpPr>
            <p:spPr>
              <a:xfrm>
                <a:off x="6215353" y="400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79" name="Freeform 392">
                <a:extLst>
                  <a:ext uri="{FF2B5EF4-FFF2-40B4-BE49-F238E27FC236}">
                    <a16:creationId xmlns:a16="http://schemas.microsoft.com/office/drawing/2014/main" id="{11F703AB-5F4D-C707-F589-1BFA49FE2987}"/>
                  </a:ext>
                </a:extLst>
              </p:cNvPr>
              <p:cNvSpPr/>
              <p:nvPr/>
            </p:nvSpPr>
            <p:spPr>
              <a:xfrm>
                <a:off x="6245569" y="397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0" name="Freeform 393">
                <a:extLst>
                  <a:ext uri="{FF2B5EF4-FFF2-40B4-BE49-F238E27FC236}">
                    <a16:creationId xmlns:a16="http://schemas.microsoft.com/office/drawing/2014/main" id="{6F667512-85AB-044D-69D8-582BDFDD9E29}"/>
                  </a:ext>
                </a:extLst>
              </p:cNvPr>
              <p:cNvSpPr/>
              <p:nvPr/>
            </p:nvSpPr>
            <p:spPr>
              <a:xfrm>
                <a:off x="6389097" y="40956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1" name="Freeform 394">
                <a:extLst>
                  <a:ext uri="{FF2B5EF4-FFF2-40B4-BE49-F238E27FC236}">
                    <a16:creationId xmlns:a16="http://schemas.microsoft.com/office/drawing/2014/main" id="{B1896959-9760-A625-BA1F-47AFDDAB47BE}"/>
                  </a:ext>
                </a:extLst>
              </p:cNvPr>
              <p:cNvSpPr/>
              <p:nvPr/>
            </p:nvSpPr>
            <p:spPr>
              <a:xfrm>
                <a:off x="6419313" y="40654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2" name="Freeform 395">
                <a:extLst>
                  <a:ext uri="{FF2B5EF4-FFF2-40B4-BE49-F238E27FC236}">
                    <a16:creationId xmlns:a16="http://schemas.microsoft.com/office/drawing/2014/main" id="{E78D2DB9-62F9-398F-D2E7-DDDB9D5830D0}"/>
                  </a:ext>
                </a:extLst>
              </p:cNvPr>
              <p:cNvSpPr/>
              <p:nvPr/>
            </p:nvSpPr>
            <p:spPr>
              <a:xfrm>
                <a:off x="6562841" y="409568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3" name="Freeform 396">
                <a:extLst>
                  <a:ext uri="{FF2B5EF4-FFF2-40B4-BE49-F238E27FC236}">
                    <a16:creationId xmlns:a16="http://schemas.microsoft.com/office/drawing/2014/main" id="{ED6D1198-ED26-5EA0-B0D4-DABB2BA9FC9E}"/>
                  </a:ext>
                </a:extLst>
              </p:cNvPr>
              <p:cNvSpPr/>
              <p:nvPr/>
            </p:nvSpPr>
            <p:spPr>
              <a:xfrm>
                <a:off x="6593057" y="406544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4" name="Freeform 397">
                <a:extLst>
                  <a:ext uri="{FF2B5EF4-FFF2-40B4-BE49-F238E27FC236}">
                    <a16:creationId xmlns:a16="http://schemas.microsoft.com/office/drawing/2014/main" id="{F4998261-E380-AAF7-7A33-5D03BF1CB943}"/>
                  </a:ext>
                </a:extLst>
              </p:cNvPr>
              <p:cNvSpPr/>
              <p:nvPr/>
            </p:nvSpPr>
            <p:spPr>
              <a:xfrm>
                <a:off x="6633850" y="415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5" name="Freeform 398">
                <a:extLst>
                  <a:ext uri="{FF2B5EF4-FFF2-40B4-BE49-F238E27FC236}">
                    <a16:creationId xmlns:a16="http://schemas.microsoft.com/office/drawing/2014/main" id="{35F01DF5-6CE6-52BE-252C-6FAF28C35B8F}"/>
                  </a:ext>
                </a:extLst>
              </p:cNvPr>
              <p:cNvSpPr/>
              <p:nvPr/>
            </p:nvSpPr>
            <p:spPr>
              <a:xfrm>
                <a:off x="6664066" y="412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6" name="Freeform 399">
                <a:extLst>
                  <a:ext uri="{FF2B5EF4-FFF2-40B4-BE49-F238E27FC236}">
                    <a16:creationId xmlns:a16="http://schemas.microsoft.com/office/drawing/2014/main" id="{5F8E53E8-65BD-086E-20CD-4FB6A04FF070}"/>
                  </a:ext>
                </a:extLst>
              </p:cNvPr>
              <p:cNvSpPr/>
              <p:nvPr/>
            </p:nvSpPr>
            <p:spPr>
              <a:xfrm>
                <a:off x="6641404" y="415161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7" name="Freeform 400">
                <a:extLst>
                  <a:ext uri="{FF2B5EF4-FFF2-40B4-BE49-F238E27FC236}">
                    <a16:creationId xmlns:a16="http://schemas.microsoft.com/office/drawing/2014/main" id="{495B9FFF-8554-F8F1-8B25-CEC14DDD123F}"/>
                  </a:ext>
                </a:extLst>
              </p:cNvPr>
              <p:cNvSpPr/>
              <p:nvPr/>
            </p:nvSpPr>
            <p:spPr>
              <a:xfrm>
                <a:off x="6671620" y="412138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8" name="Freeform 401">
                <a:extLst>
                  <a:ext uri="{FF2B5EF4-FFF2-40B4-BE49-F238E27FC236}">
                    <a16:creationId xmlns:a16="http://schemas.microsoft.com/office/drawing/2014/main" id="{73155EF8-95CB-BF8E-E217-2E5A145BF4AF}"/>
                  </a:ext>
                </a:extLst>
              </p:cNvPr>
              <p:cNvSpPr/>
              <p:nvPr/>
            </p:nvSpPr>
            <p:spPr>
              <a:xfrm>
                <a:off x="6917883"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89" name="Freeform 402">
                <a:extLst>
                  <a:ext uri="{FF2B5EF4-FFF2-40B4-BE49-F238E27FC236}">
                    <a16:creationId xmlns:a16="http://schemas.microsoft.com/office/drawing/2014/main" id="{731510D2-803C-32FB-A44F-A33B7C86FAF0}"/>
                  </a:ext>
                </a:extLst>
              </p:cNvPr>
              <p:cNvSpPr/>
              <p:nvPr/>
            </p:nvSpPr>
            <p:spPr>
              <a:xfrm>
                <a:off x="6948100"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0" name="Freeform 403">
                <a:extLst>
                  <a:ext uri="{FF2B5EF4-FFF2-40B4-BE49-F238E27FC236}">
                    <a16:creationId xmlns:a16="http://schemas.microsoft.com/office/drawing/2014/main" id="{BC52AB6B-B556-D7AF-D651-37E0C4ECB8A0}"/>
                  </a:ext>
                </a:extLst>
              </p:cNvPr>
              <p:cNvSpPr/>
              <p:nvPr/>
            </p:nvSpPr>
            <p:spPr>
              <a:xfrm>
                <a:off x="6979827"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1" name="Freeform 404">
                <a:extLst>
                  <a:ext uri="{FF2B5EF4-FFF2-40B4-BE49-F238E27FC236}">
                    <a16:creationId xmlns:a16="http://schemas.microsoft.com/office/drawing/2014/main" id="{4B0AF1EC-4E2D-CC1B-1C9E-C72781950B92}"/>
                  </a:ext>
                </a:extLst>
              </p:cNvPr>
              <p:cNvSpPr/>
              <p:nvPr/>
            </p:nvSpPr>
            <p:spPr>
              <a:xfrm>
                <a:off x="7010043"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2" name="Freeform 405">
                <a:extLst>
                  <a:ext uri="{FF2B5EF4-FFF2-40B4-BE49-F238E27FC236}">
                    <a16:creationId xmlns:a16="http://schemas.microsoft.com/office/drawing/2014/main" id="{28BAF71D-C9CA-260C-E563-BEE4D6BE5DEF}"/>
                  </a:ext>
                </a:extLst>
              </p:cNvPr>
              <p:cNvSpPr/>
              <p:nvPr/>
            </p:nvSpPr>
            <p:spPr>
              <a:xfrm>
                <a:off x="7082562" y="428918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3" name="Freeform 406">
                <a:extLst>
                  <a:ext uri="{FF2B5EF4-FFF2-40B4-BE49-F238E27FC236}">
                    <a16:creationId xmlns:a16="http://schemas.microsoft.com/office/drawing/2014/main" id="{86697568-C7BA-A3E7-7803-45EB51415888}"/>
                  </a:ext>
                </a:extLst>
              </p:cNvPr>
              <p:cNvSpPr/>
              <p:nvPr/>
            </p:nvSpPr>
            <p:spPr>
              <a:xfrm>
                <a:off x="7112779" y="425895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4" name="Freeform 407">
                <a:extLst>
                  <a:ext uri="{FF2B5EF4-FFF2-40B4-BE49-F238E27FC236}">
                    <a16:creationId xmlns:a16="http://schemas.microsoft.com/office/drawing/2014/main" id="{19346D78-6522-145C-656A-ABE4BAB34A6E}"/>
                  </a:ext>
                </a:extLst>
              </p:cNvPr>
              <p:cNvSpPr/>
              <p:nvPr/>
            </p:nvSpPr>
            <p:spPr>
              <a:xfrm>
                <a:off x="7531275" y="44267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5" name="Freeform 408">
                <a:extLst>
                  <a:ext uri="{FF2B5EF4-FFF2-40B4-BE49-F238E27FC236}">
                    <a16:creationId xmlns:a16="http://schemas.microsoft.com/office/drawing/2014/main" id="{12AFA121-41EB-345D-85FF-63A580F04678}"/>
                  </a:ext>
                </a:extLst>
              </p:cNvPr>
              <p:cNvSpPr/>
              <p:nvPr/>
            </p:nvSpPr>
            <p:spPr>
              <a:xfrm>
                <a:off x="7561491" y="43965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6" name="Freeform 409">
                <a:extLst>
                  <a:ext uri="{FF2B5EF4-FFF2-40B4-BE49-F238E27FC236}">
                    <a16:creationId xmlns:a16="http://schemas.microsoft.com/office/drawing/2014/main" id="{A6EA3D3B-F955-F378-63E4-A9D970E2E35F}"/>
                  </a:ext>
                </a:extLst>
              </p:cNvPr>
              <p:cNvSpPr/>
              <p:nvPr/>
            </p:nvSpPr>
            <p:spPr>
              <a:xfrm>
                <a:off x="8996768" y="442675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797" name="Freeform 410">
                <a:extLst>
                  <a:ext uri="{FF2B5EF4-FFF2-40B4-BE49-F238E27FC236}">
                    <a16:creationId xmlns:a16="http://schemas.microsoft.com/office/drawing/2014/main" id="{C94C972C-EC54-6FEF-BB4E-B5492167BE2B}"/>
                  </a:ext>
                </a:extLst>
              </p:cNvPr>
              <p:cNvSpPr/>
              <p:nvPr/>
            </p:nvSpPr>
            <p:spPr>
              <a:xfrm>
                <a:off x="9026984" y="439652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606" name="Graphic 4">
              <a:extLst>
                <a:ext uri="{FF2B5EF4-FFF2-40B4-BE49-F238E27FC236}">
                  <a16:creationId xmlns:a16="http://schemas.microsoft.com/office/drawing/2014/main" id="{359BFE2A-6997-6FE1-13CB-A825808A2280}"/>
                </a:ext>
              </a:extLst>
            </p:cNvPr>
            <p:cNvGrpSpPr/>
            <p:nvPr/>
          </p:nvGrpSpPr>
          <p:grpSpPr>
            <a:xfrm>
              <a:off x="1164249" y="2555643"/>
              <a:ext cx="10397983" cy="6151013"/>
              <a:chOff x="2741984" y="969378"/>
              <a:chExt cx="7359191" cy="3876133"/>
            </a:xfrm>
          </p:grpSpPr>
          <p:sp>
            <p:nvSpPr>
              <p:cNvPr id="645" name="Freeform 5">
                <a:extLst>
                  <a:ext uri="{FF2B5EF4-FFF2-40B4-BE49-F238E27FC236}">
                    <a16:creationId xmlns:a16="http://schemas.microsoft.com/office/drawing/2014/main" id="{11A1C8CC-538E-A809-2F23-94F7FB81F3B8}"/>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46" name="Freeform 6">
                <a:extLst>
                  <a:ext uri="{FF2B5EF4-FFF2-40B4-BE49-F238E27FC236}">
                    <a16:creationId xmlns:a16="http://schemas.microsoft.com/office/drawing/2014/main" id="{7C6C3BF0-35CC-7359-4A1A-B7019E2A21AF}"/>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47" name="Freeform 7">
                <a:extLst>
                  <a:ext uri="{FF2B5EF4-FFF2-40B4-BE49-F238E27FC236}">
                    <a16:creationId xmlns:a16="http://schemas.microsoft.com/office/drawing/2014/main" id="{272F5EAF-FB98-20D7-9325-CF570D4BC3D7}"/>
                  </a:ext>
                </a:extLst>
              </p:cNvPr>
              <p:cNvSpPr/>
              <p:nvPr/>
            </p:nvSpPr>
            <p:spPr>
              <a:xfrm>
                <a:off x="2806949" y="4782018"/>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48" name="Freeform 8">
                <a:extLst>
                  <a:ext uri="{FF2B5EF4-FFF2-40B4-BE49-F238E27FC236}">
                    <a16:creationId xmlns:a16="http://schemas.microsoft.com/office/drawing/2014/main" id="{E7AAC7DE-8D36-DF8D-A234-8FC192D3CDFC}"/>
                  </a:ext>
                </a:extLst>
              </p:cNvPr>
              <p:cNvSpPr/>
              <p:nvPr/>
            </p:nvSpPr>
            <p:spPr>
              <a:xfrm>
                <a:off x="297767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49" name="Freeform 9">
                <a:extLst>
                  <a:ext uri="{FF2B5EF4-FFF2-40B4-BE49-F238E27FC236}">
                    <a16:creationId xmlns:a16="http://schemas.microsoft.com/office/drawing/2014/main" id="{550F775F-122F-68A5-F4A0-DACD7C026975}"/>
                  </a:ext>
                </a:extLst>
              </p:cNvPr>
              <p:cNvSpPr/>
              <p:nvPr/>
            </p:nvSpPr>
            <p:spPr>
              <a:xfrm>
                <a:off x="3217891"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0" name="Freeform 10">
                <a:extLst>
                  <a:ext uri="{FF2B5EF4-FFF2-40B4-BE49-F238E27FC236}">
                    <a16:creationId xmlns:a16="http://schemas.microsoft.com/office/drawing/2014/main" id="{98783684-7413-BE1F-3D12-5BB56699EDAE}"/>
                  </a:ext>
                </a:extLst>
              </p:cNvPr>
              <p:cNvSpPr/>
              <p:nvPr/>
            </p:nvSpPr>
            <p:spPr>
              <a:xfrm>
                <a:off x="345660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1" name="Freeform 11">
                <a:extLst>
                  <a:ext uri="{FF2B5EF4-FFF2-40B4-BE49-F238E27FC236}">
                    <a16:creationId xmlns:a16="http://schemas.microsoft.com/office/drawing/2014/main" id="{665E5A4F-9065-F5F0-115A-B44739C859DE}"/>
                  </a:ext>
                </a:extLst>
              </p:cNvPr>
              <p:cNvSpPr/>
              <p:nvPr/>
            </p:nvSpPr>
            <p:spPr>
              <a:xfrm>
                <a:off x="369682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2" name="Freeform 12">
                <a:extLst>
                  <a:ext uri="{FF2B5EF4-FFF2-40B4-BE49-F238E27FC236}">
                    <a16:creationId xmlns:a16="http://schemas.microsoft.com/office/drawing/2014/main" id="{B0CDB618-AEAA-D80E-8036-121847CDBBCA}"/>
                  </a:ext>
                </a:extLst>
              </p:cNvPr>
              <p:cNvSpPr/>
              <p:nvPr/>
            </p:nvSpPr>
            <p:spPr>
              <a:xfrm>
                <a:off x="393704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3" name="Freeform 13">
                <a:extLst>
                  <a:ext uri="{FF2B5EF4-FFF2-40B4-BE49-F238E27FC236}">
                    <a16:creationId xmlns:a16="http://schemas.microsoft.com/office/drawing/2014/main" id="{6D647F5C-0C3B-D856-BC46-B50D826FAF41}"/>
                  </a:ext>
                </a:extLst>
              </p:cNvPr>
              <p:cNvSpPr/>
              <p:nvPr/>
            </p:nvSpPr>
            <p:spPr>
              <a:xfrm>
                <a:off x="417575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4" name="Freeform 14">
                <a:extLst>
                  <a:ext uri="{FF2B5EF4-FFF2-40B4-BE49-F238E27FC236}">
                    <a16:creationId xmlns:a16="http://schemas.microsoft.com/office/drawing/2014/main" id="{E66CEA02-EBC2-5692-811A-61731D44D6C1}"/>
                  </a:ext>
                </a:extLst>
              </p:cNvPr>
              <p:cNvSpPr/>
              <p:nvPr/>
            </p:nvSpPr>
            <p:spPr>
              <a:xfrm>
                <a:off x="4415970"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5" name="Freeform 15">
                <a:extLst>
                  <a:ext uri="{FF2B5EF4-FFF2-40B4-BE49-F238E27FC236}">
                    <a16:creationId xmlns:a16="http://schemas.microsoft.com/office/drawing/2014/main" id="{3FD3F6D7-EB8B-AF02-8608-D2D2291FA570}"/>
                  </a:ext>
                </a:extLst>
              </p:cNvPr>
              <p:cNvSpPr/>
              <p:nvPr/>
            </p:nvSpPr>
            <p:spPr>
              <a:xfrm>
                <a:off x="465618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6" name="Freeform 16">
                <a:extLst>
                  <a:ext uri="{FF2B5EF4-FFF2-40B4-BE49-F238E27FC236}">
                    <a16:creationId xmlns:a16="http://schemas.microsoft.com/office/drawing/2014/main" id="{C148ECB6-1201-8AE6-EAD8-4A5D4987717B}"/>
                  </a:ext>
                </a:extLst>
              </p:cNvPr>
              <p:cNvSpPr/>
              <p:nvPr/>
            </p:nvSpPr>
            <p:spPr>
              <a:xfrm>
                <a:off x="489489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7" name="Freeform 17">
                <a:extLst>
                  <a:ext uri="{FF2B5EF4-FFF2-40B4-BE49-F238E27FC236}">
                    <a16:creationId xmlns:a16="http://schemas.microsoft.com/office/drawing/2014/main" id="{DB6C1597-EFFC-F8CB-426E-42ECEB57348E}"/>
                  </a:ext>
                </a:extLst>
              </p:cNvPr>
              <p:cNvSpPr/>
              <p:nvPr/>
            </p:nvSpPr>
            <p:spPr>
              <a:xfrm>
                <a:off x="513511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8" name="Freeform 18">
                <a:extLst>
                  <a:ext uri="{FF2B5EF4-FFF2-40B4-BE49-F238E27FC236}">
                    <a16:creationId xmlns:a16="http://schemas.microsoft.com/office/drawing/2014/main" id="{7072FBC2-CD36-3BF4-6C8F-152B04EEB9AA}"/>
                  </a:ext>
                </a:extLst>
              </p:cNvPr>
              <p:cNvSpPr/>
              <p:nvPr/>
            </p:nvSpPr>
            <p:spPr>
              <a:xfrm>
                <a:off x="5375339"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59" name="Freeform 19">
                <a:extLst>
                  <a:ext uri="{FF2B5EF4-FFF2-40B4-BE49-F238E27FC236}">
                    <a16:creationId xmlns:a16="http://schemas.microsoft.com/office/drawing/2014/main" id="{5BAC4C8A-2688-9214-B226-522BC7BED223}"/>
                  </a:ext>
                </a:extLst>
              </p:cNvPr>
              <p:cNvSpPr/>
              <p:nvPr/>
            </p:nvSpPr>
            <p:spPr>
              <a:xfrm>
                <a:off x="561404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0" name="Freeform 20">
                <a:extLst>
                  <a:ext uri="{FF2B5EF4-FFF2-40B4-BE49-F238E27FC236}">
                    <a16:creationId xmlns:a16="http://schemas.microsoft.com/office/drawing/2014/main" id="{BCA5C9FC-E9E0-8584-7AFB-36C97A82274C}"/>
                  </a:ext>
                </a:extLst>
              </p:cNvPr>
              <p:cNvSpPr/>
              <p:nvPr/>
            </p:nvSpPr>
            <p:spPr>
              <a:xfrm>
                <a:off x="585426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1" name="Freeform 21">
                <a:extLst>
                  <a:ext uri="{FF2B5EF4-FFF2-40B4-BE49-F238E27FC236}">
                    <a16:creationId xmlns:a16="http://schemas.microsoft.com/office/drawing/2014/main" id="{C08F613A-CA96-7680-B8AD-16A5324E6030}"/>
                  </a:ext>
                </a:extLst>
              </p:cNvPr>
              <p:cNvSpPr/>
              <p:nvPr/>
            </p:nvSpPr>
            <p:spPr>
              <a:xfrm>
                <a:off x="6094488"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2" name="Freeform 22">
                <a:extLst>
                  <a:ext uri="{FF2B5EF4-FFF2-40B4-BE49-F238E27FC236}">
                    <a16:creationId xmlns:a16="http://schemas.microsoft.com/office/drawing/2014/main" id="{57BF2403-DE43-6343-2F45-C282D535124F}"/>
                  </a:ext>
                </a:extLst>
              </p:cNvPr>
              <p:cNvSpPr/>
              <p:nvPr/>
            </p:nvSpPr>
            <p:spPr>
              <a:xfrm>
                <a:off x="633319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3" name="Freeform 23">
                <a:extLst>
                  <a:ext uri="{FF2B5EF4-FFF2-40B4-BE49-F238E27FC236}">
                    <a16:creationId xmlns:a16="http://schemas.microsoft.com/office/drawing/2014/main" id="{5C622167-3306-FD06-FDC0-81F32C786452}"/>
                  </a:ext>
                </a:extLst>
              </p:cNvPr>
              <p:cNvSpPr/>
              <p:nvPr/>
            </p:nvSpPr>
            <p:spPr>
              <a:xfrm>
                <a:off x="657341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4" name="Freeform 24">
                <a:extLst>
                  <a:ext uri="{FF2B5EF4-FFF2-40B4-BE49-F238E27FC236}">
                    <a16:creationId xmlns:a16="http://schemas.microsoft.com/office/drawing/2014/main" id="{B79C6FB3-1378-899C-E622-E79C047EE290}"/>
                  </a:ext>
                </a:extLst>
              </p:cNvPr>
              <p:cNvSpPr/>
              <p:nvPr/>
            </p:nvSpPr>
            <p:spPr>
              <a:xfrm>
                <a:off x="681363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5" name="Freeform 25">
                <a:extLst>
                  <a:ext uri="{FF2B5EF4-FFF2-40B4-BE49-F238E27FC236}">
                    <a16:creationId xmlns:a16="http://schemas.microsoft.com/office/drawing/2014/main" id="{8CB035B7-110B-D907-058C-CB686F913D69}"/>
                  </a:ext>
                </a:extLst>
              </p:cNvPr>
              <p:cNvSpPr/>
              <p:nvPr/>
            </p:nvSpPr>
            <p:spPr>
              <a:xfrm>
                <a:off x="7053857"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6" name="Freeform 26">
                <a:extLst>
                  <a:ext uri="{FF2B5EF4-FFF2-40B4-BE49-F238E27FC236}">
                    <a16:creationId xmlns:a16="http://schemas.microsoft.com/office/drawing/2014/main" id="{20CCEF3A-A5EA-C77A-C03C-150A7CF0436B}"/>
                  </a:ext>
                </a:extLst>
              </p:cNvPr>
              <p:cNvSpPr/>
              <p:nvPr/>
            </p:nvSpPr>
            <p:spPr>
              <a:xfrm>
                <a:off x="729256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7" name="Freeform 27">
                <a:extLst>
                  <a:ext uri="{FF2B5EF4-FFF2-40B4-BE49-F238E27FC236}">
                    <a16:creationId xmlns:a16="http://schemas.microsoft.com/office/drawing/2014/main" id="{2F941C34-5091-A9B0-45B6-AEB952FDA0A0}"/>
                  </a:ext>
                </a:extLst>
              </p:cNvPr>
              <p:cNvSpPr/>
              <p:nvPr/>
            </p:nvSpPr>
            <p:spPr>
              <a:xfrm>
                <a:off x="753278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8" name="Freeform 28">
                <a:extLst>
                  <a:ext uri="{FF2B5EF4-FFF2-40B4-BE49-F238E27FC236}">
                    <a16:creationId xmlns:a16="http://schemas.microsoft.com/office/drawing/2014/main" id="{F432EED0-485D-9FFF-222D-B125EAC63FC6}"/>
                  </a:ext>
                </a:extLst>
              </p:cNvPr>
              <p:cNvSpPr/>
              <p:nvPr/>
            </p:nvSpPr>
            <p:spPr>
              <a:xfrm>
                <a:off x="7773006"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69" name="Freeform 29">
                <a:extLst>
                  <a:ext uri="{FF2B5EF4-FFF2-40B4-BE49-F238E27FC236}">
                    <a16:creationId xmlns:a16="http://schemas.microsoft.com/office/drawing/2014/main" id="{832865A4-FB96-3694-6669-EAF9F104BEBF}"/>
                  </a:ext>
                </a:extLst>
              </p:cNvPr>
              <p:cNvSpPr/>
              <p:nvPr/>
            </p:nvSpPr>
            <p:spPr>
              <a:xfrm>
                <a:off x="801171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0" name="Freeform 30">
                <a:extLst>
                  <a:ext uri="{FF2B5EF4-FFF2-40B4-BE49-F238E27FC236}">
                    <a16:creationId xmlns:a16="http://schemas.microsoft.com/office/drawing/2014/main" id="{E7071E71-1362-194A-565B-DF4A0FB65403}"/>
                  </a:ext>
                </a:extLst>
              </p:cNvPr>
              <p:cNvSpPr/>
              <p:nvPr/>
            </p:nvSpPr>
            <p:spPr>
              <a:xfrm>
                <a:off x="825193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1" name="Freeform 31">
                <a:extLst>
                  <a:ext uri="{FF2B5EF4-FFF2-40B4-BE49-F238E27FC236}">
                    <a16:creationId xmlns:a16="http://schemas.microsoft.com/office/drawing/2014/main" id="{362F9AFA-76FA-0F04-E03A-06B51D7EE810}"/>
                  </a:ext>
                </a:extLst>
              </p:cNvPr>
              <p:cNvSpPr/>
              <p:nvPr/>
            </p:nvSpPr>
            <p:spPr>
              <a:xfrm>
                <a:off x="8492155"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2" name="Freeform 32">
                <a:extLst>
                  <a:ext uri="{FF2B5EF4-FFF2-40B4-BE49-F238E27FC236}">
                    <a16:creationId xmlns:a16="http://schemas.microsoft.com/office/drawing/2014/main" id="{8DCE2F7C-D54D-F87F-8B1D-033D4CD27100}"/>
                  </a:ext>
                </a:extLst>
              </p:cNvPr>
              <p:cNvSpPr/>
              <p:nvPr/>
            </p:nvSpPr>
            <p:spPr>
              <a:xfrm>
                <a:off x="873086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3" name="Freeform 33">
                <a:extLst>
                  <a:ext uri="{FF2B5EF4-FFF2-40B4-BE49-F238E27FC236}">
                    <a16:creationId xmlns:a16="http://schemas.microsoft.com/office/drawing/2014/main" id="{CAFCECD9-666D-3D13-8705-EB3907D92DB8}"/>
                  </a:ext>
                </a:extLst>
              </p:cNvPr>
              <p:cNvSpPr/>
              <p:nvPr/>
            </p:nvSpPr>
            <p:spPr>
              <a:xfrm>
                <a:off x="897108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4" name="Freeform 34">
                <a:extLst>
                  <a:ext uri="{FF2B5EF4-FFF2-40B4-BE49-F238E27FC236}">
                    <a16:creationId xmlns:a16="http://schemas.microsoft.com/office/drawing/2014/main" id="{2D8B4728-7B88-0291-96DD-52F152D49CC0}"/>
                  </a:ext>
                </a:extLst>
              </p:cNvPr>
              <p:cNvSpPr/>
              <p:nvPr/>
            </p:nvSpPr>
            <p:spPr>
              <a:xfrm>
                <a:off x="9211304"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5" name="Freeform 35">
                <a:extLst>
                  <a:ext uri="{FF2B5EF4-FFF2-40B4-BE49-F238E27FC236}">
                    <a16:creationId xmlns:a16="http://schemas.microsoft.com/office/drawing/2014/main" id="{5D26E99A-F057-C825-8A42-D0DB5A974DAF}"/>
                  </a:ext>
                </a:extLst>
              </p:cNvPr>
              <p:cNvSpPr/>
              <p:nvPr/>
            </p:nvSpPr>
            <p:spPr>
              <a:xfrm>
                <a:off x="945001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6" name="Freeform 36">
                <a:extLst>
                  <a:ext uri="{FF2B5EF4-FFF2-40B4-BE49-F238E27FC236}">
                    <a16:creationId xmlns:a16="http://schemas.microsoft.com/office/drawing/2014/main" id="{D78439FA-7399-8192-7524-002B1167CE63}"/>
                  </a:ext>
                </a:extLst>
              </p:cNvPr>
              <p:cNvSpPr/>
              <p:nvPr/>
            </p:nvSpPr>
            <p:spPr>
              <a:xfrm>
                <a:off x="969023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7" name="Freeform 37">
                <a:extLst>
                  <a:ext uri="{FF2B5EF4-FFF2-40B4-BE49-F238E27FC236}">
                    <a16:creationId xmlns:a16="http://schemas.microsoft.com/office/drawing/2014/main" id="{8F2BCFA4-BFF9-9137-7E0F-3A3B5B327345}"/>
                  </a:ext>
                </a:extLst>
              </p:cNvPr>
              <p:cNvSpPr/>
              <p:nvPr/>
            </p:nvSpPr>
            <p:spPr>
              <a:xfrm>
                <a:off x="9930453" y="4782018"/>
                <a:ext cx="15108" cy="63493"/>
              </a:xfrm>
              <a:custGeom>
                <a:avLst/>
                <a:gdLst>
                  <a:gd name="connsiteX0" fmla="*/ 0 w 15108"/>
                  <a:gd name="connsiteY0" fmla="*/ 0 h 63493"/>
                  <a:gd name="connsiteX1" fmla="*/ 0 w 15108"/>
                  <a:gd name="connsiteY1" fmla="*/ 63494 h 63493"/>
                </a:gdLst>
                <a:ahLst/>
                <a:cxnLst>
                  <a:cxn ang="0">
                    <a:pos x="connsiteX0" y="connsiteY0"/>
                  </a:cxn>
                  <a:cxn ang="0">
                    <a:pos x="connsiteX1" y="connsiteY1"/>
                  </a:cxn>
                </a:cxnLst>
                <a:rect l="l" t="t" r="r" b="b"/>
                <a:pathLst>
                  <a:path w="15108" h="63493">
                    <a:moveTo>
                      <a:pt x="0" y="0"/>
                    </a:moveTo>
                    <a:lnTo>
                      <a:pt x="0" y="63494"/>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8" name="Freeform 38">
                <a:extLst>
                  <a:ext uri="{FF2B5EF4-FFF2-40B4-BE49-F238E27FC236}">
                    <a16:creationId xmlns:a16="http://schemas.microsoft.com/office/drawing/2014/main" id="{A531B627-7DBE-9503-1B4F-F972E064B188}"/>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79" name="Freeform 39">
                <a:extLst>
                  <a:ext uri="{FF2B5EF4-FFF2-40B4-BE49-F238E27FC236}">
                    <a16:creationId xmlns:a16="http://schemas.microsoft.com/office/drawing/2014/main" id="{7DC6B870-D669-7C92-37E4-6ED84A4DA97D}"/>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0" name="Freeform 40">
                <a:extLst>
                  <a:ext uri="{FF2B5EF4-FFF2-40B4-BE49-F238E27FC236}">
                    <a16:creationId xmlns:a16="http://schemas.microsoft.com/office/drawing/2014/main" id="{BF5EC818-5191-FDC7-938E-0521EC4F3DC3}"/>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1" name="Freeform 41">
                <a:extLst>
                  <a:ext uri="{FF2B5EF4-FFF2-40B4-BE49-F238E27FC236}">
                    <a16:creationId xmlns:a16="http://schemas.microsoft.com/office/drawing/2014/main" id="{5D60C54E-5BA6-10F0-B753-89293D4F80F3}"/>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2" name="Freeform 42">
                <a:extLst>
                  <a:ext uri="{FF2B5EF4-FFF2-40B4-BE49-F238E27FC236}">
                    <a16:creationId xmlns:a16="http://schemas.microsoft.com/office/drawing/2014/main" id="{4238E5F4-4D20-069B-D236-26EFDEEAFD34}"/>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3" name="Freeform 43">
                <a:extLst>
                  <a:ext uri="{FF2B5EF4-FFF2-40B4-BE49-F238E27FC236}">
                    <a16:creationId xmlns:a16="http://schemas.microsoft.com/office/drawing/2014/main" id="{A0EDBA93-CB23-E31C-41AA-D7C1BDCA65DD}"/>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4" name="Freeform 44">
                <a:extLst>
                  <a:ext uri="{FF2B5EF4-FFF2-40B4-BE49-F238E27FC236}">
                    <a16:creationId xmlns:a16="http://schemas.microsoft.com/office/drawing/2014/main" id="{C6F0FD35-5BD7-D1C7-FEC3-A10A6C437703}"/>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5" name="Freeform 45">
                <a:extLst>
                  <a:ext uri="{FF2B5EF4-FFF2-40B4-BE49-F238E27FC236}">
                    <a16:creationId xmlns:a16="http://schemas.microsoft.com/office/drawing/2014/main" id="{398F7B20-2F5F-CC06-3418-3DE460BA4642}"/>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6" name="Freeform 46">
                <a:extLst>
                  <a:ext uri="{FF2B5EF4-FFF2-40B4-BE49-F238E27FC236}">
                    <a16:creationId xmlns:a16="http://schemas.microsoft.com/office/drawing/2014/main" id="{D00541CE-5D9B-3F40-4370-A23A3272D960}"/>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7" name="Freeform 47">
                <a:extLst>
                  <a:ext uri="{FF2B5EF4-FFF2-40B4-BE49-F238E27FC236}">
                    <a16:creationId xmlns:a16="http://schemas.microsoft.com/office/drawing/2014/main" id="{2E7B5E41-FE6F-804D-DE41-699BA17CC404}"/>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8" name="Freeform 48">
                <a:extLst>
                  <a:ext uri="{FF2B5EF4-FFF2-40B4-BE49-F238E27FC236}">
                    <a16:creationId xmlns:a16="http://schemas.microsoft.com/office/drawing/2014/main" id="{A2CE019E-AF52-633E-C64B-B2BF2D0F1B15}"/>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689" name="Freeform 49">
                <a:extLst>
                  <a:ext uri="{FF2B5EF4-FFF2-40B4-BE49-F238E27FC236}">
                    <a16:creationId xmlns:a16="http://schemas.microsoft.com/office/drawing/2014/main" id="{F2DAB085-1AA6-BE3C-1D4E-68C858356C6F}"/>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3" name="Group 2">
              <a:extLst>
                <a:ext uri="{FF2B5EF4-FFF2-40B4-BE49-F238E27FC236}">
                  <a16:creationId xmlns:a16="http://schemas.microsoft.com/office/drawing/2014/main" id="{7A21DD25-6885-4C72-B3B5-C2225D93C845}"/>
                </a:ext>
              </a:extLst>
            </p:cNvPr>
            <p:cNvGrpSpPr/>
            <p:nvPr/>
          </p:nvGrpSpPr>
          <p:grpSpPr>
            <a:xfrm>
              <a:off x="871211" y="8333294"/>
              <a:ext cx="10983665" cy="1257259"/>
              <a:chOff x="871211" y="8333294"/>
              <a:chExt cx="10983665" cy="1257259"/>
            </a:xfrm>
          </p:grpSpPr>
          <p:sp>
            <p:nvSpPr>
              <p:cNvPr id="607" name="TextBox 606">
                <a:extLst>
                  <a:ext uri="{FF2B5EF4-FFF2-40B4-BE49-F238E27FC236}">
                    <a16:creationId xmlns:a16="http://schemas.microsoft.com/office/drawing/2014/main" id="{62DAD782-B5D1-6902-33C7-089333E1EC87}"/>
                  </a:ext>
                </a:extLst>
              </p:cNvPr>
              <p:cNvSpPr txBox="1"/>
              <p:nvPr/>
            </p:nvSpPr>
            <p:spPr>
              <a:xfrm>
                <a:off x="1392759"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608" name="TextBox 607">
                <a:extLst>
                  <a:ext uri="{FF2B5EF4-FFF2-40B4-BE49-F238E27FC236}">
                    <a16:creationId xmlns:a16="http://schemas.microsoft.com/office/drawing/2014/main" id="{43D6CA4D-6BCF-B91C-03B3-CB5EFBB99B90}"/>
                  </a:ext>
                </a:extLst>
              </p:cNvPr>
              <p:cNvSpPr txBox="1"/>
              <p:nvPr/>
            </p:nvSpPr>
            <p:spPr>
              <a:xfrm>
                <a:off x="1731512"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609" name="TextBox 608">
                <a:extLst>
                  <a:ext uri="{FF2B5EF4-FFF2-40B4-BE49-F238E27FC236}">
                    <a16:creationId xmlns:a16="http://schemas.microsoft.com/office/drawing/2014/main" id="{0FC10D48-4E66-86F6-4D8D-336F163CF77C}"/>
                  </a:ext>
                </a:extLst>
              </p:cNvPr>
              <p:cNvSpPr txBox="1"/>
              <p:nvPr/>
            </p:nvSpPr>
            <p:spPr>
              <a:xfrm>
                <a:off x="2070194"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a:t>
                </a:r>
              </a:p>
            </p:txBody>
          </p:sp>
          <p:sp>
            <p:nvSpPr>
              <p:cNvPr id="610" name="TextBox 609">
                <a:extLst>
                  <a:ext uri="{FF2B5EF4-FFF2-40B4-BE49-F238E27FC236}">
                    <a16:creationId xmlns:a16="http://schemas.microsoft.com/office/drawing/2014/main" id="{5BAE0BCE-DBD5-BD78-9E53-A492F8FC29EB}"/>
                  </a:ext>
                </a:extLst>
              </p:cNvPr>
              <p:cNvSpPr txBox="1"/>
              <p:nvPr/>
            </p:nvSpPr>
            <p:spPr>
              <a:xfrm>
                <a:off x="2408966"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a:t>
                </a:r>
              </a:p>
            </p:txBody>
          </p:sp>
          <p:sp>
            <p:nvSpPr>
              <p:cNvPr id="611" name="TextBox 610">
                <a:extLst>
                  <a:ext uri="{FF2B5EF4-FFF2-40B4-BE49-F238E27FC236}">
                    <a16:creationId xmlns:a16="http://schemas.microsoft.com/office/drawing/2014/main" id="{30BE3CB2-478D-FE8D-47F0-5B31D21BD3CA}"/>
                  </a:ext>
                </a:extLst>
              </p:cNvPr>
              <p:cNvSpPr txBox="1"/>
              <p:nvPr/>
            </p:nvSpPr>
            <p:spPr>
              <a:xfrm>
                <a:off x="2747762"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4</a:t>
                </a:r>
              </a:p>
            </p:txBody>
          </p:sp>
          <p:sp>
            <p:nvSpPr>
              <p:cNvPr id="612" name="TextBox 611">
                <a:extLst>
                  <a:ext uri="{FF2B5EF4-FFF2-40B4-BE49-F238E27FC236}">
                    <a16:creationId xmlns:a16="http://schemas.microsoft.com/office/drawing/2014/main" id="{25B0D8F3-2BBB-733D-9AB8-E879FC8A3C2D}"/>
                  </a:ext>
                </a:extLst>
              </p:cNvPr>
              <p:cNvSpPr txBox="1"/>
              <p:nvPr/>
            </p:nvSpPr>
            <p:spPr>
              <a:xfrm>
                <a:off x="3086555"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a:t>
                </a:r>
              </a:p>
            </p:txBody>
          </p:sp>
          <p:sp>
            <p:nvSpPr>
              <p:cNvPr id="613" name="TextBox 612">
                <a:extLst>
                  <a:ext uri="{FF2B5EF4-FFF2-40B4-BE49-F238E27FC236}">
                    <a16:creationId xmlns:a16="http://schemas.microsoft.com/office/drawing/2014/main" id="{7CF5B401-CC29-BE94-ECF2-A8C64143C167}"/>
                  </a:ext>
                </a:extLst>
              </p:cNvPr>
              <p:cNvSpPr txBox="1"/>
              <p:nvPr/>
            </p:nvSpPr>
            <p:spPr>
              <a:xfrm>
                <a:off x="3425309"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a:t>
                </a:r>
              </a:p>
            </p:txBody>
          </p:sp>
          <p:sp>
            <p:nvSpPr>
              <p:cNvPr id="614" name="TextBox 613">
                <a:extLst>
                  <a:ext uri="{FF2B5EF4-FFF2-40B4-BE49-F238E27FC236}">
                    <a16:creationId xmlns:a16="http://schemas.microsoft.com/office/drawing/2014/main" id="{E4A8D475-3BC5-E145-E948-8E63B8D0ABF8}"/>
                  </a:ext>
                </a:extLst>
              </p:cNvPr>
              <p:cNvSpPr txBox="1"/>
              <p:nvPr/>
            </p:nvSpPr>
            <p:spPr>
              <a:xfrm>
                <a:off x="3764121"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a:t>
                </a:r>
              </a:p>
            </p:txBody>
          </p:sp>
          <p:sp>
            <p:nvSpPr>
              <p:cNvPr id="615" name="TextBox 614">
                <a:extLst>
                  <a:ext uri="{FF2B5EF4-FFF2-40B4-BE49-F238E27FC236}">
                    <a16:creationId xmlns:a16="http://schemas.microsoft.com/office/drawing/2014/main" id="{F59A7FCB-3D96-22F1-A7CF-4797043070A3}"/>
                  </a:ext>
                </a:extLst>
              </p:cNvPr>
              <p:cNvSpPr txBox="1"/>
              <p:nvPr/>
            </p:nvSpPr>
            <p:spPr>
              <a:xfrm>
                <a:off x="4102701"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a:t>
                </a:r>
              </a:p>
            </p:txBody>
          </p:sp>
          <p:sp>
            <p:nvSpPr>
              <p:cNvPr id="616" name="TextBox 615">
                <a:extLst>
                  <a:ext uri="{FF2B5EF4-FFF2-40B4-BE49-F238E27FC236}">
                    <a16:creationId xmlns:a16="http://schemas.microsoft.com/office/drawing/2014/main" id="{464C15AE-100E-B469-4E66-996D405A4A80}"/>
                  </a:ext>
                </a:extLst>
              </p:cNvPr>
              <p:cNvSpPr txBox="1"/>
              <p:nvPr/>
            </p:nvSpPr>
            <p:spPr>
              <a:xfrm>
                <a:off x="4441473" y="8755274"/>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a:t>
                </a:r>
              </a:p>
            </p:txBody>
          </p:sp>
          <p:sp>
            <p:nvSpPr>
              <p:cNvPr id="617" name="TextBox 616">
                <a:extLst>
                  <a:ext uri="{FF2B5EF4-FFF2-40B4-BE49-F238E27FC236}">
                    <a16:creationId xmlns:a16="http://schemas.microsoft.com/office/drawing/2014/main" id="{949C142C-4F39-827D-9270-BC6A5BDB8915}"/>
                  </a:ext>
                </a:extLst>
              </p:cNvPr>
              <p:cNvSpPr txBox="1"/>
              <p:nvPr/>
            </p:nvSpPr>
            <p:spPr>
              <a:xfrm>
                <a:off x="4731831"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a:t>
                </a:r>
              </a:p>
            </p:txBody>
          </p:sp>
          <p:sp>
            <p:nvSpPr>
              <p:cNvPr id="618" name="TextBox 617">
                <a:extLst>
                  <a:ext uri="{FF2B5EF4-FFF2-40B4-BE49-F238E27FC236}">
                    <a16:creationId xmlns:a16="http://schemas.microsoft.com/office/drawing/2014/main" id="{9E8B0825-1171-C5A5-CC76-D2779163F930}"/>
                  </a:ext>
                </a:extLst>
              </p:cNvPr>
              <p:cNvSpPr txBox="1"/>
              <p:nvPr/>
            </p:nvSpPr>
            <p:spPr>
              <a:xfrm>
                <a:off x="5070584"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11</a:t>
                </a:r>
              </a:p>
            </p:txBody>
          </p:sp>
          <p:sp>
            <p:nvSpPr>
              <p:cNvPr id="619" name="TextBox 618">
                <a:extLst>
                  <a:ext uri="{FF2B5EF4-FFF2-40B4-BE49-F238E27FC236}">
                    <a16:creationId xmlns:a16="http://schemas.microsoft.com/office/drawing/2014/main" id="{CEBDB800-CC6C-83C9-F455-B11CC4492EAA}"/>
                  </a:ext>
                </a:extLst>
              </p:cNvPr>
              <p:cNvSpPr txBox="1"/>
              <p:nvPr/>
            </p:nvSpPr>
            <p:spPr>
              <a:xfrm>
                <a:off x="5409271"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a:t>
                </a:r>
              </a:p>
            </p:txBody>
          </p:sp>
          <p:sp>
            <p:nvSpPr>
              <p:cNvPr id="620" name="TextBox 619">
                <a:extLst>
                  <a:ext uri="{FF2B5EF4-FFF2-40B4-BE49-F238E27FC236}">
                    <a16:creationId xmlns:a16="http://schemas.microsoft.com/office/drawing/2014/main" id="{AD4EBE18-011F-915C-E958-C373474B6B6F}"/>
                  </a:ext>
                </a:extLst>
              </p:cNvPr>
              <p:cNvSpPr txBox="1"/>
              <p:nvPr/>
            </p:nvSpPr>
            <p:spPr>
              <a:xfrm>
                <a:off x="5748043"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13</a:t>
                </a:r>
              </a:p>
            </p:txBody>
          </p:sp>
          <p:sp>
            <p:nvSpPr>
              <p:cNvPr id="621" name="TextBox 620">
                <a:extLst>
                  <a:ext uri="{FF2B5EF4-FFF2-40B4-BE49-F238E27FC236}">
                    <a16:creationId xmlns:a16="http://schemas.microsoft.com/office/drawing/2014/main" id="{67609695-B768-8306-5B6F-E9F1866AEE73}"/>
                  </a:ext>
                </a:extLst>
              </p:cNvPr>
              <p:cNvSpPr txBox="1"/>
              <p:nvPr/>
            </p:nvSpPr>
            <p:spPr>
              <a:xfrm>
                <a:off x="6086837"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622" name="TextBox 621">
                <a:extLst>
                  <a:ext uri="{FF2B5EF4-FFF2-40B4-BE49-F238E27FC236}">
                    <a16:creationId xmlns:a16="http://schemas.microsoft.com/office/drawing/2014/main" id="{C2067330-40A5-B3D5-4442-B50A5D50F04D}"/>
                  </a:ext>
                </a:extLst>
              </p:cNvPr>
              <p:cNvSpPr txBox="1"/>
              <p:nvPr/>
            </p:nvSpPr>
            <p:spPr>
              <a:xfrm>
                <a:off x="6425606"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a:t>
                </a:r>
              </a:p>
            </p:txBody>
          </p:sp>
          <p:sp>
            <p:nvSpPr>
              <p:cNvPr id="623" name="TextBox 622">
                <a:extLst>
                  <a:ext uri="{FF2B5EF4-FFF2-40B4-BE49-F238E27FC236}">
                    <a16:creationId xmlns:a16="http://schemas.microsoft.com/office/drawing/2014/main" id="{92532174-E752-7346-A587-A33915420BB6}"/>
                  </a:ext>
                </a:extLst>
              </p:cNvPr>
              <p:cNvSpPr txBox="1"/>
              <p:nvPr/>
            </p:nvSpPr>
            <p:spPr>
              <a:xfrm>
                <a:off x="6764378"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a:t>
                </a:r>
              </a:p>
            </p:txBody>
          </p:sp>
          <p:sp>
            <p:nvSpPr>
              <p:cNvPr id="624" name="TextBox 623">
                <a:extLst>
                  <a:ext uri="{FF2B5EF4-FFF2-40B4-BE49-F238E27FC236}">
                    <a16:creationId xmlns:a16="http://schemas.microsoft.com/office/drawing/2014/main" id="{C423C293-D3E9-6E57-1544-F138122B5A9A}"/>
                  </a:ext>
                </a:extLst>
              </p:cNvPr>
              <p:cNvSpPr txBox="1"/>
              <p:nvPr/>
            </p:nvSpPr>
            <p:spPr>
              <a:xfrm>
                <a:off x="7103172"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17</a:t>
                </a:r>
              </a:p>
            </p:txBody>
          </p:sp>
          <p:sp>
            <p:nvSpPr>
              <p:cNvPr id="625" name="TextBox 624">
                <a:extLst>
                  <a:ext uri="{FF2B5EF4-FFF2-40B4-BE49-F238E27FC236}">
                    <a16:creationId xmlns:a16="http://schemas.microsoft.com/office/drawing/2014/main" id="{06CE8DCC-B4C6-DE0F-8BC9-F25C6E920AC5}"/>
                  </a:ext>
                </a:extLst>
              </p:cNvPr>
              <p:cNvSpPr txBox="1"/>
              <p:nvPr/>
            </p:nvSpPr>
            <p:spPr>
              <a:xfrm>
                <a:off x="7441755"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18</a:t>
                </a:r>
              </a:p>
            </p:txBody>
          </p:sp>
          <p:sp>
            <p:nvSpPr>
              <p:cNvPr id="626" name="TextBox 625">
                <a:extLst>
                  <a:ext uri="{FF2B5EF4-FFF2-40B4-BE49-F238E27FC236}">
                    <a16:creationId xmlns:a16="http://schemas.microsoft.com/office/drawing/2014/main" id="{EFE9AFA4-C9C3-F810-9616-5CFA43D5F35C}"/>
                  </a:ext>
                </a:extLst>
              </p:cNvPr>
              <p:cNvSpPr txBox="1"/>
              <p:nvPr/>
            </p:nvSpPr>
            <p:spPr>
              <a:xfrm>
                <a:off x="7780548"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19</a:t>
                </a:r>
              </a:p>
            </p:txBody>
          </p:sp>
          <p:sp>
            <p:nvSpPr>
              <p:cNvPr id="627" name="TextBox 626">
                <a:extLst>
                  <a:ext uri="{FF2B5EF4-FFF2-40B4-BE49-F238E27FC236}">
                    <a16:creationId xmlns:a16="http://schemas.microsoft.com/office/drawing/2014/main" id="{E6AB48D4-47A7-AFB7-6B27-4AEA9A2BA15F}"/>
                  </a:ext>
                </a:extLst>
              </p:cNvPr>
              <p:cNvSpPr txBox="1"/>
              <p:nvPr/>
            </p:nvSpPr>
            <p:spPr>
              <a:xfrm>
                <a:off x="8116994"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20</a:t>
                </a:r>
              </a:p>
            </p:txBody>
          </p:sp>
          <p:sp>
            <p:nvSpPr>
              <p:cNvPr id="628" name="TextBox 627">
                <a:extLst>
                  <a:ext uri="{FF2B5EF4-FFF2-40B4-BE49-F238E27FC236}">
                    <a16:creationId xmlns:a16="http://schemas.microsoft.com/office/drawing/2014/main" id="{1603A803-04D9-FE08-6B5C-E59068BE4664}"/>
                  </a:ext>
                </a:extLst>
              </p:cNvPr>
              <p:cNvSpPr txBox="1"/>
              <p:nvPr/>
            </p:nvSpPr>
            <p:spPr>
              <a:xfrm>
                <a:off x="8455767"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21</a:t>
                </a:r>
              </a:p>
            </p:txBody>
          </p:sp>
          <p:sp>
            <p:nvSpPr>
              <p:cNvPr id="629" name="TextBox 628">
                <a:extLst>
                  <a:ext uri="{FF2B5EF4-FFF2-40B4-BE49-F238E27FC236}">
                    <a16:creationId xmlns:a16="http://schemas.microsoft.com/office/drawing/2014/main" id="{6C54DB9B-2D24-9354-2A3E-2FB108B8C887}"/>
                  </a:ext>
                </a:extLst>
              </p:cNvPr>
              <p:cNvSpPr txBox="1"/>
              <p:nvPr/>
            </p:nvSpPr>
            <p:spPr>
              <a:xfrm>
                <a:off x="8794432"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22</a:t>
                </a:r>
              </a:p>
            </p:txBody>
          </p:sp>
          <p:sp>
            <p:nvSpPr>
              <p:cNvPr id="630" name="TextBox 629">
                <a:extLst>
                  <a:ext uri="{FF2B5EF4-FFF2-40B4-BE49-F238E27FC236}">
                    <a16:creationId xmlns:a16="http://schemas.microsoft.com/office/drawing/2014/main" id="{22DA7F5B-FBC1-1467-A6D7-BEE0A08095A4}"/>
                  </a:ext>
                </a:extLst>
              </p:cNvPr>
              <p:cNvSpPr txBox="1"/>
              <p:nvPr/>
            </p:nvSpPr>
            <p:spPr>
              <a:xfrm>
                <a:off x="9133223"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23</a:t>
                </a:r>
              </a:p>
            </p:txBody>
          </p:sp>
          <p:sp>
            <p:nvSpPr>
              <p:cNvPr id="631" name="TextBox 630">
                <a:extLst>
                  <a:ext uri="{FF2B5EF4-FFF2-40B4-BE49-F238E27FC236}">
                    <a16:creationId xmlns:a16="http://schemas.microsoft.com/office/drawing/2014/main" id="{C5CE45BF-2EE5-72A4-4B93-2CE67BFF8B8B}"/>
                  </a:ext>
                </a:extLst>
              </p:cNvPr>
              <p:cNvSpPr txBox="1"/>
              <p:nvPr/>
            </p:nvSpPr>
            <p:spPr>
              <a:xfrm>
                <a:off x="9471998"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24</a:t>
                </a:r>
              </a:p>
            </p:txBody>
          </p:sp>
          <p:sp>
            <p:nvSpPr>
              <p:cNvPr id="632" name="TextBox 631">
                <a:extLst>
                  <a:ext uri="{FF2B5EF4-FFF2-40B4-BE49-F238E27FC236}">
                    <a16:creationId xmlns:a16="http://schemas.microsoft.com/office/drawing/2014/main" id="{5D326D2C-3308-BFA1-971F-21F9CE42BFF8}"/>
                  </a:ext>
                </a:extLst>
              </p:cNvPr>
              <p:cNvSpPr txBox="1"/>
              <p:nvPr/>
            </p:nvSpPr>
            <p:spPr>
              <a:xfrm>
                <a:off x="9810791"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25</a:t>
                </a:r>
              </a:p>
            </p:txBody>
          </p:sp>
          <p:sp>
            <p:nvSpPr>
              <p:cNvPr id="633" name="TextBox 632">
                <a:extLst>
                  <a:ext uri="{FF2B5EF4-FFF2-40B4-BE49-F238E27FC236}">
                    <a16:creationId xmlns:a16="http://schemas.microsoft.com/office/drawing/2014/main" id="{0BEAFD59-CA51-2939-BFB1-C225681EC116}"/>
                  </a:ext>
                </a:extLst>
              </p:cNvPr>
              <p:cNvSpPr txBox="1"/>
              <p:nvPr/>
            </p:nvSpPr>
            <p:spPr>
              <a:xfrm>
                <a:off x="10149563"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26</a:t>
                </a:r>
              </a:p>
            </p:txBody>
          </p:sp>
          <p:sp>
            <p:nvSpPr>
              <p:cNvPr id="634" name="TextBox 633">
                <a:extLst>
                  <a:ext uri="{FF2B5EF4-FFF2-40B4-BE49-F238E27FC236}">
                    <a16:creationId xmlns:a16="http://schemas.microsoft.com/office/drawing/2014/main" id="{6546E42F-DCD9-924F-DAC9-B453EC3603C8}"/>
                  </a:ext>
                </a:extLst>
              </p:cNvPr>
              <p:cNvSpPr txBox="1"/>
              <p:nvPr/>
            </p:nvSpPr>
            <p:spPr>
              <a:xfrm>
                <a:off x="10488359"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a:t>
                </a:r>
              </a:p>
            </p:txBody>
          </p:sp>
          <p:sp>
            <p:nvSpPr>
              <p:cNvPr id="635" name="TextBox 634">
                <a:extLst>
                  <a:ext uri="{FF2B5EF4-FFF2-40B4-BE49-F238E27FC236}">
                    <a16:creationId xmlns:a16="http://schemas.microsoft.com/office/drawing/2014/main" id="{531E0606-83F1-34B9-0C5C-C27B373F86B0}"/>
                  </a:ext>
                </a:extLst>
              </p:cNvPr>
              <p:cNvSpPr txBox="1"/>
              <p:nvPr/>
            </p:nvSpPr>
            <p:spPr>
              <a:xfrm>
                <a:off x="10826937"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28</a:t>
                </a:r>
              </a:p>
            </p:txBody>
          </p:sp>
          <p:sp>
            <p:nvSpPr>
              <p:cNvPr id="636" name="TextBox 635">
                <a:extLst>
                  <a:ext uri="{FF2B5EF4-FFF2-40B4-BE49-F238E27FC236}">
                    <a16:creationId xmlns:a16="http://schemas.microsoft.com/office/drawing/2014/main" id="{D13030AA-D338-28F2-EBB1-81BC5273CD3A}"/>
                  </a:ext>
                </a:extLst>
              </p:cNvPr>
              <p:cNvSpPr txBox="1"/>
              <p:nvPr/>
            </p:nvSpPr>
            <p:spPr>
              <a:xfrm>
                <a:off x="11165709" y="875527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a:t>
                </a:r>
              </a:p>
            </p:txBody>
          </p:sp>
          <p:sp>
            <p:nvSpPr>
              <p:cNvPr id="637" name="TextBox 636">
                <a:extLst>
                  <a:ext uri="{FF2B5EF4-FFF2-40B4-BE49-F238E27FC236}">
                    <a16:creationId xmlns:a16="http://schemas.microsoft.com/office/drawing/2014/main" id="{1FD07EE4-746E-8FBC-1D4E-E260715707DA}"/>
                  </a:ext>
                </a:extLst>
              </p:cNvPr>
              <p:cNvSpPr txBox="1"/>
              <p:nvPr/>
            </p:nvSpPr>
            <p:spPr>
              <a:xfrm>
                <a:off x="5538285" y="9067264"/>
                <a:ext cx="1313352"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Months</a:t>
                </a:r>
              </a:p>
            </p:txBody>
          </p:sp>
          <p:sp>
            <p:nvSpPr>
              <p:cNvPr id="638" name="TextBox 637">
                <a:extLst>
                  <a:ext uri="{FF2B5EF4-FFF2-40B4-BE49-F238E27FC236}">
                    <a16:creationId xmlns:a16="http://schemas.microsoft.com/office/drawing/2014/main" id="{4B76D854-486A-EFC9-6FB6-37C9D514C133}"/>
                  </a:ext>
                </a:extLst>
              </p:cNvPr>
              <p:cNvSpPr txBox="1"/>
              <p:nvPr/>
            </p:nvSpPr>
            <p:spPr>
              <a:xfrm>
                <a:off x="871211" y="8333294"/>
                <a:ext cx="590840"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0</a:t>
                </a:r>
              </a:p>
            </p:txBody>
          </p:sp>
        </p:grpSp>
        <p:sp>
          <p:nvSpPr>
            <p:cNvPr id="639" name="TextBox 638">
              <a:extLst>
                <a:ext uri="{FF2B5EF4-FFF2-40B4-BE49-F238E27FC236}">
                  <a16:creationId xmlns:a16="http://schemas.microsoft.com/office/drawing/2014/main" id="{89718D69-A04B-0359-A582-861B1442EDAA}"/>
                </a:ext>
              </a:extLst>
            </p:cNvPr>
            <p:cNvSpPr txBox="1"/>
            <p:nvPr/>
          </p:nvSpPr>
          <p:spPr>
            <a:xfrm>
              <a:off x="776235" y="7174676"/>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640" name="TextBox 639">
              <a:extLst>
                <a:ext uri="{FF2B5EF4-FFF2-40B4-BE49-F238E27FC236}">
                  <a16:creationId xmlns:a16="http://schemas.microsoft.com/office/drawing/2014/main" id="{12C3A918-483F-8239-0C67-9912BFF70FF4}"/>
                </a:ext>
              </a:extLst>
            </p:cNvPr>
            <p:cNvSpPr txBox="1"/>
            <p:nvPr/>
          </p:nvSpPr>
          <p:spPr>
            <a:xfrm>
              <a:off x="776235" y="6015870"/>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40</a:t>
              </a:r>
            </a:p>
          </p:txBody>
        </p:sp>
        <p:sp>
          <p:nvSpPr>
            <p:cNvPr id="641" name="TextBox 640">
              <a:extLst>
                <a:ext uri="{FF2B5EF4-FFF2-40B4-BE49-F238E27FC236}">
                  <a16:creationId xmlns:a16="http://schemas.microsoft.com/office/drawing/2014/main" id="{D84C60FC-1990-2913-FDC2-248CF24FA954}"/>
                </a:ext>
              </a:extLst>
            </p:cNvPr>
            <p:cNvSpPr txBox="1"/>
            <p:nvPr/>
          </p:nvSpPr>
          <p:spPr>
            <a:xfrm>
              <a:off x="776235" y="4857253"/>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60</a:t>
              </a:r>
            </a:p>
          </p:txBody>
        </p:sp>
        <p:sp>
          <p:nvSpPr>
            <p:cNvPr id="642" name="TextBox 641">
              <a:extLst>
                <a:ext uri="{FF2B5EF4-FFF2-40B4-BE49-F238E27FC236}">
                  <a16:creationId xmlns:a16="http://schemas.microsoft.com/office/drawing/2014/main" id="{02B9B09D-5142-82C5-2270-0C44F715E8B0}"/>
                </a:ext>
              </a:extLst>
            </p:cNvPr>
            <p:cNvSpPr txBox="1"/>
            <p:nvPr/>
          </p:nvSpPr>
          <p:spPr>
            <a:xfrm>
              <a:off x="776235" y="3698422"/>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80</a:t>
              </a:r>
            </a:p>
          </p:txBody>
        </p:sp>
        <p:sp>
          <p:nvSpPr>
            <p:cNvPr id="643" name="TextBox 642">
              <a:extLst>
                <a:ext uri="{FF2B5EF4-FFF2-40B4-BE49-F238E27FC236}">
                  <a16:creationId xmlns:a16="http://schemas.microsoft.com/office/drawing/2014/main" id="{A8C8D369-4246-11EE-410A-40090A2F14FE}"/>
                </a:ext>
              </a:extLst>
            </p:cNvPr>
            <p:cNvSpPr txBox="1"/>
            <p:nvPr/>
          </p:nvSpPr>
          <p:spPr>
            <a:xfrm>
              <a:off x="681257" y="2539786"/>
              <a:ext cx="787500"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100</a:t>
              </a:r>
            </a:p>
          </p:txBody>
        </p:sp>
        <p:sp>
          <p:nvSpPr>
            <p:cNvPr id="644" name="TextBox 643">
              <a:extLst>
                <a:ext uri="{FF2B5EF4-FFF2-40B4-BE49-F238E27FC236}">
                  <a16:creationId xmlns:a16="http://schemas.microsoft.com/office/drawing/2014/main" id="{41B490F8-1620-79F2-8007-53E67030F2FF}"/>
                </a:ext>
              </a:extLst>
            </p:cNvPr>
            <p:cNvSpPr txBox="1"/>
            <p:nvPr/>
          </p:nvSpPr>
          <p:spPr>
            <a:xfrm rot="16200000">
              <a:off x="-2134402" y="5333928"/>
              <a:ext cx="5045629" cy="523290"/>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Progression-Free Survival Probability (%)</a:t>
              </a:r>
            </a:p>
          </p:txBody>
        </p:sp>
      </p:grpSp>
      <p:cxnSp>
        <p:nvCxnSpPr>
          <p:cNvPr id="8" name="Straight Connector 7">
            <a:extLst>
              <a:ext uri="{FF2B5EF4-FFF2-40B4-BE49-F238E27FC236}">
                <a16:creationId xmlns:a16="http://schemas.microsoft.com/office/drawing/2014/main" id="{B5E85710-DFD1-AB73-2B44-AC246D77C7C4}"/>
              </a:ext>
            </a:extLst>
          </p:cNvPr>
          <p:cNvCxnSpPr>
            <a:cxnSpLocks/>
            <a:stCxn id="681" idx="1"/>
            <a:endCxn id="798" idx="209"/>
          </p:cNvCxnSpPr>
          <p:nvPr/>
        </p:nvCxnSpPr>
        <p:spPr>
          <a:xfrm>
            <a:off x="595043" y="2406971"/>
            <a:ext cx="1414302" cy="899"/>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1039" name="Straight Connector 1038">
            <a:extLst>
              <a:ext uri="{FF2B5EF4-FFF2-40B4-BE49-F238E27FC236}">
                <a16:creationId xmlns:a16="http://schemas.microsoft.com/office/drawing/2014/main" id="{B97D5011-36D5-EC5B-20EF-378EA81C347B}"/>
              </a:ext>
            </a:extLst>
          </p:cNvPr>
          <p:cNvCxnSpPr>
            <a:cxnSpLocks/>
          </p:cNvCxnSpPr>
          <p:nvPr/>
        </p:nvCxnSpPr>
        <p:spPr>
          <a:xfrm flipV="1">
            <a:off x="1395440" y="2402703"/>
            <a:ext cx="0" cy="113828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42" name="Straight Connector 1041">
            <a:extLst>
              <a:ext uri="{FF2B5EF4-FFF2-40B4-BE49-F238E27FC236}">
                <a16:creationId xmlns:a16="http://schemas.microsoft.com/office/drawing/2014/main" id="{86D815C4-916D-573A-42FA-A4D36BB48D0A}"/>
              </a:ext>
            </a:extLst>
          </p:cNvPr>
          <p:cNvCxnSpPr>
            <a:cxnSpLocks/>
          </p:cNvCxnSpPr>
          <p:nvPr/>
        </p:nvCxnSpPr>
        <p:spPr>
          <a:xfrm flipV="1">
            <a:off x="1991270" y="2402703"/>
            <a:ext cx="0" cy="113828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40" name="TextBox 1039">
            <a:extLst>
              <a:ext uri="{FF2B5EF4-FFF2-40B4-BE49-F238E27FC236}">
                <a16:creationId xmlns:a16="http://schemas.microsoft.com/office/drawing/2014/main" id="{A2C2445E-5917-AD80-64E9-D7DC11B46F0C}"/>
              </a:ext>
            </a:extLst>
          </p:cNvPr>
          <p:cNvSpPr txBox="1"/>
          <p:nvPr/>
        </p:nvSpPr>
        <p:spPr>
          <a:xfrm>
            <a:off x="2081690" y="2051223"/>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 </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10.1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1044" name="TextBox 1043">
            <a:extLst>
              <a:ext uri="{FF2B5EF4-FFF2-40B4-BE49-F238E27FC236}">
                <a16:creationId xmlns:a16="http://schemas.microsoft.com/office/drawing/2014/main" id="{D4DA5E0D-8350-A8DA-5B3C-23551C0B1625}"/>
              </a:ext>
            </a:extLst>
          </p:cNvPr>
          <p:cNvSpPr txBox="1"/>
          <p:nvPr/>
        </p:nvSpPr>
        <p:spPr>
          <a:xfrm>
            <a:off x="622442" y="2628378"/>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5.4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1050" name="TextBox 1049">
            <a:extLst>
              <a:ext uri="{FF2B5EF4-FFF2-40B4-BE49-F238E27FC236}">
                <a16:creationId xmlns:a16="http://schemas.microsoft.com/office/drawing/2014/main" id="{B72EA736-1257-D2B1-79AF-D10BBE9ECFF1}"/>
              </a:ext>
            </a:extLst>
          </p:cNvPr>
          <p:cNvSpPr txBox="1"/>
          <p:nvPr/>
        </p:nvSpPr>
        <p:spPr>
          <a:xfrm>
            <a:off x="1726837" y="1274923"/>
            <a:ext cx="1383608" cy="7386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1C81B0"/>
                </a:solidFill>
                <a:latin typeface="Helvetica-Bold"/>
                <a:ea typeface="+mn-ea"/>
                <a:cs typeface="+mn-cs"/>
                <a:sym typeface="Helvetica-Bold"/>
                <a:rtl val="0"/>
              </a:rPr>
              <a:t>Hazard ratio</a:t>
            </a:r>
            <a:r>
              <a:rPr lang="en-US" sz="1200" kern="0" dirty="0">
                <a:solidFill>
                  <a:srgbClr val="1C81B0"/>
                </a:solidFill>
                <a:latin typeface="Helvetica-Bold"/>
                <a:ea typeface="+mn-ea"/>
                <a:cs typeface="+mn-cs"/>
                <a:sym typeface="Helvetica-Bold"/>
                <a:rtl val="0"/>
              </a:rPr>
              <a:t>: </a:t>
            </a:r>
            <a:r>
              <a:rPr lang="en-US" sz="1200" b="1" kern="0" dirty="0">
                <a:solidFill>
                  <a:srgbClr val="1C81B0"/>
                </a:solidFill>
                <a:latin typeface="Helvetica-Bold"/>
                <a:ea typeface="+mn-ea"/>
                <a:cs typeface="+mn-cs"/>
                <a:sym typeface="Helvetica-Bold"/>
                <a:rtl val="0"/>
              </a:rPr>
              <a:t>0.51 </a:t>
            </a:r>
          </a:p>
          <a:p>
            <a:pPr algn="ctr" defTabSz="342832" fontAlgn="auto">
              <a:spcBef>
                <a:spcPts val="0"/>
              </a:spcBef>
              <a:spcAft>
                <a:spcPts val="0"/>
              </a:spcAft>
              <a:defRPr/>
            </a:pPr>
            <a:r>
              <a:rPr lang="en-US" sz="900" b="1" kern="0" dirty="0">
                <a:solidFill>
                  <a:srgbClr val="1C81B0"/>
                </a:solidFill>
                <a:latin typeface="Helvetica-Bold"/>
                <a:ea typeface="+mn-ea"/>
                <a:cs typeface="+mn-cs"/>
                <a:sym typeface="Helvetica-Bold"/>
                <a:rtl val="0"/>
              </a:rPr>
              <a:t>95% CI, 0.40-0.64</a:t>
            </a:r>
            <a:endParaRPr lang="en-US" sz="900" kern="0" dirty="0">
              <a:solidFill>
                <a:srgbClr val="1C81B0"/>
              </a:solidFill>
              <a:latin typeface="Helvetica-Bold"/>
              <a:ea typeface="+mn-ea"/>
              <a:cs typeface="+mn-cs"/>
              <a:sym typeface="Helvetica-Bold"/>
              <a:rtl val="0"/>
            </a:endParaRPr>
          </a:p>
          <a:p>
            <a:pPr algn="ctr" defTabSz="342832" fontAlgn="auto">
              <a:spcBef>
                <a:spcPts val="0"/>
              </a:spcBef>
              <a:spcAft>
                <a:spcPts val="0"/>
              </a:spcAft>
              <a:defRPr/>
            </a:pPr>
            <a:r>
              <a:rPr lang="en-US" sz="900" b="1" i="1" kern="0" dirty="0">
                <a:solidFill>
                  <a:srgbClr val="1C81B0"/>
                </a:solidFill>
                <a:latin typeface="Helvetica-Bold"/>
                <a:ea typeface="+mn-ea"/>
                <a:cs typeface="+mn-cs"/>
                <a:sym typeface="Helvetica-Bold"/>
                <a:rtl val="0"/>
              </a:rPr>
              <a:t>P </a:t>
            </a:r>
            <a:r>
              <a:rPr lang="en-US" sz="900" b="1" kern="0" dirty="0">
                <a:solidFill>
                  <a:srgbClr val="1C81B0"/>
                </a:solidFill>
                <a:latin typeface="Helvetica-Bold"/>
                <a:ea typeface="+mn-ea"/>
                <a:cs typeface="+mn-cs"/>
                <a:sym typeface="Helvetica-Bold"/>
                <a:rtl val="0"/>
              </a:rPr>
              <a:t>&lt;0.0001</a:t>
            </a:r>
          </a:p>
        </p:txBody>
      </p:sp>
      <p:sp>
        <p:nvSpPr>
          <p:cNvPr id="1051" name="TextBox 1050">
            <a:extLst>
              <a:ext uri="{FF2B5EF4-FFF2-40B4-BE49-F238E27FC236}">
                <a16:creationId xmlns:a16="http://schemas.microsoft.com/office/drawing/2014/main" id="{C32D4312-43C4-0536-48B7-3532897C17C8}"/>
              </a:ext>
            </a:extLst>
          </p:cNvPr>
          <p:cNvSpPr txBox="1"/>
          <p:nvPr/>
        </p:nvSpPr>
        <p:spPr>
          <a:xfrm>
            <a:off x="1333997" y="2246639"/>
            <a:ext cx="631163" cy="408623"/>
          </a:xfrm>
          <a:prstGeom prst="roundRect">
            <a:avLst/>
          </a:prstGeom>
          <a:noFill/>
        </p:spPr>
        <p:txBody>
          <a:bodyPr wrap="square" rtlCol="0">
            <a:spAutoFit/>
          </a:bodyPr>
          <a:lstStyle/>
          <a:p>
            <a:pPr algn="ctr" defTabSz="342832" fontAlgn="auto">
              <a:spcBef>
                <a:spcPts val="0"/>
              </a:spcBef>
              <a:spcAft>
                <a:spcPts val="0"/>
              </a:spcAft>
              <a:defRPr/>
            </a:pPr>
            <a:r>
              <a:rPr lang="el-GR" sz="90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900" b="1" kern="0" dirty="0">
                <a:solidFill>
                  <a:srgbClr val="000000"/>
                </a:solidFill>
                <a:latin typeface="Arial" panose="020B0604020202020204" pitchFamily="34" charset="0"/>
                <a:ea typeface="+mn-ea"/>
                <a:cs typeface="Arial" panose="020B0604020202020204" pitchFamily="34" charset="0"/>
                <a:sym typeface="Helvetica-Bold"/>
                <a:rtl val="0"/>
              </a:rPr>
              <a:t> 4.7 </a:t>
            </a:r>
            <a:r>
              <a:rPr lang="en-US" sz="90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900" b="1" kern="0" dirty="0">
              <a:solidFill>
                <a:srgbClr val="000000"/>
              </a:solidFill>
              <a:latin typeface="Helvetica-Bold"/>
              <a:ea typeface="+mn-ea"/>
              <a:cs typeface="+mn-cs"/>
              <a:sym typeface="Helvetica-Bold"/>
              <a:rtl val="0"/>
            </a:endParaRPr>
          </a:p>
        </p:txBody>
      </p:sp>
      <p:cxnSp>
        <p:nvCxnSpPr>
          <p:cNvPr id="1055" name="Straight Connector 1054">
            <a:extLst>
              <a:ext uri="{FF2B5EF4-FFF2-40B4-BE49-F238E27FC236}">
                <a16:creationId xmlns:a16="http://schemas.microsoft.com/office/drawing/2014/main" id="{3E662B6E-2069-C840-08D9-8D0025348884}"/>
              </a:ext>
            </a:extLst>
          </p:cNvPr>
          <p:cNvCxnSpPr>
            <a:cxnSpLocks/>
            <a:endCxn id="215" idx="222"/>
          </p:cNvCxnSpPr>
          <p:nvPr/>
        </p:nvCxnSpPr>
        <p:spPr>
          <a:xfrm>
            <a:off x="5116205" y="2401353"/>
            <a:ext cx="1326549" cy="4639"/>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1056" name="Straight Connector 1055">
            <a:extLst>
              <a:ext uri="{FF2B5EF4-FFF2-40B4-BE49-F238E27FC236}">
                <a16:creationId xmlns:a16="http://schemas.microsoft.com/office/drawing/2014/main" id="{C225A4DF-9003-9961-1C33-BB5863E8A6F9}"/>
              </a:ext>
            </a:extLst>
          </p:cNvPr>
          <p:cNvCxnSpPr>
            <a:cxnSpLocks/>
          </p:cNvCxnSpPr>
          <p:nvPr/>
        </p:nvCxnSpPr>
        <p:spPr>
          <a:xfrm flipV="1">
            <a:off x="6438021" y="2402703"/>
            <a:ext cx="0" cy="113828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a:extLst>
              <a:ext uri="{FF2B5EF4-FFF2-40B4-BE49-F238E27FC236}">
                <a16:creationId xmlns:a16="http://schemas.microsoft.com/office/drawing/2014/main" id="{8B014869-C139-8D01-4B72-68B766ABD464}"/>
              </a:ext>
            </a:extLst>
          </p:cNvPr>
          <p:cNvCxnSpPr>
            <a:cxnSpLocks/>
          </p:cNvCxnSpPr>
          <p:nvPr/>
        </p:nvCxnSpPr>
        <p:spPr>
          <a:xfrm flipV="1">
            <a:off x="5833985" y="2402703"/>
            <a:ext cx="0" cy="113828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063" name="TextBox 1062">
            <a:extLst>
              <a:ext uri="{FF2B5EF4-FFF2-40B4-BE49-F238E27FC236}">
                <a16:creationId xmlns:a16="http://schemas.microsoft.com/office/drawing/2014/main" id="{78FB60F6-5A77-FB03-E766-338C7BAD4502}"/>
              </a:ext>
            </a:extLst>
          </p:cNvPr>
          <p:cNvSpPr txBox="1"/>
          <p:nvPr/>
        </p:nvSpPr>
        <p:spPr>
          <a:xfrm>
            <a:off x="6347256" y="1274923"/>
            <a:ext cx="1383608" cy="7386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002557"/>
                </a:solidFill>
                <a:latin typeface="Helvetica-Bold"/>
                <a:ea typeface="+mn-ea"/>
                <a:cs typeface="+mn-cs"/>
                <a:sym typeface="Helvetica-Bold"/>
                <a:rtl val="0"/>
              </a:rPr>
              <a:t>Hazard ratio</a:t>
            </a:r>
            <a:r>
              <a:rPr lang="en-US" sz="1200" kern="0" dirty="0">
                <a:solidFill>
                  <a:srgbClr val="002557"/>
                </a:solidFill>
                <a:latin typeface="Helvetica-Bold"/>
                <a:ea typeface="+mn-ea"/>
                <a:cs typeface="+mn-cs"/>
                <a:sym typeface="Helvetica-Bold"/>
                <a:rtl val="0"/>
              </a:rPr>
              <a:t>: </a:t>
            </a:r>
            <a:r>
              <a:rPr lang="en-US" sz="1200" b="1" kern="0" dirty="0">
                <a:solidFill>
                  <a:srgbClr val="002557"/>
                </a:solidFill>
                <a:latin typeface="Helvetica-Bold"/>
                <a:ea typeface="+mn-ea"/>
                <a:cs typeface="+mn-cs"/>
                <a:sym typeface="Helvetica-Bold"/>
                <a:rtl val="0"/>
              </a:rPr>
              <a:t>0.50 </a:t>
            </a:r>
          </a:p>
          <a:p>
            <a:pPr algn="ctr" defTabSz="342832" fontAlgn="auto">
              <a:spcBef>
                <a:spcPts val="0"/>
              </a:spcBef>
              <a:spcAft>
                <a:spcPts val="0"/>
              </a:spcAft>
              <a:defRPr/>
            </a:pPr>
            <a:r>
              <a:rPr lang="en-US" sz="900" b="1" kern="0" dirty="0">
                <a:solidFill>
                  <a:srgbClr val="002557"/>
                </a:solidFill>
                <a:latin typeface="Helvetica-Bold"/>
                <a:ea typeface="+mn-ea"/>
                <a:cs typeface="+mn-cs"/>
                <a:sym typeface="Helvetica-Bold"/>
                <a:rtl val="0"/>
              </a:rPr>
              <a:t>95% CI, 0.40-0.63</a:t>
            </a:r>
            <a:endParaRPr lang="en-US" sz="900" kern="0" dirty="0">
              <a:solidFill>
                <a:srgbClr val="002557"/>
              </a:solidFill>
              <a:latin typeface="Helvetica-Bold"/>
              <a:ea typeface="+mn-ea"/>
              <a:cs typeface="+mn-cs"/>
              <a:sym typeface="Helvetica-Bold"/>
              <a:rtl val="0"/>
            </a:endParaRPr>
          </a:p>
          <a:p>
            <a:pPr algn="ctr" defTabSz="342832" fontAlgn="auto">
              <a:spcBef>
                <a:spcPts val="0"/>
              </a:spcBef>
              <a:spcAft>
                <a:spcPts val="0"/>
              </a:spcAft>
              <a:defRPr/>
            </a:pPr>
            <a:r>
              <a:rPr lang="en-US" sz="900" b="1" i="1" kern="0" dirty="0">
                <a:solidFill>
                  <a:srgbClr val="002557"/>
                </a:solidFill>
                <a:latin typeface="Helvetica-Bold"/>
                <a:ea typeface="+mn-ea"/>
                <a:cs typeface="+mn-cs"/>
                <a:sym typeface="Helvetica-Bold"/>
                <a:rtl val="0"/>
              </a:rPr>
              <a:t>P </a:t>
            </a:r>
            <a:r>
              <a:rPr lang="en-US" sz="900" b="1" kern="0" dirty="0">
                <a:solidFill>
                  <a:srgbClr val="002557"/>
                </a:solidFill>
                <a:latin typeface="Helvetica-Bold"/>
                <a:ea typeface="+mn-ea"/>
                <a:cs typeface="+mn-cs"/>
                <a:sym typeface="Helvetica-Bold"/>
                <a:rtl val="0"/>
              </a:rPr>
              <a:t>&lt;0.0001</a:t>
            </a:r>
          </a:p>
        </p:txBody>
      </p:sp>
      <p:sp>
        <p:nvSpPr>
          <p:cNvPr id="1053" name="Title 2">
            <a:extLst>
              <a:ext uri="{FF2B5EF4-FFF2-40B4-BE49-F238E27FC236}">
                <a16:creationId xmlns:a16="http://schemas.microsoft.com/office/drawing/2014/main" id="{95BD1840-CBF4-9947-FE7C-D2DAB356E9EB}"/>
              </a:ext>
            </a:extLst>
          </p:cNvPr>
          <p:cNvSpPr txBox="1">
            <a:spLocks/>
          </p:cNvSpPr>
          <p:nvPr/>
        </p:nvSpPr>
        <p:spPr>
          <a:xfrm>
            <a:off x="201524" y="253344"/>
            <a:ext cx="8828190" cy="377192"/>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1725" dirty="0">
                <a:solidFill>
                  <a:srgbClr val="000000"/>
                </a:solidFill>
              </a:rPr>
              <a:t>PFS in HR+ and All Patients</a:t>
            </a:r>
          </a:p>
        </p:txBody>
      </p:sp>
      <p:sp>
        <p:nvSpPr>
          <p:cNvPr id="1054" name="TextBox 1053">
            <a:extLst>
              <a:ext uri="{FF2B5EF4-FFF2-40B4-BE49-F238E27FC236}">
                <a16:creationId xmlns:a16="http://schemas.microsoft.com/office/drawing/2014/main" id="{C0DE7B96-8DC8-F07E-C650-AB360A19127B}"/>
              </a:ext>
            </a:extLst>
          </p:cNvPr>
          <p:cNvSpPr txBox="1"/>
          <p:nvPr/>
        </p:nvSpPr>
        <p:spPr>
          <a:xfrm>
            <a:off x="5776960" y="2249457"/>
            <a:ext cx="631163" cy="408623"/>
          </a:xfrm>
          <a:prstGeom prst="roundRect">
            <a:avLst/>
          </a:prstGeom>
          <a:noFill/>
        </p:spPr>
        <p:txBody>
          <a:bodyPr wrap="square" rtlCol="0">
            <a:spAutoFit/>
          </a:bodyPr>
          <a:lstStyle/>
          <a:p>
            <a:pPr algn="ctr" defTabSz="342832" fontAlgn="auto">
              <a:spcBef>
                <a:spcPts val="0"/>
              </a:spcBef>
              <a:spcAft>
                <a:spcPts val="0"/>
              </a:spcAft>
              <a:defRPr/>
            </a:pPr>
            <a:r>
              <a:rPr lang="el-GR" sz="90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900" b="1" kern="0" dirty="0">
                <a:solidFill>
                  <a:srgbClr val="000000"/>
                </a:solidFill>
                <a:latin typeface="Arial" panose="020B0604020202020204" pitchFamily="34" charset="0"/>
                <a:ea typeface="+mn-ea"/>
                <a:cs typeface="Arial" panose="020B0604020202020204" pitchFamily="34" charset="0"/>
                <a:sym typeface="Helvetica-Bold"/>
                <a:rtl val="0"/>
              </a:rPr>
              <a:t> 4.8 </a:t>
            </a:r>
            <a:r>
              <a:rPr lang="en-US" sz="90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900" b="1" kern="0" dirty="0">
              <a:solidFill>
                <a:srgbClr val="000000"/>
              </a:solidFill>
              <a:latin typeface="Helvetica-Bold"/>
              <a:ea typeface="+mn-ea"/>
              <a:cs typeface="+mn-cs"/>
              <a:sym typeface="Helvetica-Bold"/>
              <a:rtl val="0"/>
            </a:endParaRPr>
          </a:p>
        </p:txBody>
      </p:sp>
      <p:sp>
        <p:nvSpPr>
          <p:cNvPr id="1058" name="TextBox 1057">
            <a:extLst>
              <a:ext uri="{FF2B5EF4-FFF2-40B4-BE49-F238E27FC236}">
                <a16:creationId xmlns:a16="http://schemas.microsoft.com/office/drawing/2014/main" id="{F1386A33-4411-C26D-4B8B-11F0B207D959}"/>
              </a:ext>
            </a:extLst>
          </p:cNvPr>
          <p:cNvSpPr txBox="1"/>
          <p:nvPr/>
        </p:nvSpPr>
        <p:spPr>
          <a:xfrm>
            <a:off x="5114855" y="2629370"/>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 </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5.1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1059" name="TextBox 1058">
            <a:extLst>
              <a:ext uri="{FF2B5EF4-FFF2-40B4-BE49-F238E27FC236}">
                <a16:creationId xmlns:a16="http://schemas.microsoft.com/office/drawing/2014/main" id="{557446CB-8F87-D217-1802-6BF5FF7909AF}"/>
              </a:ext>
            </a:extLst>
          </p:cNvPr>
          <p:cNvSpPr txBox="1"/>
          <p:nvPr/>
        </p:nvSpPr>
        <p:spPr>
          <a:xfrm>
            <a:off x="6497953" y="2045542"/>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9.9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1046" name="TextBox 1045">
            <a:extLst>
              <a:ext uri="{FF2B5EF4-FFF2-40B4-BE49-F238E27FC236}">
                <a16:creationId xmlns:a16="http://schemas.microsoft.com/office/drawing/2014/main" id="{E94134E6-B2FA-EBC0-1558-F9EA3976CD21}"/>
              </a:ext>
            </a:extLst>
          </p:cNvPr>
          <p:cNvSpPr txBox="1"/>
          <p:nvPr/>
        </p:nvSpPr>
        <p:spPr>
          <a:xfrm>
            <a:off x="6374403" y="774141"/>
            <a:ext cx="1326004" cy="346249"/>
          </a:xfrm>
          <a:prstGeom prst="rect">
            <a:avLst/>
          </a:prstGeom>
          <a:noFill/>
        </p:spPr>
        <p:txBody>
          <a:bodyPr wrap="none" rtlCol="0">
            <a:spAutoFit/>
          </a:bodyPr>
          <a:lstStyle/>
          <a:p>
            <a:pPr algn="ctr" defTabSz="685663" fontAlgn="auto">
              <a:spcBef>
                <a:spcPts val="0"/>
              </a:spcBef>
              <a:spcAft>
                <a:spcPts val="0"/>
              </a:spcAft>
              <a:defRPr/>
            </a:pPr>
            <a:r>
              <a:rPr lang="en-NZ" sz="1650" b="1" dirty="0">
                <a:solidFill>
                  <a:srgbClr val="002557"/>
                </a:solidFill>
                <a:latin typeface="Arial" panose="020B0604020202020204" pitchFamily="34" charset="0"/>
                <a:ea typeface="MS Mincho" panose="02020609040205080304" pitchFamily="49" charset="-128"/>
                <a:cs typeface="Arial" panose="020B0604020202020204" pitchFamily="34" charset="0"/>
              </a:rPr>
              <a:t>All patients</a:t>
            </a:r>
          </a:p>
        </p:txBody>
      </p:sp>
    </p:spTree>
    <p:extLst>
      <p:ext uri="{BB962C8B-B14F-4D97-AF65-F5344CB8AC3E}">
        <p14:creationId xmlns:p14="http://schemas.microsoft.com/office/powerpoint/2010/main" val="1989430837"/>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73A3D1-78F8-4D6C-801A-A852A6D8599A}"/>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69</a:t>
            </a:fld>
            <a:endParaRPr lang="en-US" dirty="0">
              <a:ea typeface="+mn-ea"/>
            </a:endParaRPr>
          </a:p>
        </p:txBody>
      </p:sp>
      <p:sp>
        <p:nvSpPr>
          <p:cNvPr id="6" name="Text Placeholder 5">
            <a:extLst>
              <a:ext uri="{FF2B5EF4-FFF2-40B4-BE49-F238E27FC236}">
                <a16:creationId xmlns:a16="http://schemas.microsoft.com/office/drawing/2014/main" id="{D4A2A8D8-B3AC-4171-B6E1-0CC9BC262F83}"/>
              </a:ext>
            </a:extLst>
          </p:cNvPr>
          <p:cNvSpPr>
            <a:spLocks noGrp="1"/>
          </p:cNvSpPr>
          <p:nvPr>
            <p:ph type="body" sz="quarter" idx="15"/>
          </p:nvPr>
        </p:nvSpPr>
        <p:spPr/>
        <p:txBody>
          <a:bodyPr/>
          <a:lstStyle/>
          <a:p>
            <a:r>
              <a:rPr lang="en-US" dirty="0"/>
              <a:t>Shanu Modi, MD</a:t>
            </a:r>
          </a:p>
          <a:p>
            <a:endParaRPr lang="en-US" dirty="0"/>
          </a:p>
        </p:txBody>
      </p:sp>
      <p:sp>
        <p:nvSpPr>
          <p:cNvPr id="94" name="Footer Placeholder 3">
            <a:extLst>
              <a:ext uri="{FF2B5EF4-FFF2-40B4-BE49-F238E27FC236}">
                <a16:creationId xmlns:a16="http://schemas.microsoft.com/office/drawing/2014/main" id="{9E1DDD00-2212-4A30-B977-AE2CCAA79353}"/>
              </a:ext>
            </a:extLst>
          </p:cNvPr>
          <p:cNvSpPr txBox="1">
            <a:spLocks/>
          </p:cNvSpPr>
          <p:nvPr/>
        </p:nvSpPr>
        <p:spPr>
          <a:xfrm>
            <a:off x="143452" y="4362683"/>
            <a:ext cx="8886263"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defRPr/>
            </a:pPr>
            <a:r>
              <a:rPr lang="en-US" sz="600" dirty="0">
                <a:solidFill>
                  <a:srgbClr val="000000"/>
                </a:solidFill>
                <a:latin typeface="Arial" panose="020B0604020202020204"/>
                <a:cs typeface="Calibri" panose="020F0502020204030204" pitchFamily="34" charset="0"/>
              </a:rPr>
              <a:t>HR, hormone receptor; OS, overall survival; T-DXd, trastuzumab deruxtecan; TPC, treatment of physician’s choice.</a:t>
            </a:r>
            <a:endParaRPr lang="en-US" sz="600" dirty="0">
              <a:solidFill>
                <a:srgbClr val="000000"/>
              </a:solidFill>
              <a:latin typeface="Arial" panose="020B0604020202020204"/>
              <a:ea typeface="MS Mincho" panose="02020609040205080304" pitchFamily="49" charset="-128"/>
              <a:cs typeface="Arial" panose="020B0604020202020204" pitchFamily="34" charset="0"/>
            </a:endParaRPr>
          </a:p>
        </p:txBody>
      </p:sp>
      <p:sp>
        <p:nvSpPr>
          <p:cNvPr id="513" name="Title 2">
            <a:extLst>
              <a:ext uri="{FF2B5EF4-FFF2-40B4-BE49-F238E27FC236}">
                <a16:creationId xmlns:a16="http://schemas.microsoft.com/office/drawing/2014/main" id="{AFAC8785-7BA6-4E50-AB03-33796D41594B}"/>
              </a:ext>
            </a:extLst>
          </p:cNvPr>
          <p:cNvSpPr txBox="1">
            <a:spLocks/>
          </p:cNvSpPr>
          <p:nvPr/>
        </p:nvSpPr>
        <p:spPr>
          <a:xfrm>
            <a:off x="201524" y="246813"/>
            <a:ext cx="8229600" cy="377192"/>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1725" dirty="0">
                <a:solidFill>
                  <a:srgbClr val="000000"/>
                </a:solidFill>
              </a:rPr>
              <a:t>OS in HR+ and All Patients</a:t>
            </a:r>
          </a:p>
        </p:txBody>
      </p:sp>
      <p:sp>
        <p:nvSpPr>
          <p:cNvPr id="2620" name="TextBox 2619">
            <a:extLst>
              <a:ext uri="{FF2B5EF4-FFF2-40B4-BE49-F238E27FC236}">
                <a16:creationId xmlns:a16="http://schemas.microsoft.com/office/drawing/2014/main" id="{C00FF576-097E-E70E-78ED-2877A58241B2}"/>
              </a:ext>
            </a:extLst>
          </p:cNvPr>
          <p:cNvSpPr txBox="1"/>
          <p:nvPr/>
        </p:nvSpPr>
        <p:spPr>
          <a:xfrm>
            <a:off x="974978" y="774141"/>
            <a:ext cx="2887330" cy="346249"/>
          </a:xfrm>
          <a:prstGeom prst="rect">
            <a:avLst/>
          </a:prstGeom>
          <a:noFill/>
        </p:spPr>
        <p:txBody>
          <a:bodyPr wrap="none" rtlCol="0">
            <a:spAutoFit/>
          </a:bodyPr>
          <a:lstStyle/>
          <a:p>
            <a:pPr algn="ctr" defTabSz="685663" fontAlgn="auto">
              <a:spcBef>
                <a:spcPts val="0"/>
              </a:spcBef>
              <a:spcAft>
                <a:spcPts val="0"/>
              </a:spcAft>
              <a:defRPr/>
            </a:pPr>
            <a:r>
              <a:rPr lang="en-NZ" sz="1650" b="1" dirty="0">
                <a:solidFill>
                  <a:srgbClr val="1C81B0"/>
                </a:solidFill>
                <a:latin typeface="Arial" panose="020B0604020202020204" pitchFamily="34" charset="0"/>
                <a:ea typeface="MS Mincho" panose="02020609040205080304" pitchFamily="49" charset="-128"/>
                <a:cs typeface="Arial" panose="020B0604020202020204" pitchFamily="34" charset="0"/>
              </a:rPr>
              <a:t>Hormone receptor-positive</a:t>
            </a:r>
          </a:p>
        </p:txBody>
      </p:sp>
      <p:grpSp>
        <p:nvGrpSpPr>
          <p:cNvPr id="1852" name="Group 1851">
            <a:extLst>
              <a:ext uri="{FF2B5EF4-FFF2-40B4-BE49-F238E27FC236}">
                <a16:creationId xmlns:a16="http://schemas.microsoft.com/office/drawing/2014/main" id="{7BD7BEC2-3803-B206-4B07-E71BC54E791C}"/>
              </a:ext>
            </a:extLst>
          </p:cNvPr>
          <p:cNvGrpSpPr/>
          <p:nvPr/>
        </p:nvGrpSpPr>
        <p:grpSpPr>
          <a:xfrm>
            <a:off x="-10423" y="3902490"/>
            <a:ext cx="4438704" cy="484319"/>
            <a:chOff x="3440373" y="10516973"/>
            <a:chExt cx="18810418" cy="1664152"/>
          </a:xfrm>
        </p:grpSpPr>
        <p:sp>
          <p:nvSpPr>
            <p:cNvPr id="1853" name="TextBox 1852">
              <a:extLst>
                <a:ext uri="{FF2B5EF4-FFF2-40B4-BE49-F238E27FC236}">
                  <a16:creationId xmlns:a16="http://schemas.microsoft.com/office/drawing/2014/main" id="{05A9A44C-F06E-2436-D6AF-B5FA8338A8EC}"/>
                </a:ext>
              </a:extLst>
            </p:cNvPr>
            <p:cNvSpPr txBox="1"/>
            <p:nvPr/>
          </p:nvSpPr>
          <p:spPr>
            <a:xfrm>
              <a:off x="3867846" y="10516973"/>
              <a:ext cx="2046120" cy="555210"/>
            </a:xfrm>
            <a:prstGeom prst="rect">
              <a:avLst/>
            </a:prstGeom>
            <a:noFill/>
          </p:spPr>
          <p:txBody>
            <a:bodyPr wrap="none" rtlCol="0">
              <a:spAutoFit/>
            </a:bodyPr>
            <a:lstStyle/>
            <a:p>
              <a:pPr defTabSz="342832" fontAlgn="auto">
                <a:spcBef>
                  <a:spcPts val="0"/>
                </a:spcBef>
                <a:spcAft>
                  <a:spcPts val="0"/>
                </a:spcAft>
                <a:defRPr/>
              </a:pPr>
              <a:r>
                <a:rPr lang="en-US" sz="450" b="1" kern="0" dirty="0">
                  <a:solidFill>
                    <a:srgbClr val="000000"/>
                  </a:solidFill>
                  <a:latin typeface="Helvetica-Bold"/>
                  <a:ea typeface="+mn-ea"/>
                  <a:cs typeface="+mn-cs"/>
                  <a:sym typeface="Helvetica-Bold"/>
                  <a:rtl val="0"/>
                </a:rPr>
                <a:t>No. at Risk</a:t>
              </a:r>
            </a:p>
          </p:txBody>
        </p:sp>
        <p:sp>
          <p:nvSpPr>
            <p:cNvPr id="1854" name="TextBox 1853">
              <a:extLst>
                <a:ext uri="{FF2B5EF4-FFF2-40B4-BE49-F238E27FC236}">
                  <a16:creationId xmlns:a16="http://schemas.microsoft.com/office/drawing/2014/main" id="{5212EF71-ED41-3872-3DDB-2A8F90D227D4}"/>
                </a:ext>
              </a:extLst>
            </p:cNvPr>
            <p:cNvSpPr txBox="1"/>
            <p:nvPr/>
          </p:nvSpPr>
          <p:spPr>
            <a:xfrm>
              <a:off x="5674661"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331</a:t>
              </a:r>
            </a:p>
          </p:txBody>
        </p:sp>
        <p:sp>
          <p:nvSpPr>
            <p:cNvPr id="1855" name="TextBox 1854">
              <a:extLst>
                <a:ext uri="{FF2B5EF4-FFF2-40B4-BE49-F238E27FC236}">
                  <a16:creationId xmlns:a16="http://schemas.microsoft.com/office/drawing/2014/main" id="{1D33DCEC-E36B-3BB7-6CE9-28223F18E658}"/>
                </a:ext>
              </a:extLst>
            </p:cNvPr>
            <p:cNvSpPr txBox="1"/>
            <p:nvPr/>
          </p:nvSpPr>
          <p:spPr>
            <a:xfrm>
              <a:off x="3440373" y="11027294"/>
              <a:ext cx="2242687" cy="793154"/>
            </a:xfrm>
            <a:prstGeom prst="rect">
              <a:avLst/>
            </a:prstGeom>
            <a:noFill/>
          </p:spPr>
          <p:txBody>
            <a:bodyPr wrap="square" rtlCol="0">
              <a:spAutoFit/>
            </a:bodyPr>
            <a:lstStyle/>
            <a:p>
              <a:pPr algn="r" defTabSz="342832" fontAlgn="auto">
                <a:spcBef>
                  <a:spcPts val="0"/>
                </a:spcBef>
                <a:spcAft>
                  <a:spcPts val="0"/>
                </a:spcAft>
                <a:defRPr/>
              </a:pPr>
              <a:r>
                <a:rPr lang="en-US" sz="450" kern="0" dirty="0">
                  <a:solidFill>
                    <a:srgbClr val="000000"/>
                  </a:solidFill>
                  <a:latin typeface="Helvetica"/>
                  <a:ea typeface="+mn-ea"/>
                  <a:cs typeface="+mn-cs"/>
                  <a:sym typeface="Helvetica"/>
                  <a:rtl val="0"/>
                </a:rPr>
                <a:t>T-DXd (n-331):</a:t>
              </a:r>
            </a:p>
          </p:txBody>
        </p:sp>
        <p:sp>
          <p:nvSpPr>
            <p:cNvPr id="1856" name="TextBox 1855">
              <a:extLst>
                <a:ext uri="{FF2B5EF4-FFF2-40B4-BE49-F238E27FC236}">
                  <a16:creationId xmlns:a16="http://schemas.microsoft.com/office/drawing/2014/main" id="{FE9190E8-A48F-EEEA-5441-B37ACD8BD489}"/>
                </a:ext>
              </a:extLst>
            </p:cNvPr>
            <p:cNvSpPr txBox="1"/>
            <p:nvPr/>
          </p:nvSpPr>
          <p:spPr>
            <a:xfrm>
              <a:off x="6140393"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325</a:t>
              </a:r>
            </a:p>
          </p:txBody>
        </p:sp>
        <p:sp>
          <p:nvSpPr>
            <p:cNvPr id="1857" name="TextBox 1856">
              <a:extLst>
                <a:ext uri="{FF2B5EF4-FFF2-40B4-BE49-F238E27FC236}">
                  <a16:creationId xmlns:a16="http://schemas.microsoft.com/office/drawing/2014/main" id="{DAB577EE-7EE8-3773-5EBD-C4148B2F69F8}"/>
                </a:ext>
              </a:extLst>
            </p:cNvPr>
            <p:cNvSpPr txBox="1"/>
            <p:nvPr/>
          </p:nvSpPr>
          <p:spPr>
            <a:xfrm>
              <a:off x="6612748"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323</a:t>
              </a:r>
            </a:p>
          </p:txBody>
        </p:sp>
        <p:sp>
          <p:nvSpPr>
            <p:cNvPr id="1858" name="TextBox 1857">
              <a:extLst>
                <a:ext uri="{FF2B5EF4-FFF2-40B4-BE49-F238E27FC236}">
                  <a16:creationId xmlns:a16="http://schemas.microsoft.com/office/drawing/2014/main" id="{3BA7B84A-C1DA-7FC9-9EE9-CCAC78BAEE6B}"/>
                </a:ext>
              </a:extLst>
            </p:cNvPr>
            <p:cNvSpPr txBox="1"/>
            <p:nvPr/>
          </p:nvSpPr>
          <p:spPr>
            <a:xfrm>
              <a:off x="7053536"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319</a:t>
              </a:r>
            </a:p>
          </p:txBody>
        </p:sp>
        <p:sp>
          <p:nvSpPr>
            <p:cNvPr id="1859" name="TextBox 1858">
              <a:extLst>
                <a:ext uri="{FF2B5EF4-FFF2-40B4-BE49-F238E27FC236}">
                  <a16:creationId xmlns:a16="http://schemas.microsoft.com/office/drawing/2014/main" id="{901F0578-F5F1-18B4-894F-162F0CAC404A}"/>
                </a:ext>
              </a:extLst>
            </p:cNvPr>
            <p:cNvSpPr txBox="1"/>
            <p:nvPr/>
          </p:nvSpPr>
          <p:spPr>
            <a:xfrm>
              <a:off x="7509958"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314</a:t>
              </a:r>
            </a:p>
          </p:txBody>
        </p:sp>
        <p:sp>
          <p:nvSpPr>
            <p:cNvPr id="1860" name="TextBox 1859">
              <a:extLst>
                <a:ext uri="{FF2B5EF4-FFF2-40B4-BE49-F238E27FC236}">
                  <a16:creationId xmlns:a16="http://schemas.microsoft.com/office/drawing/2014/main" id="{38CCC74A-6F7B-E936-DD0A-9D8D2B91AD0F}"/>
                </a:ext>
              </a:extLst>
            </p:cNvPr>
            <p:cNvSpPr txBox="1"/>
            <p:nvPr/>
          </p:nvSpPr>
          <p:spPr>
            <a:xfrm>
              <a:off x="7966426"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309</a:t>
              </a:r>
            </a:p>
          </p:txBody>
        </p:sp>
        <p:sp>
          <p:nvSpPr>
            <p:cNvPr id="1861" name="TextBox 1860">
              <a:extLst>
                <a:ext uri="{FF2B5EF4-FFF2-40B4-BE49-F238E27FC236}">
                  <a16:creationId xmlns:a16="http://schemas.microsoft.com/office/drawing/2014/main" id="{7FCBE486-A091-71FF-ED5C-4BE773ED4A22}"/>
                </a:ext>
              </a:extLst>
            </p:cNvPr>
            <p:cNvSpPr txBox="1"/>
            <p:nvPr/>
          </p:nvSpPr>
          <p:spPr>
            <a:xfrm>
              <a:off x="8423127"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303</a:t>
              </a:r>
            </a:p>
          </p:txBody>
        </p:sp>
        <p:sp>
          <p:nvSpPr>
            <p:cNvPr id="1862" name="TextBox 1861">
              <a:extLst>
                <a:ext uri="{FF2B5EF4-FFF2-40B4-BE49-F238E27FC236}">
                  <a16:creationId xmlns:a16="http://schemas.microsoft.com/office/drawing/2014/main" id="{204EA0EF-95A1-6B46-0D0B-1C54CD7F0037}"/>
                </a:ext>
              </a:extLst>
            </p:cNvPr>
            <p:cNvSpPr txBox="1"/>
            <p:nvPr/>
          </p:nvSpPr>
          <p:spPr>
            <a:xfrm>
              <a:off x="8879595"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293</a:t>
              </a:r>
            </a:p>
          </p:txBody>
        </p:sp>
        <p:sp>
          <p:nvSpPr>
            <p:cNvPr id="1863" name="TextBox 1862">
              <a:extLst>
                <a:ext uri="{FF2B5EF4-FFF2-40B4-BE49-F238E27FC236}">
                  <a16:creationId xmlns:a16="http://schemas.microsoft.com/office/drawing/2014/main" id="{61C58582-ED03-8B6E-1A28-3CC3A6B3B8B6}"/>
                </a:ext>
              </a:extLst>
            </p:cNvPr>
            <p:cNvSpPr txBox="1"/>
            <p:nvPr/>
          </p:nvSpPr>
          <p:spPr>
            <a:xfrm>
              <a:off x="9336326"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285</a:t>
              </a:r>
            </a:p>
          </p:txBody>
        </p:sp>
        <p:sp>
          <p:nvSpPr>
            <p:cNvPr id="1864" name="TextBox 1863">
              <a:extLst>
                <a:ext uri="{FF2B5EF4-FFF2-40B4-BE49-F238E27FC236}">
                  <a16:creationId xmlns:a16="http://schemas.microsoft.com/office/drawing/2014/main" id="{42F9D504-E97E-A68C-1242-C77E2CA04373}"/>
                </a:ext>
              </a:extLst>
            </p:cNvPr>
            <p:cNvSpPr txBox="1"/>
            <p:nvPr/>
          </p:nvSpPr>
          <p:spPr>
            <a:xfrm>
              <a:off x="9792760"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280</a:t>
              </a:r>
            </a:p>
          </p:txBody>
        </p:sp>
        <p:sp>
          <p:nvSpPr>
            <p:cNvPr id="1865" name="TextBox 1864">
              <a:extLst>
                <a:ext uri="{FF2B5EF4-FFF2-40B4-BE49-F238E27FC236}">
                  <a16:creationId xmlns:a16="http://schemas.microsoft.com/office/drawing/2014/main" id="{D379436A-CCC3-25A9-8F37-A9A199BBAC9E}"/>
                </a:ext>
              </a:extLst>
            </p:cNvPr>
            <p:cNvSpPr txBox="1"/>
            <p:nvPr/>
          </p:nvSpPr>
          <p:spPr>
            <a:xfrm>
              <a:off x="10249190"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268</a:t>
              </a:r>
            </a:p>
          </p:txBody>
        </p:sp>
        <p:sp>
          <p:nvSpPr>
            <p:cNvPr id="1866" name="TextBox 1865">
              <a:extLst>
                <a:ext uri="{FF2B5EF4-FFF2-40B4-BE49-F238E27FC236}">
                  <a16:creationId xmlns:a16="http://schemas.microsoft.com/office/drawing/2014/main" id="{106BFBF4-1679-098C-B65A-3A5512EC2D59}"/>
                </a:ext>
              </a:extLst>
            </p:cNvPr>
            <p:cNvSpPr txBox="1"/>
            <p:nvPr/>
          </p:nvSpPr>
          <p:spPr>
            <a:xfrm>
              <a:off x="10705921"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260</a:t>
              </a:r>
            </a:p>
          </p:txBody>
        </p:sp>
        <p:sp>
          <p:nvSpPr>
            <p:cNvPr id="1867" name="TextBox 1866">
              <a:extLst>
                <a:ext uri="{FF2B5EF4-FFF2-40B4-BE49-F238E27FC236}">
                  <a16:creationId xmlns:a16="http://schemas.microsoft.com/office/drawing/2014/main" id="{2503153B-E4E2-A83C-6E82-FF6946305DF4}"/>
                </a:ext>
              </a:extLst>
            </p:cNvPr>
            <p:cNvSpPr txBox="1"/>
            <p:nvPr/>
          </p:nvSpPr>
          <p:spPr>
            <a:xfrm>
              <a:off x="11168559"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250</a:t>
              </a:r>
            </a:p>
          </p:txBody>
        </p:sp>
        <p:sp>
          <p:nvSpPr>
            <p:cNvPr id="1868" name="TextBox 1867">
              <a:extLst>
                <a:ext uri="{FF2B5EF4-FFF2-40B4-BE49-F238E27FC236}">
                  <a16:creationId xmlns:a16="http://schemas.microsoft.com/office/drawing/2014/main" id="{0A3BF4E7-1C3E-6CE3-321C-FFF1C77EDBDB}"/>
                </a:ext>
              </a:extLst>
            </p:cNvPr>
            <p:cNvSpPr txBox="1"/>
            <p:nvPr/>
          </p:nvSpPr>
          <p:spPr>
            <a:xfrm>
              <a:off x="11618785"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228</a:t>
              </a:r>
            </a:p>
          </p:txBody>
        </p:sp>
        <p:sp>
          <p:nvSpPr>
            <p:cNvPr id="1869" name="TextBox 1868">
              <a:extLst>
                <a:ext uri="{FF2B5EF4-FFF2-40B4-BE49-F238E27FC236}">
                  <a16:creationId xmlns:a16="http://schemas.microsoft.com/office/drawing/2014/main" id="{09A2B0F7-16D8-5F51-E515-B0836761AC21}"/>
                </a:ext>
              </a:extLst>
            </p:cNvPr>
            <p:cNvSpPr txBox="1"/>
            <p:nvPr/>
          </p:nvSpPr>
          <p:spPr>
            <a:xfrm>
              <a:off x="12075079"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199</a:t>
              </a:r>
            </a:p>
          </p:txBody>
        </p:sp>
        <p:sp>
          <p:nvSpPr>
            <p:cNvPr id="1870" name="TextBox 1869">
              <a:extLst>
                <a:ext uri="{FF2B5EF4-FFF2-40B4-BE49-F238E27FC236}">
                  <a16:creationId xmlns:a16="http://schemas.microsoft.com/office/drawing/2014/main" id="{4B7F8F3C-9FCE-F281-ED7B-08A573BC7384}"/>
                </a:ext>
              </a:extLst>
            </p:cNvPr>
            <p:cNvSpPr txBox="1"/>
            <p:nvPr/>
          </p:nvSpPr>
          <p:spPr>
            <a:xfrm>
              <a:off x="12531950"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190</a:t>
              </a:r>
            </a:p>
          </p:txBody>
        </p:sp>
        <p:sp>
          <p:nvSpPr>
            <p:cNvPr id="1871" name="TextBox 1870">
              <a:extLst>
                <a:ext uri="{FF2B5EF4-FFF2-40B4-BE49-F238E27FC236}">
                  <a16:creationId xmlns:a16="http://schemas.microsoft.com/office/drawing/2014/main" id="{D6076AC6-AAAD-CF1A-79D1-5102E5DBA893}"/>
                </a:ext>
              </a:extLst>
            </p:cNvPr>
            <p:cNvSpPr txBox="1"/>
            <p:nvPr/>
          </p:nvSpPr>
          <p:spPr>
            <a:xfrm>
              <a:off x="12988418"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168</a:t>
              </a:r>
            </a:p>
          </p:txBody>
        </p:sp>
        <p:sp>
          <p:nvSpPr>
            <p:cNvPr id="1872" name="TextBox 1871">
              <a:extLst>
                <a:ext uri="{FF2B5EF4-FFF2-40B4-BE49-F238E27FC236}">
                  <a16:creationId xmlns:a16="http://schemas.microsoft.com/office/drawing/2014/main" id="{44428574-A443-89D2-AEB9-6FAD7B3940B4}"/>
                </a:ext>
              </a:extLst>
            </p:cNvPr>
            <p:cNvSpPr txBox="1"/>
            <p:nvPr/>
          </p:nvSpPr>
          <p:spPr>
            <a:xfrm>
              <a:off x="13445051" y="11027294"/>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144</a:t>
              </a:r>
            </a:p>
          </p:txBody>
        </p:sp>
        <p:sp>
          <p:nvSpPr>
            <p:cNvPr id="1873" name="TextBox 1872">
              <a:extLst>
                <a:ext uri="{FF2B5EF4-FFF2-40B4-BE49-F238E27FC236}">
                  <a16:creationId xmlns:a16="http://schemas.microsoft.com/office/drawing/2014/main" id="{8F332F1D-F26A-39D6-5104-9F0A23FD308A}"/>
                </a:ext>
              </a:extLst>
            </p:cNvPr>
            <p:cNvSpPr txBox="1"/>
            <p:nvPr/>
          </p:nvSpPr>
          <p:spPr>
            <a:xfrm>
              <a:off x="13901074" y="11029613"/>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116</a:t>
              </a:r>
            </a:p>
          </p:txBody>
        </p:sp>
        <p:sp>
          <p:nvSpPr>
            <p:cNvPr id="1874" name="TextBox 1873">
              <a:extLst>
                <a:ext uri="{FF2B5EF4-FFF2-40B4-BE49-F238E27FC236}">
                  <a16:creationId xmlns:a16="http://schemas.microsoft.com/office/drawing/2014/main" id="{45CEEAD2-B3F6-4351-A70F-74CA4435091E}"/>
                </a:ext>
              </a:extLst>
            </p:cNvPr>
            <p:cNvSpPr txBox="1"/>
            <p:nvPr/>
          </p:nvSpPr>
          <p:spPr>
            <a:xfrm>
              <a:off x="14419469"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95</a:t>
              </a:r>
            </a:p>
          </p:txBody>
        </p:sp>
        <p:sp>
          <p:nvSpPr>
            <p:cNvPr id="1875" name="TextBox 1874">
              <a:extLst>
                <a:ext uri="{FF2B5EF4-FFF2-40B4-BE49-F238E27FC236}">
                  <a16:creationId xmlns:a16="http://schemas.microsoft.com/office/drawing/2014/main" id="{958CE32B-446F-1958-1123-750A3CBB1B46}"/>
                </a:ext>
              </a:extLst>
            </p:cNvPr>
            <p:cNvSpPr txBox="1"/>
            <p:nvPr/>
          </p:nvSpPr>
          <p:spPr>
            <a:xfrm>
              <a:off x="14876200"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81</a:t>
              </a:r>
            </a:p>
          </p:txBody>
        </p:sp>
        <p:sp>
          <p:nvSpPr>
            <p:cNvPr id="1876" name="TextBox 1875">
              <a:extLst>
                <a:ext uri="{FF2B5EF4-FFF2-40B4-BE49-F238E27FC236}">
                  <a16:creationId xmlns:a16="http://schemas.microsoft.com/office/drawing/2014/main" id="{DCF3B718-005F-CBD1-DE81-6748F474009F}"/>
                </a:ext>
              </a:extLst>
            </p:cNvPr>
            <p:cNvSpPr txBox="1"/>
            <p:nvPr/>
          </p:nvSpPr>
          <p:spPr>
            <a:xfrm>
              <a:off x="15332634"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70</a:t>
              </a:r>
            </a:p>
          </p:txBody>
        </p:sp>
        <p:sp>
          <p:nvSpPr>
            <p:cNvPr id="1877" name="TextBox 1876">
              <a:extLst>
                <a:ext uri="{FF2B5EF4-FFF2-40B4-BE49-F238E27FC236}">
                  <a16:creationId xmlns:a16="http://schemas.microsoft.com/office/drawing/2014/main" id="{73E98048-5495-D002-D55A-088FCF30AF1F}"/>
                </a:ext>
              </a:extLst>
            </p:cNvPr>
            <p:cNvSpPr txBox="1"/>
            <p:nvPr/>
          </p:nvSpPr>
          <p:spPr>
            <a:xfrm>
              <a:off x="15789098"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51</a:t>
              </a:r>
            </a:p>
          </p:txBody>
        </p:sp>
        <p:sp>
          <p:nvSpPr>
            <p:cNvPr id="1878" name="TextBox 1877">
              <a:extLst>
                <a:ext uri="{FF2B5EF4-FFF2-40B4-BE49-F238E27FC236}">
                  <a16:creationId xmlns:a16="http://schemas.microsoft.com/office/drawing/2014/main" id="{87EF4EFC-3770-02F1-8000-9A775300209D}"/>
                </a:ext>
              </a:extLst>
            </p:cNvPr>
            <p:cNvSpPr txBox="1"/>
            <p:nvPr/>
          </p:nvSpPr>
          <p:spPr>
            <a:xfrm>
              <a:off x="16245833"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40</a:t>
              </a:r>
            </a:p>
          </p:txBody>
        </p:sp>
        <p:sp>
          <p:nvSpPr>
            <p:cNvPr id="1879" name="TextBox 1878">
              <a:extLst>
                <a:ext uri="{FF2B5EF4-FFF2-40B4-BE49-F238E27FC236}">
                  <a16:creationId xmlns:a16="http://schemas.microsoft.com/office/drawing/2014/main" id="{CD31BE2F-731F-979D-D29E-BC0EA9C4C062}"/>
                </a:ext>
              </a:extLst>
            </p:cNvPr>
            <p:cNvSpPr txBox="1"/>
            <p:nvPr/>
          </p:nvSpPr>
          <p:spPr>
            <a:xfrm>
              <a:off x="16702229"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26</a:t>
              </a:r>
            </a:p>
          </p:txBody>
        </p:sp>
        <p:sp>
          <p:nvSpPr>
            <p:cNvPr id="1880" name="TextBox 1879">
              <a:extLst>
                <a:ext uri="{FF2B5EF4-FFF2-40B4-BE49-F238E27FC236}">
                  <a16:creationId xmlns:a16="http://schemas.microsoft.com/office/drawing/2014/main" id="{EC573CC3-7073-1D5F-9BF4-CD10B5B1E902}"/>
                </a:ext>
              </a:extLst>
            </p:cNvPr>
            <p:cNvSpPr txBox="1"/>
            <p:nvPr/>
          </p:nvSpPr>
          <p:spPr>
            <a:xfrm>
              <a:off x="17159002" y="1102729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a:t>
              </a:r>
            </a:p>
          </p:txBody>
        </p:sp>
        <p:sp>
          <p:nvSpPr>
            <p:cNvPr id="1881" name="TextBox 1880">
              <a:extLst>
                <a:ext uri="{FF2B5EF4-FFF2-40B4-BE49-F238E27FC236}">
                  <a16:creationId xmlns:a16="http://schemas.microsoft.com/office/drawing/2014/main" id="{2CFF7D3C-C101-22E3-C2DB-2BEB21114D8E}"/>
                </a:ext>
              </a:extLst>
            </p:cNvPr>
            <p:cNvSpPr txBox="1"/>
            <p:nvPr/>
          </p:nvSpPr>
          <p:spPr>
            <a:xfrm>
              <a:off x="17676885"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a:t>
              </a:r>
            </a:p>
          </p:txBody>
        </p:sp>
        <p:sp>
          <p:nvSpPr>
            <p:cNvPr id="1882" name="TextBox 1881">
              <a:extLst>
                <a:ext uri="{FF2B5EF4-FFF2-40B4-BE49-F238E27FC236}">
                  <a16:creationId xmlns:a16="http://schemas.microsoft.com/office/drawing/2014/main" id="{E6BC9397-E91C-1546-A3D4-1E2B23E60BDD}"/>
                </a:ext>
              </a:extLst>
            </p:cNvPr>
            <p:cNvSpPr txBox="1"/>
            <p:nvPr/>
          </p:nvSpPr>
          <p:spPr>
            <a:xfrm>
              <a:off x="18133315"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a:t>
              </a:r>
            </a:p>
          </p:txBody>
        </p:sp>
        <p:sp>
          <p:nvSpPr>
            <p:cNvPr id="1883" name="TextBox 1882">
              <a:extLst>
                <a:ext uri="{FF2B5EF4-FFF2-40B4-BE49-F238E27FC236}">
                  <a16:creationId xmlns:a16="http://schemas.microsoft.com/office/drawing/2014/main" id="{088BBF16-4D57-E501-E3FE-1D8F36AF72F6}"/>
                </a:ext>
              </a:extLst>
            </p:cNvPr>
            <p:cNvSpPr txBox="1"/>
            <p:nvPr/>
          </p:nvSpPr>
          <p:spPr>
            <a:xfrm>
              <a:off x="18567721"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6</a:t>
              </a:r>
            </a:p>
          </p:txBody>
        </p:sp>
        <p:sp>
          <p:nvSpPr>
            <p:cNvPr id="1884" name="TextBox 1883">
              <a:extLst>
                <a:ext uri="{FF2B5EF4-FFF2-40B4-BE49-F238E27FC236}">
                  <a16:creationId xmlns:a16="http://schemas.microsoft.com/office/drawing/2014/main" id="{2CB9E0BB-7925-B3F5-B134-30DE3E2D431F}"/>
                </a:ext>
              </a:extLst>
            </p:cNvPr>
            <p:cNvSpPr txBox="1"/>
            <p:nvPr/>
          </p:nvSpPr>
          <p:spPr>
            <a:xfrm>
              <a:off x="19046514"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6</a:t>
              </a:r>
            </a:p>
          </p:txBody>
        </p:sp>
        <p:sp>
          <p:nvSpPr>
            <p:cNvPr id="1885" name="TextBox 1884">
              <a:extLst>
                <a:ext uri="{FF2B5EF4-FFF2-40B4-BE49-F238E27FC236}">
                  <a16:creationId xmlns:a16="http://schemas.microsoft.com/office/drawing/2014/main" id="{90960DD5-5714-F44D-A236-D19B44B839C0}"/>
                </a:ext>
              </a:extLst>
            </p:cNvPr>
            <p:cNvSpPr txBox="1"/>
            <p:nvPr/>
          </p:nvSpPr>
          <p:spPr>
            <a:xfrm>
              <a:off x="5674661"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163</a:t>
              </a:r>
            </a:p>
          </p:txBody>
        </p:sp>
        <p:sp>
          <p:nvSpPr>
            <p:cNvPr id="1886" name="TextBox 1885">
              <a:extLst>
                <a:ext uri="{FF2B5EF4-FFF2-40B4-BE49-F238E27FC236}">
                  <a16:creationId xmlns:a16="http://schemas.microsoft.com/office/drawing/2014/main" id="{0FDAE8CD-C656-AC84-0301-7AC831F6F82E}"/>
                </a:ext>
              </a:extLst>
            </p:cNvPr>
            <p:cNvSpPr txBox="1"/>
            <p:nvPr/>
          </p:nvSpPr>
          <p:spPr>
            <a:xfrm>
              <a:off x="3487184" y="11387971"/>
              <a:ext cx="2188884" cy="793154"/>
            </a:xfrm>
            <a:prstGeom prst="rect">
              <a:avLst/>
            </a:prstGeom>
            <a:noFill/>
          </p:spPr>
          <p:txBody>
            <a:bodyPr wrap="square" rtlCol="0">
              <a:spAutoFit/>
            </a:bodyPr>
            <a:lstStyle/>
            <a:p>
              <a:pPr algn="r" defTabSz="342832" fontAlgn="auto">
                <a:spcBef>
                  <a:spcPts val="0"/>
                </a:spcBef>
                <a:spcAft>
                  <a:spcPts val="0"/>
                </a:spcAft>
                <a:defRPr/>
              </a:pPr>
              <a:r>
                <a:rPr lang="en-US" sz="450" kern="0" dirty="0">
                  <a:solidFill>
                    <a:srgbClr val="000000"/>
                  </a:solidFill>
                  <a:latin typeface="Helvetica"/>
                  <a:ea typeface="+mn-ea"/>
                  <a:cs typeface="+mn-cs"/>
                  <a:sym typeface="Helvetica"/>
                  <a:rtl val="0"/>
                </a:rPr>
                <a:t>TPC (n=163):</a:t>
              </a:r>
            </a:p>
          </p:txBody>
        </p:sp>
        <p:sp>
          <p:nvSpPr>
            <p:cNvPr id="1887" name="TextBox 1886">
              <a:extLst>
                <a:ext uri="{FF2B5EF4-FFF2-40B4-BE49-F238E27FC236}">
                  <a16:creationId xmlns:a16="http://schemas.microsoft.com/office/drawing/2014/main" id="{9B92EEB0-B267-5A7A-D34B-0B3F7C1EA029}"/>
                </a:ext>
              </a:extLst>
            </p:cNvPr>
            <p:cNvSpPr txBox="1"/>
            <p:nvPr/>
          </p:nvSpPr>
          <p:spPr>
            <a:xfrm>
              <a:off x="6140393"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151</a:t>
              </a:r>
            </a:p>
          </p:txBody>
        </p:sp>
        <p:sp>
          <p:nvSpPr>
            <p:cNvPr id="1888" name="TextBox 1887">
              <a:extLst>
                <a:ext uri="{FF2B5EF4-FFF2-40B4-BE49-F238E27FC236}">
                  <a16:creationId xmlns:a16="http://schemas.microsoft.com/office/drawing/2014/main" id="{179277FF-6928-B0E8-437F-8EAF436993EE}"/>
                </a:ext>
              </a:extLst>
            </p:cNvPr>
            <p:cNvSpPr txBox="1"/>
            <p:nvPr/>
          </p:nvSpPr>
          <p:spPr>
            <a:xfrm>
              <a:off x="6612748"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145</a:t>
              </a:r>
            </a:p>
          </p:txBody>
        </p:sp>
        <p:sp>
          <p:nvSpPr>
            <p:cNvPr id="1889" name="TextBox 1888">
              <a:extLst>
                <a:ext uri="{FF2B5EF4-FFF2-40B4-BE49-F238E27FC236}">
                  <a16:creationId xmlns:a16="http://schemas.microsoft.com/office/drawing/2014/main" id="{1671644D-8ADA-6E33-8220-4273BBBA297D}"/>
                </a:ext>
              </a:extLst>
            </p:cNvPr>
            <p:cNvSpPr txBox="1"/>
            <p:nvPr/>
          </p:nvSpPr>
          <p:spPr>
            <a:xfrm>
              <a:off x="7053536"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143</a:t>
              </a:r>
            </a:p>
          </p:txBody>
        </p:sp>
        <p:sp>
          <p:nvSpPr>
            <p:cNvPr id="1890" name="TextBox 1889">
              <a:extLst>
                <a:ext uri="{FF2B5EF4-FFF2-40B4-BE49-F238E27FC236}">
                  <a16:creationId xmlns:a16="http://schemas.microsoft.com/office/drawing/2014/main" id="{4507F72D-3F2B-7DD7-251E-92222F9A7640}"/>
                </a:ext>
              </a:extLst>
            </p:cNvPr>
            <p:cNvSpPr txBox="1"/>
            <p:nvPr/>
          </p:nvSpPr>
          <p:spPr>
            <a:xfrm>
              <a:off x="7509958"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139</a:t>
              </a:r>
            </a:p>
          </p:txBody>
        </p:sp>
        <p:sp>
          <p:nvSpPr>
            <p:cNvPr id="1891" name="TextBox 1890">
              <a:extLst>
                <a:ext uri="{FF2B5EF4-FFF2-40B4-BE49-F238E27FC236}">
                  <a16:creationId xmlns:a16="http://schemas.microsoft.com/office/drawing/2014/main" id="{E14DC568-BFC9-ADF3-21D0-EF34F188E9AD}"/>
                </a:ext>
              </a:extLst>
            </p:cNvPr>
            <p:cNvSpPr txBox="1"/>
            <p:nvPr/>
          </p:nvSpPr>
          <p:spPr>
            <a:xfrm>
              <a:off x="7966426"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135</a:t>
              </a:r>
            </a:p>
          </p:txBody>
        </p:sp>
        <p:sp>
          <p:nvSpPr>
            <p:cNvPr id="1892" name="TextBox 1891">
              <a:extLst>
                <a:ext uri="{FF2B5EF4-FFF2-40B4-BE49-F238E27FC236}">
                  <a16:creationId xmlns:a16="http://schemas.microsoft.com/office/drawing/2014/main" id="{ADF35427-646C-0839-2D45-CA3CE97BD4B9}"/>
                </a:ext>
              </a:extLst>
            </p:cNvPr>
            <p:cNvSpPr txBox="1"/>
            <p:nvPr/>
          </p:nvSpPr>
          <p:spPr>
            <a:xfrm>
              <a:off x="8423127"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130</a:t>
              </a:r>
            </a:p>
          </p:txBody>
        </p:sp>
        <p:sp>
          <p:nvSpPr>
            <p:cNvPr id="1893" name="TextBox 1892">
              <a:extLst>
                <a:ext uri="{FF2B5EF4-FFF2-40B4-BE49-F238E27FC236}">
                  <a16:creationId xmlns:a16="http://schemas.microsoft.com/office/drawing/2014/main" id="{98B942AD-63BA-CCD7-56E0-2A54ABA69A58}"/>
                </a:ext>
              </a:extLst>
            </p:cNvPr>
            <p:cNvSpPr txBox="1"/>
            <p:nvPr/>
          </p:nvSpPr>
          <p:spPr>
            <a:xfrm>
              <a:off x="8879595"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124</a:t>
              </a:r>
            </a:p>
          </p:txBody>
        </p:sp>
        <p:sp>
          <p:nvSpPr>
            <p:cNvPr id="1894" name="TextBox 1893">
              <a:extLst>
                <a:ext uri="{FF2B5EF4-FFF2-40B4-BE49-F238E27FC236}">
                  <a16:creationId xmlns:a16="http://schemas.microsoft.com/office/drawing/2014/main" id="{449BBA84-E77C-CA4C-874F-BA7964263CDE}"/>
                </a:ext>
              </a:extLst>
            </p:cNvPr>
            <p:cNvSpPr txBox="1"/>
            <p:nvPr/>
          </p:nvSpPr>
          <p:spPr>
            <a:xfrm>
              <a:off x="9336326"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115</a:t>
              </a:r>
            </a:p>
          </p:txBody>
        </p:sp>
        <p:sp>
          <p:nvSpPr>
            <p:cNvPr id="1895" name="TextBox 1894">
              <a:extLst>
                <a:ext uri="{FF2B5EF4-FFF2-40B4-BE49-F238E27FC236}">
                  <a16:creationId xmlns:a16="http://schemas.microsoft.com/office/drawing/2014/main" id="{5FA505AB-5A84-4D8A-16AB-8076343CA970}"/>
                </a:ext>
              </a:extLst>
            </p:cNvPr>
            <p:cNvSpPr txBox="1"/>
            <p:nvPr/>
          </p:nvSpPr>
          <p:spPr>
            <a:xfrm>
              <a:off x="9792760"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109</a:t>
              </a:r>
            </a:p>
          </p:txBody>
        </p:sp>
        <p:sp>
          <p:nvSpPr>
            <p:cNvPr id="1896" name="TextBox 1895">
              <a:extLst>
                <a:ext uri="{FF2B5EF4-FFF2-40B4-BE49-F238E27FC236}">
                  <a16:creationId xmlns:a16="http://schemas.microsoft.com/office/drawing/2014/main" id="{8A13999B-270D-C949-6C57-11BE5DA6CFAC}"/>
                </a:ext>
              </a:extLst>
            </p:cNvPr>
            <p:cNvSpPr txBox="1"/>
            <p:nvPr/>
          </p:nvSpPr>
          <p:spPr>
            <a:xfrm>
              <a:off x="10249190" y="11385655"/>
              <a:ext cx="1190174"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104</a:t>
              </a:r>
            </a:p>
          </p:txBody>
        </p:sp>
        <p:sp>
          <p:nvSpPr>
            <p:cNvPr id="1897" name="TextBox 1896">
              <a:extLst>
                <a:ext uri="{FF2B5EF4-FFF2-40B4-BE49-F238E27FC236}">
                  <a16:creationId xmlns:a16="http://schemas.microsoft.com/office/drawing/2014/main" id="{0D3FC172-3F43-F148-D258-432DB610DD4A}"/>
                </a:ext>
              </a:extLst>
            </p:cNvPr>
            <p:cNvSpPr txBox="1"/>
            <p:nvPr/>
          </p:nvSpPr>
          <p:spPr>
            <a:xfrm>
              <a:off x="10767378"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98</a:t>
              </a:r>
            </a:p>
          </p:txBody>
        </p:sp>
        <p:sp>
          <p:nvSpPr>
            <p:cNvPr id="1898" name="TextBox 1897">
              <a:extLst>
                <a:ext uri="{FF2B5EF4-FFF2-40B4-BE49-F238E27FC236}">
                  <a16:creationId xmlns:a16="http://schemas.microsoft.com/office/drawing/2014/main" id="{E0ABFC20-5746-5D36-4416-BFB6D9A0B464}"/>
                </a:ext>
              </a:extLst>
            </p:cNvPr>
            <p:cNvSpPr txBox="1"/>
            <p:nvPr/>
          </p:nvSpPr>
          <p:spPr>
            <a:xfrm>
              <a:off x="11230054"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96</a:t>
              </a:r>
            </a:p>
          </p:txBody>
        </p:sp>
        <p:sp>
          <p:nvSpPr>
            <p:cNvPr id="1899" name="TextBox 1898">
              <a:extLst>
                <a:ext uri="{FF2B5EF4-FFF2-40B4-BE49-F238E27FC236}">
                  <a16:creationId xmlns:a16="http://schemas.microsoft.com/office/drawing/2014/main" id="{71EA0731-79DD-7A5E-EA23-B6953ED004F8}"/>
                </a:ext>
              </a:extLst>
            </p:cNvPr>
            <p:cNvSpPr txBox="1"/>
            <p:nvPr/>
          </p:nvSpPr>
          <p:spPr>
            <a:xfrm>
              <a:off x="11680275"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89</a:t>
              </a:r>
            </a:p>
          </p:txBody>
        </p:sp>
        <p:sp>
          <p:nvSpPr>
            <p:cNvPr id="1900" name="TextBox 1899">
              <a:extLst>
                <a:ext uri="{FF2B5EF4-FFF2-40B4-BE49-F238E27FC236}">
                  <a16:creationId xmlns:a16="http://schemas.microsoft.com/office/drawing/2014/main" id="{43A8C741-C754-17D7-39D5-0A32D89345F2}"/>
                </a:ext>
              </a:extLst>
            </p:cNvPr>
            <p:cNvSpPr txBox="1"/>
            <p:nvPr/>
          </p:nvSpPr>
          <p:spPr>
            <a:xfrm>
              <a:off x="12136540"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80</a:t>
              </a:r>
            </a:p>
          </p:txBody>
        </p:sp>
        <p:sp>
          <p:nvSpPr>
            <p:cNvPr id="1901" name="TextBox 1900">
              <a:extLst>
                <a:ext uri="{FF2B5EF4-FFF2-40B4-BE49-F238E27FC236}">
                  <a16:creationId xmlns:a16="http://schemas.microsoft.com/office/drawing/2014/main" id="{9AA68F68-DB56-2981-BC1E-BB9A31DD33A7}"/>
                </a:ext>
              </a:extLst>
            </p:cNvPr>
            <p:cNvSpPr txBox="1"/>
            <p:nvPr/>
          </p:nvSpPr>
          <p:spPr>
            <a:xfrm>
              <a:off x="12593411"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71</a:t>
              </a:r>
            </a:p>
          </p:txBody>
        </p:sp>
        <p:sp>
          <p:nvSpPr>
            <p:cNvPr id="1902" name="TextBox 1901">
              <a:extLst>
                <a:ext uri="{FF2B5EF4-FFF2-40B4-BE49-F238E27FC236}">
                  <a16:creationId xmlns:a16="http://schemas.microsoft.com/office/drawing/2014/main" id="{848CE5F0-70DC-1275-0DC6-196BDC0EF29B}"/>
                </a:ext>
              </a:extLst>
            </p:cNvPr>
            <p:cNvSpPr txBox="1"/>
            <p:nvPr/>
          </p:nvSpPr>
          <p:spPr>
            <a:xfrm>
              <a:off x="13049875"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56</a:t>
              </a:r>
            </a:p>
          </p:txBody>
        </p:sp>
        <p:sp>
          <p:nvSpPr>
            <p:cNvPr id="1903" name="TextBox 1902">
              <a:extLst>
                <a:ext uri="{FF2B5EF4-FFF2-40B4-BE49-F238E27FC236}">
                  <a16:creationId xmlns:a16="http://schemas.microsoft.com/office/drawing/2014/main" id="{A82F2505-A9D7-DF52-A9BE-571A8A81FB9A}"/>
                </a:ext>
              </a:extLst>
            </p:cNvPr>
            <p:cNvSpPr txBox="1"/>
            <p:nvPr/>
          </p:nvSpPr>
          <p:spPr>
            <a:xfrm>
              <a:off x="13506504"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45</a:t>
              </a:r>
            </a:p>
          </p:txBody>
        </p:sp>
        <p:sp>
          <p:nvSpPr>
            <p:cNvPr id="1904" name="TextBox 1903">
              <a:extLst>
                <a:ext uri="{FF2B5EF4-FFF2-40B4-BE49-F238E27FC236}">
                  <a16:creationId xmlns:a16="http://schemas.microsoft.com/office/drawing/2014/main" id="{B76248DA-2B66-E9F9-ED35-3A75D191BBBD}"/>
                </a:ext>
              </a:extLst>
            </p:cNvPr>
            <p:cNvSpPr txBox="1"/>
            <p:nvPr/>
          </p:nvSpPr>
          <p:spPr>
            <a:xfrm>
              <a:off x="13962531" y="11387974"/>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37</a:t>
              </a:r>
            </a:p>
          </p:txBody>
        </p:sp>
        <p:sp>
          <p:nvSpPr>
            <p:cNvPr id="1905" name="TextBox 1904">
              <a:extLst>
                <a:ext uri="{FF2B5EF4-FFF2-40B4-BE49-F238E27FC236}">
                  <a16:creationId xmlns:a16="http://schemas.microsoft.com/office/drawing/2014/main" id="{1FCFB0CB-C6A7-7DA7-7849-C144C308E21C}"/>
                </a:ext>
              </a:extLst>
            </p:cNvPr>
            <p:cNvSpPr txBox="1"/>
            <p:nvPr/>
          </p:nvSpPr>
          <p:spPr>
            <a:xfrm>
              <a:off x="14419469"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29</a:t>
              </a:r>
            </a:p>
          </p:txBody>
        </p:sp>
        <p:sp>
          <p:nvSpPr>
            <p:cNvPr id="1906" name="TextBox 1905">
              <a:extLst>
                <a:ext uri="{FF2B5EF4-FFF2-40B4-BE49-F238E27FC236}">
                  <a16:creationId xmlns:a16="http://schemas.microsoft.com/office/drawing/2014/main" id="{861C9C6D-5B07-8803-E54E-9F54A6C2B81C}"/>
                </a:ext>
              </a:extLst>
            </p:cNvPr>
            <p:cNvSpPr txBox="1"/>
            <p:nvPr/>
          </p:nvSpPr>
          <p:spPr>
            <a:xfrm>
              <a:off x="14876200"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25</a:t>
              </a:r>
            </a:p>
          </p:txBody>
        </p:sp>
        <p:sp>
          <p:nvSpPr>
            <p:cNvPr id="1907" name="TextBox 1906">
              <a:extLst>
                <a:ext uri="{FF2B5EF4-FFF2-40B4-BE49-F238E27FC236}">
                  <a16:creationId xmlns:a16="http://schemas.microsoft.com/office/drawing/2014/main" id="{26D463E3-4CA0-B132-E873-311B6F92560F}"/>
                </a:ext>
              </a:extLst>
            </p:cNvPr>
            <p:cNvSpPr txBox="1"/>
            <p:nvPr/>
          </p:nvSpPr>
          <p:spPr>
            <a:xfrm>
              <a:off x="15332634"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23</a:t>
              </a:r>
            </a:p>
          </p:txBody>
        </p:sp>
        <p:sp>
          <p:nvSpPr>
            <p:cNvPr id="1908" name="TextBox 1907">
              <a:extLst>
                <a:ext uri="{FF2B5EF4-FFF2-40B4-BE49-F238E27FC236}">
                  <a16:creationId xmlns:a16="http://schemas.microsoft.com/office/drawing/2014/main" id="{BD388046-7A87-1144-A2CB-02AB86073B03}"/>
                </a:ext>
              </a:extLst>
            </p:cNvPr>
            <p:cNvSpPr txBox="1"/>
            <p:nvPr/>
          </p:nvSpPr>
          <p:spPr>
            <a:xfrm>
              <a:off x="15789098"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16</a:t>
              </a:r>
            </a:p>
          </p:txBody>
        </p:sp>
        <p:sp>
          <p:nvSpPr>
            <p:cNvPr id="1909" name="TextBox 1908">
              <a:extLst>
                <a:ext uri="{FF2B5EF4-FFF2-40B4-BE49-F238E27FC236}">
                  <a16:creationId xmlns:a16="http://schemas.microsoft.com/office/drawing/2014/main" id="{04394031-8748-EBC4-2418-52B0CEB1DEF2}"/>
                </a:ext>
              </a:extLst>
            </p:cNvPr>
            <p:cNvSpPr txBox="1"/>
            <p:nvPr/>
          </p:nvSpPr>
          <p:spPr>
            <a:xfrm>
              <a:off x="16245833" y="11385655"/>
              <a:ext cx="1054310"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a:t>
              </a:r>
            </a:p>
          </p:txBody>
        </p:sp>
        <p:sp>
          <p:nvSpPr>
            <p:cNvPr id="1910" name="TextBox 1909">
              <a:extLst>
                <a:ext uri="{FF2B5EF4-FFF2-40B4-BE49-F238E27FC236}">
                  <a16:creationId xmlns:a16="http://schemas.microsoft.com/office/drawing/2014/main" id="{5996DF17-27E3-33B3-A95E-8DDF37C22AEB}"/>
                </a:ext>
              </a:extLst>
            </p:cNvPr>
            <p:cNvSpPr txBox="1"/>
            <p:nvPr/>
          </p:nvSpPr>
          <p:spPr>
            <a:xfrm>
              <a:off x="16763690" y="11385655"/>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a:t>
              </a:r>
            </a:p>
          </p:txBody>
        </p:sp>
        <p:sp>
          <p:nvSpPr>
            <p:cNvPr id="1911" name="TextBox 1910">
              <a:extLst>
                <a:ext uri="{FF2B5EF4-FFF2-40B4-BE49-F238E27FC236}">
                  <a16:creationId xmlns:a16="http://schemas.microsoft.com/office/drawing/2014/main" id="{C9DFE7C0-E9F4-3FDE-CD0C-95954A26FB24}"/>
                </a:ext>
              </a:extLst>
            </p:cNvPr>
            <p:cNvSpPr txBox="1"/>
            <p:nvPr/>
          </p:nvSpPr>
          <p:spPr>
            <a:xfrm>
              <a:off x="17220459" y="11385655"/>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5</a:t>
              </a:r>
            </a:p>
          </p:txBody>
        </p:sp>
        <p:sp>
          <p:nvSpPr>
            <p:cNvPr id="1912" name="TextBox 1911">
              <a:extLst>
                <a:ext uri="{FF2B5EF4-FFF2-40B4-BE49-F238E27FC236}">
                  <a16:creationId xmlns:a16="http://schemas.microsoft.com/office/drawing/2014/main" id="{0252AF73-F37A-BAD7-0A2D-81C630BDB450}"/>
                </a:ext>
              </a:extLst>
            </p:cNvPr>
            <p:cNvSpPr txBox="1"/>
            <p:nvPr/>
          </p:nvSpPr>
          <p:spPr>
            <a:xfrm>
              <a:off x="17676885" y="11385655"/>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a:t>
              </a:r>
            </a:p>
          </p:txBody>
        </p:sp>
        <p:sp>
          <p:nvSpPr>
            <p:cNvPr id="1913" name="TextBox 1912">
              <a:extLst>
                <a:ext uri="{FF2B5EF4-FFF2-40B4-BE49-F238E27FC236}">
                  <a16:creationId xmlns:a16="http://schemas.microsoft.com/office/drawing/2014/main" id="{8DD6BFCD-661D-11FE-3343-CB0336C60A65}"/>
                </a:ext>
              </a:extLst>
            </p:cNvPr>
            <p:cNvSpPr txBox="1"/>
            <p:nvPr/>
          </p:nvSpPr>
          <p:spPr>
            <a:xfrm>
              <a:off x="18133315" y="11385655"/>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914" name="TextBox 1913">
              <a:extLst>
                <a:ext uri="{FF2B5EF4-FFF2-40B4-BE49-F238E27FC236}">
                  <a16:creationId xmlns:a16="http://schemas.microsoft.com/office/drawing/2014/main" id="{8DF07B80-8FC3-8482-837D-5E7D8682FF52}"/>
                </a:ext>
              </a:extLst>
            </p:cNvPr>
            <p:cNvSpPr txBox="1"/>
            <p:nvPr/>
          </p:nvSpPr>
          <p:spPr>
            <a:xfrm>
              <a:off x="18567721" y="11385655"/>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0</a:t>
              </a:r>
            </a:p>
          </p:txBody>
        </p:sp>
        <p:sp>
          <p:nvSpPr>
            <p:cNvPr id="1915" name="TextBox 1914">
              <a:extLst>
                <a:ext uri="{FF2B5EF4-FFF2-40B4-BE49-F238E27FC236}">
                  <a16:creationId xmlns:a16="http://schemas.microsoft.com/office/drawing/2014/main" id="{E057D9F6-97E4-7E02-BA72-E00BF72D1265}"/>
                </a:ext>
              </a:extLst>
            </p:cNvPr>
            <p:cNvSpPr txBox="1"/>
            <p:nvPr/>
          </p:nvSpPr>
          <p:spPr>
            <a:xfrm>
              <a:off x="19506287"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2</a:t>
              </a:r>
            </a:p>
          </p:txBody>
        </p:sp>
        <p:sp>
          <p:nvSpPr>
            <p:cNvPr id="1916" name="TextBox 1915">
              <a:extLst>
                <a:ext uri="{FF2B5EF4-FFF2-40B4-BE49-F238E27FC236}">
                  <a16:creationId xmlns:a16="http://schemas.microsoft.com/office/drawing/2014/main" id="{8A4B1072-86EF-E3ED-A8FA-C27809B0720F}"/>
                </a:ext>
              </a:extLst>
            </p:cNvPr>
            <p:cNvSpPr txBox="1"/>
            <p:nvPr/>
          </p:nvSpPr>
          <p:spPr>
            <a:xfrm>
              <a:off x="19962713"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1</a:t>
              </a:r>
            </a:p>
          </p:txBody>
        </p:sp>
        <p:sp>
          <p:nvSpPr>
            <p:cNvPr id="1917" name="TextBox 1916">
              <a:extLst>
                <a:ext uri="{FF2B5EF4-FFF2-40B4-BE49-F238E27FC236}">
                  <a16:creationId xmlns:a16="http://schemas.microsoft.com/office/drawing/2014/main" id="{D953331B-9AC1-1CDD-048D-DCCFFCE5BB3A}"/>
                </a:ext>
              </a:extLst>
            </p:cNvPr>
            <p:cNvSpPr txBox="1"/>
            <p:nvPr/>
          </p:nvSpPr>
          <p:spPr>
            <a:xfrm>
              <a:off x="20419147"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918" name="TextBox 1917">
              <a:extLst>
                <a:ext uri="{FF2B5EF4-FFF2-40B4-BE49-F238E27FC236}">
                  <a16:creationId xmlns:a16="http://schemas.microsoft.com/office/drawing/2014/main" id="{6EB4A3D9-7E29-6C77-33D4-C8B79EBEB613}"/>
                </a:ext>
              </a:extLst>
            </p:cNvPr>
            <p:cNvSpPr txBox="1"/>
            <p:nvPr/>
          </p:nvSpPr>
          <p:spPr>
            <a:xfrm>
              <a:off x="20853553"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1</a:t>
              </a:r>
            </a:p>
          </p:txBody>
        </p:sp>
        <p:sp>
          <p:nvSpPr>
            <p:cNvPr id="1919" name="TextBox 1918">
              <a:extLst>
                <a:ext uri="{FF2B5EF4-FFF2-40B4-BE49-F238E27FC236}">
                  <a16:creationId xmlns:a16="http://schemas.microsoft.com/office/drawing/2014/main" id="{A111099D-B445-795F-A1E7-35C79062B6BE}"/>
                </a:ext>
              </a:extLst>
            </p:cNvPr>
            <p:cNvSpPr txBox="1"/>
            <p:nvPr/>
          </p:nvSpPr>
          <p:spPr>
            <a:xfrm>
              <a:off x="21332346" y="11027294"/>
              <a:ext cx="918445" cy="555210"/>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0</a:t>
              </a:r>
            </a:p>
          </p:txBody>
        </p:sp>
      </p:grpSp>
      <p:grpSp>
        <p:nvGrpSpPr>
          <p:cNvPr id="7" name="Group 6">
            <a:extLst>
              <a:ext uri="{FF2B5EF4-FFF2-40B4-BE49-F238E27FC236}">
                <a16:creationId xmlns:a16="http://schemas.microsoft.com/office/drawing/2014/main" id="{FA790CB8-A6EB-48A0-D2D5-55357868E8F3}"/>
              </a:ext>
            </a:extLst>
          </p:cNvPr>
          <p:cNvGrpSpPr/>
          <p:nvPr/>
        </p:nvGrpSpPr>
        <p:grpSpPr>
          <a:xfrm>
            <a:off x="83180" y="1452502"/>
            <a:ext cx="4359168" cy="2614015"/>
            <a:chOff x="221841" y="3514053"/>
            <a:chExt cx="11625962" cy="6971613"/>
          </a:xfrm>
        </p:grpSpPr>
        <p:grpSp>
          <p:nvGrpSpPr>
            <p:cNvPr id="1921" name="Graphic 4">
              <a:extLst>
                <a:ext uri="{FF2B5EF4-FFF2-40B4-BE49-F238E27FC236}">
                  <a16:creationId xmlns:a16="http://schemas.microsoft.com/office/drawing/2014/main" id="{E7E63D01-6D51-A589-5F6A-A0F32E5C953D}"/>
                </a:ext>
              </a:extLst>
            </p:cNvPr>
            <p:cNvGrpSpPr/>
            <p:nvPr/>
          </p:nvGrpSpPr>
          <p:grpSpPr>
            <a:xfrm>
              <a:off x="1578932" y="3645842"/>
              <a:ext cx="9494153" cy="3495602"/>
              <a:chOff x="2977671" y="1043454"/>
              <a:chExt cx="6801700" cy="2229834"/>
            </a:xfrm>
            <a:noFill/>
          </p:grpSpPr>
          <p:sp>
            <p:nvSpPr>
              <p:cNvPr id="2203" name="Freeform 68">
                <a:extLst>
                  <a:ext uri="{FF2B5EF4-FFF2-40B4-BE49-F238E27FC236}">
                    <a16:creationId xmlns:a16="http://schemas.microsoft.com/office/drawing/2014/main" id="{00B53537-0DC8-4F44-F39B-D25594987C8E}"/>
                  </a:ext>
                </a:extLst>
              </p:cNvPr>
              <p:cNvSpPr/>
              <p:nvPr/>
            </p:nvSpPr>
            <p:spPr>
              <a:xfrm>
                <a:off x="2977671" y="1051013"/>
                <a:ext cx="6771483" cy="2192040"/>
              </a:xfrm>
              <a:custGeom>
                <a:avLst/>
                <a:gdLst>
                  <a:gd name="connsiteX0" fmla="*/ 0 w 6771483"/>
                  <a:gd name="connsiteY0" fmla="*/ 0 h 2192040"/>
                  <a:gd name="connsiteX1" fmla="*/ 80073 w 6771483"/>
                  <a:gd name="connsiteY1" fmla="*/ 0 h 2192040"/>
                  <a:gd name="connsiteX2" fmla="*/ 80073 w 6771483"/>
                  <a:gd name="connsiteY2" fmla="*/ 12094 h 2192040"/>
                  <a:gd name="connsiteX3" fmla="*/ 87627 w 6771483"/>
                  <a:gd name="connsiteY3" fmla="*/ 12094 h 2192040"/>
                  <a:gd name="connsiteX4" fmla="*/ 87627 w 6771483"/>
                  <a:gd name="connsiteY4" fmla="*/ 22676 h 2192040"/>
                  <a:gd name="connsiteX5" fmla="*/ 113311 w 6771483"/>
                  <a:gd name="connsiteY5" fmla="*/ 22676 h 2192040"/>
                  <a:gd name="connsiteX6" fmla="*/ 113311 w 6771483"/>
                  <a:gd name="connsiteY6" fmla="*/ 33259 h 2192040"/>
                  <a:gd name="connsiteX7" fmla="*/ 126909 w 6771483"/>
                  <a:gd name="connsiteY7" fmla="*/ 33259 h 2192040"/>
                  <a:gd name="connsiteX8" fmla="*/ 126909 w 6771483"/>
                  <a:gd name="connsiteY8" fmla="*/ 45353 h 2192040"/>
                  <a:gd name="connsiteX9" fmla="*/ 222090 w 6771483"/>
                  <a:gd name="connsiteY9" fmla="*/ 45353 h 2192040"/>
                  <a:gd name="connsiteX10" fmla="*/ 222090 w 6771483"/>
                  <a:gd name="connsiteY10" fmla="*/ 55935 h 2192040"/>
                  <a:gd name="connsiteX11" fmla="*/ 376194 w 6771483"/>
                  <a:gd name="connsiteY11" fmla="*/ 55935 h 2192040"/>
                  <a:gd name="connsiteX12" fmla="*/ 376194 w 6771483"/>
                  <a:gd name="connsiteY12" fmla="*/ 66517 h 2192040"/>
                  <a:gd name="connsiteX13" fmla="*/ 450224 w 6771483"/>
                  <a:gd name="connsiteY13" fmla="*/ 66517 h 2192040"/>
                  <a:gd name="connsiteX14" fmla="*/ 450224 w 6771483"/>
                  <a:gd name="connsiteY14" fmla="*/ 78611 h 2192040"/>
                  <a:gd name="connsiteX15" fmla="*/ 463821 w 6771483"/>
                  <a:gd name="connsiteY15" fmla="*/ 78611 h 2192040"/>
                  <a:gd name="connsiteX16" fmla="*/ 463821 w 6771483"/>
                  <a:gd name="connsiteY16" fmla="*/ 89193 h 2192040"/>
                  <a:gd name="connsiteX17" fmla="*/ 483462 w 6771483"/>
                  <a:gd name="connsiteY17" fmla="*/ 89193 h 2192040"/>
                  <a:gd name="connsiteX18" fmla="*/ 483462 w 6771483"/>
                  <a:gd name="connsiteY18" fmla="*/ 99776 h 2192040"/>
                  <a:gd name="connsiteX19" fmla="*/ 610370 w 6771483"/>
                  <a:gd name="connsiteY19" fmla="*/ 99776 h 2192040"/>
                  <a:gd name="connsiteX20" fmla="*/ 610370 w 6771483"/>
                  <a:gd name="connsiteY20" fmla="*/ 111870 h 2192040"/>
                  <a:gd name="connsiteX21" fmla="*/ 645119 w 6771483"/>
                  <a:gd name="connsiteY21" fmla="*/ 111870 h 2192040"/>
                  <a:gd name="connsiteX22" fmla="*/ 645119 w 6771483"/>
                  <a:gd name="connsiteY22" fmla="*/ 122452 h 2192040"/>
                  <a:gd name="connsiteX23" fmla="*/ 719149 w 6771483"/>
                  <a:gd name="connsiteY23" fmla="*/ 122452 h 2192040"/>
                  <a:gd name="connsiteX24" fmla="*/ 719149 w 6771483"/>
                  <a:gd name="connsiteY24" fmla="*/ 133034 h 2192040"/>
                  <a:gd name="connsiteX25" fmla="*/ 920088 w 6771483"/>
                  <a:gd name="connsiteY25" fmla="*/ 133034 h 2192040"/>
                  <a:gd name="connsiteX26" fmla="*/ 920088 w 6771483"/>
                  <a:gd name="connsiteY26" fmla="*/ 145128 h 2192040"/>
                  <a:gd name="connsiteX27" fmla="*/ 933685 w 6771483"/>
                  <a:gd name="connsiteY27" fmla="*/ 145128 h 2192040"/>
                  <a:gd name="connsiteX28" fmla="*/ 933685 w 6771483"/>
                  <a:gd name="connsiteY28" fmla="*/ 155711 h 2192040"/>
                  <a:gd name="connsiteX29" fmla="*/ 939729 w 6771483"/>
                  <a:gd name="connsiteY29" fmla="*/ 155711 h 2192040"/>
                  <a:gd name="connsiteX30" fmla="*/ 939729 w 6771483"/>
                  <a:gd name="connsiteY30" fmla="*/ 167805 h 2192040"/>
                  <a:gd name="connsiteX31" fmla="*/ 947283 w 6771483"/>
                  <a:gd name="connsiteY31" fmla="*/ 167805 h 2192040"/>
                  <a:gd name="connsiteX32" fmla="*/ 947283 w 6771483"/>
                  <a:gd name="connsiteY32" fmla="*/ 178387 h 2192040"/>
                  <a:gd name="connsiteX33" fmla="*/ 1007715 w 6771483"/>
                  <a:gd name="connsiteY33" fmla="*/ 178387 h 2192040"/>
                  <a:gd name="connsiteX34" fmla="*/ 1007715 w 6771483"/>
                  <a:gd name="connsiteY34" fmla="*/ 188969 h 2192040"/>
                  <a:gd name="connsiteX35" fmla="*/ 1048507 w 6771483"/>
                  <a:gd name="connsiteY35" fmla="*/ 188969 h 2192040"/>
                  <a:gd name="connsiteX36" fmla="*/ 1048507 w 6771483"/>
                  <a:gd name="connsiteY36" fmla="*/ 201063 h 2192040"/>
                  <a:gd name="connsiteX37" fmla="*/ 1134624 w 6771483"/>
                  <a:gd name="connsiteY37" fmla="*/ 201063 h 2192040"/>
                  <a:gd name="connsiteX38" fmla="*/ 1134624 w 6771483"/>
                  <a:gd name="connsiteY38" fmla="*/ 211645 h 2192040"/>
                  <a:gd name="connsiteX39" fmla="*/ 1169373 w 6771483"/>
                  <a:gd name="connsiteY39" fmla="*/ 211645 h 2192040"/>
                  <a:gd name="connsiteX40" fmla="*/ 1169373 w 6771483"/>
                  <a:gd name="connsiteY40" fmla="*/ 234322 h 2192040"/>
                  <a:gd name="connsiteX41" fmla="*/ 1309879 w 6771483"/>
                  <a:gd name="connsiteY41" fmla="*/ 234322 h 2192040"/>
                  <a:gd name="connsiteX42" fmla="*/ 1309879 w 6771483"/>
                  <a:gd name="connsiteY42" fmla="*/ 246416 h 2192040"/>
                  <a:gd name="connsiteX43" fmla="*/ 1315922 w 6771483"/>
                  <a:gd name="connsiteY43" fmla="*/ 246416 h 2192040"/>
                  <a:gd name="connsiteX44" fmla="*/ 1315922 w 6771483"/>
                  <a:gd name="connsiteY44" fmla="*/ 256998 h 2192040"/>
                  <a:gd name="connsiteX45" fmla="*/ 1343117 w 6771483"/>
                  <a:gd name="connsiteY45" fmla="*/ 256998 h 2192040"/>
                  <a:gd name="connsiteX46" fmla="*/ 1343117 w 6771483"/>
                  <a:gd name="connsiteY46" fmla="*/ 269092 h 2192040"/>
                  <a:gd name="connsiteX47" fmla="*/ 1356714 w 6771483"/>
                  <a:gd name="connsiteY47" fmla="*/ 269092 h 2192040"/>
                  <a:gd name="connsiteX48" fmla="*/ 1356714 w 6771483"/>
                  <a:gd name="connsiteY48" fmla="*/ 279674 h 2192040"/>
                  <a:gd name="connsiteX49" fmla="*/ 1370312 w 6771483"/>
                  <a:gd name="connsiteY49" fmla="*/ 279674 h 2192040"/>
                  <a:gd name="connsiteX50" fmla="*/ 1370312 w 6771483"/>
                  <a:gd name="connsiteY50" fmla="*/ 290256 h 2192040"/>
                  <a:gd name="connsiteX51" fmla="*/ 1376355 w 6771483"/>
                  <a:gd name="connsiteY51" fmla="*/ 290256 h 2192040"/>
                  <a:gd name="connsiteX52" fmla="*/ 1376355 w 6771483"/>
                  <a:gd name="connsiteY52" fmla="*/ 302351 h 2192040"/>
                  <a:gd name="connsiteX53" fmla="*/ 1383909 w 6771483"/>
                  <a:gd name="connsiteY53" fmla="*/ 302351 h 2192040"/>
                  <a:gd name="connsiteX54" fmla="*/ 1383909 w 6771483"/>
                  <a:gd name="connsiteY54" fmla="*/ 312933 h 2192040"/>
                  <a:gd name="connsiteX55" fmla="*/ 1389952 w 6771483"/>
                  <a:gd name="connsiteY55" fmla="*/ 312933 h 2192040"/>
                  <a:gd name="connsiteX56" fmla="*/ 1389952 w 6771483"/>
                  <a:gd name="connsiteY56" fmla="*/ 325027 h 2192040"/>
                  <a:gd name="connsiteX57" fmla="*/ 1424701 w 6771483"/>
                  <a:gd name="connsiteY57" fmla="*/ 325027 h 2192040"/>
                  <a:gd name="connsiteX58" fmla="*/ 1424701 w 6771483"/>
                  <a:gd name="connsiteY58" fmla="*/ 335609 h 2192040"/>
                  <a:gd name="connsiteX59" fmla="*/ 1485134 w 6771483"/>
                  <a:gd name="connsiteY59" fmla="*/ 335609 h 2192040"/>
                  <a:gd name="connsiteX60" fmla="*/ 1485134 w 6771483"/>
                  <a:gd name="connsiteY60" fmla="*/ 347703 h 2192040"/>
                  <a:gd name="connsiteX61" fmla="*/ 1565207 w 6771483"/>
                  <a:gd name="connsiteY61" fmla="*/ 347703 h 2192040"/>
                  <a:gd name="connsiteX62" fmla="*/ 1565207 w 6771483"/>
                  <a:gd name="connsiteY62" fmla="*/ 370379 h 2192040"/>
                  <a:gd name="connsiteX63" fmla="*/ 1571250 w 6771483"/>
                  <a:gd name="connsiteY63" fmla="*/ 370379 h 2192040"/>
                  <a:gd name="connsiteX64" fmla="*/ 1571250 w 6771483"/>
                  <a:gd name="connsiteY64" fmla="*/ 380962 h 2192040"/>
                  <a:gd name="connsiteX65" fmla="*/ 1584848 w 6771483"/>
                  <a:gd name="connsiteY65" fmla="*/ 380962 h 2192040"/>
                  <a:gd name="connsiteX66" fmla="*/ 1584848 w 6771483"/>
                  <a:gd name="connsiteY66" fmla="*/ 393056 h 2192040"/>
                  <a:gd name="connsiteX67" fmla="*/ 1605999 w 6771483"/>
                  <a:gd name="connsiteY67" fmla="*/ 393056 h 2192040"/>
                  <a:gd name="connsiteX68" fmla="*/ 1605999 w 6771483"/>
                  <a:gd name="connsiteY68" fmla="*/ 403638 h 2192040"/>
                  <a:gd name="connsiteX69" fmla="*/ 1631683 w 6771483"/>
                  <a:gd name="connsiteY69" fmla="*/ 403638 h 2192040"/>
                  <a:gd name="connsiteX70" fmla="*/ 1631683 w 6771483"/>
                  <a:gd name="connsiteY70" fmla="*/ 426314 h 2192040"/>
                  <a:gd name="connsiteX71" fmla="*/ 1645280 w 6771483"/>
                  <a:gd name="connsiteY71" fmla="*/ 426314 h 2192040"/>
                  <a:gd name="connsiteX72" fmla="*/ 1645280 w 6771483"/>
                  <a:gd name="connsiteY72" fmla="*/ 438408 h 2192040"/>
                  <a:gd name="connsiteX73" fmla="*/ 1686072 w 6771483"/>
                  <a:gd name="connsiteY73" fmla="*/ 438408 h 2192040"/>
                  <a:gd name="connsiteX74" fmla="*/ 1686072 w 6771483"/>
                  <a:gd name="connsiteY74" fmla="*/ 448990 h 2192040"/>
                  <a:gd name="connsiteX75" fmla="*/ 1812981 w 6771483"/>
                  <a:gd name="connsiteY75" fmla="*/ 448990 h 2192040"/>
                  <a:gd name="connsiteX76" fmla="*/ 1812981 w 6771483"/>
                  <a:gd name="connsiteY76" fmla="*/ 461085 h 2192040"/>
                  <a:gd name="connsiteX77" fmla="*/ 1861327 w 6771483"/>
                  <a:gd name="connsiteY77" fmla="*/ 461085 h 2192040"/>
                  <a:gd name="connsiteX78" fmla="*/ 1861327 w 6771483"/>
                  <a:gd name="connsiteY78" fmla="*/ 471667 h 2192040"/>
                  <a:gd name="connsiteX79" fmla="*/ 1887011 w 6771483"/>
                  <a:gd name="connsiteY79" fmla="*/ 471667 h 2192040"/>
                  <a:gd name="connsiteX80" fmla="*/ 1887011 w 6771483"/>
                  <a:gd name="connsiteY80" fmla="*/ 483761 h 2192040"/>
                  <a:gd name="connsiteX81" fmla="*/ 1914206 w 6771483"/>
                  <a:gd name="connsiteY81" fmla="*/ 483761 h 2192040"/>
                  <a:gd name="connsiteX82" fmla="*/ 1914206 w 6771483"/>
                  <a:gd name="connsiteY82" fmla="*/ 494343 h 2192040"/>
                  <a:gd name="connsiteX83" fmla="*/ 1935357 w 6771483"/>
                  <a:gd name="connsiteY83" fmla="*/ 494343 h 2192040"/>
                  <a:gd name="connsiteX84" fmla="*/ 1935357 w 6771483"/>
                  <a:gd name="connsiteY84" fmla="*/ 506437 h 2192040"/>
                  <a:gd name="connsiteX85" fmla="*/ 1947444 w 6771483"/>
                  <a:gd name="connsiteY85" fmla="*/ 506437 h 2192040"/>
                  <a:gd name="connsiteX86" fmla="*/ 1947444 w 6771483"/>
                  <a:gd name="connsiteY86" fmla="*/ 518531 h 2192040"/>
                  <a:gd name="connsiteX87" fmla="*/ 1961041 w 6771483"/>
                  <a:gd name="connsiteY87" fmla="*/ 518531 h 2192040"/>
                  <a:gd name="connsiteX88" fmla="*/ 1961041 w 6771483"/>
                  <a:gd name="connsiteY88" fmla="*/ 529113 h 2192040"/>
                  <a:gd name="connsiteX89" fmla="*/ 2029028 w 6771483"/>
                  <a:gd name="connsiteY89" fmla="*/ 529113 h 2192040"/>
                  <a:gd name="connsiteX90" fmla="*/ 2029028 w 6771483"/>
                  <a:gd name="connsiteY90" fmla="*/ 541207 h 2192040"/>
                  <a:gd name="connsiteX91" fmla="*/ 2035071 w 6771483"/>
                  <a:gd name="connsiteY91" fmla="*/ 541207 h 2192040"/>
                  <a:gd name="connsiteX92" fmla="*/ 2035071 w 6771483"/>
                  <a:gd name="connsiteY92" fmla="*/ 563884 h 2192040"/>
                  <a:gd name="connsiteX93" fmla="*/ 2081906 w 6771483"/>
                  <a:gd name="connsiteY93" fmla="*/ 563884 h 2192040"/>
                  <a:gd name="connsiteX94" fmla="*/ 2081906 w 6771483"/>
                  <a:gd name="connsiteY94" fmla="*/ 575978 h 2192040"/>
                  <a:gd name="connsiteX95" fmla="*/ 2116655 w 6771483"/>
                  <a:gd name="connsiteY95" fmla="*/ 575978 h 2192040"/>
                  <a:gd name="connsiteX96" fmla="*/ 2116655 w 6771483"/>
                  <a:gd name="connsiteY96" fmla="*/ 586560 h 2192040"/>
                  <a:gd name="connsiteX97" fmla="*/ 2155937 w 6771483"/>
                  <a:gd name="connsiteY97" fmla="*/ 586560 h 2192040"/>
                  <a:gd name="connsiteX98" fmla="*/ 2155937 w 6771483"/>
                  <a:gd name="connsiteY98" fmla="*/ 598654 h 2192040"/>
                  <a:gd name="connsiteX99" fmla="*/ 2223923 w 6771483"/>
                  <a:gd name="connsiteY99" fmla="*/ 598654 h 2192040"/>
                  <a:gd name="connsiteX100" fmla="*/ 2223923 w 6771483"/>
                  <a:gd name="connsiteY100" fmla="*/ 610748 h 2192040"/>
                  <a:gd name="connsiteX101" fmla="*/ 2251118 w 6771483"/>
                  <a:gd name="connsiteY101" fmla="*/ 610748 h 2192040"/>
                  <a:gd name="connsiteX102" fmla="*/ 2251118 w 6771483"/>
                  <a:gd name="connsiteY102" fmla="*/ 621330 h 2192040"/>
                  <a:gd name="connsiteX103" fmla="*/ 2317594 w 6771483"/>
                  <a:gd name="connsiteY103" fmla="*/ 621330 h 2192040"/>
                  <a:gd name="connsiteX104" fmla="*/ 2317594 w 6771483"/>
                  <a:gd name="connsiteY104" fmla="*/ 633424 h 2192040"/>
                  <a:gd name="connsiteX105" fmla="*/ 2331191 w 6771483"/>
                  <a:gd name="connsiteY105" fmla="*/ 633424 h 2192040"/>
                  <a:gd name="connsiteX106" fmla="*/ 2331191 w 6771483"/>
                  <a:gd name="connsiteY106" fmla="*/ 645518 h 2192040"/>
                  <a:gd name="connsiteX107" fmla="*/ 2350832 w 6771483"/>
                  <a:gd name="connsiteY107" fmla="*/ 645518 h 2192040"/>
                  <a:gd name="connsiteX108" fmla="*/ 2350832 w 6771483"/>
                  <a:gd name="connsiteY108" fmla="*/ 657612 h 2192040"/>
                  <a:gd name="connsiteX109" fmla="*/ 2358386 w 6771483"/>
                  <a:gd name="connsiteY109" fmla="*/ 657612 h 2192040"/>
                  <a:gd name="connsiteX110" fmla="*/ 2358386 w 6771483"/>
                  <a:gd name="connsiteY110" fmla="*/ 668195 h 2192040"/>
                  <a:gd name="connsiteX111" fmla="*/ 2391624 w 6771483"/>
                  <a:gd name="connsiteY111" fmla="*/ 668195 h 2192040"/>
                  <a:gd name="connsiteX112" fmla="*/ 2391624 w 6771483"/>
                  <a:gd name="connsiteY112" fmla="*/ 680289 h 2192040"/>
                  <a:gd name="connsiteX113" fmla="*/ 2411265 w 6771483"/>
                  <a:gd name="connsiteY113" fmla="*/ 680289 h 2192040"/>
                  <a:gd name="connsiteX114" fmla="*/ 2411265 w 6771483"/>
                  <a:gd name="connsiteY114" fmla="*/ 692383 h 2192040"/>
                  <a:gd name="connsiteX115" fmla="*/ 2432416 w 6771483"/>
                  <a:gd name="connsiteY115" fmla="*/ 692383 h 2192040"/>
                  <a:gd name="connsiteX116" fmla="*/ 2432416 w 6771483"/>
                  <a:gd name="connsiteY116" fmla="*/ 704477 h 2192040"/>
                  <a:gd name="connsiteX117" fmla="*/ 2485295 w 6771483"/>
                  <a:gd name="connsiteY117" fmla="*/ 704477 h 2192040"/>
                  <a:gd name="connsiteX118" fmla="*/ 2485295 w 6771483"/>
                  <a:gd name="connsiteY118" fmla="*/ 715059 h 2192040"/>
                  <a:gd name="connsiteX119" fmla="*/ 2498892 w 6771483"/>
                  <a:gd name="connsiteY119" fmla="*/ 715059 h 2192040"/>
                  <a:gd name="connsiteX120" fmla="*/ 2498892 w 6771483"/>
                  <a:gd name="connsiteY120" fmla="*/ 727153 h 2192040"/>
                  <a:gd name="connsiteX121" fmla="*/ 2512489 w 6771483"/>
                  <a:gd name="connsiteY121" fmla="*/ 727153 h 2192040"/>
                  <a:gd name="connsiteX122" fmla="*/ 2512489 w 6771483"/>
                  <a:gd name="connsiteY122" fmla="*/ 763435 h 2192040"/>
                  <a:gd name="connsiteX123" fmla="*/ 2545728 w 6771483"/>
                  <a:gd name="connsiteY123" fmla="*/ 763435 h 2192040"/>
                  <a:gd name="connsiteX124" fmla="*/ 2545728 w 6771483"/>
                  <a:gd name="connsiteY124" fmla="*/ 775529 h 2192040"/>
                  <a:gd name="connsiteX125" fmla="*/ 2687744 w 6771483"/>
                  <a:gd name="connsiteY125" fmla="*/ 775529 h 2192040"/>
                  <a:gd name="connsiteX126" fmla="*/ 2687744 w 6771483"/>
                  <a:gd name="connsiteY126" fmla="*/ 787623 h 2192040"/>
                  <a:gd name="connsiteX127" fmla="*/ 2720982 w 6771483"/>
                  <a:gd name="connsiteY127" fmla="*/ 787623 h 2192040"/>
                  <a:gd name="connsiteX128" fmla="*/ 2720982 w 6771483"/>
                  <a:gd name="connsiteY128" fmla="*/ 799717 h 2192040"/>
                  <a:gd name="connsiteX129" fmla="*/ 2727026 w 6771483"/>
                  <a:gd name="connsiteY129" fmla="*/ 799717 h 2192040"/>
                  <a:gd name="connsiteX130" fmla="*/ 2727026 w 6771483"/>
                  <a:gd name="connsiteY130" fmla="*/ 813323 h 2192040"/>
                  <a:gd name="connsiteX131" fmla="*/ 2734580 w 6771483"/>
                  <a:gd name="connsiteY131" fmla="*/ 813323 h 2192040"/>
                  <a:gd name="connsiteX132" fmla="*/ 2734580 w 6771483"/>
                  <a:gd name="connsiteY132" fmla="*/ 825417 h 2192040"/>
                  <a:gd name="connsiteX133" fmla="*/ 2760264 w 6771483"/>
                  <a:gd name="connsiteY133" fmla="*/ 825417 h 2192040"/>
                  <a:gd name="connsiteX134" fmla="*/ 2760264 w 6771483"/>
                  <a:gd name="connsiteY134" fmla="*/ 839023 h 2192040"/>
                  <a:gd name="connsiteX135" fmla="*/ 2781415 w 6771483"/>
                  <a:gd name="connsiteY135" fmla="*/ 839023 h 2192040"/>
                  <a:gd name="connsiteX136" fmla="*/ 2781415 w 6771483"/>
                  <a:gd name="connsiteY136" fmla="*/ 852628 h 2192040"/>
                  <a:gd name="connsiteX137" fmla="*/ 2801056 w 6771483"/>
                  <a:gd name="connsiteY137" fmla="*/ 852628 h 2192040"/>
                  <a:gd name="connsiteX138" fmla="*/ 2801056 w 6771483"/>
                  <a:gd name="connsiteY138" fmla="*/ 866234 h 2192040"/>
                  <a:gd name="connsiteX139" fmla="*/ 2822207 w 6771483"/>
                  <a:gd name="connsiteY139" fmla="*/ 866234 h 2192040"/>
                  <a:gd name="connsiteX140" fmla="*/ 2822207 w 6771483"/>
                  <a:gd name="connsiteY140" fmla="*/ 879840 h 2192040"/>
                  <a:gd name="connsiteX141" fmla="*/ 2841848 w 6771483"/>
                  <a:gd name="connsiteY141" fmla="*/ 879840 h 2192040"/>
                  <a:gd name="connsiteX142" fmla="*/ 2841848 w 6771483"/>
                  <a:gd name="connsiteY142" fmla="*/ 893446 h 2192040"/>
                  <a:gd name="connsiteX143" fmla="*/ 3009548 w 6771483"/>
                  <a:gd name="connsiteY143" fmla="*/ 893446 h 2192040"/>
                  <a:gd name="connsiteX144" fmla="*/ 3009548 w 6771483"/>
                  <a:gd name="connsiteY144" fmla="*/ 907051 h 2192040"/>
                  <a:gd name="connsiteX145" fmla="*/ 3023146 w 6771483"/>
                  <a:gd name="connsiteY145" fmla="*/ 907051 h 2192040"/>
                  <a:gd name="connsiteX146" fmla="*/ 3023146 w 6771483"/>
                  <a:gd name="connsiteY146" fmla="*/ 920657 h 2192040"/>
                  <a:gd name="connsiteX147" fmla="*/ 3069981 w 6771483"/>
                  <a:gd name="connsiteY147" fmla="*/ 920657 h 2192040"/>
                  <a:gd name="connsiteX148" fmla="*/ 3069981 w 6771483"/>
                  <a:gd name="connsiteY148" fmla="*/ 935775 h 2192040"/>
                  <a:gd name="connsiteX149" fmla="*/ 3089622 w 6771483"/>
                  <a:gd name="connsiteY149" fmla="*/ 935775 h 2192040"/>
                  <a:gd name="connsiteX150" fmla="*/ 3089622 w 6771483"/>
                  <a:gd name="connsiteY150" fmla="*/ 949381 h 2192040"/>
                  <a:gd name="connsiteX151" fmla="*/ 3171206 w 6771483"/>
                  <a:gd name="connsiteY151" fmla="*/ 949381 h 2192040"/>
                  <a:gd name="connsiteX152" fmla="*/ 3171206 w 6771483"/>
                  <a:gd name="connsiteY152" fmla="*/ 964498 h 2192040"/>
                  <a:gd name="connsiteX153" fmla="*/ 3177249 w 6771483"/>
                  <a:gd name="connsiteY153" fmla="*/ 964498 h 2192040"/>
                  <a:gd name="connsiteX154" fmla="*/ 3177249 w 6771483"/>
                  <a:gd name="connsiteY154" fmla="*/ 994733 h 2192040"/>
                  <a:gd name="connsiteX155" fmla="*/ 3198400 w 6771483"/>
                  <a:gd name="connsiteY155" fmla="*/ 994733 h 2192040"/>
                  <a:gd name="connsiteX156" fmla="*/ 3198400 w 6771483"/>
                  <a:gd name="connsiteY156" fmla="*/ 1009851 h 2192040"/>
                  <a:gd name="connsiteX157" fmla="*/ 3210487 w 6771483"/>
                  <a:gd name="connsiteY157" fmla="*/ 1009851 h 2192040"/>
                  <a:gd name="connsiteX158" fmla="*/ 3210487 w 6771483"/>
                  <a:gd name="connsiteY158" fmla="*/ 1024968 h 2192040"/>
                  <a:gd name="connsiteX159" fmla="*/ 3237682 w 6771483"/>
                  <a:gd name="connsiteY159" fmla="*/ 1024968 h 2192040"/>
                  <a:gd name="connsiteX160" fmla="*/ 3237682 w 6771483"/>
                  <a:gd name="connsiteY160" fmla="*/ 1055203 h 2192040"/>
                  <a:gd name="connsiteX161" fmla="*/ 3258833 w 6771483"/>
                  <a:gd name="connsiteY161" fmla="*/ 1055203 h 2192040"/>
                  <a:gd name="connsiteX162" fmla="*/ 3258833 w 6771483"/>
                  <a:gd name="connsiteY162" fmla="*/ 1070321 h 2192040"/>
                  <a:gd name="connsiteX163" fmla="*/ 3298115 w 6771483"/>
                  <a:gd name="connsiteY163" fmla="*/ 1070321 h 2192040"/>
                  <a:gd name="connsiteX164" fmla="*/ 3298115 w 6771483"/>
                  <a:gd name="connsiteY164" fmla="*/ 1085438 h 2192040"/>
                  <a:gd name="connsiteX165" fmla="*/ 3311712 w 6771483"/>
                  <a:gd name="connsiteY165" fmla="*/ 1085438 h 2192040"/>
                  <a:gd name="connsiteX166" fmla="*/ 3311712 w 6771483"/>
                  <a:gd name="connsiteY166" fmla="*/ 1102068 h 2192040"/>
                  <a:gd name="connsiteX167" fmla="*/ 3405383 w 6771483"/>
                  <a:gd name="connsiteY167" fmla="*/ 1102068 h 2192040"/>
                  <a:gd name="connsiteX168" fmla="*/ 3405383 w 6771483"/>
                  <a:gd name="connsiteY168" fmla="*/ 1117185 h 2192040"/>
                  <a:gd name="connsiteX169" fmla="*/ 3446175 w 6771483"/>
                  <a:gd name="connsiteY169" fmla="*/ 1117185 h 2192040"/>
                  <a:gd name="connsiteX170" fmla="*/ 3446175 w 6771483"/>
                  <a:gd name="connsiteY170" fmla="*/ 1135326 h 2192040"/>
                  <a:gd name="connsiteX171" fmla="*/ 3473369 w 6771483"/>
                  <a:gd name="connsiteY171" fmla="*/ 1135326 h 2192040"/>
                  <a:gd name="connsiteX172" fmla="*/ 3473369 w 6771483"/>
                  <a:gd name="connsiteY172" fmla="*/ 1151955 h 2192040"/>
                  <a:gd name="connsiteX173" fmla="*/ 3479413 w 6771483"/>
                  <a:gd name="connsiteY173" fmla="*/ 1151955 h 2192040"/>
                  <a:gd name="connsiteX174" fmla="*/ 3479413 w 6771483"/>
                  <a:gd name="connsiteY174" fmla="*/ 1170096 h 2192040"/>
                  <a:gd name="connsiteX175" fmla="*/ 3493010 w 6771483"/>
                  <a:gd name="connsiteY175" fmla="*/ 1170096 h 2192040"/>
                  <a:gd name="connsiteX176" fmla="*/ 3493010 w 6771483"/>
                  <a:gd name="connsiteY176" fmla="*/ 1186726 h 2192040"/>
                  <a:gd name="connsiteX177" fmla="*/ 3506608 w 6771483"/>
                  <a:gd name="connsiteY177" fmla="*/ 1186726 h 2192040"/>
                  <a:gd name="connsiteX178" fmla="*/ 3506608 w 6771483"/>
                  <a:gd name="connsiteY178" fmla="*/ 1204867 h 2192040"/>
                  <a:gd name="connsiteX179" fmla="*/ 3514162 w 6771483"/>
                  <a:gd name="connsiteY179" fmla="*/ 1204867 h 2192040"/>
                  <a:gd name="connsiteX180" fmla="*/ 3514162 w 6771483"/>
                  <a:gd name="connsiteY180" fmla="*/ 1221496 h 2192040"/>
                  <a:gd name="connsiteX181" fmla="*/ 3526248 w 6771483"/>
                  <a:gd name="connsiteY181" fmla="*/ 1221496 h 2192040"/>
                  <a:gd name="connsiteX182" fmla="*/ 3526248 w 6771483"/>
                  <a:gd name="connsiteY182" fmla="*/ 1239637 h 2192040"/>
                  <a:gd name="connsiteX183" fmla="*/ 3539845 w 6771483"/>
                  <a:gd name="connsiteY183" fmla="*/ 1239637 h 2192040"/>
                  <a:gd name="connsiteX184" fmla="*/ 3539845 w 6771483"/>
                  <a:gd name="connsiteY184" fmla="*/ 1257778 h 2192040"/>
                  <a:gd name="connsiteX185" fmla="*/ 3560997 w 6771483"/>
                  <a:gd name="connsiteY185" fmla="*/ 1257778 h 2192040"/>
                  <a:gd name="connsiteX186" fmla="*/ 3560997 w 6771483"/>
                  <a:gd name="connsiteY186" fmla="*/ 1275919 h 2192040"/>
                  <a:gd name="connsiteX187" fmla="*/ 3635027 w 6771483"/>
                  <a:gd name="connsiteY187" fmla="*/ 1275919 h 2192040"/>
                  <a:gd name="connsiteX188" fmla="*/ 3635027 w 6771483"/>
                  <a:gd name="connsiteY188" fmla="*/ 1295572 h 2192040"/>
                  <a:gd name="connsiteX189" fmla="*/ 3641070 w 6771483"/>
                  <a:gd name="connsiteY189" fmla="*/ 1295572 h 2192040"/>
                  <a:gd name="connsiteX190" fmla="*/ 3641070 w 6771483"/>
                  <a:gd name="connsiteY190" fmla="*/ 1313713 h 2192040"/>
                  <a:gd name="connsiteX191" fmla="*/ 3660711 w 6771483"/>
                  <a:gd name="connsiteY191" fmla="*/ 1313713 h 2192040"/>
                  <a:gd name="connsiteX192" fmla="*/ 3660711 w 6771483"/>
                  <a:gd name="connsiteY192" fmla="*/ 1333366 h 2192040"/>
                  <a:gd name="connsiteX193" fmla="*/ 3707546 w 6771483"/>
                  <a:gd name="connsiteY193" fmla="*/ 1333366 h 2192040"/>
                  <a:gd name="connsiteX194" fmla="*/ 3707546 w 6771483"/>
                  <a:gd name="connsiteY194" fmla="*/ 1354530 h 2192040"/>
                  <a:gd name="connsiteX195" fmla="*/ 3715100 w 6771483"/>
                  <a:gd name="connsiteY195" fmla="*/ 1354530 h 2192040"/>
                  <a:gd name="connsiteX196" fmla="*/ 3715100 w 6771483"/>
                  <a:gd name="connsiteY196" fmla="*/ 1374183 h 2192040"/>
                  <a:gd name="connsiteX197" fmla="*/ 3728697 w 6771483"/>
                  <a:gd name="connsiteY197" fmla="*/ 1374183 h 2192040"/>
                  <a:gd name="connsiteX198" fmla="*/ 3728697 w 6771483"/>
                  <a:gd name="connsiteY198" fmla="*/ 1395348 h 2192040"/>
                  <a:gd name="connsiteX199" fmla="*/ 3789130 w 6771483"/>
                  <a:gd name="connsiteY199" fmla="*/ 1395348 h 2192040"/>
                  <a:gd name="connsiteX200" fmla="*/ 3789130 w 6771483"/>
                  <a:gd name="connsiteY200" fmla="*/ 1416512 h 2192040"/>
                  <a:gd name="connsiteX201" fmla="*/ 3842009 w 6771483"/>
                  <a:gd name="connsiteY201" fmla="*/ 1416512 h 2192040"/>
                  <a:gd name="connsiteX202" fmla="*/ 3842009 w 6771483"/>
                  <a:gd name="connsiteY202" fmla="*/ 1439188 h 2192040"/>
                  <a:gd name="connsiteX203" fmla="*/ 3882801 w 6771483"/>
                  <a:gd name="connsiteY203" fmla="*/ 1439188 h 2192040"/>
                  <a:gd name="connsiteX204" fmla="*/ 3882801 w 6771483"/>
                  <a:gd name="connsiteY204" fmla="*/ 1461865 h 2192040"/>
                  <a:gd name="connsiteX205" fmla="*/ 3997623 w 6771483"/>
                  <a:gd name="connsiteY205" fmla="*/ 1461865 h 2192040"/>
                  <a:gd name="connsiteX206" fmla="*/ 3997623 w 6771483"/>
                  <a:gd name="connsiteY206" fmla="*/ 1487564 h 2192040"/>
                  <a:gd name="connsiteX207" fmla="*/ 4030861 w 6771483"/>
                  <a:gd name="connsiteY207" fmla="*/ 1487564 h 2192040"/>
                  <a:gd name="connsiteX208" fmla="*/ 4030861 w 6771483"/>
                  <a:gd name="connsiteY208" fmla="*/ 1513264 h 2192040"/>
                  <a:gd name="connsiteX209" fmla="*/ 4044458 w 6771483"/>
                  <a:gd name="connsiteY209" fmla="*/ 1513264 h 2192040"/>
                  <a:gd name="connsiteX210" fmla="*/ 4044458 w 6771483"/>
                  <a:gd name="connsiteY210" fmla="*/ 1538964 h 2192040"/>
                  <a:gd name="connsiteX211" fmla="*/ 4097337 w 6771483"/>
                  <a:gd name="connsiteY211" fmla="*/ 1538964 h 2192040"/>
                  <a:gd name="connsiteX212" fmla="*/ 4097337 w 6771483"/>
                  <a:gd name="connsiteY212" fmla="*/ 1564664 h 2192040"/>
                  <a:gd name="connsiteX213" fmla="*/ 4252951 w 6771483"/>
                  <a:gd name="connsiteY213" fmla="*/ 1564664 h 2192040"/>
                  <a:gd name="connsiteX214" fmla="*/ 4252951 w 6771483"/>
                  <a:gd name="connsiteY214" fmla="*/ 1619087 h 2192040"/>
                  <a:gd name="connsiteX215" fmla="*/ 4401011 w 6771483"/>
                  <a:gd name="connsiteY215" fmla="*/ 1619087 h 2192040"/>
                  <a:gd name="connsiteX216" fmla="*/ 4401011 w 6771483"/>
                  <a:gd name="connsiteY216" fmla="*/ 1652345 h 2192040"/>
                  <a:gd name="connsiteX217" fmla="*/ 4434250 w 6771483"/>
                  <a:gd name="connsiteY217" fmla="*/ 1652345 h 2192040"/>
                  <a:gd name="connsiteX218" fmla="*/ 4434250 w 6771483"/>
                  <a:gd name="connsiteY218" fmla="*/ 1720374 h 2192040"/>
                  <a:gd name="connsiteX219" fmla="*/ 4440293 w 6771483"/>
                  <a:gd name="connsiteY219" fmla="*/ 1720374 h 2192040"/>
                  <a:gd name="connsiteX220" fmla="*/ 4440293 w 6771483"/>
                  <a:gd name="connsiteY220" fmla="*/ 1753633 h 2192040"/>
                  <a:gd name="connsiteX221" fmla="*/ 4789292 w 6771483"/>
                  <a:gd name="connsiteY221" fmla="*/ 1753633 h 2192040"/>
                  <a:gd name="connsiteX222" fmla="*/ 4789292 w 6771483"/>
                  <a:gd name="connsiteY222" fmla="*/ 1805033 h 2192040"/>
                  <a:gd name="connsiteX223" fmla="*/ 4890516 w 6771483"/>
                  <a:gd name="connsiteY223" fmla="*/ 1805033 h 2192040"/>
                  <a:gd name="connsiteX224" fmla="*/ 4890516 w 6771483"/>
                  <a:gd name="connsiteY224" fmla="*/ 1863991 h 2192040"/>
                  <a:gd name="connsiteX225" fmla="*/ 5011382 w 6771483"/>
                  <a:gd name="connsiteY225" fmla="*/ 1863991 h 2192040"/>
                  <a:gd name="connsiteX226" fmla="*/ 5011382 w 6771483"/>
                  <a:gd name="connsiteY226" fmla="*/ 2019701 h 2192040"/>
                  <a:gd name="connsiteX227" fmla="*/ 5044620 w 6771483"/>
                  <a:gd name="connsiteY227" fmla="*/ 2019701 h 2192040"/>
                  <a:gd name="connsiteX228" fmla="*/ 5044620 w 6771483"/>
                  <a:gd name="connsiteY228" fmla="*/ 2105871 h 2192040"/>
                  <a:gd name="connsiteX229" fmla="*/ 5065771 w 6771483"/>
                  <a:gd name="connsiteY229" fmla="*/ 2105871 h 2192040"/>
                  <a:gd name="connsiteX230" fmla="*/ 5065771 w 6771483"/>
                  <a:gd name="connsiteY230" fmla="*/ 2192041 h 2192040"/>
                  <a:gd name="connsiteX231" fmla="*/ 6771484 w 6771483"/>
                  <a:gd name="connsiteY231" fmla="*/ 2192041 h 219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6771483" h="2192040">
                    <a:moveTo>
                      <a:pt x="0" y="0"/>
                    </a:moveTo>
                    <a:lnTo>
                      <a:pt x="80073" y="0"/>
                    </a:lnTo>
                    <a:lnTo>
                      <a:pt x="80073" y="12094"/>
                    </a:lnTo>
                    <a:lnTo>
                      <a:pt x="87627" y="12094"/>
                    </a:lnTo>
                    <a:lnTo>
                      <a:pt x="87627" y="22676"/>
                    </a:lnTo>
                    <a:lnTo>
                      <a:pt x="113311" y="22676"/>
                    </a:lnTo>
                    <a:lnTo>
                      <a:pt x="113311" y="33259"/>
                    </a:lnTo>
                    <a:lnTo>
                      <a:pt x="126909" y="33259"/>
                    </a:lnTo>
                    <a:lnTo>
                      <a:pt x="126909" y="45353"/>
                    </a:lnTo>
                    <a:lnTo>
                      <a:pt x="222090" y="45353"/>
                    </a:lnTo>
                    <a:lnTo>
                      <a:pt x="222090" y="55935"/>
                    </a:lnTo>
                    <a:lnTo>
                      <a:pt x="376194" y="55935"/>
                    </a:lnTo>
                    <a:lnTo>
                      <a:pt x="376194" y="66517"/>
                    </a:lnTo>
                    <a:lnTo>
                      <a:pt x="450224" y="66517"/>
                    </a:lnTo>
                    <a:lnTo>
                      <a:pt x="450224" y="78611"/>
                    </a:lnTo>
                    <a:lnTo>
                      <a:pt x="463821" y="78611"/>
                    </a:lnTo>
                    <a:lnTo>
                      <a:pt x="463821" y="89193"/>
                    </a:lnTo>
                    <a:lnTo>
                      <a:pt x="483462" y="89193"/>
                    </a:lnTo>
                    <a:lnTo>
                      <a:pt x="483462" y="99776"/>
                    </a:lnTo>
                    <a:lnTo>
                      <a:pt x="610370" y="99776"/>
                    </a:lnTo>
                    <a:lnTo>
                      <a:pt x="610370" y="111870"/>
                    </a:lnTo>
                    <a:lnTo>
                      <a:pt x="645119" y="111870"/>
                    </a:lnTo>
                    <a:lnTo>
                      <a:pt x="645119" y="122452"/>
                    </a:lnTo>
                    <a:lnTo>
                      <a:pt x="719149" y="122452"/>
                    </a:lnTo>
                    <a:lnTo>
                      <a:pt x="719149" y="133034"/>
                    </a:lnTo>
                    <a:lnTo>
                      <a:pt x="920088" y="133034"/>
                    </a:lnTo>
                    <a:lnTo>
                      <a:pt x="920088" y="145128"/>
                    </a:lnTo>
                    <a:lnTo>
                      <a:pt x="933685" y="145128"/>
                    </a:lnTo>
                    <a:lnTo>
                      <a:pt x="933685" y="155711"/>
                    </a:lnTo>
                    <a:lnTo>
                      <a:pt x="939729" y="155711"/>
                    </a:lnTo>
                    <a:lnTo>
                      <a:pt x="939729" y="167805"/>
                    </a:lnTo>
                    <a:lnTo>
                      <a:pt x="947283" y="167805"/>
                    </a:lnTo>
                    <a:lnTo>
                      <a:pt x="947283" y="178387"/>
                    </a:lnTo>
                    <a:lnTo>
                      <a:pt x="1007715" y="178387"/>
                    </a:lnTo>
                    <a:lnTo>
                      <a:pt x="1007715" y="188969"/>
                    </a:lnTo>
                    <a:lnTo>
                      <a:pt x="1048507" y="188969"/>
                    </a:lnTo>
                    <a:lnTo>
                      <a:pt x="1048507" y="201063"/>
                    </a:lnTo>
                    <a:lnTo>
                      <a:pt x="1134624" y="201063"/>
                    </a:lnTo>
                    <a:lnTo>
                      <a:pt x="1134624" y="211645"/>
                    </a:lnTo>
                    <a:lnTo>
                      <a:pt x="1169373" y="211645"/>
                    </a:lnTo>
                    <a:lnTo>
                      <a:pt x="1169373" y="234322"/>
                    </a:lnTo>
                    <a:lnTo>
                      <a:pt x="1309879" y="234322"/>
                    </a:lnTo>
                    <a:lnTo>
                      <a:pt x="1309879" y="246416"/>
                    </a:lnTo>
                    <a:lnTo>
                      <a:pt x="1315922" y="246416"/>
                    </a:lnTo>
                    <a:lnTo>
                      <a:pt x="1315922" y="256998"/>
                    </a:lnTo>
                    <a:lnTo>
                      <a:pt x="1343117" y="256998"/>
                    </a:lnTo>
                    <a:lnTo>
                      <a:pt x="1343117" y="269092"/>
                    </a:lnTo>
                    <a:lnTo>
                      <a:pt x="1356714" y="269092"/>
                    </a:lnTo>
                    <a:lnTo>
                      <a:pt x="1356714" y="279674"/>
                    </a:lnTo>
                    <a:lnTo>
                      <a:pt x="1370312" y="279674"/>
                    </a:lnTo>
                    <a:lnTo>
                      <a:pt x="1370312" y="290256"/>
                    </a:lnTo>
                    <a:lnTo>
                      <a:pt x="1376355" y="290256"/>
                    </a:lnTo>
                    <a:lnTo>
                      <a:pt x="1376355" y="302351"/>
                    </a:lnTo>
                    <a:lnTo>
                      <a:pt x="1383909" y="302351"/>
                    </a:lnTo>
                    <a:lnTo>
                      <a:pt x="1383909" y="312933"/>
                    </a:lnTo>
                    <a:lnTo>
                      <a:pt x="1389952" y="312933"/>
                    </a:lnTo>
                    <a:lnTo>
                      <a:pt x="1389952" y="325027"/>
                    </a:lnTo>
                    <a:lnTo>
                      <a:pt x="1424701" y="325027"/>
                    </a:lnTo>
                    <a:lnTo>
                      <a:pt x="1424701" y="335609"/>
                    </a:lnTo>
                    <a:lnTo>
                      <a:pt x="1485134" y="335609"/>
                    </a:lnTo>
                    <a:lnTo>
                      <a:pt x="1485134" y="347703"/>
                    </a:lnTo>
                    <a:lnTo>
                      <a:pt x="1565207" y="347703"/>
                    </a:lnTo>
                    <a:lnTo>
                      <a:pt x="1565207" y="370379"/>
                    </a:lnTo>
                    <a:lnTo>
                      <a:pt x="1571250" y="370379"/>
                    </a:lnTo>
                    <a:lnTo>
                      <a:pt x="1571250" y="380962"/>
                    </a:lnTo>
                    <a:lnTo>
                      <a:pt x="1584848" y="380962"/>
                    </a:lnTo>
                    <a:lnTo>
                      <a:pt x="1584848" y="393056"/>
                    </a:lnTo>
                    <a:lnTo>
                      <a:pt x="1605999" y="393056"/>
                    </a:lnTo>
                    <a:lnTo>
                      <a:pt x="1605999" y="403638"/>
                    </a:lnTo>
                    <a:lnTo>
                      <a:pt x="1631683" y="403638"/>
                    </a:lnTo>
                    <a:lnTo>
                      <a:pt x="1631683" y="426314"/>
                    </a:lnTo>
                    <a:lnTo>
                      <a:pt x="1645280" y="426314"/>
                    </a:lnTo>
                    <a:lnTo>
                      <a:pt x="1645280" y="438408"/>
                    </a:lnTo>
                    <a:lnTo>
                      <a:pt x="1686072" y="438408"/>
                    </a:lnTo>
                    <a:lnTo>
                      <a:pt x="1686072" y="448990"/>
                    </a:lnTo>
                    <a:lnTo>
                      <a:pt x="1812981" y="448990"/>
                    </a:lnTo>
                    <a:lnTo>
                      <a:pt x="1812981" y="461085"/>
                    </a:lnTo>
                    <a:lnTo>
                      <a:pt x="1861327" y="461085"/>
                    </a:lnTo>
                    <a:lnTo>
                      <a:pt x="1861327" y="471667"/>
                    </a:lnTo>
                    <a:lnTo>
                      <a:pt x="1887011" y="471667"/>
                    </a:lnTo>
                    <a:lnTo>
                      <a:pt x="1887011" y="483761"/>
                    </a:lnTo>
                    <a:lnTo>
                      <a:pt x="1914206" y="483761"/>
                    </a:lnTo>
                    <a:lnTo>
                      <a:pt x="1914206" y="494343"/>
                    </a:lnTo>
                    <a:lnTo>
                      <a:pt x="1935357" y="494343"/>
                    </a:lnTo>
                    <a:lnTo>
                      <a:pt x="1935357" y="506437"/>
                    </a:lnTo>
                    <a:lnTo>
                      <a:pt x="1947444" y="506437"/>
                    </a:lnTo>
                    <a:lnTo>
                      <a:pt x="1947444" y="518531"/>
                    </a:lnTo>
                    <a:lnTo>
                      <a:pt x="1961041" y="518531"/>
                    </a:lnTo>
                    <a:lnTo>
                      <a:pt x="1961041" y="529113"/>
                    </a:lnTo>
                    <a:lnTo>
                      <a:pt x="2029028" y="529113"/>
                    </a:lnTo>
                    <a:lnTo>
                      <a:pt x="2029028" y="541207"/>
                    </a:lnTo>
                    <a:lnTo>
                      <a:pt x="2035071" y="541207"/>
                    </a:lnTo>
                    <a:lnTo>
                      <a:pt x="2035071" y="563884"/>
                    </a:lnTo>
                    <a:lnTo>
                      <a:pt x="2081906" y="563884"/>
                    </a:lnTo>
                    <a:lnTo>
                      <a:pt x="2081906" y="575978"/>
                    </a:lnTo>
                    <a:lnTo>
                      <a:pt x="2116655" y="575978"/>
                    </a:lnTo>
                    <a:lnTo>
                      <a:pt x="2116655" y="586560"/>
                    </a:lnTo>
                    <a:lnTo>
                      <a:pt x="2155937" y="586560"/>
                    </a:lnTo>
                    <a:lnTo>
                      <a:pt x="2155937" y="598654"/>
                    </a:lnTo>
                    <a:lnTo>
                      <a:pt x="2223923" y="598654"/>
                    </a:lnTo>
                    <a:lnTo>
                      <a:pt x="2223923" y="610748"/>
                    </a:lnTo>
                    <a:lnTo>
                      <a:pt x="2251118" y="610748"/>
                    </a:lnTo>
                    <a:lnTo>
                      <a:pt x="2251118" y="621330"/>
                    </a:lnTo>
                    <a:lnTo>
                      <a:pt x="2317594" y="621330"/>
                    </a:lnTo>
                    <a:lnTo>
                      <a:pt x="2317594" y="633424"/>
                    </a:lnTo>
                    <a:lnTo>
                      <a:pt x="2331191" y="633424"/>
                    </a:lnTo>
                    <a:lnTo>
                      <a:pt x="2331191" y="645518"/>
                    </a:lnTo>
                    <a:lnTo>
                      <a:pt x="2350832" y="645518"/>
                    </a:lnTo>
                    <a:lnTo>
                      <a:pt x="2350832" y="657612"/>
                    </a:lnTo>
                    <a:lnTo>
                      <a:pt x="2358386" y="657612"/>
                    </a:lnTo>
                    <a:lnTo>
                      <a:pt x="2358386" y="668195"/>
                    </a:lnTo>
                    <a:lnTo>
                      <a:pt x="2391624" y="668195"/>
                    </a:lnTo>
                    <a:lnTo>
                      <a:pt x="2391624" y="680289"/>
                    </a:lnTo>
                    <a:lnTo>
                      <a:pt x="2411265" y="680289"/>
                    </a:lnTo>
                    <a:lnTo>
                      <a:pt x="2411265" y="692383"/>
                    </a:lnTo>
                    <a:lnTo>
                      <a:pt x="2432416" y="692383"/>
                    </a:lnTo>
                    <a:lnTo>
                      <a:pt x="2432416" y="704477"/>
                    </a:lnTo>
                    <a:lnTo>
                      <a:pt x="2485295" y="704477"/>
                    </a:lnTo>
                    <a:lnTo>
                      <a:pt x="2485295" y="715059"/>
                    </a:lnTo>
                    <a:lnTo>
                      <a:pt x="2498892" y="715059"/>
                    </a:lnTo>
                    <a:lnTo>
                      <a:pt x="2498892" y="727153"/>
                    </a:lnTo>
                    <a:lnTo>
                      <a:pt x="2512489" y="727153"/>
                    </a:lnTo>
                    <a:lnTo>
                      <a:pt x="2512489" y="763435"/>
                    </a:lnTo>
                    <a:lnTo>
                      <a:pt x="2545728" y="763435"/>
                    </a:lnTo>
                    <a:lnTo>
                      <a:pt x="2545728" y="775529"/>
                    </a:lnTo>
                    <a:lnTo>
                      <a:pt x="2687744" y="775529"/>
                    </a:lnTo>
                    <a:lnTo>
                      <a:pt x="2687744" y="787623"/>
                    </a:lnTo>
                    <a:lnTo>
                      <a:pt x="2720982" y="787623"/>
                    </a:lnTo>
                    <a:lnTo>
                      <a:pt x="2720982" y="799717"/>
                    </a:lnTo>
                    <a:lnTo>
                      <a:pt x="2727026" y="799717"/>
                    </a:lnTo>
                    <a:lnTo>
                      <a:pt x="2727026" y="813323"/>
                    </a:lnTo>
                    <a:lnTo>
                      <a:pt x="2734580" y="813323"/>
                    </a:lnTo>
                    <a:lnTo>
                      <a:pt x="2734580" y="825417"/>
                    </a:lnTo>
                    <a:lnTo>
                      <a:pt x="2760264" y="825417"/>
                    </a:lnTo>
                    <a:lnTo>
                      <a:pt x="2760264" y="839023"/>
                    </a:lnTo>
                    <a:lnTo>
                      <a:pt x="2781415" y="839023"/>
                    </a:lnTo>
                    <a:lnTo>
                      <a:pt x="2781415" y="852628"/>
                    </a:lnTo>
                    <a:lnTo>
                      <a:pt x="2801056" y="852628"/>
                    </a:lnTo>
                    <a:lnTo>
                      <a:pt x="2801056" y="866234"/>
                    </a:lnTo>
                    <a:lnTo>
                      <a:pt x="2822207" y="866234"/>
                    </a:lnTo>
                    <a:lnTo>
                      <a:pt x="2822207" y="879840"/>
                    </a:lnTo>
                    <a:lnTo>
                      <a:pt x="2841848" y="879840"/>
                    </a:lnTo>
                    <a:lnTo>
                      <a:pt x="2841848" y="893446"/>
                    </a:lnTo>
                    <a:lnTo>
                      <a:pt x="3009548" y="893446"/>
                    </a:lnTo>
                    <a:lnTo>
                      <a:pt x="3009548" y="907051"/>
                    </a:lnTo>
                    <a:lnTo>
                      <a:pt x="3023146" y="907051"/>
                    </a:lnTo>
                    <a:lnTo>
                      <a:pt x="3023146" y="920657"/>
                    </a:lnTo>
                    <a:lnTo>
                      <a:pt x="3069981" y="920657"/>
                    </a:lnTo>
                    <a:lnTo>
                      <a:pt x="3069981" y="935775"/>
                    </a:lnTo>
                    <a:lnTo>
                      <a:pt x="3089622" y="935775"/>
                    </a:lnTo>
                    <a:lnTo>
                      <a:pt x="3089622" y="949381"/>
                    </a:lnTo>
                    <a:lnTo>
                      <a:pt x="3171206" y="949381"/>
                    </a:lnTo>
                    <a:lnTo>
                      <a:pt x="3171206" y="964498"/>
                    </a:lnTo>
                    <a:lnTo>
                      <a:pt x="3177249" y="964498"/>
                    </a:lnTo>
                    <a:lnTo>
                      <a:pt x="3177249" y="994733"/>
                    </a:lnTo>
                    <a:lnTo>
                      <a:pt x="3198400" y="994733"/>
                    </a:lnTo>
                    <a:lnTo>
                      <a:pt x="3198400" y="1009851"/>
                    </a:lnTo>
                    <a:lnTo>
                      <a:pt x="3210487" y="1009851"/>
                    </a:lnTo>
                    <a:lnTo>
                      <a:pt x="3210487" y="1024968"/>
                    </a:lnTo>
                    <a:lnTo>
                      <a:pt x="3237682" y="1024968"/>
                    </a:lnTo>
                    <a:lnTo>
                      <a:pt x="3237682" y="1055203"/>
                    </a:lnTo>
                    <a:lnTo>
                      <a:pt x="3258833" y="1055203"/>
                    </a:lnTo>
                    <a:lnTo>
                      <a:pt x="3258833" y="1070321"/>
                    </a:lnTo>
                    <a:lnTo>
                      <a:pt x="3298115" y="1070321"/>
                    </a:lnTo>
                    <a:lnTo>
                      <a:pt x="3298115" y="1085438"/>
                    </a:lnTo>
                    <a:lnTo>
                      <a:pt x="3311712" y="1085438"/>
                    </a:lnTo>
                    <a:lnTo>
                      <a:pt x="3311712" y="1102068"/>
                    </a:lnTo>
                    <a:lnTo>
                      <a:pt x="3405383" y="1102068"/>
                    </a:lnTo>
                    <a:lnTo>
                      <a:pt x="3405383" y="1117185"/>
                    </a:lnTo>
                    <a:lnTo>
                      <a:pt x="3446175" y="1117185"/>
                    </a:lnTo>
                    <a:lnTo>
                      <a:pt x="3446175" y="1135326"/>
                    </a:lnTo>
                    <a:lnTo>
                      <a:pt x="3473369" y="1135326"/>
                    </a:lnTo>
                    <a:lnTo>
                      <a:pt x="3473369" y="1151955"/>
                    </a:lnTo>
                    <a:lnTo>
                      <a:pt x="3479413" y="1151955"/>
                    </a:lnTo>
                    <a:lnTo>
                      <a:pt x="3479413" y="1170096"/>
                    </a:lnTo>
                    <a:lnTo>
                      <a:pt x="3493010" y="1170096"/>
                    </a:lnTo>
                    <a:lnTo>
                      <a:pt x="3493010" y="1186726"/>
                    </a:lnTo>
                    <a:lnTo>
                      <a:pt x="3506608" y="1186726"/>
                    </a:lnTo>
                    <a:lnTo>
                      <a:pt x="3506608" y="1204867"/>
                    </a:lnTo>
                    <a:lnTo>
                      <a:pt x="3514162" y="1204867"/>
                    </a:lnTo>
                    <a:lnTo>
                      <a:pt x="3514162" y="1221496"/>
                    </a:lnTo>
                    <a:lnTo>
                      <a:pt x="3526248" y="1221496"/>
                    </a:lnTo>
                    <a:lnTo>
                      <a:pt x="3526248" y="1239637"/>
                    </a:lnTo>
                    <a:lnTo>
                      <a:pt x="3539845" y="1239637"/>
                    </a:lnTo>
                    <a:lnTo>
                      <a:pt x="3539845" y="1257778"/>
                    </a:lnTo>
                    <a:lnTo>
                      <a:pt x="3560997" y="1257778"/>
                    </a:lnTo>
                    <a:lnTo>
                      <a:pt x="3560997" y="1275919"/>
                    </a:lnTo>
                    <a:lnTo>
                      <a:pt x="3635027" y="1275919"/>
                    </a:lnTo>
                    <a:lnTo>
                      <a:pt x="3635027" y="1295572"/>
                    </a:lnTo>
                    <a:lnTo>
                      <a:pt x="3641070" y="1295572"/>
                    </a:lnTo>
                    <a:lnTo>
                      <a:pt x="3641070" y="1313713"/>
                    </a:lnTo>
                    <a:lnTo>
                      <a:pt x="3660711" y="1313713"/>
                    </a:lnTo>
                    <a:lnTo>
                      <a:pt x="3660711" y="1333366"/>
                    </a:lnTo>
                    <a:lnTo>
                      <a:pt x="3707546" y="1333366"/>
                    </a:lnTo>
                    <a:lnTo>
                      <a:pt x="3707546" y="1354530"/>
                    </a:lnTo>
                    <a:lnTo>
                      <a:pt x="3715100" y="1354530"/>
                    </a:lnTo>
                    <a:lnTo>
                      <a:pt x="3715100" y="1374183"/>
                    </a:lnTo>
                    <a:lnTo>
                      <a:pt x="3728697" y="1374183"/>
                    </a:lnTo>
                    <a:lnTo>
                      <a:pt x="3728697" y="1395348"/>
                    </a:lnTo>
                    <a:lnTo>
                      <a:pt x="3789130" y="1395348"/>
                    </a:lnTo>
                    <a:lnTo>
                      <a:pt x="3789130" y="1416512"/>
                    </a:lnTo>
                    <a:lnTo>
                      <a:pt x="3842009" y="1416512"/>
                    </a:lnTo>
                    <a:lnTo>
                      <a:pt x="3842009" y="1439188"/>
                    </a:lnTo>
                    <a:lnTo>
                      <a:pt x="3882801" y="1439188"/>
                    </a:lnTo>
                    <a:lnTo>
                      <a:pt x="3882801" y="1461865"/>
                    </a:lnTo>
                    <a:lnTo>
                      <a:pt x="3997623" y="1461865"/>
                    </a:lnTo>
                    <a:lnTo>
                      <a:pt x="3997623" y="1487564"/>
                    </a:lnTo>
                    <a:lnTo>
                      <a:pt x="4030861" y="1487564"/>
                    </a:lnTo>
                    <a:lnTo>
                      <a:pt x="4030861" y="1513264"/>
                    </a:lnTo>
                    <a:lnTo>
                      <a:pt x="4044458" y="1513264"/>
                    </a:lnTo>
                    <a:lnTo>
                      <a:pt x="4044458" y="1538964"/>
                    </a:lnTo>
                    <a:lnTo>
                      <a:pt x="4097337" y="1538964"/>
                    </a:lnTo>
                    <a:lnTo>
                      <a:pt x="4097337" y="1564664"/>
                    </a:lnTo>
                    <a:lnTo>
                      <a:pt x="4252951" y="1564664"/>
                    </a:lnTo>
                    <a:lnTo>
                      <a:pt x="4252951" y="1619087"/>
                    </a:lnTo>
                    <a:lnTo>
                      <a:pt x="4401011" y="1619087"/>
                    </a:lnTo>
                    <a:lnTo>
                      <a:pt x="4401011" y="1652345"/>
                    </a:lnTo>
                    <a:lnTo>
                      <a:pt x="4434250" y="1652345"/>
                    </a:lnTo>
                    <a:lnTo>
                      <a:pt x="4434250" y="1720374"/>
                    </a:lnTo>
                    <a:lnTo>
                      <a:pt x="4440293" y="1720374"/>
                    </a:lnTo>
                    <a:lnTo>
                      <a:pt x="4440293" y="1753633"/>
                    </a:lnTo>
                    <a:lnTo>
                      <a:pt x="4789292" y="1753633"/>
                    </a:lnTo>
                    <a:lnTo>
                      <a:pt x="4789292" y="1805033"/>
                    </a:lnTo>
                    <a:lnTo>
                      <a:pt x="4890516" y="1805033"/>
                    </a:lnTo>
                    <a:lnTo>
                      <a:pt x="4890516" y="1863991"/>
                    </a:lnTo>
                    <a:lnTo>
                      <a:pt x="5011382" y="1863991"/>
                    </a:lnTo>
                    <a:lnTo>
                      <a:pt x="5011382" y="2019701"/>
                    </a:lnTo>
                    <a:lnTo>
                      <a:pt x="5044620" y="2019701"/>
                    </a:lnTo>
                    <a:lnTo>
                      <a:pt x="5044620" y="2105871"/>
                    </a:lnTo>
                    <a:lnTo>
                      <a:pt x="5065771" y="2105871"/>
                    </a:lnTo>
                    <a:lnTo>
                      <a:pt x="5065771" y="2192041"/>
                    </a:lnTo>
                    <a:lnTo>
                      <a:pt x="6771484" y="2192041"/>
                    </a:lnTo>
                  </a:path>
                </a:pathLst>
              </a:custGeom>
              <a:noFill/>
              <a:ln w="38100" cap="flat">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4" name="Freeform 69">
                <a:extLst>
                  <a:ext uri="{FF2B5EF4-FFF2-40B4-BE49-F238E27FC236}">
                    <a16:creationId xmlns:a16="http://schemas.microsoft.com/office/drawing/2014/main" id="{710D5A57-6189-A6CE-4568-B2870FA6F6AB}"/>
                  </a:ext>
                </a:extLst>
              </p:cNvPr>
              <p:cNvSpPr/>
              <p:nvPr/>
            </p:nvSpPr>
            <p:spPr>
              <a:xfrm>
                <a:off x="3054723" y="10736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5" name="Freeform 70">
                <a:extLst>
                  <a:ext uri="{FF2B5EF4-FFF2-40B4-BE49-F238E27FC236}">
                    <a16:creationId xmlns:a16="http://schemas.microsoft.com/office/drawing/2014/main" id="{36CB4A87-1BAB-EEEF-B91B-8030647B56DD}"/>
                  </a:ext>
                </a:extLst>
              </p:cNvPr>
              <p:cNvSpPr/>
              <p:nvPr/>
            </p:nvSpPr>
            <p:spPr>
              <a:xfrm>
                <a:off x="3084939" y="10434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6" name="Freeform 71">
                <a:extLst>
                  <a:ext uri="{FF2B5EF4-FFF2-40B4-BE49-F238E27FC236}">
                    <a16:creationId xmlns:a16="http://schemas.microsoft.com/office/drawing/2014/main" id="{D39CAA89-2896-69AA-9A3C-67E767D26903}"/>
                  </a:ext>
                </a:extLst>
              </p:cNvPr>
              <p:cNvSpPr/>
              <p:nvPr/>
            </p:nvSpPr>
            <p:spPr>
              <a:xfrm>
                <a:off x="3095515" y="10963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7" name="Freeform 72">
                <a:extLst>
                  <a:ext uri="{FF2B5EF4-FFF2-40B4-BE49-F238E27FC236}">
                    <a16:creationId xmlns:a16="http://schemas.microsoft.com/office/drawing/2014/main" id="{8133AF40-F57F-5B46-8378-DBE2F3977AF9}"/>
                  </a:ext>
                </a:extLst>
              </p:cNvPr>
              <p:cNvSpPr/>
              <p:nvPr/>
            </p:nvSpPr>
            <p:spPr>
              <a:xfrm>
                <a:off x="3125731" y="10661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8" name="Freeform 73">
                <a:extLst>
                  <a:ext uri="{FF2B5EF4-FFF2-40B4-BE49-F238E27FC236}">
                    <a16:creationId xmlns:a16="http://schemas.microsoft.com/office/drawing/2014/main" id="{5C8780B3-E3BA-39F7-1D33-109DA789D8CE}"/>
                  </a:ext>
                </a:extLst>
              </p:cNvPr>
              <p:cNvSpPr/>
              <p:nvPr/>
            </p:nvSpPr>
            <p:spPr>
              <a:xfrm>
                <a:off x="3659050" y="11734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9" name="Freeform 74">
                <a:extLst>
                  <a:ext uri="{FF2B5EF4-FFF2-40B4-BE49-F238E27FC236}">
                    <a16:creationId xmlns:a16="http://schemas.microsoft.com/office/drawing/2014/main" id="{755B84A0-A18B-E619-2107-152C58666E65}"/>
                  </a:ext>
                </a:extLst>
              </p:cNvPr>
              <p:cNvSpPr/>
              <p:nvPr/>
            </p:nvSpPr>
            <p:spPr>
              <a:xfrm>
                <a:off x="3689266" y="11432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0" name="Freeform 75">
                <a:extLst>
                  <a:ext uri="{FF2B5EF4-FFF2-40B4-BE49-F238E27FC236}">
                    <a16:creationId xmlns:a16="http://schemas.microsoft.com/office/drawing/2014/main" id="{3AFC5AB9-9399-6B3D-4FD5-8A19BE8EECDB}"/>
                  </a:ext>
                </a:extLst>
              </p:cNvPr>
              <p:cNvSpPr/>
              <p:nvPr/>
            </p:nvSpPr>
            <p:spPr>
              <a:xfrm>
                <a:off x="3666604" y="11840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1" name="Freeform 76">
                <a:extLst>
                  <a:ext uri="{FF2B5EF4-FFF2-40B4-BE49-F238E27FC236}">
                    <a16:creationId xmlns:a16="http://schemas.microsoft.com/office/drawing/2014/main" id="{2833472A-372B-8677-BADC-66EDC0E29B70}"/>
                  </a:ext>
                </a:extLst>
              </p:cNvPr>
              <p:cNvSpPr/>
              <p:nvPr/>
            </p:nvSpPr>
            <p:spPr>
              <a:xfrm>
                <a:off x="3696820"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2" name="Freeform 77">
                <a:extLst>
                  <a:ext uri="{FF2B5EF4-FFF2-40B4-BE49-F238E27FC236}">
                    <a16:creationId xmlns:a16="http://schemas.microsoft.com/office/drawing/2014/main" id="{AB2C4FD1-E610-7805-B7C6-22E292CA827D}"/>
                  </a:ext>
                </a:extLst>
              </p:cNvPr>
              <p:cNvSpPr/>
              <p:nvPr/>
            </p:nvSpPr>
            <p:spPr>
              <a:xfrm>
                <a:off x="3678691" y="1184047"/>
                <a:ext cx="61943" cy="15117"/>
              </a:xfrm>
              <a:custGeom>
                <a:avLst/>
                <a:gdLst>
                  <a:gd name="connsiteX0" fmla="*/ 0 w 61943"/>
                  <a:gd name="connsiteY0" fmla="*/ 0 h 15117"/>
                  <a:gd name="connsiteX1" fmla="*/ 61943 w 61943"/>
                  <a:gd name="connsiteY1" fmla="*/ 0 h 15117"/>
                </a:gdLst>
                <a:ahLst/>
                <a:cxnLst>
                  <a:cxn ang="0">
                    <a:pos x="connsiteX0" y="connsiteY0"/>
                  </a:cxn>
                  <a:cxn ang="0">
                    <a:pos x="connsiteX1" y="connsiteY1"/>
                  </a:cxn>
                </a:cxnLst>
                <a:rect l="l" t="t" r="r" b="b"/>
                <a:pathLst>
                  <a:path w="61943" h="15117">
                    <a:moveTo>
                      <a:pt x="0" y="0"/>
                    </a:moveTo>
                    <a:lnTo>
                      <a:pt x="6194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3" name="Freeform 78">
                <a:extLst>
                  <a:ext uri="{FF2B5EF4-FFF2-40B4-BE49-F238E27FC236}">
                    <a16:creationId xmlns:a16="http://schemas.microsoft.com/office/drawing/2014/main" id="{2A0FA573-BBEB-E464-6126-AE1B86172F62}"/>
                  </a:ext>
                </a:extLst>
              </p:cNvPr>
              <p:cNvSpPr/>
              <p:nvPr/>
            </p:nvSpPr>
            <p:spPr>
              <a:xfrm>
                <a:off x="3710418" y="11538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4" name="Freeform 79">
                <a:extLst>
                  <a:ext uri="{FF2B5EF4-FFF2-40B4-BE49-F238E27FC236}">
                    <a16:creationId xmlns:a16="http://schemas.microsoft.com/office/drawing/2014/main" id="{459EA90A-F4D0-739A-938B-24502055A2A7}"/>
                  </a:ext>
                </a:extLst>
              </p:cNvPr>
              <p:cNvSpPr/>
              <p:nvPr/>
            </p:nvSpPr>
            <p:spPr>
              <a:xfrm>
                <a:off x="4021646" y="125207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5" name="Freeform 80">
                <a:extLst>
                  <a:ext uri="{FF2B5EF4-FFF2-40B4-BE49-F238E27FC236}">
                    <a16:creationId xmlns:a16="http://schemas.microsoft.com/office/drawing/2014/main" id="{3B216E64-2227-3C12-0E8F-D531EECF2116}"/>
                  </a:ext>
                </a:extLst>
              </p:cNvPr>
              <p:cNvSpPr/>
              <p:nvPr/>
            </p:nvSpPr>
            <p:spPr>
              <a:xfrm>
                <a:off x="4051863" y="122184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6" name="Freeform 81">
                <a:extLst>
                  <a:ext uri="{FF2B5EF4-FFF2-40B4-BE49-F238E27FC236}">
                    <a16:creationId xmlns:a16="http://schemas.microsoft.com/office/drawing/2014/main" id="{F34FD299-7479-4228-042A-32D7940BD43C}"/>
                  </a:ext>
                </a:extLst>
              </p:cNvPr>
              <p:cNvSpPr/>
              <p:nvPr/>
            </p:nvSpPr>
            <p:spPr>
              <a:xfrm>
                <a:off x="4076036" y="125207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7" name="Freeform 82">
                <a:extLst>
                  <a:ext uri="{FF2B5EF4-FFF2-40B4-BE49-F238E27FC236}">
                    <a16:creationId xmlns:a16="http://schemas.microsoft.com/office/drawing/2014/main" id="{50BDA519-D0BC-5D1B-C584-E7FC8F09D1F3}"/>
                  </a:ext>
                </a:extLst>
              </p:cNvPr>
              <p:cNvSpPr/>
              <p:nvPr/>
            </p:nvSpPr>
            <p:spPr>
              <a:xfrm>
                <a:off x="4106252" y="122184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8" name="Freeform 83">
                <a:extLst>
                  <a:ext uri="{FF2B5EF4-FFF2-40B4-BE49-F238E27FC236}">
                    <a16:creationId xmlns:a16="http://schemas.microsoft.com/office/drawing/2014/main" id="{4F9DC8FF-8C18-F305-8F9A-FA60926B2A95}"/>
                  </a:ext>
                </a:extLst>
              </p:cNvPr>
              <p:cNvSpPr/>
              <p:nvPr/>
            </p:nvSpPr>
            <p:spPr>
              <a:xfrm>
                <a:off x="4364602" y="137604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19" name="Freeform 84">
                <a:extLst>
                  <a:ext uri="{FF2B5EF4-FFF2-40B4-BE49-F238E27FC236}">
                    <a16:creationId xmlns:a16="http://schemas.microsoft.com/office/drawing/2014/main" id="{50BACE9A-24D6-33C5-FFB4-096A135EF37B}"/>
                  </a:ext>
                </a:extLst>
              </p:cNvPr>
              <p:cNvSpPr/>
              <p:nvPr/>
            </p:nvSpPr>
            <p:spPr>
              <a:xfrm>
                <a:off x="4394818" y="134580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0" name="Freeform 85">
                <a:extLst>
                  <a:ext uri="{FF2B5EF4-FFF2-40B4-BE49-F238E27FC236}">
                    <a16:creationId xmlns:a16="http://schemas.microsoft.com/office/drawing/2014/main" id="{66F04419-EB21-A03C-E065-EE9602EEE6E6}"/>
                  </a:ext>
                </a:extLst>
              </p:cNvPr>
              <p:cNvSpPr/>
              <p:nvPr/>
            </p:nvSpPr>
            <p:spPr>
              <a:xfrm>
                <a:off x="4700003" y="15000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1" name="Freeform 86">
                <a:extLst>
                  <a:ext uri="{FF2B5EF4-FFF2-40B4-BE49-F238E27FC236}">
                    <a16:creationId xmlns:a16="http://schemas.microsoft.com/office/drawing/2014/main" id="{BDA19C9B-6BA1-3DD6-A327-3C74855106C3}"/>
                  </a:ext>
                </a:extLst>
              </p:cNvPr>
              <p:cNvSpPr/>
              <p:nvPr/>
            </p:nvSpPr>
            <p:spPr>
              <a:xfrm>
                <a:off x="4730220" y="14697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2" name="Freeform 87">
                <a:extLst>
                  <a:ext uri="{FF2B5EF4-FFF2-40B4-BE49-F238E27FC236}">
                    <a16:creationId xmlns:a16="http://schemas.microsoft.com/office/drawing/2014/main" id="{0FE072FC-2553-FE0C-C7E1-02B647475D2D}"/>
                  </a:ext>
                </a:extLst>
              </p:cNvPr>
              <p:cNvSpPr/>
              <p:nvPr/>
            </p:nvSpPr>
            <p:spPr>
              <a:xfrm>
                <a:off x="4727198" y="150000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3" name="Freeform 88">
                <a:extLst>
                  <a:ext uri="{FF2B5EF4-FFF2-40B4-BE49-F238E27FC236}">
                    <a16:creationId xmlns:a16="http://schemas.microsoft.com/office/drawing/2014/main" id="{C3F9AA4B-1531-7275-8414-4201E2DF80FD}"/>
                  </a:ext>
                </a:extLst>
              </p:cNvPr>
              <p:cNvSpPr/>
              <p:nvPr/>
            </p:nvSpPr>
            <p:spPr>
              <a:xfrm>
                <a:off x="4757414" y="146976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4" name="Freeform 89">
                <a:extLst>
                  <a:ext uri="{FF2B5EF4-FFF2-40B4-BE49-F238E27FC236}">
                    <a16:creationId xmlns:a16="http://schemas.microsoft.com/office/drawing/2014/main" id="{4A6C89E5-9E0F-E6C6-7C74-FAE9E76E1FBE}"/>
                  </a:ext>
                </a:extLst>
              </p:cNvPr>
              <p:cNvSpPr/>
              <p:nvPr/>
            </p:nvSpPr>
            <p:spPr>
              <a:xfrm>
                <a:off x="4822379" y="15226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5" name="Freeform 90">
                <a:extLst>
                  <a:ext uri="{FF2B5EF4-FFF2-40B4-BE49-F238E27FC236}">
                    <a16:creationId xmlns:a16="http://schemas.microsoft.com/office/drawing/2014/main" id="{FDB61400-B064-762A-FE3C-8020F6985AAB}"/>
                  </a:ext>
                </a:extLst>
              </p:cNvPr>
              <p:cNvSpPr/>
              <p:nvPr/>
            </p:nvSpPr>
            <p:spPr>
              <a:xfrm>
                <a:off x="4852596" y="14924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6" name="Freeform 91">
                <a:extLst>
                  <a:ext uri="{FF2B5EF4-FFF2-40B4-BE49-F238E27FC236}">
                    <a16:creationId xmlns:a16="http://schemas.microsoft.com/office/drawing/2014/main" id="{E5BA69E6-FAA7-4B15-0D19-15EEAFBA3BEB}"/>
                  </a:ext>
                </a:extLst>
              </p:cNvPr>
              <p:cNvSpPr/>
              <p:nvPr/>
            </p:nvSpPr>
            <p:spPr>
              <a:xfrm>
                <a:off x="4842020" y="15347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7" name="Freeform 92">
                <a:extLst>
                  <a:ext uri="{FF2B5EF4-FFF2-40B4-BE49-F238E27FC236}">
                    <a16:creationId xmlns:a16="http://schemas.microsoft.com/office/drawing/2014/main" id="{3EA59D2F-929F-5E3D-5499-F6F95BC1FB5D}"/>
                  </a:ext>
                </a:extLst>
              </p:cNvPr>
              <p:cNvSpPr/>
              <p:nvPr/>
            </p:nvSpPr>
            <p:spPr>
              <a:xfrm>
                <a:off x="4872236" y="15045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8" name="Freeform 93">
                <a:extLst>
                  <a:ext uri="{FF2B5EF4-FFF2-40B4-BE49-F238E27FC236}">
                    <a16:creationId xmlns:a16="http://schemas.microsoft.com/office/drawing/2014/main" id="{6DBE1BE5-5551-9128-1861-4B3BB0572FAF}"/>
                  </a:ext>
                </a:extLst>
              </p:cNvPr>
              <p:cNvSpPr/>
              <p:nvPr/>
            </p:nvSpPr>
            <p:spPr>
              <a:xfrm>
                <a:off x="4976483" y="159222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29" name="Freeform 94">
                <a:extLst>
                  <a:ext uri="{FF2B5EF4-FFF2-40B4-BE49-F238E27FC236}">
                    <a16:creationId xmlns:a16="http://schemas.microsoft.com/office/drawing/2014/main" id="{248FC035-9E89-8C11-9804-CDBF014A9BF3}"/>
                  </a:ext>
                </a:extLst>
              </p:cNvPr>
              <p:cNvSpPr/>
              <p:nvPr/>
            </p:nvSpPr>
            <p:spPr>
              <a:xfrm>
                <a:off x="5006699" y="156198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0" name="Freeform 95">
                <a:extLst>
                  <a:ext uri="{FF2B5EF4-FFF2-40B4-BE49-F238E27FC236}">
                    <a16:creationId xmlns:a16="http://schemas.microsoft.com/office/drawing/2014/main" id="{1264264A-E36D-24B4-F6CE-4536B66F080D}"/>
                  </a:ext>
                </a:extLst>
              </p:cNvPr>
              <p:cNvSpPr/>
              <p:nvPr/>
            </p:nvSpPr>
            <p:spPr>
              <a:xfrm>
                <a:off x="5077708" y="163757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1" name="Freeform 96">
                <a:extLst>
                  <a:ext uri="{FF2B5EF4-FFF2-40B4-BE49-F238E27FC236}">
                    <a16:creationId xmlns:a16="http://schemas.microsoft.com/office/drawing/2014/main" id="{9222B9E7-24CA-6D67-2E71-B7353FA171D1}"/>
                  </a:ext>
                </a:extLst>
              </p:cNvPr>
              <p:cNvSpPr/>
              <p:nvPr/>
            </p:nvSpPr>
            <p:spPr>
              <a:xfrm>
                <a:off x="5107924" y="160733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2" name="Freeform 97">
                <a:extLst>
                  <a:ext uri="{FF2B5EF4-FFF2-40B4-BE49-F238E27FC236}">
                    <a16:creationId xmlns:a16="http://schemas.microsoft.com/office/drawing/2014/main" id="{918AE8E3-CEC3-C524-B7D1-191C4CF92DBD}"/>
                  </a:ext>
                </a:extLst>
              </p:cNvPr>
              <p:cNvSpPr/>
              <p:nvPr/>
            </p:nvSpPr>
            <p:spPr>
              <a:xfrm>
                <a:off x="5124543"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3" name="Freeform 98">
                <a:extLst>
                  <a:ext uri="{FF2B5EF4-FFF2-40B4-BE49-F238E27FC236}">
                    <a16:creationId xmlns:a16="http://schemas.microsoft.com/office/drawing/2014/main" id="{6DED5A3F-BFD2-884D-39FF-AC3A7F92953B}"/>
                  </a:ext>
                </a:extLst>
              </p:cNvPr>
              <p:cNvSpPr/>
              <p:nvPr/>
            </p:nvSpPr>
            <p:spPr>
              <a:xfrm>
                <a:off x="5154759"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4" name="Freeform 99">
                <a:extLst>
                  <a:ext uri="{FF2B5EF4-FFF2-40B4-BE49-F238E27FC236}">
                    <a16:creationId xmlns:a16="http://schemas.microsoft.com/office/drawing/2014/main" id="{9EB43E04-C355-41D6-E0D0-0F5231C601A6}"/>
                  </a:ext>
                </a:extLst>
              </p:cNvPr>
              <p:cNvSpPr/>
              <p:nvPr/>
            </p:nvSpPr>
            <p:spPr>
              <a:xfrm>
                <a:off x="5163824"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5" name="Freeform 100">
                <a:extLst>
                  <a:ext uri="{FF2B5EF4-FFF2-40B4-BE49-F238E27FC236}">
                    <a16:creationId xmlns:a16="http://schemas.microsoft.com/office/drawing/2014/main" id="{C1132CFA-763B-F3F0-82B2-8B67995FE89D}"/>
                  </a:ext>
                </a:extLst>
              </p:cNvPr>
              <p:cNvSpPr/>
              <p:nvPr/>
            </p:nvSpPr>
            <p:spPr>
              <a:xfrm>
                <a:off x="5194040"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6" name="Freeform 101">
                <a:extLst>
                  <a:ext uri="{FF2B5EF4-FFF2-40B4-BE49-F238E27FC236}">
                    <a16:creationId xmlns:a16="http://schemas.microsoft.com/office/drawing/2014/main" id="{B742CF42-48DC-21AF-79F3-CD14C92A52AF}"/>
                  </a:ext>
                </a:extLst>
              </p:cNvPr>
              <p:cNvSpPr/>
              <p:nvPr/>
            </p:nvSpPr>
            <p:spPr>
              <a:xfrm>
                <a:off x="5163824" y="164966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7" name="Freeform 102">
                <a:extLst>
                  <a:ext uri="{FF2B5EF4-FFF2-40B4-BE49-F238E27FC236}">
                    <a16:creationId xmlns:a16="http://schemas.microsoft.com/office/drawing/2014/main" id="{75ED6052-3810-93CA-97F1-B3B3C26792A7}"/>
                  </a:ext>
                </a:extLst>
              </p:cNvPr>
              <p:cNvSpPr/>
              <p:nvPr/>
            </p:nvSpPr>
            <p:spPr>
              <a:xfrm>
                <a:off x="5194040" y="161943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8" name="Freeform 103">
                <a:extLst>
                  <a:ext uri="{FF2B5EF4-FFF2-40B4-BE49-F238E27FC236}">
                    <a16:creationId xmlns:a16="http://schemas.microsoft.com/office/drawing/2014/main" id="{2BDAA678-326C-C8E4-E265-0B84810F1A3D}"/>
                  </a:ext>
                </a:extLst>
              </p:cNvPr>
              <p:cNvSpPr/>
              <p:nvPr/>
            </p:nvSpPr>
            <p:spPr>
              <a:xfrm>
                <a:off x="5311884" y="171920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39" name="Freeform 104">
                <a:extLst>
                  <a:ext uri="{FF2B5EF4-FFF2-40B4-BE49-F238E27FC236}">
                    <a16:creationId xmlns:a16="http://schemas.microsoft.com/office/drawing/2014/main" id="{D31624EA-994B-B227-A0AB-3686E3804476}"/>
                  </a:ext>
                </a:extLst>
              </p:cNvPr>
              <p:cNvSpPr/>
              <p:nvPr/>
            </p:nvSpPr>
            <p:spPr>
              <a:xfrm>
                <a:off x="5342101" y="16889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0" name="Freeform 105">
                <a:extLst>
                  <a:ext uri="{FF2B5EF4-FFF2-40B4-BE49-F238E27FC236}">
                    <a16:creationId xmlns:a16="http://schemas.microsoft.com/office/drawing/2014/main" id="{B81CE823-956F-7DA0-150E-97D613CE3BBD}"/>
                  </a:ext>
                </a:extLst>
              </p:cNvPr>
              <p:cNvSpPr/>
              <p:nvPr/>
            </p:nvSpPr>
            <p:spPr>
              <a:xfrm>
                <a:off x="5372317" y="17433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1" name="Freeform 106">
                <a:extLst>
                  <a:ext uri="{FF2B5EF4-FFF2-40B4-BE49-F238E27FC236}">
                    <a16:creationId xmlns:a16="http://schemas.microsoft.com/office/drawing/2014/main" id="{7D06DE2E-7570-D45A-D8FB-37C97F6BAD18}"/>
                  </a:ext>
                </a:extLst>
              </p:cNvPr>
              <p:cNvSpPr/>
              <p:nvPr/>
            </p:nvSpPr>
            <p:spPr>
              <a:xfrm>
                <a:off x="5402533" y="17131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2" name="Freeform 107">
                <a:extLst>
                  <a:ext uri="{FF2B5EF4-FFF2-40B4-BE49-F238E27FC236}">
                    <a16:creationId xmlns:a16="http://schemas.microsoft.com/office/drawing/2014/main" id="{8B1C0728-015C-40F3-02BE-C2FD6C8D4D46}"/>
                  </a:ext>
                </a:extLst>
              </p:cNvPr>
              <p:cNvSpPr/>
              <p:nvPr/>
            </p:nvSpPr>
            <p:spPr>
              <a:xfrm>
                <a:off x="5453901" y="177816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3" name="Freeform 108">
                <a:extLst>
                  <a:ext uri="{FF2B5EF4-FFF2-40B4-BE49-F238E27FC236}">
                    <a16:creationId xmlns:a16="http://schemas.microsoft.com/office/drawing/2014/main" id="{DCBD9A32-EC11-BD0A-C7F0-04864AB967FC}"/>
                  </a:ext>
                </a:extLst>
              </p:cNvPr>
              <p:cNvSpPr/>
              <p:nvPr/>
            </p:nvSpPr>
            <p:spPr>
              <a:xfrm>
                <a:off x="5484117" y="174793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4" name="Freeform 109">
                <a:extLst>
                  <a:ext uri="{FF2B5EF4-FFF2-40B4-BE49-F238E27FC236}">
                    <a16:creationId xmlns:a16="http://schemas.microsoft.com/office/drawing/2014/main" id="{40D84D49-A9C7-8DE1-3F6B-3D8303545C32}"/>
                  </a:ext>
                </a:extLst>
              </p:cNvPr>
              <p:cNvSpPr/>
              <p:nvPr/>
            </p:nvSpPr>
            <p:spPr>
              <a:xfrm>
                <a:off x="5479585" y="181444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5" name="Freeform 110">
                <a:extLst>
                  <a:ext uri="{FF2B5EF4-FFF2-40B4-BE49-F238E27FC236}">
                    <a16:creationId xmlns:a16="http://schemas.microsoft.com/office/drawing/2014/main" id="{767D7BFB-A2E5-83EB-4CEF-649083FF8376}"/>
                  </a:ext>
                </a:extLst>
              </p:cNvPr>
              <p:cNvSpPr/>
              <p:nvPr/>
            </p:nvSpPr>
            <p:spPr>
              <a:xfrm>
                <a:off x="5509801" y="178421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6" name="Freeform 111">
                <a:extLst>
                  <a:ext uri="{FF2B5EF4-FFF2-40B4-BE49-F238E27FC236}">
                    <a16:creationId xmlns:a16="http://schemas.microsoft.com/office/drawing/2014/main" id="{C21E7017-1017-6617-AB9B-1A233BC0F0DD}"/>
                  </a:ext>
                </a:extLst>
              </p:cNvPr>
              <p:cNvSpPr/>
              <p:nvPr/>
            </p:nvSpPr>
            <p:spPr>
              <a:xfrm>
                <a:off x="549318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7" name="Freeform 112">
                <a:extLst>
                  <a:ext uri="{FF2B5EF4-FFF2-40B4-BE49-F238E27FC236}">
                    <a16:creationId xmlns:a16="http://schemas.microsoft.com/office/drawing/2014/main" id="{48F5C05D-A189-F9F4-9782-F5155C36B328}"/>
                  </a:ext>
                </a:extLst>
              </p:cNvPr>
              <p:cNvSpPr/>
              <p:nvPr/>
            </p:nvSpPr>
            <p:spPr>
              <a:xfrm>
                <a:off x="552339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8" name="Freeform 113">
                <a:extLst>
                  <a:ext uri="{FF2B5EF4-FFF2-40B4-BE49-F238E27FC236}">
                    <a16:creationId xmlns:a16="http://schemas.microsoft.com/office/drawing/2014/main" id="{CDBCF037-D29B-A952-C004-1726ACFB2D3B}"/>
                  </a:ext>
                </a:extLst>
              </p:cNvPr>
              <p:cNvSpPr/>
              <p:nvPr/>
            </p:nvSpPr>
            <p:spPr>
              <a:xfrm>
                <a:off x="5500736"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49" name="Freeform 114">
                <a:extLst>
                  <a:ext uri="{FF2B5EF4-FFF2-40B4-BE49-F238E27FC236}">
                    <a16:creationId xmlns:a16="http://schemas.microsoft.com/office/drawing/2014/main" id="{3BC90589-4E8A-F451-626F-B311EBF94C38}"/>
                  </a:ext>
                </a:extLst>
              </p:cNvPr>
              <p:cNvSpPr/>
              <p:nvPr/>
            </p:nvSpPr>
            <p:spPr>
              <a:xfrm>
                <a:off x="553095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0" name="Freeform 115">
                <a:extLst>
                  <a:ext uri="{FF2B5EF4-FFF2-40B4-BE49-F238E27FC236}">
                    <a16:creationId xmlns:a16="http://schemas.microsoft.com/office/drawing/2014/main" id="{DA3B6BF1-0960-ED5F-F01B-D7AC5B1EB679}"/>
                  </a:ext>
                </a:extLst>
              </p:cNvPr>
              <p:cNvSpPr/>
              <p:nvPr/>
            </p:nvSpPr>
            <p:spPr>
              <a:xfrm>
                <a:off x="5500736"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1" name="Freeform 116">
                <a:extLst>
                  <a:ext uri="{FF2B5EF4-FFF2-40B4-BE49-F238E27FC236}">
                    <a16:creationId xmlns:a16="http://schemas.microsoft.com/office/drawing/2014/main" id="{94441E88-EA3D-2620-D8F8-E16416AFC321}"/>
                  </a:ext>
                </a:extLst>
              </p:cNvPr>
              <p:cNvSpPr/>
              <p:nvPr/>
            </p:nvSpPr>
            <p:spPr>
              <a:xfrm>
                <a:off x="553095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2" name="Freeform 117">
                <a:extLst>
                  <a:ext uri="{FF2B5EF4-FFF2-40B4-BE49-F238E27FC236}">
                    <a16:creationId xmlns:a16="http://schemas.microsoft.com/office/drawing/2014/main" id="{02C1AB2C-9B16-F158-29EB-781ACF2B4655}"/>
                  </a:ext>
                </a:extLst>
              </p:cNvPr>
              <p:cNvSpPr/>
              <p:nvPr/>
            </p:nvSpPr>
            <p:spPr>
              <a:xfrm>
                <a:off x="5506780"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3" name="Freeform 118">
                <a:extLst>
                  <a:ext uri="{FF2B5EF4-FFF2-40B4-BE49-F238E27FC236}">
                    <a16:creationId xmlns:a16="http://schemas.microsoft.com/office/drawing/2014/main" id="{0D601382-390C-987E-C0D6-3B52A5DD8370}"/>
                  </a:ext>
                </a:extLst>
              </p:cNvPr>
              <p:cNvSpPr/>
              <p:nvPr/>
            </p:nvSpPr>
            <p:spPr>
              <a:xfrm>
                <a:off x="5536996"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4" name="Freeform 119">
                <a:extLst>
                  <a:ext uri="{FF2B5EF4-FFF2-40B4-BE49-F238E27FC236}">
                    <a16:creationId xmlns:a16="http://schemas.microsoft.com/office/drawing/2014/main" id="{98144B95-E934-F727-681B-996AB71ECCB8}"/>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5" name="Freeform 120">
                <a:extLst>
                  <a:ext uri="{FF2B5EF4-FFF2-40B4-BE49-F238E27FC236}">
                    <a16:creationId xmlns:a16="http://schemas.microsoft.com/office/drawing/2014/main" id="{B460FC8C-E539-6846-7107-597903E3BFA6}"/>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6" name="Freeform 121">
                <a:extLst>
                  <a:ext uri="{FF2B5EF4-FFF2-40B4-BE49-F238E27FC236}">
                    <a16:creationId xmlns:a16="http://schemas.microsoft.com/office/drawing/2014/main" id="{688BE6CB-26C6-12C3-201F-F807D3AFF297}"/>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7" name="Freeform 122">
                <a:extLst>
                  <a:ext uri="{FF2B5EF4-FFF2-40B4-BE49-F238E27FC236}">
                    <a16:creationId xmlns:a16="http://schemas.microsoft.com/office/drawing/2014/main" id="{7EDB9E7E-400D-8417-C8A7-840A556F2A0F}"/>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8" name="Freeform 123">
                <a:extLst>
                  <a:ext uri="{FF2B5EF4-FFF2-40B4-BE49-F238E27FC236}">
                    <a16:creationId xmlns:a16="http://schemas.microsoft.com/office/drawing/2014/main" id="{93B52D9F-62CE-8E8D-0E7B-AEE247C485EC}"/>
                  </a:ext>
                </a:extLst>
              </p:cNvPr>
              <p:cNvSpPr/>
              <p:nvPr/>
            </p:nvSpPr>
            <p:spPr>
              <a:xfrm>
                <a:off x="552037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59" name="Freeform 124">
                <a:extLst>
                  <a:ext uri="{FF2B5EF4-FFF2-40B4-BE49-F238E27FC236}">
                    <a16:creationId xmlns:a16="http://schemas.microsoft.com/office/drawing/2014/main" id="{F4AC4D0F-A6EA-33AA-7BF0-F0C618B0BF72}"/>
                  </a:ext>
                </a:extLst>
              </p:cNvPr>
              <p:cNvSpPr/>
              <p:nvPr/>
            </p:nvSpPr>
            <p:spPr>
              <a:xfrm>
                <a:off x="555059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0" name="Freeform 125">
                <a:extLst>
                  <a:ext uri="{FF2B5EF4-FFF2-40B4-BE49-F238E27FC236}">
                    <a16:creationId xmlns:a16="http://schemas.microsoft.com/office/drawing/2014/main" id="{95047A14-A238-03D4-09C4-607D42B22801}"/>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1" name="Freeform 126">
                <a:extLst>
                  <a:ext uri="{FF2B5EF4-FFF2-40B4-BE49-F238E27FC236}">
                    <a16:creationId xmlns:a16="http://schemas.microsoft.com/office/drawing/2014/main" id="{59D32B88-8506-089A-0E8D-7BF3B1402B99}"/>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2" name="Freeform 127">
                <a:extLst>
                  <a:ext uri="{FF2B5EF4-FFF2-40B4-BE49-F238E27FC236}">
                    <a16:creationId xmlns:a16="http://schemas.microsoft.com/office/drawing/2014/main" id="{C06DF04E-E623-1C82-E84B-A08BCEA9665B}"/>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3" name="Freeform 128">
                <a:extLst>
                  <a:ext uri="{FF2B5EF4-FFF2-40B4-BE49-F238E27FC236}">
                    <a16:creationId xmlns:a16="http://schemas.microsoft.com/office/drawing/2014/main" id="{226BD550-5B8F-04CF-0C9F-49E69D82BF8C}"/>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4" name="Freeform 129">
                <a:extLst>
                  <a:ext uri="{FF2B5EF4-FFF2-40B4-BE49-F238E27FC236}">
                    <a16:creationId xmlns:a16="http://schemas.microsoft.com/office/drawing/2014/main" id="{2A87D53D-800E-3324-98CD-6089397F4C0B}"/>
                  </a:ext>
                </a:extLst>
              </p:cNvPr>
              <p:cNvSpPr/>
              <p:nvPr/>
            </p:nvSpPr>
            <p:spPr>
              <a:xfrm>
                <a:off x="5540018"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5" name="Freeform 130">
                <a:extLst>
                  <a:ext uri="{FF2B5EF4-FFF2-40B4-BE49-F238E27FC236}">
                    <a16:creationId xmlns:a16="http://schemas.microsoft.com/office/drawing/2014/main" id="{706048CA-440F-3DB7-7C88-230A270533AB}"/>
                  </a:ext>
                </a:extLst>
              </p:cNvPr>
              <p:cNvSpPr/>
              <p:nvPr/>
            </p:nvSpPr>
            <p:spPr>
              <a:xfrm>
                <a:off x="5570234"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6" name="Freeform 131">
                <a:extLst>
                  <a:ext uri="{FF2B5EF4-FFF2-40B4-BE49-F238E27FC236}">
                    <a16:creationId xmlns:a16="http://schemas.microsoft.com/office/drawing/2014/main" id="{61D8532F-29CF-077A-4F40-C8BB427CF276}"/>
                  </a:ext>
                </a:extLst>
              </p:cNvPr>
              <p:cNvSpPr/>
              <p:nvPr/>
            </p:nvSpPr>
            <p:spPr>
              <a:xfrm>
                <a:off x="556721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7" name="Freeform 132">
                <a:extLst>
                  <a:ext uri="{FF2B5EF4-FFF2-40B4-BE49-F238E27FC236}">
                    <a16:creationId xmlns:a16="http://schemas.microsoft.com/office/drawing/2014/main" id="{41289B8D-E11B-3C96-29A8-0E073A7B41B4}"/>
                  </a:ext>
                </a:extLst>
              </p:cNvPr>
              <p:cNvSpPr/>
              <p:nvPr/>
            </p:nvSpPr>
            <p:spPr>
              <a:xfrm>
                <a:off x="559742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8" name="Freeform 133">
                <a:extLst>
                  <a:ext uri="{FF2B5EF4-FFF2-40B4-BE49-F238E27FC236}">
                    <a16:creationId xmlns:a16="http://schemas.microsoft.com/office/drawing/2014/main" id="{F1A21B8C-504E-C015-0F47-71E0C157C3C9}"/>
                  </a:ext>
                </a:extLst>
              </p:cNvPr>
              <p:cNvSpPr/>
              <p:nvPr/>
            </p:nvSpPr>
            <p:spPr>
              <a:xfrm>
                <a:off x="5567212"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69" name="Freeform 134">
                <a:extLst>
                  <a:ext uri="{FF2B5EF4-FFF2-40B4-BE49-F238E27FC236}">
                    <a16:creationId xmlns:a16="http://schemas.microsoft.com/office/drawing/2014/main" id="{491E0592-292E-16FD-5471-4D2221D52C48}"/>
                  </a:ext>
                </a:extLst>
              </p:cNvPr>
              <p:cNvSpPr/>
              <p:nvPr/>
            </p:nvSpPr>
            <p:spPr>
              <a:xfrm>
                <a:off x="5597429"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0" name="Freeform 135">
                <a:extLst>
                  <a:ext uri="{FF2B5EF4-FFF2-40B4-BE49-F238E27FC236}">
                    <a16:creationId xmlns:a16="http://schemas.microsoft.com/office/drawing/2014/main" id="{834A29CC-C642-720C-F6C5-4B00A92BF5A8}"/>
                  </a:ext>
                </a:extLst>
              </p:cNvPr>
              <p:cNvSpPr/>
              <p:nvPr/>
            </p:nvSpPr>
            <p:spPr>
              <a:xfrm>
                <a:off x="5594407"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1" name="Freeform 136">
                <a:extLst>
                  <a:ext uri="{FF2B5EF4-FFF2-40B4-BE49-F238E27FC236}">
                    <a16:creationId xmlns:a16="http://schemas.microsoft.com/office/drawing/2014/main" id="{84D42D51-8F4D-0523-9DD3-AE2761C03B1F}"/>
                  </a:ext>
                </a:extLst>
              </p:cNvPr>
              <p:cNvSpPr/>
              <p:nvPr/>
            </p:nvSpPr>
            <p:spPr>
              <a:xfrm>
                <a:off x="5624623"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2" name="Freeform 137">
                <a:extLst>
                  <a:ext uri="{FF2B5EF4-FFF2-40B4-BE49-F238E27FC236}">
                    <a16:creationId xmlns:a16="http://schemas.microsoft.com/office/drawing/2014/main" id="{91D30585-F81F-60E5-248F-CD6F616AC5AE}"/>
                  </a:ext>
                </a:extLst>
              </p:cNvPr>
              <p:cNvSpPr/>
              <p:nvPr/>
            </p:nvSpPr>
            <p:spPr>
              <a:xfrm>
                <a:off x="5600450" y="18265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3" name="Freeform 138">
                <a:extLst>
                  <a:ext uri="{FF2B5EF4-FFF2-40B4-BE49-F238E27FC236}">
                    <a16:creationId xmlns:a16="http://schemas.microsoft.com/office/drawing/2014/main" id="{94084189-C97B-4F0F-ECA7-E4112AF23226}"/>
                  </a:ext>
                </a:extLst>
              </p:cNvPr>
              <p:cNvSpPr/>
              <p:nvPr/>
            </p:nvSpPr>
            <p:spPr>
              <a:xfrm>
                <a:off x="5630667" y="17963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4" name="Freeform 139">
                <a:extLst>
                  <a:ext uri="{FF2B5EF4-FFF2-40B4-BE49-F238E27FC236}">
                    <a16:creationId xmlns:a16="http://schemas.microsoft.com/office/drawing/2014/main" id="{1ECDA1C5-C919-F996-232C-8CB074EEA96E}"/>
                  </a:ext>
                </a:extLst>
              </p:cNvPr>
              <p:cNvSpPr/>
              <p:nvPr/>
            </p:nvSpPr>
            <p:spPr>
              <a:xfrm>
                <a:off x="5647286"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5" name="Freeform 140">
                <a:extLst>
                  <a:ext uri="{FF2B5EF4-FFF2-40B4-BE49-F238E27FC236}">
                    <a16:creationId xmlns:a16="http://schemas.microsoft.com/office/drawing/2014/main" id="{2D8C2D63-933D-C2F3-E68F-E0CC0B76A78D}"/>
                  </a:ext>
                </a:extLst>
              </p:cNvPr>
              <p:cNvSpPr/>
              <p:nvPr/>
            </p:nvSpPr>
            <p:spPr>
              <a:xfrm>
                <a:off x="5677502"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6" name="Freeform 141">
                <a:extLst>
                  <a:ext uri="{FF2B5EF4-FFF2-40B4-BE49-F238E27FC236}">
                    <a16:creationId xmlns:a16="http://schemas.microsoft.com/office/drawing/2014/main" id="{A2C9A091-E470-454F-302C-34AABE4C90C2}"/>
                  </a:ext>
                </a:extLst>
              </p:cNvPr>
              <p:cNvSpPr/>
              <p:nvPr/>
            </p:nvSpPr>
            <p:spPr>
              <a:xfrm>
                <a:off x="5660883"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7" name="Freeform 142">
                <a:extLst>
                  <a:ext uri="{FF2B5EF4-FFF2-40B4-BE49-F238E27FC236}">
                    <a16:creationId xmlns:a16="http://schemas.microsoft.com/office/drawing/2014/main" id="{CF4D1182-9868-A4F7-2FC0-101201906146}"/>
                  </a:ext>
                </a:extLst>
              </p:cNvPr>
              <p:cNvSpPr/>
              <p:nvPr/>
            </p:nvSpPr>
            <p:spPr>
              <a:xfrm>
                <a:off x="5691099"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8" name="Freeform 143">
                <a:extLst>
                  <a:ext uri="{FF2B5EF4-FFF2-40B4-BE49-F238E27FC236}">
                    <a16:creationId xmlns:a16="http://schemas.microsoft.com/office/drawing/2014/main" id="{08D2D5E3-487F-CCEF-AD66-7F4CFCD9DF9F}"/>
                  </a:ext>
                </a:extLst>
              </p:cNvPr>
              <p:cNvSpPr/>
              <p:nvPr/>
            </p:nvSpPr>
            <p:spPr>
              <a:xfrm>
                <a:off x="5660883" y="18386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79" name="Freeform 144">
                <a:extLst>
                  <a:ext uri="{FF2B5EF4-FFF2-40B4-BE49-F238E27FC236}">
                    <a16:creationId xmlns:a16="http://schemas.microsoft.com/office/drawing/2014/main" id="{A250AC9F-B70B-F1BE-B60D-0634F0869308}"/>
                  </a:ext>
                </a:extLst>
              </p:cNvPr>
              <p:cNvSpPr/>
              <p:nvPr/>
            </p:nvSpPr>
            <p:spPr>
              <a:xfrm>
                <a:off x="5691099" y="18084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0" name="Freeform 145">
                <a:extLst>
                  <a:ext uri="{FF2B5EF4-FFF2-40B4-BE49-F238E27FC236}">
                    <a16:creationId xmlns:a16="http://schemas.microsoft.com/office/drawing/2014/main" id="{6F43367B-E09E-D1E3-D4EE-F8211EDA8B98}"/>
                  </a:ext>
                </a:extLst>
              </p:cNvPr>
              <p:cNvSpPr/>
              <p:nvPr/>
            </p:nvSpPr>
            <p:spPr>
              <a:xfrm>
                <a:off x="5668437" y="18507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1" name="Freeform 146">
                <a:extLst>
                  <a:ext uri="{FF2B5EF4-FFF2-40B4-BE49-F238E27FC236}">
                    <a16:creationId xmlns:a16="http://schemas.microsoft.com/office/drawing/2014/main" id="{00607619-2AB5-ACE9-07E0-A019A0F845E3}"/>
                  </a:ext>
                </a:extLst>
              </p:cNvPr>
              <p:cNvSpPr/>
              <p:nvPr/>
            </p:nvSpPr>
            <p:spPr>
              <a:xfrm>
                <a:off x="5698654" y="18204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2" name="Freeform 147">
                <a:extLst>
                  <a:ext uri="{FF2B5EF4-FFF2-40B4-BE49-F238E27FC236}">
                    <a16:creationId xmlns:a16="http://schemas.microsoft.com/office/drawing/2014/main" id="{43292D9B-E2E0-8F93-31CF-AFDDC87F78FC}"/>
                  </a:ext>
                </a:extLst>
              </p:cNvPr>
              <p:cNvSpPr/>
              <p:nvPr/>
            </p:nvSpPr>
            <p:spPr>
              <a:xfrm>
                <a:off x="5674480" y="18643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3" name="Freeform 148">
                <a:extLst>
                  <a:ext uri="{FF2B5EF4-FFF2-40B4-BE49-F238E27FC236}">
                    <a16:creationId xmlns:a16="http://schemas.microsoft.com/office/drawing/2014/main" id="{948F25C4-D46C-EF84-51E9-5647745FEF55}"/>
                  </a:ext>
                </a:extLst>
              </p:cNvPr>
              <p:cNvSpPr/>
              <p:nvPr/>
            </p:nvSpPr>
            <p:spPr>
              <a:xfrm>
                <a:off x="5704697" y="18341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4" name="Freeform 149">
                <a:extLst>
                  <a:ext uri="{FF2B5EF4-FFF2-40B4-BE49-F238E27FC236}">
                    <a16:creationId xmlns:a16="http://schemas.microsoft.com/office/drawing/2014/main" id="{DFA4D9A1-9504-901C-12DF-A2B8124920DE}"/>
                  </a:ext>
                </a:extLst>
              </p:cNvPr>
              <p:cNvSpPr/>
              <p:nvPr/>
            </p:nvSpPr>
            <p:spPr>
              <a:xfrm>
                <a:off x="5674480" y="18643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5" name="Freeform 150">
                <a:extLst>
                  <a:ext uri="{FF2B5EF4-FFF2-40B4-BE49-F238E27FC236}">
                    <a16:creationId xmlns:a16="http://schemas.microsoft.com/office/drawing/2014/main" id="{FA1D6D0C-EE5A-9E44-423A-C7E80A8A2F29}"/>
                  </a:ext>
                </a:extLst>
              </p:cNvPr>
              <p:cNvSpPr/>
              <p:nvPr/>
            </p:nvSpPr>
            <p:spPr>
              <a:xfrm>
                <a:off x="5704697" y="18341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6" name="Freeform 151">
                <a:extLst>
                  <a:ext uri="{FF2B5EF4-FFF2-40B4-BE49-F238E27FC236}">
                    <a16:creationId xmlns:a16="http://schemas.microsoft.com/office/drawing/2014/main" id="{48F699BB-63D0-EA8E-8E0B-4E90E6DF9AF5}"/>
                  </a:ext>
                </a:extLst>
              </p:cNvPr>
              <p:cNvSpPr/>
              <p:nvPr/>
            </p:nvSpPr>
            <p:spPr>
              <a:xfrm>
                <a:off x="568203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7" name="Freeform 152">
                <a:extLst>
                  <a:ext uri="{FF2B5EF4-FFF2-40B4-BE49-F238E27FC236}">
                    <a16:creationId xmlns:a16="http://schemas.microsoft.com/office/drawing/2014/main" id="{501342FF-E8FF-CD54-6779-FB8CCB45EDC3}"/>
                  </a:ext>
                </a:extLst>
              </p:cNvPr>
              <p:cNvSpPr/>
              <p:nvPr/>
            </p:nvSpPr>
            <p:spPr>
              <a:xfrm>
                <a:off x="571225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8" name="Freeform 153">
                <a:extLst>
                  <a:ext uri="{FF2B5EF4-FFF2-40B4-BE49-F238E27FC236}">
                    <a16:creationId xmlns:a16="http://schemas.microsoft.com/office/drawing/2014/main" id="{CD23572B-214E-0099-0399-49E65783F6A6}"/>
                  </a:ext>
                </a:extLst>
              </p:cNvPr>
              <p:cNvSpPr/>
              <p:nvPr/>
            </p:nvSpPr>
            <p:spPr>
              <a:xfrm>
                <a:off x="568203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89" name="Freeform 154">
                <a:extLst>
                  <a:ext uri="{FF2B5EF4-FFF2-40B4-BE49-F238E27FC236}">
                    <a16:creationId xmlns:a16="http://schemas.microsoft.com/office/drawing/2014/main" id="{5C270BE2-20B4-1FE0-3FB4-42770D96285B}"/>
                  </a:ext>
                </a:extLst>
              </p:cNvPr>
              <p:cNvSpPr/>
              <p:nvPr/>
            </p:nvSpPr>
            <p:spPr>
              <a:xfrm>
                <a:off x="571225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0" name="Freeform 155">
                <a:extLst>
                  <a:ext uri="{FF2B5EF4-FFF2-40B4-BE49-F238E27FC236}">
                    <a16:creationId xmlns:a16="http://schemas.microsoft.com/office/drawing/2014/main" id="{B170CC7B-0CCD-81D4-5F03-1C9BF73DAFE5}"/>
                  </a:ext>
                </a:extLst>
              </p:cNvPr>
              <p:cNvSpPr/>
              <p:nvPr/>
            </p:nvSpPr>
            <p:spPr>
              <a:xfrm>
                <a:off x="5688078"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1" name="Freeform 156">
                <a:extLst>
                  <a:ext uri="{FF2B5EF4-FFF2-40B4-BE49-F238E27FC236}">
                    <a16:creationId xmlns:a16="http://schemas.microsoft.com/office/drawing/2014/main" id="{EAA4FA78-3C90-DC53-9FED-6FC362B08FD4}"/>
                  </a:ext>
                </a:extLst>
              </p:cNvPr>
              <p:cNvSpPr/>
              <p:nvPr/>
            </p:nvSpPr>
            <p:spPr>
              <a:xfrm>
                <a:off x="5718294"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2" name="Freeform 157">
                <a:extLst>
                  <a:ext uri="{FF2B5EF4-FFF2-40B4-BE49-F238E27FC236}">
                    <a16:creationId xmlns:a16="http://schemas.microsoft.com/office/drawing/2014/main" id="{741A8877-C2F2-D47F-8325-70807A629B76}"/>
                  </a:ext>
                </a:extLst>
              </p:cNvPr>
              <p:cNvSpPr/>
              <p:nvPr/>
            </p:nvSpPr>
            <p:spPr>
              <a:xfrm>
                <a:off x="5701675" y="18764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3" name="Freeform 158">
                <a:extLst>
                  <a:ext uri="{FF2B5EF4-FFF2-40B4-BE49-F238E27FC236}">
                    <a16:creationId xmlns:a16="http://schemas.microsoft.com/office/drawing/2014/main" id="{691A9514-62B0-DE6E-3B09-E0C2E6CCD989}"/>
                  </a:ext>
                </a:extLst>
              </p:cNvPr>
              <p:cNvSpPr/>
              <p:nvPr/>
            </p:nvSpPr>
            <p:spPr>
              <a:xfrm>
                <a:off x="5731891" y="184619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4" name="Freeform 159">
                <a:extLst>
                  <a:ext uri="{FF2B5EF4-FFF2-40B4-BE49-F238E27FC236}">
                    <a16:creationId xmlns:a16="http://schemas.microsoft.com/office/drawing/2014/main" id="{8C460FAF-2211-BF86-6B3B-A4E0C9B8EE43}"/>
                  </a:ext>
                </a:extLst>
              </p:cNvPr>
              <p:cNvSpPr/>
              <p:nvPr/>
            </p:nvSpPr>
            <p:spPr>
              <a:xfrm>
                <a:off x="5721316" y="189003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5" name="Freeform 160">
                <a:extLst>
                  <a:ext uri="{FF2B5EF4-FFF2-40B4-BE49-F238E27FC236}">
                    <a16:creationId xmlns:a16="http://schemas.microsoft.com/office/drawing/2014/main" id="{CFA20752-6213-DFE6-C7CB-0662937049A3}"/>
                  </a:ext>
                </a:extLst>
              </p:cNvPr>
              <p:cNvSpPr/>
              <p:nvPr/>
            </p:nvSpPr>
            <p:spPr>
              <a:xfrm>
                <a:off x="5751532" y="185980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6" name="Freeform 161">
                <a:extLst>
                  <a:ext uri="{FF2B5EF4-FFF2-40B4-BE49-F238E27FC236}">
                    <a16:creationId xmlns:a16="http://schemas.microsoft.com/office/drawing/2014/main" id="{A0E2B95D-0889-372D-5EBA-29596C6E6488}"/>
                  </a:ext>
                </a:extLst>
              </p:cNvPr>
              <p:cNvSpPr/>
              <p:nvPr/>
            </p:nvSpPr>
            <p:spPr>
              <a:xfrm>
                <a:off x="5728870" y="19036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7" name="Freeform 162">
                <a:extLst>
                  <a:ext uri="{FF2B5EF4-FFF2-40B4-BE49-F238E27FC236}">
                    <a16:creationId xmlns:a16="http://schemas.microsoft.com/office/drawing/2014/main" id="{8F848A37-03CB-BA98-F8B2-A882E95AD0B7}"/>
                  </a:ext>
                </a:extLst>
              </p:cNvPr>
              <p:cNvSpPr/>
              <p:nvPr/>
            </p:nvSpPr>
            <p:spPr>
              <a:xfrm>
                <a:off x="5759086" y="18734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8" name="Freeform 163">
                <a:extLst>
                  <a:ext uri="{FF2B5EF4-FFF2-40B4-BE49-F238E27FC236}">
                    <a16:creationId xmlns:a16="http://schemas.microsoft.com/office/drawing/2014/main" id="{94E318A7-7E38-D0A0-09C3-75433D5F38AF}"/>
                  </a:ext>
                </a:extLst>
              </p:cNvPr>
              <p:cNvSpPr/>
              <p:nvPr/>
            </p:nvSpPr>
            <p:spPr>
              <a:xfrm>
                <a:off x="5742467" y="190364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99" name="Freeform 164">
                <a:extLst>
                  <a:ext uri="{FF2B5EF4-FFF2-40B4-BE49-F238E27FC236}">
                    <a16:creationId xmlns:a16="http://schemas.microsoft.com/office/drawing/2014/main" id="{C4D2EB13-AC09-EED0-9E56-17634EDAB0CC}"/>
                  </a:ext>
                </a:extLst>
              </p:cNvPr>
              <p:cNvSpPr/>
              <p:nvPr/>
            </p:nvSpPr>
            <p:spPr>
              <a:xfrm>
                <a:off x="5772684" y="187340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0" name="Freeform 165">
                <a:extLst>
                  <a:ext uri="{FF2B5EF4-FFF2-40B4-BE49-F238E27FC236}">
                    <a16:creationId xmlns:a16="http://schemas.microsoft.com/office/drawing/2014/main" id="{491CEF81-CE12-5FF8-E28C-4B80C5FE7E52}"/>
                  </a:ext>
                </a:extLst>
              </p:cNvPr>
              <p:cNvSpPr/>
              <p:nvPr/>
            </p:nvSpPr>
            <p:spPr>
              <a:xfrm>
                <a:off x="5748510" y="191724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1" name="Freeform 166">
                <a:extLst>
                  <a:ext uri="{FF2B5EF4-FFF2-40B4-BE49-F238E27FC236}">
                    <a16:creationId xmlns:a16="http://schemas.microsoft.com/office/drawing/2014/main" id="{4D265EC4-60B0-FC5F-0877-1B03780502D0}"/>
                  </a:ext>
                </a:extLst>
              </p:cNvPr>
              <p:cNvSpPr/>
              <p:nvPr/>
            </p:nvSpPr>
            <p:spPr>
              <a:xfrm>
                <a:off x="5778727" y="188701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2" name="Freeform 167">
                <a:extLst>
                  <a:ext uri="{FF2B5EF4-FFF2-40B4-BE49-F238E27FC236}">
                    <a16:creationId xmlns:a16="http://schemas.microsoft.com/office/drawing/2014/main" id="{F29A7191-CE41-FC7B-8570-ADA4E2DAFA58}"/>
                  </a:ext>
                </a:extLst>
              </p:cNvPr>
              <p:cNvSpPr/>
              <p:nvPr/>
            </p:nvSpPr>
            <p:spPr>
              <a:xfrm>
                <a:off x="5768151" y="1930853"/>
                <a:ext cx="61943" cy="15117"/>
              </a:xfrm>
              <a:custGeom>
                <a:avLst/>
                <a:gdLst>
                  <a:gd name="connsiteX0" fmla="*/ 0 w 61943"/>
                  <a:gd name="connsiteY0" fmla="*/ 0 h 15117"/>
                  <a:gd name="connsiteX1" fmla="*/ 61943 w 61943"/>
                  <a:gd name="connsiteY1" fmla="*/ 0 h 15117"/>
                </a:gdLst>
                <a:ahLst/>
                <a:cxnLst>
                  <a:cxn ang="0">
                    <a:pos x="connsiteX0" y="connsiteY0"/>
                  </a:cxn>
                  <a:cxn ang="0">
                    <a:pos x="connsiteX1" y="connsiteY1"/>
                  </a:cxn>
                </a:cxnLst>
                <a:rect l="l" t="t" r="r" b="b"/>
                <a:pathLst>
                  <a:path w="61943" h="15117">
                    <a:moveTo>
                      <a:pt x="0" y="0"/>
                    </a:moveTo>
                    <a:lnTo>
                      <a:pt x="6194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3" name="Freeform 168">
                <a:extLst>
                  <a:ext uri="{FF2B5EF4-FFF2-40B4-BE49-F238E27FC236}">
                    <a16:creationId xmlns:a16="http://schemas.microsoft.com/office/drawing/2014/main" id="{5A908A40-D434-B056-7B43-8A2CCF64DCEC}"/>
                  </a:ext>
                </a:extLst>
              </p:cNvPr>
              <p:cNvSpPr/>
              <p:nvPr/>
            </p:nvSpPr>
            <p:spPr>
              <a:xfrm>
                <a:off x="5799878"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4" name="Freeform 169">
                <a:extLst>
                  <a:ext uri="{FF2B5EF4-FFF2-40B4-BE49-F238E27FC236}">
                    <a16:creationId xmlns:a16="http://schemas.microsoft.com/office/drawing/2014/main" id="{A25A9287-7CD4-2EDD-1B71-E60F83EC23BB}"/>
                  </a:ext>
                </a:extLst>
              </p:cNvPr>
              <p:cNvSpPr/>
              <p:nvPr/>
            </p:nvSpPr>
            <p:spPr>
              <a:xfrm>
                <a:off x="5775705"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5" name="Freeform 170">
                <a:extLst>
                  <a:ext uri="{FF2B5EF4-FFF2-40B4-BE49-F238E27FC236}">
                    <a16:creationId xmlns:a16="http://schemas.microsoft.com/office/drawing/2014/main" id="{5740938C-F448-F2BE-5024-76BF964C7749}"/>
                  </a:ext>
                </a:extLst>
              </p:cNvPr>
              <p:cNvSpPr/>
              <p:nvPr/>
            </p:nvSpPr>
            <p:spPr>
              <a:xfrm>
                <a:off x="5805922"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6" name="Freeform 171">
                <a:extLst>
                  <a:ext uri="{FF2B5EF4-FFF2-40B4-BE49-F238E27FC236}">
                    <a16:creationId xmlns:a16="http://schemas.microsoft.com/office/drawing/2014/main" id="{A336E038-E7CB-D25B-3623-B3E2260120EA}"/>
                  </a:ext>
                </a:extLst>
              </p:cNvPr>
              <p:cNvSpPr/>
              <p:nvPr/>
            </p:nvSpPr>
            <p:spPr>
              <a:xfrm>
                <a:off x="5781748" y="19308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7" name="Freeform 172">
                <a:extLst>
                  <a:ext uri="{FF2B5EF4-FFF2-40B4-BE49-F238E27FC236}">
                    <a16:creationId xmlns:a16="http://schemas.microsoft.com/office/drawing/2014/main" id="{355E887C-F894-38C4-740F-4C4612023105}"/>
                  </a:ext>
                </a:extLst>
              </p:cNvPr>
              <p:cNvSpPr/>
              <p:nvPr/>
            </p:nvSpPr>
            <p:spPr>
              <a:xfrm>
                <a:off x="5811965" y="19006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8" name="Freeform 173">
                <a:extLst>
                  <a:ext uri="{FF2B5EF4-FFF2-40B4-BE49-F238E27FC236}">
                    <a16:creationId xmlns:a16="http://schemas.microsoft.com/office/drawing/2014/main" id="{D56C0CFB-4A42-E1A6-9CF8-4C579BE34BE6}"/>
                  </a:ext>
                </a:extLst>
              </p:cNvPr>
              <p:cNvSpPr/>
              <p:nvPr/>
            </p:nvSpPr>
            <p:spPr>
              <a:xfrm>
                <a:off x="5802900"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09" name="Freeform 174">
                <a:extLst>
                  <a:ext uri="{FF2B5EF4-FFF2-40B4-BE49-F238E27FC236}">
                    <a16:creationId xmlns:a16="http://schemas.microsoft.com/office/drawing/2014/main" id="{B5436FA0-BC22-E9A2-3BC9-E0E4026CA4A3}"/>
                  </a:ext>
                </a:extLst>
              </p:cNvPr>
              <p:cNvSpPr/>
              <p:nvPr/>
            </p:nvSpPr>
            <p:spPr>
              <a:xfrm>
                <a:off x="5833116"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0" name="Freeform 175">
                <a:extLst>
                  <a:ext uri="{FF2B5EF4-FFF2-40B4-BE49-F238E27FC236}">
                    <a16:creationId xmlns:a16="http://schemas.microsoft.com/office/drawing/2014/main" id="{F9E0F4B5-19B8-2C3E-C78C-5F457AC35A07}"/>
                  </a:ext>
                </a:extLst>
              </p:cNvPr>
              <p:cNvSpPr/>
              <p:nvPr/>
            </p:nvSpPr>
            <p:spPr>
              <a:xfrm>
                <a:off x="5802900"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1" name="Freeform 176">
                <a:extLst>
                  <a:ext uri="{FF2B5EF4-FFF2-40B4-BE49-F238E27FC236}">
                    <a16:creationId xmlns:a16="http://schemas.microsoft.com/office/drawing/2014/main" id="{0271BEA5-AAB6-970E-73D8-CC6CA51867EE}"/>
                  </a:ext>
                </a:extLst>
              </p:cNvPr>
              <p:cNvSpPr/>
              <p:nvPr/>
            </p:nvSpPr>
            <p:spPr>
              <a:xfrm>
                <a:off x="5833116"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2" name="Freeform 177">
                <a:extLst>
                  <a:ext uri="{FF2B5EF4-FFF2-40B4-BE49-F238E27FC236}">
                    <a16:creationId xmlns:a16="http://schemas.microsoft.com/office/drawing/2014/main" id="{FD919C60-7D55-918C-34F6-E6E0180971AA}"/>
                  </a:ext>
                </a:extLst>
              </p:cNvPr>
              <p:cNvSpPr/>
              <p:nvPr/>
            </p:nvSpPr>
            <p:spPr>
              <a:xfrm>
                <a:off x="5808943"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3" name="Freeform 178">
                <a:extLst>
                  <a:ext uri="{FF2B5EF4-FFF2-40B4-BE49-F238E27FC236}">
                    <a16:creationId xmlns:a16="http://schemas.microsoft.com/office/drawing/2014/main" id="{84987502-40E1-C9AA-09D8-A6363469547D}"/>
                  </a:ext>
                </a:extLst>
              </p:cNvPr>
              <p:cNvSpPr/>
              <p:nvPr/>
            </p:nvSpPr>
            <p:spPr>
              <a:xfrm>
                <a:off x="5839160"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4" name="Freeform 179">
                <a:extLst>
                  <a:ext uri="{FF2B5EF4-FFF2-40B4-BE49-F238E27FC236}">
                    <a16:creationId xmlns:a16="http://schemas.microsoft.com/office/drawing/2014/main" id="{AB4B07AD-96AE-4044-2AB3-6ED88531A075}"/>
                  </a:ext>
                </a:extLst>
              </p:cNvPr>
              <p:cNvSpPr/>
              <p:nvPr/>
            </p:nvSpPr>
            <p:spPr>
              <a:xfrm>
                <a:off x="5822541"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5" name="Freeform 180">
                <a:extLst>
                  <a:ext uri="{FF2B5EF4-FFF2-40B4-BE49-F238E27FC236}">
                    <a16:creationId xmlns:a16="http://schemas.microsoft.com/office/drawing/2014/main" id="{456508D0-3042-038D-D83D-C22ECF37E41B}"/>
                  </a:ext>
                </a:extLst>
              </p:cNvPr>
              <p:cNvSpPr/>
              <p:nvPr/>
            </p:nvSpPr>
            <p:spPr>
              <a:xfrm>
                <a:off x="5852757"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6" name="Freeform 181">
                <a:extLst>
                  <a:ext uri="{FF2B5EF4-FFF2-40B4-BE49-F238E27FC236}">
                    <a16:creationId xmlns:a16="http://schemas.microsoft.com/office/drawing/2014/main" id="{C12CF53E-A4D3-89BA-E9B9-2F45BC7C4223}"/>
                  </a:ext>
                </a:extLst>
              </p:cNvPr>
              <p:cNvSpPr/>
              <p:nvPr/>
            </p:nvSpPr>
            <p:spPr>
              <a:xfrm>
                <a:off x="5830095" y="19444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7" name="Freeform 182">
                <a:extLst>
                  <a:ext uri="{FF2B5EF4-FFF2-40B4-BE49-F238E27FC236}">
                    <a16:creationId xmlns:a16="http://schemas.microsoft.com/office/drawing/2014/main" id="{6794CB6F-4882-0948-B9D9-9A8D41D1CD07}"/>
                  </a:ext>
                </a:extLst>
              </p:cNvPr>
              <p:cNvSpPr/>
              <p:nvPr/>
            </p:nvSpPr>
            <p:spPr>
              <a:xfrm>
                <a:off x="5860311" y="19142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8" name="Freeform 183">
                <a:extLst>
                  <a:ext uri="{FF2B5EF4-FFF2-40B4-BE49-F238E27FC236}">
                    <a16:creationId xmlns:a16="http://schemas.microsoft.com/office/drawing/2014/main" id="{2F375EC7-1432-264D-5CAB-A491277B861B}"/>
                  </a:ext>
                </a:extLst>
              </p:cNvPr>
              <p:cNvSpPr/>
              <p:nvPr/>
            </p:nvSpPr>
            <p:spPr>
              <a:xfrm>
                <a:off x="5964557" y="195806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19" name="Freeform 184">
                <a:extLst>
                  <a:ext uri="{FF2B5EF4-FFF2-40B4-BE49-F238E27FC236}">
                    <a16:creationId xmlns:a16="http://schemas.microsoft.com/office/drawing/2014/main" id="{52C68C71-4BBA-B22D-4FC5-48276CBA9D0F}"/>
                  </a:ext>
                </a:extLst>
              </p:cNvPr>
              <p:cNvSpPr/>
              <p:nvPr/>
            </p:nvSpPr>
            <p:spPr>
              <a:xfrm>
                <a:off x="5994774" y="192782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0" name="Freeform 185">
                <a:extLst>
                  <a:ext uri="{FF2B5EF4-FFF2-40B4-BE49-F238E27FC236}">
                    <a16:creationId xmlns:a16="http://schemas.microsoft.com/office/drawing/2014/main" id="{C7628F3C-A14D-8FAF-B319-E3370DDF25D7}"/>
                  </a:ext>
                </a:extLst>
              </p:cNvPr>
              <p:cNvSpPr/>
              <p:nvPr/>
            </p:nvSpPr>
            <p:spPr>
              <a:xfrm>
                <a:off x="5970601"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1" name="Freeform 186">
                <a:extLst>
                  <a:ext uri="{FF2B5EF4-FFF2-40B4-BE49-F238E27FC236}">
                    <a16:creationId xmlns:a16="http://schemas.microsoft.com/office/drawing/2014/main" id="{C24CBA71-AEE4-E7C2-037F-DC36D1A9CD7F}"/>
                  </a:ext>
                </a:extLst>
              </p:cNvPr>
              <p:cNvSpPr/>
              <p:nvPr/>
            </p:nvSpPr>
            <p:spPr>
              <a:xfrm>
                <a:off x="6000817"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2" name="Freeform 187">
                <a:extLst>
                  <a:ext uri="{FF2B5EF4-FFF2-40B4-BE49-F238E27FC236}">
                    <a16:creationId xmlns:a16="http://schemas.microsoft.com/office/drawing/2014/main" id="{D26E298D-4915-A101-B826-286932995D0F}"/>
                  </a:ext>
                </a:extLst>
              </p:cNvPr>
              <p:cNvSpPr/>
              <p:nvPr/>
            </p:nvSpPr>
            <p:spPr>
              <a:xfrm>
                <a:off x="5990241"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3" name="Freeform 188">
                <a:extLst>
                  <a:ext uri="{FF2B5EF4-FFF2-40B4-BE49-F238E27FC236}">
                    <a16:creationId xmlns:a16="http://schemas.microsoft.com/office/drawing/2014/main" id="{BDB70E20-3E79-6766-3850-1C26B70036CA}"/>
                  </a:ext>
                </a:extLst>
              </p:cNvPr>
              <p:cNvSpPr/>
              <p:nvPr/>
            </p:nvSpPr>
            <p:spPr>
              <a:xfrm>
                <a:off x="6020458"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4" name="Freeform 189">
                <a:extLst>
                  <a:ext uri="{FF2B5EF4-FFF2-40B4-BE49-F238E27FC236}">
                    <a16:creationId xmlns:a16="http://schemas.microsoft.com/office/drawing/2014/main" id="{7085A13C-17BF-BB97-E18D-B3D12579B287}"/>
                  </a:ext>
                </a:extLst>
              </p:cNvPr>
              <p:cNvSpPr/>
              <p:nvPr/>
            </p:nvSpPr>
            <p:spPr>
              <a:xfrm>
                <a:off x="5997795"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5" name="Freeform 190">
                <a:extLst>
                  <a:ext uri="{FF2B5EF4-FFF2-40B4-BE49-F238E27FC236}">
                    <a16:creationId xmlns:a16="http://schemas.microsoft.com/office/drawing/2014/main" id="{76A108EC-3436-3BFB-5473-66C8F8116906}"/>
                  </a:ext>
                </a:extLst>
              </p:cNvPr>
              <p:cNvSpPr/>
              <p:nvPr/>
            </p:nvSpPr>
            <p:spPr>
              <a:xfrm>
                <a:off x="6028012"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6" name="Freeform 191">
                <a:extLst>
                  <a:ext uri="{FF2B5EF4-FFF2-40B4-BE49-F238E27FC236}">
                    <a16:creationId xmlns:a16="http://schemas.microsoft.com/office/drawing/2014/main" id="{DA6AD591-041C-21AE-6D60-259EB5192D18}"/>
                  </a:ext>
                </a:extLst>
              </p:cNvPr>
              <p:cNvSpPr/>
              <p:nvPr/>
            </p:nvSpPr>
            <p:spPr>
              <a:xfrm>
                <a:off x="6011393" y="197167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7" name="Freeform 192">
                <a:extLst>
                  <a:ext uri="{FF2B5EF4-FFF2-40B4-BE49-F238E27FC236}">
                    <a16:creationId xmlns:a16="http://schemas.microsoft.com/office/drawing/2014/main" id="{641ECAD9-7F6A-9ECA-2B7A-2D42EB77105B}"/>
                  </a:ext>
                </a:extLst>
              </p:cNvPr>
              <p:cNvSpPr/>
              <p:nvPr/>
            </p:nvSpPr>
            <p:spPr>
              <a:xfrm>
                <a:off x="6041609" y="194143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8" name="Freeform 193">
                <a:extLst>
                  <a:ext uri="{FF2B5EF4-FFF2-40B4-BE49-F238E27FC236}">
                    <a16:creationId xmlns:a16="http://schemas.microsoft.com/office/drawing/2014/main" id="{97F5AA40-5825-5E71-A0C0-0F8508EA9DA2}"/>
                  </a:ext>
                </a:extLst>
              </p:cNvPr>
              <p:cNvSpPr/>
              <p:nvPr/>
            </p:nvSpPr>
            <p:spPr>
              <a:xfrm>
                <a:off x="6044631"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29" name="Freeform 194">
                <a:extLst>
                  <a:ext uri="{FF2B5EF4-FFF2-40B4-BE49-F238E27FC236}">
                    <a16:creationId xmlns:a16="http://schemas.microsoft.com/office/drawing/2014/main" id="{42A7A30D-4DB4-BC68-D892-DB8766FE8C02}"/>
                  </a:ext>
                </a:extLst>
              </p:cNvPr>
              <p:cNvSpPr/>
              <p:nvPr/>
            </p:nvSpPr>
            <p:spPr>
              <a:xfrm>
                <a:off x="6074847"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0" name="Freeform 195">
                <a:extLst>
                  <a:ext uri="{FF2B5EF4-FFF2-40B4-BE49-F238E27FC236}">
                    <a16:creationId xmlns:a16="http://schemas.microsoft.com/office/drawing/2014/main" id="{0A3EF1F4-CED3-9A16-AC0F-66C64108FD10}"/>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1" name="Freeform 196">
                <a:extLst>
                  <a:ext uri="{FF2B5EF4-FFF2-40B4-BE49-F238E27FC236}">
                    <a16:creationId xmlns:a16="http://schemas.microsoft.com/office/drawing/2014/main" id="{406423B5-8AC2-A505-85A7-0043DB9E1036}"/>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2" name="Freeform 197">
                <a:extLst>
                  <a:ext uri="{FF2B5EF4-FFF2-40B4-BE49-F238E27FC236}">
                    <a16:creationId xmlns:a16="http://schemas.microsoft.com/office/drawing/2014/main" id="{66633B1B-EABE-98DF-7CD6-1C6554FDD8B1}"/>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3" name="Freeform 198">
                <a:extLst>
                  <a:ext uri="{FF2B5EF4-FFF2-40B4-BE49-F238E27FC236}">
                    <a16:creationId xmlns:a16="http://schemas.microsoft.com/office/drawing/2014/main" id="{7E34A9B7-0352-7F88-6664-E00D57123035}"/>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4" name="Freeform 199">
                <a:extLst>
                  <a:ext uri="{FF2B5EF4-FFF2-40B4-BE49-F238E27FC236}">
                    <a16:creationId xmlns:a16="http://schemas.microsoft.com/office/drawing/2014/main" id="{FC12B015-CEED-70DF-BE76-6C74B360278E}"/>
                  </a:ext>
                </a:extLst>
              </p:cNvPr>
              <p:cNvSpPr/>
              <p:nvPr/>
            </p:nvSpPr>
            <p:spPr>
              <a:xfrm>
                <a:off x="6050674"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5" name="Freeform 200">
                <a:extLst>
                  <a:ext uri="{FF2B5EF4-FFF2-40B4-BE49-F238E27FC236}">
                    <a16:creationId xmlns:a16="http://schemas.microsoft.com/office/drawing/2014/main" id="{604C5B5E-7978-8982-A1B4-85A360C9D7FB}"/>
                  </a:ext>
                </a:extLst>
              </p:cNvPr>
              <p:cNvSpPr/>
              <p:nvPr/>
            </p:nvSpPr>
            <p:spPr>
              <a:xfrm>
                <a:off x="6080890"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6" name="Freeform 201">
                <a:extLst>
                  <a:ext uri="{FF2B5EF4-FFF2-40B4-BE49-F238E27FC236}">
                    <a16:creationId xmlns:a16="http://schemas.microsoft.com/office/drawing/2014/main" id="{6AB231C5-CA10-4E63-30CC-A12018265BF5}"/>
                  </a:ext>
                </a:extLst>
              </p:cNvPr>
              <p:cNvSpPr/>
              <p:nvPr/>
            </p:nvSpPr>
            <p:spPr>
              <a:xfrm>
                <a:off x="6058228"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7" name="Freeform 202">
                <a:extLst>
                  <a:ext uri="{FF2B5EF4-FFF2-40B4-BE49-F238E27FC236}">
                    <a16:creationId xmlns:a16="http://schemas.microsoft.com/office/drawing/2014/main" id="{BC0B61CE-4FF6-35DC-70ED-409C977D0C14}"/>
                  </a:ext>
                </a:extLst>
              </p:cNvPr>
              <p:cNvSpPr/>
              <p:nvPr/>
            </p:nvSpPr>
            <p:spPr>
              <a:xfrm>
                <a:off x="6088444"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8" name="Freeform 203">
                <a:extLst>
                  <a:ext uri="{FF2B5EF4-FFF2-40B4-BE49-F238E27FC236}">
                    <a16:creationId xmlns:a16="http://schemas.microsoft.com/office/drawing/2014/main" id="{429FADE9-60BC-DBA6-F778-57957FACD3AB}"/>
                  </a:ext>
                </a:extLst>
              </p:cNvPr>
              <p:cNvSpPr/>
              <p:nvPr/>
            </p:nvSpPr>
            <p:spPr>
              <a:xfrm>
                <a:off x="6085423"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39" name="Freeform 204">
                <a:extLst>
                  <a:ext uri="{FF2B5EF4-FFF2-40B4-BE49-F238E27FC236}">
                    <a16:creationId xmlns:a16="http://schemas.microsoft.com/office/drawing/2014/main" id="{1F2F21AF-8839-4448-18AF-360790B66351}"/>
                  </a:ext>
                </a:extLst>
              </p:cNvPr>
              <p:cNvSpPr/>
              <p:nvPr/>
            </p:nvSpPr>
            <p:spPr>
              <a:xfrm>
                <a:off x="6115639"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0" name="Freeform 205">
                <a:extLst>
                  <a:ext uri="{FF2B5EF4-FFF2-40B4-BE49-F238E27FC236}">
                    <a16:creationId xmlns:a16="http://schemas.microsoft.com/office/drawing/2014/main" id="{BD0EED27-9AFE-8E9A-C5F8-07C4D7C3988B}"/>
                  </a:ext>
                </a:extLst>
              </p:cNvPr>
              <p:cNvSpPr/>
              <p:nvPr/>
            </p:nvSpPr>
            <p:spPr>
              <a:xfrm>
                <a:off x="6097509" y="200039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1" name="Freeform 206">
                <a:extLst>
                  <a:ext uri="{FF2B5EF4-FFF2-40B4-BE49-F238E27FC236}">
                    <a16:creationId xmlns:a16="http://schemas.microsoft.com/office/drawing/2014/main" id="{0943046B-FCE6-62B9-B679-CAD692B5D47C}"/>
                  </a:ext>
                </a:extLst>
              </p:cNvPr>
              <p:cNvSpPr/>
              <p:nvPr/>
            </p:nvSpPr>
            <p:spPr>
              <a:xfrm>
                <a:off x="6127726" y="19701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2" name="Freeform 207">
                <a:extLst>
                  <a:ext uri="{FF2B5EF4-FFF2-40B4-BE49-F238E27FC236}">
                    <a16:creationId xmlns:a16="http://schemas.microsoft.com/office/drawing/2014/main" id="{916F6129-1E3F-1CCD-1B94-3D17993AD031}"/>
                  </a:ext>
                </a:extLst>
              </p:cNvPr>
              <p:cNvSpPr/>
              <p:nvPr/>
            </p:nvSpPr>
            <p:spPr>
              <a:xfrm>
                <a:off x="6132258" y="20457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3" name="Freeform 208">
                <a:extLst>
                  <a:ext uri="{FF2B5EF4-FFF2-40B4-BE49-F238E27FC236}">
                    <a16:creationId xmlns:a16="http://schemas.microsoft.com/office/drawing/2014/main" id="{96FF9DC4-8FD0-6482-A0F5-D1695ACBC8A2}"/>
                  </a:ext>
                </a:extLst>
              </p:cNvPr>
              <p:cNvSpPr/>
              <p:nvPr/>
            </p:nvSpPr>
            <p:spPr>
              <a:xfrm>
                <a:off x="6162474" y="20155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4" name="Freeform 209">
                <a:extLst>
                  <a:ext uri="{FF2B5EF4-FFF2-40B4-BE49-F238E27FC236}">
                    <a16:creationId xmlns:a16="http://schemas.microsoft.com/office/drawing/2014/main" id="{86A93A85-791A-7D60-DCC8-E201A40F5F0D}"/>
                  </a:ext>
                </a:extLst>
              </p:cNvPr>
              <p:cNvSpPr/>
              <p:nvPr/>
            </p:nvSpPr>
            <p:spPr>
              <a:xfrm>
                <a:off x="6138301" y="20457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5" name="Freeform 210">
                <a:extLst>
                  <a:ext uri="{FF2B5EF4-FFF2-40B4-BE49-F238E27FC236}">
                    <a16:creationId xmlns:a16="http://schemas.microsoft.com/office/drawing/2014/main" id="{6C6ADFE7-BA30-E8FC-5683-A01B4CCD3B0B}"/>
                  </a:ext>
                </a:extLst>
              </p:cNvPr>
              <p:cNvSpPr/>
              <p:nvPr/>
            </p:nvSpPr>
            <p:spPr>
              <a:xfrm>
                <a:off x="6168518" y="20155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6" name="Freeform 211">
                <a:extLst>
                  <a:ext uri="{FF2B5EF4-FFF2-40B4-BE49-F238E27FC236}">
                    <a16:creationId xmlns:a16="http://schemas.microsoft.com/office/drawing/2014/main" id="{2A155B8D-77C6-68D3-3EF2-A9B09CD4D245}"/>
                  </a:ext>
                </a:extLst>
              </p:cNvPr>
              <p:cNvSpPr/>
              <p:nvPr/>
            </p:nvSpPr>
            <p:spPr>
              <a:xfrm>
                <a:off x="6165496" y="207598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7" name="Freeform 212">
                <a:extLst>
                  <a:ext uri="{FF2B5EF4-FFF2-40B4-BE49-F238E27FC236}">
                    <a16:creationId xmlns:a16="http://schemas.microsoft.com/office/drawing/2014/main" id="{208E744C-BAEE-15BE-58F0-20E8FCCC8468}"/>
                  </a:ext>
                </a:extLst>
              </p:cNvPr>
              <p:cNvSpPr/>
              <p:nvPr/>
            </p:nvSpPr>
            <p:spPr>
              <a:xfrm>
                <a:off x="6195712" y="204574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8" name="Freeform 213">
                <a:extLst>
                  <a:ext uri="{FF2B5EF4-FFF2-40B4-BE49-F238E27FC236}">
                    <a16:creationId xmlns:a16="http://schemas.microsoft.com/office/drawing/2014/main" id="{7DFA9D12-FE81-F85C-8B82-A5DDC6325D9B}"/>
                  </a:ext>
                </a:extLst>
              </p:cNvPr>
              <p:cNvSpPr/>
              <p:nvPr/>
            </p:nvSpPr>
            <p:spPr>
              <a:xfrm>
                <a:off x="6198734" y="210621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49" name="Freeform 214">
                <a:extLst>
                  <a:ext uri="{FF2B5EF4-FFF2-40B4-BE49-F238E27FC236}">
                    <a16:creationId xmlns:a16="http://schemas.microsoft.com/office/drawing/2014/main" id="{B612D009-A04F-B235-DB8A-5D19F713F85C}"/>
                  </a:ext>
                </a:extLst>
              </p:cNvPr>
              <p:cNvSpPr/>
              <p:nvPr/>
            </p:nvSpPr>
            <p:spPr>
              <a:xfrm>
                <a:off x="6228950" y="207598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0" name="Freeform 215">
                <a:extLst>
                  <a:ext uri="{FF2B5EF4-FFF2-40B4-BE49-F238E27FC236}">
                    <a16:creationId xmlns:a16="http://schemas.microsoft.com/office/drawing/2014/main" id="{11F84B95-7E96-BDA1-1AB0-DE4E4F6657AA}"/>
                  </a:ext>
                </a:extLst>
              </p:cNvPr>
              <p:cNvSpPr/>
              <p:nvPr/>
            </p:nvSpPr>
            <p:spPr>
              <a:xfrm>
                <a:off x="6198734" y="210621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1" name="Freeform 216">
                <a:extLst>
                  <a:ext uri="{FF2B5EF4-FFF2-40B4-BE49-F238E27FC236}">
                    <a16:creationId xmlns:a16="http://schemas.microsoft.com/office/drawing/2014/main" id="{EA28DD33-9975-FADC-1AE2-D1B01DE4A80D}"/>
                  </a:ext>
                </a:extLst>
              </p:cNvPr>
              <p:cNvSpPr/>
              <p:nvPr/>
            </p:nvSpPr>
            <p:spPr>
              <a:xfrm>
                <a:off x="6228950" y="207598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2" name="Freeform 217">
                <a:extLst>
                  <a:ext uri="{FF2B5EF4-FFF2-40B4-BE49-F238E27FC236}">
                    <a16:creationId xmlns:a16="http://schemas.microsoft.com/office/drawing/2014/main" id="{E93B935C-A0DA-EC7E-8748-7E70F6EB15F4}"/>
                  </a:ext>
                </a:extLst>
              </p:cNvPr>
              <p:cNvSpPr/>
              <p:nvPr/>
            </p:nvSpPr>
            <p:spPr>
              <a:xfrm>
                <a:off x="6239526" y="212133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3" name="Freeform 218">
                <a:extLst>
                  <a:ext uri="{FF2B5EF4-FFF2-40B4-BE49-F238E27FC236}">
                    <a16:creationId xmlns:a16="http://schemas.microsoft.com/office/drawing/2014/main" id="{2DF1C2F1-2F8F-9BD6-117A-CD2A5E97BC3D}"/>
                  </a:ext>
                </a:extLst>
              </p:cNvPr>
              <p:cNvSpPr/>
              <p:nvPr/>
            </p:nvSpPr>
            <p:spPr>
              <a:xfrm>
                <a:off x="6269743" y="209109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4" name="Freeform 219">
                <a:extLst>
                  <a:ext uri="{FF2B5EF4-FFF2-40B4-BE49-F238E27FC236}">
                    <a16:creationId xmlns:a16="http://schemas.microsoft.com/office/drawing/2014/main" id="{57F988F2-28BC-6C24-F4C2-6F56DB7828C4}"/>
                  </a:ext>
                </a:extLst>
              </p:cNvPr>
              <p:cNvSpPr/>
              <p:nvPr/>
            </p:nvSpPr>
            <p:spPr>
              <a:xfrm>
                <a:off x="6253124" y="21364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5" name="Freeform 220">
                <a:extLst>
                  <a:ext uri="{FF2B5EF4-FFF2-40B4-BE49-F238E27FC236}">
                    <a16:creationId xmlns:a16="http://schemas.microsoft.com/office/drawing/2014/main" id="{4FA61DE8-A72B-172E-6B60-14ECC8C811DF}"/>
                  </a:ext>
                </a:extLst>
              </p:cNvPr>
              <p:cNvSpPr/>
              <p:nvPr/>
            </p:nvSpPr>
            <p:spPr>
              <a:xfrm>
                <a:off x="6283340" y="21062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6" name="Freeform 221">
                <a:extLst>
                  <a:ext uri="{FF2B5EF4-FFF2-40B4-BE49-F238E27FC236}">
                    <a16:creationId xmlns:a16="http://schemas.microsoft.com/office/drawing/2014/main" id="{703DC6E9-E7C4-6AE7-A94E-B8D5654EE7A5}"/>
                  </a:ext>
                </a:extLst>
              </p:cNvPr>
              <p:cNvSpPr/>
              <p:nvPr/>
            </p:nvSpPr>
            <p:spPr>
              <a:xfrm>
                <a:off x="6286361"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7" name="Freeform 222">
                <a:extLst>
                  <a:ext uri="{FF2B5EF4-FFF2-40B4-BE49-F238E27FC236}">
                    <a16:creationId xmlns:a16="http://schemas.microsoft.com/office/drawing/2014/main" id="{25D50095-413F-37D9-2489-F5DAB1010533}"/>
                  </a:ext>
                </a:extLst>
              </p:cNvPr>
              <p:cNvSpPr/>
              <p:nvPr/>
            </p:nvSpPr>
            <p:spPr>
              <a:xfrm>
                <a:off x="6316578"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8" name="Freeform 223">
                <a:extLst>
                  <a:ext uri="{FF2B5EF4-FFF2-40B4-BE49-F238E27FC236}">
                    <a16:creationId xmlns:a16="http://schemas.microsoft.com/office/drawing/2014/main" id="{121207E3-9BD2-EFBA-2A7D-D9AA77D765EC}"/>
                  </a:ext>
                </a:extLst>
              </p:cNvPr>
              <p:cNvSpPr/>
              <p:nvPr/>
            </p:nvSpPr>
            <p:spPr>
              <a:xfrm>
                <a:off x="6319599"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59" name="Freeform 224">
                <a:extLst>
                  <a:ext uri="{FF2B5EF4-FFF2-40B4-BE49-F238E27FC236}">
                    <a16:creationId xmlns:a16="http://schemas.microsoft.com/office/drawing/2014/main" id="{D5A89DB2-D22B-1A91-87A2-C5BE955B80C1}"/>
                  </a:ext>
                </a:extLst>
              </p:cNvPr>
              <p:cNvSpPr/>
              <p:nvPr/>
            </p:nvSpPr>
            <p:spPr>
              <a:xfrm>
                <a:off x="6349816"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0" name="Freeform 225">
                <a:extLst>
                  <a:ext uri="{FF2B5EF4-FFF2-40B4-BE49-F238E27FC236}">
                    <a16:creationId xmlns:a16="http://schemas.microsoft.com/office/drawing/2014/main" id="{40DEB507-9F94-1126-9890-5EF6CA28B0A1}"/>
                  </a:ext>
                </a:extLst>
              </p:cNvPr>
              <p:cNvSpPr/>
              <p:nvPr/>
            </p:nvSpPr>
            <p:spPr>
              <a:xfrm>
                <a:off x="632715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1" name="Freeform 226">
                <a:extLst>
                  <a:ext uri="{FF2B5EF4-FFF2-40B4-BE49-F238E27FC236}">
                    <a16:creationId xmlns:a16="http://schemas.microsoft.com/office/drawing/2014/main" id="{C4812FD5-A394-27EE-839E-8C7A14A6FE8F}"/>
                  </a:ext>
                </a:extLst>
              </p:cNvPr>
              <p:cNvSpPr/>
              <p:nvPr/>
            </p:nvSpPr>
            <p:spPr>
              <a:xfrm>
                <a:off x="6357370"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2" name="Freeform 227">
                <a:extLst>
                  <a:ext uri="{FF2B5EF4-FFF2-40B4-BE49-F238E27FC236}">
                    <a16:creationId xmlns:a16="http://schemas.microsoft.com/office/drawing/2014/main" id="{B06E5350-0C65-3FAB-88E4-73F74E2E24E5}"/>
                  </a:ext>
                </a:extLst>
              </p:cNvPr>
              <p:cNvSpPr/>
              <p:nvPr/>
            </p:nvSpPr>
            <p:spPr>
              <a:xfrm>
                <a:off x="634679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3" name="Freeform 228">
                <a:extLst>
                  <a:ext uri="{FF2B5EF4-FFF2-40B4-BE49-F238E27FC236}">
                    <a16:creationId xmlns:a16="http://schemas.microsoft.com/office/drawing/2014/main" id="{E63A3FC1-52BF-33EA-25AB-846FB099FD9D}"/>
                  </a:ext>
                </a:extLst>
              </p:cNvPr>
              <p:cNvSpPr/>
              <p:nvPr/>
            </p:nvSpPr>
            <p:spPr>
              <a:xfrm>
                <a:off x="6377011"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4" name="Freeform 229">
                <a:extLst>
                  <a:ext uri="{FF2B5EF4-FFF2-40B4-BE49-F238E27FC236}">
                    <a16:creationId xmlns:a16="http://schemas.microsoft.com/office/drawing/2014/main" id="{4D70772F-DB05-21FA-6422-C3E502B24EA4}"/>
                  </a:ext>
                </a:extLst>
              </p:cNvPr>
              <p:cNvSpPr/>
              <p:nvPr/>
            </p:nvSpPr>
            <p:spPr>
              <a:xfrm>
                <a:off x="6346794" y="21530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5" name="Freeform 230">
                <a:extLst>
                  <a:ext uri="{FF2B5EF4-FFF2-40B4-BE49-F238E27FC236}">
                    <a16:creationId xmlns:a16="http://schemas.microsoft.com/office/drawing/2014/main" id="{F4AF8B08-B62B-3DAD-A77F-51F626AA90C5}"/>
                  </a:ext>
                </a:extLst>
              </p:cNvPr>
              <p:cNvSpPr/>
              <p:nvPr/>
            </p:nvSpPr>
            <p:spPr>
              <a:xfrm>
                <a:off x="6377011" y="21228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6" name="Freeform 231">
                <a:extLst>
                  <a:ext uri="{FF2B5EF4-FFF2-40B4-BE49-F238E27FC236}">
                    <a16:creationId xmlns:a16="http://schemas.microsoft.com/office/drawing/2014/main" id="{984CF9F5-8300-9D30-FFAE-2F94A2B39282}"/>
                  </a:ext>
                </a:extLst>
              </p:cNvPr>
              <p:cNvSpPr/>
              <p:nvPr/>
            </p:nvSpPr>
            <p:spPr>
              <a:xfrm>
                <a:off x="6352837"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7" name="Freeform 232">
                <a:extLst>
                  <a:ext uri="{FF2B5EF4-FFF2-40B4-BE49-F238E27FC236}">
                    <a16:creationId xmlns:a16="http://schemas.microsoft.com/office/drawing/2014/main" id="{F432AAC7-56D5-814A-E412-B009E0A4A48A}"/>
                  </a:ext>
                </a:extLst>
              </p:cNvPr>
              <p:cNvSpPr/>
              <p:nvPr/>
            </p:nvSpPr>
            <p:spPr>
              <a:xfrm>
                <a:off x="6383054"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8" name="Freeform 233">
                <a:extLst>
                  <a:ext uri="{FF2B5EF4-FFF2-40B4-BE49-F238E27FC236}">
                    <a16:creationId xmlns:a16="http://schemas.microsoft.com/office/drawing/2014/main" id="{BAFF89A1-9FD1-4536-3512-320BDD31197E}"/>
                  </a:ext>
                </a:extLst>
              </p:cNvPr>
              <p:cNvSpPr/>
              <p:nvPr/>
            </p:nvSpPr>
            <p:spPr>
              <a:xfrm>
                <a:off x="636039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69" name="Freeform 234">
                <a:extLst>
                  <a:ext uri="{FF2B5EF4-FFF2-40B4-BE49-F238E27FC236}">
                    <a16:creationId xmlns:a16="http://schemas.microsoft.com/office/drawing/2014/main" id="{BA7A1480-311E-4967-AAA2-C7D51FC46475}"/>
                  </a:ext>
                </a:extLst>
              </p:cNvPr>
              <p:cNvSpPr/>
              <p:nvPr/>
            </p:nvSpPr>
            <p:spPr>
              <a:xfrm>
                <a:off x="6390608"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0" name="Freeform 235">
                <a:extLst>
                  <a:ext uri="{FF2B5EF4-FFF2-40B4-BE49-F238E27FC236}">
                    <a16:creationId xmlns:a16="http://schemas.microsoft.com/office/drawing/2014/main" id="{81F56C67-BC3B-706B-FCE8-D4B41C107DB2}"/>
                  </a:ext>
                </a:extLst>
              </p:cNvPr>
              <p:cNvSpPr/>
              <p:nvPr/>
            </p:nvSpPr>
            <p:spPr>
              <a:xfrm>
                <a:off x="6366435"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1" name="Freeform 236">
                <a:extLst>
                  <a:ext uri="{FF2B5EF4-FFF2-40B4-BE49-F238E27FC236}">
                    <a16:creationId xmlns:a16="http://schemas.microsoft.com/office/drawing/2014/main" id="{46CAB55B-3C7C-ADDB-F38C-16C8929B82DE}"/>
                  </a:ext>
                </a:extLst>
              </p:cNvPr>
              <p:cNvSpPr/>
              <p:nvPr/>
            </p:nvSpPr>
            <p:spPr>
              <a:xfrm>
                <a:off x="6396651"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2" name="Freeform 237">
                <a:extLst>
                  <a:ext uri="{FF2B5EF4-FFF2-40B4-BE49-F238E27FC236}">
                    <a16:creationId xmlns:a16="http://schemas.microsoft.com/office/drawing/2014/main" id="{E23E411D-51EB-E2A1-D6BC-18F81A357291}"/>
                  </a:ext>
                </a:extLst>
              </p:cNvPr>
              <p:cNvSpPr/>
              <p:nvPr/>
            </p:nvSpPr>
            <p:spPr>
              <a:xfrm>
                <a:off x="6373989"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3" name="Freeform 238">
                <a:extLst>
                  <a:ext uri="{FF2B5EF4-FFF2-40B4-BE49-F238E27FC236}">
                    <a16:creationId xmlns:a16="http://schemas.microsoft.com/office/drawing/2014/main" id="{E1946160-53A4-CB44-A12E-70006BB5A649}"/>
                  </a:ext>
                </a:extLst>
              </p:cNvPr>
              <p:cNvSpPr/>
              <p:nvPr/>
            </p:nvSpPr>
            <p:spPr>
              <a:xfrm>
                <a:off x="6404205"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4" name="Freeform 239">
                <a:extLst>
                  <a:ext uri="{FF2B5EF4-FFF2-40B4-BE49-F238E27FC236}">
                    <a16:creationId xmlns:a16="http://schemas.microsoft.com/office/drawing/2014/main" id="{F971C0B8-6CC3-ADEE-444C-D0EC2820EB1D}"/>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5" name="Freeform 240">
                <a:extLst>
                  <a:ext uri="{FF2B5EF4-FFF2-40B4-BE49-F238E27FC236}">
                    <a16:creationId xmlns:a16="http://schemas.microsoft.com/office/drawing/2014/main" id="{6E1F1C91-DA20-6128-A063-F355FA498CD7}"/>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6" name="Freeform 241">
                <a:extLst>
                  <a:ext uri="{FF2B5EF4-FFF2-40B4-BE49-F238E27FC236}">
                    <a16:creationId xmlns:a16="http://schemas.microsoft.com/office/drawing/2014/main" id="{EA91FB9F-6AC2-2591-31AA-E9985CDA073E}"/>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7" name="Freeform 242">
                <a:extLst>
                  <a:ext uri="{FF2B5EF4-FFF2-40B4-BE49-F238E27FC236}">
                    <a16:creationId xmlns:a16="http://schemas.microsoft.com/office/drawing/2014/main" id="{F3DBAC91-5C15-0946-EA1C-69BFC5A8D130}"/>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8" name="Freeform 243">
                <a:extLst>
                  <a:ext uri="{FF2B5EF4-FFF2-40B4-BE49-F238E27FC236}">
                    <a16:creationId xmlns:a16="http://schemas.microsoft.com/office/drawing/2014/main" id="{3CB7B4E9-1B9A-A9BE-90AD-5292ED535F7A}"/>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79" name="Freeform 244">
                <a:extLst>
                  <a:ext uri="{FF2B5EF4-FFF2-40B4-BE49-F238E27FC236}">
                    <a16:creationId xmlns:a16="http://schemas.microsoft.com/office/drawing/2014/main" id="{FECE022F-B5E8-3211-3127-9E59ED040B52}"/>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0" name="Freeform 245">
                <a:extLst>
                  <a:ext uri="{FF2B5EF4-FFF2-40B4-BE49-F238E27FC236}">
                    <a16:creationId xmlns:a16="http://schemas.microsoft.com/office/drawing/2014/main" id="{E07366DB-915F-AF16-AF5E-AA74C46F3FF0}"/>
                  </a:ext>
                </a:extLst>
              </p:cNvPr>
              <p:cNvSpPr/>
              <p:nvPr/>
            </p:nvSpPr>
            <p:spPr>
              <a:xfrm>
                <a:off x="6380032"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1" name="Freeform 246">
                <a:extLst>
                  <a:ext uri="{FF2B5EF4-FFF2-40B4-BE49-F238E27FC236}">
                    <a16:creationId xmlns:a16="http://schemas.microsoft.com/office/drawing/2014/main" id="{C12B53AB-A92E-B87C-6714-1E2AB2566C0B}"/>
                  </a:ext>
                </a:extLst>
              </p:cNvPr>
              <p:cNvSpPr/>
              <p:nvPr/>
            </p:nvSpPr>
            <p:spPr>
              <a:xfrm>
                <a:off x="6410249"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2" name="Freeform 247">
                <a:extLst>
                  <a:ext uri="{FF2B5EF4-FFF2-40B4-BE49-F238E27FC236}">
                    <a16:creationId xmlns:a16="http://schemas.microsoft.com/office/drawing/2014/main" id="{877FE8C2-0657-2EE7-A49F-3F03A38E4E3B}"/>
                  </a:ext>
                </a:extLst>
              </p:cNvPr>
              <p:cNvSpPr/>
              <p:nvPr/>
            </p:nvSpPr>
            <p:spPr>
              <a:xfrm>
                <a:off x="6387586"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3" name="Freeform 248">
                <a:extLst>
                  <a:ext uri="{FF2B5EF4-FFF2-40B4-BE49-F238E27FC236}">
                    <a16:creationId xmlns:a16="http://schemas.microsoft.com/office/drawing/2014/main" id="{DA31B340-EE9C-EAFD-F24E-6CE34961F431}"/>
                  </a:ext>
                </a:extLst>
              </p:cNvPr>
              <p:cNvSpPr/>
              <p:nvPr/>
            </p:nvSpPr>
            <p:spPr>
              <a:xfrm>
                <a:off x="6417803"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4" name="Freeform 249">
                <a:extLst>
                  <a:ext uri="{FF2B5EF4-FFF2-40B4-BE49-F238E27FC236}">
                    <a16:creationId xmlns:a16="http://schemas.microsoft.com/office/drawing/2014/main" id="{2BCF6FA2-3B3D-B948-F06A-367DD66F92B4}"/>
                  </a:ext>
                </a:extLst>
              </p:cNvPr>
              <p:cNvSpPr/>
              <p:nvPr/>
            </p:nvSpPr>
            <p:spPr>
              <a:xfrm>
                <a:off x="6387586" y="216819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5" name="Freeform 250">
                <a:extLst>
                  <a:ext uri="{FF2B5EF4-FFF2-40B4-BE49-F238E27FC236}">
                    <a16:creationId xmlns:a16="http://schemas.microsoft.com/office/drawing/2014/main" id="{61D5D08B-45EB-D30F-67B8-53EAE08F6338}"/>
                  </a:ext>
                </a:extLst>
              </p:cNvPr>
              <p:cNvSpPr/>
              <p:nvPr/>
            </p:nvSpPr>
            <p:spPr>
              <a:xfrm>
                <a:off x="6417803" y="213796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6" name="Freeform 251">
                <a:extLst>
                  <a:ext uri="{FF2B5EF4-FFF2-40B4-BE49-F238E27FC236}">
                    <a16:creationId xmlns:a16="http://schemas.microsoft.com/office/drawing/2014/main" id="{44D05AEC-AF83-95B8-2BF4-F9513D64A62B}"/>
                  </a:ext>
                </a:extLst>
              </p:cNvPr>
              <p:cNvSpPr/>
              <p:nvPr/>
            </p:nvSpPr>
            <p:spPr>
              <a:xfrm>
                <a:off x="6393630"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7" name="Freeform 252">
                <a:extLst>
                  <a:ext uri="{FF2B5EF4-FFF2-40B4-BE49-F238E27FC236}">
                    <a16:creationId xmlns:a16="http://schemas.microsoft.com/office/drawing/2014/main" id="{E7B06EC7-3D8F-93CE-234F-61342CE9E0C0}"/>
                  </a:ext>
                </a:extLst>
              </p:cNvPr>
              <p:cNvSpPr/>
              <p:nvPr/>
            </p:nvSpPr>
            <p:spPr>
              <a:xfrm>
                <a:off x="6423846"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8" name="Freeform 253">
                <a:extLst>
                  <a:ext uri="{FF2B5EF4-FFF2-40B4-BE49-F238E27FC236}">
                    <a16:creationId xmlns:a16="http://schemas.microsoft.com/office/drawing/2014/main" id="{4D9B21FE-11BA-8BF6-A711-D5503008510E}"/>
                  </a:ext>
                </a:extLst>
              </p:cNvPr>
              <p:cNvSpPr/>
              <p:nvPr/>
            </p:nvSpPr>
            <p:spPr>
              <a:xfrm>
                <a:off x="6401184" y="21863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89" name="Freeform 254">
                <a:extLst>
                  <a:ext uri="{FF2B5EF4-FFF2-40B4-BE49-F238E27FC236}">
                    <a16:creationId xmlns:a16="http://schemas.microsoft.com/office/drawing/2014/main" id="{F4D45D6C-28A6-592A-F81D-F87C94B0FF43}"/>
                  </a:ext>
                </a:extLst>
              </p:cNvPr>
              <p:cNvSpPr/>
              <p:nvPr/>
            </p:nvSpPr>
            <p:spPr>
              <a:xfrm>
                <a:off x="6431400" y="21561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0" name="Freeform 255">
                <a:extLst>
                  <a:ext uri="{FF2B5EF4-FFF2-40B4-BE49-F238E27FC236}">
                    <a16:creationId xmlns:a16="http://schemas.microsoft.com/office/drawing/2014/main" id="{CF40B69C-8B83-83B4-C2EA-B891BDC3E4A1}"/>
                  </a:ext>
                </a:extLst>
              </p:cNvPr>
              <p:cNvSpPr/>
              <p:nvPr/>
            </p:nvSpPr>
            <p:spPr>
              <a:xfrm>
                <a:off x="6426868" y="22211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1" name="Freeform 256">
                <a:extLst>
                  <a:ext uri="{FF2B5EF4-FFF2-40B4-BE49-F238E27FC236}">
                    <a16:creationId xmlns:a16="http://schemas.microsoft.com/office/drawing/2014/main" id="{38FF0A5A-0D02-0C51-F414-C3F8B0FB8C58}"/>
                  </a:ext>
                </a:extLst>
              </p:cNvPr>
              <p:cNvSpPr/>
              <p:nvPr/>
            </p:nvSpPr>
            <p:spPr>
              <a:xfrm>
                <a:off x="6457084" y="219087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2" name="Freeform 257">
                <a:extLst>
                  <a:ext uri="{FF2B5EF4-FFF2-40B4-BE49-F238E27FC236}">
                    <a16:creationId xmlns:a16="http://schemas.microsoft.com/office/drawing/2014/main" id="{2C1C636F-D7C9-5CC0-14BA-E3C3CE7DD909}"/>
                  </a:ext>
                </a:extLst>
              </p:cNvPr>
              <p:cNvSpPr/>
              <p:nvPr/>
            </p:nvSpPr>
            <p:spPr>
              <a:xfrm>
                <a:off x="6448019" y="22377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3" name="Freeform 258">
                <a:extLst>
                  <a:ext uri="{FF2B5EF4-FFF2-40B4-BE49-F238E27FC236}">
                    <a16:creationId xmlns:a16="http://schemas.microsoft.com/office/drawing/2014/main" id="{2DD5777A-03A0-24F5-F78E-72FE0004BCF2}"/>
                  </a:ext>
                </a:extLst>
              </p:cNvPr>
              <p:cNvSpPr/>
              <p:nvPr/>
            </p:nvSpPr>
            <p:spPr>
              <a:xfrm>
                <a:off x="6478235" y="22075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4" name="Freeform 259">
                <a:extLst>
                  <a:ext uri="{FF2B5EF4-FFF2-40B4-BE49-F238E27FC236}">
                    <a16:creationId xmlns:a16="http://schemas.microsoft.com/office/drawing/2014/main" id="{32A64DB5-7B77-082E-0A64-4D186FF3EF62}"/>
                  </a:ext>
                </a:extLst>
              </p:cNvPr>
              <p:cNvSpPr/>
              <p:nvPr/>
            </p:nvSpPr>
            <p:spPr>
              <a:xfrm>
                <a:off x="6454062" y="225588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5" name="Freeform 260">
                <a:extLst>
                  <a:ext uri="{FF2B5EF4-FFF2-40B4-BE49-F238E27FC236}">
                    <a16:creationId xmlns:a16="http://schemas.microsoft.com/office/drawing/2014/main" id="{3E78C87D-39F2-DEA2-F851-56D2AB30E82F}"/>
                  </a:ext>
                </a:extLst>
              </p:cNvPr>
              <p:cNvSpPr/>
              <p:nvPr/>
            </p:nvSpPr>
            <p:spPr>
              <a:xfrm>
                <a:off x="6484279" y="222564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6" name="Freeform 261">
                <a:extLst>
                  <a:ext uri="{FF2B5EF4-FFF2-40B4-BE49-F238E27FC236}">
                    <a16:creationId xmlns:a16="http://schemas.microsoft.com/office/drawing/2014/main" id="{E117E8E6-8ED4-D938-9C32-3B238CC9ECE4}"/>
                  </a:ext>
                </a:extLst>
              </p:cNvPr>
              <p:cNvSpPr/>
              <p:nvPr/>
            </p:nvSpPr>
            <p:spPr>
              <a:xfrm>
                <a:off x="6473703" y="229065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7" name="Freeform 262">
                <a:extLst>
                  <a:ext uri="{FF2B5EF4-FFF2-40B4-BE49-F238E27FC236}">
                    <a16:creationId xmlns:a16="http://schemas.microsoft.com/office/drawing/2014/main" id="{24BB740D-437B-AA6C-038D-F314A014C16E}"/>
                  </a:ext>
                </a:extLst>
              </p:cNvPr>
              <p:cNvSpPr/>
              <p:nvPr/>
            </p:nvSpPr>
            <p:spPr>
              <a:xfrm>
                <a:off x="6503919" y="226041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8" name="Freeform 263">
                <a:extLst>
                  <a:ext uri="{FF2B5EF4-FFF2-40B4-BE49-F238E27FC236}">
                    <a16:creationId xmlns:a16="http://schemas.microsoft.com/office/drawing/2014/main" id="{ED88A6E7-2828-09C6-7C82-8FEA5F2E247B}"/>
                  </a:ext>
                </a:extLst>
              </p:cNvPr>
              <p:cNvSpPr/>
              <p:nvPr/>
            </p:nvSpPr>
            <p:spPr>
              <a:xfrm>
                <a:off x="6487300" y="230879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399" name="Freeform 264">
                <a:extLst>
                  <a:ext uri="{FF2B5EF4-FFF2-40B4-BE49-F238E27FC236}">
                    <a16:creationId xmlns:a16="http://schemas.microsoft.com/office/drawing/2014/main" id="{0D01259E-215F-0E16-CC83-5B8D8CC9A34C}"/>
                  </a:ext>
                </a:extLst>
              </p:cNvPr>
              <p:cNvSpPr/>
              <p:nvPr/>
            </p:nvSpPr>
            <p:spPr>
              <a:xfrm>
                <a:off x="6517517" y="227855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0" name="Freeform 265">
                <a:extLst>
                  <a:ext uri="{FF2B5EF4-FFF2-40B4-BE49-F238E27FC236}">
                    <a16:creationId xmlns:a16="http://schemas.microsoft.com/office/drawing/2014/main" id="{959ACBAB-4CE3-98F5-BC50-7E297D629FE5}"/>
                  </a:ext>
                </a:extLst>
              </p:cNvPr>
              <p:cNvSpPr/>
              <p:nvPr/>
            </p:nvSpPr>
            <p:spPr>
              <a:xfrm>
                <a:off x="6534136"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1" name="Freeform 266">
                <a:extLst>
                  <a:ext uri="{FF2B5EF4-FFF2-40B4-BE49-F238E27FC236}">
                    <a16:creationId xmlns:a16="http://schemas.microsoft.com/office/drawing/2014/main" id="{39916F52-2A6B-0BDE-A0C9-D9587B41DCBB}"/>
                  </a:ext>
                </a:extLst>
              </p:cNvPr>
              <p:cNvSpPr/>
              <p:nvPr/>
            </p:nvSpPr>
            <p:spPr>
              <a:xfrm>
                <a:off x="6564352"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2" name="Freeform 267">
                <a:extLst>
                  <a:ext uri="{FF2B5EF4-FFF2-40B4-BE49-F238E27FC236}">
                    <a16:creationId xmlns:a16="http://schemas.microsoft.com/office/drawing/2014/main" id="{53602584-C008-C444-C0B0-023D4EBF1869}"/>
                  </a:ext>
                </a:extLst>
              </p:cNvPr>
              <p:cNvSpPr/>
              <p:nvPr/>
            </p:nvSpPr>
            <p:spPr>
              <a:xfrm>
                <a:off x="6555287"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3" name="Freeform 268">
                <a:extLst>
                  <a:ext uri="{FF2B5EF4-FFF2-40B4-BE49-F238E27FC236}">
                    <a16:creationId xmlns:a16="http://schemas.microsoft.com/office/drawing/2014/main" id="{56B7F78E-4F18-6464-E0AA-47D9265E4547}"/>
                  </a:ext>
                </a:extLst>
              </p:cNvPr>
              <p:cNvSpPr/>
              <p:nvPr/>
            </p:nvSpPr>
            <p:spPr>
              <a:xfrm>
                <a:off x="6585503"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4" name="Freeform 269">
                <a:extLst>
                  <a:ext uri="{FF2B5EF4-FFF2-40B4-BE49-F238E27FC236}">
                    <a16:creationId xmlns:a16="http://schemas.microsoft.com/office/drawing/2014/main" id="{54B3C297-35D5-F1F9-24FE-22DE46628E54}"/>
                  </a:ext>
                </a:extLst>
              </p:cNvPr>
              <p:cNvSpPr/>
              <p:nvPr/>
            </p:nvSpPr>
            <p:spPr>
              <a:xfrm>
                <a:off x="6555287"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5" name="Freeform 270">
                <a:extLst>
                  <a:ext uri="{FF2B5EF4-FFF2-40B4-BE49-F238E27FC236}">
                    <a16:creationId xmlns:a16="http://schemas.microsoft.com/office/drawing/2014/main" id="{141F9EAA-5C48-B5C9-B4AB-CB8FB2692C74}"/>
                  </a:ext>
                </a:extLst>
              </p:cNvPr>
              <p:cNvSpPr/>
              <p:nvPr/>
            </p:nvSpPr>
            <p:spPr>
              <a:xfrm>
                <a:off x="6585503"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6" name="Freeform 271">
                <a:extLst>
                  <a:ext uri="{FF2B5EF4-FFF2-40B4-BE49-F238E27FC236}">
                    <a16:creationId xmlns:a16="http://schemas.microsoft.com/office/drawing/2014/main" id="{35613BB9-8DA6-153B-F26D-6B23C303AD61}"/>
                  </a:ext>
                </a:extLst>
              </p:cNvPr>
              <p:cNvSpPr/>
              <p:nvPr/>
            </p:nvSpPr>
            <p:spPr>
              <a:xfrm>
                <a:off x="6568884"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7" name="Freeform 272">
                <a:extLst>
                  <a:ext uri="{FF2B5EF4-FFF2-40B4-BE49-F238E27FC236}">
                    <a16:creationId xmlns:a16="http://schemas.microsoft.com/office/drawing/2014/main" id="{99A56348-A7D3-C38B-D3BF-1A1E1654C2AA}"/>
                  </a:ext>
                </a:extLst>
              </p:cNvPr>
              <p:cNvSpPr/>
              <p:nvPr/>
            </p:nvSpPr>
            <p:spPr>
              <a:xfrm>
                <a:off x="6599101"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8" name="Freeform 273">
                <a:extLst>
                  <a:ext uri="{FF2B5EF4-FFF2-40B4-BE49-F238E27FC236}">
                    <a16:creationId xmlns:a16="http://schemas.microsoft.com/office/drawing/2014/main" id="{18E3B02E-5714-C46B-12FC-DC341186E786}"/>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09" name="Freeform 274">
                <a:extLst>
                  <a:ext uri="{FF2B5EF4-FFF2-40B4-BE49-F238E27FC236}">
                    <a16:creationId xmlns:a16="http://schemas.microsoft.com/office/drawing/2014/main" id="{5D756E15-E10A-CA6F-9E98-95D562AE03F9}"/>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0" name="Freeform 275">
                <a:extLst>
                  <a:ext uri="{FF2B5EF4-FFF2-40B4-BE49-F238E27FC236}">
                    <a16:creationId xmlns:a16="http://schemas.microsoft.com/office/drawing/2014/main" id="{6EB2303E-E45D-2338-58B8-D833505FC82C}"/>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1" name="Freeform 276">
                <a:extLst>
                  <a:ext uri="{FF2B5EF4-FFF2-40B4-BE49-F238E27FC236}">
                    <a16:creationId xmlns:a16="http://schemas.microsoft.com/office/drawing/2014/main" id="{8BDC73E2-00F4-C149-3EBF-05C851CA9EAB}"/>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2" name="Freeform 277">
                <a:extLst>
                  <a:ext uri="{FF2B5EF4-FFF2-40B4-BE49-F238E27FC236}">
                    <a16:creationId xmlns:a16="http://schemas.microsoft.com/office/drawing/2014/main" id="{B5F4E954-2373-3922-B233-5BEF6AE92931}"/>
                  </a:ext>
                </a:extLst>
              </p:cNvPr>
              <p:cNvSpPr/>
              <p:nvPr/>
            </p:nvSpPr>
            <p:spPr>
              <a:xfrm>
                <a:off x="6574928" y="23269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3" name="Freeform 278">
                <a:extLst>
                  <a:ext uri="{FF2B5EF4-FFF2-40B4-BE49-F238E27FC236}">
                    <a16:creationId xmlns:a16="http://schemas.microsoft.com/office/drawing/2014/main" id="{806486FA-BA01-A87C-9ECD-FD9412F37FFD}"/>
                  </a:ext>
                </a:extLst>
              </p:cNvPr>
              <p:cNvSpPr/>
              <p:nvPr/>
            </p:nvSpPr>
            <p:spPr>
              <a:xfrm>
                <a:off x="6605144" y="22966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4" name="Freeform 279">
                <a:extLst>
                  <a:ext uri="{FF2B5EF4-FFF2-40B4-BE49-F238E27FC236}">
                    <a16:creationId xmlns:a16="http://schemas.microsoft.com/office/drawing/2014/main" id="{BD7671E2-1277-73B9-B330-7C8F30E8D5D2}"/>
                  </a:ext>
                </a:extLst>
              </p:cNvPr>
              <p:cNvSpPr/>
              <p:nvPr/>
            </p:nvSpPr>
            <p:spPr>
              <a:xfrm>
                <a:off x="6582482" y="23465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5" name="Freeform 280">
                <a:extLst>
                  <a:ext uri="{FF2B5EF4-FFF2-40B4-BE49-F238E27FC236}">
                    <a16:creationId xmlns:a16="http://schemas.microsoft.com/office/drawing/2014/main" id="{90FA6CDC-0D4F-1547-FEB6-8B6AE17AF501}"/>
                  </a:ext>
                </a:extLst>
              </p:cNvPr>
              <p:cNvSpPr/>
              <p:nvPr/>
            </p:nvSpPr>
            <p:spPr>
              <a:xfrm>
                <a:off x="6612698" y="23163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6" name="Freeform 281">
                <a:extLst>
                  <a:ext uri="{FF2B5EF4-FFF2-40B4-BE49-F238E27FC236}">
                    <a16:creationId xmlns:a16="http://schemas.microsoft.com/office/drawing/2014/main" id="{8C9CF6B3-4C70-4165-647B-DE73BD209C25}"/>
                  </a:ext>
                </a:extLst>
              </p:cNvPr>
              <p:cNvSpPr/>
              <p:nvPr/>
            </p:nvSpPr>
            <p:spPr>
              <a:xfrm>
                <a:off x="6588525"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7" name="Freeform 282">
                <a:extLst>
                  <a:ext uri="{FF2B5EF4-FFF2-40B4-BE49-F238E27FC236}">
                    <a16:creationId xmlns:a16="http://schemas.microsoft.com/office/drawing/2014/main" id="{2198663B-3A57-76C1-1F79-C6A67C172778}"/>
                  </a:ext>
                </a:extLst>
              </p:cNvPr>
              <p:cNvSpPr/>
              <p:nvPr/>
            </p:nvSpPr>
            <p:spPr>
              <a:xfrm>
                <a:off x="6618741"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8" name="Freeform 283">
                <a:extLst>
                  <a:ext uri="{FF2B5EF4-FFF2-40B4-BE49-F238E27FC236}">
                    <a16:creationId xmlns:a16="http://schemas.microsoft.com/office/drawing/2014/main" id="{2B7079D6-AD96-8A5F-9AC9-0D8809640FC4}"/>
                  </a:ext>
                </a:extLst>
              </p:cNvPr>
              <p:cNvSpPr/>
              <p:nvPr/>
            </p:nvSpPr>
            <p:spPr>
              <a:xfrm>
                <a:off x="6602122"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19" name="Freeform 284">
                <a:extLst>
                  <a:ext uri="{FF2B5EF4-FFF2-40B4-BE49-F238E27FC236}">
                    <a16:creationId xmlns:a16="http://schemas.microsoft.com/office/drawing/2014/main" id="{45A621AF-3AF9-87C6-3233-2399EBEE9FB9}"/>
                  </a:ext>
                </a:extLst>
              </p:cNvPr>
              <p:cNvSpPr/>
              <p:nvPr/>
            </p:nvSpPr>
            <p:spPr>
              <a:xfrm>
                <a:off x="6632339"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0" name="Freeform 285">
                <a:extLst>
                  <a:ext uri="{FF2B5EF4-FFF2-40B4-BE49-F238E27FC236}">
                    <a16:creationId xmlns:a16="http://schemas.microsoft.com/office/drawing/2014/main" id="{915CC95F-3B23-4641-5AB9-E8B1D11D646E}"/>
                  </a:ext>
                </a:extLst>
              </p:cNvPr>
              <p:cNvSpPr/>
              <p:nvPr/>
            </p:nvSpPr>
            <p:spPr>
              <a:xfrm>
                <a:off x="6602122" y="236472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1" name="Freeform 286">
                <a:extLst>
                  <a:ext uri="{FF2B5EF4-FFF2-40B4-BE49-F238E27FC236}">
                    <a16:creationId xmlns:a16="http://schemas.microsoft.com/office/drawing/2014/main" id="{4A17946B-B86B-98E4-7942-A82FEC4D1B11}"/>
                  </a:ext>
                </a:extLst>
              </p:cNvPr>
              <p:cNvSpPr/>
              <p:nvPr/>
            </p:nvSpPr>
            <p:spPr>
              <a:xfrm>
                <a:off x="6632339" y="233449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2" name="Freeform 287">
                <a:extLst>
                  <a:ext uri="{FF2B5EF4-FFF2-40B4-BE49-F238E27FC236}">
                    <a16:creationId xmlns:a16="http://schemas.microsoft.com/office/drawing/2014/main" id="{8AF4181C-8E4C-4B86-A036-BCF2C05146FF}"/>
                  </a:ext>
                </a:extLst>
              </p:cNvPr>
              <p:cNvSpPr/>
              <p:nvPr/>
            </p:nvSpPr>
            <p:spPr>
              <a:xfrm>
                <a:off x="6608166"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3" name="Freeform 288">
                <a:extLst>
                  <a:ext uri="{FF2B5EF4-FFF2-40B4-BE49-F238E27FC236}">
                    <a16:creationId xmlns:a16="http://schemas.microsoft.com/office/drawing/2014/main" id="{AC656F9B-DA2F-3628-FF2D-4F83578E2D60}"/>
                  </a:ext>
                </a:extLst>
              </p:cNvPr>
              <p:cNvSpPr/>
              <p:nvPr/>
            </p:nvSpPr>
            <p:spPr>
              <a:xfrm>
                <a:off x="6638382"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4" name="Freeform 289">
                <a:extLst>
                  <a:ext uri="{FF2B5EF4-FFF2-40B4-BE49-F238E27FC236}">
                    <a16:creationId xmlns:a16="http://schemas.microsoft.com/office/drawing/2014/main" id="{8AE7387C-BFA6-C19D-6463-9F20C77310B5}"/>
                  </a:ext>
                </a:extLst>
              </p:cNvPr>
              <p:cNvSpPr/>
              <p:nvPr/>
            </p:nvSpPr>
            <p:spPr>
              <a:xfrm>
                <a:off x="6615720"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5" name="Freeform 290">
                <a:extLst>
                  <a:ext uri="{FF2B5EF4-FFF2-40B4-BE49-F238E27FC236}">
                    <a16:creationId xmlns:a16="http://schemas.microsoft.com/office/drawing/2014/main" id="{BBC603C0-FBE4-A033-2D3B-9A833B738D27}"/>
                  </a:ext>
                </a:extLst>
              </p:cNvPr>
              <p:cNvSpPr/>
              <p:nvPr/>
            </p:nvSpPr>
            <p:spPr>
              <a:xfrm>
                <a:off x="6645936"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6" name="Freeform 291">
                <a:extLst>
                  <a:ext uri="{FF2B5EF4-FFF2-40B4-BE49-F238E27FC236}">
                    <a16:creationId xmlns:a16="http://schemas.microsoft.com/office/drawing/2014/main" id="{7D62358A-7F22-52B1-E7CE-2FBC6172F88C}"/>
                  </a:ext>
                </a:extLst>
              </p:cNvPr>
              <p:cNvSpPr/>
              <p:nvPr/>
            </p:nvSpPr>
            <p:spPr>
              <a:xfrm>
                <a:off x="6629317"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7" name="Freeform 292">
                <a:extLst>
                  <a:ext uri="{FF2B5EF4-FFF2-40B4-BE49-F238E27FC236}">
                    <a16:creationId xmlns:a16="http://schemas.microsoft.com/office/drawing/2014/main" id="{EF0BE26B-338E-66E3-1197-A3F8A6206DFC}"/>
                  </a:ext>
                </a:extLst>
              </p:cNvPr>
              <p:cNvSpPr/>
              <p:nvPr/>
            </p:nvSpPr>
            <p:spPr>
              <a:xfrm>
                <a:off x="6659533"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8" name="Freeform 293">
                <a:extLst>
                  <a:ext uri="{FF2B5EF4-FFF2-40B4-BE49-F238E27FC236}">
                    <a16:creationId xmlns:a16="http://schemas.microsoft.com/office/drawing/2014/main" id="{7F94AF38-0CE1-3B27-69A2-FE11D76AE2B9}"/>
                  </a:ext>
                </a:extLst>
              </p:cNvPr>
              <p:cNvSpPr/>
              <p:nvPr/>
            </p:nvSpPr>
            <p:spPr>
              <a:xfrm>
                <a:off x="6642914"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29" name="Freeform 294">
                <a:extLst>
                  <a:ext uri="{FF2B5EF4-FFF2-40B4-BE49-F238E27FC236}">
                    <a16:creationId xmlns:a16="http://schemas.microsoft.com/office/drawing/2014/main" id="{6B5823EE-0163-D5BD-A763-6BEEA42742BF}"/>
                  </a:ext>
                </a:extLst>
              </p:cNvPr>
              <p:cNvSpPr/>
              <p:nvPr/>
            </p:nvSpPr>
            <p:spPr>
              <a:xfrm>
                <a:off x="6673131"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0" name="Freeform 295">
                <a:extLst>
                  <a:ext uri="{FF2B5EF4-FFF2-40B4-BE49-F238E27FC236}">
                    <a16:creationId xmlns:a16="http://schemas.microsoft.com/office/drawing/2014/main" id="{3F558ED7-F22E-D4E8-9B53-C8486DD2081F}"/>
                  </a:ext>
                </a:extLst>
              </p:cNvPr>
              <p:cNvSpPr/>
              <p:nvPr/>
            </p:nvSpPr>
            <p:spPr>
              <a:xfrm>
                <a:off x="6648958" y="238437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1" name="Freeform 296">
                <a:extLst>
                  <a:ext uri="{FF2B5EF4-FFF2-40B4-BE49-F238E27FC236}">
                    <a16:creationId xmlns:a16="http://schemas.microsoft.com/office/drawing/2014/main" id="{83E3B7FB-E5A4-2AEF-536C-EFBD17F09A93}"/>
                  </a:ext>
                </a:extLst>
              </p:cNvPr>
              <p:cNvSpPr/>
              <p:nvPr/>
            </p:nvSpPr>
            <p:spPr>
              <a:xfrm>
                <a:off x="6679174" y="235414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2" name="Freeform 297">
                <a:extLst>
                  <a:ext uri="{FF2B5EF4-FFF2-40B4-BE49-F238E27FC236}">
                    <a16:creationId xmlns:a16="http://schemas.microsoft.com/office/drawing/2014/main" id="{F543E228-6FF3-272F-64C8-DB3057859399}"/>
                  </a:ext>
                </a:extLst>
              </p:cNvPr>
              <p:cNvSpPr/>
              <p:nvPr/>
            </p:nvSpPr>
            <p:spPr>
              <a:xfrm>
                <a:off x="6668598" y="242519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3" name="Freeform 298">
                <a:extLst>
                  <a:ext uri="{FF2B5EF4-FFF2-40B4-BE49-F238E27FC236}">
                    <a16:creationId xmlns:a16="http://schemas.microsoft.com/office/drawing/2014/main" id="{A9A3983B-8156-0767-4ADC-CAA66771CE46}"/>
                  </a:ext>
                </a:extLst>
              </p:cNvPr>
              <p:cNvSpPr/>
              <p:nvPr/>
            </p:nvSpPr>
            <p:spPr>
              <a:xfrm>
                <a:off x="6698815" y="239496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4" name="Freeform 299">
                <a:extLst>
                  <a:ext uri="{FF2B5EF4-FFF2-40B4-BE49-F238E27FC236}">
                    <a16:creationId xmlns:a16="http://schemas.microsoft.com/office/drawing/2014/main" id="{DD56C006-A454-53FC-80C1-D3E4E5286A9F}"/>
                  </a:ext>
                </a:extLst>
              </p:cNvPr>
              <p:cNvSpPr/>
              <p:nvPr/>
            </p:nvSpPr>
            <p:spPr>
              <a:xfrm>
                <a:off x="6709390"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5" name="Freeform 300">
                <a:extLst>
                  <a:ext uri="{FF2B5EF4-FFF2-40B4-BE49-F238E27FC236}">
                    <a16:creationId xmlns:a16="http://schemas.microsoft.com/office/drawing/2014/main" id="{8A10DA19-F3A6-E7BD-FB77-80E39A2693AA}"/>
                  </a:ext>
                </a:extLst>
              </p:cNvPr>
              <p:cNvSpPr/>
              <p:nvPr/>
            </p:nvSpPr>
            <p:spPr>
              <a:xfrm>
                <a:off x="673960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6" name="Freeform 301">
                <a:extLst>
                  <a:ext uri="{FF2B5EF4-FFF2-40B4-BE49-F238E27FC236}">
                    <a16:creationId xmlns:a16="http://schemas.microsoft.com/office/drawing/2014/main" id="{FA6AC1E0-A52B-9D19-F5AF-69180D87A472}"/>
                  </a:ext>
                </a:extLst>
              </p:cNvPr>
              <p:cNvSpPr/>
              <p:nvPr/>
            </p:nvSpPr>
            <p:spPr>
              <a:xfrm>
                <a:off x="6709390"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7" name="Freeform 302">
                <a:extLst>
                  <a:ext uri="{FF2B5EF4-FFF2-40B4-BE49-F238E27FC236}">
                    <a16:creationId xmlns:a16="http://schemas.microsoft.com/office/drawing/2014/main" id="{9A6BD6C9-A2BB-C47F-5BA5-DBE381098380}"/>
                  </a:ext>
                </a:extLst>
              </p:cNvPr>
              <p:cNvSpPr/>
              <p:nvPr/>
            </p:nvSpPr>
            <p:spPr>
              <a:xfrm>
                <a:off x="673960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8" name="Freeform 303">
                <a:extLst>
                  <a:ext uri="{FF2B5EF4-FFF2-40B4-BE49-F238E27FC236}">
                    <a16:creationId xmlns:a16="http://schemas.microsoft.com/office/drawing/2014/main" id="{08935DF2-64A9-3C91-06F3-10D0FDEB2BAB}"/>
                  </a:ext>
                </a:extLst>
              </p:cNvPr>
              <p:cNvSpPr/>
              <p:nvPr/>
            </p:nvSpPr>
            <p:spPr>
              <a:xfrm>
                <a:off x="6722988"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39" name="Freeform 304">
                <a:extLst>
                  <a:ext uri="{FF2B5EF4-FFF2-40B4-BE49-F238E27FC236}">
                    <a16:creationId xmlns:a16="http://schemas.microsoft.com/office/drawing/2014/main" id="{53FC724C-07BC-319C-4D27-822335CB17B6}"/>
                  </a:ext>
                </a:extLst>
              </p:cNvPr>
              <p:cNvSpPr/>
              <p:nvPr/>
            </p:nvSpPr>
            <p:spPr>
              <a:xfrm>
                <a:off x="6753204"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0" name="Freeform 305">
                <a:extLst>
                  <a:ext uri="{FF2B5EF4-FFF2-40B4-BE49-F238E27FC236}">
                    <a16:creationId xmlns:a16="http://schemas.microsoft.com/office/drawing/2014/main" id="{9970C8B8-6838-41AF-3B46-CE784B3C0D9A}"/>
                  </a:ext>
                </a:extLst>
              </p:cNvPr>
              <p:cNvSpPr/>
              <p:nvPr/>
            </p:nvSpPr>
            <p:spPr>
              <a:xfrm>
                <a:off x="6729031" y="244636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1" name="Freeform 306">
                <a:extLst>
                  <a:ext uri="{FF2B5EF4-FFF2-40B4-BE49-F238E27FC236}">
                    <a16:creationId xmlns:a16="http://schemas.microsoft.com/office/drawing/2014/main" id="{FE434DCC-BFCB-014B-670C-B41C8AE537B2}"/>
                  </a:ext>
                </a:extLst>
              </p:cNvPr>
              <p:cNvSpPr/>
              <p:nvPr/>
            </p:nvSpPr>
            <p:spPr>
              <a:xfrm>
                <a:off x="6759247" y="241612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2" name="Freeform 307">
                <a:extLst>
                  <a:ext uri="{FF2B5EF4-FFF2-40B4-BE49-F238E27FC236}">
                    <a16:creationId xmlns:a16="http://schemas.microsoft.com/office/drawing/2014/main" id="{189F010D-DBEE-7F48-4F1D-EBE57A67D97D}"/>
                  </a:ext>
                </a:extLst>
              </p:cNvPr>
              <p:cNvSpPr/>
              <p:nvPr/>
            </p:nvSpPr>
            <p:spPr>
              <a:xfrm>
                <a:off x="6742628"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3" name="Freeform 308">
                <a:extLst>
                  <a:ext uri="{FF2B5EF4-FFF2-40B4-BE49-F238E27FC236}">
                    <a16:creationId xmlns:a16="http://schemas.microsoft.com/office/drawing/2014/main" id="{FA816B24-31E9-9A92-72F8-56905EC606BB}"/>
                  </a:ext>
                </a:extLst>
              </p:cNvPr>
              <p:cNvSpPr/>
              <p:nvPr/>
            </p:nvSpPr>
            <p:spPr>
              <a:xfrm>
                <a:off x="6772845"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4" name="Freeform 309">
                <a:extLst>
                  <a:ext uri="{FF2B5EF4-FFF2-40B4-BE49-F238E27FC236}">
                    <a16:creationId xmlns:a16="http://schemas.microsoft.com/office/drawing/2014/main" id="{4B378901-87DE-11AF-8A76-916242C848FC}"/>
                  </a:ext>
                </a:extLst>
              </p:cNvPr>
              <p:cNvSpPr/>
              <p:nvPr/>
            </p:nvSpPr>
            <p:spPr>
              <a:xfrm>
                <a:off x="6763780"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5" name="Freeform 310">
                <a:extLst>
                  <a:ext uri="{FF2B5EF4-FFF2-40B4-BE49-F238E27FC236}">
                    <a16:creationId xmlns:a16="http://schemas.microsoft.com/office/drawing/2014/main" id="{3C958555-6F8A-CD58-DBA5-1B696986A4C5}"/>
                  </a:ext>
                </a:extLst>
              </p:cNvPr>
              <p:cNvSpPr/>
              <p:nvPr/>
            </p:nvSpPr>
            <p:spPr>
              <a:xfrm>
                <a:off x="6793996"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6" name="Freeform 311">
                <a:extLst>
                  <a:ext uri="{FF2B5EF4-FFF2-40B4-BE49-F238E27FC236}">
                    <a16:creationId xmlns:a16="http://schemas.microsoft.com/office/drawing/2014/main" id="{53DC8C50-C7A2-1141-91A8-8E28438E6C3D}"/>
                  </a:ext>
                </a:extLst>
              </p:cNvPr>
              <p:cNvSpPr/>
              <p:nvPr/>
            </p:nvSpPr>
            <p:spPr>
              <a:xfrm>
                <a:off x="6769823"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7" name="Freeform 312">
                <a:extLst>
                  <a:ext uri="{FF2B5EF4-FFF2-40B4-BE49-F238E27FC236}">
                    <a16:creationId xmlns:a16="http://schemas.microsoft.com/office/drawing/2014/main" id="{954963C3-47AB-F464-4C11-AA2F05537340}"/>
                  </a:ext>
                </a:extLst>
              </p:cNvPr>
              <p:cNvSpPr/>
              <p:nvPr/>
            </p:nvSpPr>
            <p:spPr>
              <a:xfrm>
                <a:off x="6800039"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8" name="Freeform 313">
                <a:extLst>
                  <a:ext uri="{FF2B5EF4-FFF2-40B4-BE49-F238E27FC236}">
                    <a16:creationId xmlns:a16="http://schemas.microsoft.com/office/drawing/2014/main" id="{C9608109-BBE7-E280-BA6A-962924F4486F}"/>
                  </a:ext>
                </a:extLst>
              </p:cNvPr>
              <p:cNvSpPr/>
              <p:nvPr/>
            </p:nvSpPr>
            <p:spPr>
              <a:xfrm>
                <a:off x="6777377"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49" name="Freeform 314">
                <a:extLst>
                  <a:ext uri="{FF2B5EF4-FFF2-40B4-BE49-F238E27FC236}">
                    <a16:creationId xmlns:a16="http://schemas.microsoft.com/office/drawing/2014/main" id="{0016E34C-16C3-9A28-4723-0F36E7C2D221}"/>
                  </a:ext>
                </a:extLst>
              </p:cNvPr>
              <p:cNvSpPr/>
              <p:nvPr/>
            </p:nvSpPr>
            <p:spPr>
              <a:xfrm>
                <a:off x="6807594"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0" name="Freeform 315">
                <a:extLst>
                  <a:ext uri="{FF2B5EF4-FFF2-40B4-BE49-F238E27FC236}">
                    <a16:creationId xmlns:a16="http://schemas.microsoft.com/office/drawing/2014/main" id="{F6622E43-92AD-1931-4609-62F1A3981562}"/>
                  </a:ext>
                </a:extLst>
              </p:cNvPr>
              <p:cNvSpPr/>
              <p:nvPr/>
            </p:nvSpPr>
            <p:spPr>
              <a:xfrm>
                <a:off x="6783420" y="246752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1" name="Freeform 316">
                <a:extLst>
                  <a:ext uri="{FF2B5EF4-FFF2-40B4-BE49-F238E27FC236}">
                    <a16:creationId xmlns:a16="http://schemas.microsoft.com/office/drawing/2014/main" id="{DFCAC34F-68E2-EEE4-CFD6-870250EC8476}"/>
                  </a:ext>
                </a:extLst>
              </p:cNvPr>
              <p:cNvSpPr/>
              <p:nvPr/>
            </p:nvSpPr>
            <p:spPr>
              <a:xfrm>
                <a:off x="6813637" y="243729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2" name="Freeform 317">
                <a:extLst>
                  <a:ext uri="{FF2B5EF4-FFF2-40B4-BE49-F238E27FC236}">
                    <a16:creationId xmlns:a16="http://schemas.microsoft.com/office/drawing/2014/main" id="{EA19CC2B-EB43-D10B-D1B8-C22456BA09AE}"/>
                  </a:ext>
                </a:extLst>
              </p:cNvPr>
              <p:cNvSpPr/>
              <p:nvPr/>
            </p:nvSpPr>
            <p:spPr>
              <a:xfrm>
                <a:off x="6797018" y="2490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3" name="Freeform 318">
                <a:extLst>
                  <a:ext uri="{FF2B5EF4-FFF2-40B4-BE49-F238E27FC236}">
                    <a16:creationId xmlns:a16="http://schemas.microsoft.com/office/drawing/2014/main" id="{13060363-D70F-8090-469D-1ED45C7FF3AC}"/>
                  </a:ext>
                </a:extLst>
              </p:cNvPr>
              <p:cNvSpPr/>
              <p:nvPr/>
            </p:nvSpPr>
            <p:spPr>
              <a:xfrm>
                <a:off x="6827234" y="2459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4" name="Freeform 319">
                <a:extLst>
                  <a:ext uri="{FF2B5EF4-FFF2-40B4-BE49-F238E27FC236}">
                    <a16:creationId xmlns:a16="http://schemas.microsoft.com/office/drawing/2014/main" id="{AFC8B1DB-5341-DDF8-34B4-608E1D6C45EA}"/>
                  </a:ext>
                </a:extLst>
              </p:cNvPr>
              <p:cNvSpPr/>
              <p:nvPr/>
            </p:nvSpPr>
            <p:spPr>
              <a:xfrm>
                <a:off x="6810615" y="2490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5" name="Freeform 320">
                <a:extLst>
                  <a:ext uri="{FF2B5EF4-FFF2-40B4-BE49-F238E27FC236}">
                    <a16:creationId xmlns:a16="http://schemas.microsoft.com/office/drawing/2014/main" id="{9CAE759A-0BBE-E307-1541-934C47470F9E}"/>
                  </a:ext>
                </a:extLst>
              </p:cNvPr>
              <p:cNvSpPr/>
              <p:nvPr/>
            </p:nvSpPr>
            <p:spPr>
              <a:xfrm>
                <a:off x="6840831" y="2459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6" name="Freeform 321">
                <a:extLst>
                  <a:ext uri="{FF2B5EF4-FFF2-40B4-BE49-F238E27FC236}">
                    <a16:creationId xmlns:a16="http://schemas.microsoft.com/office/drawing/2014/main" id="{DE953D20-DC69-53C1-5D70-0C2A92C798ED}"/>
                  </a:ext>
                </a:extLst>
              </p:cNvPr>
              <p:cNvSpPr/>
              <p:nvPr/>
            </p:nvSpPr>
            <p:spPr>
              <a:xfrm>
                <a:off x="6849896" y="2512878"/>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7" name="Freeform 322">
                <a:extLst>
                  <a:ext uri="{FF2B5EF4-FFF2-40B4-BE49-F238E27FC236}">
                    <a16:creationId xmlns:a16="http://schemas.microsoft.com/office/drawing/2014/main" id="{6082DB5D-6E89-1992-ABE4-DDABE0A89326}"/>
                  </a:ext>
                </a:extLst>
              </p:cNvPr>
              <p:cNvSpPr/>
              <p:nvPr/>
            </p:nvSpPr>
            <p:spPr>
              <a:xfrm>
                <a:off x="6880113"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8" name="Freeform 323">
                <a:extLst>
                  <a:ext uri="{FF2B5EF4-FFF2-40B4-BE49-F238E27FC236}">
                    <a16:creationId xmlns:a16="http://schemas.microsoft.com/office/drawing/2014/main" id="{83C9649E-05AB-06EC-32B8-28A1B7E5BB14}"/>
                  </a:ext>
                </a:extLst>
              </p:cNvPr>
              <p:cNvSpPr/>
              <p:nvPr/>
            </p:nvSpPr>
            <p:spPr>
              <a:xfrm>
                <a:off x="6857450"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59" name="Freeform 324">
                <a:extLst>
                  <a:ext uri="{FF2B5EF4-FFF2-40B4-BE49-F238E27FC236}">
                    <a16:creationId xmlns:a16="http://schemas.microsoft.com/office/drawing/2014/main" id="{FE629BF8-5523-B95F-B656-C9BD667431C8}"/>
                  </a:ext>
                </a:extLst>
              </p:cNvPr>
              <p:cNvSpPr/>
              <p:nvPr/>
            </p:nvSpPr>
            <p:spPr>
              <a:xfrm>
                <a:off x="6887667"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0" name="Freeform 325">
                <a:extLst>
                  <a:ext uri="{FF2B5EF4-FFF2-40B4-BE49-F238E27FC236}">
                    <a16:creationId xmlns:a16="http://schemas.microsoft.com/office/drawing/2014/main" id="{92B47260-3C9A-028F-E15C-6B574681D159}"/>
                  </a:ext>
                </a:extLst>
              </p:cNvPr>
              <p:cNvSpPr/>
              <p:nvPr/>
            </p:nvSpPr>
            <p:spPr>
              <a:xfrm>
                <a:off x="6877091"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1" name="Freeform 326">
                <a:extLst>
                  <a:ext uri="{FF2B5EF4-FFF2-40B4-BE49-F238E27FC236}">
                    <a16:creationId xmlns:a16="http://schemas.microsoft.com/office/drawing/2014/main" id="{D3AF0B11-6251-DFC1-F2A9-FC58EB70828D}"/>
                  </a:ext>
                </a:extLst>
              </p:cNvPr>
              <p:cNvSpPr/>
              <p:nvPr/>
            </p:nvSpPr>
            <p:spPr>
              <a:xfrm>
                <a:off x="6907307"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2" name="Freeform 327">
                <a:extLst>
                  <a:ext uri="{FF2B5EF4-FFF2-40B4-BE49-F238E27FC236}">
                    <a16:creationId xmlns:a16="http://schemas.microsoft.com/office/drawing/2014/main" id="{5CB3F168-0D3D-C429-0EC2-F8091C2ECAC3}"/>
                  </a:ext>
                </a:extLst>
              </p:cNvPr>
              <p:cNvSpPr/>
              <p:nvPr/>
            </p:nvSpPr>
            <p:spPr>
              <a:xfrm>
                <a:off x="6890688"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3" name="Freeform 328">
                <a:extLst>
                  <a:ext uri="{FF2B5EF4-FFF2-40B4-BE49-F238E27FC236}">
                    <a16:creationId xmlns:a16="http://schemas.microsoft.com/office/drawing/2014/main" id="{E4ACF572-40FA-EB6C-4073-A3F10E0B878A}"/>
                  </a:ext>
                </a:extLst>
              </p:cNvPr>
              <p:cNvSpPr/>
              <p:nvPr/>
            </p:nvSpPr>
            <p:spPr>
              <a:xfrm>
                <a:off x="6920905"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4" name="Freeform 329">
                <a:extLst>
                  <a:ext uri="{FF2B5EF4-FFF2-40B4-BE49-F238E27FC236}">
                    <a16:creationId xmlns:a16="http://schemas.microsoft.com/office/drawing/2014/main" id="{4E7DCBCD-7E09-04AF-DBAD-EF01F689C264}"/>
                  </a:ext>
                </a:extLst>
              </p:cNvPr>
              <p:cNvSpPr/>
              <p:nvPr/>
            </p:nvSpPr>
            <p:spPr>
              <a:xfrm>
                <a:off x="6890688"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5" name="Freeform 330">
                <a:extLst>
                  <a:ext uri="{FF2B5EF4-FFF2-40B4-BE49-F238E27FC236}">
                    <a16:creationId xmlns:a16="http://schemas.microsoft.com/office/drawing/2014/main" id="{2D74D3A4-6C9D-7B33-119B-72201120655C}"/>
                  </a:ext>
                </a:extLst>
              </p:cNvPr>
              <p:cNvSpPr/>
              <p:nvPr/>
            </p:nvSpPr>
            <p:spPr>
              <a:xfrm>
                <a:off x="6920905"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6" name="Freeform 331">
                <a:extLst>
                  <a:ext uri="{FF2B5EF4-FFF2-40B4-BE49-F238E27FC236}">
                    <a16:creationId xmlns:a16="http://schemas.microsoft.com/office/drawing/2014/main" id="{353C5E22-58C2-015F-3F6F-D4436622FC20}"/>
                  </a:ext>
                </a:extLst>
              </p:cNvPr>
              <p:cNvSpPr/>
              <p:nvPr/>
            </p:nvSpPr>
            <p:spPr>
              <a:xfrm>
                <a:off x="6911840" y="25128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7" name="Freeform 332">
                <a:extLst>
                  <a:ext uri="{FF2B5EF4-FFF2-40B4-BE49-F238E27FC236}">
                    <a16:creationId xmlns:a16="http://schemas.microsoft.com/office/drawing/2014/main" id="{289D5CAB-8E7C-8558-38B9-A7DAC64DBE5D}"/>
                  </a:ext>
                </a:extLst>
              </p:cNvPr>
              <p:cNvSpPr/>
              <p:nvPr/>
            </p:nvSpPr>
            <p:spPr>
              <a:xfrm>
                <a:off x="6942056" y="24826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8" name="Freeform 333">
                <a:extLst>
                  <a:ext uri="{FF2B5EF4-FFF2-40B4-BE49-F238E27FC236}">
                    <a16:creationId xmlns:a16="http://schemas.microsoft.com/office/drawing/2014/main" id="{19E13FE5-D8BA-0553-1219-7DFF847764E2}"/>
                  </a:ext>
                </a:extLst>
              </p:cNvPr>
              <p:cNvSpPr/>
              <p:nvPr/>
            </p:nvSpPr>
            <p:spPr>
              <a:xfrm>
                <a:off x="6945078"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69" name="Freeform 334">
                <a:extLst>
                  <a:ext uri="{FF2B5EF4-FFF2-40B4-BE49-F238E27FC236}">
                    <a16:creationId xmlns:a16="http://schemas.microsoft.com/office/drawing/2014/main" id="{7F2D177A-C156-F14C-9913-B02F3F7D928B}"/>
                  </a:ext>
                </a:extLst>
              </p:cNvPr>
              <p:cNvSpPr/>
              <p:nvPr/>
            </p:nvSpPr>
            <p:spPr>
              <a:xfrm>
                <a:off x="6975294"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0" name="Freeform 335">
                <a:extLst>
                  <a:ext uri="{FF2B5EF4-FFF2-40B4-BE49-F238E27FC236}">
                    <a16:creationId xmlns:a16="http://schemas.microsoft.com/office/drawing/2014/main" id="{91AB6D96-FE51-187C-A004-B13ED66534C7}"/>
                  </a:ext>
                </a:extLst>
              </p:cNvPr>
              <p:cNvSpPr/>
              <p:nvPr/>
            </p:nvSpPr>
            <p:spPr>
              <a:xfrm>
                <a:off x="6958675"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1" name="Freeform 336">
                <a:extLst>
                  <a:ext uri="{FF2B5EF4-FFF2-40B4-BE49-F238E27FC236}">
                    <a16:creationId xmlns:a16="http://schemas.microsoft.com/office/drawing/2014/main" id="{67290D69-035E-F499-2806-DC71A1D3361C}"/>
                  </a:ext>
                </a:extLst>
              </p:cNvPr>
              <p:cNvSpPr/>
              <p:nvPr/>
            </p:nvSpPr>
            <p:spPr>
              <a:xfrm>
                <a:off x="6988892"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2" name="Freeform 337">
                <a:extLst>
                  <a:ext uri="{FF2B5EF4-FFF2-40B4-BE49-F238E27FC236}">
                    <a16:creationId xmlns:a16="http://schemas.microsoft.com/office/drawing/2014/main" id="{3DB8BDFA-47BC-BF69-3F3D-BAA5C71334A7}"/>
                  </a:ext>
                </a:extLst>
              </p:cNvPr>
              <p:cNvSpPr/>
              <p:nvPr/>
            </p:nvSpPr>
            <p:spPr>
              <a:xfrm>
                <a:off x="6958675" y="25385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3" name="Freeform 338">
                <a:extLst>
                  <a:ext uri="{FF2B5EF4-FFF2-40B4-BE49-F238E27FC236}">
                    <a16:creationId xmlns:a16="http://schemas.microsoft.com/office/drawing/2014/main" id="{79A75F90-4529-233D-496F-CDF2F6B597DE}"/>
                  </a:ext>
                </a:extLst>
              </p:cNvPr>
              <p:cNvSpPr/>
              <p:nvPr/>
            </p:nvSpPr>
            <p:spPr>
              <a:xfrm>
                <a:off x="6988892" y="25083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4" name="Freeform 339">
                <a:extLst>
                  <a:ext uri="{FF2B5EF4-FFF2-40B4-BE49-F238E27FC236}">
                    <a16:creationId xmlns:a16="http://schemas.microsoft.com/office/drawing/2014/main" id="{192267CE-3623-18BC-1A7B-053E34E25C19}"/>
                  </a:ext>
                </a:extLst>
              </p:cNvPr>
              <p:cNvSpPr/>
              <p:nvPr/>
            </p:nvSpPr>
            <p:spPr>
              <a:xfrm>
                <a:off x="6984359" y="25642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5" name="Freeform 340">
                <a:extLst>
                  <a:ext uri="{FF2B5EF4-FFF2-40B4-BE49-F238E27FC236}">
                    <a16:creationId xmlns:a16="http://schemas.microsoft.com/office/drawing/2014/main" id="{443F241F-6902-C83D-7268-6747E065571C}"/>
                  </a:ext>
                </a:extLst>
              </p:cNvPr>
              <p:cNvSpPr/>
              <p:nvPr/>
            </p:nvSpPr>
            <p:spPr>
              <a:xfrm>
                <a:off x="7014576" y="25340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6" name="Freeform 341">
                <a:extLst>
                  <a:ext uri="{FF2B5EF4-FFF2-40B4-BE49-F238E27FC236}">
                    <a16:creationId xmlns:a16="http://schemas.microsoft.com/office/drawing/2014/main" id="{3B0B209E-964A-3CDC-8239-3AD7D54FA67E}"/>
                  </a:ext>
                </a:extLst>
              </p:cNvPr>
              <p:cNvSpPr/>
              <p:nvPr/>
            </p:nvSpPr>
            <p:spPr>
              <a:xfrm>
                <a:off x="7005511" y="25899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7" name="Freeform 342">
                <a:extLst>
                  <a:ext uri="{FF2B5EF4-FFF2-40B4-BE49-F238E27FC236}">
                    <a16:creationId xmlns:a16="http://schemas.microsoft.com/office/drawing/2014/main" id="{CCB3DE8E-BABC-13AE-3A9B-CE35EE58971A}"/>
                  </a:ext>
                </a:extLst>
              </p:cNvPr>
              <p:cNvSpPr/>
              <p:nvPr/>
            </p:nvSpPr>
            <p:spPr>
              <a:xfrm>
                <a:off x="7035727" y="25597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8" name="Freeform 343">
                <a:extLst>
                  <a:ext uri="{FF2B5EF4-FFF2-40B4-BE49-F238E27FC236}">
                    <a16:creationId xmlns:a16="http://schemas.microsoft.com/office/drawing/2014/main" id="{0C5B0291-2F7E-2485-E761-307E4CEDDCA9}"/>
                  </a:ext>
                </a:extLst>
              </p:cNvPr>
              <p:cNvSpPr/>
              <p:nvPr/>
            </p:nvSpPr>
            <p:spPr>
              <a:xfrm>
                <a:off x="7038749" y="25899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79" name="Freeform 344">
                <a:extLst>
                  <a:ext uri="{FF2B5EF4-FFF2-40B4-BE49-F238E27FC236}">
                    <a16:creationId xmlns:a16="http://schemas.microsoft.com/office/drawing/2014/main" id="{32B543A8-FA21-33C6-E263-B887DF02BA3C}"/>
                  </a:ext>
                </a:extLst>
              </p:cNvPr>
              <p:cNvSpPr/>
              <p:nvPr/>
            </p:nvSpPr>
            <p:spPr>
              <a:xfrm>
                <a:off x="7068965" y="25597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0" name="Freeform 345">
                <a:extLst>
                  <a:ext uri="{FF2B5EF4-FFF2-40B4-BE49-F238E27FC236}">
                    <a16:creationId xmlns:a16="http://schemas.microsoft.com/office/drawing/2014/main" id="{87E84E36-FA30-0433-9804-18256611D27B}"/>
                  </a:ext>
                </a:extLst>
              </p:cNvPr>
              <p:cNvSpPr/>
              <p:nvPr/>
            </p:nvSpPr>
            <p:spPr>
              <a:xfrm>
                <a:off x="7052346" y="26156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1" name="Freeform 346">
                <a:extLst>
                  <a:ext uri="{FF2B5EF4-FFF2-40B4-BE49-F238E27FC236}">
                    <a16:creationId xmlns:a16="http://schemas.microsoft.com/office/drawing/2014/main" id="{095AB68E-0C10-31A3-BC62-99430C1C46DE}"/>
                  </a:ext>
                </a:extLst>
              </p:cNvPr>
              <p:cNvSpPr/>
              <p:nvPr/>
            </p:nvSpPr>
            <p:spPr>
              <a:xfrm>
                <a:off x="7082562" y="25854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2" name="Freeform 347">
                <a:extLst>
                  <a:ext uri="{FF2B5EF4-FFF2-40B4-BE49-F238E27FC236}">
                    <a16:creationId xmlns:a16="http://schemas.microsoft.com/office/drawing/2014/main" id="{094A30BC-3E6A-2093-1B35-989AA3DB9C23}"/>
                  </a:ext>
                </a:extLst>
              </p:cNvPr>
              <p:cNvSpPr/>
              <p:nvPr/>
            </p:nvSpPr>
            <p:spPr>
              <a:xfrm>
                <a:off x="7186809" y="261567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3" name="Freeform 348">
                <a:extLst>
                  <a:ext uri="{FF2B5EF4-FFF2-40B4-BE49-F238E27FC236}">
                    <a16:creationId xmlns:a16="http://schemas.microsoft.com/office/drawing/2014/main" id="{D8E16D2F-095F-5C1F-6631-FD82189BE63A}"/>
                  </a:ext>
                </a:extLst>
              </p:cNvPr>
              <p:cNvSpPr/>
              <p:nvPr/>
            </p:nvSpPr>
            <p:spPr>
              <a:xfrm>
                <a:off x="7217025" y="258544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4" name="Freeform 349">
                <a:extLst>
                  <a:ext uri="{FF2B5EF4-FFF2-40B4-BE49-F238E27FC236}">
                    <a16:creationId xmlns:a16="http://schemas.microsoft.com/office/drawing/2014/main" id="{C7143821-81F1-8AA7-245A-5BE6D2632549}"/>
                  </a:ext>
                </a:extLst>
              </p:cNvPr>
              <p:cNvSpPr/>
              <p:nvPr/>
            </p:nvSpPr>
            <p:spPr>
              <a:xfrm>
                <a:off x="7214003"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5" name="Freeform 350">
                <a:extLst>
                  <a:ext uri="{FF2B5EF4-FFF2-40B4-BE49-F238E27FC236}">
                    <a16:creationId xmlns:a16="http://schemas.microsoft.com/office/drawing/2014/main" id="{254684EF-06BE-75EB-1E6F-6AC04225B175}"/>
                  </a:ext>
                </a:extLst>
              </p:cNvPr>
              <p:cNvSpPr/>
              <p:nvPr/>
            </p:nvSpPr>
            <p:spPr>
              <a:xfrm>
                <a:off x="7244220"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6" name="Freeform 351">
                <a:extLst>
                  <a:ext uri="{FF2B5EF4-FFF2-40B4-BE49-F238E27FC236}">
                    <a16:creationId xmlns:a16="http://schemas.microsoft.com/office/drawing/2014/main" id="{59A2D462-AF48-011D-D8F6-A3EF24097262}"/>
                  </a:ext>
                </a:extLst>
              </p:cNvPr>
              <p:cNvSpPr/>
              <p:nvPr/>
            </p:nvSpPr>
            <p:spPr>
              <a:xfrm>
                <a:off x="722004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7" name="Freeform 352">
                <a:extLst>
                  <a:ext uri="{FF2B5EF4-FFF2-40B4-BE49-F238E27FC236}">
                    <a16:creationId xmlns:a16="http://schemas.microsoft.com/office/drawing/2014/main" id="{0A3639C5-3524-D245-C791-D7F793A5EC77}"/>
                  </a:ext>
                </a:extLst>
              </p:cNvPr>
              <p:cNvSpPr/>
              <p:nvPr/>
            </p:nvSpPr>
            <p:spPr>
              <a:xfrm>
                <a:off x="7250263"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8" name="Freeform 353">
                <a:extLst>
                  <a:ext uri="{FF2B5EF4-FFF2-40B4-BE49-F238E27FC236}">
                    <a16:creationId xmlns:a16="http://schemas.microsoft.com/office/drawing/2014/main" id="{AEBF5162-4AC4-BCBD-E19A-C33DA0865350}"/>
                  </a:ext>
                </a:extLst>
              </p:cNvPr>
              <p:cNvSpPr/>
              <p:nvPr/>
            </p:nvSpPr>
            <p:spPr>
              <a:xfrm>
                <a:off x="7227601"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89" name="Freeform 354">
                <a:extLst>
                  <a:ext uri="{FF2B5EF4-FFF2-40B4-BE49-F238E27FC236}">
                    <a16:creationId xmlns:a16="http://schemas.microsoft.com/office/drawing/2014/main" id="{3D4F1009-FD0B-25CF-5033-B81264E264AF}"/>
                  </a:ext>
                </a:extLst>
              </p:cNvPr>
              <p:cNvSpPr/>
              <p:nvPr/>
            </p:nvSpPr>
            <p:spPr>
              <a:xfrm>
                <a:off x="7257817"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0" name="Freeform 355">
                <a:extLst>
                  <a:ext uri="{FF2B5EF4-FFF2-40B4-BE49-F238E27FC236}">
                    <a16:creationId xmlns:a16="http://schemas.microsoft.com/office/drawing/2014/main" id="{02498B86-4FD5-F26F-1FD6-D2BED7505569}"/>
                  </a:ext>
                </a:extLst>
              </p:cNvPr>
              <p:cNvSpPr/>
              <p:nvPr/>
            </p:nvSpPr>
            <p:spPr>
              <a:xfrm>
                <a:off x="7233644"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1" name="Freeform 356">
                <a:extLst>
                  <a:ext uri="{FF2B5EF4-FFF2-40B4-BE49-F238E27FC236}">
                    <a16:creationId xmlns:a16="http://schemas.microsoft.com/office/drawing/2014/main" id="{C72ECD91-9EC7-8ACE-DFBC-524E11B4C75C}"/>
                  </a:ext>
                </a:extLst>
              </p:cNvPr>
              <p:cNvSpPr/>
              <p:nvPr/>
            </p:nvSpPr>
            <p:spPr>
              <a:xfrm>
                <a:off x="7263860"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2" name="Freeform 357">
                <a:extLst>
                  <a:ext uri="{FF2B5EF4-FFF2-40B4-BE49-F238E27FC236}">
                    <a16:creationId xmlns:a16="http://schemas.microsoft.com/office/drawing/2014/main" id="{982DA51D-2813-BF94-C978-4770339CD7FD}"/>
                  </a:ext>
                </a:extLst>
              </p:cNvPr>
              <p:cNvSpPr/>
              <p:nvPr/>
            </p:nvSpPr>
            <p:spPr>
              <a:xfrm>
                <a:off x="723968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3" name="Freeform 358">
                <a:extLst>
                  <a:ext uri="{FF2B5EF4-FFF2-40B4-BE49-F238E27FC236}">
                    <a16:creationId xmlns:a16="http://schemas.microsoft.com/office/drawing/2014/main" id="{93E4E3E7-C2CF-92C2-446D-8D0540887716}"/>
                  </a:ext>
                </a:extLst>
              </p:cNvPr>
              <p:cNvSpPr/>
              <p:nvPr/>
            </p:nvSpPr>
            <p:spPr>
              <a:xfrm>
                <a:off x="7269904"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4" name="Freeform 359">
                <a:extLst>
                  <a:ext uri="{FF2B5EF4-FFF2-40B4-BE49-F238E27FC236}">
                    <a16:creationId xmlns:a16="http://schemas.microsoft.com/office/drawing/2014/main" id="{3AC8A485-6F69-9753-A45D-B330779E7BD6}"/>
                  </a:ext>
                </a:extLst>
              </p:cNvPr>
              <p:cNvSpPr/>
              <p:nvPr/>
            </p:nvSpPr>
            <p:spPr>
              <a:xfrm>
                <a:off x="7247241"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5" name="Freeform 360">
                <a:extLst>
                  <a:ext uri="{FF2B5EF4-FFF2-40B4-BE49-F238E27FC236}">
                    <a16:creationId xmlns:a16="http://schemas.microsoft.com/office/drawing/2014/main" id="{BD900807-20E8-10DA-DF91-A01509964CDA}"/>
                  </a:ext>
                </a:extLst>
              </p:cNvPr>
              <p:cNvSpPr/>
              <p:nvPr/>
            </p:nvSpPr>
            <p:spPr>
              <a:xfrm>
                <a:off x="7277458"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6" name="Freeform 361">
                <a:extLst>
                  <a:ext uri="{FF2B5EF4-FFF2-40B4-BE49-F238E27FC236}">
                    <a16:creationId xmlns:a16="http://schemas.microsoft.com/office/drawing/2014/main" id="{A1A1D41A-6F39-F9E5-24D9-7E3ED8A233DB}"/>
                  </a:ext>
                </a:extLst>
              </p:cNvPr>
              <p:cNvSpPr/>
              <p:nvPr/>
            </p:nvSpPr>
            <p:spPr>
              <a:xfrm>
                <a:off x="7266882"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7" name="Freeform 362">
                <a:extLst>
                  <a:ext uri="{FF2B5EF4-FFF2-40B4-BE49-F238E27FC236}">
                    <a16:creationId xmlns:a16="http://schemas.microsoft.com/office/drawing/2014/main" id="{3E5CD366-AC7C-A14F-DAC7-F24EDF4BCD29}"/>
                  </a:ext>
                </a:extLst>
              </p:cNvPr>
              <p:cNvSpPr/>
              <p:nvPr/>
            </p:nvSpPr>
            <p:spPr>
              <a:xfrm>
                <a:off x="7297098"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8" name="Freeform 363">
                <a:extLst>
                  <a:ext uri="{FF2B5EF4-FFF2-40B4-BE49-F238E27FC236}">
                    <a16:creationId xmlns:a16="http://schemas.microsoft.com/office/drawing/2014/main" id="{FEDFA6E9-D99B-8FD2-8D80-D4E4ABCCF2BC}"/>
                  </a:ext>
                </a:extLst>
              </p:cNvPr>
              <p:cNvSpPr/>
              <p:nvPr/>
            </p:nvSpPr>
            <p:spPr>
              <a:xfrm>
                <a:off x="7280479"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499" name="Freeform 364">
                <a:extLst>
                  <a:ext uri="{FF2B5EF4-FFF2-40B4-BE49-F238E27FC236}">
                    <a16:creationId xmlns:a16="http://schemas.microsoft.com/office/drawing/2014/main" id="{617310A6-526B-26E9-E700-CD821479F861}"/>
                  </a:ext>
                </a:extLst>
              </p:cNvPr>
              <p:cNvSpPr/>
              <p:nvPr/>
            </p:nvSpPr>
            <p:spPr>
              <a:xfrm>
                <a:off x="731069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0" name="Freeform 365">
                <a:extLst>
                  <a:ext uri="{FF2B5EF4-FFF2-40B4-BE49-F238E27FC236}">
                    <a16:creationId xmlns:a16="http://schemas.microsoft.com/office/drawing/2014/main" id="{16AE1607-D51C-907F-B631-9593A0684E2D}"/>
                  </a:ext>
                </a:extLst>
              </p:cNvPr>
              <p:cNvSpPr/>
              <p:nvPr/>
            </p:nvSpPr>
            <p:spPr>
              <a:xfrm>
                <a:off x="729407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1" name="Freeform 366">
                <a:extLst>
                  <a:ext uri="{FF2B5EF4-FFF2-40B4-BE49-F238E27FC236}">
                    <a16:creationId xmlns:a16="http://schemas.microsoft.com/office/drawing/2014/main" id="{545E2948-E75D-B468-A6FB-DC419D2F683C}"/>
                  </a:ext>
                </a:extLst>
              </p:cNvPr>
              <p:cNvSpPr/>
              <p:nvPr/>
            </p:nvSpPr>
            <p:spPr>
              <a:xfrm>
                <a:off x="7324293"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2" name="Freeform 367">
                <a:extLst>
                  <a:ext uri="{FF2B5EF4-FFF2-40B4-BE49-F238E27FC236}">
                    <a16:creationId xmlns:a16="http://schemas.microsoft.com/office/drawing/2014/main" id="{4D85CE82-FC75-D6E8-2F7A-07DBFDCBE1E3}"/>
                  </a:ext>
                </a:extLst>
              </p:cNvPr>
              <p:cNvSpPr/>
              <p:nvPr/>
            </p:nvSpPr>
            <p:spPr>
              <a:xfrm>
                <a:off x="7300120"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3" name="Freeform 368">
                <a:extLst>
                  <a:ext uri="{FF2B5EF4-FFF2-40B4-BE49-F238E27FC236}">
                    <a16:creationId xmlns:a16="http://schemas.microsoft.com/office/drawing/2014/main" id="{75FCF1B8-7918-2BFD-8A84-C6CE277B21F4}"/>
                  </a:ext>
                </a:extLst>
              </p:cNvPr>
              <p:cNvSpPr/>
              <p:nvPr/>
            </p:nvSpPr>
            <p:spPr>
              <a:xfrm>
                <a:off x="733033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4" name="Freeform 369">
                <a:extLst>
                  <a:ext uri="{FF2B5EF4-FFF2-40B4-BE49-F238E27FC236}">
                    <a16:creationId xmlns:a16="http://schemas.microsoft.com/office/drawing/2014/main" id="{D23DF9C3-A85F-A662-92C4-CFE288785FE8}"/>
                  </a:ext>
                </a:extLst>
              </p:cNvPr>
              <p:cNvSpPr/>
              <p:nvPr/>
            </p:nvSpPr>
            <p:spPr>
              <a:xfrm>
                <a:off x="7300120"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5" name="Freeform 370">
                <a:extLst>
                  <a:ext uri="{FF2B5EF4-FFF2-40B4-BE49-F238E27FC236}">
                    <a16:creationId xmlns:a16="http://schemas.microsoft.com/office/drawing/2014/main" id="{6216A29D-A231-3B66-CE2F-AF639752F441}"/>
                  </a:ext>
                </a:extLst>
              </p:cNvPr>
              <p:cNvSpPr/>
              <p:nvPr/>
            </p:nvSpPr>
            <p:spPr>
              <a:xfrm>
                <a:off x="7330336"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6" name="Freeform 371">
                <a:extLst>
                  <a:ext uri="{FF2B5EF4-FFF2-40B4-BE49-F238E27FC236}">
                    <a16:creationId xmlns:a16="http://schemas.microsoft.com/office/drawing/2014/main" id="{E5AE5DED-6716-5F6A-6D1B-9F12F51D2F44}"/>
                  </a:ext>
                </a:extLst>
              </p:cNvPr>
              <p:cNvSpPr/>
              <p:nvPr/>
            </p:nvSpPr>
            <p:spPr>
              <a:xfrm>
                <a:off x="7313717"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7" name="Freeform 372">
                <a:extLst>
                  <a:ext uri="{FF2B5EF4-FFF2-40B4-BE49-F238E27FC236}">
                    <a16:creationId xmlns:a16="http://schemas.microsoft.com/office/drawing/2014/main" id="{0C0712E0-BBAA-995E-1F69-F9E756903DB9}"/>
                  </a:ext>
                </a:extLst>
              </p:cNvPr>
              <p:cNvSpPr/>
              <p:nvPr/>
            </p:nvSpPr>
            <p:spPr>
              <a:xfrm>
                <a:off x="7343934"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8" name="Freeform 373">
                <a:extLst>
                  <a:ext uri="{FF2B5EF4-FFF2-40B4-BE49-F238E27FC236}">
                    <a16:creationId xmlns:a16="http://schemas.microsoft.com/office/drawing/2014/main" id="{15B7FF8B-6F81-8D88-EFF5-3EA3C6E3C52B}"/>
                  </a:ext>
                </a:extLst>
              </p:cNvPr>
              <p:cNvSpPr/>
              <p:nvPr/>
            </p:nvSpPr>
            <p:spPr>
              <a:xfrm>
                <a:off x="7327315"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09" name="Freeform 374">
                <a:extLst>
                  <a:ext uri="{FF2B5EF4-FFF2-40B4-BE49-F238E27FC236}">
                    <a16:creationId xmlns:a16="http://schemas.microsoft.com/office/drawing/2014/main" id="{21D138C8-AD3D-0D16-0F0F-D98B9B52CB61}"/>
                  </a:ext>
                </a:extLst>
              </p:cNvPr>
              <p:cNvSpPr/>
              <p:nvPr/>
            </p:nvSpPr>
            <p:spPr>
              <a:xfrm>
                <a:off x="7357531"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0" name="Freeform 375">
                <a:extLst>
                  <a:ext uri="{FF2B5EF4-FFF2-40B4-BE49-F238E27FC236}">
                    <a16:creationId xmlns:a16="http://schemas.microsoft.com/office/drawing/2014/main" id="{0579FB5C-9B44-BF2B-5264-80413FF82DB3}"/>
                  </a:ext>
                </a:extLst>
              </p:cNvPr>
              <p:cNvSpPr/>
              <p:nvPr/>
            </p:nvSpPr>
            <p:spPr>
              <a:xfrm>
                <a:off x="7334869" y="267010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1" name="Freeform 376">
                <a:extLst>
                  <a:ext uri="{FF2B5EF4-FFF2-40B4-BE49-F238E27FC236}">
                    <a16:creationId xmlns:a16="http://schemas.microsoft.com/office/drawing/2014/main" id="{E4FFF622-36D8-3F51-F308-B29082826C67}"/>
                  </a:ext>
                </a:extLst>
              </p:cNvPr>
              <p:cNvSpPr/>
              <p:nvPr/>
            </p:nvSpPr>
            <p:spPr>
              <a:xfrm>
                <a:off x="7365085" y="263986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2" name="Freeform 377">
                <a:extLst>
                  <a:ext uri="{FF2B5EF4-FFF2-40B4-BE49-F238E27FC236}">
                    <a16:creationId xmlns:a16="http://schemas.microsoft.com/office/drawing/2014/main" id="{81264CB2-4BD2-2B94-1F9A-6D67BAB681D4}"/>
                  </a:ext>
                </a:extLst>
              </p:cNvPr>
              <p:cNvSpPr/>
              <p:nvPr/>
            </p:nvSpPr>
            <p:spPr>
              <a:xfrm>
                <a:off x="7368107" y="270335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3" name="Freeform 378">
                <a:extLst>
                  <a:ext uri="{FF2B5EF4-FFF2-40B4-BE49-F238E27FC236}">
                    <a16:creationId xmlns:a16="http://schemas.microsoft.com/office/drawing/2014/main" id="{3346489B-5099-C414-45EB-1A02B96106F0}"/>
                  </a:ext>
                </a:extLst>
              </p:cNvPr>
              <p:cNvSpPr/>
              <p:nvPr/>
            </p:nvSpPr>
            <p:spPr>
              <a:xfrm>
                <a:off x="7398323" y="267312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4" name="Freeform 379">
                <a:extLst>
                  <a:ext uri="{FF2B5EF4-FFF2-40B4-BE49-F238E27FC236}">
                    <a16:creationId xmlns:a16="http://schemas.microsoft.com/office/drawing/2014/main" id="{FB2F2893-1AFD-CF21-1F85-1D8EAD9D6A07}"/>
                  </a:ext>
                </a:extLst>
              </p:cNvPr>
              <p:cNvSpPr/>
              <p:nvPr/>
            </p:nvSpPr>
            <p:spPr>
              <a:xfrm>
                <a:off x="7387747"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5" name="Freeform 380">
                <a:extLst>
                  <a:ext uri="{FF2B5EF4-FFF2-40B4-BE49-F238E27FC236}">
                    <a16:creationId xmlns:a16="http://schemas.microsoft.com/office/drawing/2014/main" id="{9B1D6158-535F-400B-8454-E0712D267FD9}"/>
                  </a:ext>
                </a:extLst>
              </p:cNvPr>
              <p:cNvSpPr/>
              <p:nvPr/>
            </p:nvSpPr>
            <p:spPr>
              <a:xfrm>
                <a:off x="7417964"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6" name="Freeform 381">
                <a:extLst>
                  <a:ext uri="{FF2B5EF4-FFF2-40B4-BE49-F238E27FC236}">
                    <a16:creationId xmlns:a16="http://schemas.microsoft.com/office/drawing/2014/main" id="{8DD6FF71-18F8-DE1D-BFE4-8A372C66B516}"/>
                  </a:ext>
                </a:extLst>
              </p:cNvPr>
              <p:cNvSpPr/>
              <p:nvPr/>
            </p:nvSpPr>
            <p:spPr>
              <a:xfrm>
                <a:off x="7401345"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7" name="Freeform 382">
                <a:extLst>
                  <a:ext uri="{FF2B5EF4-FFF2-40B4-BE49-F238E27FC236}">
                    <a16:creationId xmlns:a16="http://schemas.microsoft.com/office/drawing/2014/main" id="{2B456CC6-10F9-0F76-62C5-52902DED998F}"/>
                  </a:ext>
                </a:extLst>
              </p:cNvPr>
              <p:cNvSpPr/>
              <p:nvPr/>
            </p:nvSpPr>
            <p:spPr>
              <a:xfrm>
                <a:off x="743156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8" name="Freeform 383">
                <a:extLst>
                  <a:ext uri="{FF2B5EF4-FFF2-40B4-BE49-F238E27FC236}">
                    <a16:creationId xmlns:a16="http://schemas.microsoft.com/office/drawing/2014/main" id="{D6EBCC89-DB01-38C2-9400-608C0528C196}"/>
                  </a:ext>
                </a:extLst>
              </p:cNvPr>
              <p:cNvSpPr/>
              <p:nvPr/>
            </p:nvSpPr>
            <p:spPr>
              <a:xfrm>
                <a:off x="7414942"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19" name="Freeform 384">
                <a:extLst>
                  <a:ext uri="{FF2B5EF4-FFF2-40B4-BE49-F238E27FC236}">
                    <a16:creationId xmlns:a16="http://schemas.microsoft.com/office/drawing/2014/main" id="{6D99FF22-5172-B6D4-68DC-3C33060B96F8}"/>
                  </a:ext>
                </a:extLst>
              </p:cNvPr>
              <p:cNvSpPr/>
              <p:nvPr/>
            </p:nvSpPr>
            <p:spPr>
              <a:xfrm>
                <a:off x="7445158"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0" name="Freeform 385">
                <a:extLst>
                  <a:ext uri="{FF2B5EF4-FFF2-40B4-BE49-F238E27FC236}">
                    <a16:creationId xmlns:a16="http://schemas.microsoft.com/office/drawing/2014/main" id="{0F722E70-A0DE-8FA9-47BE-0BEAF704FCE5}"/>
                  </a:ext>
                </a:extLst>
              </p:cNvPr>
              <p:cNvSpPr/>
              <p:nvPr/>
            </p:nvSpPr>
            <p:spPr>
              <a:xfrm>
                <a:off x="7428539"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1" name="Freeform 386">
                <a:extLst>
                  <a:ext uri="{FF2B5EF4-FFF2-40B4-BE49-F238E27FC236}">
                    <a16:creationId xmlns:a16="http://schemas.microsoft.com/office/drawing/2014/main" id="{5D6BC418-2A4A-95E3-1086-92326ABF745C}"/>
                  </a:ext>
                </a:extLst>
              </p:cNvPr>
              <p:cNvSpPr/>
              <p:nvPr/>
            </p:nvSpPr>
            <p:spPr>
              <a:xfrm>
                <a:off x="7458756"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2" name="Freeform 387">
                <a:extLst>
                  <a:ext uri="{FF2B5EF4-FFF2-40B4-BE49-F238E27FC236}">
                    <a16:creationId xmlns:a16="http://schemas.microsoft.com/office/drawing/2014/main" id="{8484013D-FBC1-975E-69D1-3D76F8F390C2}"/>
                  </a:ext>
                </a:extLst>
              </p:cNvPr>
              <p:cNvSpPr/>
              <p:nvPr/>
            </p:nvSpPr>
            <p:spPr>
              <a:xfrm>
                <a:off x="743458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3" name="Freeform 388">
                <a:extLst>
                  <a:ext uri="{FF2B5EF4-FFF2-40B4-BE49-F238E27FC236}">
                    <a16:creationId xmlns:a16="http://schemas.microsoft.com/office/drawing/2014/main" id="{2DF49D7D-EAC9-4BA1-6C34-143748DEAF44}"/>
                  </a:ext>
                </a:extLst>
              </p:cNvPr>
              <p:cNvSpPr/>
              <p:nvPr/>
            </p:nvSpPr>
            <p:spPr>
              <a:xfrm>
                <a:off x="746479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4" name="Freeform 389">
                <a:extLst>
                  <a:ext uri="{FF2B5EF4-FFF2-40B4-BE49-F238E27FC236}">
                    <a16:creationId xmlns:a16="http://schemas.microsoft.com/office/drawing/2014/main" id="{814332A8-D496-A0EA-21CC-3ED753BEFB81}"/>
                  </a:ext>
                </a:extLst>
              </p:cNvPr>
              <p:cNvSpPr/>
              <p:nvPr/>
            </p:nvSpPr>
            <p:spPr>
              <a:xfrm>
                <a:off x="7469332"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5" name="Freeform 390">
                <a:extLst>
                  <a:ext uri="{FF2B5EF4-FFF2-40B4-BE49-F238E27FC236}">
                    <a16:creationId xmlns:a16="http://schemas.microsoft.com/office/drawing/2014/main" id="{4B79F6D4-D938-8310-368D-819AE7B12AB5}"/>
                  </a:ext>
                </a:extLst>
              </p:cNvPr>
              <p:cNvSpPr/>
              <p:nvPr/>
            </p:nvSpPr>
            <p:spPr>
              <a:xfrm>
                <a:off x="7499548"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6" name="Freeform 391">
                <a:extLst>
                  <a:ext uri="{FF2B5EF4-FFF2-40B4-BE49-F238E27FC236}">
                    <a16:creationId xmlns:a16="http://schemas.microsoft.com/office/drawing/2014/main" id="{EAAF26E8-49AF-A2DE-1699-44B291BE4551}"/>
                  </a:ext>
                </a:extLst>
              </p:cNvPr>
              <p:cNvSpPr/>
              <p:nvPr/>
            </p:nvSpPr>
            <p:spPr>
              <a:xfrm>
                <a:off x="7481418"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7" name="Freeform 392">
                <a:extLst>
                  <a:ext uri="{FF2B5EF4-FFF2-40B4-BE49-F238E27FC236}">
                    <a16:creationId xmlns:a16="http://schemas.microsoft.com/office/drawing/2014/main" id="{43B0E077-D052-E4D7-4435-D7DC31D4634B}"/>
                  </a:ext>
                </a:extLst>
              </p:cNvPr>
              <p:cNvSpPr/>
              <p:nvPr/>
            </p:nvSpPr>
            <p:spPr>
              <a:xfrm>
                <a:off x="7511634"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8" name="Freeform 393">
                <a:extLst>
                  <a:ext uri="{FF2B5EF4-FFF2-40B4-BE49-F238E27FC236}">
                    <a16:creationId xmlns:a16="http://schemas.microsoft.com/office/drawing/2014/main" id="{109D4FEF-BEF5-CFEC-AD6F-8AD0FB1B9227}"/>
                  </a:ext>
                </a:extLst>
              </p:cNvPr>
              <p:cNvSpPr/>
              <p:nvPr/>
            </p:nvSpPr>
            <p:spPr>
              <a:xfrm>
                <a:off x="750257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29" name="Freeform 394">
                <a:extLst>
                  <a:ext uri="{FF2B5EF4-FFF2-40B4-BE49-F238E27FC236}">
                    <a16:creationId xmlns:a16="http://schemas.microsoft.com/office/drawing/2014/main" id="{A3F81CF8-40DE-261F-2BAC-A208B49B0DAB}"/>
                  </a:ext>
                </a:extLst>
              </p:cNvPr>
              <p:cNvSpPr/>
              <p:nvPr/>
            </p:nvSpPr>
            <p:spPr>
              <a:xfrm>
                <a:off x="7532786"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0" name="Freeform 395">
                <a:extLst>
                  <a:ext uri="{FF2B5EF4-FFF2-40B4-BE49-F238E27FC236}">
                    <a16:creationId xmlns:a16="http://schemas.microsoft.com/office/drawing/2014/main" id="{42EDD562-3A9D-9253-D904-70DEA61D2875}"/>
                  </a:ext>
                </a:extLst>
              </p:cNvPr>
              <p:cNvSpPr/>
              <p:nvPr/>
            </p:nvSpPr>
            <p:spPr>
              <a:xfrm>
                <a:off x="7516167"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1" name="Freeform 396">
                <a:extLst>
                  <a:ext uri="{FF2B5EF4-FFF2-40B4-BE49-F238E27FC236}">
                    <a16:creationId xmlns:a16="http://schemas.microsoft.com/office/drawing/2014/main" id="{040C95DB-540B-09BB-1C4C-9B1CDDA4D647}"/>
                  </a:ext>
                </a:extLst>
              </p:cNvPr>
              <p:cNvSpPr/>
              <p:nvPr/>
            </p:nvSpPr>
            <p:spPr>
              <a:xfrm>
                <a:off x="7546383"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2" name="Freeform 397">
                <a:extLst>
                  <a:ext uri="{FF2B5EF4-FFF2-40B4-BE49-F238E27FC236}">
                    <a16:creationId xmlns:a16="http://schemas.microsoft.com/office/drawing/2014/main" id="{B88CC19D-1FB7-2B2B-B5B8-2A6E97EE8B74}"/>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3" name="Freeform 398">
                <a:extLst>
                  <a:ext uri="{FF2B5EF4-FFF2-40B4-BE49-F238E27FC236}">
                    <a16:creationId xmlns:a16="http://schemas.microsoft.com/office/drawing/2014/main" id="{9B294D5D-535B-37C3-F4FE-BEA90ABF7109}"/>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4" name="Freeform 399">
                <a:extLst>
                  <a:ext uri="{FF2B5EF4-FFF2-40B4-BE49-F238E27FC236}">
                    <a16:creationId xmlns:a16="http://schemas.microsoft.com/office/drawing/2014/main" id="{92159767-C602-C940-96EC-9BA6CB4C1EC4}"/>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5" name="Freeform 400">
                <a:extLst>
                  <a:ext uri="{FF2B5EF4-FFF2-40B4-BE49-F238E27FC236}">
                    <a16:creationId xmlns:a16="http://schemas.microsoft.com/office/drawing/2014/main" id="{1E6E73F3-D623-9039-730C-5AF5D5DEC2EE}"/>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6" name="Freeform 401">
                <a:extLst>
                  <a:ext uri="{FF2B5EF4-FFF2-40B4-BE49-F238E27FC236}">
                    <a16:creationId xmlns:a16="http://schemas.microsoft.com/office/drawing/2014/main" id="{204A8CE5-7153-A877-49C8-422A68E3D1FB}"/>
                  </a:ext>
                </a:extLst>
              </p:cNvPr>
              <p:cNvSpPr/>
              <p:nvPr/>
            </p:nvSpPr>
            <p:spPr>
              <a:xfrm>
                <a:off x="7522210"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7" name="Freeform 402">
                <a:extLst>
                  <a:ext uri="{FF2B5EF4-FFF2-40B4-BE49-F238E27FC236}">
                    <a16:creationId xmlns:a16="http://schemas.microsoft.com/office/drawing/2014/main" id="{1D0ACF0F-58E3-6314-6FD1-2B029EE10119}"/>
                  </a:ext>
                </a:extLst>
              </p:cNvPr>
              <p:cNvSpPr/>
              <p:nvPr/>
            </p:nvSpPr>
            <p:spPr>
              <a:xfrm>
                <a:off x="7552427"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8" name="Freeform 403">
                <a:extLst>
                  <a:ext uri="{FF2B5EF4-FFF2-40B4-BE49-F238E27FC236}">
                    <a16:creationId xmlns:a16="http://schemas.microsoft.com/office/drawing/2014/main" id="{630964F4-FBE7-D2E6-388D-C5030EE5691D}"/>
                  </a:ext>
                </a:extLst>
              </p:cNvPr>
              <p:cNvSpPr/>
              <p:nvPr/>
            </p:nvSpPr>
            <p:spPr>
              <a:xfrm>
                <a:off x="7529764"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39" name="Freeform 404">
                <a:extLst>
                  <a:ext uri="{FF2B5EF4-FFF2-40B4-BE49-F238E27FC236}">
                    <a16:creationId xmlns:a16="http://schemas.microsoft.com/office/drawing/2014/main" id="{4EA33325-BB8D-6EDE-F48C-68F2763C14B4}"/>
                  </a:ext>
                </a:extLst>
              </p:cNvPr>
              <p:cNvSpPr/>
              <p:nvPr/>
            </p:nvSpPr>
            <p:spPr>
              <a:xfrm>
                <a:off x="755998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0" name="Freeform 405">
                <a:extLst>
                  <a:ext uri="{FF2B5EF4-FFF2-40B4-BE49-F238E27FC236}">
                    <a16:creationId xmlns:a16="http://schemas.microsoft.com/office/drawing/2014/main" id="{DF716D2C-D659-90C6-CCBF-E1086516FCF9}"/>
                  </a:ext>
                </a:extLst>
              </p:cNvPr>
              <p:cNvSpPr/>
              <p:nvPr/>
            </p:nvSpPr>
            <p:spPr>
              <a:xfrm>
                <a:off x="7549405"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1" name="Freeform 406">
                <a:extLst>
                  <a:ext uri="{FF2B5EF4-FFF2-40B4-BE49-F238E27FC236}">
                    <a16:creationId xmlns:a16="http://schemas.microsoft.com/office/drawing/2014/main" id="{22B36F07-9B9D-73BC-523D-24083E5CCDDE}"/>
                  </a:ext>
                </a:extLst>
              </p:cNvPr>
              <p:cNvSpPr/>
              <p:nvPr/>
            </p:nvSpPr>
            <p:spPr>
              <a:xfrm>
                <a:off x="757962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2" name="Freeform 407">
                <a:extLst>
                  <a:ext uri="{FF2B5EF4-FFF2-40B4-BE49-F238E27FC236}">
                    <a16:creationId xmlns:a16="http://schemas.microsoft.com/office/drawing/2014/main" id="{B51F1E58-D353-0830-ADE2-BEEC72D4A933}"/>
                  </a:ext>
                </a:extLst>
              </p:cNvPr>
              <p:cNvSpPr/>
              <p:nvPr/>
            </p:nvSpPr>
            <p:spPr>
              <a:xfrm>
                <a:off x="7603794"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3" name="Freeform 408">
                <a:extLst>
                  <a:ext uri="{FF2B5EF4-FFF2-40B4-BE49-F238E27FC236}">
                    <a16:creationId xmlns:a16="http://schemas.microsoft.com/office/drawing/2014/main" id="{D5228E40-BA64-79A3-8176-D4274100F19D}"/>
                  </a:ext>
                </a:extLst>
              </p:cNvPr>
              <p:cNvSpPr/>
              <p:nvPr/>
            </p:nvSpPr>
            <p:spPr>
              <a:xfrm>
                <a:off x="7634011"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4" name="Freeform 409">
                <a:extLst>
                  <a:ext uri="{FF2B5EF4-FFF2-40B4-BE49-F238E27FC236}">
                    <a16:creationId xmlns:a16="http://schemas.microsoft.com/office/drawing/2014/main" id="{28113ACF-FBEC-CD17-387A-BBEA781076AB}"/>
                  </a:ext>
                </a:extLst>
              </p:cNvPr>
              <p:cNvSpPr/>
              <p:nvPr/>
            </p:nvSpPr>
            <p:spPr>
              <a:xfrm>
                <a:off x="7643076"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5" name="Freeform 410">
                <a:extLst>
                  <a:ext uri="{FF2B5EF4-FFF2-40B4-BE49-F238E27FC236}">
                    <a16:creationId xmlns:a16="http://schemas.microsoft.com/office/drawing/2014/main" id="{75AD9C39-127E-B6AA-A262-A29D296FE438}"/>
                  </a:ext>
                </a:extLst>
              </p:cNvPr>
              <p:cNvSpPr/>
              <p:nvPr/>
            </p:nvSpPr>
            <p:spPr>
              <a:xfrm>
                <a:off x="7673292"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6" name="Freeform 411">
                <a:extLst>
                  <a:ext uri="{FF2B5EF4-FFF2-40B4-BE49-F238E27FC236}">
                    <a16:creationId xmlns:a16="http://schemas.microsoft.com/office/drawing/2014/main" id="{1CA017C1-A89B-F8B1-DE33-667FFC75394D}"/>
                  </a:ext>
                </a:extLst>
              </p:cNvPr>
              <p:cNvSpPr/>
              <p:nvPr/>
            </p:nvSpPr>
            <p:spPr>
              <a:xfrm>
                <a:off x="765667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7" name="Freeform 412">
                <a:extLst>
                  <a:ext uri="{FF2B5EF4-FFF2-40B4-BE49-F238E27FC236}">
                    <a16:creationId xmlns:a16="http://schemas.microsoft.com/office/drawing/2014/main" id="{9E5E3CCD-0090-BBF3-F978-1E922BF3DAFE}"/>
                  </a:ext>
                </a:extLst>
              </p:cNvPr>
              <p:cNvSpPr/>
              <p:nvPr/>
            </p:nvSpPr>
            <p:spPr>
              <a:xfrm>
                <a:off x="768688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8" name="Freeform 413">
                <a:extLst>
                  <a:ext uri="{FF2B5EF4-FFF2-40B4-BE49-F238E27FC236}">
                    <a16:creationId xmlns:a16="http://schemas.microsoft.com/office/drawing/2014/main" id="{DB9EF4FF-C71A-D4B4-C60F-FD7E1C265727}"/>
                  </a:ext>
                </a:extLst>
              </p:cNvPr>
              <p:cNvSpPr/>
              <p:nvPr/>
            </p:nvSpPr>
            <p:spPr>
              <a:xfrm>
                <a:off x="7656673"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49" name="Freeform 414">
                <a:extLst>
                  <a:ext uri="{FF2B5EF4-FFF2-40B4-BE49-F238E27FC236}">
                    <a16:creationId xmlns:a16="http://schemas.microsoft.com/office/drawing/2014/main" id="{AA7198AF-6941-8A68-3598-7483DE557071}"/>
                  </a:ext>
                </a:extLst>
              </p:cNvPr>
              <p:cNvSpPr/>
              <p:nvPr/>
            </p:nvSpPr>
            <p:spPr>
              <a:xfrm>
                <a:off x="7686889"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0" name="Freeform 415">
                <a:extLst>
                  <a:ext uri="{FF2B5EF4-FFF2-40B4-BE49-F238E27FC236}">
                    <a16:creationId xmlns:a16="http://schemas.microsoft.com/office/drawing/2014/main" id="{71CFC240-A7D1-7F1D-D171-14672192A4E6}"/>
                  </a:ext>
                </a:extLst>
              </p:cNvPr>
              <p:cNvSpPr/>
              <p:nvPr/>
            </p:nvSpPr>
            <p:spPr>
              <a:xfrm>
                <a:off x="7703508" y="28046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1" name="Freeform 416">
                <a:extLst>
                  <a:ext uri="{FF2B5EF4-FFF2-40B4-BE49-F238E27FC236}">
                    <a16:creationId xmlns:a16="http://schemas.microsoft.com/office/drawing/2014/main" id="{7D4F0372-95BD-CDA8-C9A8-80DAA7ED237F}"/>
                  </a:ext>
                </a:extLst>
              </p:cNvPr>
              <p:cNvSpPr/>
              <p:nvPr/>
            </p:nvSpPr>
            <p:spPr>
              <a:xfrm>
                <a:off x="7733725" y="27744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2" name="Freeform 417">
                <a:extLst>
                  <a:ext uri="{FF2B5EF4-FFF2-40B4-BE49-F238E27FC236}">
                    <a16:creationId xmlns:a16="http://schemas.microsoft.com/office/drawing/2014/main" id="{921B08B5-B836-D3B2-F436-1663CB4E8CFA}"/>
                  </a:ext>
                </a:extLst>
              </p:cNvPr>
              <p:cNvSpPr/>
              <p:nvPr/>
            </p:nvSpPr>
            <p:spPr>
              <a:xfrm>
                <a:off x="7777538"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3" name="Freeform 418">
                <a:extLst>
                  <a:ext uri="{FF2B5EF4-FFF2-40B4-BE49-F238E27FC236}">
                    <a16:creationId xmlns:a16="http://schemas.microsoft.com/office/drawing/2014/main" id="{0EE664AD-A76C-270C-7246-B0DCBEB8EF83}"/>
                  </a:ext>
                </a:extLst>
              </p:cNvPr>
              <p:cNvSpPr/>
              <p:nvPr/>
            </p:nvSpPr>
            <p:spPr>
              <a:xfrm>
                <a:off x="7807755"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4" name="Freeform 419">
                <a:extLst>
                  <a:ext uri="{FF2B5EF4-FFF2-40B4-BE49-F238E27FC236}">
                    <a16:creationId xmlns:a16="http://schemas.microsoft.com/office/drawing/2014/main" id="{735F4FE5-FD08-7A12-D083-C28DF590DA08}"/>
                  </a:ext>
                </a:extLst>
              </p:cNvPr>
              <p:cNvSpPr/>
              <p:nvPr/>
            </p:nvSpPr>
            <p:spPr>
              <a:xfrm>
                <a:off x="7791136"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5" name="Freeform 420">
                <a:extLst>
                  <a:ext uri="{FF2B5EF4-FFF2-40B4-BE49-F238E27FC236}">
                    <a16:creationId xmlns:a16="http://schemas.microsoft.com/office/drawing/2014/main" id="{B83C98BA-5D2D-6530-37E8-BE129C640876}"/>
                  </a:ext>
                </a:extLst>
              </p:cNvPr>
              <p:cNvSpPr/>
              <p:nvPr/>
            </p:nvSpPr>
            <p:spPr>
              <a:xfrm>
                <a:off x="7821352"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6" name="Freeform 421">
                <a:extLst>
                  <a:ext uri="{FF2B5EF4-FFF2-40B4-BE49-F238E27FC236}">
                    <a16:creationId xmlns:a16="http://schemas.microsoft.com/office/drawing/2014/main" id="{C527B013-2184-C40C-7E9B-4D8571E96551}"/>
                  </a:ext>
                </a:extLst>
              </p:cNvPr>
              <p:cNvSpPr/>
              <p:nvPr/>
            </p:nvSpPr>
            <p:spPr>
              <a:xfrm>
                <a:off x="7804733"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7" name="Freeform 422">
                <a:extLst>
                  <a:ext uri="{FF2B5EF4-FFF2-40B4-BE49-F238E27FC236}">
                    <a16:creationId xmlns:a16="http://schemas.microsoft.com/office/drawing/2014/main" id="{B5D01200-35A0-3B89-D2AD-F4BCB125A033}"/>
                  </a:ext>
                </a:extLst>
              </p:cNvPr>
              <p:cNvSpPr/>
              <p:nvPr/>
            </p:nvSpPr>
            <p:spPr>
              <a:xfrm>
                <a:off x="7834949"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8" name="Freeform 423">
                <a:extLst>
                  <a:ext uri="{FF2B5EF4-FFF2-40B4-BE49-F238E27FC236}">
                    <a16:creationId xmlns:a16="http://schemas.microsoft.com/office/drawing/2014/main" id="{35DE5D7A-D3FB-B257-CF94-2FF13432F85F}"/>
                  </a:ext>
                </a:extLst>
              </p:cNvPr>
              <p:cNvSpPr/>
              <p:nvPr/>
            </p:nvSpPr>
            <p:spPr>
              <a:xfrm>
                <a:off x="7818330"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59" name="Freeform 424">
                <a:extLst>
                  <a:ext uri="{FF2B5EF4-FFF2-40B4-BE49-F238E27FC236}">
                    <a16:creationId xmlns:a16="http://schemas.microsoft.com/office/drawing/2014/main" id="{F5D8E85A-EFEC-64A2-9317-088A453F97D6}"/>
                  </a:ext>
                </a:extLst>
              </p:cNvPr>
              <p:cNvSpPr/>
              <p:nvPr/>
            </p:nvSpPr>
            <p:spPr>
              <a:xfrm>
                <a:off x="7848547"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0" name="Freeform 425">
                <a:extLst>
                  <a:ext uri="{FF2B5EF4-FFF2-40B4-BE49-F238E27FC236}">
                    <a16:creationId xmlns:a16="http://schemas.microsoft.com/office/drawing/2014/main" id="{4C98E28A-F667-EA31-BDED-5C0153837D68}"/>
                  </a:ext>
                </a:extLst>
              </p:cNvPr>
              <p:cNvSpPr/>
              <p:nvPr/>
            </p:nvSpPr>
            <p:spPr>
              <a:xfrm>
                <a:off x="7831928" y="285604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1" name="Freeform 426">
                <a:extLst>
                  <a:ext uri="{FF2B5EF4-FFF2-40B4-BE49-F238E27FC236}">
                    <a16:creationId xmlns:a16="http://schemas.microsoft.com/office/drawing/2014/main" id="{3D2B907D-3D54-865D-BB12-3E87F62AF798}"/>
                  </a:ext>
                </a:extLst>
              </p:cNvPr>
              <p:cNvSpPr/>
              <p:nvPr/>
            </p:nvSpPr>
            <p:spPr>
              <a:xfrm>
                <a:off x="7862144" y="282581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2" name="Freeform 427">
                <a:extLst>
                  <a:ext uri="{FF2B5EF4-FFF2-40B4-BE49-F238E27FC236}">
                    <a16:creationId xmlns:a16="http://schemas.microsoft.com/office/drawing/2014/main" id="{C38907BE-9863-5A92-FC2C-05C5CEB2C077}"/>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3" name="Freeform 428">
                <a:extLst>
                  <a:ext uri="{FF2B5EF4-FFF2-40B4-BE49-F238E27FC236}">
                    <a16:creationId xmlns:a16="http://schemas.microsoft.com/office/drawing/2014/main" id="{7371DDA8-A51A-6DA9-C479-E75EDD6C9009}"/>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4" name="Freeform 429">
                <a:extLst>
                  <a:ext uri="{FF2B5EF4-FFF2-40B4-BE49-F238E27FC236}">
                    <a16:creationId xmlns:a16="http://schemas.microsoft.com/office/drawing/2014/main" id="{10C759C6-1ACD-FB5E-5091-853E22167229}"/>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5" name="Freeform 430">
                <a:extLst>
                  <a:ext uri="{FF2B5EF4-FFF2-40B4-BE49-F238E27FC236}">
                    <a16:creationId xmlns:a16="http://schemas.microsoft.com/office/drawing/2014/main" id="{80501E69-F7F7-AA5C-E64D-C7FDA957B54C}"/>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6" name="Freeform 431">
                <a:extLst>
                  <a:ext uri="{FF2B5EF4-FFF2-40B4-BE49-F238E27FC236}">
                    <a16:creationId xmlns:a16="http://schemas.microsoft.com/office/drawing/2014/main" id="{9F3F1912-34FA-937F-124B-07955C46013F}"/>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7" name="Freeform 432">
                <a:extLst>
                  <a:ext uri="{FF2B5EF4-FFF2-40B4-BE49-F238E27FC236}">
                    <a16:creationId xmlns:a16="http://schemas.microsoft.com/office/drawing/2014/main" id="{5D72B9C8-BF08-E13F-CF2F-4D9B4CFEB26D}"/>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8" name="Freeform 433">
                <a:extLst>
                  <a:ext uri="{FF2B5EF4-FFF2-40B4-BE49-F238E27FC236}">
                    <a16:creationId xmlns:a16="http://schemas.microsoft.com/office/drawing/2014/main" id="{49A0AEF1-4FB4-2BB1-69AB-DB9008C4D859}"/>
                  </a:ext>
                </a:extLst>
              </p:cNvPr>
              <p:cNvSpPr/>
              <p:nvPr/>
            </p:nvSpPr>
            <p:spPr>
              <a:xfrm>
                <a:off x="7837971"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69" name="Freeform 434">
                <a:extLst>
                  <a:ext uri="{FF2B5EF4-FFF2-40B4-BE49-F238E27FC236}">
                    <a16:creationId xmlns:a16="http://schemas.microsoft.com/office/drawing/2014/main" id="{C72E4CE0-6A18-C5D0-844E-C922BA65B865}"/>
                  </a:ext>
                </a:extLst>
              </p:cNvPr>
              <p:cNvSpPr/>
              <p:nvPr/>
            </p:nvSpPr>
            <p:spPr>
              <a:xfrm>
                <a:off x="7868187"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0" name="Freeform 435">
                <a:extLst>
                  <a:ext uri="{FF2B5EF4-FFF2-40B4-BE49-F238E27FC236}">
                    <a16:creationId xmlns:a16="http://schemas.microsoft.com/office/drawing/2014/main" id="{4A4200AE-E188-0278-C376-0544521ED322}"/>
                  </a:ext>
                </a:extLst>
              </p:cNvPr>
              <p:cNvSpPr/>
              <p:nvPr/>
            </p:nvSpPr>
            <p:spPr>
              <a:xfrm>
                <a:off x="7857612" y="2915004"/>
                <a:ext cx="61943" cy="15117"/>
              </a:xfrm>
              <a:custGeom>
                <a:avLst/>
                <a:gdLst>
                  <a:gd name="connsiteX0" fmla="*/ 0 w 61943"/>
                  <a:gd name="connsiteY0" fmla="*/ 0 h 15117"/>
                  <a:gd name="connsiteX1" fmla="*/ 61944 w 61943"/>
                  <a:gd name="connsiteY1" fmla="*/ 0 h 15117"/>
                </a:gdLst>
                <a:ahLst/>
                <a:cxnLst>
                  <a:cxn ang="0">
                    <a:pos x="connsiteX0" y="connsiteY0"/>
                  </a:cxn>
                  <a:cxn ang="0">
                    <a:pos x="connsiteX1" y="connsiteY1"/>
                  </a:cxn>
                </a:cxnLst>
                <a:rect l="l" t="t" r="r" b="b"/>
                <a:pathLst>
                  <a:path w="61943" h="15117">
                    <a:moveTo>
                      <a:pt x="0" y="0"/>
                    </a:moveTo>
                    <a:lnTo>
                      <a:pt x="61944"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1" name="Freeform 436">
                <a:extLst>
                  <a:ext uri="{FF2B5EF4-FFF2-40B4-BE49-F238E27FC236}">
                    <a16:creationId xmlns:a16="http://schemas.microsoft.com/office/drawing/2014/main" id="{8C2CEF85-A6B5-9796-B43F-BF64CA9B45C2}"/>
                  </a:ext>
                </a:extLst>
              </p:cNvPr>
              <p:cNvSpPr/>
              <p:nvPr/>
            </p:nvSpPr>
            <p:spPr>
              <a:xfrm>
                <a:off x="7889339"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2" name="Freeform 437">
                <a:extLst>
                  <a:ext uri="{FF2B5EF4-FFF2-40B4-BE49-F238E27FC236}">
                    <a16:creationId xmlns:a16="http://schemas.microsoft.com/office/drawing/2014/main" id="{9689DBC2-4147-FD65-D79D-21011E009B67}"/>
                  </a:ext>
                </a:extLst>
              </p:cNvPr>
              <p:cNvSpPr/>
              <p:nvPr/>
            </p:nvSpPr>
            <p:spPr>
              <a:xfrm>
                <a:off x="7925598"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3" name="Freeform 438">
                <a:extLst>
                  <a:ext uri="{FF2B5EF4-FFF2-40B4-BE49-F238E27FC236}">
                    <a16:creationId xmlns:a16="http://schemas.microsoft.com/office/drawing/2014/main" id="{43D6108D-69E0-D1B8-6884-FAE75AAA007F}"/>
                  </a:ext>
                </a:extLst>
              </p:cNvPr>
              <p:cNvSpPr/>
              <p:nvPr/>
            </p:nvSpPr>
            <p:spPr>
              <a:xfrm>
                <a:off x="7955815"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4" name="Freeform 439">
                <a:extLst>
                  <a:ext uri="{FF2B5EF4-FFF2-40B4-BE49-F238E27FC236}">
                    <a16:creationId xmlns:a16="http://schemas.microsoft.com/office/drawing/2014/main" id="{6B36C775-293D-1D0F-3220-E0F257DBA9F9}"/>
                  </a:ext>
                </a:extLst>
              </p:cNvPr>
              <p:cNvSpPr/>
              <p:nvPr/>
            </p:nvSpPr>
            <p:spPr>
              <a:xfrm>
                <a:off x="7952793" y="291500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5" name="Freeform 440">
                <a:extLst>
                  <a:ext uri="{FF2B5EF4-FFF2-40B4-BE49-F238E27FC236}">
                    <a16:creationId xmlns:a16="http://schemas.microsoft.com/office/drawing/2014/main" id="{292C3230-45E1-E8F7-412E-16B282F3FEEA}"/>
                  </a:ext>
                </a:extLst>
              </p:cNvPr>
              <p:cNvSpPr/>
              <p:nvPr/>
            </p:nvSpPr>
            <p:spPr>
              <a:xfrm>
                <a:off x="7983009" y="288476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6" name="Freeform 441">
                <a:extLst>
                  <a:ext uri="{FF2B5EF4-FFF2-40B4-BE49-F238E27FC236}">
                    <a16:creationId xmlns:a16="http://schemas.microsoft.com/office/drawing/2014/main" id="{4FE29F91-E864-53CD-EDA7-2982F7BE3867}"/>
                  </a:ext>
                </a:extLst>
              </p:cNvPr>
              <p:cNvSpPr/>
              <p:nvPr/>
            </p:nvSpPr>
            <p:spPr>
              <a:xfrm>
                <a:off x="7986031" y="30707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7" name="Freeform 442">
                <a:extLst>
                  <a:ext uri="{FF2B5EF4-FFF2-40B4-BE49-F238E27FC236}">
                    <a16:creationId xmlns:a16="http://schemas.microsoft.com/office/drawing/2014/main" id="{6933785B-07DC-E1B4-E2AE-AA56747B7773}"/>
                  </a:ext>
                </a:extLst>
              </p:cNvPr>
              <p:cNvSpPr/>
              <p:nvPr/>
            </p:nvSpPr>
            <p:spPr>
              <a:xfrm>
                <a:off x="8016247" y="30404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8" name="Freeform 443">
                <a:extLst>
                  <a:ext uri="{FF2B5EF4-FFF2-40B4-BE49-F238E27FC236}">
                    <a16:creationId xmlns:a16="http://schemas.microsoft.com/office/drawing/2014/main" id="{EC56986A-C602-44C8-6F49-BC53FBE27311}"/>
                  </a:ext>
                </a:extLst>
              </p:cNvPr>
              <p:cNvSpPr/>
              <p:nvPr/>
            </p:nvSpPr>
            <p:spPr>
              <a:xfrm>
                <a:off x="7986031" y="307071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79" name="Freeform 444">
                <a:extLst>
                  <a:ext uri="{FF2B5EF4-FFF2-40B4-BE49-F238E27FC236}">
                    <a16:creationId xmlns:a16="http://schemas.microsoft.com/office/drawing/2014/main" id="{CE38713D-E404-84DB-CD1A-BD732CE544BD}"/>
                  </a:ext>
                </a:extLst>
              </p:cNvPr>
              <p:cNvSpPr/>
              <p:nvPr/>
            </p:nvSpPr>
            <p:spPr>
              <a:xfrm>
                <a:off x="8016247" y="304047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0" name="Freeform 445">
                <a:extLst>
                  <a:ext uri="{FF2B5EF4-FFF2-40B4-BE49-F238E27FC236}">
                    <a16:creationId xmlns:a16="http://schemas.microsoft.com/office/drawing/2014/main" id="{8C639D37-4D85-5B22-0DBC-87E5EF1B0F8B}"/>
                  </a:ext>
                </a:extLst>
              </p:cNvPr>
              <p:cNvSpPr/>
              <p:nvPr/>
            </p:nvSpPr>
            <p:spPr>
              <a:xfrm>
                <a:off x="8026823"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1" name="Freeform 446">
                <a:extLst>
                  <a:ext uri="{FF2B5EF4-FFF2-40B4-BE49-F238E27FC236}">
                    <a16:creationId xmlns:a16="http://schemas.microsoft.com/office/drawing/2014/main" id="{C9ECCA6A-1043-AF60-E15B-3A377DE60B3D}"/>
                  </a:ext>
                </a:extLst>
              </p:cNvPr>
              <p:cNvSpPr/>
              <p:nvPr/>
            </p:nvSpPr>
            <p:spPr>
              <a:xfrm>
                <a:off x="805704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2" name="Freeform 447">
                <a:extLst>
                  <a:ext uri="{FF2B5EF4-FFF2-40B4-BE49-F238E27FC236}">
                    <a16:creationId xmlns:a16="http://schemas.microsoft.com/office/drawing/2014/main" id="{6DFF01DA-1A1C-C17B-38F7-47407A4DAADA}"/>
                  </a:ext>
                </a:extLst>
              </p:cNvPr>
              <p:cNvSpPr/>
              <p:nvPr/>
            </p:nvSpPr>
            <p:spPr>
              <a:xfrm>
                <a:off x="803286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3" name="Freeform 448">
                <a:extLst>
                  <a:ext uri="{FF2B5EF4-FFF2-40B4-BE49-F238E27FC236}">
                    <a16:creationId xmlns:a16="http://schemas.microsoft.com/office/drawing/2014/main" id="{7C5FA902-88D5-E65A-DC29-0620E29CC924}"/>
                  </a:ext>
                </a:extLst>
              </p:cNvPr>
              <p:cNvSpPr/>
              <p:nvPr/>
            </p:nvSpPr>
            <p:spPr>
              <a:xfrm>
                <a:off x="8063083"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4" name="Freeform 449">
                <a:extLst>
                  <a:ext uri="{FF2B5EF4-FFF2-40B4-BE49-F238E27FC236}">
                    <a16:creationId xmlns:a16="http://schemas.microsoft.com/office/drawing/2014/main" id="{6531D2FD-D67F-B831-129A-9ACFA7E84708}"/>
                  </a:ext>
                </a:extLst>
              </p:cNvPr>
              <p:cNvSpPr/>
              <p:nvPr/>
            </p:nvSpPr>
            <p:spPr>
              <a:xfrm>
                <a:off x="803286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5" name="Freeform 450">
                <a:extLst>
                  <a:ext uri="{FF2B5EF4-FFF2-40B4-BE49-F238E27FC236}">
                    <a16:creationId xmlns:a16="http://schemas.microsoft.com/office/drawing/2014/main" id="{25F8490D-C767-5EC7-1B6F-C72896D43A14}"/>
                  </a:ext>
                </a:extLst>
              </p:cNvPr>
              <p:cNvSpPr/>
              <p:nvPr/>
            </p:nvSpPr>
            <p:spPr>
              <a:xfrm>
                <a:off x="8063083"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6" name="Freeform 451">
                <a:extLst>
                  <a:ext uri="{FF2B5EF4-FFF2-40B4-BE49-F238E27FC236}">
                    <a16:creationId xmlns:a16="http://schemas.microsoft.com/office/drawing/2014/main" id="{4010687A-27DB-39FC-0BAA-BB98D472A3D5}"/>
                  </a:ext>
                </a:extLst>
              </p:cNvPr>
              <p:cNvSpPr/>
              <p:nvPr/>
            </p:nvSpPr>
            <p:spPr>
              <a:xfrm>
                <a:off x="808725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7" name="Freeform 452">
                <a:extLst>
                  <a:ext uri="{FF2B5EF4-FFF2-40B4-BE49-F238E27FC236}">
                    <a16:creationId xmlns:a16="http://schemas.microsoft.com/office/drawing/2014/main" id="{EAA06F62-C94E-676C-118B-421D5CC859D1}"/>
                  </a:ext>
                </a:extLst>
              </p:cNvPr>
              <p:cNvSpPr/>
              <p:nvPr/>
            </p:nvSpPr>
            <p:spPr>
              <a:xfrm>
                <a:off x="811747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8" name="Freeform 453">
                <a:extLst>
                  <a:ext uri="{FF2B5EF4-FFF2-40B4-BE49-F238E27FC236}">
                    <a16:creationId xmlns:a16="http://schemas.microsoft.com/office/drawing/2014/main" id="{190D66FC-CE83-E861-5023-85583977523D}"/>
                  </a:ext>
                </a:extLst>
              </p:cNvPr>
              <p:cNvSpPr/>
              <p:nvPr/>
            </p:nvSpPr>
            <p:spPr>
              <a:xfrm>
                <a:off x="8114451"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89" name="Freeform 454">
                <a:extLst>
                  <a:ext uri="{FF2B5EF4-FFF2-40B4-BE49-F238E27FC236}">
                    <a16:creationId xmlns:a16="http://schemas.microsoft.com/office/drawing/2014/main" id="{A294961D-DC5C-2328-930C-189CEBAFDBD4}"/>
                  </a:ext>
                </a:extLst>
              </p:cNvPr>
              <p:cNvSpPr/>
              <p:nvPr/>
            </p:nvSpPr>
            <p:spPr>
              <a:xfrm>
                <a:off x="8144667"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0" name="Freeform 455">
                <a:extLst>
                  <a:ext uri="{FF2B5EF4-FFF2-40B4-BE49-F238E27FC236}">
                    <a16:creationId xmlns:a16="http://schemas.microsoft.com/office/drawing/2014/main" id="{31341F13-B5DF-C5FC-4466-0ECCFFC96C1D}"/>
                  </a:ext>
                </a:extLst>
              </p:cNvPr>
              <p:cNvSpPr/>
              <p:nvPr/>
            </p:nvSpPr>
            <p:spPr>
              <a:xfrm>
                <a:off x="812049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1" name="Freeform 456">
                <a:extLst>
                  <a:ext uri="{FF2B5EF4-FFF2-40B4-BE49-F238E27FC236}">
                    <a16:creationId xmlns:a16="http://schemas.microsoft.com/office/drawing/2014/main" id="{6476EDD3-0CDD-44BD-749A-CA07555DDFB3}"/>
                  </a:ext>
                </a:extLst>
              </p:cNvPr>
              <p:cNvSpPr/>
              <p:nvPr/>
            </p:nvSpPr>
            <p:spPr>
              <a:xfrm>
                <a:off x="815071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2" name="Freeform 457">
                <a:extLst>
                  <a:ext uri="{FF2B5EF4-FFF2-40B4-BE49-F238E27FC236}">
                    <a16:creationId xmlns:a16="http://schemas.microsoft.com/office/drawing/2014/main" id="{57715192-B891-418C-6B39-679E14174BC9}"/>
                  </a:ext>
                </a:extLst>
              </p:cNvPr>
              <p:cNvSpPr/>
              <p:nvPr/>
            </p:nvSpPr>
            <p:spPr>
              <a:xfrm>
                <a:off x="812049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3" name="Freeform 458">
                <a:extLst>
                  <a:ext uri="{FF2B5EF4-FFF2-40B4-BE49-F238E27FC236}">
                    <a16:creationId xmlns:a16="http://schemas.microsoft.com/office/drawing/2014/main" id="{6ACA3DBB-800D-2837-7F06-3344E52D6848}"/>
                  </a:ext>
                </a:extLst>
              </p:cNvPr>
              <p:cNvSpPr/>
              <p:nvPr/>
            </p:nvSpPr>
            <p:spPr>
              <a:xfrm>
                <a:off x="8150710"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4" name="Freeform 459">
                <a:extLst>
                  <a:ext uri="{FF2B5EF4-FFF2-40B4-BE49-F238E27FC236}">
                    <a16:creationId xmlns:a16="http://schemas.microsoft.com/office/drawing/2014/main" id="{546CF00B-A293-A125-F677-716FDF02B5F0}"/>
                  </a:ext>
                </a:extLst>
              </p:cNvPr>
              <p:cNvSpPr/>
              <p:nvPr/>
            </p:nvSpPr>
            <p:spPr>
              <a:xfrm>
                <a:off x="8140134"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5" name="Freeform 460">
                <a:extLst>
                  <a:ext uri="{FF2B5EF4-FFF2-40B4-BE49-F238E27FC236}">
                    <a16:creationId xmlns:a16="http://schemas.microsoft.com/office/drawing/2014/main" id="{9FDB6F29-B42F-668B-F728-20826CA4C363}"/>
                  </a:ext>
                </a:extLst>
              </p:cNvPr>
              <p:cNvSpPr/>
              <p:nvPr/>
            </p:nvSpPr>
            <p:spPr>
              <a:xfrm>
                <a:off x="8170351"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6" name="Freeform 461">
                <a:extLst>
                  <a:ext uri="{FF2B5EF4-FFF2-40B4-BE49-F238E27FC236}">
                    <a16:creationId xmlns:a16="http://schemas.microsoft.com/office/drawing/2014/main" id="{3A56B614-3FA4-CE03-6368-C0C15CEEEB5B}"/>
                  </a:ext>
                </a:extLst>
              </p:cNvPr>
              <p:cNvSpPr/>
              <p:nvPr/>
            </p:nvSpPr>
            <p:spPr>
              <a:xfrm>
                <a:off x="8368268"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7" name="Freeform 462">
                <a:extLst>
                  <a:ext uri="{FF2B5EF4-FFF2-40B4-BE49-F238E27FC236}">
                    <a16:creationId xmlns:a16="http://schemas.microsoft.com/office/drawing/2014/main" id="{1015ACB8-7A14-D97A-5093-3D97008F631A}"/>
                  </a:ext>
                </a:extLst>
              </p:cNvPr>
              <p:cNvSpPr/>
              <p:nvPr/>
            </p:nvSpPr>
            <p:spPr>
              <a:xfrm>
                <a:off x="8398484"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8" name="Freeform 463">
                <a:extLst>
                  <a:ext uri="{FF2B5EF4-FFF2-40B4-BE49-F238E27FC236}">
                    <a16:creationId xmlns:a16="http://schemas.microsoft.com/office/drawing/2014/main" id="{46EBB6CC-8A02-ECEE-D861-BD14BE18A398}"/>
                  </a:ext>
                </a:extLst>
              </p:cNvPr>
              <p:cNvSpPr/>
              <p:nvPr/>
            </p:nvSpPr>
            <p:spPr>
              <a:xfrm>
                <a:off x="8483090"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599" name="Freeform 464">
                <a:extLst>
                  <a:ext uri="{FF2B5EF4-FFF2-40B4-BE49-F238E27FC236}">
                    <a16:creationId xmlns:a16="http://schemas.microsoft.com/office/drawing/2014/main" id="{EB8D5DD8-3E24-51E1-0261-3B0063FAE508}"/>
                  </a:ext>
                </a:extLst>
              </p:cNvPr>
              <p:cNvSpPr/>
              <p:nvPr/>
            </p:nvSpPr>
            <p:spPr>
              <a:xfrm>
                <a:off x="8513306"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0" name="Freeform 465">
                <a:extLst>
                  <a:ext uri="{FF2B5EF4-FFF2-40B4-BE49-F238E27FC236}">
                    <a16:creationId xmlns:a16="http://schemas.microsoft.com/office/drawing/2014/main" id="{BEB670C5-7DBA-490E-E2C2-6DFA33C1544D}"/>
                  </a:ext>
                </a:extLst>
              </p:cNvPr>
              <p:cNvSpPr/>
              <p:nvPr/>
            </p:nvSpPr>
            <p:spPr>
              <a:xfrm>
                <a:off x="8603955"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1" name="Freeform 466">
                <a:extLst>
                  <a:ext uri="{FF2B5EF4-FFF2-40B4-BE49-F238E27FC236}">
                    <a16:creationId xmlns:a16="http://schemas.microsoft.com/office/drawing/2014/main" id="{33A38E74-6846-BD2D-1EAD-DABFE57575E4}"/>
                  </a:ext>
                </a:extLst>
              </p:cNvPr>
              <p:cNvSpPr/>
              <p:nvPr/>
            </p:nvSpPr>
            <p:spPr>
              <a:xfrm>
                <a:off x="863417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2" name="Freeform 467">
                <a:extLst>
                  <a:ext uri="{FF2B5EF4-FFF2-40B4-BE49-F238E27FC236}">
                    <a16:creationId xmlns:a16="http://schemas.microsoft.com/office/drawing/2014/main" id="{20CCE5C5-9375-9DCF-4F2B-E7595669D21C}"/>
                  </a:ext>
                </a:extLst>
              </p:cNvPr>
              <p:cNvSpPr/>
              <p:nvPr/>
            </p:nvSpPr>
            <p:spPr>
              <a:xfrm>
                <a:off x="8892522"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3" name="Freeform 468">
                <a:extLst>
                  <a:ext uri="{FF2B5EF4-FFF2-40B4-BE49-F238E27FC236}">
                    <a16:creationId xmlns:a16="http://schemas.microsoft.com/office/drawing/2014/main" id="{65A4AB65-216A-09A5-F847-BCFE0C119EAD}"/>
                  </a:ext>
                </a:extLst>
              </p:cNvPr>
              <p:cNvSpPr/>
              <p:nvPr/>
            </p:nvSpPr>
            <p:spPr>
              <a:xfrm>
                <a:off x="8922738"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4" name="Freeform 469">
                <a:extLst>
                  <a:ext uri="{FF2B5EF4-FFF2-40B4-BE49-F238E27FC236}">
                    <a16:creationId xmlns:a16="http://schemas.microsoft.com/office/drawing/2014/main" id="{55BB1E84-59DF-2B1B-B780-B8A98B805DFC}"/>
                  </a:ext>
                </a:extLst>
              </p:cNvPr>
              <p:cNvSpPr/>
              <p:nvPr/>
            </p:nvSpPr>
            <p:spPr>
              <a:xfrm>
                <a:off x="8900076"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5" name="Freeform 470">
                <a:extLst>
                  <a:ext uri="{FF2B5EF4-FFF2-40B4-BE49-F238E27FC236}">
                    <a16:creationId xmlns:a16="http://schemas.microsoft.com/office/drawing/2014/main" id="{31CE02F7-F109-DBA7-7ADC-55274214A4FE}"/>
                  </a:ext>
                </a:extLst>
              </p:cNvPr>
              <p:cNvSpPr/>
              <p:nvPr/>
            </p:nvSpPr>
            <p:spPr>
              <a:xfrm>
                <a:off x="8930292"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6" name="Freeform 471">
                <a:extLst>
                  <a:ext uri="{FF2B5EF4-FFF2-40B4-BE49-F238E27FC236}">
                    <a16:creationId xmlns:a16="http://schemas.microsoft.com/office/drawing/2014/main" id="{060A5B28-0B88-9189-94C9-2B3782AEFCB0}"/>
                  </a:ext>
                </a:extLst>
              </p:cNvPr>
              <p:cNvSpPr/>
              <p:nvPr/>
            </p:nvSpPr>
            <p:spPr>
              <a:xfrm>
                <a:off x="8927270"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7" name="Freeform 472">
                <a:extLst>
                  <a:ext uri="{FF2B5EF4-FFF2-40B4-BE49-F238E27FC236}">
                    <a16:creationId xmlns:a16="http://schemas.microsoft.com/office/drawing/2014/main" id="{D941DB1C-B695-ADBA-7F88-4C5358F6357F}"/>
                  </a:ext>
                </a:extLst>
              </p:cNvPr>
              <p:cNvSpPr/>
              <p:nvPr/>
            </p:nvSpPr>
            <p:spPr>
              <a:xfrm>
                <a:off x="8957487"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8" name="Freeform 473">
                <a:extLst>
                  <a:ext uri="{FF2B5EF4-FFF2-40B4-BE49-F238E27FC236}">
                    <a16:creationId xmlns:a16="http://schemas.microsoft.com/office/drawing/2014/main" id="{AD0C4A06-CF83-1267-1B50-D49B69F9A4D8}"/>
                  </a:ext>
                </a:extLst>
              </p:cNvPr>
              <p:cNvSpPr/>
              <p:nvPr/>
            </p:nvSpPr>
            <p:spPr>
              <a:xfrm>
                <a:off x="898014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09" name="Freeform 474">
                <a:extLst>
                  <a:ext uri="{FF2B5EF4-FFF2-40B4-BE49-F238E27FC236}">
                    <a16:creationId xmlns:a16="http://schemas.microsoft.com/office/drawing/2014/main" id="{212A1CB3-795A-3FBD-672D-FA362D8CBC49}"/>
                  </a:ext>
                </a:extLst>
              </p:cNvPr>
              <p:cNvSpPr/>
              <p:nvPr/>
            </p:nvSpPr>
            <p:spPr>
              <a:xfrm>
                <a:off x="901036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10" name="Freeform 475">
                <a:extLst>
                  <a:ext uri="{FF2B5EF4-FFF2-40B4-BE49-F238E27FC236}">
                    <a16:creationId xmlns:a16="http://schemas.microsoft.com/office/drawing/2014/main" id="{FCCBB107-9922-1928-B2DE-DBEF1DD751CA}"/>
                  </a:ext>
                </a:extLst>
              </p:cNvPr>
              <p:cNvSpPr/>
              <p:nvPr/>
            </p:nvSpPr>
            <p:spPr>
              <a:xfrm>
                <a:off x="912820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11" name="Freeform 476">
                <a:extLst>
                  <a:ext uri="{FF2B5EF4-FFF2-40B4-BE49-F238E27FC236}">
                    <a16:creationId xmlns:a16="http://schemas.microsoft.com/office/drawing/2014/main" id="{DADC0D1C-0724-F7F0-C417-CCF38DAAEAC0}"/>
                  </a:ext>
                </a:extLst>
              </p:cNvPr>
              <p:cNvSpPr/>
              <p:nvPr/>
            </p:nvSpPr>
            <p:spPr>
              <a:xfrm>
                <a:off x="915842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12" name="Freeform 477">
                <a:extLst>
                  <a:ext uri="{FF2B5EF4-FFF2-40B4-BE49-F238E27FC236}">
                    <a16:creationId xmlns:a16="http://schemas.microsoft.com/office/drawing/2014/main" id="{C2F4F4C0-286A-87B2-1A13-680F2DC8AFB6}"/>
                  </a:ext>
                </a:extLst>
              </p:cNvPr>
              <p:cNvSpPr/>
              <p:nvPr/>
            </p:nvSpPr>
            <p:spPr>
              <a:xfrm>
                <a:off x="9718939" y="324305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613" name="Freeform 478">
                <a:extLst>
                  <a:ext uri="{FF2B5EF4-FFF2-40B4-BE49-F238E27FC236}">
                    <a16:creationId xmlns:a16="http://schemas.microsoft.com/office/drawing/2014/main" id="{D0ADCB30-D219-9847-C2CB-711410FB173C}"/>
                  </a:ext>
                </a:extLst>
              </p:cNvPr>
              <p:cNvSpPr/>
              <p:nvPr/>
            </p:nvSpPr>
            <p:spPr>
              <a:xfrm>
                <a:off x="9749155" y="321281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922" name="Graphic 4">
              <a:extLst>
                <a:ext uri="{FF2B5EF4-FFF2-40B4-BE49-F238E27FC236}">
                  <a16:creationId xmlns:a16="http://schemas.microsoft.com/office/drawing/2014/main" id="{EBD50F95-03AA-F485-0FDF-8D28BCD0C33F}"/>
                </a:ext>
              </a:extLst>
            </p:cNvPr>
            <p:cNvGrpSpPr/>
            <p:nvPr/>
          </p:nvGrpSpPr>
          <p:grpSpPr>
            <a:xfrm>
              <a:off x="1545190" y="3610294"/>
              <a:ext cx="8009505" cy="3675714"/>
              <a:chOff x="2953498" y="1020778"/>
              <a:chExt cx="5738084" cy="2344727"/>
            </a:xfrm>
            <a:noFill/>
          </p:grpSpPr>
          <p:sp>
            <p:nvSpPr>
              <p:cNvPr id="2021" name="Freeform 480">
                <a:extLst>
                  <a:ext uri="{FF2B5EF4-FFF2-40B4-BE49-F238E27FC236}">
                    <a16:creationId xmlns:a16="http://schemas.microsoft.com/office/drawing/2014/main" id="{6721A236-6F7E-34E7-4077-1C0670320668}"/>
                  </a:ext>
                </a:extLst>
              </p:cNvPr>
              <p:cNvSpPr/>
              <p:nvPr/>
            </p:nvSpPr>
            <p:spPr>
              <a:xfrm>
                <a:off x="2977671" y="1051013"/>
                <a:ext cx="5683695" cy="2284257"/>
              </a:xfrm>
              <a:custGeom>
                <a:avLst/>
                <a:gdLst>
                  <a:gd name="connsiteX0" fmla="*/ 0 w 5683695"/>
                  <a:gd name="connsiteY0" fmla="*/ 0 h 2284257"/>
                  <a:gd name="connsiteX1" fmla="*/ 74030 w 5683695"/>
                  <a:gd name="connsiteY1" fmla="*/ 0 h 2284257"/>
                  <a:gd name="connsiteX2" fmla="*/ 74030 w 5683695"/>
                  <a:gd name="connsiteY2" fmla="*/ 24188 h 2284257"/>
                  <a:gd name="connsiteX3" fmla="*/ 120865 w 5683695"/>
                  <a:gd name="connsiteY3" fmla="*/ 24188 h 2284257"/>
                  <a:gd name="connsiteX4" fmla="*/ 120865 w 5683695"/>
                  <a:gd name="connsiteY4" fmla="*/ 46864 h 2284257"/>
                  <a:gd name="connsiteX5" fmla="*/ 134463 w 5683695"/>
                  <a:gd name="connsiteY5" fmla="*/ 46864 h 2284257"/>
                  <a:gd name="connsiteX6" fmla="*/ 134463 w 5683695"/>
                  <a:gd name="connsiteY6" fmla="*/ 71052 h 2284257"/>
                  <a:gd name="connsiteX7" fmla="*/ 362596 w 5683695"/>
                  <a:gd name="connsiteY7" fmla="*/ 71052 h 2284257"/>
                  <a:gd name="connsiteX8" fmla="*/ 362596 w 5683695"/>
                  <a:gd name="connsiteY8" fmla="*/ 95240 h 2284257"/>
                  <a:gd name="connsiteX9" fmla="*/ 524254 w 5683695"/>
                  <a:gd name="connsiteY9" fmla="*/ 95240 h 2284257"/>
                  <a:gd name="connsiteX10" fmla="*/ 524254 w 5683695"/>
                  <a:gd name="connsiteY10" fmla="*/ 119428 h 2284257"/>
                  <a:gd name="connsiteX11" fmla="*/ 543894 w 5683695"/>
                  <a:gd name="connsiteY11" fmla="*/ 119428 h 2284257"/>
                  <a:gd name="connsiteX12" fmla="*/ 543894 w 5683695"/>
                  <a:gd name="connsiteY12" fmla="*/ 143616 h 2284257"/>
                  <a:gd name="connsiteX13" fmla="*/ 658716 w 5683695"/>
                  <a:gd name="connsiteY13" fmla="*/ 143616 h 2284257"/>
                  <a:gd name="connsiteX14" fmla="*/ 658716 w 5683695"/>
                  <a:gd name="connsiteY14" fmla="*/ 169316 h 2284257"/>
                  <a:gd name="connsiteX15" fmla="*/ 799222 w 5683695"/>
                  <a:gd name="connsiteY15" fmla="*/ 169316 h 2284257"/>
                  <a:gd name="connsiteX16" fmla="*/ 799222 w 5683695"/>
                  <a:gd name="connsiteY16" fmla="*/ 193504 h 2284257"/>
                  <a:gd name="connsiteX17" fmla="*/ 818863 w 5683695"/>
                  <a:gd name="connsiteY17" fmla="*/ 193504 h 2284257"/>
                  <a:gd name="connsiteX18" fmla="*/ 818863 w 5683695"/>
                  <a:gd name="connsiteY18" fmla="*/ 217692 h 2284257"/>
                  <a:gd name="connsiteX19" fmla="*/ 974477 w 5683695"/>
                  <a:gd name="connsiteY19" fmla="*/ 217692 h 2284257"/>
                  <a:gd name="connsiteX20" fmla="*/ 974477 w 5683695"/>
                  <a:gd name="connsiteY20" fmla="*/ 243392 h 2284257"/>
                  <a:gd name="connsiteX21" fmla="*/ 988075 w 5683695"/>
                  <a:gd name="connsiteY21" fmla="*/ 243392 h 2284257"/>
                  <a:gd name="connsiteX22" fmla="*/ 988075 w 5683695"/>
                  <a:gd name="connsiteY22" fmla="*/ 267580 h 2284257"/>
                  <a:gd name="connsiteX23" fmla="*/ 1114983 w 5683695"/>
                  <a:gd name="connsiteY23" fmla="*/ 267580 h 2284257"/>
                  <a:gd name="connsiteX24" fmla="*/ 1114983 w 5683695"/>
                  <a:gd name="connsiteY24" fmla="*/ 293280 h 2284257"/>
                  <a:gd name="connsiteX25" fmla="*/ 1134624 w 5683695"/>
                  <a:gd name="connsiteY25" fmla="*/ 293280 h 2284257"/>
                  <a:gd name="connsiteX26" fmla="*/ 1134624 w 5683695"/>
                  <a:gd name="connsiteY26" fmla="*/ 318980 h 2284257"/>
                  <a:gd name="connsiteX27" fmla="*/ 1155776 w 5683695"/>
                  <a:gd name="connsiteY27" fmla="*/ 318980 h 2284257"/>
                  <a:gd name="connsiteX28" fmla="*/ 1155776 w 5683695"/>
                  <a:gd name="connsiteY28" fmla="*/ 343168 h 2284257"/>
                  <a:gd name="connsiteX29" fmla="*/ 1175416 w 5683695"/>
                  <a:gd name="connsiteY29" fmla="*/ 343168 h 2284257"/>
                  <a:gd name="connsiteX30" fmla="*/ 1175416 w 5683695"/>
                  <a:gd name="connsiteY30" fmla="*/ 368868 h 2284257"/>
                  <a:gd name="connsiteX31" fmla="*/ 1189013 w 5683695"/>
                  <a:gd name="connsiteY31" fmla="*/ 368868 h 2284257"/>
                  <a:gd name="connsiteX32" fmla="*/ 1189013 w 5683695"/>
                  <a:gd name="connsiteY32" fmla="*/ 393056 h 2284257"/>
                  <a:gd name="connsiteX33" fmla="*/ 1269087 w 5683695"/>
                  <a:gd name="connsiteY33" fmla="*/ 393056 h 2284257"/>
                  <a:gd name="connsiteX34" fmla="*/ 1269087 w 5683695"/>
                  <a:gd name="connsiteY34" fmla="*/ 418755 h 2284257"/>
                  <a:gd name="connsiteX35" fmla="*/ 1282684 w 5683695"/>
                  <a:gd name="connsiteY35" fmla="*/ 418755 h 2284257"/>
                  <a:gd name="connsiteX36" fmla="*/ 1282684 w 5683695"/>
                  <a:gd name="connsiteY36" fmla="*/ 444455 h 2284257"/>
                  <a:gd name="connsiteX37" fmla="*/ 1296281 w 5683695"/>
                  <a:gd name="connsiteY37" fmla="*/ 444455 h 2284257"/>
                  <a:gd name="connsiteX38" fmla="*/ 1296281 w 5683695"/>
                  <a:gd name="connsiteY38" fmla="*/ 468643 h 2284257"/>
                  <a:gd name="connsiteX39" fmla="*/ 1364268 w 5683695"/>
                  <a:gd name="connsiteY39" fmla="*/ 468643 h 2284257"/>
                  <a:gd name="connsiteX40" fmla="*/ 1364268 w 5683695"/>
                  <a:gd name="connsiteY40" fmla="*/ 494343 h 2284257"/>
                  <a:gd name="connsiteX41" fmla="*/ 1389952 w 5683695"/>
                  <a:gd name="connsiteY41" fmla="*/ 494343 h 2284257"/>
                  <a:gd name="connsiteX42" fmla="*/ 1389952 w 5683695"/>
                  <a:gd name="connsiteY42" fmla="*/ 520043 h 2284257"/>
                  <a:gd name="connsiteX43" fmla="*/ 1457939 w 5683695"/>
                  <a:gd name="connsiteY43" fmla="*/ 520043 h 2284257"/>
                  <a:gd name="connsiteX44" fmla="*/ 1457939 w 5683695"/>
                  <a:gd name="connsiteY44" fmla="*/ 544231 h 2284257"/>
                  <a:gd name="connsiteX45" fmla="*/ 1491177 w 5683695"/>
                  <a:gd name="connsiteY45" fmla="*/ 544231 h 2284257"/>
                  <a:gd name="connsiteX46" fmla="*/ 1491177 w 5683695"/>
                  <a:gd name="connsiteY46" fmla="*/ 569931 h 2284257"/>
                  <a:gd name="connsiteX47" fmla="*/ 1497220 w 5683695"/>
                  <a:gd name="connsiteY47" fmla="*/ 569931 h 2284257"/>
                  <a:gd name="connsiteX48" fmla="*/ 1497220 w 5683695"/>
                  <a:gd name="connsiteY48" fmla="*/ 595630 h 2284257"/>
                  <a:gd name="connsiteX49" fmla="*/ 1510818 w 5683695"/>
                  <a:gd name="connsiteY49" fmla="*/ 595630 h 2284257"/>
                  <a:gd name="connsiteX50" fmla="*/ 1510818 w 5683695"/>
                  <a:gd name="connsiteY50" fmla="*/ 621330 h 2284257"/>
                  <a:gd name="connsiteX51" fmla="*/ 1531969 w 5683695"/>
                  <a:gd name="connsiteY51" fmla="*/ 621330 h 2284257"/>
                  <a:gd name="connsiteX52" fmla="*/ 1531969 w 5683695"/>
                  <a:gd name="connsiteY52" fmla="*/ 645518 h 2284257"/>
                  <a:gd name="connsiteX53" fmla="*/ 1598445 w 5683695"/>
                  <a:gd name="connsiteY53" fmla="*/ 645518 h 2284257"/>
                  <a:gd name="connsiteX54" fmla="*/ 1598445 w 5683695"/>
                  <a:gd name="connsiteY54" fmla="*/ 671218 h 2284257"/>
                  <a:gd name="connsiteX55" fmla="*/ 1612042 w 5683695"/>
                  <a:gd name="connsiteY55" fmla="*/ 671218 h 2284257"/>
                  <a:gd name="connsiteX56" fmla="*/ 1612042 w 5683695"/>
                  <a:gd name="connsiteY56" fmla="*/ 696918 h 2284257"/>
                  <a:gd name="connsiteX57" fmla="*/ 1639237 w 5683695"/>
                  <a:gd name="connsiteY57" fmla="*/ 696918 h 2284257"/>
                  <a:gd name="connsiteX58" fmla="*/ 1639237 w 5683695"/>
                  <a:gd name="connsiteY58" fmla="*/ 722618 h 2284257"/>
                  <a:gd name="connsiteX59" fmla="*/ 1686072 w 5683695"/>
                  <a:gd name="connsiteY59" fmla="*/ 722618 h 2284257"/>
                  <a:gd name="connsiteX60" fmla="*/ 1686072 w 5683695"/>
                  <a:gd name="connsiteY60" fmla="*/ 748317 h 2284257"/>
                  <a:gd name="connsiteX61" fmla="*/ 1726864 w 5683695"/>
                  <a:gd name="connsiteY61" fmla="*/ 748317 h 2284257"/>
                  <a:gd name="connsiteX62" fmla="*/ 1726864 w 5683695"/>
                  <a:gd name="connsiteY62" fmla="*/ 774017 h 2284257"/>
                  <a:gd name="connsiteX63" fmla="*/ 1779743 w 5683695"/>
                  <a:gd name="connsiteY63" fmla="*/ 774017 h 2284257"/>
                  <a:gd name="connsiteX64" fmla="*/ 1779743 w 5683695"/>
                  <a:gd name="connsiteY64" fmla="*/ 799717 h 2284257"/>
                  <a:gd name="connsiteX65" fmla="*/ 1793340 w 5683695"/>
                  <a:gd name="connsiteY65" fmla="*/ 799717 h 2284257"/>
                  <a:gd name="connsiteX66" fmla="*/ 1793340 w 5683695"/>
                  <a:gd name="connsiteY66" fmla="*/ 825417 h 2284257"/>
                  <a:gd name="connsiteX67" fmla="*/ 1826578 w 5683695"/>
                  <a:gd name="connsiteY67" fmla="*/ 825417 h 2284257"/>
                  <a:gd name="connsiteX68" fmla="*/ 1826578 w 5683695"/>
                  <a:gd name="connsiteY68" fmla="*/ 851117 h 2284257"/>
                  <a:gd name="connsiteX69" fmla="*/ 1847730 w 5683695"/>
                  <a:gd name="connsiteY69" fmla="*/ 851117 h 2284257"/>
                  <a:gd name="connsiteX70" fmla="*/ 1847730 w 5683695"/>
                  <a:gd name="connsiteY70" fmla="*/ 876816 h 2284257"/>
                  <a:gd name="connsiteX71" fmla="*/ 1874924 w 5683695"/>
                  <a:gd name="connsiteY71" fmla="*/ 876816 h 2284257"/>
                  <a:gd name="connsiteX72" fmla="*/ 1874924 w 5683695"/>
                  <a:gd name="connsiteY72" fmla="*/ 902516 h 2284257"/>
                  <a:gd name="connsiteX73" fmla="*/ 1927803 w 5683695"/>
                  <a:gd name="connsiteY73" fmla="*/ 902516 h 2284257"/>
                  <a:gd name="connsiteX74" fmla="*/ 1927803 w 5683695"/>
                  <a:gd name="connsiteY74" fmla="*/ 929728 h 2284257"/>
                  <a:gd name="connsiteX75" fmla="*/ 2001833 w 5683695"/>
                  <a:gd name="connsiteY75" fmla="*/ 929728 h 2284257"/>
                  <a:gd name="connsiteX76" fmla="*/ 2001833 w 5683695"/>
                  <a:gd name="connsiteY76" fmla="*/ 955428 h 2284257"/>
                  <a:gd name="connsiteX77" fmla="*/ 2081906 w 5683695"/>
                  <a:gd name="connsiteY77" fmla="*/ 955428 h 2284257"/>
                  <a:gd name="connsiteX78" fmla="*/ 2081906 w 5683695"/>
                  <a:gd name="connsiteY78" fmla="*/ 981127 h 2284257"/>
                  <a:gd name="connsiteX79" fmla="*/ 2155937 w 5683695"/>
                  <a:gd name="connsiteY79" fmla="*/ 981127 h 2284257"/>
                  <a:gd name="connsiteX80" fmla="*/ 2155937 w 5683695"/>
                  <a:gd name="connsiteY80" fmla="*/ 1006827 h 2284257"/>
                  <a:gd name="connsiteX81" fmla="*/ 2190686 w 5683695"/>
                  <a:gd name="connsiteY81" fmla="*/ 1006827 h 2284257"/>
                  <a:gd name="connsiteX82" fmla="*/ 2190686 w 5683695"/>
                  <a:gd name="connsiteY82" fmla="*/ 1032527 h 2284257"/>
                  <a:gd name="connsiteX83" fmla="*/ 2202772 w 5683695"/>
                  <a:gd name="connsiteY83" fmla="*/ 1032527 h 2284257"/>
                  <a:gd name="connsiteX84" fmla="*/ 2202772 w 5683695"/>
                  <a:gd name="connsiteY84" fmla="*/ 1059739 h 2284257"/>
                  <a:gd name="connsiteX85" fmla="*/ 2216369 w 5683695"/>
                  <a:gd name="connsiteY85" fmla="*/ 1059739 h 2284257"/>
                  <a:gd name="connsiteX86" fmla="*/ 2216369 w 5683695"/>
                  <a:gd name="connsiteY86" fmla="*/ 1085438 h 2284257"/>
                  <a:gd name="connsiteX87" fmla="*/ 2270759 w 5683695"/>
                  <a:gd name="connsiteY87" fmla="*/ 1085438 h 2284257"/>
                  <a:gd name="connsiteX88" fmla="*/ 2270759 w 5683695"/>
                  <a:gd name="connsiteY88" fmla="*/ 1111138 h 2284257"/>
                  <a:gd name="connsiteX89" fmla="*/ 2506446 w 5683695"/>
                  <a:gd name="connsiteY89" fmla="*/ 1111138 h 2284257"/>
                  <a:gd name="connsiteX90" fmla="*/ 2506446 w 5683695"/>
                  <a:gd name="connsiteY90" fmla="*/ 1138350 h 2284257"/>
                  <a:gd name="connsiteX91" fmla="*/ 2566879 w 5683695"/>
                  <a:gd name="connsiteY91" fmla="*/ 1138350 h 2284257"/>
                  <a:gd name="connsiteX92" fmla="*/ 2566879 w 5683695"/>
                  <a:gd name="connsiteY92" fmla="*/ 1164049 h 2284257"/>
                  <a:gd name="connsiteX93" fmla="*/ 2586520 w 5683695"/>
                  <a:gd name="connsiteY93" fmla="*/ 1164049 h 2284257"/>
                  <a:gd name="connsiteX94" fmla="*/ 2586520 w 5683695"/>
                  <a:gd name="connsiteY94" fmla="*/ 1191261 h 2284257"/>
                  <a:gd name="connsiteX95" fmla="*/ 2600117 w 5683695"/>
                  <a:gd name="connsiteY95" fmla="*/ 1191261 h 2284257"/>
                  <a:gd name="connsiteX96" fmla="*/ 2600117 w 5683695"/>
                  <a:gd name="connsiteY96" fmla="*/ 1218473 h 2284257"/>
                  <a:gd name="connsiteX97" fmla="*/ 2680190 w 5683695"/>
                  <a:gd name="connsiteY97" fmla="*/ 1218473 h 2284257"/>
                  <a:gd name="connsiteX98" fmla="*/ 2680190 w 5683695"/>
                  <a:gd name="connsiteY98" fmla="*/ 1245684 h 2284257"/>
                  <a:gd name="connsiteX99" fmla="*/ 2713428 w 5683695"/>
                  <a:gd name="connsiteY99" fmla="*/ 1245684 h 2284257"/>
                  <a:gd name="connsiteX100" fmla="*/ 2713428 w 5683695"/>
                  <a:gd name="connsiteY100" fmla="*/ 1272896 h 2284257"/>
                  <a:gd name="connsiteX101" fmla="*/ 2767818 w 5683695"/>
                  <a:gd name="connsiteY101" fmla="*/ 1272896 h 2284257"/>
                  <a:gd name="connsiteX102" fmla="*/ 2767818 w 5683695"/>
                  <a:gd name="connsiteY102" fmla="*/ 1301619 h 2284257"/>
                  <a:gd name="connsiteX103" fmla="*/ 2773861 w 5683695"/>
                  <a:gd name="connsiteY103" fmla="*/ 1301619 h 2284257"/>
                  <a:gd name="connsiteX104" fmla="*/ 2773861 w 5683695"/>
                  <a:gd name="connsiteY104" fmla="*/ 1328830 h 2284257"/>
                  <a:gd name="connsiteX105" fmla="*/ 2888683 w 5683695"/>
                  <a:gd name="connsiteY105" fmla="*/ 1328830 h 2284257"/>
                  <a:gd name="connsiteX106" fmla="*/ 2888683 w 5683695"/>
                  <a:gd name="connsiteY106" fmla="*/ 1359065 h 2284257"/>
                  <a:gd name="connsiteX107" fmla="*/ 2956670 w 5683695"/>
                  <a:gd name="connsiteY107" fmla="*/ 1359065 h 2284257"/>
                  <a:gd name="connsiteX108" fmla="*/ 2956670 w 5683695"/>
                  <a:gd name="connsiteY108" fmla="*/ 1390812 h 2284257"/>
                  <a:gd name="connsiteX109" fmla="*/ 3023146 w 5683695"/>
                  <a:gd name="connsiteY109" fmla="*/ 1390812 h 2284257"/>
                  <a:gd name="connsiteX110" fmla="*/ 3023146 w 5683695"/>
                  <a:gd name="connsiteY110" fmla="*/ 1421047 h 2284257"/>
                  <a:gd name="connsiteX111" fmla="*/ 3050341 w 5683695"/>
                  <a:gd name="connsiteY111" fmla="*/ 1421047 h 2284257"/>
                  <a:gd name="connsiteX112" fmla="*/ 3050341 w 5683695"/>
                  <a:gd name="connsiteY112" fmla="*/ 1452794 h 2284257"/>
                  <a:gd name="connsiteX113" fmla="*/ 3089622 w 5683695"/>
                  <a:gd name="connsiteY113" fmla="*/ 1452794 h 2284257"/>
                  <a:gd name="connsiteX114" fmla="*/ 3089622 w 5683695"/>
                  <a:gd name="connsiteY114" fmla="*/ 1483029 h 2284257"/>
                  <a:gd name="connsiteX115" fmla="*/ 3116816 w 5683695"/>
                  <a:gd name="connsiteY115" fmla="*/ 1483029 h 2284257"/>
                  <a:gd name="connsiteX116" fmla="*/ 3116816 w 5683695"/>
                  <a:gd name="connsiteY116" fmla="*/ 1514776 h 2284257"/>
                  <a:gd name="connsiteX117" fmla="*/ 3198400 w 5683695"/>
                  <a:gd name="connsiteY117" fmla="*/ 1514776 h 2284257"/>
                  <a:gd name="connsiteX118" fmla="*/ 3198400 w 5683695"/>
                  <a:gd name="connsiteY118" fmla="*/ 1549546 h 2284257"/>
                  <a:gd name="connsiteX119" fmla="*/ 3218041 w 5683695"/>
                  <a:gd name="connsiteY119" fmla="*/ 1549546 h 2284257"/>
                  <a:gd name="connsiteX120" fmla="*/ 3218041 w 5683695"/>
                  <a:gd name="connsiteY120" fmla="*/ 1584317 h 2284257"/>
                  <a:gd name="connsiteX121" fmla="*/ 3264877 w 5683695"/>
                  <a:gd name="connsiteY121" fmla="*/ 1584317 h 2284257"/>
                  <a:gd name="connsiteX122" fmla="*/ 3264877 w 5683695"/>
                  <a:gd name="connsiteY122" fmla="*/ 1620599 h 2284257"/>
                  <a:gd name="connsiteX123" fmla="*/ 3418980 w 5683695"/>
                  <a:gd name="connsiteY123" fmla="*/ 1620599 h 2284257"/>
                  <a:gd name="connsiteX124" fmla="*/ 3418980 w 5683695"/>
                  <a:gd name="connsiteY124" fmla="*/ 1659904 h 2284257"/>
                  <a:gd name="connsiteX125" fmla="*/ 3426534 w 5683695"/>
                  <a:gd name="connsiteY125" fmla="*/ 1659904 h 2284257"/>
                  <a:gd name="connsiteX126" fmla="*/ 3426534 w 5683695"/>
                  <a:gd name="connsiteY126" fmla="*/ 1699210 h 2284257"/>
                  <a:gd name="connsiteX127" fmla="*/ 3459772 w 5683695"/>
                  <a:gd name="connsiteY127" fmla="*/ 1699210 h 2284257"/>
                  <a:gd name="connsiteX128" fmla="*/ 3459772 w 5683695"/>
                  <a:gd name="connsiteY128" fmla="*/ 1738515 h 2284257"/>
                  <a:gd name="connsiteX129" fmla="*/ 3465815 w 5683695"/>
                  <a:gd name="connsiteY129" fmla="*/ 1738515 h 2284257"/>
                  <a:gd name="connsiteX130" fmla="*/ 3465815 w 5683695"/>
                  <a:gd name="connsiteY130" fmla="*/ 1779333 h 2284257"/>
                  <a:gd name="connsiteX131" fmla="*/ 3486967 w 5683695"/>
                  <a:gd name="connsiteY131" fmla="*/ 1779333 h 2284257"/>
                  <a:gd name="connsiteX132" fmla="*/ 3486967 w 5683695"/>
                  <a:gd name="connsiteY132" fmla="*/ 1821662 h 2284257"/>
                  <a:gd name="connsiteX133" fmla="*/ 3574594 w 5683695"/>
                  <a:gd name="connsiteY133" fmla="*/ 1821662 h 2284257"/>
                  <a:gd name="connsiteX134" fmla="*/ 3574594 w 5683695"/>
                  <a:gd name="connsiteY134" fmla="*/ 1868526 h 2284257"/>
                  <a:gd name="connsiteX135" fmla="*/ 3956831 w 5683695"/>
                  <a:gd name="connsiteY135" fmla="*/ 1868526 h 2284257"/>
                  <a:gd name="connsiteX136" fmla="*/ 3956831 w 5683695"/>
                  <a:gd name="connsiteY136" fmla="*/ 1932020 h 2284257"/>
                  <a:gd name="connsiteX137" fmla="*/ 3990069 w 5683695"/>
                  <a:gd name="connsiteY137" fmla="*/ 1932020 h 2284257"/>
                  <a:gd name="connsiteX138" fmla="*/ 3990069 w 5683695"/>
                  <a:gd name="connsiteY138" fmla="*/ 1995513 h 2284257"/>
                  <a:gd name="connsiteX139" fmla="*/ 4077696 w 5683695"/>
                  <a:gd name="connsiteY139" fmla="*/ 1995513 h 2284257"/>
                  <a:gd name="connsiteX140" fmla="*/ 4077696 w 5683695"/>
                  <a:gd name="connsiteY140" fmla="*/ 2059007 h 2284257"/>
                  <a:gd name="connsiteX141" fmla="*/ 4097337 w 5683695"/>
                  <a:gd name="connsiteY141" fmla="*/ 2059007 h 2284257"/>
                  <a:gd name="connsiteX142" fmla="*/ 4097337 w 5683695"/>
                  <a:gd name="connsiteY142" fmla="*/ 2124012 h 2284257"/>
                  <a:gd name="connsiteX143" fmla="*/ 4132086 w 5683695"/>
                  <a:gd name="connsiteY143" fmla="*/ 2124012 h 2284257"/>
                  <a:gd name="connsiteX144" fmla="*/ 4132086 w 5683695"/>
                  <a:gd name="connsiteY144" fmla="*/ 2187506 h 2284257"/>
                  <a:gd name="connsiteX145" fmla="*/ 4582309 w 5683695"/>
                  <a:gd name="connsiteY145" fmla="*/ 2187506 h 2284257"/>
                  <a:gd name="connsiteX146" fmla="*/ 4582309 w 5683695"/>
                  <a:gd name="connsiteY146" fmla="*/ 2284258 h 2284257"/>
                  <a:gd name="connsiteX147" fmla="*/ 5683695 w 5683695"/>
                  <a:gd name="connsiteY147" fmla="*/ 2284258 h 2284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5683695" h="2284257">
                    <a:moveTo>
                      <a:pt x="0" y="0"/>
                    </a:moveTo>
                    <a:lnTo>
                      <a:pt x="74030" y="0"/>
                    </a:lnTo>
                    <a:lnTo>
                      <a:pt x="74030" y="24188"/>
                    </a:lnTo>
                    <a:lnTo>
                      <a:pt x="120865" y="24188"/>
                    </a:lnTo>
                    <a:lnTo>
                      <a:pt x="120865" y="46864"/>
                    </a:lnTo>
                    <a:lnTo>
                      <a:pt x="134463" y="46864"/>
                    </a:lnTo>
                    <a:lnTo>
                      <a:pt x="134463" y="71052"/>
                    </a:lnTo>
                    <a:lnTo>
                      <a:pt x="362596" y="71052"/>
                    </a:lnTo>
                    <a:lnTo>
                      <a:pt x="362596" y="95240"/>
                    </a:lnTo>
                    <a:lnTo>
                      <a:pt x="524254" y="95240"/>
                    </a:lnTo>
                    <a:lnTo>
                      <a:pt x="524254" y="119428"/>
                    </a:lnTo>
                    <a:lnTo>
                      <a:pt x="543894" y="119428"/>
                    </a:lnTo>
                    <a:lnTo>
                      <a:pt x="543894" y="143616"/>
                    </a:lnTo>
                    <a:lnTo>
                      <a:pt x="658716" y="143616"/>
                    </a:lnTo>
                    <a:lnTo>
                      <a:pt x="658716" y="169316"/>
                    </a:lnTo>
                    <a:lnTo>
                      <a:pt x="799222" y="169316"/>
                    </a:lnTo>
                    <a:lnTo>
                      <a:pt x="799222" y="193504"/>
                    </a:lnTo>
                    <a:lnTo>
                      <a:pt x="818863" y="193504"/>
                    </a:lnTo>
                    <a:lnTo>
                      <a:pt x="818863" y="217692"/>
                    </a:lnTo>
                    <a:lnTo>
                      <a:pt x="974477" y="217692"/>
                    </a:lnTo>
                    <a:lnTo>
                      <a:pt x="974477" y="243392"/>
                    </a:lnTo>
                    <a:lnTo>
                      <a:pt x="988075" y="243392"/>
                    </a:lnTo>
                    <a:lnTo>
                      <a:pt x="988075" y="267580"/>
                    </a:lnTo>
                    <a:lnTo>
                      <a:pt x="1114983" y="267580"/>
                    </a:lnTo>
                    <a:lnTo>
                      <a:pt x="1114983" y="293280"/>
                    </a:lnTo>
                    <a:lnTo>
                      <a:pt x="1134624" y="293280"/>
                    </a:lnTo>
                    <a:lnTo>
                      <a:pt x="1134624" y="318980"/>
                    </a:lnTo>
                    <a:lnTo>
                      <a:pt x="1155776" y="318980"/>
                    </a:lnTo>
                    <a:lnTo>
                      <a:pt x="1155776" y="343168"/>
                    </a:lnTo>
                    <a:lnTo>
                      <a:pt x="1175416" y="343168"/>
                    </a:lnTo>
                    <a:lnTo>
                      <a:pt x="1175416" y="368868"/>
                    </a:lnTo>
                    <a:lnTo>
                      <a:pt x="1189013" y="368868"/>
                    </a:lnTo>
                    <a:lnTo>
                      <a:pt x="1189013" y="393056"/>
                    </a:lnTo>
                    <a:lnTo>
                      <a:pt x="1269087" y="393056"/>
                    </a:lnTo>
                    <a:lnTo>
                      <a:pt x="1269087" y="418755"/>
                    </a:lnTo>
                    <a:lnTo>
                      <a:pt x="1282684" y="418755"/>
                    </a:lnTo>
                    <a:lnTo>
                      <a:pt x="1282684" y="444455"/>
                    </a:lnTo>
                    <a:lnTo>
                      <a:pt x="1296281" y="444455"/>
                    </a:lnTo>
                    <a:lnTo>
                      <a:pt x="1296281" y="468643"/>
                    </a:lnTo>
                    <a:lnTo>
                      <a:pt x="1364268" y="468643"/>
                    </a:lnTo>
                    <a:lnTo>
                      <a:pt x="1364268" y="494343"/>
                    </a:lnTo>
                    <a:lnTo>
                      <a:pt x="1389952" y="494343"/>
                    </a:lnTo>
                    <a:lnTo>
                      <a:pt x="1389952" y="520043"/>
                    </a:lnTo>
                    <a:lnTo>
                      <a:pt x="1457939" y="520043"/>
                    </a:lnTo>
                    <a:lnTo>
                      <a:pt x="1457939" y="544231"/>
                    </a:lnTo>
                    <a:lnTo>
                      <a:pt x="1491177" y="544231"/>
                    </a:lnTo>
                    <a:lnTo>
                      <a:pt x="1491177" y="569931"/>
                    </a:lnTo>
                    <a:lnTo>
                      <a:pt x="1497220" y="569931"/>
                    </a:lnTo>
                    <a:lnTo>
                      <a:pt x="1497220" y="595630"/>
                    </a:lnTo>
                    <a:lnTo>
                      <a:pt x="1510818" y="595630"/>
                    </a:lnTo>
                    <a:lnTo>
                      <a:pt x="1510818" y="621330"/>
                    </a:lnTo>
                    <a:lnTo>
                      <a:pt x="1531969" y="621330"/>
                    </a:lnTo>
                    <a:lnTo>
                      <a:pt x="1531969" y="645518"/>
                    </a:lnTo>
                    <a:lnTo>
                      <a:pt x="1598445" y="645518"/>
                    </a:lnTo>
                    <a:lnTo>
                      <a:pt x="1598445" y="671218"/>
                    </a:lnTo>
                    <a:lnTo>
                      <a:pt x="1612042" y="671218"/>
                    </a:lnTo>
                    <a:lnTo>
                      <a:pt x="1612042" y="696918"/>
                    </a:lnTo>
                    <a:lnTo>
                      <a:pt x="1639237" y="696918"/>
                    </a:lnTo>
                    <a:lnTo>
                      <a:pt x="1639237" y="722618"/>
                    </a:lnTo>
                    <a:lnTo>
                      <a:pt x="1686072" y="722618"/>
                    </a:lnTo>
                    <a:lnTo>
                      <a:pt x="1686072" y="748317"/>
                    </a:lnTo>
                    <a:lnTo>
                      <a:pt x="1726864" y="748317"/>
                    </a:lnTo>
                    <a:lnTo>
                      <a:pt x="1726864" y="774017"/>
                    </a:lnTo>
                    <a:lnTo>
                      <a:pt x="1779743" y="774017"/>
                    </a:lnTo>
                    <a:lnTo>
                      <a:pt x="1779743" y="799717"/>
                    </a:lnTo>
                    <a:lnTo>
                      <a:pt x="1793340" y="799717"/>
                    </a:lnTo>
                    <a:lnTo>
                      <a:pt x="1793340" y="825417"/>
                    </a:lnTo>
                    <a:lnTo>
                      <a:pt x="1826578" y="825417"/>
                    </a:lnTo>
                    <a:lnTo>
                      <a:pt x="1826578" y="851117"/>
                    </a:lnTo>
                    <a:lnTo>
                      <a:pt x="1847730" y="851117"/>
                    </a:lnTo>
                    <a:lnTo>
                      <a:pt x="1847730" y="876816"/>
                    </a:lnTo>
                    <a:lnTo>
                      <a:pt x="1874924" y="876816"/>
                    </a:lnTo>
                    <a:lnTo>
                      <a:pt x="1874924" y="902516"/>
                    </a:lnTo>
                    <a:lnTo>
                      <a:pt x="1927803" y="902516"/>
                    </a:lnTo>
                    <a:lnTo>
                      <a:pt x="1927803" y="929728"/>
                    </a:lnTo>
                    <a:lnTo>
                      <a:pt x="2001833" y="929728"/>
                    </a:lnTo>
                    <a:lnTo>
                      <a:pt x="2001833" y="955428"/>
                    </a:lnTo>
                    <a:lnTo>
                      <a:pt x="2081906" y="955428"/>
                    </a:lnTo>
                    <a:lnTo>
                      <a:pt x="2081906" y="981127"/>
                    </a:lnTo>
                    <a:lnTo>
                      <a:pt x="2155937" y="981127"/>
                    </a:lnTo>
                    <a:lnTo>
                      <a:pt x="2155937" y="1006827"/>
                    </a:lnTo>
                    <a:lnTo>
                      <a:pt x="2190686" y="1006827"/>
                    </a:lnTo>
                    <a:lnTo>
                      <a:pt x="2190686" y="1032527"/>
                    </a:lnTo>
                    <a:lnTo>
                      <a:pt x="2202772" y="1032527"/>
                    </a:lnTo>
                    <a:lnTo>
                      <a:pt x="2202772" y="1059739"/>
                    </a:lnTo>
                    <a:lnTo>
                      <a:pt x="2216369" y="1059739"/>
                    </a:lnTo>
                    <a:lnTo>
                      <a:pt x="2216369" y="1085438"/>
                    </a:lnTo>
                    <a:lnTo>
                      <a:pt x="2270759" y="1085438"/>
                    </a:lnTo>
                    <a:lnTo>
                      <a:pt x="2270759" y="1111138"/>
                    </a:lnTo>
                    <a:lnTo>
                      <a:pt x="2506446" y="1111138"/>
                    </a:lnTo>
                    <a:lnTo>
                      <a:pt x="2506446" y="1138350"/>
                    </a:lnTo>
                    <a:lnTo>
                      <a:pt x="2566879" y="1138350"/>
                    </a:lnTo>
                    <a:lnTo>
                      <a:pt x="2566879" y="1164049"/>
                    </a:lnTo>
                    <a:lnTo>
                      <a:pt x="2586520" y="1164049"/>
                    </a:lnTo>
                    <a:lnTo>
                      <a:pt x="2586520" y="1191261"/>
                    </a:lnTo>
                    <a:lnTo>
                      <a:pt x="2600117" y="1191261"/>
                    </a:lnTo>
                    <a:lnTo>
                      <a:pt x="2600117" y="1218473"/>
                    </a:lnTo>
                    <a:lnTo>
                      <a:pt x="2680190" y="1218473"/>
                    </a:lnTo>
                    <a:lnTo>
                      <a:pt x="2680190" y="1245684"/>
                    </a:lnTo>
                    <a:lnTo>
                      <a:pt x="2713428" y="1245684"/>
                    </a:lnTo>
                    <a:lnTo>
                      <a:pt x="2713428" y="1272896"/>
                    </a:lnTo>
                    <a:lnTo>
                      <a:pt x="2767818" y="1272896"/>
                    </a:lnTo>
                    <a:lnTo>
                      <a:pt x="2767818" y="1301619"/>
                    </a:lnTo>
                    <a:lnTo>
                      <a:pt x="2773861" y="1301619"/>
                    </a:lnTo>
                    <a:lnTo>
                      <a:pt x="2773861" y="1328830"/>
                    </a:lnTo>
                    <a:lnTo>
                      <a:pt x="2888683" y="1328830"/>
                    </a:lnTo>
                    <a:lnTo>
                      <a:pt x="2888683" y="1359065"/>
                    </a:lnTo>
                    <a:lnTo>
                      <a:pt x="2956670" y="1359065"/>
                    </a:lnTo>
                    <a:lnTo>
                      <a:pt x="2956670" y="1390812"/>
                    </a:lnTo>
                    <a:lnTo>
                      <a:pt x="3023146" y="1390812"/>
                    </a:lnTo>
                    <a:lnTo>
                      <a:pt x="3023146" y="1421047"/>
                    </a:lnTo>
                    <a:lnTo>
                      <a:pt x="3050341" y="1421047"/>
                    </a:lnTo>
                    <a:lnTo>
                      <a:pt x="3050341" y="1452794"/>
                    </a:lnTo>
                    <a:lnTo>
                      <a:pt x="3089622" y="1452794"/>
                    </a:lnTo>
                    <a:lnTo>
                      <a:pt x="3089622" y="1483029"/>
                    </a:lnTo>
                    <a:lnTo>
                      <a:pt x="3116816" y="1483029"/>
                    </a:lnTo>
                    <a:lnTo>
                      <a:pt x="3116816" y="1514776"/>
                    </a:lnTo>
                    <a:lnTo>
                      <a:pt x="3198400" y="1514776"/>
                    </a:lnTo>
                    <a:lnTo>
                      <a:pt x="3198400" y="1549546"/>
                    </a:lnTo>
                    <a:lnTo>
                      <a:pt x="3218041" y="1549546"/>
                    </a:lnTo>
                    <a:lnTo>
                      <a:pt x="3218041" y="1584317"/>
                    </a:lnTo>
                    <a:lnTo>
                      <a:pt x="3264877" y="1584317"/>
                    </a:lnTo>
                    <a:lnTo>
                      <a:pt x="3264877" y="1620599"/>
                    </a:lnTo>
                    <a:lnTo>
                      <a:pt x="3418980" y="1620599"/>
                    </a:lnTo>
                    <a:lnTo>
                      <a:pt x="3418980" y="1659904"/>
                    </a:lnTo>
                    <a:lnTo>
                      <a:pt x="3426534" y="1659904"/>
                    </a:lnTo>
                    <a:lnTo>
                      <a:pt x="3426534" y="1699210"/>
                    </a:lnTo>
                    <a:lnTo>
                      <a:pt x="3459772" y="1699210"/>
                    </a:lnTo>
                    <a:lnTo>
                      <a:pt x="3459772" y="1738515"/>
                    </a:lnTo>
                    <a:lnTo>
                      <a:pt x="3465815" y="1738515"/>
                    </a:lnTo>
                    <a:lnTo>
                      <a:pt x="3465815" y="1779333"/>
                    </a:lnTo>
                    <a:lnTo>
                      <a:pt x="3486967" y="1779333"/>
                    </a:lnTo>
                    <a:lnTo>
                      <a:pt x="3486967" y="1821662"/>
                    </a:lnTo>
                    <a:lnTo>
                      <a:pt x="3574594" y="1821662"/>
                    </a:lnTo>
                    <a:lnTo>
                      <a:pt x="3574594" y="1868526"/>
                    </a:lnTo>
                    <a:lnTo>
                      <a:pt x="3956831" y="1868526"/>
                    </a:lnTo>
                    <a:lnTo>
                      <a:pt x="3956831" y="1932020"/>
                    </a:lnTo>
                    <a:lnTo>
                      <a:pt x="3990069" y="1932020"/>
                    </a:lnTo>
                    <a:lnTo>
                      <a:pt x="3990069" y="1995513"/>
                    </a:lnTo>
                    <a:lnTo>
                      <a:pt x="4077696" y="1995513"/>
                    </a:lnTo>
                    <a:lnTo>
                      <a:pt x="4077696" y="2059007"/>
                    </a:lnTo>
                    <a:lnTo>
                      <a:pt x="4097337" y="2059007"/>
                    </a:lnTo>
                    <a:lnTo>
                      <a:pt x="4097337" y="2124012"/>
                    </a:lnTo>
                    <a:lnTo>
                      <a:pt x="4132086" y="2124012"/>
                    </a:lnTo>
                    <a:lnTo>
                      <a:pt x="4132086" y="2187506"/>
                    </a:lnTo>
                    <a:lnTo>
                      <a:pt x="4582309" y="2187506"/>
                    </a:lnTo>
                    <a:lnTo>
                      <a:pt x="4582309" y="2284258"/>
                    </a:lnTo>
                    <a:lnTo>
                      <a:pt x="5683695" y="2284258"/>
                    </a:lnTo>
                  </a:path>
                </a:pathLst>
              </a:custGeom>
              <a:noFill/>
              <a:ln w="38100" cap="flat">
                <a:solidFill>
                  <a:schemeClr val="accent4"/>
                </a:solidFill>
                <a:custDash>
                  <a:ds d="600142" sp="200047"/>
                </a:custDash>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2" name="Freeform 481">
                <a:extLst>
                  <a:ext uri="{FF2B5EF4-FFF2-40B4-BE49-F238E27FC236}">
                    <a16:creationId xmlns:a16="http://schemas.microsoft.com/office/drawing/2014/main" id="{0B97B52C-0642-5DD8-73D8-131B9C2C013A}"/>
                  </a:ext>
                </a:extLst>
              </p:cNvPr>
              <p:cNvSpPr/>
              <p:nvPr/>
            </p:nvSpPr>
            <p:spPr>
              <a:xfrm>
                <a:off x="8659856" y="3335271"/>
                <a:ext cx="1510" cy="4535"/>
              </a:xfrm>
              <a:custGeom>
                <a:avLst/>
                <a:gdLst>
                  <a:gd name="connsiteX0" fmla="*/ 0 w 1510"/>
                  <a:gd name="connsiteY0" fmla="*/ 4535 h 4535"/>
                  <a:gd name="connsiteX1" fmla="*/ 1511 w 1510"/>
                  <a:gd name="connsiteY1" fmla="*/ 0 h 4535"/>
                </a:gdLst>
                <a:ahLst/>
                <a:cxnLst>
                  <a:cxn ang="0">
                    <a:pos x="connsiteX0" y="connsiteY0"/>
                  </a:cxn>
                  <a:cxn ang="0">
                    <a:pos x="connsiteX1" y="connsiteY1"/>
                  </a:cxn>
                </a:cxnLst>
                <a:rect l="l" t="t" r="r" b="b"/>
                <a:pathLst>
                  <a:path w="1510" h="4535">
                    <a:moveTo>
                      <a:pt x="0" y="4535"/>
                    </a:moveTo>
                    <a:lnTo>
                      <a:pt x="1511" y="0"/>
                    </a:lnTo>
                  </a:path>
                </a:pathLst>
              </a:custGeom>
              <a:ln w="15875" cap="flat">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3" name="Freeform 482">
                <a:extLst>
                  <a:ext uri="{FF2B5EF4-FFF2-40B4-BE49-F238E27FC236}">
                    <a16:creationId xmlns:a16="http://schemas.microsoft.com/office/drawing/2014/main" id="{8E431A41-5A59-E6F0-727C-183084F39398}"/>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4" name="Freeform 483">
                <a:extLst>
                  <a:ext uri="{FF2B5EF4-FFF2-40B4-BE49-F238E27FC236}">
                    <a16:creationId xmlns:a16="http://schemas.microsoft.com/office/drawing/2014/main" id="{FCA0A7EC-C666-135E-C9B9-6703BB105322}"/>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5" name="Freeform 484">
                <a:extLst>
                  <a:ext uri="{FF2B5EF4-FFF2-40B4-BE49-F238E27FC236}">
                    <a16:creationId xmlns:a16="http://schemas.microsoft.com/office/drawing/2014/main" id="{CEE7FC40-8CBB-B41D-4D02-CDD36CE0E52B}"/>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6" name="Freeform 485">
                <a:extLst>
                  <a:ext uri="{FF2B5EF4-FFF2-40B4-BE49-F238E27FC236}">
                    <a16:creationId xmlns:a16="http://schemas.microsoft.com/office/drawing/2014/main" id="{D77E9741-8E97-43DA-E317-F8B6613641A9}"/>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7" name="Freeform 486">
                <a:extLst>
                  <a:ext uri="{FF2B5EF4-FFF2-40B4-BE49-F238E27FC236}">
                    <a16:creationId xmlns:a16="http://schemas.microsoft.com/office/drawing/2014/main" id="{F00DF92D-E330-B5F8-8867-72A4556C0497}"/>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8" name="Freeform 487">
                <a:extLst>
                  <a:ext uri="{FF2B5EF4-FFF2-40B4-BE49-F238E27FC236}">
                    <a16:creationId xmlns:a16="http://schemas.microsoft.com/office/drawing/2014/main" id="{B4E71043-2244-1AFB-A815-B43F238E4A3E}"/>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9" name="Freeform 488">
                <a:extLst>
                  <a:ext uri="{FF2B5EF4-FFF2-40B4-BE49-F238E27FC236}">
                    <a16:creationId xmlns:a16="http://schemas.microsoft.com/office/drawing/2014/main" id="{29699C61-7CE5-E977-D94C-7FDDA4856075}"/>
                  </a:ext>
                </a:extLst>
              </p:cNvPr>
              <p:cNvSpPr/>
              <p:nvPr/>
            </p:nvSpPr>
            <p:spPr>
              <a:xfrm>
                <a:off x="2953498"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0" name="Freeform 489">
                <a:extLst>
                  <a:ext uri="{FF2B5EF4-FFF2-40B4-BE49-F238E27FC236}">
                    <a16:creationId xmlns:a16="http://schemas.microsoft.com/office/drawing/2014/main" id="{5A59B88B-AE83-353A-67AE-D25C467E1E25}"/>
                  </a:ext>
                </a:extLst>
              </p:cNvPr>
              <p:cNvSpPr/>
              <p:nvPr/>
            </p:nvSpPr>
            <p:spPr>
              <a:xfrm>
                <a:off x="2983715"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1" name="Freeform 490">
                <a:extLst>
                  <a:ext uri="{FF2B5EF4-FFF2-40B4-BE49-F238E27FC236}">
                    <a16:creationId xmlns:a16="http://schemas.microsoft.com/office/drawing/2014/main" id="{A891D483-62ED-4E56-7479-4B767E2ADA1E}"/>
                  </a:ext>
                </a:extLst>
              </p:cNvPr>
              <p:cNvSpPr/>
              <p:nvPr/>
            </p:nvSpPr>
            <p:spPr>
              <a:xfrm>
                <a:off x="2974650"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2" name="Freeform 491">
                <a:extLst>
                  <a:ext uri="{FF2B5EF4-FFF2-40B4-BE49-F238E27FC236}">
                    <a16:creationId xmlns:a16="http://schemas.microsoft.com/office/drawing/2014/main" id="{F64AC7EB-C043-9C8B-A848-E14CAF6F22C4}"/>
                  </a:ext>
                </a:extLst>
              </p:cNvPr>
              <p:cNvSpPr/>
              <p:nvPr/>
            </p:nvSpPr>
            <p:spPr>
              <a:xfrm>
                <a:off x="3004866"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3" name="Freeform 492">
                <a:extLst>
                  <a:ext uri="{FF2B5EF4-FFF2-40B4-BE49-F238E27FC236}">
                    <a16:creationId xmlns:a16="http://schemas.microsoft.com/office/drawing/2014/main" id="{005B19F7-5B4C-C858-8FEB-4403C88FB94C}"/>
                  </a:ext>
                </a:extLst>
              </p:cNvPr>
              <p:cNvSpPr/>
              <p:nvPr/>
            </p:nvSpPr>
            <p:spPr>
              <a:xfrm>
                <a:off x="3013931" y="105101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4" name="Freeform 493">
                <a:extLst>
                  <a:ext uri="{FF2B5EF4-FFF2-40B4-BE49-F238E27FC236}">
                    <a16:creationId xmlns:a16="http://schemas.microsoft.com/office/drawing/2014/main" id="{605F14AC-B212-B49B-DABE-0CE29DD020CC}"/>
                  </a:ext>
                </a:extLst>
              </p:cNvPr>
              <p:cNvSpPr/>
              <p:nvPr/>
            </p:nvSpPr>
            <p:spPr>
              <a:xfrm>
                <a:off x="3044147" y="102077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5" name="Freeform 494">
                <a:extLst>
                  <a:ext uri="{FF2B5EF4-FFF2-40B4-BE49-F238E27FC236}">
                    <a16:creationId xmlns:a16="http://schemas.microsoft.com/office/drawing/2014/main" id="{8A09FE5E-F347-4305-3152-8FCA36DD10D3}"/>
                  </a:ext>
                </a:extLst>
              </p:cNvPr>
              <p:cNvSpPr/>
              <p:nvPr/>
            </p:nvSpPr>
            <p:spPr>
              <a:xfrm>
                <a:off x="3021485" y="1075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6" name="Freeform 495">
                <a:extLst>
                  <a:ext uri="{FF2B5EF4-FFF2-40B4-BE49-F238E27FC236}">
                    <a16:creationId xmlns:a16="http://schemas.microsoft.com/office/drawing/2014/main" id="{26D5B08A-3F58-37D9-AFA5-EEB13F0615DB}"/>
                  </a:ext>
                </a:extLst>
              </p:cNvPr>
              <p:cNvSpPr/>
              <p:nvPr/>
            </p:nvSpPr>
            <p:spPr>
              <a:xfrm>
                <a:off x="3051701" y="1044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7" name="Freeform 496">
                <a:extLst>
                  <a:ext uri="{FF2B5EF4-FFF2-40B4-BE49-F238E27FC236}">
                    <a16:creationId xmlns:a16="http://schemas.microsoft.com/office/drawing/2014/main" id="{C83C3341-A5B4-4923-6F92-A0130DA4F40D}"/>
                  </a:ext>
                </a:extLst>
              </p:cNvPr>
              <p:cNvSpPr/>
              <p:nvPr/>
            </p:nvSpPr>
            <p:spPr>
              <a:xfrm>
                <a:off x="3041126" y="107520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8" name="Freeform 497">
                <a:extLst>
                  <a:ext uri="{FF2B5EF4-FFF2-40B4-BE49-F238E27FC236}">
                    <a16:creationId xmlns:a16="http://schemas.microsoft.com/office/drawing/2014/main" id="{B5B5C255-5719-C262-6904-18A9C9221D0F}"/>
                  </a:ext>
                </a:extLst>
              </p:cNvPr>
              <p:cNvSpPr/>
              <p:nvPr/>
            </p:nvSpPr>
            <p:spPr>
              <a:xfrm>
                <a:off x="3071342" y="104496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39" name="Freeform 498">
                <a:extLst>
                  <a:ext uri="{FF2B5EF4-FFF2-40B4-BE49-F238E27FC236}">
                    <a16:creationId xmlns:a16="http://schemas.microsoft.com/office/drawing/2014/main" id="{F8FB5965-55A5-416E-BC83-A5A333CF9366}"/>
                  </a:ext>
                </a:extLst>
              </p:cNvPr>
              <p:cNvSpPr/>
              <p:nvPr/>
            </p:nvSpPr>
            <p:spPr>
              <a:xfrm>
                <a:off x="3101558"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0" name="Freeform 499">
                <a:extLst>
                  <a:ext uri="{FF2B5EF4-FFF2-40B4-BE49-F238E27FC236}">
                    <a16:creationId xmlns:a16="http://schemas.microsoft.com/office/drawing/2014/main" id="{631BF211-5DCE-FE27-8C44-1F4AED0531C5}"/>
                  </a:ext>
                </a:extLst>
              </p:cNvPr>
              <p:cNvSpPr/>
              <p:nvPr/>
            </p:nvSpPr>
            <p:spPr>
              <a:xfrm>
                <a:off x="3131775"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1" name="Freeform 500">
                <a:extLst>
                  <a:ext uri="{FF2B5EF4-FFF2-40B4-BE49-F238E27FC236}">
                    <a16:creationId xmlns:a16="http://schemas.microsoft.com/office/drawing/2014/main" id="{37C478C8-DDD5-0DF9-319D-CCB16C785ED1}"/>
                  </a:ext>
                </a:extLst>
              </p:cNvPr>
              <p:cNvSpPr/>
              <p:nvPr/>
            </p:nvSpPr>
            <p:spPr>
              <a:xfrm>
                <a:off x="3216380"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2" name="Freeform 501">
                <a:extLst>
                  <a:ext uri="{FF2B5EF4-FFF2-40B4-BE49-F238E27FC236}">
                    <a16:creationId xmlns:a16="http://schemas.microsoft.com/office/drawing/2014/main" id="{FC2FB2DA-BAB4-323A-259A-5EB401DB3233}"/>
                  </a:ext>
                </a:extLst>
              </p:cNvPr>
              <p:cNvSpPr/>
              <p:nvPr/>
            </p:nvSpPr>
            <p:spPr>
              <a:xfrm>
                <a:off x="3246597"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3" name="Freeform 502">
                <a:extLst>
                  <a:ext uri="{FF2B5EF4-FFF2-40B4-BE49-F238E27FC236}">
                    <a16:creationId xmlns:a16="http://schemas.microsoft.com/office/drawing/2014/main" id="{EC740A68-67F0-189B-2039-E4621871A092}"/>
                  </a:ext>
                </a:extLst>
              </p:cNvPr>
              <p:cNvSpPr/>
              <p:nvPr/>
            </p:nvSpPr>
            <p:spPr>
              <a:xfrm>
                <a:off x="3236021"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4" name="Freeform 503">
                <a:extLst>
                  <a:ext uri="{FF2B5EF4-FFF2-40B4-BE49-F238E27FC236}">
                    <a16:creationId xmlns:a16="http://schemas.microsoft.com/office/drawing/2014/main" id="{11883C4E-E8D5-8EFC-E6A2-1DC5CFA67796}"/>
                  </a:ext>
                </a:extLst>
              </p:cNvPr>
              <p:cNvSpPr/>
              <p:nvPr/>
            </p:nvSpPr>
            <p:spPr>
              <a:xfrm>
                <a:off x="3266237"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5" name="Freeform 504">
                <a:extLst>
                  <a:ext uri="{FF2B5EF4-FFF2-40B4-BE49-F238E27FC236}">
                    <a16:creationId xmlns:a16="http://schemas.microsoft.com/office/drawing/2014/main" id="{D27867DD-0039-3013-85A0-F9F06B8B7909}"/>
                  </a:ext>
                </a:extLst>
              </p:cNvPr>
              <p:cNvSpPr/>
              <p:nvPr/>
            </p:nvSpPr>
            <p:spPr>
              <a:xfrm>
                <a:off x="3282856" y="112206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6" name="Freeform 505">
                <a:extLst>
                  <a:ext uri="{FF2B5EF4-FFF2-40B4-BE49-F238E27FC236}">
                    <a16:creationId xmlns:a16="http://schemas.microsoft.com/office/drawing/2014/main" id="{EC646555-3FDA-456A-C1E5-3020867AB35C}"/>
                  </a:ext>
                </a:extLst>
              </p:cNvPr>
              <p:cNvSpPr/>
              <p:nvPr/>
            </p:nvSpPr>
            <p:spPr>
              <a:xfrm>
                <a:off x="3313073" y="109183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7" name="Freeform 506">
                <a:extLst>
                  <a:ext uri="{FF2B5EF4-FFF2-40B4-BE49-F238E27FC236}">
                    <a16:creationId xmlns:a16="http://schemas.microsoft.com/office/drawing/2014/main" id="{E3035571-9AAD-F458-5CF9-EBB358CD6475}"/>
                  </a:ext>
                </a:extLst>
              </p:cNvPr>
              <p:cNvSpPr/>
              <p:nvPr/>
            </p:nvSpPr>
            <p:spPr>
              <a:xfrm>
                <a:off x="3310051" y="11462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8" name="Freeform 507">
                <a:extLst>
                  <a:ext uri="{FF2B5EF4-FFF2-40B4-BE49-F238E27FC236}">
                    <a16:creationId xmlns:a16="http://schemas.microsoft.com/office/drawing/2014/main" id="{BFD82447-8F1A-A7B2-BAA4-5BB7EC333E8E}"/>
                  </a:ext>
                </a:extLst>
              </p:cNvPr>
              <p:cNvSpPr/>
              <p:nvPr/>
            </p:nvSpPr>
            <p:spPr>
              <a:xfrm>
                <a:off x="3340267" y="11160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49" name="Freeform 508">
                <a:extLst>
                  <a:ext uri="{FF2B5EF4-FFF2-40B4-BE49-F238E27FC236}">
                    <a16:creationId xmlns:a16="http://schemas.microsoft.com/office/drawing/2014/main" id="{8696212D-B746-8815-67AC-8C85C0ED221E}"/>
                  </a:ext>
                </a:extLst>
              </p:cNvPr>
              <p:cNvSpPr/>
              <p:nvPr/>
            </p:nvSpPr>
            <p:spPr>
              <a:xfrm>
                <a:off x="3350843" y="114625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0" name="Freeform 509">
                <a:extLst>
                  <a:ext uri="{FF2B5EF4-FFF2-40B4-BE49-F238E27FC236}">
                    <a16:creationId xmlns:a16="http://schemas.microsoft.com/office/drawing/2014/main" id="{1263961D-F065-DAAC-D831-EB9936289812}"/>
                  </a:ext>
                </a:extLst>
              </p:cNvPr>
              <p:cNvSpPr/>
              <p:nvPr/>
            </p:nvSpPr>
            <p:spPr>
              <a:xfrm>
                <a:off x="3381060" y="111601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1" name="Freeform 510">
                <a:extLst>
                  <a:ext uri="{FF2B5EF4-FFF2-40B4-BE49-F238E27FC236}">
                    <a16:creationId xmlns:a16="http://schemas.microsoft.com/office/drawing/2014/main" id="{2C5C6FC0-6E4B-C359-9046-70F0658A871E}"/>
                  </a:ext>
                </a:extLst>
              </p:cNvPr>
              <p:cNvSpPr/>
              <p:nvPr/>
            </p:nvSpPr>
            <p:spPr>
              <a:xfrm>
                <a:off x="3653007" y="12203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2" name="Freeform 511">
                <a:extLst>
                  <a:ext uri="{FF2B5EF4-FFF2-40B4-BE49-F238E27FC236}">
                    <a16:creationId xmlns:a16="http://schemas.microsoft.com/office/drawing/2014/main" id="{461AB655-ECE7-34A2-7CD4-61E3905F07FC}"/>
                  </a:ext>
                </a:extLst>
              </p:cNvPr>
              <p:cNvSpPr/>
              <p:nvPr/>
            </p:nvSpPr>
            <p:spPr>
              <a:xfrm>
                <a:off x="3683223" y="1190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3" name="Freeform 512">
                <a:extLst>
                  <a:ext uri="{FF2B5EF4-FFF2-40B4-BE49-F238E27FC236}">
                    <a16:creationId xmlns:a16="http://schemas.microsoft.com/office/drawing/2014/main" id="{C5BB4737-06C5-8446-29E9-0D0D1FBC3FD9}"/>
                  </a:ext>
                </a:extLst>
              </p:cNvPr>
              <p:cNvSpPr/>
              <p:nvPr/>
            </p:nvSpPr>
            <p:spPr>
              <a:xfrm>
                <a:off x="3733080" y="12203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4" name="Freeform 513">
                <a:extLst>
                  <a:ext uri="{FF2B5EF4-FFF2-40B4-BE49-F238E27FC236}">
                    <a16:creationId xmlns:a16="http://schemas.microsoft.com/office/drawing/2014/main" id="{88751AAB-67CB-7ACC-EF0F-ECBD307615D3}"/>
                  </a:ext>
                </a:extLst>
              </p:cNvPr>
              <p:cNvSpPr/>
              <p:nvPr/>
            </p:nvSpPr>
            <p:spPr>
              <a:xfrm>
                <a:off x="3763296" y="1190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5" name="Freeform 514">
                <a:extLst>
                  <a:ext uri="{FF2B5EF4-FFF2-40B4-BE49-F238E27FC236}">
                    <a16:creationId xmlns:a16="http://schemas.microsoft.com/office/drawing/2014/main" id="{C16B3860-F3CB-E2F0-AC94-F1716D64DA67}"/>
                  </a:ext>
                </a:extLst>
              </p:cNvPr>
              <p:cNvSpPr/>
              <p:nvPr/>
            </p:nvSpPr>
            <p:spPr>
              <a:xfrm>
                <a:off x="3955170" y="131859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6" name="Freeform 515">
                <a:extLst>
                  <a:ext uri="{FF2B5EF4-FFF2-40B4-BE49-F238E27FC236}">
                    <a16:creationId xmlns:a16="http://schemas.microsoft.com/office/drawing/2014/main" id="{7E1B8B2F-EBD7-4A89-D65D-CB89B7DF765D}"/>
                  </a:ext>
                </a:extLst>
              </p:cNvPr>
              <p:cNvSpPr/>
              <p:nvPr/>
            </p:nvSpPr>
            <p:spPr>
              <a:xfrm>
                <a:off x="3985387" y="128835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7" name="Freeform 516">
                <a:extLst>
                  <a:ext uri="{FF2B5EF4-FFF2-40B4-BE49-F238E27FC236}">
                    <a16:creationId xmlns:a16="http://schemas.microsoft.com/office/drawing/2014/main" id="{1938656A-9355-1361-4242-534017917FCF}"/>
                  </a:ext>
                </a:extLst>
              </p:cNvPr>
              <p:cNvSpPr/>
              <p:nvPr/>
            </p:nvSpPr>
            <p:spPr>
              <a:xfrm>
                <a:off x="4183304" y="144406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8" name="Freeform 517">
                <a:extLst>
                  <a:ext uri="{FF2B5EF4-FFF2-40B4-BE49-F238E27FC236}">
                    <a16:creationId xmlns:a16="http://schemas.microsoft.com/office/drawing/2014/main" id="{CBF1EDF9-1C05-86D5-CD58-8A3AEAB4AA50}"/>
                  </a:ext>
                </a:extLst>
              </p:cNvPr>
              <p:cNvSpPr/>
              <p:nvPr/>
            </p:nvSpPr>
            <p:spPr>
              <a:xfrm>
                <a:off x="4213520" y="141383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59" name="Freeform 518">
                <a:extLst>
                  <a:ext uri="{FF2B5EF4-FFF2-40B4-BE49-F238E27FC236}">
                    <a16:creationId xmlns:a16="http://schemas.microsoft.com/office/drawing/2014/main" id="{1AA58578-AD3A-3E3A-97CC-73C60B6920EA}"/>
                  </a:ext>
                </a:extLst>
              </p:cNvPr>
              <p:cNvSpPr/>
              <p:nvPr/>
            </p:nvSpPr>
            <p:spPr>
              <a:xfrm>
                <a:off x="4512662"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0" name="Freeform 519">
                <a:extLst>
                  <a:ext uri="{FF2B5EF4-FFF2-40B4-BE49-F238E27FC236}">
                    <a16:creationId xmlns:a16="http://schemas.microsoft.com/office/drawing/2014/main" id="{D1B9F23D-D444-ABFB-3533-C8236C58187C}"/>
                  </a:ext>
                </a:extLst>
              </p:cNvPr>
              <p:cNvSpPr/>
              <p:nvPr/>
            </p:nvSpPr>
            <p:spPr>
              <a:xfrm>
                <a:off x="4542878"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1" name="Freeform 520">
                <a:extLst>
                  <a:ext uri="{FF2B5EF4-FFF2-40B4-BE49-F238E27FC236}">
                    <a16:creationId xmlns:a16="http://schemas.microsoft.com/office/drawing/2014/main" id="{FA68E704-DD67-2316-F1F8-2D00E19247DA}"/>
                  </a:ext>
                </a:extLst>
              </p:cNvPr>
              <p:cNvSpPr/>
              <p:nvPr/>
            </p:nvSpPr>
            <p:spPr>
              <a:xfrm>
                <a:off x="4539857" y="169653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2" name="Freeform 521">
                <a:extLst>
                  <a:ext uri="{FF2B5EF4-FFF2-40B4-BE49-F238E27FC236}">
                    <a16:creationId xmlns:a16="http://schemas.microsoft.com/office/drawing/2014/main" id="{4529B7BB-16E2-4CDA-1894-04DE05E2E595}"/>
                  </a:ext>
                </a:extLst>
              </p:cNvPr>
              <p:cNvSpPr/>
              <p:nvPr/>
            </p:nvSpPr>
            <p:spPr>
              <a:xfrm>
                <a:off x="4570073" y="166629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3" name="Freeform 522">
                <a:extLst>
                  <a:ext uri="{FF2B5EF4-FFF2-40B4-BE49-F238E27FC236}">
                    <a16:creationId xmlns:a16="http://schemas.microsoft.com/office/drawing/2014/main" id="{8A830654-2179-7642-EA8E-8E409CD147C0}"/>
                  </a:ext>
                </a:extLst>
              </p:cNvPr>
              <p:cNvSpPr/>
              <p:nvPr/>
            </p:nvSpPr>
            <p:spPr>
              <a:xfrm>
                <a:off x="4795185" y="192782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4" name="Freeform 523">
                <a:extLst>
                  <a:ext uri="{FF2B5EF4-FFF2-40B4-BE49-F238E27FC236}">
                    <a16:creationId xmlns:a16="http://schemas.microsoft.com/office/drawing/2014/main" id="{508A843C-429B-405C-915B-00CF4348B5DA}"/>
                  </a:ext>
                </a:extLst>
              </p:cNvPr>
              <p:cNvSpPr/>
              <p:nvPr/>
            </p:nvSpPr>
            <p:spPr>
              <a:xfrm>
                <a:off x="4825401" y="18975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5" name="Freeform 524">
                <a:extLst>
                  <a:ext uri="{FF2B5EF4-FFF2-40B4-BE49-F238E27FC236}">
                    <a16:creationId xmlns:a16="http://schemas.microsoft.com/office/drawing/2014/main" id="{264FA099-4EA6-5DB1-D478-9244EA4F0EE9}"/>
                  </a:ext>
                </a:extLst>
              </p:cNvPr>
              <p:cNvSpPr/>
              <p:nvPr/>
            </p:nvSpPr>
            <p:spPr>
              <a:xfrm>
                <a:off x="5036915" y="203214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6" name="Freeform 525">
                <a:extLst>
                  <a:ext uri="{FF2B5EF4-FFF2-40B4-BE49-F238E27FC236}">
                    <a16:creationId xmlns:a16="http://schemas.microsoft.com/office/drawing/2014/main" id="{92EEB771-A116-9AA6-9ABA-41D0B6EFB659}"/>
                  </a:ext>
                </a:extLst>
              </p:cNvPr>
              <p:cNvSpPr/>
              <p:nvPr/>
            </p:nvSpPr>
            <p:spPr>
              <a:xfrm>
                <a:off x="5067132" y="2001905"/>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7" name="Freeform 526">
                <a:extLst>
                  <a:ext uri="{FF2B5EF4-FFF2-40B4-BE49-F238E27FC236}">
                    <a16:creationId xmlns:a16="http://schemas.microsoft.com/office/drawing/2014/main" id="{99737D99-1E36-8C00-975B-C74033B72030}"/>
                  </a:ext>
                </a:extLst>
              </p:cNvPr>
              <p:cNvSpPr/>
              <p:nvPr/>
            </p:nvSpPr>
            <p:spPr>
              <a:xfrm>
                <a:off x="5352676" y="216215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8" name="Freeform 527">
                <a:extLst>
                  <a:ext uri="{FF2B5EF4-FFF2-40B4-BE49-F238E27FC236}">
                    <a16:creationId xmlns:a16="http://schemas.microsoft.com/office/drawing/2014/main" id="{D46D6A30-B2A8-571E-5EDC-D6953B1C3498}"/>
                  </a:ext>
                </a:extLst>
              </p:cNvPr>
              <p:cNvSpPr/>
              <p:nvPr/>
            </p:nvSpPr>
            <p:spPr>
              <a:xfrm>
                <a:off x="5382893" y="213191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69" name="Freeform 528">
                <a:extLst>
                  <a:ext uri="{FF2B5EF4-FFF2-40B4-BE49-F238E27FC236}">
                    <a16:creationId xmlns:a16="http://schemas.microsoft.com/office/drawing/2014/main" id="{57B6A557-36EC-A88B-C86C-F3C66400ADC3}"/>
                  </a:ext>
                </a:extLst>
              </p:cNvPr>
              <p:cNvSpPr/>
              <p:nvPr/>
            </p:nvSpPr>
            <p:spPr>
              <a:xfrm>
                <a:off x="5533974" y="22422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0" name="Freeform 529">
                <a:extLst>
                  <a:ext uri="{FF2B5EF4-FFF2-40B4-BE49-F238E27FC236}">
                    <a16:creationId xmlns:a16="http://schemas.microsoft.com/office/drawing/2014/main" id="{3917B180-B001-CA8E-282B-01A7312FBA34}"/>
                  </a:ext>
                </a:extLst>
              </p:cNvPr>
              <p:cNvSpPr/>
              <p:nvPr/>
            </p:nvSpPr>
            <p:spPr>
              <a:xfrm>
                <a:off x="5564191" y="22120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1" name="Freeform 530">
                <a:extLst>
                  <a:ext uri="{FF2B5EF4-FFF2-40B4-BE49-F238E27FC236}">
                    <a16:creationId xmlns:a16="http://schemas.microsoft.com/office/drawing/2014/main" id="{A065824F-14A6-3664-3083-E5FAC2BE46A3}"/>
                  </a:ext>
                </a:extLst>
              </p:cNvPr>
              <p:cNvSpPr/>
              <p:nvPr/>
            </p:nvSpPr>
            <p:spPr>
              <a:xfrm>
                <a:off x="5540018" y="2242274"/>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2" name="Freeform 531">
                <a:extLst>
                  <a:ext uri="{FF2B5EF4-FFF2-40B4-BE49-F238E27FC236}">
                    <a16:creationId xmlns:a16="http://schemas.microsoft.com/office/drawing/2014/main" id="{A53D7272-08AB-7687-B667-9CDE185FE967}"/>
                  </a:ext>
                </a:extLst>
              </p:cNvPr>
              <p:cNvSpPr/>
              <p:nvPr/>
            </p:nvSpPr>
            <p:spPr>
              <a:xfrm>
                <a:off x="5570234" y="2212039"/>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3" name="Freeform 532">
                <a:extLst>
                  <a:ext uri="{FF2B5EF4-FFF2-40B4-BE49-F238E27FC236}">
                    <a16:creationId xmlns:a16="http://schemas.microsoft.com/office/drawing/2014/main" id="{E7B905C2-2395-5970-007C-FC688DB1EE8D}"/>
                  </a:ext>
                </a:extLst>
              </p:cNvPr>
              <p:cNvSpPr/>
              <p:nvPr/>
            </p:nvSpPr>
            <p:spPr>
              <a:xfrm>
                <a:off x="5547572" y="226948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4" name="Freeform 533">
                <a:extLst>
                  <a:ext uri="{FF2B5EF4-FFF2-40B4-BE49-F238E27FC236}">
                    <a16:creationId xmlns:a16="http://schemas.microsoft.com/office/drawing/2014/main" id="{B4C210CB-0C1F-55EF-D099-BA9809C07D20}"/>
                  </a:ext>
                </a:extLst>
              </p:cNvPr>
              <p:cNvSpPr/>
              <p:nvPr/>
            </p:nvSpPr>
            <p:spPr>
              <a:xfrm>
                <a:off x="5577788" y="223925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5" name="Freeform 534">
                <a:extLst>
                  <a:ext uri="{FF2B5EF4-FFF2-40B4-BE49-F238E27FC236}">
                    <a16:creationId xmlns:a16="http://schemas.microsoft.com/office/drawing/2014/main" id="{23F738ED-A869-34A9-31AD-2537025AB69F}"/>
                  </a:ext>
                </a:extLst>
              </p:cNvPr>
              <p:cNvSpPr/>
              <p:nvPr/>
            </p:nvSpPr>
            <p:spPr>
              <a:xfrm>
                <a:off x="5627645" y="2296697"/>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6" name="Freeform 535">
                <a:extLst>
                  <a:ext uri="{FF2B5EF4-FFF2-40B4-BE49-F238E27FC236}">
                    <a16:creationId xmlns:a16="http://schemas.microsoft.com/office/drawing/2014/main" id="{75ADC81E-AD95-89A0-CA00-1B2F66C46AEE}"/>
                  </a:ext>
                </a:extLst>
              </p:cNvPr>
              <p:cNvSpPr/>
              <p:nvPr/>
            </p:nvSpPr>
            <p:spPr>
              <a:xfrm>
                <a:off x="5657861" y="2266462"/>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7" name="Freeform 536">
                <a:extLst>
                  <a:ext uri="{FF2B5EF4-FFF2-40B4-BE49-F238E27FC236}">
                    <a16:creationId xmlns:a16="http://schemas.microsoft.com/office/drawing/2014/main" id="{E1D95286-7028-E16D-B890-D3E20B163D0F}"/>
                  </a:ext>
                </a:extLst>
              </p:cNvPr>
              <p:cNvSpPr/>
              <p:nvPr/>
            </p:nvSpPr>
            <p:spPr>
              <a:xfrm>
                <a:off x="5695632" y="232390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8" name="Freeform 537">
                <a:extLst>
                  <a:ext uri="{FF2B5EF4-FFF2-40B4-BE49-F238E27FC236}">
                    <a16:creationId xmlns:a16="http://schemas.microsoft.com/office/drawing/2014/main" id="{A2F6987C-E803-2755-ABB4-906A28B560FD}"/>
                  </a:ext>
                </a:extLst>
              </p:cNvPr>
              <p:cNvSpPr/>
              <p:nvPr/>
            </p:nvSpPr>
            <p:spPr>
              <a:xfrm>
                <a:off x="5725848" y="229367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79" name="Freeform 538">
                <a:extLst>
                  <a:ext uri="{FF2B5EF4-FFF2-40B4-BE49-F238E27FC236}">
                    <a16:creationId xmlns:a16="http://schemas.microsoft.com/office/drawing/2014/main" id="{3B9C1336-230D-31B0-6C68-B2B81EE5BF75}"/>
                  </a:ext>
                </a:extLst>
              </p:cNvPr>
              <p:cNvSpPr/>
              <p:nvPr/>
            </p:nvSpPr>
            <p:spPr>
              <a:xfrm>
                <a:off x="5715273" y="235263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0" name="Freeform 539">
                <a:extLst>
                  <a:ext uri="{FF2B5EF4-FFF2-40B4-BE49-F238E27FC236}">
                    <a16:creationId xmlns:a16="http://schemas.microsoft.com/office/drawing/2014/main" id="{3792528E-4652-5486-3B83-AA0FAC0D6C9C}"/>
                  </a:ext>
                </a:extLst>
              </p:cNvPr>
              <p:cNvSpPr/>
              <p:nvPr/>
            </p:nvSpPr>
            <p:spPr>
              <a:xfrm>
                <a:off x="5745489" y="232239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1" name="Freeform 540">
                <a:extLst>
                  <a:ext uri="{FF2B5EF4-FFF2-40B4-BE49-F238E27FC236}">
                    <a16:creationId xmlns:a16="http://schemas.microsoft.com/office/drawing/2014/main" id="{43C3A28F-FF57-ADAA-E1FD-F7B0E4090FD3}"/>
                  </a:ext>
                </a:extLst>
              </p:cNvPr>
              <p:cNvSpPr/>
              <p:nvPr/>
            </p:nvSpPr>
            <p:spPr>
              <a:xfrm>
                <a:off x="5721316"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2" name="Freeform 541">
                <a:extLst>
                  <a:ext uri="{FF2B5EF4-FFF2-40B4-BE49-F238E27FC236}">
                    <a16:creationId xmlns:a16="http://schemas.microsoft.com/office/drawing/2014/main" id="{DAEE9E57-26D4-AE1F-E09E-96C6313A2629}"/>
                  </a:ext>
                </a:extLst>
              </p:cNvPr>
              <p:cNvSpPr/>
              <p:nvPr/>
            </p:nvSpPr>
            <p:spPr>
              <a:xfrm>
                <a:off x="5751532"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3" name="Freeform 542">
                <a:extLst>
                  <a:ext uri="{FF2B5EF4-FFF2-40B4-BE49-F238E27FC236}">
                    <a16:creationId xmlns:a16="http://schemas.microsoft.com/office/drawing/2014/main" id="{B074020F-B0F5-0F92-60D9-7B2E0CB69DF1}"/>
                  </a:ext>
                </a:extLst>
              </p:cNvPr>
              <p:cNvSpPr/>
              <p:nvPr/>
            </p:nvSpPr>
            <p:spPr>
              <a:xfrm>
                <a:off x="5802900"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4" name="Freeform 543">
                <a:extLst>
                  <a:ext uri="{FF2B5EF4-FFF2-40B4-BE49-F238E27FC236}">
                    <a16:creationId xmlns:a16="http://schemas.microsoft.com/office/drawing/2014/main" id="{38D651F6-91AC-8F0E-19AD-22DF999A56DE}"/>
                  </a:ext>
                </a:extLst>
              </p:cNvPr>
              <p:cNvSpPr/>
              <p:nvPr/>
            </p:nvSpPr>
            <p:spPr>
              <a:xfrm>
                <a:off x="5833116"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5" name="Freeform 544">
                <a:extLst>
                  <a:ext uri="{FF2B5EF4-FFF2-40B4-BE49-F238E27FC236}">
                    <a16:creationId xmlns:a16="http://schemas.microsoft.com/office/drawing/2014/main" id="{BAE528FB-93B4-4717-A796-06A782D7F5A4}"/>
                  </a:ext>
                </a:extLst>
              </p:cNvPr>
              <p:cNvSpPr/>
              <p:nvPr/>
            </p:nvSpPr>
            <p:spPr>
              <a:xfrm>
                <a:off x="5822541"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6" name="Freeform 545">
                <a:extLst>
                  <a:ext uri="{FF2B5EF4-FFF2-40B4-BE49-F238E27FC236}">
                    <a16:creationId xmlns:a16="http://schemas.microsoft.com/office/drawing/2014/main" id="{69DF2625-5D46-7545-29C7-239870C659CC}"/>
                  </a:ext>
                </a:extLst>
              </p:cNvPr>
              <p:cNvSpPr/>
              <p:nvPr/>
            </p:nvSpPr>
            <p:spPr>
              <a:xfrm>
                <a:off x="5852757"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7" name="Freeform 546">
                <a:extLst>
                  <a:ext uri="{FF2B5EF4-FFF2-40B4-BE49-F238E27FC236}">
                    <a16:creationId xmlns:a16="http://schemas.microsoft.com/office/drawing/2014/main" id="{28F7FCA0-5623-6B60-FA9F-2C5B316D4EAF}"/>
                  </a:ext>
                </a:extLst>
              </p:cNvPr>
              <p:cNvSpPr/>
              <p:nvPr/>
            </p:nvSpPr>
            <p:spPr>
              <a:xfrm>
                <a:off x="5822541"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8" name="Freeform 547">
                <a:extLst>
                  <a:ext uri="{FF2B5EF4-FFF2-40B4-BE49-F238E27FC236}">
                    <a16:creationId xmlns:a16="http://schemas.microsoft.com/office/drawing/2014/main" id="{BB07257B-0F9A-37F1-D1FF-CCB8D3A3379B}"/>
                  </a:ext>
                </a:extLst>
              </p:cNvPr>
              <p:cNvSpPr/>
              <p:nvPr/>
            </p:nvSpPr>
            <p:spPr>
              <a:xfrm>
                <a:off x="5852757"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89" name="Freeform 548">
                <a:extLst>
                  <a:ext uri="{FF2B5EF4-FFF2-40B4-BE49-F238E27FC236}">
                    <a16:creationId xmlns:a16="http://schemas.microsoft.com/office/drawing/2014/main" id="{29DBD951-B747-43CC-2353-EFBC696009D0}"/>
                  </a:ext>
                </a:extLst>
              </p:cNvPr>
              <p:cNvSpPr/>
              <p:nvPr/>
            </p:nvSpPr>
            <p:spPr>
              <a:xfrm>
                <a:off x="5830095" y="237984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0" name="Freeform 549">
                <a:extLst>
                  <a:ext uri="{FF2B5EF4-FFF2-40B4-BE49-F238E27FC236}">
                    <a16:creationId xmlns:a16="http://schemas.microsoft.com/office/drawing/2014/main" id="{22ED7E40-6689-F81F-8B7A-347A84979674}"/>
                  </a:ext>
                </a:extLst>
              </p:cNvPr>
              <p:cNvSpPr/>
              <p:nvPr/>
            </p:nvSpPr>
            <p:spPr>
              <a:xfrm>
                <a:off x="5860311" y="234960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1" name="Freeform 550">
                <a:extLst>
                  <a:ext uri="{FF2B5EF4-FFF2-40B4-BE49-F238E27FC236}">
                    <a16:creationId xmlns:a16="http://schemas.microsoft.com/office/drawing/2014/main" id="{EB05E7CD-39CD-9FE6-D64A-A5CAD8628660}"/>
                  </a:ext>
                </a:extLst>
              </p:cNvPr>
              <p:cNvSpPr/>
              <p:nvPr/>
            </p:nvSpPr>
            <p:spPr>
              <a:xfrm>
                <a:off x="5849735" y="24100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2" name="Freeform 551">
                <a:extLst>
                  <a:ext uri="{FF2B5EF4-FFF2-40B4-BE49-F238E27FC236}">
                    <a16:creationId xmlns:a16="http://schemas.microsoft.com/office/drawing/2014/main" id="{7DC5079B-62B1-2D35-C2F4-C20286AAFD44}"/>
                  </a:ext>
                </a:extLst>
              </p:cNvPr>
              <p:cNvSpPr/>
              <p:nvPr/>
            </p:nvSpPr>
            <p:spPr>
              <a:xfrm>
                <a:off x="5879952" y="23798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3" name="Freeform 552">
                <a:extLst>
                  <a:ext uri="{FF2B5EF4-FFF2-40B4-BE49-F238E27FC236}">
                    <a16:creationId xmlns:a16="http://schemas.microsoft.com/office/drawing/2014/main" id="{FBCAEBF9-74D5-F2BA-9298-A494E50D50C9}"/>
                  </a:ext>
                </a:extLst>
              </p:cNvPr>
              <p:cNvSpPr/>
              <p:nvPr/>
            </p:nvSpPr>
            <p:spPr>
              <a:xfrm>
                <a:off x="5869376" y="241007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4" name="Freeform 553">
                <a:extLst>
                  <a:ext uri="{FF2B5EF4-FFF2-40B4-BE49-F238E27FC236}">
                    <a16:creationId xmlns:a16="http://schemas.microsoft.com/office/drawing/2014/main" id="{E4FA5035-C0AF-5CD4-9688-C4BE5510FDC1}"/>
                  </a:ext>
                </a:extLst>
              </p:cNvPr>
              <p:cNvSpPr/>
              <p:nvPr/>
            </p:nvSpPr>
            <p:spPr>
              <a:xfrm>
                <a:off x="5899592" y="237984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5" name="Freeform 554">
                <a:extLst>
                  <a:ext uri="{FF2B5EF4-FFF2-40B4-BE49-F238E27FC236}">
                    <a16:creationId xmlns:a16="http://schemas.microsoft.com/office/drawing/2014/main" id="{8F49D392-D5AC-75B7-3D3A-143861135232}"/>
                  </a:ext>
                </a:extLst>
              </p:cNvPr>
              <p:cNvSpPr/>
              <p:nvPr/>
            </p:nvSpPr>
            <p:spPr>
              <a:xfrm>
                <a:off x="6044631" y="25340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6" name="Freeform 555">
                <a:extLst>
                  <a:ext uri="{FF2B5EF4-FFF2-40B4-BE49-F238E27FC236}">
                    <a16:creationId xmlns:a16="http://schemas.microsoft.com/office/drawing/2014/main" id="{D13B1D7A-16EE-DE30-8C53-C207F31A3229}"/>
                  </a:ext>
                </a:extLst>
              </p:cNvPr>
              <p:cNvSpPr/>
              <p:nvPr/>
            </p:nvSpPr>
            <p:spPr>
              <a:xfrm>
                <a:off x="6074847" y="25038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7" name="Freeform 556">
                <a:extLst>
                  <a:ext uri="{FF2B5EF4-FFF2-40B4-BE49-F238E27FC236}">
                    <a16:creationId xmlns:a16="http://schemas.microsoft.com/office/drawing/2014/main" id="{EEC87DF3-B0F5-D019-E9A9-EF57705060D7}"/>
                  </a:ext>
                </a:extLst>
              </p:cNvPr>
              <p:cNvSpPr/>
              <p:nvPr/>
            </p:nvSpPr>
            <p:spPr>
              <a:xfrm>
                <a:off x="6050674" y="253404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8" name="Freeform 557">
                <a:extLst>
                  <a:ext uri="{FF2B5EF4-FFF2-40B4-BE49-F238E27FC236}">
                    <a16:creationId xmlns:a16="http://schemas.microsoft.com/office/drawing/2014/main" id="{A96C0BA3-5F02-95F1-AFB4-C1AE0B1F20AB}"/>
                  </a:ext>
                </a:extLst>
              </p:cNvPr>
              <p:cNvSpPr/>
              <p:nvPr/>
            </p:nvSpPr>
            <p:spPr>
              <a:xfrm>
                <a:off x="6080890" y="250380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99" name="Freeform 558">
                <a:extLst>
                  <a:ext uri="{FF2B5EF4-FFF2-40B4-BE49-F238E27FC236}">
                    <a16:creationId xmlns:a16="http://schemas.microsoft.com/office/drawing/2014/main" id="{C6C8AF5C-62E9-F260-5253-B101974C359B}"/>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0" name="Freeform 559">
                <a:extLst>
                  <a:ext uri="{FF2B5EF4-FFF2-40B4-BE49-F238E27FC236}">
                    <a16:creationId xmlns:a16="http://schemas.microsoft.com/office/drawing/2014/main" id="{6A4492EF-44F4-4D6B-8C4D-49FAD51DB4E7}"/>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1" name="Freeform 560">
                <a:extLst>
                  <a:ext uri="{FF2B5EF4-FFF2-40B4-BE49-F238E27FC236}">
                    <a16:creationId xmlns:a16="http://schemas.microsoft.com/office/drawing/2014/main" id="{BA85992F-0E15-B049-42F4-2CF44F1E4A39}"/>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2" name="Freeform 561">
                <a:extLst>
                  <a:ext uri="{FF2B5EF4-FFF2-40B4-BE49-F238E27FC236}">
                    <a16:creationId xmlns:a16="http://schemas.microsoft.com/office/drawing/2014/main" id="{446F04DB-10C6-75C4-1450-AC3C8E1F62C9}"/>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3" name="Freeform 562">
                <a:extLst>
                  <a:ext uri="{FF2B5EF4-FFF2-40B4-BE49-F238E27FC236}">
                    <a16:creationId xmlns:a16="http://schemas.microsoft.com/office/drawing/2014/main" id="{AC0A362E-24DE-5FBD-EB1D-827C98916DBA}"/>
                  </a:ext>
                </a:extLst>
              </p:cNvPr>
              <p:cNvSpPr/>
              <p:nvPr/>
            </p:nvSpPr>
            <p:spPr>
              <a:xfrm>
                <a:off x="6105063"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4" name="Freeform 563">
                <a:extLst>
                  <a:ext uri="{FF2B5EF4-FFF2-40B4-BE49-F238E27FC236}">
                    <a16:creationId xmlns:a16="http://schemas.microsoft.com/office/drawing/2014/main" id="{303186C8-1C8E-B7F2-F6CA-C4CA702623D5}"/>
                  </a:ext>
                </a:extLst>
              </p:cNvPr>
              <p:cNvSpPr/>
              <p:nvPr/>
            </p:nvSpPr>
            <p:spPr>
              <a:xfrm>
                <a:off x="6135280"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5" name="Freeform 564">
                <a:extLst>
                  <a:ext uri="{FF2B5EF4-FFF2-40B4-BE49-F238E27FC236}">
                    <a16:creationId xmlns:a16="http://schemas.microsoft.com/office/drawing/2014/main" id="{A86811C4-FC8A-22EC-47BE-790B5B0B5C03}"/>
                  </a:ext>
                </a:extLst>
              </p:cNvPr>
              <p:cNvSpPr/>
              <p:nvPr/>
            </p:nvSpPr>
            <p:spPr>
              <a:xfrm>
                <a:off x="6118661"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6" name="Freeform 565">
                <a:extLst>
                  <a:ext uri="{FF2B5EF4-FFF2-40B4-BE49-F238E27FC236}">
                    <a16:creationId xmlns:a16="http://schemas.microsoft.com/office/drawing/2014/main" id="{657FFB64-74CC-BA40-A2C9-EAA7922EA313}"/>
                  </a:ext>
                </a:extLst>
              </p:cNvPr>
              <p:cNvSpPr/>
              <p:nvPr/>
            </p:nvSpPr>
            <p:spPr>
              <a:xfrm>
                <a:off x="6148877"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7" name="Freeform 566">
                <a:extLst>
                  <a:ext uri="{FF2B5EF4-FFF2-40B4-BE49-F238E27FC236}">
                    <a16:creationId xmlns:a16="http://schemas.microsoft.com/office/drawing/2014/main" id="{F507E9C0-23C8-532C-9D0C-9BFCAA660342}"/>
                  </a:ext>
                </a:extLst>
              </p:cNvPr>
              <p:cNvSpPr/>
              <p:nvPr/>
            </p:nvSpPr>
            <p:spPr>
              <a:xfrm>
                <a:off x="6132258" y="256578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8" name="Freeform 567">
                <a:extLst>
                  <a:ext uri="{FF2B5EF4-FFF2-40B4-BE49-F238E27FC236}">
                    <a16:creationId xmlns:a16="http://schemas.microsoft.com/office/drawing/2014/main" id="{908F5A18-6D89-F32D-BB89-238758D9CC88}"/>
                  </a:ext>
                </a:extLst>
              </p:cNvPr>
              <p:cNvSpPr/>
              <p:nvPr/>
            </p:nvSpPr>
            <p:spPr>
              <a:xfrm>
                <a:off x="6162474" y="253555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09" name="Freeform 568">
                <a:extLst>
                  <a:ext uri="{FF2B5EF4-FFF2-40B4-BE49-F238E27FC236}">
                    <a16:creationId xmlns:a16="http://schemas.microsoft.com/office/drawing/2014/main" id="{9277B61A-9D78-1114-F94C-89F5498737C3}"/>
                  </a:ext>
                </a:extLst>
              </p:cNvPr>
              <p:cNvSpPr/>
              <p:nvPr/>
            </p:nvSpPr>
            <p:spPr>
              <a:xfrm>
                <a:off x="6145855" y="260055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0" name="Freeform 569">
                <a:extLst>
                  <a:ext uri="{FF2B5EF4-FFF2-40B4-BE49-F238E27FC236}">
                    <a16:creationId xmlns:a16="http://schemas.microsoft.com/office/drawing/2014/main" id="{6460408A-64C1-AC5E-0765-FE48C86C3F77}"/>
                  </a:ext>
                </a:extLst>
              </p:cNvPr>
              <p:cNvSpPr/>
              <p:nvPr/>
            </p:nvSpPr>
            <p:spPr>
              <a:xfrm>
                <a:off x="6176072" y="257032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1" name="Freeform 570">
                <a:extLst>
                  <a:ext uri="{FF2B5EF4-FFF2-40B4-BE49-F238E27FC236}">
                    <a16:creationId xmlns:a16="http://schemas.microsoft.com/office/drawing/2014/main" id="{94E75B3F-56F4-07AD-62BC-72666B2C10B3}"/>
                  </a:ext>
                </a:extLst>
              </p:cNvPr>
              <p:cNvSpPr/>
              <p:nvPr/>
            </p:nvSpPr>
            <p:spPr>
              <a:xfrm>
                <a:off x="6192691" y="2635330"/>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2" name="Freeform 571">
                <a:extLst>
                  <a:ext uri="{FF2B5EF4-FFF2-40B4-BE49-F238E27FC236}">
                    <a16:creationId xmlns:a16="http://schemas.microsoft.com/office/drawing/2014/main" id="{FDC96C79-DB9A-FC99-660C-06F5F66121AF}"/>
                  </a:ext>
                </a:extLst>
              </p:cNvPr>
              <p:cNvSpPr/>
              <p:nvPr/>
            </p:nvSpPr>
            <p:spPr>
              <a:xfrm>
                <a:off x="6222907" y="260509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3" name="Freeform 572">
                <a:extLst>
                  <a:ext uri="{FF2B5EF4-FFF2-40B4-BE49-F238E27FC236}">
                    <a16:creationId xmlns:a16="http://schemas.microsoft.com/office/drawing/2014/main" id="{E2A521A1-2BD6-1AEF-FD88-EA84A9885D71}"/>
                  </a:ext>
                </a:extLst>
              </p:cNvPr>
              <p:cNvSpPr/>
              <p:nvPr/>
            </p:nvSpPr>
            <p:spPr>
              <a:xfrm>
                <a:off x="621233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4" name="Freeform 573">
                <a:extLst>
                  <a:ext uri="{FF2B5EF4-FFF2-40B4-BE49-F238E27FC236}">
                    <a16:creationId xmlns:a16="http://schemas.microsoft.com/office/drawing/2014/main" id="{D2B10431-F9B2-8CE2-0B53-8A5B4F8062C0}"/>
                  </a:ext>
                </a:extLst>
              </p:cNvPr>
              <p:cNvSpPr/>
              <p:nvPr/>
            </p:nvSpPr>
            <p:spPr>
              <a:xfrm>
                <a:off x="624254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5" name="Freeform 574">
                <a:extLst>
                  <a:ext uri="{FF2B5EF4-FFF2-40B4-BE49-F238E27FC236}">
                    <a16:creationId xmlns:a16="http://schemas.microsoft.com/office/drawing/2014/main" id="{901464DB-4DE4-E1DD-2AAA-6E4EB659BA3A}"/>
                  </a:ext>
                </a:extLst>
              </p:cNvPr>
              <p:cNvSpPr/>
              <p:nvPr/>
            </p:nvSpPr>
            <p:spPr>
              <a:xfrm>
                <a:off x="6253124"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6" name="Freeform 575">
                <a:extLst>
                  <a:ext uri="{FF2B5EF4-FFF2-40B4-BE49-F238E27FC236}">
                    <a16:creationId xmlns:a16="http://schemas.microsoft.com/office/drawing/2014/main" id="{E1E46BF1-3F41-0BEC-369C-E6719C152183}"/>
                  </a:ext>
                </a:extLst>
              </p:cNvPr>
              <p:cNvSpPr/>
              <p:nvPr/>
            </p:nvSpPr>
            <p:spPr>
              <a:xfrm>
                <a:off x="6283340"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7" name="Freeform 576">
                <a:extLst>
                  <a:ext uri="{FF2B5EF4-FFF2-40B4-BE49-F238E27FC236}">
                    <a16:creationId xmlns:a16="http://schemas.microsoft.com/office/drawing/2014/main" id="{7B14FEB3-BC90-655B-5ED3-995E0E3E2074}"/>
                  </a:ext>
                </a:extLst>
              </p:cNvPr>
              <p:cNvSpPr/>
              <p:nvPr/>
            </p:nvSpPr>
            <p:spPr>
              <a:xfrm>
                <a:off x="626672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8" name="Freeform 577">
                <a:extLst>
                  <a:ext uri="{FF2B5EF4-FFF2-40B4-BE49-F238E27FC236}">
                    <a16:creationId xmlns:a16="http://schemas.microsoft.com/office/drawing/2014/main" id="{C25D43FD-BBC0-353C-54D9-8EA2B494A79B}"/>
                  </a:ext>
                </a:extLst>
              </p:cNvPr>
              <p:cNvSpPr/>
              <p:nvPr/>
            </p:nvSpPr>
            <p:spPr>
              <a:xfrm>
                <a:off x="6296937"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19" name="Freeform 578">
                <a:extLst>
                  <a:ext uri="{FF2B5EF4-FFF2-40B4-BE49-F238E27FC236}">
                    <a16:creationId xmlns:a16="http://schemas.microsoft.com/office/drawing/2014/main" id="{6EC2C2FE-AD5F-4772-96F1-2482FDC33310}"/>
                  </a:ext>
                </a:extLst>
              </p:cNvPr>
              <p:cNvSpPr/>
              <p:nvPr/>
            </p:nvSpPr>
            <p:spPr>
              <a:xfrm>
                <a:off x="628636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0" name="Freeform 579">
                <a:extLst>
                  <a:ext uri="{FF2B5EF4-FFF2-40B4-BE49-F238E27FC236}">
                    <a16:creationId xmlns:a16="http://schemas.microsoft.com/office/drawing/2014/main" id="{856BE6C5-371F-8B6B-F374-CF2EE8557917}"/>
                  </a:ext>
                </a:extLst>
              </p:cNvPr>
              <p:cNvSpPr/>
              <p:nvPr/>
            </p:nvSpPr>
            <p:spPr>
              <a:xfrm>
                <a:off x="631657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1" name="Freeform 580">
                <a:extLst>
                  <a:ext uri="{FF2B5EF4-FFF2-40B4-BE49-F238E27FC236}">
                    <a16:creationId xmlns:a16="http://schemas.microsoft.com/office/drawing/2014/main" id="{22156E11-244C-0169-7117-518DC5758B49}"/>
                  </a:ext>
                </a:extLst>
              </p:cNvPr>
              <p:cNvSpPr/>
              <p:nvPr/>
            </p:nvSpPr>
            <p:spPr>
              <a:xfrm>
                <a:off x="6286361" y="2671612"/>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2" name="Freeform 581">
                <a:extLst>
                  <a:ext uri="{FF2B5EF4-FFF2-40B4-BE49-F238E27FC236}">
                    <a16:creationId xmlns:a16="http://schemas.microsoft.com/office/drawing/2014/main" id="{1B90BF27-792C-830E-DF6A-3F903AFAA0F6}"/>
                  </a:ext>
                </a:extLst>
              </p:cNvPr>
              <p:cNvSpPr/>
              <p:nvPr/>
            </p:nvSpPr>
            <p:spPr>
              <a:xfrm>
                <a:off x="6316578" y="2641377"/>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3" name="Freeform 582">
                <a:extLst>
                  <a:ext uri="{FF2B5EF4-FFF2-40B4-BE49-F238E27FC236}">
                    <a16:creationId xmlns:a16="http://schemas.microsoft.com/office/drawing/2014/main" id="{47BAB6D4-5EA7-6F6E-2A98-D45558AE415C}"/>
                  </a:ext>
                </a:extLst>
              </p:cNvPr>
              <p:cNvSpPr/>
              <p:nvPr/>
            </p:nvSpPr>
            <p:spPr>
              <a:xfrm>
                <a:off x="6387586" y="2750223"/>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4" name="Freeform 583">
                <a:extLst>
                  <a:ext uri="{FF2B5EF4-FFF2-40B4-BE49-F238E27FC236}">
                    <a16:creationId xmlns:a16="http://schemas.microsoft.com/office/drawing/2014/main" id="{8060166F-1ADE-CF1F-F8EC-56EBA80E301F}"/>
                  </a:ext>
                </a:extLst>
              </p:cNvPr>
              <p:cNvSpPr/>
              <p:nvPr/>
            </p:nvSpPr>
            <p:spPr>
              <a:xfrm>
                <a:off x="6417803" y="2719988"/>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5" name="Freeform 584">
                <a:extLst>
                  <a:ext uri="{FF2B5EF4-FFF2-40B4-BE49-F238E27FC236}">
                    <a16:creationId xmlns:a16="http://schemas.microsoft.com/office/drawing/2014/main" id="{32F86BCC-4E19-5122-019C-6EEBBB10D861}"/>
                  </a:ext>
                </a:extLst>
              </p:cNvPr>
              <p:cNvSpPr/>
              <p:nvPr/>
            </p:nvSpPr>
            <p:spPr>
              <a:xfrm>
                <a:off x="6407227" y="2789528"/>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6" name="Freeform 585">
                <a:extLst>
                  <a:ext uri="{FF2B5EF4-FFF2-40B4-BE49-F238E27FC236}">
                    <a16:creationId xmlns:a16="http://schemas.microsoft.com/office/drawing/2014/main" id="{8FBD3B40-92AC-679A-E6FE-AFCD8E997F79}"/>
                  </a:ext>
                </a:extLst>
              </p:cNvPr>
              <p:cNvSpPr/>
              <p:nvPr/>
            </p:nvSpPr>
            <p:spPr>
              <a:xfrm>
                <a:off x="6437443" y="2759293"/>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7" name="Freeform 586">
                <a:extLst>
                  <a:ext uri="{FF2B5EF4-FFF2-40B4-BE49-F238E27FC236}">
                    <a16:creationId xmlns:a16="http://schemas.microsoft.com/office/drawing/2014/main" id="{AE91A0A0-9AEA-8168-2CC6-6FB34625D67C}"/>
                  </a:ext>
                </a:extLst>
              </p:cNvPr>
              <p:cNvSpPr/>
              <p:nvPr/>
            </p:nvSpPr>
            <p:spPr>
              <a:xfrm>
                <a:off x="6413270" y="28303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8" name="Freeform 587">
                <a:extLst>
                  <a:ext uri="{FF2B5EF4-FFF2-40B4-BE49-F238E27FC236}">
                    <a16:creationId xmlns:a16="http://schemas.microsoft.com/office/drawing/2014/main" id="{0448A4BC-0990-9D9B-4456-620C9DFD6857}"/>
                  </a:ext>
                </a:extLst>
              </p:cNvPr>
              <p:cNvSpPr/>
              <p:nvPr/>
            </p:nvSpPr>
            <p:spPr>
              <a:xfrm>
                <a:off x="6443487" y="28001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29" name="Freeform 588">
                <a:extLst>
                  <a:ext uri="{FF2B5EF4-FFF2-40B4-BE49-F238E27FC236}">
                    <a16:creationId xmlns:a16="http://schemas.microsoft.com/office/drawing/2014/main" id="{FB7EB7FE-DFF8-B0A2-B355-62FC04C274B1}"/>
                  </a:ext>
                </a:extLst>
              </p:cNvPr>
              <p:cNvSpPr/>
              <p:nvPr/>
            </p:nvSpPr>
            <p:spPr>
              <a:xfrm>
                <a:off x="6426868" y="2830346"/>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0" name="Freeform 589">
                <a:extLst>
                  <a:ext uri="{FF2B5EF4-FFF2-40B4-BE49-F238E27FC236}">
                    <a16:creationId xmlns:a16="http://schemas.microsoft.com/office/drawing/2014/main" id="{E59AB76B-9B70-AF73-27DA-A17B8E704D2F}"/>
                  </a:ext>
                </a:extLst>
              </p:cNvPr>
              <p:cNvSpPr/>
              <p:nvPr/>
            </p:nvSpPr>
            <p:spPr>
              <a:xfrm>
                <a:off x="6457084" y="2800111"/>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1" name="Freeform 590">
                <a:extLst>
                  <a:ext uri="{FF2B5EF4-FFF2-40B4-BE49-F238E27FC236}">
                    <a16:creationId xmlns:a16="http://schemas.microsoft.com/office/drawing/2014/main" id="{43C9A476-5C61-337D-40DA-EE9D75CFCA11}"/>
                  </a:ext>
                </a:extLst>
              </p:cNvPr>
              <p:cNvSpPr/>
              <p:nvPr/>
            </p:nvSpPr>
            <p:spPr>
              <a:xfrm>
                <a:off x="6434422"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2" name="Freeform 591">
                <a:extLst>
                  <a:ext uri="{FF2B5EF4-FFF2-40B4-BE49-F238E27FC236}">
                    <a16:creationId xmlns:a16="http://schemas.microsoft.com/office/drawing/2014/main" id="{ABEC22E0-9A3D-C7FB-99DB-EC8428721F9E}"/>
                  </a:ext>
                </a:extLst>
              </p:cNvPr>
              <p:cNvSpPr/>
              <p:nvPr/>
            </p:nvSpPr>
            <p:spPr>
              <a:xfrm>
                <a:off x="6464638"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3" name="Freeform 592">
                <a:extLst>
                  <a:ext uri="{FF2B5EF4-FFF2-40B4-BE49-F238E27FC236}">
                    <a16:creationId xmlns:a16="http://schemas.microsoft.com/office/drawing/2014/main" id="{70787871-4AB9-29E6-80F3-25E9E2545B3C}"/>
                  </a:ext>
                </a:extLst>
              </p:cNvPr>
              <p:cNvSpPr/>
              <p:nvPr/>
            </p:nvSpPr>
            <p:spPr>
              <a:xfrm>
                <a:off x="6440465"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4" name="Freeform 593">
                <a:extLst>
                  <a:ext uri="{FF2B5EF4-FFF2-40B4-BE49-F238E27FC236}">
                    <a16:creationId xmlns:a16="http://schemas.microsoft.com/office/drawing/2014/main" id="{F40D0EF9-B44C-36FC-DB17-56519481CC62}"/>
                  </a:ext>
                </a:extLst>
              </p:cNvPr>
              <p:cNvSpPr/>
              <p:nvPr/>
            </p:nvSpPr>
            <p:spPr>
              <a:xfrm>
                <a:off x="6470681"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5" name="Freeform 594">
                <a:extLst>
                  <a:ext uri="{FF2B5EF4-FFF2-40B4-BE49-F238E27FC236}">
                    <a16:creationId xmlns:a16="http://schemas.microsoft.com/office/drawing/2014/main" id="{B19F7945-0CF0-2D80-6D04-08869B3A4017}"/>
                  </a:ext>
                </a:extLst>
              </p:cNvPr>
              <p:cNvSpPr/>
              <p:nvPr/>
            </p:nvSpPr>
            <p:spPr>
              <a:xfrm>
                <a:off x="6461616"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6" name="Freeform 595">
                <a:extLst>
                  <a:ext uri="{FF2B5EF4-FFF2-40B4-BE49-F238E27FC236}">
                    <a16:creationId xmlns:a16="http://schemas.microsoft.com/office/drawing/2014/main" id="{D21908FA-CFF2-D536-7A11-D3151ACA368C}"/>
                  </a:ext>
                </a:extLst>
              </p:cNvPr>
              <p:cNvSpPr/>
              <p:nvPr/>
            </p:nvSpPr>
            <p:spPr>
              <a:xfrm>
                <a:off x="6491833"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7" name="Freeform 596">
                <a:extLst>
                  <a:ext uri="{FF2B5EF4-FFF2-40B4-BE49-F238E27FC236}">
                    <a16:creationId xmlns:a16="http://schemas.microsoft.com/office/drawing/2014/main" id="{CCA77438-DB80-A243-5811-143D58B13AF7}"/>
                  </a:ext>
                </a:extLst>
              </p:cNvPr>
              <p:cNvSpPr/>
              <p:nvPr/>
            </p:nvSpPr>
            <p:spPr>
              <a:xfrm>
                <a:off x="6461616" y="2872675"/>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8" name="Freeform 597">
                <a:extLst>
                  <a:ext uri="{FF2B5EF4-FFF2-40B4-BE49-F238E27FC236}">
                    <a16:creationId xmlns:a16="http://schemas.microsoft.com/office/drawing/2014/main" id="{2D92F7B5-43FA-9E96-9E8B-1D1FC297FFF6}"/>
                  </a:ext>
                </a:extLst>
              </p:cNvPr>
              <p:cNvSpPr/>
              <p:nvPr/>
            </p:nvSpPr>
            <p:spPr>
              <a:xfrm>
                <a:off x="6491833" y="2842440"/>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39" name="Freeform 598">
                <a:extLst>
                  <a:ext uri="{FF2B5EF4-FFF2-40B4-BE49-F238E27FC236}">
                    <a16:creationId xmlns:a16="http://schemas.microsoft.com/office/drawing/2014/main" id="{EF0AA835-3129-9CB1-FAA1-1E65A279A0E4}"/>
                  </a:ext>
                </a:extLst>
              </p:cNvPr>
              <p:cNvSpPr/>
              <p:nvPr/>
            </p:nvSpPr>
            <p:spPr>
              <a:xfrm>
                <a:off x="6608166"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0" name="Freeform 599">
                <a:extLst>
                  <a:ext uri="{FF2B5EF4-FFF2-40B4-BE49-F238E27FC236}">
                    <a16:creationId xmlns:a16="http://schemas.microsoft.com/office/drawing/2014/main" id="{7AA1DB62-29D1-558C-94DE-BECC39CB9F29}"/>
                  </a:ext>
                </a:extLst>
              </p:cNvPr>
              <p:cNvSpPr/>
              <p:nvPr/>
            </p:nvSpPr>
            <p:spPr>
              <a:xfrm>
                <a:off x="6638382"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1" name="Freeform 600">
                <a:extLst>
                  <a:ext uri="{FF2B5EF4-FFF2-40B4-BE49-F238E27FC236}">
                    <a16:creationId xmlns:a16="http://schemas.microsoft.com/office/drawing/2014/main" id="{66747F2D-6F90-0BC9-3BFE-625A84C236BF}"/>
                  </a:ext>
                </a:extLst>
              </p:cNvPr>
              <p:cNvSpPr/>
              <p:nvPr/>
            </p:nvSpPr>
            <p:spPr>
              <a:xfrm>
                <a:off x="662931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2" name="Freeform 601">
                <a:extLst>
                  <a:ext uri="{FF2B5EF4-FFF2-40B4-BE49-F238E27FC236}">
                    <a16:creationId xmlns:a16="http://schemas.microsoft.com/office/drawing/2014/main" id="{15E053B5-A4BE-F448-8C21-2A8F2AAE76D6}"/>
                  </a:ext>
                </a:extLst>
              </p:cNvPr>
              <p:cNvSpPr/>
              <p:nvPr/>
            </p:nvSpPr>
            <p:spPr>
              <a:xfrm>
                <a:off x="665953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3" name="Freeform 602">
                <a:extLst>
                  <a:ext uri="{FF2B5EF4-FFF2-40B4-BE49-F238E27FC236}">
                    <a16:creationId xmlns:a16="http://schemas.microsoft.com/office/drawing/2014/main" id="{A7D3BF1A-81F8-0DB1-C1C2-9B563CC9C46D}"/>
                  </a:ext>
                </a:extLst>
              </p:cNvPr>
              <p:cNvSpPr/>
              <p:nvPr/>
            </p:nvSpPr>
            <p:spPr>
              <a:xfrm>
                <a:off x="6655001"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4" name="Freeform 603">
                <a:extLst>
                  <a:ext uri="{FF2B5EF4-FFF2-40B4-BE49-F238E27FC236}">
                    <a16:creationId xmlns:a16="http://schemas.microsoft.com/office/drawing/2014/main" id="{A32FB7E4-4FA0-DE53-49C0-15A050798343}"/>
                  </a:ext>
                </a:extLst>
              </p:cNvPr>
              <p:cNvSpPr/>
              <p:nvPr/>
            </p:nvSpPr>
            <p:spPr>
              <a:xfrm>
                <a:off x="6685217"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5" name="Freeform 604">
                <a:extLst>
                  <a:ext uri="{FF2B5EF4-FFF2-40B4-BE49-F238E27FC236}">
                    <a16:creationId xmlns:a16="http://schemas.microsoft.com/office/drawing/2014/main" id="{648AD434-D45E-057B-2093-0C06A42536BE}"/>
                  </a:ext>
                </a:extLst>
              </p:cNvPr>
              <p:cNvSpPr/>
              <p:nvPr/>
            </p:nvSpPr>
            <p:spPr>
              <a:xfrm>
                <a:off x="6682196"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6" name="Freeform 605">
                <a:extLst>
                  <a:ext uri="{FF2B5EF4-FFF2-40B4-BE49-F238E27FC236}">
                    <a16:creationId xmlns:a16="http://schemas.microsoft.com/office/drawing/2014/main" id="{615C4D81-2940-9978-07B7-D4E5636951DA}"/>
                  </a:ext>
                </a:extLst>
              </p:cNvPr>
              <p:cNvSpPr/>
              <p:nvPr/>
            </p:nvSpPr>
            <p:spPr>
              <a:xfrm>
                <a:off x="6712412"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7" name="Freeform 606">
                <a:extLst>
                  <a:ext uri="{FF2B5EF4-FFF2-40B4-BE49-F238E27FC236}">
                    <a16:creationId xmlns:a16="http://schemas.microsoft.com/office/drawing/2014/main" id="{9694B075-2C2F-BA57-889E-DFEDD11ED6C2}"/>
                  </a:ext>
                </a:extLst>
              </p:cNvPr>
              <p:cNvSpPr/>
              <p:nvPr/>
            </p:nvSpPr>
            <p:spPr>
              <a:xfrm>
                <a:off x="670334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8" name="Freeform 607">
                <a:extLst>
                  <a:ext uri="{FF2B5EF4-FFF2-40B4-BE49-F238E27FC236}">
                    <a16:creationId xmlns:a16="http://schemas.microsoft.com/office/drawing/2014/main" id="{A2AF803E-AEE6-2D02-27B7-0F0E95DA23CB}"/>
                  </a:ext>
                </a:extLst>
              </p:cNvPr>
              <p:cNvSpPr/>
              <p:nvPr/>
            </p:nvSpPr>
            <p:spPr>
              <a:xfrm>
                <a:off x="673356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49" name="Freeform 608">
                <a:extLst>
                  <a:ext uri="{FF2B5EF4-FFF2-40B4-BE49-F238E27FC236}">
                    <a16:creationId xmlns:a16="http://schemas.microsoft.com/office/drawing/2014/main" id="{265E4014-A897-A23E-8ADE-86EACE5FFD2B}"/>
                  </a:ext>
                </a:extLst>
              </p:cNvPr>
              <p:cNvSpPr/>
              <p:nvPr/>
            </p:nvSpPr>
            <p:spPr>
              <a:xfrm>
                <a:off x="6703347"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0" name="Freeform 609">
                <a:extLst>
                  <a:ext uri="{FF2B5EF4-FFF2-40B4-BE49-F238E27FC236}">
                    <a16:creationId xmlns:a16="http://schemas.microsoft.com/office/drawing/2014/main" id="{789D2403-3D81-F143-5050-F6FD264261EB}"/>
                  </a:ext>
                </a:extLst>
              </p:cNvPr>
              <p:cNvSpPr/>
              <p:nvPr/>
            </p:nvSpPr>
            <p:spPr>
              <a:xfrm>
                <a:off x="6733563"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1" name="Freeform 610">
                <a:extLst>
                  <a:ext uri="{FF2B5EF4-FFF2-40B4-BE49-F238E27FC236}">
                    <a16:creationId xmlns:a16="http://schemas.microsoft.com/office/drawing/2014/main" id="{B34C9CD0-6172-AC9C-4094-860D258B030D}"/>
                  </a:ext>
                </a:extLst>
              </p:cNvPr>
              <p:cNvSpPr/>
              <p:nvPr/>
            </p:nvSpPr>
            <p:spPr>
              <a:xfrm>
                <a:off x="6736585"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2" name="Freeform 611">
                <a:extLst>
                  <a:ext uri="{FF2B5EF4-FFF2-40B4-BE49-F238E27FC236}">
                    <a16:creationId xmlns:a16="http://schemas.microsoft.com/office/drawing/2014/main" id="{8C785DBA-912D-11A1-D023-06A165287CB7}"/>
                  </a:ext>
                </a:extLst>
              </p:cNvPr>
              <p:cNvSpPr/>
              <p:nvPr/>
            </p:nvSpPr>
            <p:spPr>
              <a:xfrm>
                <a:off x="6766801"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3" name="Freeform 612">
                <a:extLst>
                  <a:ext uri="{FF2B5EF4-FFF2-40B4-BE49-F238E27FC236}">
                    <a16:creationId xmlns:a16="http://schemas.microsoft.com/office/drawing/2014/main" id="{24826D0C-22AB-B2ED-4A91-73ABB3EAF947}"/>
                  </a:ext>
                </a:extLst>
              </p:cNvPr>
              <p:cNvSpPr/>
              <p:nvPr/>
            </p:nvSpPr>
            <p:spPr>
              <a:xfrm>
                <a:off x="6750182"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4" name="Freeform 613">
                <a:extLst>
                  <a:ext uri="{FF2B5EF4-FFF2-40B4-BE49-F238E27FC236}">
                    <a16:creationId xmlns:a16="http://schemas.microsoft.com/office/drawing/2014/main" id="{EF120C17-D412-49D2-A973-004D03925A8C}"/>
                  </a:ext>
                </a:extLst>
              </p:cNvPr>
              <p:cNvSpPr/>
              <p:nvPr/>
            </p:nvSpPr>
            <p:spPr>
              <a:xfrm>
                <a:off x="678039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5" name="Freeform 614">
                <a:extLst>
                  <a:ext uri="{FF2B5EF4-FFF2-40B4-BE49-F238E27FC236}">
                    <a16:creationId xmlns:a16="http://schemas.microsoft.com/office/drawing/2014/main" id="{1315BA19-DE97-D780-08E9-1D7B0C750D50}"/>
                  </a:ext>
                </a:extLst>
              </p:cNvPr>
              <p:cNvSpPr/>
              <p:nvPr/>
            </p:nvSpPr>
            <p:spPr>
              <a:xfrm>
                <a:off x="6769823"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6" name="Freeform 615">
                <a:extLst>
                  <a:ext uri="{FF2B5EF4-FFF2-40B4-BE49-F238E27FC236}">
                    <a16:creationId xmlns:a16="http://schemas.microsoft.com/office/drawing/2014/main" id="{5189EF89-C9D3-F7F4-277B-D34E9A196F54}"/>
                  </a:ext>
                </a:extLst>
              </p:cNvPr>
              <p:cNvSpPr/>
              <p:nvPr/>
            </p:nvSpPr>
            <p:spPr>
              <a:xfrm>
                <a:off x="680003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7" name="Freeform 616">
                <a:extLst>
                  <a:ext uri="{FF2B5EF4-FFF2-40B4-BE49-F238E27FC236}">
                    <a16:creationId xmlns:a16="http://schemas.microsoft.com/office/drawing/2014/main" id="{31E8284F-CA7E-A2BA-45AF-13DD8E954251}"/>
                  </a:ext>
                </a:extLst>
              </p:cNvPr>
              <p:cNvSpPr/>
              <p:nvPr/>
            </p:nvSpPr>
            <p:spPr>
              <a:xfrm>
                <a:off x="6843853" y="291953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8" name="Freeform 617">
                <a:extLst>
                  <a:ext uri="{FF2B5EF4-FFF2-40B4-BE49-F238E27FC236}">
                    <a16:creationId xmlns:a16="http://schemas.microsoft.com/office/drawing/2014/main" id="{ED074B31-739B-524F-5F72-91C2D0BF854C}"/>
                  </a:ext>
                </a:extLst>
              </p:cNvPr>
              <p:cNvSpPr/>
              <p:nvPr/>
            </p:nvSpPr>
            <p:spPr>
              <a:xfrm>
                <a:off x="6874069" y="288930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59" name="Freeform 618">
                <a:extLst>
                  <a:ext uri="{FF2B5EF4-FFF2-40B4-BE49-F238E27FC236}">
                    <a16:creationId xmlns:a16="http://schemas.microsoft.com/office/drawing/2014/main" id="{E12BFC21-335C-ECBE-D955-A4F34185C8F8}"/>
                  </a:ext>
                </a:extLst>
              </p:cNvPr>
              <p:cNvSpPr/>
              <p:nvPr/>
            </p:nvSpPr>
            <p:spPr>
              <a:xfrm>
                <a:off x="7247241"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0" name="Freeform 619">
                <a:extLst>
                  <a:ext uri="{FF2B5EF4-FFF2-40B4-BE49-F238E27FC236}">
                    <a16:creationId xmlns:a16="http://schemas.microsoft.com/office/drawing/2014/main" id="{20159796-6286-1A87-4B66-9D707DFECA9E}"/>
                  </a:ext>
                </a:extLst>
              </p:cNvPr>
              <p:cNvSpPr/>
              <p:nvPr/>
            </p:nvSpPr>
            <p:spPr>
              <a:xfrm>
                <a:off x="7277458"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1" name="Freeform 620">
                <a:extLst>
                  <a:ext uri="{FF2B5EF4-FFF2-40B4-BE49-F238E27FC236}">
                    <a16:creationId xmlns:a16="http://schemas.microsoft.com/office/drawing/2014/main" id="{2FC55788-FF9A-01F9-190E-F11647EF6B79}"/>
                  </a:ext>
                </a:extLst>
              </p:cNvPr>
              <p:cNvSpPr/>
              <p:nvPr/>
            </p:nvSpPr>
            <p:spPr>
              <a:xfrm>
                <a:off x="7260839"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2" name="Freeform 621">
                <a:extLst>
                  <a:ext uri="{FF2B5EF4-FFF2-40B4-BE49-F238E27FC236}">
                    <a16:creationId xmlns:a16="http://schemas.microsoft.com/office/drawing/2014/main" id="{B9ADAECF-C4BA-D263-9EC0-86DAD52BB3B2}"/>
                  </a:ext>
                </a:extLst>
              </p:cNvPr>
              <p:cNvSpPr/>
              <p:nvPr/>
            </p:nvSpPr>
            <p:spPr>
              <a:xfrm>
                <a:off x="7291055"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3" name="Freeform 622">
                <a:extLst>
                  <a:ext uri="{FF2B5EF4-FFF2-40B4-BE49-F238E27FC236}">
                    <a16:creationId xmlns:a16="http://schemas.microsoft.com/office/drawing/2014/main" id="{8AFA65E2-53EF-974C-79FF-0F16969F1694}"/>
                  </a:ext>
                </a:extLst>
              </p:cNvPr>
              <p:cNvSpPr/>
              <p:nvPr/>
            </p:nvSpPr>
            <p:spPr>
              <a:xfrm>
                <a:off x="7288033"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4" name="Freeform 623">
                <a:extLst>
                  <a:ext uri="{FF2B5EF4-FFF2-40B4-BE49-F238E27FC236}">
                    <a16:creationId xmlns:a16="http://schemas.microsoft.com/office/drawing/2014/main" id="{DA3C27CF-B3A9-9A78-41EF-293297D9356F}"/>
                  </a:ext>
                </a:extLst>
              </p:cNvPr>
              <p:cNvSpPr/>
              <p:nvPr/>
            </p:nvSpPr>
            <p:spPr>
              <a:xfrm>
                <a:off x="731825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5" name="Freeform 624">
                <a:extLst>
                  <a:ext uri="{FF2B5EF4-FFF2-40B4-BE49-F238E27FC236}">
                    <a16:creationId xmlns:a16="http://schemas.microsoft.com/office/drawing/2014/main" id="{5B594C13-2A5A-273C-712D-8975F3BB8A30}"/>
                  </a:ext>
                </a:extLst>
              </p:cNvPr>
              <p:cNvSpPr/>
              <p:nvPr/>
            </p:nvSpPr>
            <p:spPr>
              <a:xfrm>
                <a:off x="7334869"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6" name="Freeform 625">
                <a:extLst>
                  <a:ext uri="{FF2B5EF4-FFF2-40B4-BE49-F238E27FC236}">
                    <a16:creationId xmlns:a16="http://schemas.microsoft.com/office/drawing/2014/main" id="{03427C6F-1CC2-F909-C0F5-B49FE6132BE1}"/>
                  </a:ext>
                </a:extLst>
              </p:cNvPr>
              <p:cNvSpPr/>
              <p:nvPr/>
            </p:nvSpPr>
            <p:spPr>
              <a:xfrm>
                <a:off x="7365085"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7" name="Freeform 626">
                <a:extLst>
                  <a:ext uri="{FF2B5EF4-FFF2-40B4-BE49-F238E27FC236}">
                    <a16:creationId xmlns:a16="http://schemas.microsoft.com/office/drawing/2014/main" id="{C8A9CB7F-ED7D-1AFC-88D7-6CB50B3BDBE6}"/>
                  </a:ext>
                </a:extLst>
              </p:cNvPr>
              <p:cNvSpPr/>
              <p:nvPr/>
            </p:nvSpPr>
            <p:spPr>
              <a:xfrm>
                <a:off x="7381704"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8" name="Freeform 627">
                <a:extLst>
                  <a:ext uri="{FF2B5EF4-FFF2-40B4-BE49-F238E27FC236}">
                    <a16:creationId xmlns:a16="http://schemas.microsoft.com/office/drawing/2014/main" id="{8320CB50-D327-B526-4CFF-A1B02674E625}"/>
                  </a:ext>
                </a:extLst>
              </p:cNvPr>
              <p:cNvSpPr/>
              <p:nvPr/>
            </p:nvSpPr>
            <p:spPr>
              <a:xfrm>
                <a:off x="741192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69" name="Freeform 628">
                <a:extLst>
                  <a:ext uri="{FF2B5EF4-FFF2-40B4-BE49-F238E27FC236}">
                    <a16:creationId xmlns:a16="http://schemas.microsoft.com/office/drawing/2014/main" id="{D4CA3F74-5306-302D-D72E-8B34E6451DBC}"/>
                  </a:ext>
                </a:extLst>
              </p:cNvPr>
              <p:cNvSpPr/>
              <p:nvPr/>
            </p:nvSpPr>
            <p:spPr>
              <a:xfrm>
                <a:off x="7381704"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0" name="Freeform 629">
                <a:extLst>
                  <a:ext uri="{FF2B5EF4-FFF2-40B4-BE49-F238E27FC236}">
                    <a16:creationId xmlns:a16="http://schemas.microsoft.com/office/drawing/2014/main" id="{EA8E2A41-CF96-88F5-E960-D6BADB55BE77}"/>
                  </a:ext>
                </a:extLst>
              </p:cNvPr>
              <p:cNvSpPr/>
              <p:nvPr/>
            </p:nvSpPr>
            <p:spPr>
              <a:xfrm>
                <a:off x="7411920"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1" name="Freeform 630">
                <a:extLst>
                  <a:ext uri="{FF2B5EF4-FFF2-40B4-BE49-F238E27FC236}">
                    <a16:creationId xmlns:a16="http://schemas.microsoft.com/office/drawing/2014/main" id="{E162532B-8B21-E9A8-39CD-69F42E2E4C7A}"/>
                  </a:ext>
                </a:extLst>
              </p:cNvPr>
              <p:cNvSpPr/>
              <p:nvPr/>
            </p:nvSpPr>
            <p:spPr>
              <a:xfrm>
                <a:off x="7414942"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2" name="Freeform 631">
                <a:extLst>
                  <a:ext uri="{FF2B5EF4-FFF2-40B4-BE49-F238E27FC236}">
                    <a16:creationId xmlns:a16="http://schemas.microsoft.com/office/drawing/2014/main" id="{E6BB3720-C38A-C7D0-476E-6A927DAFC751}"/>
                  </a:ext>
                </a:extLst>
              </p:cNvPr>
              <p:cNvSpPr/>
              <p:nvPr/>
            </p:nvSpPr>
            <p:spPr>
              <a:xfrm>
                <a:off x="7445158"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3" name="Freeform 632">
                <a:extLst>
                  <a:ext uri="{FF2B5EF4-FFF2-40B4-BE49-F238E27FC236}">
                    <a16:creationId xmlns:a16="http://schemas.microsoft.com/office/drawing/2014/main" id="{4A6BE2C1-B49E-22B0-AA4E-F4E8CC2BB4A9}"/>
                  </a:ext>
                </a:extLst>
              </p:cNvPr>
              <p:cNvSpPr/>
              <p:nvPr/>
            </p:nvSpPr>
            <p:spPr>
              <a:xfrm>
                <a:off x="7448180" y="3238519"/>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4" name="Freeform 633">
                <a:extLst>
                  <a:ext uri="{FF2B5EF4-FFF2-40B4-BE49-F238E27FC236}">
                    <a16:creationId xmlns:a16="http://schemas.microsoft.com/office/drawing/2014/main" id="{DABBF243-A21F-B275-C652-E6C610731807}"/>
                  </a:ext>
                </a:extLst>
              </p:cNvPr>
              <p:cNvSpPr/>
              <p:nvPr/>
            </p:nvSpPr>
            <p:spPr>
              <a:xfrm>
                <a:off x="7478396" y="3208284"/>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5" name="Freeform 634">
                <a:extLst>
                  <a:ext uri="{FF2B5EF4-FFF2-40B4-BE49-F238E27FC236}">
                    <a16:creationId xmlns:a16="http://schemas.microsoft.com/office/drawing/2014/main" id="{0AC1CC9C-5C25-86E1-A12A-9847D18B02D5}"/>
                  </a:ext>
                </a:extLst>
              </p:cNvPr>
              <p:cNvSpPr/>
              <p:nvPr/>
            </p:nvSpPr>
            <p:spPr>
              <a:xfrm>
                <a:off x="7711062"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6" name="Freeform 635">
                <a:extLst>
                  <a:ext uri="{FF2B5EF4-FFF2-40B4-BE49-F238E27FC236}">
                    <a16:creationId xmlns:a16="http://schemas.microsoft.com/office/drawing/2014/main" id="{80AB9101-E9C6-3CC7-42D5-FEC8A6410E54}"/>
                  </a:ext>
                </a:extLst>
              </p:cNvPr>
              <p:cNvSpPr/>
              <p:nvPr/>
            </p:nvSpPr>
            <p:spPr>
              <a:xfrm>
                <a:off x="774127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7" name="Freeform 636">
                <a:extLst>
                  <a:ext uri="{FF2B5EF4-FFF2-40B4-BE49-F238E27FC236}">
                    <a16:creationId xmlns:a16="http://schemas.microsoft.com/office/drawing/2014/main" id="{0F5990AA-D763-CDEA-2357-652FED4CF3F6}"/>
                  </a:ext>
                </a:extLst>
              </p:cNvPr>
              <p:cNvSpPr/>
              <p:nvPr/>
            </p:nvSpPr>
            <p:spPr>
              <a:xfrm>
                <a:off x="7711062"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8" name="Freeform 637">
                <a:extLst>
                  <a:ext uri="{FF2B5EF4-FFF2-40B4-BE49-F238E27FC236}">
                    <a16:creationId xmlns:a16="http://schemas.microsoft.com/office/drawing/2014/main" id="{9D0333DA-94BF-3B78-3C1F-3BA519A546CC}"/>
                  </a:ext>
                </a:extLst>
              </p:cNvPr>
              <p:cNvSpPr/>
              <p:nvPr/>
            </p:nvSpPr>
            <p:spPr>
              <a:xfrm>
                <a:off x="774127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79" name="Freeform 638">
                <a:extLst>
                  <a:ext uri="{FF2B5EF4-FFF2-40B4-BE49-F238E27FC236}">
                    <a16:creationId xmlns:a16="http://schemas.microsoft.com/office/drawing/2014/main" id="{DBC044CF-B2F6-5B0F-8DAB-035BDD847AC4}"/>
                  </a:ext>
                </a:extLst>
              </p:cNvPr>
              <p:cNvSpPr/>
              <p:nvPr/>
            </p:nvSpPr>
            <p:spPr>
              <a:xfrm>
                <a:off x="7717106"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0" name="Freeform 639">
                <a:extLst>
                  <a:ext uri="{FF2B5EF4-FFF2-40B4-BE49-F238E27FC236}">
                    <a16:creationId xmlns:a16="http://schemas.microsoft.com/office/drawing/2014/main" id="{3D5A0FCB-CEBA-F698-7074-4CE2E08596B9}"/>
                  </a:ext>
                </a:extLst>
              </p:cNvPr>
              <p:cNvSpPr/>
              <p:nvPr/>
            </p:nvSpPr>
            <p:spPr>
              <a:xfrm>
                <a:off x="7747322"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1" name="Freeform 640">
                <a:extLst>
                  <a:ext uri="{FF2B5EF4-FFF2-40B4-BE49-F238E27FC236}">
                    <a16:creationId xmlns:a16="http://schemas.microsoft.com/office/drawing/2014/main" id="{AB8B6A3B-F029-6F6F-7A14-EFE26830576D}"/>
                  </a:ext>
                </a:extLst>
              </p:cNvPr>
              <p:cNvSpPr/>
              <p:nvPr/>
            </p:nvSpPr>
            <p:spPr>
              <a:xfrm>
                <a:off x="780473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2" name="Freeform 641">
                <a:extLst>
                  <a:ext uri="{FF2B5EF4-FFF2-40B4-BE49-F238E27FC236}">
                    <a16:creationId xmlns:a16="http://schemas.microsoft.com/office/drawing/2014/main" id="{9D459555-1712-81D0-E8BE-1C5CFDD43F9E}"/>
                  </a:ext>
                </a:extLst>
              </p:cNvPr>
              <p:cNvSpPr/>
              <p:nvPr/>
            </p:nvSpPr>
            <p:spPr>
              <a:xfrm>
                <a:off x="783494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3" name="Freeform 642">
                <a:extLst>
                  <a:ext uri="{FF2B5EF4-FFF2-40B4-BE49-F238E27FC236}">
                    <a16:creationId xmlns:a16="http://schemas.microsoft.com/office/drawing/2014/main" id="{03BCCBC5-BF66-F951-010E-F8058CEF7010}"/>
                  </a:ext>
                </a:extLst>
              </p:cNvPr>
              <p:cNvSpPr/>
              <p:nvPr/>
            </p:nvSpPr>
            <p:spPr>
              <a:xfrm>
                <a:off x="7810776"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4" name="Freeform 643">
                <a:extLst>
                  <a:ext uri="{FF2B5EF4-FFF2-40B4-BE49-F238E27FC236}">
                    <a16:creationId xmlns:a16="http://schemas.microsoft.com/office/drawing/2014/main" id="{FADA95D9-4E25-4C16-A6D0-10AAB1D6D417}"/>
                  </a:ext>
                </a:extLst>
              </p:cNvPr>
              <p:cNvSpPr/>
              <p:nvPr/>
            </p:nvSpPr>
            <p:spPr>
              <a:xfrm>
                <a:off x="7840993"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5" name="Freeform 644">
                <a:extLst>
                  <a:ext uri="{FF2B5EF4-FFF2-40B4-BE49-F238E27FC236}">
                    <a16:creationId xmlns:a16="http://schemas.microsoft.com/office/drawing/2014/main" id="{DB428ADE-859D-FAD3-1DF5-78F205A7CCD6}"/>
                  </a:ext>
                </a:extLst>
              </p:cNvPr>
              <p:cNvSpPr/>
              <p:nvPr/>
            </p:nvSpPr>
            <p:spPr>
              <a:xfrm>
                <a:off x="7824374"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6" name="Freeform 645">
                <a:extLst>
                  <a:ext uri="{FF2B5EF4-FFF2-40B4-BE49-F238E27FC236}">
                    <a16:creationId xmlns:a16="http://schemas.microsoft.com/office/drawing/2014/main" id="{4A52749E-BC37-7177-0B06-474DE3141817}"/>
                  </a:ext>
                </a:extLst>
              </p:cNvPr>
              <p:cNvSpPr/>
              <p:nvPr/>
            </p:nvSpPr>
            <p:spPr>
              <a:xfrm>
                <a:off x="7854590"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7" name="Freeform 646">
                <a:extLst>
                  <a:ext uri="{FF2B5EF4-FFF2-40B4-BE49-F238E27FC236}">
                    <a16:creationId xmlns:a16="http://schemas.microsoft.com/office/drawing/2014/main" id="{832525D6-F6C2-3A45-A723-1B0A1146C355}"/>
                  </a:ext>
                </a:extLst>
              </p:cNvPr>
              <p:cNvSpPr/>
              <p:nvPr/>
            </p:nvSpPr>
            <p:spPr>
              <a:xfrm>
                <a:off x="7851568"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8" name="Freeform 647">
                <a:extLst>
                  <a:ext uri="{FF2B5EF4-FFF2-40B4-BE49-F238E27FC236}">
                    <a16:creationId xmlns:a16="http://schemas.microsoft.com/office/drawing/2014/main" id="{F9452655-1DE1-58ED-683F-E910720497D8}"/>
                  </a:ext>
                </a:extLst>
              </p:cNvPr>
              <p:cNvSpPr/>
              <p:nvPr/>
            </p:nvSpPr>
            <p:spPr>
              <a:xfrm>
                <a:off x="7881785"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89" name="Freeform 648">
                <a:extLst>
                  <a:ext uri="{FF2B5EF4-FFF2-40B4-BE49-F238E27FC236}">
                    <a16:creationId xmlns:a16="http://schemas.microsoft.com/office/drawing/2014/main" id="{60F686DA-BD79-3DE0-5BCA-6085DA7FF34F}"/>
                  </a:ext>
                </a:extLst>
              </p:cNvPr>
              <p:cNvSpPr/>
              <p:nvPr/>
            </p:nvSpPr>
            <p:spPr>
              <a:xfrm>
                <a:off x="795279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0" name="Freeform 649">
                <a:extLst>
                  <a:ext uri="{FF2B5EF4-FFF2-40B4-BE49-F238E27FC236}">
                    <a16:creationId xmlns:a16="http://schemas.microsoft.com/office/drawing/2014/main" id="{3E201E9D-0217-DA4B-2A7E-CCB069E04925}"/>
                  </a:ext>
                </a:extLst>
              </p:cNvPr>
              <p:cNvSpPr/>
              <p:nvPr/>
            </p:nvSpPr>
            <p:spPr>
              <a:xfrm>
                <a:off x="798300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1" name="Freeform 650">
                <a:extLst>
                  <a:ext uri="{FF2B5EF4-FFF2-40B4-BE49-F238E27FC236}">
                    <a16:creationId xmlns:a16="http://schemas.microsoft.com/office/drawing/2014/main" id="{77AF19FD-0DCE-D710-8438-1F6E2D120B60}"/>
                  </a:ext>
                </a:extLst>
              </p:cNvPr>
              <p:cNvSpPr/>
              <p:nvPr/>
            </p:nvSpPr>
            <p:spPr>
              <a:xfrm>
                <a:off x="7999628"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2" name="Freeform 651">
                <a:extLst>
                  <a:ext uri="{FF2B5EF4-FFF2-40B4-BE49-F238E27FC236}">
                    <a16:creationId xmlns:a16="http://schemas.microsoft.com/office/drawing/2014/main" id="{C55C5DDE-4E08-2AD8-0760-84F1B2796ABA}"/>
                  </a:ext>
                </a:extLst>
              </p:cNvPr>
              <p:cNvSpPr/>
              <p:nvPr/>
            </p:nvSpPr>
            <p:spPr>
              <a:xfrm>
                <a:off x="8029845"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3" name="Freeform 652">
                <a:extLst>
                  <a:ext uri="{FF2B5EF4-FFF2-40B4-BE49-F238E27FC236}">
                    <a16:creationId xmlns:a16="http://schemas.microsoft.com/office/drawing/2014/main" id="{518C880E-471E-A8E4-96E5-4F82BEC26341}"/>
                  </a:ext>
                </a:extLst>
              </p:cNvPr>
              <p:cNvSpPr/>
              <p:nvPr/>
            </p:nvSpPr>
            <p:spPr>
              <a:xfrm>
                <a:off x="8114451"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4" name="Freeform 653">
                <a:extLst>
                  <a:ext uri="{FF2B5EF4-FFF2-40B4-BE49-F238E27FC236}">
                    <a16:creationId xmlns:a16="http://schemas.microsoft.com/office/drawing/2014/main" id="{8F8A68B8-D118-3758-F034-A267A1B04AE7}"/>
                  </a:ext>
                </a:extLst>
              </p:cNvPr>
              <p:cNvSpPr/>
              <p:nvPr/>
            </p:nvSpPr>
            <p:spPr>
              <a:xfrm>
                <a:off x="8144667"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5" name="Freeform 654">
                <a:extLst>
                  <a:ext uri="{FF2B5EF4-FFF2-40B4-BE49-F238E27FC236}">
                    <a16:creationId xmlns:a16="http://schemas.microsoft.com/office/drawing/2014/main" id="{FC307378-DB05-9E9F-73B9-BC801EECF197}"/>
                  </a:ext>
                </a:extLst>
              </p:cNvPr>
              <p:cNvSpPr/>
              <p:nvPr/>
            </p:nvSpPr>
            <p:spPr>
              <a:xfrm>
                <a:off x="8247403"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6" name="Freeform 655">
                <a:extLst>
                  <a:ext uri="{FF2B5EF4-FFF2-40B4-BE49-F238E27FC236}">
                    <a16:creationId xmlns:a16="http://schemas.microsoft.com/office/drawing/2014/main" id="{DE4EF73C-660C-B416-49C1-8C2ADEF1C827}"/>
                  </a:ext>
                </a:extLst>
              </p:cNvPr>
              <p:cNvSpPr/>
              <p:nvPr/>
            </p:nvSpPr>
            <p:spPr>
              <a:xfrm>
                <a:off x="8277619"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7" name="Freeform 656">
                <a:extLst>
                  <a:ext uri="{FF2B5EF4-FFF2-40B4-BE49-F238E27FC236}">
                    <a16:creationId xmlns:a16="http://schemas.microsoft.com/office/drawing/2014/main" id="{9691947F-8E23-EB4D-B7D2-E5E20124991F}"/>
                  </a:ext>
                </a:extLst>
              </p:cNvPr>
              <p:cNvSpPr/>
              <p:nvPr/>
            </p:nvSpPr>
            <p:spPr>
              <a:xfrm>
                <a:off x="8389419"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8" name="Freeform 657">
                <a:extLst>
                  <a:ext uri="{FF2B5EF4-FFF2-40B4-BE49-F238E27FC236}">
                    <a16:creationId xmlns:a16="http://schemas.microsoft.com/office/drawing/2014/main" id="{F3B8857A-1AEB-B0C6-BCF0-F5A80D5FD802}"/>
                  </a:ext>
                </a:extLst>
              </p:cNvPr>
              <p:cNvSpPr/>
              <p:nvPr/>
            </p:nvSpPr>
            <p:spPr>
              <a:xfrm>
                <a:off x="8419636"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199" name="Freeform 658">
                <a:extLst>
                  <a:ext uri="{FF2B5EF4-FFF2-40B4-BE49-F238E27FC236}">
                    <a16:creationId xmlns:a16="http://schemas.microsoft.com/office/drawing/2014/main" id="{9E5BDE68-7858-6ED6-0E39-04FBC3CDDA56}"/>
                  </a:ext>
                </a:extLst>
              </p:cNvPr>
              <p:cNvSpPr/>
              <p:nvPr/>
            </p:nvSpPr>
            <p:spPr>
              <a:xfrm>
                <a:off x="8416614"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0" name="Freeform 659">
                <a:extLst>
                  <a:ext uri="{FF2B5EF4-FFF2-40B4-BE49-F238E27FC236}">
                    <a16:creationId xmlns:a16="http://schemas.microsoft.com/office/drawing/2014/main" id="{7C875995-49B3-D213-3963-F2841F52599F}"/>
                  </a:ext>
                </a:extLst>
              </p:cNvPr>
              <p:cNvSpPr/>
              <p:nvPr/>
            </p:nvSpPr>
            <p:spPr>
              <a:xfrm>
                <a:off x="8446830"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1" name="Freeform 660">
                <a:extLst>
                  <a:ext uri="{FF2B5EF4-FFF2-40B4-BE49-F238E27FC236}">
                    <a16:creationId xmlns:a16="http://schemas.microsoft.com/office/drawing/2014/main" id="{E4DF4E2C-324E-4A00-7355-AECD958726F3}"/>
                  </a:ext>
                </a:extLst>
              </p:cNvPr>
              <p:cNvSpPr/>
              <p:nvPr/>
            </p:nvSpPr>
            <p:spPr>
              <a:xfrm>
                <a:off x="8631150" y="3335271"/>
                <a:ext cx="60432" cy="15117"/>
              </a:xfrm>
              <a:custGeom>
                <a:avLst/>
                <a:gdLst>
                  <a:gd name="connsiteX0" fmla="*/ 0 w 60432"/>
                  <a:gd name="connsiteY0" fmla="*/ 0 h 15117"/>
                  <a:gd name="connsiteX1" fmla="*/ 60433 w 60432"/>
                  <a:gd name="connsiteY1" fmla="*/ 0 h 15117"/>
                </a:gdLst>
                <a:ahLst/>
                <a:cxnLst>
                  <a:cxn ang="0">
                    <a:pos x="connsiteX0" y="connsiteY0"/>
                  </a:cxn>
                  <a:cxn ang="0">
                    <a:pos x="connsiteX1" y="connsiteY1"/>
                  </a:cxn>
                </a:cxnLst>
                <a:rect l="l" t="t" r="r" b="b"/>
                <a:pathLst>
                  <a:path w="60432" h="15117">
                    <a:moveTo>
                      <a:pt x="0" y="0"/>
                    </a:moveTo>
                    <a:lnTo>
                      <a:pt x="60433"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202" name="Freeform 661">
                <a:extLst>
                  <a:ext uri="{FF2B5EF4-FFF2-40B4-BE49-F238E27FC236}">
                    <a16:creationId xmlns:a16="http://schemas.microsoft.com/office/drawing/2014/main" id="{E06B6C5D-8F7F-52F6-8F11-5F468E852DE5}"/>
                  </a:ext>
                </a:extLst>
              </p:cNvPr>
              <p:cNvSpPr/>
              <p:nvPr/>
            </p:nvSpPr>
            <p:spPr>
              <a:xfrm>
                <a:off x="8661367" y="3305036"/>
                <a:ext cx="15108" cy="60470"/>
              </a:xfrm>
              <a:custGeom>
                <a:avLst/>
                <a:gdLst>
                  <a:gd name="connsiteX0" fmla="*/ 0 w 15108"/>
                  <a:gd name="connsiteY0" fmla="*/ 0 h 60470"/>
                  <a:gd name="connsiteX1" fmla="*/ 0 w 15108"/>
                  <a:gd name="connsiteY1" fmla="*/ 60470 h 60470"/>
                </a:gdLst>
                <a:ahLst/>
                <a:cxnLst>
                  <a:cxn ang="0">
                    <a:pos x="connsiteX0" y="connsiteY0"/>
                  </a:cxn>
                  <a:cxn ang="0">
                    <a:pos x="connsiteX1" y="connsiteY1"/>
                  </a:cxn>
                </a:cxnLst>
                <a:rect l="l" t="t" r="r" b="b"/>
                <a:pathLst>
                  <a:path w="15108" h="60470">
                    <a:moveTo>
                      <a:pt x="0" y="0"/>
                    </a:moveTo>
                    <a:lnTo>
                      <a:pt x="0" y="6047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923" name="Graphic 4">
              <a:extLst>
                <a:ext uri="{FF2B5EF4-FFF2-40B4-BE49-F238E27FC236}">
                  <a16:creationId xmlns:a16="http://schemas.microsoft.com/office/drawing/2014/main" id="{4C340CC3-07F8-0E24-8078-F745C62E220F}"/>
                </a:ext>
              </a:extLst>
            </p:cNvPr>
            <p:cNvGrpSpPr/>
            <p:nvPr/>
          </p:nvGrpSpPr>
          <p:grpSpPr>
            <a:xfrm>
              <a:off x="1249949" y="3529717"/>
              <a:ext cx="10272327" cy="6078793"/>
              <a:chOff x="2741984" y="969378"/>
              <a:chExt cx="7359191" cy="3877644"/>
            </a:xfrm>
          </p:grpSpPr>
          <p:grpSp>
            <p:nvGrpSpPr>
              <p:cNvPr id="1969" name="Graphic 4">
                <a:extLst>
                  <a:ext uri="{FF2B5EF4-FFF2-40B4-BE49-F238E27FC236}">
                    <a16:creationId xmlns:a16="http://schemas.microsoft.com/office/drawing/2014/main" id="{9DD36FEB-3E00-4175-8A1D-F0B7E62048CF}"/>
                  </a:ext>
                </a:extLst>
              </p:cNvPr>
              <p:cNvGrpSpPr/>
              <p:nvPr/>
            </p:nvGrpSpPr>
            <p:grpSpPr>
              <a:xfrm>
                <a:off x="2741984" y="969378"/>
                <a:ext cx="64965" cy="3812639"/>
                <a:chOff x="2741984" y="969378"/>
                <a:chExt cx="64965" cy="3812639"/>
              </a:xfrm>
            </p:grpSpPr>
            <p:sp>
              <p:nvSpPr>
                <p:cNvPr id="2008" name="Freeform 15">
                  <a:extLst>
                    <a:ext uri="{FF2B5EF4-FFF2-40B4-BE49-F238E27FC236}">
                      <a16:creationId xmlns:a16="http://schemas.microsoft.com/office/drawing/2014/main" id="{EB213FCA-6C76-667E-428F-050961617046}"/>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9" name="Freeform 16">
                  <a:extLst>
                    <a:ext uri="{FF2B5EF4-FFF2-40B4-BE49-F238E27FC236}">
                      <a16:creationId xmlns:a16="http://schemas.microsoft.com/office/drawing/2014/main" id="{5F81A3E0-16AE-C1C3-A75B-84F50FC9ADAD}"/>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0" name="Freeform 17">
                  <a:extLst>
                    <a:ext uri="{FF2B5EF4-FFF2-40B4-BE49-F238E27FC236}">
                      <a16:creationId xmlns:a16="http://schemas.microsoft.com/office/drawing/2014/main" id="{DC30FBAE-97F5-4401-6563-B42C3D9685DD}"/>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1" name="Freeform 18">
                  <a:extLst>
                    <a:ext uri="{FF2B5EF4-FFF2-40B4-BE49-F238E27FC236}">
                      <a16:creationId xmlns:a16="http://schemas.microsoft.com/office/drawing/2014/main" id="{93763C56-4FD9-E6BA-8913-87BC5ED3A35C}"/>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2" name="Freeform 19">
                  <a:extLst>
                    <a:ext uri="{FF2B5EF4-FFF2-40B4-BE49-F238E27FC236}">
                      <a16:creationId xmlns:a16="http://schemas.microsoft.com/office/drawing/2014/main" id="{D06C77D6-F65D-99B6-2276-C361612606F9}"/>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3" name="Freeform 20">
                  <a:extLst>
                    <a:ext uri="{FF2B5EF4-FFF2-40B4-BE49-F238E27FC236}">
                      <a16:creationId xmlns:a16="http://schemas.microsoft.com/office/drawing/2014/main" id="{ED65F6DD-47DF-8A74-DA42-306EA3C82710}"/>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4" name="Freeform 21">
                  <a:extLst>
                    <a:ext uri="{FF2B5EF4-FFF2-40B4-BE49-F238E27FC236}">
                      <a16:creationId xmlns:a16="http://schemas.microsoft.com/office/drawing/2014/main" id="{95A6DC58-49C6-0B67-339A-F60D5EE4AA7D}"/>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5" name="Freeform 22">
                  <a:extLst>
                    <a:ext uri="{FF2B5EF4-FFF2-40B4-BE49-F238E27FC236}">
                      <a16:creationId xmlns:a16="http://schemas.microsoft.com/office/drawing/2014/main" id="{C7D4A0BF-0557-D00C-60F5-3B323566D3F3}"/>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6" name="Freeform 23">
                  <a:extLst>
                    <a:ext uri="{FF2B5EF4-FFF2-40B4-BE49-F238E27FC236}">
                      <a16:creationId xmlns:a16="http://schemas.microsoft.com/office/drawing/2014/main" id="{88976039-6C17-4E8C-BC8D-127469CC5C12}"/>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7" name="Freeform 24">
                  <a:extLst>
                    <a:ext uri="{FF2B5EF4-FFF2-40B4-BE49-F238E27FC236}">
                      <a16:creationId xmlns:a16="http://schemas.microsoft.com/office/drawing/2014/main" id="{A7D69730-1E83-30A6-6D2E-F8D62D372D3E}"/>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8" name="Freeform 25">
                  <a:extLst>
                    <a:ext uri="{FF2B5EF4-FFF2-40B4-BE49-F238E27FC236}">
                      <a16:creationId xmlns:a16="http://schemas.microsoft.com/office/drawing/2014/main" id="{270F951A-F490-0295-A620-F1C359F4AB29}"/>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19" name="Freeform 26">
                  <a:extLst>
                    <a:ext uri="{FF2B5EF4-FFF2-40B4-BE49-F238E27FC236}">
                      <a16:creationId xmlns:a16="http://schemas.microsoft.com/office/drawing/2014/main" id="{0475BB6B-EA3C-607A-DF5F-92584CD20DA1}"/>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20" name="Freeform 27">
                  <a:extLst>
                    <a:ext uri="{FF2B5EF4-FFF2-40B4-BE49-F238E27FC236}">
                      <a16:creationId xmlns:a16="http://schemas.microsoft.com/office/drawing/2014/main" id="{3FDF0570-8FFC-5E57-19F8-658E9EC0C6E6}"/>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970" name="Graphic 4">
                <a:extLst>
                  <a:ext uri="{FF2B5EF4-FFF2-40B4-BE49-F238E27FC236}">
                    <a16:creationId xmlns:a16="http://schemas.microsoft.com/office/drawing/2014/main" id="{25A56F39-DA10-57A5-1DC7-A67CC3D49636}"/>
                  </a:ext>
                </a:extLst>
              </p:cNvPr>
              <p:cNvGrpSpPr/>
              <p:nvPr/>
            </p:nvGrpSpPr>
            <p:grpSpPr>
              <a:xfrm>
                <a:off x="2806949" y="4783530"/>
                <a:ext cx="7294226" cy="63493"/>
                <a:chOff x="2806949" y="4783530"/>
                <a:chExt cx="7294226" cy="63493"/>
              </a:xfrm>
            </p:grpSpPr>
            <p:sp>
              <p:nvSpPr>
                <p:cNvPr id="1971" name="Freeform 29">
                  <a:extLst>
                    <a:ext uri="{FF2B5EF4-FFF2-40B4-BE49-F238E27FC236}">
                      <a16:creationId xmlns:a16="http://schemas.microsoft.com/office/drawing/2014/main" id="{2C13E83D-DE28-A51B-8E71-4D51ACB7EE80}"/>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2" name="Freeform 30">
                  <a:extLst>
                    <a:ext uri="{FF2B5EF4-FFF2-40B4-BE49-F238E27FC236}">
                      <a16:creationId xmlns:a16="http://schemas.microsoft.com/office/drawing/2014/main" id="{9D3D63BA-C2B1-E871-6D70-DAF84836DEC8}"/>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3" name="Freeform 31">
                  <a:extLst>
                    <a:ext uri="{FF2B5EF4-FFF2-40B4-BE49-F238E27FC236}">
                      <a16:creationId xmlns:a16="http://schemas.microsoft.com/office/drawing/2014/main" id="{6A168046-F0E1-EFCF-6091-C14E44F899AB}"/>
                    </a:ext>
                  </a:extLst>
                </p:cNvPr>
                <p:cNvSpPr/>
                <p:nvPr/>
              </p:nvSpPr>
              <p:spPr>
                <a:xfrm>
                  <a:off x="297767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4" name="Freeform 32">
                  <a:extLst>
                    <a:ext uri="{FF2B5EF4-FFF2-40B4-BE49-F238E27FC236}">
                      <a16:creationId xmlns:a16="http://schemas.microsoft.com/office/drawing/2014/main" id="{2BFC84C4-99C2-D37B-E138-5AD7530FC626}"/>
                    </a:ext>
                  </a:extLst>
                </p:cNvPr>
                <p:cNvSpPr/>
                <p:nvPr/>
              </p:nvSpPr>
              <p:spPr>
                <a:xfrm>
                  <a:off x="318163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5" name="Freeform 33">
                  <a:extLst>
                    <a:ext uri="{FF2B5EF4-FFF2-40B4-BE49-F238E27FC236}">
                      <a16:creationId xmlns:a16="http://schemas.microsoft.com/office/drawing/2014/main" id="{B2124301-CDA0-2197-2558-617AD550B0A1}"/>
                    </a:ext>
                  </a:extLst>
                </p:cNvPr>
                <p:cNvSpPr/>
                <p:nvPr/>
              </p:nvSpPr>
              <p:spPr>
                <a:xfrm>
                  <a:off x="338559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6" name="Freeform 34">
                  <a:extLst>
                    <a:ext uri="{FF2B5EF4-FFF2-40B4-BE49-F238E27FC236}">
                      <a16:creationId xmlns:a16="http://schemas.microsoft.com/office/drawing/2014/main" id="{3EC04A4F-12B4-64E9-DA8A-BD7B30A9BDD0}"/>
                    </a:ext>
                  </a:extLst>
                </p:cNvPr>
                <p:cNvSpPr/>
                <p:nvPr/>
              </p:nvSpPr>
              <p:spPr>
                <a:xfrm>
                  <a:off x="359106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7" name="Freeform 35">
                  <a:extLst>
                    <a:ext uri="{FF2B5EF4-FFF2-40B4-BE49-F238E27FC236}">
                      <a16:creationId xmlns:a16="http://schemas.microsoft.com/office/drawing/2014/main" id="{99263690-9BAB-8831-1B8E-2B192AD8DBA3}"/>
                    </a:ext>
                  </a:extLst>
                </p:cNvPr>
                <p:cNvSpPr/>
                <p:nvPr/>
              </p:nvSpPr>
              <p:spPr>
                <a:xfrm>
                  <a:off x="379502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8" name="Freeform 36">
                  <a:extLst>
                    <a:ext uri="{FF2B5EF4-FFF2-40B4-BE49-F238E27FC236}">
                      <a16:creationId xmlns:a16="http://schemas.microsoft.com/office/drawing/2014/main" id="{31E3F96D-9FB0-ED2D-43E8-6DDD3AF12091}"/>
                    </a:ext>
                  </a:extLst>
                </p:cNvPr>
                <p:cNvSpPr/>
                <p:nvPr/>
              </p:nvSpPr>
              <p:spPr>
                <a:xfrm>
                  <a:off x="400049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79" name="Freeform 37">
                  <a:extLst>
                    <a:ext uri="{FF2B5EF4-FFF2-40B4-BE49-F238E27FC236}">
                      <a16:creationId xmlns:a16="http://schemas.microsoft.com/office/drawing/2014/main" id="{B8A1E122-F45F-5534-DE43-C7B77CB58BBA}"/>
                    </a:ext>
                  </a:extLst>
                </p:cNvPr>
                <p:cNvSpPr/>
                <p:nvPr/>
              </p:nvSpPr>
              <p:spPr>
                <a:xfrm>
                  <a:off x="420445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0" name="Freeform 38">
                  <a:extLst>
                    <a:ext uri="{FF2B5EF4-FFF2-40B4-BE49-F238E27FC236}">
                      <a16:creationId xmlns:a16="http://schemas.microsoft.com/office/drawing/2014/main" id="{8F306BF7-34BB-3E72-F47A-76AD6D17A0E2}"/>
                    </a:ext>
                  </a:extLst>
                </p:cNvPr>
                <p:cNvSpPr/>
                <p:nvPr/>
              </p:nvSpPr>
              <p:spPr>
                <a:xfrm>
                  <a:off x="440841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1" name="Freeform 39">
                  <a:extLst>
                    <a:ext uri="{FF2B5EF4-FFF2-40B4-BE49-F238E27FC236}">
                      <a16:creationId xmlns:a16="http://schemas.microsoft.com/office/drawing/2014/main" id="{4C7DE706-0273-DF54-BB83-4B4E1D448CAD}"/>
                    </a:ext>
                  </a:extLst>
                </p:cNvPr>
                <p:cNvSpPr/>
                <p:nvPr/>
              </p:nvSpPr>
              <p:spPr>
                <a:xfrm>
                  <a:off x="461388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2" name="Freeform 40">
                  <a:extLst>
                    <a:ext uri="{FF2B5EF4-FFF2-40B4-BE49-F238E27FC236}">
                      <a16:creationId xmlns:a16="http://schemas.microsoft.com/office/drawing/2014/main" id="{235C4451-F42A-D48E-361C-33F912210974}"/>
                    </a:ext>
                  </a:extLst>
                </p:cNvPr>
                <p:cNvSpPr/>
                <p:nvPr/>
              </p:nvSpPr>
              <p:spPr>
                <a:xfrm>
                  <a:off x="481784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3" name="Freeform 41">
                  <a:extLst>
                    <a:ext uri="{FF2B5EF4-FFF2-40B4-BE49-F238E27FC236}">
                      <a16:creationId xmlns:a16="http://schemas.microsoft.com/office/drawing/2014/main" id="{A6D339D8-D30E-3F42-DBD1-442028EDEDFB}"/>
                    </a:ext>
                  </a:extLst>
                </p:cNvPr>
                <p:cNvSpPr/>
                <p:nvPr/>
              </p:nvSpPr>
              <p:spPr>
                <a:xfrm>
                  <a:off x="502180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4" name="Freeform 42">
                  <a:extLst>
                    <a:ext uri="{FF2B5EF4-FFF2-40B4-BE49-F238E27FC236}">
                      <a16:creationId xmlns:a16="http://schemas.microsoft.com/office/drawing/2014/main" id="{5A2B6B86-85DD-A85B-CC72-FF610F746957}"/>
                    </a:ext>
                  </a:extLst>
                </p:cNvPr>
                <p:cNvSpPr/>
                <p:nvPr/>
              </p:nvSpPr>
              <p:spPr>
                <a:xfrm>
                  <a:off x="5227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5" name="Freeform 43">
                  <a:extLst>
                    <a:ext uri="{FF2B5EF4-FFF2-40B4-BE49-F238E27FC236}">
                      <a16:creationId xmlns:a16="http://schemas.microsoft.com/office/drawing/2014/main" id="{120291F0-E8CB-6635-DC8D-7538A66AB473}"/>
                    </a:ext>
                  </a:extLst>
                </p:cNvPr>
                <p:cNvSpPr/>
                <p:nvPr/>
              </p:nvSpPr>
              <p:spPr>
                <a:xfrm>
                  <a:off x="543123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6" name="Freeform 44">
                  <a:extLst>
                    <a:ext uri="{FF2B5EF4-FFF2-40B4-BE49-F238E27FC236}">
                      <a16:creationId xmlns:a16="http://schemas.microsoft.com/office/drawing/2014/main" id="{244B1F6F-B834-E618-B6E7-2B4E9E7A6B07}"/>
                    </a:ext>
                  </a:extLst>
                </p:cNvPr>
                <p:cNvSpPr/>
                <p:nvPr/>
              </p:nvSpPr>
              <p:spPr>
                <a:xfrm>
                  <a:off x="563519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7" name="Freeform 45">
                  <a:extLst>
                    <a:ext uri="{FF2B5EF4-FFF2-40B4-BE49-F238E27FC236}">
                      <a16:creationId xmlns:a16="http://schemas.microsoft.com/office/drawing/2014/main" id="{0854AC8A-CF02-5790-EF1E-40368F534EDC}"/>
                    </a:ext>
                  </a:extLst>
                </p:cNvPr>
                <p:cNvSpPr/>
                <p:nvPr/>
              </p:nvSpPr>
              <p:spPr>
                <a:xfrm>
                  <a:off x="584067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8" name="Freeform 46">
                  <a:extLst>
                    <a:ext uri="{FF2B5EF4-FFF2-40B4-BE49-F238E27FC236}">
                      <a16:creationId xmlns:a16="http://schemas.microsoft.com/office/drawing/2014/main" id="{B07E4D86-5D74-62E4-B4E9-4BE1A011D9A9}"/>
                    </a:ext>
                  </a:extLst>
                </p:cNvPr>
                <p:cNvSpPr/>
                <p:nvPr/>
              </p:nvSpPr>
              <p:spPr>
                <a:xfrm>
                  <a:off x="604463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89" name="Freeform 47">
                  <a:extLst>
                    <a:ext uri="{FF2B5EF4-FFF2-40B4-BE49-F238E27FC236}">
                      <a16:creationId xmlns:a16="http://schemas.microsoft.com/office/drawing/2014/main" id="{C28FD922-4594-DDEC-F497-89356FDBB384}"/>
                    </a:ext>
                  </a:extLst>
                </p:cNvPr>
                <p:cNvSpPr/>
                <p:nvPr/>
              </p:nvSpPr>
              <p:spPr>
                <a:xfrm>
                  <a:off x="624859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0" name="Freeform 48">
                  <a:extLst>
                    <a:ext uri="{FF2B5EF4-FFF2-40B4-BE49-F238E27FC236}">
                      <a16:creationId xmlns:a16="http://schemas.microsoft.com/office/drawing/2014/main" id="{0DBD0493-3728-3B58-5FB6-691E207A9A89}"/>
                    </a:ext>
                  </a:extLst>
                </p:cNvPr>
                <p:cNvSpPr/>
                <p:nvPr/>
              </p:nvSpPr>
              <p:spPr>
                <a:xfrm>
                  <a:off x="645406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1" name="Freeform 49">
                  <a:extLst>
                    <a:ext uri="{FF2B5EF4-FFF2-40B4-BE49-F238E27FC236}">
                      <a16:creationId xmlns:a16="http://schemas.microsoft.com/office/drawing/2014/main" id="{2CA5E78D-EFF1-CA0F-4D06-D504FC362ADC}"/>
                    </a:ext>
                  </a:extLst>
                </p:cNvPr>
                <p:cNvSpPr/>
                <p:nvPr/>
              </p:nvSpPr>
              <p:spPr>
                <a:xfrm>
                  <a:off x="665802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2" name="Freeform 50">
                  <a:extLst>
                    <a:ext uri="{FF2B5EF4-FFF2-40B4-BE49-F238E27FC236}">
                      <a16:creationId xmlns:a16="http://schemas.microsoft.com/office/drawing/2014/main" id="{2078EBC9-0DAE-DE89-E832-3B3DA49B1FF7}"/>
                    </a:ext>
                  </a:extLst>
                </p:cNvPr>
                <p:cNvSpPr/>
                <p:nvPr/>
              </p:nvSpPr>
              <p:spPr>
                <a:xfrm>
                  <a:off x="686198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3" name="Freeform 51">
                  <a:extLst>
                    <a:ext uri="{FF2B5EF4-FFF2-40B4-BE49-F238E27FC236}">
                      <a16:creationId xmlns:a16="http://schemas.microsoft.com/office/drawing/2014/main" id="{9FE68257-8674-11FC-0424-9AB1DB9BD5D0}"/>
                    </a:ext>
                  </a:extLst>
                </p:cNvPr>
                <p:cNvSpPr/>
                <p:nvPr/>
              </p:nvSpPr>
              <p:spPr>
                <a:xfrm>
                  <a:off x="706745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4" name="Freeform 52">
                  <a:extLst>
                    <a:ext uri="{FF2B5EF4-FFF2-40B4-BE49-F238E27FC236}">
                      <a16:creationId xmlns:a16="http://schemas.microsoft.com/office/drawing/2014/main" id="{F6352A54-1920-E9A7-5D7B-ED097A6CB0A6}"/>
                    </a:ext>
                  </a:extLst>
                </p:cNvPr>
                <p:cNvSpPr/>
                <p:nvPr/>
              </p:nvSpPr>
              <p:spPr>
                <a:xfrm>
                  <a:off x="727141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5" name="Freeform 53">
                  <a:extLst>
                    <a:ext uri="{FF2B5EF4-FFF2-40B4-BE49-F238E27FC236}">
                      <a16:creationId xmlns:a16="http://schemas.microsoft.com/office/drawing/2014/main" id="{F07C5A8D-A40A-1218-259B-5FB231D7CF48}"/>
                    </a:ext>
                  </a:extLst>
                </p:cNvPr>
                <p:cNvSpPr/>
                <p:nvPr/>
              </p:nvSpPr>
              <p:spPr>
                <a:xfrm>
                  <a:off x="747688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6" name="Freeform 54">
                  <a:extLst>
                    <a:ext uri="{FF2B5EF4-FFF2-40B4-BE49-F238E27FC236}">
                      <a16:creationId xmlns:a16="http://schemas.microsoft.com/office/drawing/2014/main" id="{AC8A4F0E-99D1-9880-54AC-10019E3266E9}"/>
                    </a:ext>
                  </a:extLst>
                </p:cNvPr>
                <p:cNvSpPr/>
                <p:nvPr/>
              </p:nvSpPr>
              <p:spPr>
                <a:xfrm>
                  <a:off x="768084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7" name="Freeform 55">
                  <a:extLst>
                    <a:ext uri="{FF2B5EF4-FFF2-40B4-BE49-F238E27FC236}">
                      <a16:creationId xmlns:a16="http://schemas.microsoft.com/office/drawing/2014/main" id="{0E6A7D6E-627E-20C1-6ECE-D65D93A8059C}"/>
                    </a:ext>
                  </a:extLst>
                </p:cNvPr>
                <p:cNvSpPr/>
                <p:nvPr/>
              </p:nvSpPr>
              <p:spPr>
                <a:xfrm>
                  <a:off x="788480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8" name="Freeform 56">
                  <a:extLst>
                    <a:ext uri="{FF2B5EF4-FFF2-40B4-BE49-F238E27FC236}">
                      <a16:creationId xmlns:a16="http://schemas.microsoft.com/office/drawing/2014/main" id="{AB05076D-D788-EF2E-CAFF-58ADF28A42CE}"/>
                    </a:ext>
                  </a:extLst>
                </p:cNvPr>
                <p:cNvSpPr/>
                <p:nvPr/>
              </p:nvSpPr>
              <p:spPr>
                <a:xfrm>
                  <a:off x="8090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999" name="Freeform 57">
                  <a:extLst>
                    <a:ext uri="{FF2B5EF4-FFF2-40B4-BE49-F238E27FC236}">
                      <a16:creationId xmlns:a16="http://schemas.microsoft.com/office/drawing/2014/main" id="{185AC4E0-49E8-1202-4AAA-2F3E30E480E3}"/>
                    </a:ext>
                  </a:extLst>
                </p:cNvPr>
                <p:cNvSpPr/>
                <p:nvPr/>
              </p:nvSpPr>
              <p:spPr>
                <a:xfrm>
                  <a:off x="829423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0" name="Freeform 58">
                  <a:extLst>
                    <a:ext uri="{FF2B5EF4-FFF2-40B4-BE49-F238E27FC236}">
                      <a16:creationId xmlns:a16="http://schemas.microsoft.com/office/drawing/2014/main" id="{59E60905-4B39-4663-16CE-20CF9D232FCB}"/>
                    </a:ext>
                  </a:extLst>
                </p:cNvPr>
                <p:cNvSpPr/>
                <p:nvPr/>
              </p:nvSpPr>
              <p:spPr>
                <a:xfrm>
                  <a:off x="849819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1" name="Freeform 59">
                  <a:extLst>
                    <a:ext uri="{FF2B5EF4-FFF2-40B4-BE49-F238E27FC236}">
                      <a16:creationId xmlns:a16="http://schemas.microsoft.com/office/drawing/2014/main" id="{552111D8-D5F0-6684-06E9-C39D61DDA346}"/>
                    </a:ext>
                  </a:extLst>
                </p:cNvPr>
                <p:cNvSpPr/>
                <p:nvPr/>
              </p:nvSpPr>
              <p:spPr>
                <a:xfrm>
                  <a:off x="870366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2" name="Freeform 60">
                  <a:extLst>
                    <a:ext uri="{FF2B5EF4-FFF2-40B4-BE49-F238E27FC236}">
                      <a16:creationId xmlns:a16="http://schemas.microsoft.com/office/drawing/2014/main" id="{A2B70BEF-30CA-064E-1EF1-F8575B53586C}"/>
                    </a:ext>
                  </a:extLst>
                </p:cNvPr>
                <p:cNvSpPr/>
                <p:nvPr/>
              </p:nvSpPr>
              <p:spPr>
                <a:xfrm>
                  <a:off x="890763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3" name="Freeform 61">
                  <a:extLst>
                    <a:ext uri="{FF2B5EF4-FFF2-40B4-BE49-F238E27FC236}">
                      <a16:creationId xmlns:a16="http://schemas.microsoft.com/office/drawing/2014/main" id="{9A9B5CF1-AB36-4A09-94B7-462978DBBD66}"/>
                    </a:ext>
                  </a:extLst>
                </p:cNvPr>
                <p:cNvSpPr/>
                <p:nvPr/>
              </p:nvSpPr>
              <p:spPr>
                <a:xfrm>
                  <a:off x="911159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4" name="Freeform 62">
                  <a:extLst>
                    <a:ext uri="{FF2B5EF4-FFF2-40B4-BE49-F238E27FC236}">
                      <a16:creationId xmlns:a16="http://schemas.microsoft.com/office/drawing/2014/main" id="{7355162F-B6F1-6B84-C0F2-9B5D1BC598BA}"/>
                    </a:ext>
                  </a:extLst>
                </p:cNvPr>
                <p:cNvSpPr/>
                <p:nvPr/>
              </p:nvSpPr>
              <p:spPr>
                <a:xfrm>
                  <a:off x="931706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5" name="Freeform 63">
                  <a:extLst>
                    <a:ext uri="{FF2B5EF4-FFF2-40B4-BE49-F238E27FC236}">
                      <a16:creationId xmlns:a16="http://schemas.microsoft.com/office/drawing/2014/main" id="{B503C3B8-0ACF-4002-EF61-380602D8D18F}"/>
                    </a:ext>
                  </a:extLst>
                </p:cNvPr>
                <p:cNvSpPr/>
                <p:nvPr/>
              </p:nvSpPr>
              <p:spPr>
                <a:xfrm>
                  <a:off x="952102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6" name="Freeform 64">
                  <a:extLst>
                    <a:ext uri="{FF2B5EF4-FFF2-40B4-BE49-F238E27FC236}">
                      <a16:creationId xmlns:a16="http://schemas.microsoft.com/office/drawing/2014/main" id="{22C0D4FA-4F29-194E-52E1-149D754950BC}"/>
                    </a:ext>
                  </a:extLst>
                </p:cNvPr>
                <p:cNvSpPr/>
                <p:nvPr/>
              </p:nvSpPr>
              <p:spPr>
                <a:xfrm>
                  <a:off x="972498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2007" name="Freeform 65">
                  <a:extLst>
                    <a:ext uri="{FF2B5EF4-FFF2-40B4-BE49-F238E27FC236}">
                      <a16:creationId xmlns:a16="http://schemas.microsoft.com/office/drawing/2014/main" id="{9C6B1255-E9A9-0EBC-B0C6-4C41F5E6E7A2}"/>
                    </a:ext>
                  </a:extLst>
                </p:cNvPr>
                <p:cNvSpPr/>
                <p:nvPr/>
              </p:nvSpPr>
              <p:spPr>
                <a:xfrm>
                  <a:off x="993045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7FFD19C3-EC4E-55E4-B5CD-B37195B1E10B}"/>
                </a:ext>
              </a:extLst>
            </p:cNvPr>
            <p:cNvGrpSpPr/>
            <p:nvPr/>
          </p:nvGrpSpPr>
          <p:grpSpPr>
            <a:xfrm>
              <a:off x="1492788" y="9654173"/>
              <a:ext cx="10355015" cy="463667"/>
              <a:chOff x="1492788" y="9654173"/>
              <a:chExt cx="10355015" cy="463667"/>
            </a:xfrm>
          </p:grpSpPr>
          <p:sp>
            <p:nvSpPr>
              <p:cNvPr id="1924" name="TextBox 1923">
                <a:extLst>
                  <a:ext uri="{FF2B5EF4-FFF2-40B4-BE49-F238E27FC236}">
                    <a16:creationId xmlns:a16="http://schemas.microsoft.com/office/drawing/2014/main" id="{AB88E3C5-5E69-9CE2-8C40-F4806202201D}"/>
                  </a:ext>
                </a:extLst>
              </p:cNvPr>
              <p:cNvSpPr txBox="1"/>
              <p:nvPr/>
            </p:nvSpPr>
            <p:spPr>
              <a:xfrm>
                <a:off x="1492788"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1925" name="TextBox 1924">
                <a:extLst>
                  <a:ext uri="{FF2B5EF4-FFF2-40B4-BE49-F238E27FC236}">
                    <a16:creationId xmlns:a16="http://schemas.microsoft.com/office/drawing/2014/main" id="{52B6A86B-7BA5-32BF-AD2E-E7ED1754CF49}"/>
                  </a:ext>
                </a:extLst>
              </p:cNvPr>
              <p:cNvSpPr txBox="1"/>
              <p:nvPr/>
            </p:nvSpPr>
            <p:spPr>
              <a:xfrm>
                <a:off x="1783978"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1926" name="TextBox 1925">
                <a:extLst>
                  <a:ext uri="{FF2B5EF4-FFF2-40B4-BE49-F238E27FC236}">
                    <a16:creationId xmlns:a16="http://schemas.microsoft.com/office/drawing/2014/main" id="{3413C9AC-CD2A-E076-04F1-B3CAC992D0EF}"/>
                  </a:ext>
                </a:extLst>
              </p:cNvPr>
              <p:cNvSpPr txBox="1"/>
              <p:nvPr/>
            </p:nvSpPr>
            <p:spPr>
              <a:xfrm>
                <a:off x="2079307"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a:t>
                </a:r>
              </a:p>
            </p:txBody>
          </p:sp>
          <p:sp>
            <p:nvSpPr>
              <p:cNvPr id="1927" name="TextBox 1926">
                <a:extLst>
                  <a:ext uri="{FF2B5EF4-FFF2-40B4-BE49-F238E27FC236}">
                    <a16:creationId xmlns:a16="http://schemas.microsoft.com/office/drawing/2014/main" id="{2DAF46C3-23F1-26A7-0C3F-9A3661F8F16E}"/>
                  </a:ext>
                </a:extLst>
              </p:cNvPr>
              <p:cNvSpPr txBox="1"/>
              <p:nvPr/>
            </p:nvSpPr>
            <p:spPr>
              <a:xfrm>
                <a:off x="2354906"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a:t>
                </a:r>
              </a:p>
            </p:txBody>
          </p:sp>
          <p:sp>
            <p:nvSpPr>
              <p:cNvPr id="1928" name="TextBox 1927">
                <a:extLst>
                  <a:ext uri="{FF2B5EF4-FFF2-40B4-BE49-F238E27FC236}">
                    <a16:creationId xmlns:a16="http://schemas.microsoft.com/office/drawing/2014/main" id="{5084A4C4-4AD7-CB98-C062-C06AC5813151}"/>
                  </a:ext>
                </a:extLst>
              </p:cNvPr>
              <p:cNvSpPr txBox="1"/>
              <p:nvPr/>
            </p:nvSpPr>
            <p:spPr>
              <a:xfrm>
                <a:off x="2640279"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1929" name="TextBox 1928">
                <a:extLst>
                  <a:ext uri="{FF2B5EF4-FFF2-40B4-BE49-F238E27FC236}">
                    <a16:creationId xmlns:a16="http://schemas.microsoft.com/office/drawing/2014/main" id="{D0E55AB2-A991-2240-3EB1-8B47A13CE6DF}"/>
                  </a:ext>
                </a:extLst>
              </p:cNvPr>
              <p:cNvSpPr txBox="1"/>
              <p:nvPr/>
            </p:nvSpPr>
            <p:spPr>
              <a:xfrm>
                <a:off x="2925652"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a:t>
                </a:r>
              </a:p>
            </p:txBody>
          </p:sp>
          <p:sp>
            <p:nvSpPr>
              <p:cNvPr id="1930" name="TextBox 1929">
                <a:extLst>
                  <a:ext uri="{FF2B5EF4-FFF2-40B4-BE49-F238E27FC236}">
                    <a16:creationId xmlns:a16="http://schemas.microsoft.com/office/drawing/2014/main" id="{23EB3AC2-2C36-7B30-2F8F-72D62F205348}"/>
                  </a:ext>
                </a:extLst>
              </p:cNvPr>
              <p:cNvSpPr txBox="1"/>
              <p:nvPr/>
            </p:nvSpPr>
            <p:spPr>
              <a:xfrm>
                <a:off x="3211214"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a:t>
                </a:r>
              </a:p>
            </p:txBody>
          </p:sp>
          <p:sp>
            <p:nvSpPr>
              <p:cNvPr id="1931" name="TextBox 1930">
                <a:extLst>
                  <a:ext uri="{FF2B5EF4-FFF2-40B4-BE49-F238E27FC236}">
                    <a16:creationId xmlns:a16="http://schemas.microsoft.com/office/drawing/2014/main" id="{7354E845-5D90-23E8-4829-2F3D2BEEE431}"/>
                  </a:ext>
                </a:extLst>
              </p:cNvPr>
              <p:cNvSpPr txBox="1"/>
              <p:nvPr/>
            </p:nvSpPr>
            <p:spPr>
              <a:xfrm>
                <a:off x="3496588"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a:t>
                </a:r>
              </a:p>
            </p:txBody>
          </p:sp>
          <p:sp>
            <p:nvSpPr>
              <p:cNvPr id="1932" name="TextBox 1931">
                <a:extLst>
                  <a:ext uri="{FF2B5EF4-FFF2-40B4-BE49-F238E27FC236}">
                    <a16:creationId xmlns:a16="http://schemas.microsoft.com/office/drawing/2014/main" id="{9A406C37-0ACA-27AC-945C-7DC2EB3AE03E}"/>
                  </a:ext>
                </a:extLst>
              </p:cNvPr>
              <p:cNvSpPr txBox="1"/>
              <p:nvPr/>
            </p:nvSpPr>
            <p:spPr>
              <a:xfrm>
                <a:off x="3782150"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a:t>
                </a:r>
              </a:p>
            </p:txBody>
          </p:sp>
          <p:sp>
            <p:nvSpPr>
              <p:cNvPr id="1933" name="TextBox 1932">
                <a:extLst>
                  <a:ext uri="{FF2B5EF4-FFF2-40B4-BE49-F238E27FC236}">
                    <a16:creationId xmlns:a16="http://schemas.microsoft.com/office/drawing/2014/main" id="{3C9C729D-E47E-424A-8FDA-0EC1CC8D8B1B}"/>
                  </a:ext>
                </a:extLst>
              </p:cNvPr>
              <p:cNvSpPr txBox="1"/>
              <p:nvPr/>
            </p:nvSpPr>
            <p:spPr>
              <a:xfrm>
                <a:off x="4067523" y="9654173"/>
                <a:ext cx="590840"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a:t>
                </a:r>
              </a:p>
            </p:txBody>
          </p:sp>
          <p:sp>
            <p:nvSpPr>
              <p:cNvPr id="1934" name="TextBox 1933">
                <a:extLst>
                  <a:ext uri="{FF2B5EF4-FFF2-40B4-BE49-F238E27FC236}">
                    <a16:creationId xmlns:a16="http://schemas.microsoft.com/office/drawing/2014/main" id="{0B490F12-1435-03C5-F460-CC880136B55C}"/>
                  </a:ext>
                </a:extLst>
              </p:cNvPr>
              <p:cNvSpPr txBox="1"/>
              <p:nvPr/>
            </p:nvSpPr>
            <p:spPr>
              <a:xfrm>
                <a:off x="4305973"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a:t>
                </a:r>
              </a:p>
            </p:txBody>
          </p:sp>
          <p:sp>
            <p:nvSpPr>
              <p:cNvPr id="1935" name="TextBox 1934">
                <a:extLst>
                  <a:ext uri="{FF2B5EF4-FFF2-40B4-BE49-F238E27FC236}">
                    <a16:creationId xmlns:a16="http://schemas.microsoft.com/office/drawing/2014/main" id="{FB5960D8-A614-E3D9-346B-C20B5FAE9306}"/>
                  </a:ext>
                </a:extLst>
              </p:cNvPr>
              <p:cNvSpPr txBox="1"/>
              <p:nvPr/>
            </p:nvSpPr>
            <p:spPr>
              <a:xfrm>
                <a:off x="4591535"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11</a:t>
                </a:r>
              </a:p>
            </p:txBody>
          </p:sp>
          <p:sp>
            <p:nvSpPr>
              <p:cNvPr id="1936" name="TextBox 1935">
                <a:extLst>
                  <a:ext uri="{FF2B5EF4-FFF2-40B4-BE49-F238E27FC236}">
                    <a16:creationId xmlns:a16="http://schemas.microsoft.com/office/drawing/2014/main" id="{2173CE66-028A-D7BD-1711-7177BDD7F01A}"/>
                  </a:ext>
                </a:extLst>
              </p:cNvPr>
              <p:cNvSpPr txBox="1"/>
              <p:nvPr/>
            </p:nvSpPr>
            <p:spPr>
              <a:xfrm>
                <a:off x="4880813"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a:t>
                </a:r>
              </a:p>
            </p:txBody>
          </p:sp>
          <p:sp>
            <p:nvSpPr>
              <p:cNvPr id="1937" name="TextBox 1936">
                <a:extLst>
                  <a:ext uri="{FF2B5EF4-FFF2-40B4-BE49-F238E27FC236}">
                    <a16:creationId xmlns:a16="http://schemas.microsoft.com/office/drawing/2014/main" id="{BB6B6056-6D81-926D-BFFA-0EF821596162}"/>
                  </a:ext>
                </a:extLst>
              </p:cNvPr>
              <p:cNvSpPr txBox="1"/>
              <p:nvPr/>
            </p:nvSpPr>
            <p:spPr>
              <a:xfrm>
                <a:off x="5162303"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13</a:t>
                </a:r>
              </a:p>
            </p:txBody>
          </p:sp>
          <p:sp>
            <p:nvSpPr>
              <p:cNvPr id="1938" name="TextBox 1937">
                <a:extLst>
                  <a:ext uri="{FF2B5EF4-FFF2-40B4-BE49-F238E27FC236}">
                    <a16:creationId xmlns:a16="http://schemas.microsoft.com/office/drawing/2014/main" id="{6F6CD14B-C8C3-78D3-0B04-694E05D6BA48}"/>
                  </a:ext>
                </a:extLst>
              </p:cNvPr>
              <p:cNvSpPr txBox="1"/>
              <p:nvPr/>
            </p:nvSpPr>
            <p:spPr>
              <a:xfrm>
                <a:off x="5447591"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1939" name="TextBox 1938">
                <a:extLst>
                  <a:ext uri="{FF2B5EF4-FFF2-40B4-BE49-F238E27FC236}">
                    <a16:creationId xmlns:a16="http://schemas.microsoft.com/office/drawing/2014/main" id="{3A6093B5-7562-752B-AF8B-8E13EFE793D4}"/>
                  </a:ext>
                </a:extLst>
              </p:cNvPr>
              <p:cNvSpPr txBox="1"/>
              <p:nvPr/>
            </p:nvSpPr>
            <p:spPr>
              <a:xfrm>
                <a:off x="5733241"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a:t>
                </a:r>
              </a:p>
            </p:txBody>
          </p:sp>
          <p:sp>
            <p:nvSpPr>
              <p:cNvPr id="1940" name="TextBox 1939">
                <a:extLst>
                  <a:ext uri="{FF2B5EF4-FFF2-40B4-BE49-F238E27FC236}">
                    <a16:creationId xmlns:a16="http://schemas.microsoft.com/office/drawing/2014/main" id="{F0289B29-5026-A4B1-4819-08F23DF887F8}"/>
                  </a:ext>
                </a:extLst>
              </p:cNvPr>
              <p:cNvSpPr txBox="1"/>
              <p:nvPr/>
            </p:nvSpPr>
            <p:spPr>
              <a:xfrm>
                <a:off x="6018633"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a:t>
                </a:r>
              </a:p>
            </p:txBody>
          </p:sp>
          <p:sp>
            <p:nvSpPr>
              <p:cNvPr id="1941" name="TextBox 1940">
                <a:extLst>
                  <a:ext uri="{FF2B5EF4-FFF2-40B4-BE49-F238E27FC236}">
                    <a16:creationId xmlns:a16="http://schemas.microsoft.com/office/drawing/2014/main" id="{44AD518A-A7BD-24C5-2890-39DBC6989E2A}"/>
                  </a:ext>
                </a:extLst>
              </p:cNvPr>
              <p:cNvSpPr txBox="1"/>
              <p:nvPr/>
            </p:nvSpPr>
            <p:spPr>
              <a:xfrm>
                <a:off x="6304110" y="9654173"/>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17</a:t>
                </a:r>
              </a:p>
            </p:txBody>
          </p:sp>
          <p:sp>
            <p:nvSpPr>
              <p:cNvPr id="1942" name="TextBox 1941">
                <a:extLst>
                  <a:ext uri="{FF2B5EF4-FFF2-40B4-BE49-F238E27FC236}">
                    <a16:creationId xmlns:a16="http://schemas.microsoft.com/office/drawing/2014/main" id="{A1BBA58A-5436-9514-4C3C-B1F042EFBA9F}"/>
                  </a:ext>
                </a:extLst>
              </p:cNvPr>
              <p:cNvSpPr txBox="1"/>
              <p:nvPr/>
            </p:nvSpPr>
            <p:spPr>
              <a:xfrm>
                <a:off x="6589251" y="9656115"/>
                <a:ext cx="689167" cy="461725"/>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a:t>
                </a:r>
              </a:p>
            </p:txBody>
          </p:sp>
          <p:sp>
            <p:nvSpPr>
              <p:cNvPr id="1943" name="TextBox 1942">
                <a:extLst>
                  <a:ext uri="{FF2B5EF4-FFF2-40B4-BE49-F238E27FC236}">
                    <a16:creationId xmlns:a16="http://schemas.microsoft.com/office/drawing/2014/main" id="{FC1CC2DD-4276-C576-2AD0-D36F4A6BF6EB}"/>
                  </a:ext>
                </a:extLst>
              </p:cNvPr>
              <p:cNvSpPr txBox="1"/>
              <p:nvPr/>
            </p:nvSpPr>
            <p:spPr>
              <a:xfrm>
                <a:off x="6874942"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19</a:t>
                </a:r>
              </a:p>
            </p:txBody>
          </p:sp>
          <p:sp>
            <p:nvSpPr>
              <p:cNvPr id="1944" name="TextBox 1943">
                <a:extLst>
                  <a:ext uri="{FF2B5EF4-FFF2-40B4-BE49-F238E27FC236}">
                    <a16:creationId xmlns:a16="http://schemas.microsoft.com/office/drawing/2014/main" id="{90393281-9917-3BEC-232D-FF1C94CA1232}"/>
                  </a:ext>
                </a:extLst>
              </p:cNvPr>
              <p:cNvSpPr txBox="1"/>
              <p:nvPr/>
            </p:nvSpPr>
            <p:spPr>
              <a:xfrm>
                <a:off x="7160505"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1945" name="TextBox 1944">
                <a:extLst>
                  <a:ext uri="{FF2B5EF4-FFF2-40B4-BE49-F238E27FC236}">
                    <a16:creationId xmlns:a16="http://schemas.microsoft.com/office/drawing/2014/main" id="{2849A910-FE21-DBF6-AD34-8AF4FECC3C15}"/>
                  </a:ext>
                </a:extLst>
              </p:cNvPr>
              <p:cNvSpPr txBox="1"/>
              <p:nvPr/>
            </p:nvSpPr>
            <p:spPr>
              <a:xfrm>
                <a:off x="7445878"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21</a:t>
                </a:r>
              </a:p>
            </p:txBody>
          </p:sp>
          <p:sp>
            <p:nvSpPr>
              <p:cNvPr id="1946" name="TextBox 1945">
                <a:extLst>
                  <a:ext uri="{FF2B5EF4-FFF2-40B4-BE49-F238E27FC236}">
                    <a16:creationId xmlns:a16="http://schemas.microsoft.com/office/drawing/2014/main" id="{68DEAFFC-D551-DA01-799D-3D8B95E84A4F}"/>
                  </a:ext>
                </a:extLst>
              </p:cNvPr>
              <p:cNvSpPr txBox="1"/>
              <p:nvPr/>
            </p:nvSpPr>
            <p:spPr>
              <a:xfrm>
                <a:off x="7731248"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22</a:t>
                </a:r>
              </a:p>
            </p:txBody>
          </p:sp>
          <p:sp>
            <p:nvSpPr>
              <p:cNvPr id="1947" name="TextBox 1946">
                <a:extLst>
                  <a:ext uri="{FF2B5EF4-FFF2-40B4-BE49-F238E27FC236}">
                    <a16:creationId xmlns:a16="http://schemas.microsoft.com/office/drawing/2014/main" id="{3F6025B7-F046-5E73-568F-3CB3D7827271}"/>
                  </a:ext>
                </a:extLst>
              </p:cNvPr>
              <p:cNvSpPr txBox="1"/>
              <p:nvPr/>
            </p:nvSpPr>
            <p:spPr>
              <a:xfrm>
                <a:off x="8016811"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23</a:t>
                </a:r>
              </a:p>
            </p:txBody>
          </p:sp>
          <p:sp>
            <p:nvSpPr>
              <p:cNvPr id="1948" name="TextBox 1947">
                <a:extLst>
                  <a:ext uri="{FF2B5EF4-FFF2-40B4-BE49-F238E27FC236}">
                    <a16:creationId xmlns:a16="http://schemas.microsoft.com/office/drawing/2014/main" id="{C6CEED1E-BCA3-681D-1979-519000412CA5}"/>
                  </a:ext>
                </a:extLst>
              </p:cNvPr>
              <p:cNvSpPr txBox="1"/>
              <p:nvPr/>
            </p:nvSpPr>
            <p:spPr>
              <a:xfrm>
                <a:off x="8302187"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24</a:t>
                </a:r>
              </a:p>
            </p:txBody>
          </p:sp>
          <p:sp>
            <p:nvSpPr>
              <p:cNvPr id="1949" name="TextBox 1948">
                <a:extLst>
                  <a:ext uri="{FF2B5EF4-FFF2-40B4-BE49-F238E27FC236}">
                    <a16:creationId xmlns:a16="http://schemas.microsoft.com/office/drawing/2014/main" id="{D546DD8A-8833-6965-59A0-276BE1D32662}"/>
                  </a:ext>
                </a:extLst>
              </p:cNvPr>
              <p:cNvSpPr txBox="1"/>
              <p:nvPr/>
            </p:nvSpPr>
            <p:spPr>
              <a:xfrm>
                <a:off x="8587749"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25</a:t>
                </a:r>
              </a:p>
            </p:txBody>
          </p:sp>
          <p:sp>
            <p:nvSpPr>
              <p:cNvPr id="1950" name="TextBox 1949">
                <a:extLst>
                  <a:ext uri="{FF2B5EF4-FFF2-40B4-BE49-F238E27FC236}">
                    <a16:creationId xmlns:a16="http://schemas.microsoft.com/office/drawing/2014/main" id="{2DF63BE8-AF01-1FF7-5C83-9EB870C7C159}"/>
                  </a:ext>
                </a:extLst>
              </p:cNvPr>
              <p:cNvSpPr txBox="1"/>
              <p:nvPr/>
            </p:nvSpPr>
            <p:spPr>
              <a:xfrm>
                <a:off x="8873122"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26</a:t>
                </a:r>
              </a:p>
            </p:txBody>
          </p:sp>
          <p:sp>
            <p:nvSpPr>
              <p:cNvPr id="1951" name="TextBox 1950">
                <a:extLst>
                  <a:ext uri="{FF2B5EF4-FFF2-40B4-BE49-F238E27FC236}">
                    <a16:creationId xmlns:a16="http://schemas.microsoft.com/office/drawing/2014/main" id="{9165F902-F057-43A1-ECC8-A3D0C962CD10}"/>
                  </a:ext>
                </a:extLst>
              </p:cNvPr>
              <p:cNvSpPr txBox="1"/>
              <p:nvPr/>
            </p:nvSpPr>
            <p:spPr>
              <a:xfrm>
                <a:off x="9158493"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a:t>
                </a:r>
              </a:p>
            </p:txBody>
          </p:sp>
          <p:sp>
            <p:nvSpPr>
              <p:cNvPr id="1952" name="TextBox 1951">
                <a:extLst>
                  <a:ext uri="{FF2B5EF4-FFF2-40B4-BE49-F238E27FC236}">
                    <a16:creationId xmlns:a16="http://schemas.microsoft.com/office/drawing/2014/main" id="{4FCCEA90-B0B5-931E-9BFC-5396616A0AB2}"/>
                  </a:ext>
                </a:extLst>
              </p:cNvPr>
              <p:cNvSpPr txBox="1"/>
              <p:nvPr/>
            </p:nvSpPr>
            <p:spPr>
              <a:xfrm>
                <a:off x="9430096"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28</a:t>
                </a:r>
              </a:p>
            </p:txBody>
          </p:sp>
          <p:sp>
            <p:nvSpPr>
              <p:cNvPr id="1953" name="TextBox 1952">
                <a:extLst>
                  <a:ext uri="{FF2B5EF4-FFF2-40B4-BE49-F238E27FC236}">
                    <a16:creationId xmlns:a16="http://schemas.microsoft.com/office/drawing/2014/main" id="{C228F1F3-DEA9-D464-6EA7-57E64E96B6D6}"/>
                  </a:ext>
                </a:extLst>
              </p:cNvPr>
              <p:cNvSpPr txBox="1"/>
              <p:nvPr/>
            </p:nvSpPr>
            <p:spPr>
              <a:xfrm>
                <a:off x="9729452"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a:t>
                </a:r>
              </a:p>
            </p:txBody>
          </p:sp>
          <p:sp>
            <p:nvSpPr>
              <p:cNvPr id="1954" name="TextBox 1953">
                <a:extLst>
                  <a:ext uri="{FF2B5EF4-FFF2-40B4-BE49-F238E27FC236}">
                    <a16:creationId xmlns:a16="http://schemas.microsoft.com/office/drawing/2014/main" id="{4D93E1D7-E024-A3A5-6B36-25BF7E69215F}"/>
                  </a:ext>
                </a:extLst>
              </p:cNvPr>
              <p:cNvSpPr txBox="1"/>
              <p:nvPr/>
            </p:nvSpPr>
            <p:spPr>
              <a:xfrm>
                <a:off x="10016932"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30</a:t>
                </a:r>
              </a:p>
            </p:txBody>
          </p:sp>
          <p:sp>
            <p:nvSpPr>
              <p:cNvPr id="1955" name="TextBox 1954">
                <a:extLst>
                  <a:ext uri="{FF2B5EF4-FFF2-40B4-BE49-F238E27FC236}">
                    <a16:creationId xmlns:a16="http://schemas.microsoft.com/office/drawing/2014/main" id="{9D35C1D7-22EA-6F09-C983-BD394DAF0B07}"/>
                  </a:ext>
                </a:extLst>
              </p:cNvPr>
              <p:cNvSpPr txBox="1"/>
              <p:nvPr/>
            </p:nvSpPr>
            <p:spPr>
              <a:xfrm>
                <a:off x="10302284"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31</a:t>
                </a:r>
              </a:p>
            </p:txBody>
          </p:sp>
          <p:sp>
            <p:nvSpPr>
              <p:cNvPr id="1956" name="TextBox 1955">
                <a:extLst>
                  <a:ext uri="{FF2B5EF4-FFF2-40B4-BE49-F238E27FC236}">
                    <a16:creationId xmlns:a16="http://schemas.microsoft.com/office/drawing/2014/main" id="{7D1BE46C-1394-D081-7F27-4F5FFE614744}"/>
                  </a:ext>
                </a:extLst>
              </p:cNvPr>
              <p:cNvSpPr txBox="1"/>
              <p:nvPr/>
            </p:nvSpPr>
            <p:spPr>
              <a:xfrm>
                <a:off x="10587679"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32</a:t>
                </a:r>
              </a:p>
            </p:txBody>
          </p:sp>
          <p:sp>
            <p:nvSpPr>
              <p:cNvPr id="1957" name="TextBox 1956">
                <a:extLst>
                  <a:ext uri="{FF2B5EF4-FFF2-40B4-BE49-F238E27FC236}">
                    <a16:creationId xmlns:a16="http://schemas.microsoft.com/office/drawing/2014/main" id="{B0EB8BF6-AF2A-FC8E-63EF-9B06E5562AEB}"/>
                  </a:ext>
                </a:extLst>
              </p:cNvPr>
              <p:cNvSpPr txBox="1"/>
              <p:nvPr/>
            </p:nvSpPr>
            <p:spPr>
              <a:xfrm>
                <a:off x="10859258"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33</a:t>
                </a:r>
              </a:p>
            </p:txBody>
          </p:sp>
          <p:sp>
            <p:nvSpPr>
              <p:cNvPr id="1958" name="TextBox 1957">
                <a:extLst>
                  <a:ext uri="{FF2B5EF4-FFF2-40B4-BE49-F238E27FC236}">
                    <a16:creationId xmlns:a16="http://schemas.microsoft.com/office/drawing/2014/main" id="{248BD1E1-9B59-0A34-F9B1-60007F22DAA0}"/>
                  </a:ext>
                </a:extLst>
              </p:cNvPr>
              <p:cNvSpPr txBox="1"/>
              <p:nvPr/>
            </p:nvSpPr>
            <p:spPr>
              <a:xfrm>
                <a:off x="11158636" y="9654173"/>
                <a:ext cx="689167" cy="461723"/>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34</a:t>
                </a:r>
              </a:p>
            </p:txBody>
          </p:sp>
        </p:grpSp>
        <p:sp>
          <p:nvSpPr>
            <p:cNvPr id="1959" name="TextBox 1958">
              <a:extLst>
                <a:ext uri="{FF2B5EF4-FFF2-40B4-BE49-F238E27FC236}">
                  <a16:creationId xmlns:a16="http://schemas.microsoft.com/office/drawing/2014/main" id="{B0474F48-3579-840D-6903-84A24D2FFE38}"/>
                </a:ext>
              </a:extLst>
            </p:cNvPr>
            <p:cNvSpPr txBox="1"/>
            <p:nvPr/>
          </p:nvSpPr>
          <p:spPr>
            <a:xfrm>
              <a:off x="5430151" y="9962377"/>
              <a:ext cx="1313352"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Months</a:t>
              </a:r>
            </a:p>
          </p:txBody>
        </p:sp>
        <p:sp>
          <p:nvSpPr>
            <p:cNvPr id="1960" name="TextBox 1959">
              <a:extLst>
                <a:ext uri="{FF2B5EF4-FFF2-40B4-BE49-F238E27FC236}">
                  <a16:creationId xmlns:a16="http://schemas.microsoft.com/office/drawing/2014/main" id="{7370743A-4690-C901-5B7C-9C4A206F42A8}"/>
                </a:ext>
              </a:extLst>
            </p:cNvPr>
            <p:cNvSpPr txBox="1"/>
            <p:nvPr/>
          </p:nvSpPr>
          <p:spPr>
            <a:xfrm>
              <a:off x="960452" y="9237306"/>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1961" name="TextBox 1960">
              <a:extLst>
                <a:ext uri="{FF2B5EF4-FFF2-40B4-BE49-F238E27FC236}">
                  <a16:creationId xmlns:a16="http://schemas.microsoft.com/office/drawing/2014/main" id="{A05954BD-25E7-DAAE-CF5D-6248D4853E58}"/>
                </a:ext>
              </a:extLst>
            </p:cNvPr>
            <p:cNvSpPr txBox="1"/>
            <p:nvPr/>
          </p:nvSpPr>
          <p:spPr>
            <a:xfrm>
              <a:off x="866626" y="8092739"/>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20</a:t>
              </a:r>
            </a:p>
          </p:txBody>
        </p:sp>
        <p:sp>
          <p:nvSpPr>
            <p:cNvPr id="1962" name="TextBox 1961">
              <a:extLst>
                <a:ext uri="{FF2B5EF4-FFF2-40B4-BE49-F238E27FC236}">
                  <a16:creationId xmlns:a16="http://schemas.microsoft.com/office/drawing/2014/main" id="{F177DB2D-27AC-C512-1A84-2FD7F2A971CE}"/>
                </a:ext>
              </a:extLst>
            </p:cNvPr>
            <p:cNvSpPr txBox="1"/>
            <p:nvPr/>
          </p:nvSpPr>
          <p:spPr>
            <a:xfrm>
              <a:off x="866626" y="6947985"/>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40</a:t>
              </a:r>
            </a:p>
          </p:txBody>
        </p:sp>
        <p:sp>
          <p:nvSpPr>
            <p:cNvPr id="1963" name="TextBox 1962">
              <a:extLst>
                <a:ext uri="{FF2B5EF4-FFF2-40B4-BE49-F238E27FC236}">
                  <a16:creationId xmlns:a16="http://schemas.microsoft.com/office/drawing/2014/main" id="{0231AA2D-AF06-0410-B1DB-2CFC1E40C626}"/>
                </a:ext>
              </a:extLst>
            </p:cNvPr>
            <p:cNvSpPr txBox="1"/>
            <p:nvPr/>
          </p:nvSpPr>
          <p:spPr>
            <a:xfrm>
              <a:off x="866626" y="580341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60</a:t>
              </a:r>
            </a:p>
          </p:txBody>
        </p:sp>
        <p:sp>
          <p:nvSpPr>
            <p:cNvPr id="1964" name="TextBox 1963">
              <a:extLst>
                <a:ext uri="{FF2B5EF4-FFF2-40B4-BE49-F238E27FC236}">
                  <a16:creationId xmlns:a16="http://schemas.microsoft.com/office/drawing/2014/main" id="{CC02BB04-BE88-8E21-008D-9B8258F7A7CB}"/>
                </a:ext>
              </a:extLst>
            </p:cNvPr>
            <p:cNvSpPr txBox="1"/>
            <p:nvPr/>
          </p:nvSpPr>
          <p:spPr>
            <a:xfrm>
              <a:off x="866626" y="4658639"/>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80</a:t>
              </a:r>
            </a:p>
          </p:txBody>
        </p:sp>
        <p:sp>
          <p:nvSpPr>
            <p:cNvPr id="1965" name="TextBox 1964">
              <a:extLst>
                <a:ext uri="{FF2B5EF4-FFF2-40B4-BE49-F238E27FC236}">
                  <a16:creationId xmlns:a16="http://schemas.microsoft.com/office/drawing/2014/main" id="{4A58EEDB-8EBA-6BA2-C6F9-D3327DE550A0}"/>
                </a:ext>
              </a:extLst>
            </p:cNvPr>
            <p:cNvSpPr txBox="1"/>
            <p:nvPr/>
          </p:nvSpPr>
          <p:spPr>
            <a:xfrm>
              <a:off x="772798" y="3514053"/>
              <a:ext cx="78750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100</a:t>
              </a:r>
            </a:p>
          </p:txBody>
        </p:sp>
        <p:sp>
          <p:nvSpPr>
            <p:cNvPr id="1966" name="TextBox 1965">
              <a:extLst>
                <a:ext uri="{FF2B5EF4-FFF2-40B4-BE49-F238E27FC236}">
                  <a16:creationId xmlns:a16="http://schemas.microsoft.com/office/drawing/2014/main" id="{36664FC6-A131-6C8F-3617-87F417914AC6}"/>
                </a:ext>
              </a:extLst>
            </p:cNvPr>
            <p:cNvSpPr txBox="1"/>
            <p:nvPr/>
          </p:nvSpPr>
          <p:spPr>
            <a:xfrm rot="16200000">
              <a:off x="-1474998" y="6263200"/>
              <a:ext cx="3916968"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Overall Survival Probability (%)</a:t>
              </a:r>
            </a:p>
          </p:txBody>
        </p:sp>
      </p:grpSp>
      <p:cxnSp>
        <p:nvCxnSpPr>
          <p:cNvPr id="1920" name="Straight Connector 1919">
            <a:extLst>
              <a:ext uri="{FF2B5EF4-FFF2-40B4-BE49-F238E27FC236}">
                <a16:creationId xmlns:a16="http://schemas.microsoft.com/office/drawing/2014/main" id="{8FA51CDC-8DDE-E58F-BBBF-B989824BA0BB}"/>
              </a:ext>
            </a:extLst>
          </p:cNvPr>
          <p:cNvCxnSpPr>
            <a:cxnSpLocks/>
            <a:endCxn id="2571" idx="0"/>
          </p:cNvCxnSpPr>
          <p:nvPr/>
        </p:nvCxnSpPr>
        <p:spPr>
          <a:xfrm>
            <a:off x="502976" y="2579313"/>
            <a:ext cx="2659694" cy="4916"/>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2616" name="Straight Connector 2615">
            <a:extLst>
              <a:ext uri="{FF2B5EF4-FFF2-40B4-BE49-F238E27FC236}">
                <a16:creationId xmlns:a16="http://schemas.microsoft.com/office/drawing/2014/main" id="{A4D1B903-9046-87D3-C839-1057303311AB}"/>
              </a:ext>
            </a:extLst>
          </p:cNvPr>
          <p:cNvCxnSpPr>
            <a:cxnSpLocks/>
          </p:cNvCxnSpPr>
          <p:nvPr/>
        </p:nvCxnSpPr>
        <p:spPr>
          <a:xfrm flipV="1">
            <a:off x="2466995" y="2575935"/>
            <a:ext cx="0" cy="1123482"/>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17" name="Straight Connector 2616">
            <a:extLst>
              <a:ext uri="{FF2B5EF4-FFF2-40B4-BE49-F238E27FC236}">
                <a16:creationId xmlns:a16="http://schemas.microsoft.com/office/drawing/2014/main" id="{0D0D905B-C795-E419-9213-15F906AE91D8}"/>
              </a:ext>
            </a:extLst>
          </p:cNvPr>
          <p:cNvCxnSpPr>
            <a:cxnSpLocks/>
          </p:cNvCxnSpPr>
          <p:nvPr/>
        </p:nvCxnSpPr>
        <p:spPr>
          <a:xfrm flipV="1">
            <a:off x="3132105" y="2584228"/>
            <a:ext cx="0" cy="112348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618" name="TextBox 2617">
            <a:extLst>
              <a:ext uri="{FF2B5EF4-FFF2-40B4-BE49-F238E27FC236}">
                <a16:creationId xmlns:a16="http://schemas.microsoft.com/office/drawing/2014/main" id="{91596CCA-745E-3C17-0999-4130F42F89C7}"/>
              </a:ext>
            </a:extLst>
          </p:cNvPr>
          <p:cNvSpPr txBox="1"/>
          <p:nvPr/>
        </p:nvSpPr>
        <p:spPr>
          <a:xfrm>
            <a:off x="3138731" y="2153782"/>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23.9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2619" name="TextBox 2618">
            <a:extLst>
              <a:ext uri="{FF2B5EF4-FFF2-40B4-BE49-F238E27FC236}">
                <a16:creationId xmlns:a16="http://schemas.microsoft.com/office/drawing/2014/main" id="{893FAE41-452D-4B97-EC03-DFB97B7DE828}"/>
              </a:ext>
            </a:extLst>
          </p:cNvPr>
          <p:cNvSpPr txBox="1"/>
          <p:nvPr/>
        </p:nvSpPr>
        <p:spPr>
          <a:xfrm>
            <a:off x="1440201" y="2660824"/>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17.5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2621" name="TextBox 2620">
            <a:extLst>
              <a:ext uri="{FF2B5EF4-FFF2-40B4-BE49-F238E27FC236}">
                <a16:creationId xmlns:a16="http://schemas.microsoft.com/office/drawing/2014/main" id="{4D2BC34F-B445-7448-B7F6-8DD85E1DA48E}"/>
              </a:ext>
            </a:extLst>
          </p:cNvPr>
          <p:cNvSpPr txBox="1"/>
          <p:nvPr/>
        </p:nvSpPr>
        <p:spPr>
          <a:xfrm>
            <a:off x="1726794" y="1277745"/>
            <a:ext cx="1383608" cy="7386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1C81B0"/>
                </a:solidFill>
                <a:latin typeface="Helvetica-Bold"/>
                <a:ea typeface="+mn-ea"/>
                <a:cs typeface="+mn-cs"/>
                <a:sym typeface="Helvetica-Bold"/>
                <a:rtl val="0"/>
              </a:rPr>
              <a:t>Hazard ratio</a:t>
            </a:r>
            <a:r>
              <a:rPr lang="en-US" sz="1200" kern="0" dirty="0">
                <a:solidFill>
                  <a:srgbClr val="1C81B0"/>
                </a:solidFill>
                <a:latin typeface="Helvetica-Bold"/>
                <a:ea typeface="+mn-ea"/>
                <a:cs typeface="+mn-cs"/>
                <a:sym typeface="Helvetica-Bold"/>
                <a:rtl val="0"/>
              </a:rPr>
              <a:t>: </a:t>
            </a:r>
            <a:r>
              <a:rPr lang="en-US" sz="1200" b="1" kern="0" dirty="0">
                <a:solidFill>
                  <a:srgbClr val="1C81B0"/>
                </a:solidFill>
                <a:latin typeface="Helvetica-Bold"/>
                <a:ea typeface="+mn-ea"/>
                <a:cs typeface="+mn-cs"/>
                <a:sym typeface="Helvetica-Bold"/>
                <a:rtl val="0"/>
              </a:rPr>
              <a:t>0.64 </a:t>
            </a:r>
          </a:p>
          <a:p>
            <a:pPr algn="ctr" defTabSz="342832" fontAlgn="auto">
              <a:spcBef>
                <a:spcPts val="0"/>
              </a:spcBef>
              <a:spcAft>
                <a:spcPts val="0"/>
              </a:spcAft>
              <a:defRPr/>
            </a:pPr>
            <a:r>
              <a:rPr lang="en-US" sz="900" b="1" kern="0" dirty="0">
                <a:solidFill>
                  <a:srgbClr val="1C81B0"/>
                </a:solidFill>
                <a:latin typeface="Helvetica-Bold"/>
                <a:ea typeface="+mn-ea"/>
                <a:cs typeface="+mn-cs"/>
                <a:sym typeface="Helvetica-Bold"/>
                <a:rtl val="0"/>
              </a:rPr>
              <a:t>95% CI, 0.48-0.86</a:t>
            </a:r>
            <a:endParaRPr lang="en-US" sz="900" kern="0" dirty="0">
              <a:solidFill>
                <a:srgbClr val="1C81B0"/>
              </a:solidFill>
              <a:latin typeface="Helvetica-Bold"/>
              <a:ea typeface="+mn-ea"/>
              <a:cs typeface="+mn-cs"/>
              <a:sym typeface="Helvetica-Bold"/>
              <a:rtl val="0"/>
            </a:endParaRPr>
          </a:p>
          <a:p>
            <a:pPr algn="ctr" defTabSz="342832" fontAlgn="auto">
              <a:spcBef>
                <a:spcPts val="0"/>
              </a:spcBef>
              <a:spcAft>
                <a:spcPts val="0"/>
              </a:spcAft>
              <a:defRPr/>
            </a:pPr>
            <a:r>
              <a:rPr lang="en-US" sz="900" b="1" i="1" kern="0" dirty="0">
                <a:solidFill>
                  <a:srgbClr val="1C81B0"/>
                </a:solidFill>
                <a:latin typeface="Helvetica-Bold"/>
                <a:ea typeface="+mn-ea"/>
                <a:cs typeface="+mn-cs"/>
                <a:sym typeface="Helvetica-Bold"/>
                <a:rtl val="0"/>
              </a:rPr>
              <a:t>P = </a:t>
            </a:r>
            <a:r>
              <a:rPr lang="en-US" sz="900" b="1" kern="0" dirty="0">
                <a:solidFill>
                  <a:srgbClr val="1C81B0"/>
                </a:solidFill>
                <a:latin typeface="Helvetica-Bold"/>
                <a:ea typeface="+mn-ea"/>
                <a:cs typeface="+mn-cs"/>
                <a:sym typeface="Helvetica-Bold"/>
                <a:rtl val="0"/>
              </a:rPr>
              <a:t>0.0028</a:t>
            </a:r>
          </a:p>
        </p:txBody>
      </p:sp>
      <p:sp>
        <p:nvSpPr>
          <p:cNvPr id="2622" name="TextBox 2621">
            <a:extLst>
              <a:ext uri="{FF2B5EF4-FFF2-40B4-BE49-F238E27FC236}">
                <a16:creationId xmlns:a16="http://schemas.microsoft.com/office/drawing/2014/main" id="{E34A6E44-4AD0-AED4-541A-2DB601A7919A}"/>
              </a:ext>
            </a:extLst>
          </p:cNvPr>
          <p:cNvSpPr txBox="1"/>
          <p:nvPr/>
        </p:nvSpPr>
        <p:spPr>
          <a:xfrm>
            <a:off x="2323521" y="2418428"/>
            <a:ext cx="631163" cy="229850"/>
          </a:xfrm>
          <a:prstGeom prst="roundRect">
            <a:avLst/>
          </a:prstGeom>
          <a:noFill/>
        </p:spPr>
        <p:txBody>
          <a:bodyPr wrap="square" rtlCol="0">
            <a:spAutoFit/>
          </a:bodyPr>
          <a:lstStyle/>
          <a:p>
            <a:pPr algn="ctr" defTabSz="342832" fontAlgn="auto">
              <a:spcBef>
                <a:spcPts val="0"/>
              </a:spcBef>
              <a:spcAft>
                <a:spcPts val="0"/>
              </a:spcAft>
              <a:defRPr/>
            </a:pPr>
            <a:r>
              <a:rPr lang="el-GR" sz="75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750" b="1" kern="0" dirty="0">
                <a:solidFill>
                  <a:srgbClr val="000000"/>
                </a:solidFill>
                <a:latin typeface="Arial" panose="020B0604020202020204" pitchFamily="34" charset="0"/>
                <a:ea typeface="+mn-ea"/>
                <a:cs typeface="Arial" panose="020B0604020202020204" pitchFamily="34" charset="0"/>
                <a:sym typeface="Helvetica-Bold"/>
                <a:rtl val="0"/>
              </a:rPr>
              <a:t> 6.4 </a:t>
            </a:r>
            <a:r>
              <a:rPr lang="en-US" sz="75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750" b="1" kern="0" dirty="0">
              <a:solidFill>
                <a:srgbClr val="000000"/>
              </a:solidFill>
              <a:latin typeface="Helvetica-Bold"/>
              <a:ea typeface="+mn-ea"/>
              <a:cs typeface="+mn-cs"/>
              <a:sym typeface="Helvetica-Bold"/>
              <a:rtl val="0"/>
            </a:endParaRPr>
          </a:p>
        </p:txBody>
      </p:sp>
      <p:sp>
        <p:nvSpPr>
          <p:cNvPr id="2623" name="TextBox 2622">
            <a:extLst>
              <a:ext uri="{FF2B5EF4-FFF2-40B4-BE49-F238E27FC236}">
                <a16:creationId xmlns:a16="http://schemas.microsoft.com/office/drawing/2014/main" id="{6DE58E08-5775-86E4-116C-6927D752D857}"/>
              </a:ext>
            </a:extLst>
          </p:cNvPr>
          <p:cNvSpPr txBox="1"/>
          <p:nvPr/>
        </p:nvSpPr>
        <p:spPr>
          <a:xfrm>
            <a:off x="6374403" y="774141"/>
            <a:ext cx="1326004" cy="346249"/>
          </a:xfrm>
          <a:prstGeom prst="rect">
            <a:avLst/>
          </a:prstGeom>
          <a:noFill/>
        </p:spPr>
        <p:txBody>
          <a:bodyPr wrap="none" rtlCol="0">
            <a:spAutoFit/>
          </a:bodyPr>
          <a:lstStyle/>
          <a:p>
            <a:pPr algn="ctr" defTabSz="685663" fontAlgn="auto">
              <a:spcBef>
                <a:spcPts val="0"/>
              </a:spcBef>
              <a:spcAft>
                <a:spcPts val="0"/>
              </a:spcAft>
              <a:defRPr/>
            </a:pPr>
            <a:r>
              <a:rPr lang="en-NZ" sz="1650" b="1" dirty="0">
                <a:solidFill>
                  <a:srgbClr val="002557"/>
                </a:solidFill>
                <a:latin typeface="Arial" panose="020B0604020202020204" pitchFamily="34" charset="0"/>
                <a:ea typeface="MS Mincho" panose="02020609040205080304" pitchFamily="49" charset="-128"/>
                <a:cs typeface="Arial" panose="020B0604020202020204" pitchFamily="34" charset="0"/>
              </a:rPr>
              <a:t>All patients</a:t>
            </a:r>
          </a:p>
        </p:txBody>
      </p:sp>
      <p:grpSp>
        <p:nvGrpSpPr>
          <p:cNvPr id="1107" name="Group 1106">
            <a:extLst>
              <a:ext uri="{FF2B5EF4-FFF2-40B4-BE49-F238E27FC236}">
                <a16:creationId xmlns:a16="http://schemas.microsoft.com/office/drawing/2014/main" id="{1A041F11-4012-A43A-49E6-8C5A0EC8497E}"/>
              </a:ext>
            </a:extLst>
          </p:cNvPr>
          <p:cNvGrpSpPr/>
          <p:nvPr/>
        </p:nvGrpSpPr>
        <p:grpSpPr>
          <a:xfrm>
            <a:off x="4686065" y="1450822"/>
            <a:ext cx="4307741" cy="2617397"/>
            <a:chOff x="534401" y="4069922"/>
            <a:chExt cx="11488804" cy="6980634"/>
          </a:xfrm>
        </p:grpSpPr>
        <p:grpSp>
          <p:nvGrpSpPr>
            <p:cNvPr id="1108" name="Group 1107">
              <a:extLst>
                <a:ext uri="{FF2B5EF4-FFF2-40B4-BE49-F238E27FC236}">
                  <a16:creationId xmlns:a16="http://schemas.microsoft.com/office/drawing/2014/main" id="{0E029C9D-1964-5906-5C16-28835862343E}"/>
                </a:ext>
              </a:extLst>
            </p:cNvPr>
            <p:cNvGrpSpPr/>
            <p:nvPr/>
          </p:nvGrpSpPr>
          <p:grpSpPr>
            <a:xfrm>
              <a:off x="1881658" y="4217621"/>
              <a:ext cx="9458930" cy="3433727"/>
              <a:chOff x="1881658" y="4217621"/>
              <a:chExt cx="9458930" cy="3433727"/>
            </a:xfrm>
          </p:grpSpPr>
          <p:sp>
            <p:nvSpPr>
              <p:cNvPr id="1400" name="Freeform 698">
                <a:extLst>
                  <a:ext uri="{FF2B5EF4-FFF2-40B4-BE49-F238E27FC236}">
                    <a16:creationId xmlns:a16="http://schemas.microsoft.com/office/drawing/2014/main" id="{F15FF06E-BDDE-CF96-4598-31A343E15518}"/>
                  </a:ext>
                </a:extLst>
              </p:cNvPr>
              <p:cNvSpPr/>
              <p:nvPr/>
            </p:nvSpPr>
            <p:spPr>
              <a:xfrm>
                <a:off x="1881658" y="4217621"/>
                <a:ext cx="9416909" cy="3386070"/>
              </a:xfrm>
              <a:custGeom>
                <a:avLst/>
                <a:gdLst>
                  <a:gd name="connsiteX0" fmla="*/ 0 w 6773660"/>
                  <a:gd name="connsiteY0" fmla="*/ 0 h 2156946"/>
                  <a:gd name="connsiteX1" fmla="*/ 52896 w 6773660"/>
                  <a:gd name="connsiteY1" fmla="*/ 0 h 2156946"/>
                  <a:gd name="connsiteX2" fmla="*/ 52896 w 6773660"/>
                  <a:gd name="connsiteY2" fmla="*/ 10625 h 2156946"/>
                  <a:gd name="connsiteX3" fmla="*/ 80099 w 6773660"/>
                  <a:gd name="connsiteY3" fmla="*/ 10625 h 2156946"/>
                  <a:gd name="connsiteX4" fmla="*/ 80099 w 6773660"/>
                  <a:gd name="connsiteY4" fmla="*/ 19733 h 2156946"/>
                  <a:gd name="connsiteX5" fmla="*/ 87656 w 6773660"/>
                  <a:gd name="connsiteY5" fmla="*/ 19733 h 2156946"/>
                  <a:gd name="connsiteX6" fmla="*/ 87656 w 6773660"/>
                  <a:gd name="connsiteY6" fmla="*/ 30358 h 2156946"/>
                  <a:gd name="connsiteX7" fmla="*/ 113348 w 6773660"/>
                  <a:gd name="connsiteY7" fmla="*/ 30358 h 2156946"/>
                  <a:gd name="connsiteX8" fmla="*/ 113348 w 6773660"/>
                  <a:gd name="connsiteY8" fmla="*/ 39466 h 2156946"/>
                  <a:gd name="connsiteX9" fmla="*/ 126949 w 6773660"/>
                  <a:gd name="connsiteY9" fmla="*/ 39466 h 2156946"/>
                  <a:gd name="connsiteX10" fmla="*/ 126949 w 6773660"/>
                  <a:gd name="connsiteY10" fmla="*/ 50091 h 2156946"/>
                  <a:gd name="connsiteX11" fmla="*/ 222162 w 6773660"/>
                  <a:gd name="connsiteY11" fmla="*/ 50091 h 2156946"/>
                  <a:gd name="connsiteX12" fmla="*/ 222162 w 6773660"/>
                  <a:gd name="connsiteY12" fmla="*/ 59198 h 2156946"/>
                  <a:gd name="connsiteX13" fmla="*/ 368758 w 6773660"/>
                  <a:gd name="connsiteY13" fmla="*/ 59198 h 2156946"/>
                  <a:gd name="connsiteX14" fmla="*/ 368758 w 6773660"/>
                  <a:gd name="connsiteY14" fmla="*/ 69824 h 2156946"/>
                  <a:gd name="connsiteX15" fmla="*/ 376315 w 6773660"/>
                  <a:gd name="connsiteY15" fmla="*/ 69824 h 2156946"/>
                  <a:gd name="connsiteX16" fmla="*/ 376315 w 6773660"/>
                  <a:gd name="connsiteY16" fmla="*/ 78931 h 2156946"/>
                  <a:gd name="connsiteX17" fmla="*/ 450368 w 6773660"/>
                  <a:gd name="connsiteY17" fmla="*/ 78931 h 2156946"/>
                  <a:gd name="connsiteX18" fmla="*/ 450368 w 6773660"/>
                  <a:gd name="connsiteY18" fmla="*/ 89557 h 2156946"/>
                  <a:gd name="connsiteX19" fmla="*/ 463970 w 6773660"/>
                  <a:gd name="connsiteY19" fmla="*/ 89557 h 2156946"/>
                  <a:gd name="connsiteX20" fmla="*/ 463970 w 6773660"/>
                  <a:gd name="connsiteY20" fmla="*/ 98664 h 2156946"/>
                  <a:gd name="connsiteX21" fmla="*/ 483617 w 6773660"/>
                  <a:gd name="connsiteY21" fmla="*/ 98664 h 2156946"/>
                  <a:gd name="connsiteX22" fmla="*/ 483617 w 6773660"/>
                  <a:gd name="connsiteY22" fmla="*/ 109289 h 2156946"/>
                  <a:gd name="connsiteX23" fmla="*/ 571273 w 6773660"/>
                  <a:gd name="connsiteY23" fmla="*/ 109289 h 2156946"/>
                  <a:gd name="connsiteX24" fmla="*/ 571273 w 6773660"/>
                  <a:gd name="connsiteY24" fmla="*/ 118397 h 2156946"/>
                  <a:gd name="connsiteX25" fmla="*/ 598476 w 6773660"/>
                  <a:gd name="connsiteY25" fmla="*/ 118397 h 2156946"/>
                  <a:gd name="connsiteX26" fmla="*/ 598476 w 6773660"/>
                  <a:gd name="connsiteY26" fmla="*/ 129022 h 2156946"/>
                  <a:gd name="connsiteX27" fmla="*/ 610567 w 6773660"/>
                  <a:gd name="connsiteY27" fmla="*/ 129022 h 2156946"/>
                  <a:gd name="connsiteX28" fmla="*/ 610567 w 6773660"/>
                  <a:gd name="connsiteY28" fmla="*/ 138130 h 2156946"/>
                  <a:gd name="connsiteX29" fmla="*/ 645327 w 6773660"/>
                  <a:gd name="connsiteY29" fmla="*/ 138130 h 2156946"/>
                  <a:gd name="connsiteX30" fmla="*/ 645327 w 6773660"/>
                  <a:gd name="connsiteY30" fmla="*/ 148755 h 2156946"/>
                  <a:gd name="connsiteX31" fmla="*/ 705779 w 6773660"/>
                  <a:gd name="connsiteY31" fmla="*/ 148755 h 2156946"/>
                  <a:gd name="connsiteX32" fmla="*/ 705779 w 6773660"/>
                  <a:gd name="connsiteY32" fmla="*/ 157862 h 2156946"/>
                  <a:gd name="connsiteX33" fmla="*/ 719380 w 6773660"/>
                  <a:gd name="connsiteY33" fmla="*/ 157862 h 2156946"/>
                  <a:gd name="connsiteX34" fmla="*/ 719380 w 6773660"/>
                  <a:gd name="connsiteY34" fmla="*/ 168488 h 2156946"/>
                  <a:gd name="connsiteX35" fmla="*/ 920384 w 6773660"/>
                  <a:gd name="connsiteY35" fmla="*/ 168488 h 2156946"/>
                  <a:gd name="connsiteX36" fmla="*/ 920384 w 6773660"/>
                  <a:gd name="connsiteY36" fmla="*/ 177595 h 2156946"/>
                  <a:gd name="connsiteX37" fmla="*/ 933985 w 6773660"/>
                  <a:gd name="connsiteY37" fmla="*/ 177595 h 2156946"/>
                  <a:gd name="connsiteX38" fmla="*/ 933985 w 6773660"/>
                  <a:gd name="connsiteY38" fmla="*/ 198846 h 2156946"/>
                  <a:gd name="connsiteX39" fmla="*/ 940031 w 6773660"/>
                  <a:gd name="connsiteY39" fmla="*/ 198846 h 2156946"/>
                  <a:gd name="connsiteX40" fmla="*/ 940031 w 6773660"/>
                  <a:gd name="connsiteY40" fmla="*/ 207953 h 2156946"/>
                  <a:gd name="connsiteX41" fmla="*/ 947587 w 6773660"/>
                  <a:gd name="connsiteY41" fmla="*/ 207953 h 2156946"/>
                  <a:gd name="connsiteX42" fmla="*/ 947587 w 6773660"/>
                  <a:gd name="connsiteY42" fmla="*/ 218579 h 2156946"/>
                  <a:gd name="connsiteX43" fmla="*/ 967234 w 6773660"/>
                  <a:gd name="connsiteY43" fmla="*/ 218579 h 2156946"/>
                  <a:gd name="connsiteX44" fmla="*/ 967234 w 6773660"/>
                  <a:gd name="connsiteY44" fmla="*/ 227686 h 2156946"/>
                  <a:gd name="connsiteX45" fmla="*/ 1008039 w 6773660"/>
                  <a:gd name="connsiteY45" fmla="*/ 227686 h 2156946"/>
                  <a:gd name="connsiteX46" fmla="*/ 1008039 w 6773660"/>
                  <a:gd name="connsiteY46" fmla="*/ 238312 h 2156946"/>
                  <a:gd name="connsiteX47" fmla="*/ 1048844 w 6773660"/>
                  <a:gd name="connsiteY47" fmla="*/ 238312 h 2156946"/>
                  <a:gd name="connsiteX48" fmla="*/ 1048844 w 6773660"/>
                  <a:gd name="connsiteY48" fmla="*/ 247419 h 2156946"/>
                  <a:gd name="connsiteX49" fmla="*/ 1134989 w 6773660"/>
                  <a:gd name="connsiteY49" fmla="*/ 247419 h 2156946"/>
                  <a:gd name="connsiteX50" fmla="*/ 1134989 w 6773660"/>
                  <a:gd name="connsiteY50" fmla="*/ 258044 h 2156946"/>
                  <a:gd name="connsiteX51" fmla="*/ 1169749 w 6773660"/>
                  <a:gd name="connsiteY51" fmla="*/ 258044 h 2156946"/>
                  <a:gd name="connsiteX52" fmla="*/ 1169749 w 6773660"/>
                  <a:gd name="connsiteY52" fmla="*/ 277777 h 2156946"/>
                  <a:gd name="connsiteX53" fmla="*/ 1236246 w 6773660"/>
                  <a:gd name="connsiteY53" fmla="*/ 277777 h 2156946"/>
                  <a:gd name="connsiteX54" fmla="*/ 1236246 w 6773660"/>
                  <a:gd name="connsiteY54" fmla="*/ 288403 h 2156946"/>
                  <a:gd name="connsiteX55" fmla="*/ 1310300 w 6773660"/>
                  <a:gd name="connsiteY55" fmla="*/ 288403 h 2156946"/>
                  <a:gd name="connsiteX56" fmla="*/ 1310300 w 6773660"/>
                  <a:gd name="connsiteY56" fmla="*/ 297510 h 2156946"/>
                  <a:gd name="connsiteX57" fmla="*/ 1316345 w 6773660"/>
                  <a:gd name="connsiteY57" fmla="*/ 297510 h 2156946"/>
                  <a:gd name="connsiteX58" fmla="*/ 1316345 w 6773660"/>
                  <a:gd name="connsiteY58" fmla="*/ 308135 h 2156946"/>
                  <a:gd name="connsiteX59" fmla="*/ 1343549 w 6773660"/>
                  <a:gd name="connsiteY59" fmla="*/ 308135 h 2156946"/>
                  <a:gd name="connsiteX60" fmla="*/ 1343549 w 6773660"/>
                  <a:gd name="connsiteY60" fmla="*/ 327868 h 2156946"/>
                  <a:gd name="connsiteX61" fmla="*/ 1357150 w 6773660"/>
                  <a:gd name="connsiteY61" fmla="*/ 327868 h 2156946"/>
                  <a:gd name="connsiteX62" fmla="*/ 1357150 w 6773660"/>
                  <a:gd name="connsiteY62" fmla="*/ 338493 h 2156946"/>
                  <a:gd name="connsiteX63" fmla="*/ 1370752 w 6773660"/>
                  <a:gd name="connsiteY63" fmla="*/ 338493 h 2156946"/>
                  <a:gd name="connsiteX64" fmla="*/ 1370752 w 6773660"/>
                  <a:gd name="connsiteY64" fmla="*/ 347601 h 2156946"/>
                  <a:gd name="connsiteX65" fmla="*/ 1376797 w 6773660"/>
                  <a:gd name="connsiteY65" fmla="*/ 347601 h 2156946"/>
                  <a:gd name="connsiteX66" fmla="*/ 1376797 w 6773660"/>
                  <a:gd name="connsiteY66" fmla="*/ 358226 h 2156946"/>
                  <a:gd name="connsiteX67" fmla="*/ 1384354 w 6773660"/>
                  <a:gd name="connsiteY67" fmla="*/ 358226 h 2156946"/>
                  <a:gd name="connsiteX68" fmla="*/ 1384354 w 6773660"/>
                  <a:gd name="connsiteY68" fmla="*/ 368852 h 2156946"/>
                  <a:gd name="connsiteX69" fmla="*/ 1390399 w 6773660"/>
                  <a:gd name="connsiteY69" fmla="*/ 368852 h 2156946"/>
                  <a:gd name="connsiteX70" fmla="*/ 1390399 w 6773660"/>
                  <a:gd name="connsiteY70" fmla="*/ 377959 h 2156946"/>
                  <a:gd name="connsiteX71" fmla="*/ 1425159 w 6773660"/>
                  <a:gd name="connsiteY71" fmla="*/ 377959 h 2156946"/>
                  <a:gd name="connsiteX72" fmla="*/ 1425159 w 6773660"/>
                  <a:gd name="connsiteY72" fmla="*/ 388584 h 2156946"/>
                  <a:gd name="connsiteX73" fmla="*/ 1478054 w 6773660"/>
                  <a:gd name="connsiteY73" fmla="*/ 388584 h 2156946"/>
                  <a:gd name="connsiteX74" fmla="*/ 1478054 w 6773660"/>
                  <a:gd name="connsiteY74" fmla="*/ 397692 h 2156946"/>
                  <a:gd name="connsiteX75" fmla="*/ 1485611 w 6773660"/>
                  <a:gd name="connsiteY75" fmla="*/ 397692 h 2156946"/>
                  <a:gd name="connsiteX76" fmla="*/ 1485611 w 6773660"/>
                  <a:gd name="connsiteY76" fmla="*/ 408317 h 2156946"/>
                  <a:gd name="connsiteX77" fmla="*/ 1511303 w 6773660"/>
                  <a:gd name="connsiteY77" fmla="*/ 408317 h 2156946"/>
                  <a:gd name="connsiteX78" fmla="*/ 1511303 w 6773660"/>
                  <a:gd name="connsiteY78" fmla="*/ 418943 h 2156946"/>
                  <a:gd name="connsiteX79" fmla="*/ 1558154 w 6773660"/>
                  <a:gd name="connsiteY79" fmla="*/ 418943 h 2156946"/>
                  <a:gd name="connsiteX80" fmla="*/ 1558154 w 6773660"/>
                  <a:gd name="connsiteY80" fmla="*/ 428050 h 2156946"/>
                  <a:gd name="connsiteX81" fmla="*/ 1565710 w 6773660"/>
                  <a:gd name="connsiteY81" fmla="*/ 428050 h 2156946"/>
                  <a:gd name="connsiteX82" fmla="*/ 1565710 w 6773660"/>
                  <a:gd name="connsiteY82" fmla="*/ 449301 h 2156946"/>
                  <a:gd name="connsiteX83" fmla="*/ 1571755 w 6773660"/>
                  <a:gd name="connsiteY83" fmla="*/ 449301 h 2156946"/>
                  <a:gd name="connsiteX84" fmla="*/ 1571755 w 6773660"/>
                  <a:gd name="connsiteY84" fmla="*/ 458408 h 2156946"/>
                  <a:gd name="connsiteX85" fmla="*/ 1585357 w 6773660"/>
                  <a:gd name="connsiteY85" fmla="*/ 458408 h 2156946"/>
                  <a:gd name="connsiteX86" fmla="*/ 1585357 w 6773660"/>
                  <a:gd name="connsiteY86" fmla="*/ 469033 h 2156946"/>
                  <a:gd name="connsiteX87" fmla="*/ 1606515 w 6773660"/>
                  <a:gd name="connsiteY87" fmla="*/ 469033 h 2156946"/>
                  <a:gd name="connsiteX88" fmla="*/ 1606515 w 6773660"/>
                  <a:gd name="connsiteY88" fmla="*/ 478141 h 2156946"/>
                  <a:gd name="connsiteX89" fmla="*/ 1632208 w 6773660"/>
                  <a:gd name="connsiteY89" fmla="*/ 478141 h 2156946"/>
                  <a:gd name="connsiteX90" fmla="*/ 1632208 w 6773660"/>
                  <a:gd name="connsiteY90" fmla="*/ 499392 h 2156946"/>
                  <a:gd name="connsiteX91" fmla="*/ 1645809 w 6773660"/>
                  <a:gd name="connsiteY91" fmla="*/ 499392 h 2156946"/>
                  <a:gd name="connsiteX92" fmla="*/ 1645809 w 6773660"/>
                  <a:gd name="connsiteY92" fmla="*/ 508499 h 2156946"/>
                  <a:gd name="connsiteX93" fmla="*/ 1686614 w 6773660"/>
                  <a:gd name="connsiteY93" fmla="*/ 508499 h 2156946"/>
                  <a:gd name="connsiteX94" fmla="*/ 1686614 w 6773660"/>
                  <a:gd name="connsiteY94" fmla="*/ 519124 h 2156946"/>
                  <a:gd name="connsiteX95" fmla="*/ 1727419 w 6773660"/>
                  <a:gd name="connsiteY95" fmla="*/ 519124 h 2156946"/>
                  <a:gd name="connsiteX96" fmla="*/ 1727419 w 6773660"/>
                  <a:gd name="connsiteY96" fmla="*/ 529750 h 2156946"/>
                  <a:gd name="connsiteX97" fmla="*/ 1813564 w 6773660"/>
                  <a:gd name="connsiteY97" fmla="*/ 529750 h 2156946"/>
                  <a:gd name="connsiteX98" fmla="*/ 1813564 w 6773660"/>
                  <a:gd name="connsiteY98" fmla="*/ 538857 h 2156946"/>
                  <a:gd name="connsiteX99" fmla="*/ 1861926 w 6773660"/>
                  <a:gd name="connsiteY99" fmla="*/ 538857 h 2156946"/>
                  <a:gd name="connsiteX100" fmla="*/ 1861926 w 6773660"/>
                  <a:gd name="connsiteY100" fmla="*/ 549483 h 2156946"/>
                  <a:gd name="connsiteX101" fmla="*/ 1887618 w 6773660"/>
                  <a:gd name="connsiteY101" fmla="*/ 549483 h 2156946"/>
                  <a:gd name="connsiteX102" fmla="*/ 1887618 w 6773660"/>
                  <a:gd name="connsiteY102" fmla="*/ 560108 h 2156946"/>
                  <a:gd name="connsiteX103" fmla="*/ 1914821 w 6773660"/>
                  <a:gd name="connsiteY103" fmla="*/ 560108 h 2156946"/>
                  <a:gd name="connsiteX104" fmla="*/ 1914821 w 6773660"/>
                  <a:gd name="connsiteY104" fmla="*/ 569215 h 2156946"/>
                  <a:gd name="connsiteX105" fmla="*/ 1935979 w 6773660"/>
                  <a:gd name="connsiteY105" fmla="*/ 569215 h 2156946"/>
                  <a:gd name="connsiteX106" fmla="*/ 1935979 w 6773660"/>
                  <a:gd name="connsiteY106" fmla="*/ 579841 h 2156946"/>
                  <a:gd name="connsiteX107" fmla="*/ 1948070 w 6773660"/>
                  <a:gd name="connsiteY107" fmla="*/ 579841 h 2156946"/>
                  <a:gd name="connsiteX108" fmla="*/ 1948070 w 6773660"/>
                  <a:gd name="connsiteY108" fmla="*/ 590466 h 2156946"/>
                  <a:gd name="connsiteX109" fmla="*/ 1961671 w 6773660"/>
                  <a:gd name="connsiteY109" fmla="*/ 590466 h 2156946"/>
                  <a:gd name="connsiteX110" fmla="*/ 1961671 w 6773660"/>
                  <a:gd name="connsiteY110" fmla="*/ 599574 h 2156946"/>
                  <a:gd name="connsiteX111" fmla="*/ 2029680 w 6773660"/>
                  <a:gd name="connsiteY111" fmla="*/ 599574 h 2156946"/>
                  <a:gd name="connsiteX112" fmla="*/ 2029680 w 6773660"/>
                  <a:gd name="connsiteY112" fmla="*/ 610199 h 2156946"/>
                  <a:gd name="connsiteX113" fmla="*/ 2035725 w 6773660"/>
                  <a:gd name="connsiteY113" fmla="*/ 610199 h 2156946"/>
                  <a:gd name="connsiteX114" fmla="*/ 2035725 w 6773660"/>
                  <a:gd name="connsiteY114" fmla="*/ 631450 h 2156946"/>
                  <a:gd name="connsiteX115" fmla="*/ 2049327 w 6773660"/>
                  <a:gd name="connsiteY115" fmla="*/ 631450 h 2156946"/>
                  <a:gd name="connsiteX116" fmla="*/ 2049327 w 6773660"/>
                  <a:gd name="connsiteY116" fmla="*/ 642075 h 2156946"/>
                  <a:gd name="connsiteX117" fmla="*/ 2082576 w 6773660"/>
                  <a:gd name="connsiteY117" fmla="*/ 642075 h 2156946"/>
                  <a:gd name="connsiteX118" fmla="*/ 2082576 w 6773660"/>
                  <a:gd name="connsiteY118" fmla="*/ 651182 h 2156946"/>
                  <a:gd name="connsiteX119" fmla="*/ 2117336 w 6773660"/>
                  <a:gd name="connsiteY119" fmla="*/ 651182 h 2156946"/>
                  <a:gd name="connsiteX120" fmla="*/ 2117336 w 6773660"/>
                  <a:gd name="connsiteY120" fmla="*/ 661808 h 2156946"/>
                  <a:gd name="connsiteX121" fmla="*/ 2156630 w 6773660"/>
                  <a:gd name="connsiteY121" fmla="*/ 661808 h 2156946"/>
                  <a:gd name="connsiteX122" fmla="*/ 2156630 w 6773660"/>
                  <a:gd name="connsiteY122" fmla="*/ 672433 h 2156946"/>
                  <a:gd name="connsiteX123" fmla="*/ 2224638 w 6773660"/>
                  <a:gd name="connsiteY123" fmla="*/ 672433 h 2156946"/>
                  <a:gd name="connsiteX124" fmla="*/ 2224638 w 6773660"/>
                  <a:gd name="connsiteY124" fmla="*/ 683059 h 2156946"/>
                  <a:gd name="connsiteX125" fmla="*/ 2251842 w 6773660"/>
                  <a:gd name="connsiteY125" fmla="*/ 683059 h 2156946"/>
                  <a:gd name="connsiteX126" fmla="*/ 2251842 w 6773660"/>
                  <a:gd name="connsiteY126" fmla="*/ 692166 h 2156946"/>
                  <a:gd name="connsiteX127" fmla="*/ 2312294 w 6773660"/>
                  <a:gd name="connsiteY127" fmla="*/ 692166 h 2156946"/>
                  <a:gd name="connsiteX128" fmla="*/ 2312294 w 6773660"/>
                  <a:gd name="connsiteY128" fmla="*/ 702791 h 2156946"/>
                  <a:gd name="connsiteX129" fmla="*/ 2318339 w 6773660"/>
                  <a:gd name="connsiteY129" fmla="*/ 702791 h 2156946"/>
                  <a:gd name="connsiteX130" fmla="*/ 2318339 w 6773660"/>
                  <a:gd name="connsiteY130" fmla="*/ 713417 h 2156946"/>
                  <a:gd name="connsiteX131" fmla="*/ 2331941 w 6773660"/>
                  <a:gd name="connsiteY131" fmla="*/ 713417 h 2156946"/>
                  <a:gd name="connsiteX132" fmla="*/ 2331941 w 6773660"/>
                  <a:gd name="connsiteY132" fmla="*/ 724042 h 2156946"/>
                  <a:gd name="connsiteX133" fmla="*/ 2351588 w 6773660"/>
                  <a:gd name="connsiteY133" fmla="*/ 724042 h 2156946"/>
                  <a:gd name="connsiteX134" fmla="*/ 2351588 w 6773660"/>
                  <a:gd name="connsiteY134" fmla="*/ 734667 h 2156946"/>
                  <a:gd name="connsiteX135" fmla="*/ 2359144 w 6773660"/>
                  <a:gd name="connsiteY135" fmla="*/ 734667 h 2156946"/>
                  <a:gd name="connsiteX136" fmla="*/ 2359144 w 6773660"/>
                  <a:gd name="connsiteY136" fmla="*/ 745293 h 2156946"/>
                  <a:gd name="connsiteX137" fmla="*/ 2392393 w 6773660"/>
                  <a:gd name="connsiteY137" fmla="*/ 745293 h 2156946"/>
                  <a:gd name="connsiteX138" fmla="*/ 2392393 w 6773660"/>
                  <a:gd name="connsiteY138" fmla="*/ 755918 h 2156946"/>
                  <a:gd name="connsiteX139" fmla="*/ 2412040 w 6773660"/>
                  <a:gd name="connsiteY139" fmla="*/ 755918 h 2156946"/>
                  <a:gd name="connsiteX140" fmla="*/ 2412040 w 6773660"/>
                  <a:gd name="connsiteY140" fmla="*/ 765026 h 2156946"/>
                  <a:gd name="connsiteX141" fmla="*/ 2433198 w 6773660"/>
                  <a:gd name="connsiteY141" fmla="*/ 765026 h 2156946"/>
                  <a:gd name="connsiteX142" fmla="*/ 2433198 w 6773660"/>
                  <a:gd name="connsiteY142" fmla="*/ 775651 h 2156946"/>
                  <a:gd name="connsiteX143" fmla="*/ 2486094 w 6773660"/>
                  <a:gd name="connsiteY143" fmla="*/ 775651 h 2156946"/>
                  <a:gd name="connsiteX144" fmla="*/ 2486094 w 6773660"/>
                  <a:gd name="connsiteY144" fmla="*/ 786276 h 2156946"/>
                  <a:gd name="connsiteX145" fmla="*/ 2499696 w 6773660"/>
                  <a:gd name="connsiteY145" fmla="*/ 786276 h 2156946"/>
                  <a:gd name="connsiteX146" fmla="*/ 2499696 w 6773660"/>
                  <a:gd name="connsiteY146" fmla="*/ 796902 h 2156946"/>
                  <a:gd name="connsiteX147" fmla="*/ 2513297 w 6773660"/>
                  <a:gd name="connsiteY147" fmla="*/ 796902 h 2156946"/>
                  <a:gd name="connsiteX148" fmla="*/ 2513297 w 6773660"/>
                  <a:gd name="connsiteY148" fmla="*/ 828778 h 2156946"/>
                  <a:gd name="connsiteX149" fmla="*/ 2546546 w 6773660"/>
                  <a:gd name="connsiteY149" fmla="*/ 828778 h 2156946"/>
                  <a:gd name="connsiteX150" fmla="*/ 2546546 w 6773660"/>
                  <a:gd name="connsiteY150" fmla="*/ 839403 h 2156946"/>
                  <a:gd name="connsiteX151" fmla="*/ 2688608 w 6773660"/>
                  <a:gd name="connsiteY151" fmla="*/ 839403 h 2156946"/>
                  <a:gd name="connsiteX152" fmla="*/ 2688608 w 6773660"/>
                  <a:gd name="connsiteY152" fmla="*/ 850028 h 2156946"/>
                  <a:gd name="connsiteX153" fmla="*/ 2721857 w 6773660"/>
                  <a:gd name="connsiteY153" fmla="*/ 850028 h 2156946"/>
                  <a:gd name="connsiteX154" fmla="*/ 2721857 w 6773660"/>
                  <a:gd name="connsiteY154" fmla="*/ 862172 h 2156946"/>
                  <a:gd name="connsiteX155" fmla="*/ 2727902 w 6773660"/>
                  <a:gd name="connsiteY155" fmla="*/ 862172 h 2156946"/>
                  <a:gd name="connsiteX156" fmla="*/ 2727902 w 6773660"/>
                  <a:gd name="connsiteY156" fmla="*/ 872797 h 2156946"/>
                  <a:gd name="connsiteX157" fmla="*/ 2735459 w 6773660"/>
                  <a:gd name="connsiteY157" fmla="*/ 872797 h 2156946"/>
                  <a:gd name="connsiteX158" fmla="*/ 2735459 w 6773660"/>
                  <a:gd name="connsiteY158" fmla="*/ 884940 h 2156946"/>
                  <a:gd name="connsiteX159" fmla="*/ 2761151 w 6773660"/>
                  <a:gd name="connsiteY159" fmla="*/ 884940 h 2156946"/>
                  <a:gd name="connsiteX160" fmla="*/ 2761151 w 6773660"/>
                  <a:gd name="connsiteY160" fmla="*/ 895566 h 2156946"/>
                  <a:gd name="connsiteX161" fmla="*/ 2774753 w 6773660"/>
                  <a:gd name="connsiteY161" fmla="*/ 895566 h 2156946"/>
                  <a:gd name="connsiteX162" fmla="*/ 2774753 w 6773660"/>
                  <a:gd name="connsiteY162" fmla="*/ 907709 h 2156946"/>
                  <a:gd name="connsiteX163" fmla="*/ 2782309 w 6773660"/>
                  <a:gd name="connsiteY163" fmla="*/ 907709 h 2156946"/>
                  <a:gd name="connsiteX164" fmla="*/ 2782309 w 6773660"/>
                  <a:gd name="connsiteY164" fmla="*/ 919852 h 2156946"/>
                  <a:gd name="connsiteX165" fmla="*/ 2801956 w 6773660"/>
                  <a:gd name="connsiteY165" fmla="*/ 919852 h 2156946"/>
                  <a:gd name="connsiteX166" fmla="*/ 2801956 w 6773660"/>
                  <a:gd name="connsiteY166" fmla="*/ 930477 h 2156946"/>
                  <a:gd name="connsiteX167" fmla="*/ 2823114 w 6773660"/>
                  <a:gd name="connsiteY167" fmla="*/ 930477 h 2156946"/>
                  <a:gd name="connsiteX168" fmla="*/ 2823114 w 6773660"/>
                  <a:gd name="connsiteY168" fmla="*/ 942621 h 2156946"/>
                  <a:gd name="connsiteX169" fmla="*/ 2829160 w 6773660"/>
                  <a:gd name="connsiteY169" fmla="*/ 942621 h 2156946"/>
                  <a:gd name="connsiteX170" fmla="*/ 2829160 w 6773660"/>
                  <a:gd name="connsiteY170" fmla="*/ 954764 h 2156946"/>
                  <a:gd name="connsiteX171" fmla="*/ 2842761 w 6773660"/>
                  <a:gd name="connsiteY171" fmla="*/ 954764 h 2156946"/>
                  <a:gd name="connsiteX172" fmla="*/ 2842761 w 6773660"/>
                  <a:gd name="connsiteY172" fmla="*/ 966907 h 2156946"/>
                  <a:gd name="connsiteX173" fmla="*/ 3010516 w 6773660"/>
                  <a:gd name="connsiteY173" fmla="*/ 966907 h 2156946"/>
                  <a:gd name="connsiteX174" fmla="*/ 3010516 w 6773660"/>
                  <a:gd name="connsiteY174" fmla="*/ 979050 h 2156946"/>
                  <a:gd name="connsiteX175" fmla="*/ 3024118 w 6773660"/>
                  <a:gd name="connsiteY175" fmla="*/ 979050 h 2156946"/>
                  <a:gd name="connsiteX176" fmla="*/ 3024118 w 6773660"/>
                  <a:gd name="connsiteY176" fmla="*/ 991194 h 2156946"/>
                  <a:gd name="connsiteX177" fmla="*/ 3070968 w 6773660"/>
                  <a:gd name="connsiteY177" fmla="*/ 991194 h 2156946"/>
                  <a:gd name="connsiteX178" fmla="*/ 3070968 w 6773660"/>
                  <a:gd name="connsiteY178" fmla="*/ 1003337 h 2156946"/>
                  <a:gd name="connsiteX179" fmla="*/ 3090615 w 6773660"/>
                  <a:gd name="connsiteY179" fmla="*/ 1003337 h 2156946"/>
                  <a:gd name="connsiteX180" fmla="*/ 3090615 w 6773660"/>
                  <a:gd name="connsiteY180" fmla="*/ 1015480 h 2156946"/>
                  <a:gd name="connsiteX181" fmla="*/ 3172225 w 6773660"/>
                  <a:gd name="connsiteY181" fmla="*/ 1015480 h 2156946"/>
                  <a:gd name="connsiteX182" fmla="*/ 3172225 w 6773660"/>
                  <a:gd name="connsiteY182" fmla="*/ 1029141 h 2156946"/>
                  <a:gd name="connsiteX183" fmla="*/ 3178271 w 6773660"/>
                  <a:gd name="connsiteY183" fmla="*/ 1029141 h 2156946"/>
                  <a:gd name="connsiteX184" fmla="*/ 3178271 w 6773660"/>
                  <a:gd name="connsiteY184" fmla="*/ 1067089 h 2156946"/>
                  <a:gd name="connsiteX185" fmla="*/ 3199429 w 6773660"/>
                  <a:gd name="connsiteY185" fmla="*/ 1067089 h 2156946"/>
                  <a:gd name="connsiteX186" fmla="*/ 3199429 w 6773660"/>
                  <a:gd name="connsiteY186" fmla="*/ 1080750 h 2156946"/>
                  <a:gd name="connsiteX187" fmla="*/ 3205474 w 6773660"/>
                  <a:gd name="connsiteY187" fmla="*/ 1080750 h 2156946"/>
                  <a:gd name="connsiteX188" fmla="*/ 3205474 w 6773660"/>
                  <a:gd name="connsiteY188" fmla="*/ 1094412 h 2156946"/>
                  <a:gd name="connsiteX189" fmla="*/ 3211519 w 6773660"/>
                  <a:gd name="connsiteY189" fmla="*/ 1094412 h 2156946"/>
                  <a:gd name="connsiteX190" fmla="*/ 3211519 w 6773660"/>
                  <a:gd name="connsiteY190" fmla="*/ 1106555 h 2156946"/>
                  <a:gd name="connsiteX191" fmla="*/ 3238723 w 6773660"/>
                  <a:gd name="connsiteY191" fmla="*/ 1106555 h 2156946"/>
                  <a:gd name="connsiteX192" fmla="*/ 3238723 w 6773660"/>
                  <a:gd name="connsiteY192" fmla="*/ 1133877 h 2156946"/>
                  <a:gd name="connsiteX193" fmla="*/ 3246279 w 6773660"/>
                  <a:gd name="connsiteY193" fmla="*/ 1133877 h 2156946"/>
                  <a:gd name="connsiteX194" fmla="*/ 3246279 w 6773660"/>
                  <a:gd name="connsiteY194" fmla="*/ 1146020 h 2156946"/>
                  <a:gd name="connsiteX195" fmla="*/ 3259881 w 6773660"/>
                  <a:gd name="connsiteY195" fmla="*/ 1146020 h 2156946"/>
                  <a:gd name="connsiteX196" fmla="*/ 3259881 w 6773660"/>
                  <a:gd name="connsiteY196" fmla="*/ 1159682 h 2156946"/>
                  <a:gd name="connsiteX197" fmla="*/ 3299175 w 6773660"/>
                  <a:gd name="connsiteY197" fmla="*/ 1159682 h 2156946"/>
                  <a:gd name="connsiteX198" fmla="*/ 3299175 w 6773660"/>
                  <a:gd name="connsiteY198" fmla="*/ 1173343 h 2156946"/>
                  <a:gd name="connsiteX199" fmla="*/ 3312776 w 6773660"/>
                  <a:gd name="connsiteY199" fmla="*/ 1173343 h 2156946"/>
                  <a:gd name="connsiteX200" fmla="*/ 3312776 w 6773660"/>
                  <a:gd name="connsiteY200" fmla="*/ 1187004 h 2156946"/>
                  <a:gd name="connsiteX201" fmla="*/ 3394387 w 6773660"/>
                  <a:gd name="connsiteY201" fmla="*/ 1187004 h 2156946"/>
                  <a:gd name="connsiteX202" fmla="*/ 3394387 w 6773660"/>
                  <a:gd name="connsiteY202" fmla="*/ 1200665 h 2156946"/>
                  <a:gd name="connsiteX203" fmla="*/ 3406477 w 6773660"/>
                  <a:gd name="connsiteY203" fmla="*/ 1200665 h 2156946"/>
                  <a:gd name="connsiteX204" fmla="*/ 3406477 w 6773660"/>
                  <a:gd name="connsiteY204" fmla="*/ 1214326 h 2156946"/>
                  <a:gd name="connsiteX205" fmla="*/ 3447283 w 6773660"/>
                  <a:gd name="connsiteY205" fmla="*/ 1214326 h 2156946"/>
                  <a:gd name="connsiteX206" fmla="*/ 3447283 w 6773660"/>
                  <a:gd name="connsiteY206" fmla="*/ 1229505 h 2156946"/>
                  <a:gd name="connsiteX207" fmla="*/ 3474486 w 6773660"/>
                  <a:gd name="connsiteY207" fmla="*/ 1229505 h 2156946"/>
                  <a:gd name="connsiteX208" fmla="*/ 3474486 w 6773660"/>
                  <a:gd name="connsiteY208" fmla="*/ 1244684 h 2156946"/>
                  <a:gd name="connsiteX209" fmla="*/ 3480531 w 6773660"/>
                  <a:gd name="connsiteY209" fmla="*/ 1244684 h 2156946"/>
                  <a:gd name="connsiteX210" fmla="*/ 3480531 w 6773660"/>
                  <a:gd name="connsiteY210" fmla="*/ 1259863 h 2156946"/>
                  <a:gd name="connsiteX211" fmla="*/ 3494133 w 6773660"/>
                  <a:gd name="connsiteY211" fmla="*/ 1259863 h 2156946"/>
                  <a:gd name="connsiteX212" fmla="*/ 3494133 w 6773660"/>
                  <a:gd name="connsiteY212" fmla="*/ 1276561 h 2156946"/>
                  <a:gd name="connsiteX213" fmla="*/ 3507735 w 6773660"/>
                  <a:gd name="connsiteY213" fmla="*/ 1276561 h 2156946"/>
                  <a:gd name="connsiteX214" fmla="*/ 3507735 w 6773660"/>
                  <a:gd name="connsiteY214" fmla="*/ 1291740 h 2156946"/>
                  <a:gd name="connsiteX215" fmla="*/ 3515291 w 6773660"/>
                  <a:gd name="connsiteY215" fmla="*/ 1291740 h 2156946"/>
                  <a:gd name="connsiteX216" fmla="*/ 3515291 w 6773660"/>
                  <a:gd name="connsiteY216" fmla="*/ 1306919 h 2156946"/>
                  <a:gd name="connsiteX217" fmla="*/ 3527382 w 6773660"/>
                  <a:gd name="connsiteY217" fmla="*/ 1306919 h 2156946"/>
                  <a:gd name="connsiteX218" fmla="*/ 3527382 w 6773660"/>
                  <a:gd name="connsiteY218" fmla="*/ 1323616 h 2156946"/>
                  <a:gd name="connsiteX219" fmla="*/ 3540983 w 6773660"/>
                  <a:gd name="connsiteY219" fmla="*/ 1323616 h 2156946"/>
                  <a:gd name="connsiteX220" fmla="*/ 3540983 w 6773660"/>
                  <a:gd name="connsiteY220" fmla="*/ 1338795 h 2156946"/>
                  <a:gd name="connsiteX221" fmla="*/ 3562141 w 6773660"/>
                  <a:gd name="connsiteY221" fmla="*/ 1338795 h 2156946"/>
                  <a:gd name="connsiteX222" fmla="*/ 3562141 w 6773660"/>
                  <a:gd name="connsiteY222" fmla="*/ 1355492 h 2156946"/>
                  <a:gd name="connsiteX223" fmla="*/ 3636196 w 6773660"/>
                  <a:gd name="connsiteY223" fmla="*/ 1355492 h 2156946"/>
                  <a:gd name="connsiteX224" fmla="*/ 3636196 w 6773660"/>
                  <a:gd name="connsiteY224" fmla="*/ 1372189 h 2156946"/>
                  <a:gd name="connsiteX225" fmla="*/ 3642241 w 6773660"/>
                  <a:gd name="connsiteY225" fmla="*/ 1372189 h 2156946"/>
                  <a:gd name="connsiteX226" fmla="*/ 3642241 w 6773660"/>
                  <a:gd name="connsiteY226" fmla="*/ 1388886 h 2156946"/>
                  <a:gd name="connsiteX227" fmla="*/ 3661888 w 6773660"/>
                  <a:gd name="connsiteY227" fmla="*/ 1388886 h 2156946"/>
                  <a:gd name="connsiteX228" fmla="*/ 3661888 w 6773660"/>
                  <a:gd name="connsiteY228" fmla="*/ 1405583 h 2156946"/>
                  <a:gd name="connsiteX229" fmla="*/ 3708738 w 6773660"/>
                  <a:gd name="connsiteY229" fmla="*/ 1405583 h 2156946"/>
                  <a:gd name="connsiteX230" fmla="*/ 3708738 w 6773660"/>
                  <a:gd name="connsiteY230" fmla="*/ 1423798 h 2156946"/>
                  <a:gd name="connsiteX231" fmla="*/ 3716295 w 6773660"/>
                  <a:gd name="connsiteY231" fmla="*/ 1423798 h 2156946"/>
                  <a:gd name="connsiteX232" fmla="*/ 3716295 w 6773660"/>
                  <a:gd name="connsiteY232" fmla="*/ 1460227 h 2156946"/>
                  <a:gd name="connsiteX233" fmla="*/ 3729896 w 6773660"/>
                  <a:gd name="connsiteY233" fmla="*/ 1460227 h 2156946"/>
                  <a:gd name="connsiteX234" fmla="*/ 3729896 w 6773660"/>
                  <a:gd name="connsiteY234" fmla="*/ 1478442 h 2156946"/>
                  <a:gd name="connsiteX235" fmla="*/ 3790348 w 6773660"/>
                  <a:gd name="connsiteY235" fmla="*/ 1478442 h 2156946"/>
                  <a:gd name="connsiteX236" fmla="*/ 3790348 w 6773660"/>
                  <a:gd name="connsiteY236" fmla="*/ 1496657 h 2156946"/>
                  <a:gd name="connsiteX237" fmla="*/ 3843244 w 6773660"/>
                  <a:gd name="connsiteY237" fmla="*/ 1496657 h 2156946"/>
                  <a:gd name="connsiteX238" fmla="*/ 3843244 w 6773660"/>
                  <a:gd name="connsiteY238" fmla="*/ 1517908 h 2156946"/>
                  <a:gd name="connsiteX239" fmla="*/ 3884049 w 6773660"/>
                  <a:gd name="connsiteY239" fmla="*/ 1517908 h 2156946"/>
                  <a:gd name="connsiteX240" fmla="*/ 3884049 w 6773660"/>
                  <a:gd name="connsiteY240" fmla="*/ 1537641 h 2156946"/>
                  <a:gd name="connsiteX241" fmla="*/ 3998908 w 6773660"/>
                  <a:gd name="connsiteY241" fmla="*/ 1537641 h 2156946"/>
                  <a:gd name="connsiteX242" fmla="*/ 3998908 w 6773660"/>
                  <a:gd name="connsiteY242" fmla="*/ 1558891 h 2156946"/>
                  <a:gd name="connsiteX243" fmla="*/ 4032157 w 6773660"/>
                  <a:gd name="connsiteY243" fmla="*/ 1558891 h 2156946"/>
                  <a:gd name="connsiteX244" fmla="*/ 4032157 w 6773660"/>
                  <a:gd name="connsiteY244" fmla="*/ 1581660 h 2156946"/>
                  <a:gd name="connsiteX245" fmla="*/ 4045759 w 6773660"/>
                  <a:gd name="connsiteY245" fmla="*/ 1581660 h 2156946"/>
                  <a:gd name="connsiteX246" fmla="*/ 4045759 w 6773660"/>
                  <a:gd name="connsiteY246" fmla="*/ 1604429 h 2156946"/>
                  <a:gd name="connsiteX247" fmla="*/ 4098654 w 6773660"/>
                  <a:gd name="connsiteY247" fmla="*/ 1604429 h 2156946"/>
                  <a:gd name="connsiteX248" fmla="*/ 4098654 w 6773660"/>
                  <a:gd name="connsiteY248" fmla="*/ 1627197 h 2156946"/>
                  <a:gd name="connsiteX249" fmla="*/ 4112256 w 6773660"/>
                  <a:gd name="connsiteY249" fmla="*/ 1627197 h 2156946"/>
                  <a:gd name="connsiteX250" fmla="*/ 4112256 w 6773660"/>
                  <a:gd name="connsiteY250" fmla="*/ 1651484 h 2156946"/>
                  <a:gd name="connsiteX251" fmla="*/ 4254319 w 6773660"/>
                  <a:gd name="connsiteY251" fmla="*/ 1651484 h 2156946"/>
                  <a:gd name="connsiteX252" fmla="*/ 4254319 w 6773660"/>
                  <a:gd name="connsiteY252" fmla="*/ 1698539 h 2156946"/>
                  <a:gd name="connsiteX253" fmla="*/ 4402426 w 6773660"/>
                  <a:gd name="connsiteY253" fmla="*/ 1698539 h 2156946"/>
                  <a:gd name="connsiteX254" fmla="*/ 4402426 w 6773660"/>
                  <a:gd name="connsiteY254" fmla="*/ 1727379 h 2156946"/>
                  <a:gd name="connsiteX255" fmla="*/ 4435675 w 6773660"/>
                  <a:gd name="connsiteY255" fmla="*/ 1727379 h 2156946"/>
                  <a:gd name="connsiteX256" fmla="*/ 4435675 w 6773660"/>
                  <a:gd name="connsiteY256" fmla="*/ 1785060 h 2156946"/>
                  <a:gd name="connsiteX257" fmla="*/ 4441720 w 6773660"/>
                  <a:gd name="connsiteY257" fmla="*/ 1785060 h 2156946"/>
                  <a:gd name="connsiteX258" fmla="*/ 4441720 w 6773660"/>
                  <a:gd name="connsiteY258" fmla="*/ 1813900 h 2156946"/>
                  <a:gd name="connsiteX259" fmla="*/ 4790831 w 6773660"/>
                  <a:gd name="connsiteY259" fmla="*/ 1813900 h 2156946"/>
                  <a:gd name="connsiteX260" fmla="*/ 4790831 w 6773660"/>
                  <a:gd name="connsiteY260" fmla="*/ 1856401 h 2156946"/>
                  <a:gd name="connsiteX261" fmla="*/ 4892088 w 6773660"/>
                  <a:gd name="connsiteY261" fmla="*/ 1856401 h 2156946"/>
                  <a:gd name="connsiteX262" fmla="*/ 4892088 w 6773660"/>
                  <a:gd name="connsiteY262" fmla="*/ 1904974 h 2156946"/>
                  <a:gd name="connsiteX263" fmla="*/ 5012993 w 6773660"/>
                  <a:gd name="connsiteY263" fmla="*/ 1904974 h 2156946"/>
                  <a:gd name="connsiteX264" fmla="*/ 5012993 w 6773660"/>
                  <a:gd name="connsiteY264" fmla="*/ 2026407 h 2156946"/>
                  <a:gd name="connsiteX265" fmla="*/ 5046242 w 6773660"/>
                  <a:gd name="connsiteY265" fmla="*/ 2026407 h 2156946"/>
                  <a:gd name="connsiteX266" fmla="*/ 5046242 w 6773660"/>
                  <a:gd name="connsiteY266" fmla="*/ 2091677 h 2156946"/>
                  <a:gd name="connsiteX267" fmla="*/ 5067400 w 6773660"/>
                  <a:gd name="connsiteY267" fmla="*/ 2091677 h 2156946"/>
                  <a:gd name="connsiteX268" fmla="*/ 5067400 w 6773660"/>
                  <a:gd name="connsiteY268" fmla="*/ 2156947 h 2156946"/>
                  <a:gd name="connsiteX269" fmla="*/ 6773661 w 6773660"/>
                  <a:gd name="connsiteY269" fmla="*/ 2156947 h 2156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Lst>
                <a:rect l="l" t="t" r="r" b="b"/>
                <a:pathLst>
                  <a:path w="6773660" h="2156946">
                    <a:moveTo>
                      <a:pt x="0" y="0"/>
                    </a:moveTo>
                    <a:lnTo>
                      <a:pt x="52896" y="0"/>
                    </a:lnTo>
                    <a:lnTo>
                      <a:pt x="52896" y="10625"/>
                    </a:lnTo>
                    <a:lnTo>
                      <a:pt x="80099" y="10625"/>
                    </a:lnTo>
                    <a:lnTo>
                      <a:pt x="80099" y="19733"/>
                    </a:lnTo>
                    <a:lnTo>
                      <a:pt x="87656" y="19733"/>
                    </a:lnTo>
                    <a:lnTo>
                      <a:pt x="87656" y="30358"/>
                    </a:lnTo>
                    <a:lnTo>
                      <a:pt x="113348" y="30358"/>
                    </a:lnTo>
                    <a:lnTo>
                      <a:pt x="113348" y="39466"/>
                    </a:lnTo>
                    <a:lnTo>
                      <a:pt x="126949" y="39466"/>
                    </a:lnTo>
                    <a:lnTo>
                      <a:pt x="126949" y="50091"/>
                    </a:lnTo>
                    <a:lnTo>
                      <a:pt x="222162" y="50091"/>
                    </a:lnTo>
                    <a:lnTo>
                      <a:pt x="222162" y="59198"/>
                    </a:lnTo>
                    <a:lnTo>
                      <a:pt x="368758" y="59198"/>
                    </a:lnTo>
                    <a:lnTo>
                      <a:pt x="368758" y="69824"/>
                    </a:lnTo>
                    <a:lnTo>
                      <a:pt x="376315" y="69824"/>
                    </a:lnTo>
                    <a:lnTo>
                      <a:pt x="376315" y="78931"/>
                    </a:lnTo>
                    <a:lnTo>
                      <a:pt x="450368" y="78931"/>
                    </a:lnTo>
                    <a:lnTo>
                      <a:pt x="450368" y="89557"/>
                    </a:lnTo>
                    <a:lnTo>
                      <a:pt x="463970" y="89557"/>
                    </a:lnTo>
                    <a:lnTo>
                      <a:pt x="463970" y="98664"/>
                    </a:lnTo>
                    <a:lnTo>
                      <a:pt x="483617" y="98664"/>
                    </a:lnTo>
                    <a:lnTo>
                      <a:pt x="483617" y="109289"/>
                    </a:lnTo>
                    <a:lnTo>
                      <a:pt x="571273" y="109289"/>
                    </a:lnTo>
                    <a:lnTo>
                      <a:pt x="571273" y="118397"/>
                    </a:lnTo>
                    <a:lnTo>
                      <a:pt x="598476" y="118397"/>
                    </a:lnTo>
                    <a:lnTo>
                      <a:pt x="598476" y="129022"/>
                    </a:lnTo>
                    <a:lnTo>
                      <a:pt x="610567" y="129022"/>
                    </a:lnTo>
                    <a:lnTo>
                      <a:pt x="610567" y="138130"/>
                    </a:lnTo>
                    <a:lnTo>
                      <a:pt x="645327" y="138130"/>
                    </a:lnTo>
                    <a:lnTo>
                      <a:pt x="645327" y="148755"/>
                    </a:lnTo>
                    <a:lnTo>
                      <a:pt x="705779" y="148755"/>
                    </a:lnTo>
                    <a:lnTo>
                      <a:pt x="705779" y="157862"/>
                    </a:lnTo>
                    <a:lnTo>
                      <a:pt x="719380" y="157862"/>
                    </a:lnTo>
                    <a:lnTo>
                      <a:pt x="719380" y="168488"/>
                    </a:lnTo>
                    <a:lnTo>
                      <a:pt x="920384" y="168488"/>
                    </a:lnTo>
                    <a:lnTo>
                      <a:pt x="920384" y="177595"/>
                    </a:lnTo>
                    <a:lnTo>
                      <a:pt x="933985" y="177595"/>
                    </a:lnTo>
                    <a:lnTo>
                      <a:pt x="933985" y="198846"/>
                    </a:lnTo>
                    <a:lnTo>
                      <a:pt x="940031" y="198846"/>
                    </a:lnTo>
                    <a:lnTo>
                      <a:pt x="940031" y="207953"/>
                    </a:lnTo>
                    <a:lnTo>
                      <a:pt x="947587" y="207953"/>
                    </a:lnTo>
                    <a:lnTo>
                      <a:pt x="947587" y="218579"/>
                    </a:lnTo>
                    <a:lnTo>
                      <a:pt x="967234" y="218579"/>
                    </a:lnTo>
                    <a:lnTo>
                      <a:pt x="967234" y="227686"/>
                    </a:lnTo>
                    <a:lnTo>
                      <a:pt x="1008039" y="227686"/>
                    </a:lnTo>
                    <a:lnTo>
                      <a:pt x="1008039" y="238312"/>
                    </a:lnTo>
                    <a:lnTo>
                      <a:pt x="1048844" y="238312"/>
                    </a:lnTo>
                    <a:lnTo>
                      <a:pt x="1048844" y="247419"/>
                    </a:lnTo>
                    <a:lnTo>
                      <a:pt x="1134989" y="247419"/>
                    </a:lnTo>
                    <a:lnTo>
                      <a:pt x="1134989" y="258044"/>
                    </a:lnTo>
                    <a:lnTo>
                      <a:pt x="1169749" y="258044"/>
                    </a:lnTo>
                    <a:lnTo>
                      <a:pt x="1169749" y="277777"/>
                    </a:lnTo>
                    <a:lnTo>
                      <a:pt x="1236246" y="277777"/>
                    </a:lnTo>
                    <a:lnTo>
                      <a:pt x="1236246" y="288403"/>
                    </a:lnTo>
                    <a:lnTo>
                      <a:pt x="1310300" y="288403"/>
                    </a:lnTo>
                    <a:lnTo>
                      <a:pt x="1310300" y="297510"/>
                    </a:lnTo>
                    <a:lnTo>
                      <a:pt x="1316345" y="297510"/>
                    </a:lnTo>
                    <a:lnTo>
                      <a:pt x="1316345" y="308135"/>
                    </a:lnTo>
                    <a:lnTo>
                      <a:pt x="1343549" y="308135"/>
                    </a:lnTo>
                    <a:lnTo>
                      <a:pt x="1343549" y="327868"/>
                    </a:lnTo>
                    <a:lnTo>
                      <a:pt x="1357150" y="327868"/>
                    </a:lnTo>
                    <a:lnTo>
                      <a:pt x="1357150" y="338493"/>
                    </a:lnTo>
                    <a:lnTo>
                      <a:pt x="1370752" y="338493"/>
                    </a:lnTo>
                    <a:lnTo>
                      <a:pt x="1370752" y="347601"/>
                    </a:lnTo>
                    <a:lnTo>
                      <a:pt x="1376797" y="347601"/>
                    </a:lnTo>
                    <a:lnTo>
                      <a:pt x="1376797" y="358226"/>
                    </a:lnTo>
                    <a:lnTo>
                      <a:pt x="1384354" y="358226"/>
                    </a:lnTo>
                    <a:lnTo>
                      <a:pt x="1384354" y="368852"/>
                    </a:lnTo>
                    <a:lnTo>
                      <a:pt x="1390399" y="368852"/>
                    </a:lnTo>
                    <a:lnTo>
                      <a:pt x="1390399" y="377959"/>
                    </a:lnTo>
                    <a:lnTo>
                      <a:pt x="1425159" y="377959"/>
                    </a:lnTo>
                    <a:lnTo>
                      <a:pt x="1425159" y="388584"/>
                    </a:lnTo>
                    <a:lnTo>
                      <a:pt x="1478054" y="388584"/>
                    </a:lnTo>
                    <a:lnTo>
                      <a:pt x="1478054" y="397692"/>
                    </a:lnTo>
                    <a:lnTo>
                      <a:pt x="1485611" y="397692"/>
                    </a:lnTo>
                    <a:lnTo>
                      <a:pt x="1485611" y="408317"/>
                    </a:lnTo>
                    <a:lnTo>
                      <a:pt x="1511303" y="408317"/>
                    </a:lnTo>
                    <a:lnTo>
                      <a:pt x="1511303" y="418943"/>
                    </a:lnTo>
                    <a:lnTo>
                      <a:pt x="1558154" y="418943"/>
                    </a:lnTo>
                    <a:lnTo>
                      <a:pt x="1558154" y="428050"/>
                    </a:lnTo>
                    <a:lnTo>
                      <a:pt x="1565710" y="428050"/>
                    </a:lnTo>
                    <a:lnTo>
                      <a:pt x="1565710" y="449301"/>
                    </a:lnTo>
                    <a:lnTo>
                      <a:pt x="1571755" y="449301"/>
                    </a:lnTo>
                    <a:lnTo>
                      <a:pt x="1571755" y="458408"/>
                    </a:lnTo>
                    <a:lnTo>
                      <a:pt x="1585357" y="458408"/>
                    </a:lnTo>
                    <a:lnTo>
                      <a:pt x="1585357" y="469033"/>
                    </a:lnTo>
                    <a:lnTo>
                      <a:pt x="1606515" y="469033"/>
                    </a:lnTo>
                    <a:lnTo>
                      <a:pt x="1606515" y="478141"/>
                    </a:lnTo>
                    <a:lnTo>
                      <a:pt x="1632208" y="478141"/>
                    </a:lnTo>
                    <a:lnTo>
                      <a:pt x="1632208" y="499392"/>
                    </a:lnTo>
                    <a:lnTo>
                      <a:pt x="1645809" y="499392"/>
                    </a:lnTo>
                    <a:lnTo>
                      <a:pt x="1645809" y="508499"/>
                    </a:lnTo>
                    <a:lnTo>
                      <a:pt x="1686614" y="508499"/>
                    </a:lnTo>
                    <a:lnTo>
                      <a:pt x="1686614" y="519124"/>
                    </a:lnTo>
                    <a:lnTo>
                      <a:pt x="1727419" y="519124"/>
                    </a:lnTo>
                    <a:lnTo>
                      <a:pt x="1727419" y="529750"/>
                    </a:lnTo>
                    <a:lnTo>
                      <a:pt x="1813564" y="529750"/>
                    </a:lnTo>
                    <a:lnTo>
                      <a:pt x="1813564" y="538857"/>
                    </a:lnTo>
                    <a:lnTo>
                      <a:pt x="1861926" y="538857"/>
                    </a:lnTo>
                    <a:lnTo>
                      <a:pt x="1861926" y="549483"/>
                    </a:lnTo>
                    <a:lnTo>
                      <a:pt x="1887618" y="549483"/>
                    </a:lnTo>
                    <a:lnTo>
                      <a:pt x="1887618" y="560108"/>
                    </a:lnTo>
                    <a:lnTo>
                      <a:pt x="1914821" y="560108"/>
                    </a:lnTo>
                    <a:lnTo>
                      <a:pt x="1914821" y="569215"/>
                    </a:lnTo>
                    <a:lnTo>
                      <a:pt x="1935979" y="569215"/>
                    </a:lnTo>
                    <a:lnTo>
                      <a:pt x="1935979" y="579841"/>
                    </a:lnTo>
                    <a:lnTo>
                      <a:pt x="1948070" y="579841"/>
                    </a:lnTo>
                    <a:lnTo>
                      <a:pt x="1948070" y="590466"/>
                    </a:lnTo>
                    <a:lnTo>
                      <a:pt x="1961671" y="590466"/>
                    </a:lnTo>
                    <a:lnTo>
                      <a:pt x="1961671" y="599574"/>
                    </a:lnTo>
                    <a:lnTo>
                      <a:pt x="2029680" y="599574"/>
                    </a:lnTo>
                    <a:lnTo>
                      <a:pt x="2029680" y="610199"/>
                    </a:lnTo>
                    <a:lnTo>
                      <a:pt x="2035725" y="610199"/>
                    </a:lnTo>
                    <a:lnTo>
                      <a:pt x="2035725" y="631450"/>
                    </a:lnTo>
                    <a:lnTo>
                      <a:pt x="2049327" y="631450"/>
                    </a:lnTo>
                    <a:lnTo>
                      <a:pt x="2049327" y="642075"/>
                    </a:lnTo>
                    <a:lnTo>
                      <a:pt x="2082576" y="642075"/>
                    </a:lnTo>
                    <a:lnTo>
                      <a:pt x="2082576" y="651182"/>
                    </a:lnTo>
                    <a:lnTo>
                      <a:pt x="2117336" y="651182"/>
                    </a:lnTo>
                    <a:lnTo>
                      <a:pt x="2117336" y="661808"/>
                    </a:lnTo>
                    <a:lnTo>
                      <a:pt x="2156630" y="661808"/>
                    </a:lnTo>
                    <a:lnTo>
                      <a:pt x="2156630" y="672433"/>
                    </a:lnTo>
                    <a:lnTo>
                      <a:pt x="2224638" y="672433"/>
                    </a:lnTo>
                    <a:lnTo>
                      <a:pt x="2224638" y="683059"/>
                    </a:lnTo>
                    <a:lnTo>
                      <a:pt x="2251842" y="683059"/>
                    </a:lnTo>
                    <a:lnTo>
                      <a:pt x="2251842" y="692166"/>
                    </a:lnTo>
                    <a:lnTo>
                      <a:pt x="2312294" y="692166"/>
                    </a:lnTo>
                    <a:lnTo>
                      <a:pt x="2312294" y="702791"/>
                    </a:lnTo>
                    <a:lnTo>
                      <a:pt x="2318339" y="702791"/>
                    </a:lnTo>
                    <a:lnTo>
                      <a:pt x="2318339" y="713417"/>
                    </a:lnTo>
                    <a:lnTo>
                      <a:pt x="2331941" y="713417"/>
                    </a:lnTo>
                    <a:lnTo>
                      <a:pt x="2331941" y="724042"/>
                    </a:lnTo>
                    <a:lnTo>
                      <a:pt x="2351588" y="724042"/>
                    </a:lnTo>
                    <a:lnTo>
                      <a:pt x="2351588" y="734667"/>
                    </a:lnTo>
                    <a:lnTo>
                      <a:pt x="2359144" y="734667"/>
                    </a:lnTo>
                    <a:lnTo>
                      <a:pt x="2359144" y="745293"/>
                    </a:lnTo>
                    <a:lnTo>
                      <a:pt x="2392393" y="745293"/>
                    </a:lnTo>
                    <a:lnTo>
                      <a:pt x="2392393" y="755918"/>
                    </a:lnTo>
                    <a:lnTo>
                      <a:pt x="2412040" y="755918"/>
                    </a:lnTo>
                    <a:lnTo>
                      <a:pt x="2412040" y="765026"/>
                    </a:lnTo>
                    <a:lnTo>
                      <a:pt x="2433198" y="765026"/>
                    </a:lnTo>
                    <a:lnTo>
                      <a:pt x="2433198" y="775651"/>
                    </a:lnTo>
                    <a:lnTo>
                      <a:pt x="2486094" y="775651"/>
                    </a:lnTo>
                    <a:lnTo>
                      <a:pt x="2486094" y="786276"/>
                    </a:lnTo>
                    <a:lnTo>
                      <a:pt x="2499696" y="786276"/>
                    </a:lnTo>
                    <a:lnTo>
                      <a:pt x="2499696" y="796902"/>
                    </a:lnTo>
                    <a:lnTo>
                      <a:pt x="2513297" y="796902"/>
                    </a:lnTo>
                    <a:lnTo>
                      <a:pt x="2513297" y="828778"/>
                    </a:lnTo>
                    <a:lnTo>
                      <a:pt x="2546546" y="828778"/>
                    </a:lnTo>
                    <a:lnTo>
                      <a:pt x="2546546" y="839403"/>
                    </a:lnTo>
                    <a:lnTo>
                      <a:pt x="2688608" y="839403"/>
                    </a:lnTo>
                    <a:lnTo>
                      <a:pt x="2688608" y="850028"/>
                    </a:lnTo>
                    <a:lnTo>
                      <a:pt x="2721857" y="850028"/>
                    </a:lnTo>
                    <a:lnTo>
                      <a:pt x="2721857" y="862172"/>
                    </a:lnTo>
                    <a:lnTo>
                      <a:pt x="2727902" y="862172"/>
                    </a:lnTo>
                    <a:lnTo>
                      <a:pt x="2727902" y="872797"/>
                    </a:lnTo>
                    <a:lnTo>
                      <a:pt x="2735459" y="872797"/>
                    </a:lnTo>
                    <a:lnTo>
                      <a:pt x="2735459" y="884940"/>
                    </a:lnTo>
                    <a:lnTo>
                      <a:pt x="2761151" y="884940"/>
                    </a:lnTo>
                    <a:lnTo>
                      <a:pt x="2761151" y="895566"/>
                    </a:lnTo>
                    <a:lnTo>
                      <a:pt x="2774753" y="895566"/>
                    </a:lnTo>
                    <a:lnTo>
                      <a:pt x="2774753" y="907709"/>
                    </a:lnTo>
                    <a:lnTo>
                      <a:pt x="2782309" y="907709"/>
                    </a:lnTo>
                    <a:lnTo>
                      <a:pt x="2782309" y="919852"/>
                    </a:lnTo>
                    <a:lnTo>
                      <a:pt x="2801956" y="919852"/>
                    </a:lnTo>
                    <a:lnTo>
                      <a:pt x="2801956" y="930477"/>
                    </a:lnTo>
                    <a:lnTo>
                      <a:pt x="2823114" y="930477"/>
                    </a:lnTo>
                    <a:lnTo>
                      <a:pt x="2823114" y="942621"/>
                    </a:lnTo>
                    <a:lnTo>
                      <a:pt x="2829160" y="942621"/>
                    </a:lnTo>
                    <a:lnTo>
                      <a:pt x="2829160" y="954764"/>
                    </a:lnTo>
                    <a:lnTo>
                      <a:pt x="2842761" y="954764"/>
                    </a:lnTo>
                    <a:lnTo>
                      <a:pt x="2842761" y="966907"/>
                    </a:lnTo>
                    <a:lnTo>
                      <a:pt x="3010516" y="966907"/>
                    </a:lnTo>
                    <a:lnTo>
                      <a:pt x="3010516" y="979050"/>
                    </a:lnTo>
                    <a:lnTo>
                      <a:pt x="3024118" y="979050"/>
                    </a:lnTo>
                    <a:lnTo>
                      <a:pt x="3024118" y="991194"/>
                    </a:lnTo>
                    <a:lnTo>
                      <a:pt x="3070968" y="991194"/>
                    </a:lnTo>
                    <a:lnTo>
                      <a:pt x="3070968" y="1003337"/>
                    </a:lnTo>
                    <a:lnTo>
                      <a:pt x="3090615" y="1003337"/>
                    </a:lnTo>
                    <a:lnTo>
                      <a:pt x="3090615" y="1015480"/>
                    </a:lnTo>
                    <a:lnTo>
                      <a:pt x="3172225" y="1015480"/>
                    </a:lnTo>
                    <a:lnTo>
                      <a:pt x="3172225" y="1029141"/>
                    </a:lnTo>
                    <a:lnTo>
                      <a:pt x="3178271" y="1029141"/>
                    </a:lnTo>
                    <a:lnTo>
                      <a:pt x="3178271" y="1067089"/>
                    </a:lnTo>
                    <a:lnTo>
                      <a:pt x="3199429" y="1067089"/>
                    </a:lnTo>
                    <a:lnTo>
                      <a:pt x="3199429" y="1080750"/>
                    </a:lnTo>
                    <a:lnTo>
                      <a:pt x="3205474" y="1080750"/>
                    </a:lnTo>
                    <a:lnTo>
                      <a:pt x="3205474" y="1094412"/>
                    </a:lnTo>
                    <a:lnTo>
                      <a:pt x="3211519" y="1094412"/>
                    </a:lnTo>
                    <a:lnTo>
                      <a:pt x="3211519" y="1106555"/>
                    </a:lnTo>
                    <a:lnTo>
                      <a:pt x="3238723" y="1106555"/>
                    </a:lnTo>
                    <a:lnTo>
                      <a:pt x="3238723" y="1133877"/>
                    </a:lnTo>
                    <a:lnTo>
                      <a:pt x="3246279" y="1133877"/>
                    </a:lnTo>
                    <a:lnTo>
                      <a:pt x="3246279" y="1146020"/>
                    </a:lnTo>
                    <a:lnTo>
                      <a:pt x="3259881" y="1146020"/>
                    </a:lnTo>
                    <a:lnTo>
                      <a:pt x="3259881" y="1159682"/>
                    </a:lnTo>
                    <a:lnTo>
                      <a:pt x="3299175" y="1159682"/>
                    </a:lnTo>
                    <a:lnTo>
                      <a:pt x="3299175" y="1173343"/>
                    </a:lnTo>
                    <a:lnTo>
                      <a:pt x="3312776" y="1173343"/>
                    </a:lnTo>
                    <a:lnTo>
                      <a:pt x="3312776" y="1187004"/>
                    </a:lnTo>
                    <a:lnTo>
                      <a:pt x="3394387" y="1187004"/>
                    </a:lnTo>
                    <a:lnTo>
                      <a:pt x="3394387" y="1200665"/>
                    </a:lnTo>
                    <a:lnTo>
                      <a:pt x="3406477" y="1200665"/>
                    </a:lnTo>
                    <a:lnTo>
                      <a:pt x="3406477" y="1214326"/>
                    </a:lnTo>
                    <a:lnTo>
                      <a:pt x="3447283" y="1214326"/>
                    </a:lnTo>
                    <a:lnTo>
                      <a:pt x="3447283" y="1229505"/>
                    </a:lnTo>
                    <a:lnTo>
                      <a:pt x="3474486" y="1229505"/>
                    </a:lnTo>
                    <a:lnTo>
                      <a:pt x="3474486" y="1244684"/>
                    </a:lnTo>
                    <a:lnTo>
                      <a:pt x="3480531" y="1244684"/>
                    </a:lnTo>
                    <a:lnTo>
                      <a:pt x="3480531" y="1259863"/>
                    </a:lnTo>
                    <a:lnTo>
                      <a:pt x="3494133" y="1259863"/>
                    </a:lnTo>
                    <a:lnTo>
                      <a:pt x="3494133" y="1276561"/>
                    </a:lnTo>
                    <a:lnTo>
                      <a:pt x="3507735" y="1276561"/>
                    </a:lnTo>
                    <a:lnTo>
                      <a:pt x="3507735" y="1291740"/>
                    </a:lnTo>
                    <a:lnTo>
                      <a:pt x="3515291" y="1291740"/>
                    </a:lnTo>
                    <a:lnTo>
                      <a:pt x="3515291" y="1306919"/>
                    </a:lnTo>
                    <a:lnTo>
                      <a:pt x="3527382" y="1306919"/>
                    </a:lnTo>
                    <a:lnTo>
                      <a:pt x="3527382" y="1323616"/>
                    </a:lnTo>
                    <a:lnTo>
                      <a:pt x="3540983" y="1323616"/>
                    </a:lnTo>
                    <a:lnTo>
                      <a:pt x="3540983" y="1338795"/>
                    </a:lnTo>
                    <a:lnTo>
                      <a:pt x="3562141" y="1338795"/>
                    </a:lnTo>
                    <a:lnTo>
                      <a:pt x="3562141" y="1355492"/>
                    </a:lnTo>
                    <a:lnTo>
                      <a:pt x="3636196" y="1355492"/>
                    </a:lnTo>
                    <a:lnTo>
                      <a:pt x="3636196" y="1372189"/>
                    </a:lnTo>
                    <a:lnTo>
                      <a:pt x="3642241" y="1372189"/>
                    </a:lnTo>
                    <a:lnTo>
                      <a:pt x="3642241" y="1388886"/>
                    </a:lnTo>
                    <a:lnTo>
                      <a:pt x="3661888" y="1388886"/>
                    </a:lnTo>
                    <a:lnTo>
                      <a:pt x="3661888" y="1405583"/>
                    </a:lnTo>
                    <a:lnTo>
                      <a:pt x="3708738" y="1405583"/>
                    </a:lnTo>
                    <a:lnTo>
                      <a:pt x="3708738" y="1423798"/>
                    </a:lnTo>
                    <a:lnTo>
                      <a:pt x="3716295" y="1423798"/>
                    </a:lnTo>
                    <a:lnTo>
                      <a:pt x="3716295" y="1460227"/>
                    </a:lnTo>
                    <a:lnTo>
                      <a:pt x="3729896" y="1460227"/>
                    </a:lnTo>
                    <a:lnTo>
                      <a:pt x="3729896" y="1478442"/>
                    </a:lnTo>
                    <a:lnTo>
                      <a:pt x="3790348" y="1478442"/>
                    </a:lnTo>
                    <a:lnTo>
                      <a:pt x="3790348" y="1496657"/>
                    </a:lnTo>
                    <a:lnTo>
                      <a:pt x="3843244" y="1496657"/>
                    </a:lnTo>
                    <a:lnTo>
                      <a:pt x="3843244" y="1517908"/>
                    </a:lnTo>
                    <a:lnTo>
                      <a:pt x="3884049" y="1517908"/>
                    </a:lnTo>
                    <a:lnTo>
                      <a:pt x="3884049" y="1537641"/>
                    </a:lnTo>
                    <a:lnTo>
                      <a:pt x="3998908" y="1537641"/>
                    </a:lnTo>
                    <a:lnTo>
                      <a:pt x="3998908" y="1558891"/>
                    </a:lnTo>
                    <a:lnTo>
                      <a:pt x="4032157" y="1558891"/>
                    </a:lnTo>
                    <a:lnTo>
                      <a:pt x="4032157" y="1581660"/>
                    </a:lnTo>
                    <a:lnTo>
                      <a:pt x="4045759" y="1581660"/>
                    </a:lnTo>
                    <a:lnTo>
                      <a:pt x="4045759" y="1604429"/>
                    </a:lnTo>
                    <a:lnTo>
                      <a:pt x="4098654" y="1604429"/>
                    </a:lnTo>
                    <a:lnTo>
                      <a:pt x="4098654" y="1627197"/>
                    </a:lnTo>
                    <a:lnTo>
                      <a:pt x="4112256" y="1627197"/>
                    </a:lnTo>
                    <a:lnTo>
                      <a:pt x="4112256" y="1651484"/>
                    </a:lnTo>
                    <a:lnTo>
                      <a:pt x="4254319" y="1651484"/>
                    </a:lnTo>
                    <a:lnTo>
                      <a:pt x="4254319" y="1698539"/>
                    </a:lnTo>
                    <a:lnTo>
                      <a:pt x="4402426" y="1698539"/>
                    </a:lnTo>
                    <a:lnTo>
                      <a:pt x="4402426" y="1727379"/>
                    </a:lnTo>
                    <a:lnTo>
                      <a:pt x="4435675" y="1727379"/>
                    </a:lnTo>
                    <a:lnTo>
                      <a:pt x="4435675" y="1785060"/>
                    </a:lnTo>
                    <a:lnTo>
                      <a:pt x="4441720" y="1785060"/>
                    </a:lnTo>
                    <a:lnTo>
                      <a:pt x="4441720" y="1813900"/>
                    </a:lnTo>
                    <a:lnTo>
                      <a:pt x="4790831" y="1813900"/>
                    </a:lnTo>
                    <a:lnTo>
                      <a:pt x="4790831" y="1856401"/>
                    </a:lnTo>
                    <a:lnTo>
                      <a:pt x="4892088" y="1856401"/>
                    </a:lnTo>
                    <a:lnTo>
                      <a:pt x="4892088" y="1904974"/>
                    </a:lnTo>
                    <a:lnTo>
                      <a:pt x="5012993" y="1904974"/>
                    </a:lnTo>
                    <a:lnTo>
                      <a:pt x="5012993" y="2026407"/>
                    </a:lnTo>
                    <a:lnTo>
                      <a:pt x="5046242" y="2026407"/>
                    </a:lnTo>
                    <a:lnTo>
                      <a:pt x="5046242" y="2091677"/>
                    </a:lnTo>
                    <a:lnTo>
                      <a:pt x="5067400" y="2091677"/>
                    </a:lnTo>
                    <a:lnTo>
                      <a:pt x="5067400" y="2156947"/>
                    </a:lnTo>
                    <a:lnTo>
                      <a:pt x="6773661" y="2156947"/>
                    </a:lnTo>
                  </a:path>
                </a:pathLst>
              </a:custGeom>
              <a:noFill/>
              <a:ln w="28575" cap="flat">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1" name="Freeform 699">
                <a:extLst>
                  <a:ext uri="{FF2B5EF4-FFF2-40B4-BE49-F238E27FC236}">
                    <a16:creationId xmlns:a16="http://schemas.microsoft.com/office/drawing/2014/main" id="{0FF27F40-63B8-6DDD-FCE6-0ADD265009BB}"/>
                  </a:ext>
                </a:extLst>
              </p:cNvPr>
              <p:cNvSpPr/>
              <p:nvPr/>
            </p:nvSpPr>
            <p:spPr>
              <a:xfrm>
                <a:off x="1988811" y="42652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2" name="Freeform 700">
                <a:extLst>
                  <a:ext uri="{FF2B5EF4-FFF2-40B4-BE49-F238E27FC236}">
                    <a16:creationId xmlns:a16="http://schemas.microsoft.com/office/drawing/2014/main" id="{564EC948-8671-1697-4B42-37315D5C197F}"/>
                  </a:ext>
                </a:extLst>
              </p:cNvPr>
              <p:cNvSpPr/>
              <p:nvPr/>
            </p:nvSpPr>
            <p:spPr>
              <a:xfrm>
                <a:off x="2030832" y="421762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3" name="Freeform 701">
                <a:extLst>
                  <a:ext uri="{FF2B5EF4-FFF2-40B4-BE49-F238E27FC236}">
                    <a16:creationId xmlns:a16="http://schemas.microsoft.com/office/drawing/2014/main" id="{C81D25F4-F5FD-9A92-D504-55F1B3FA738F}"/>
                  </a:ext>
                </a:extLst>
              </p:cNvPr>
              <p:cNvSpPr/>
              <p:nvPr/>
            </p:nvSpPr>
            <p:spPr>
              <a:xfrm>
                <a:off x="2045539" y="429625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4" name="Freeform 702">
                <a:extLst>
                  <a:ext uri="{FF2B5EF4-FFF2-40B4-BE49-F238E27FC236}">
                    <a16:creationId xmlns:a16="http://schemas.microsoft.com/office/drawing/2014/main" id="{F38FDAA5-AEE0-63C3-9527-B68D8474E6DD}"/>
                  </a:ext>
                </a:extLst>
              </p:cNvPr>
              <p:cNvSpPr/>
              <p:nvPr/>
            </p:nvSpPr>
            <p:spPr>
              <a:xfrm>
                <a:off x="2087560" y="42485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5" name="Freeform 703">
                <a:extLst>
                  <a:ext uri="{FF2B5EF4-FFF2-40B4-BE49-F238E27FC236}">
                    <a16:creationId xmlns:a16="http://schemas.microsoft.com/office/drawing/2014/main" id="{18A7B624-022A-1DAF-1EA3-F0B429742D55}"/>
                  </a:ext>
                </a:extLst>
              </p:cNvPr>
              <p:cNvSpPr/>
              <p:nvPr/>
            </p:nvSpPr>
            <p:spPr>
              <a:xfrm>
                <a:off x="2829232" y="44654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6" name="Freeform 704">
                <a:extLst>
                  <a:ext uri="{FF2B5EF4-FFF2-40B4-BE49-F238E27FC236}">
                    <a16:creationId xmlns:a16="http://schemas.microsoft.com/office/drawing/2014/main" id="{8C8DFA6E-1E09-F3A4-709F-DB2BC37991F7}"/>
                  </a:ext>
                </a:extLst>
              </p:cNvPr>
              <p:cNvSpPr/>
              <p:nvPr/>
            </p:nvSpPr>
            <p:spPr>
              <a:xfrm>
                <a:off x="2871253" y="44177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7" name="Freeform 705">
                <a:extLst>
                  <a:ext uri="{FF2B5EF4-FFF2-40B4-BE49-F238E27FC236}">
                    <a16:creationId xmlns:a16="http://schemas.microsoft.com/office/drawing/2014/main" id="{78B05285-77B7-0E0D-1D97-4F53EE09013F}"/>
                  </a:ext>
                </a:extLst>
              </p:cNvPr>
              <p:cNvSpPr/>
              <p:nvPr/>
            </p:nvSpPr>
            <p:spPr>
              <a:xfrm>
                <a:off x="2839737" y="448211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8" name="Freeform 706">
                <a:extLst>
                  <a:ext uri="{FF2B5EF4-FFF2-40B4-BE49-F238E27FC236}">
                    <a16:creationId xmlns:a16="http://schemas.microsoft.com/office/drawing/2014/main" id="{FEDD417D-9C1B-3D44-E3F7-9EAD8B5ADF14}"/>
                  </a:ext>
                </a:extLst>
              </p:cNvPr>
              <p:cNvSpPr/>
              <p:nvPr/>
            </p:nvSpPr>
            <p:spPr>
              <a:xfrm>
                <a:off x="2881758" y="44344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09" name="Freeform 707">
                <a:extLst>
                  <a:ext uri="{FF2B5EF4-FFF2-40B4-BE49-F238E27FC236}">
                    <a16:creationId xmlns:a16="http://schemas.microsoft.com/office/drawing/2014/main" id="{F9E4EB79-77CC-5A4F-8F62-BACA2439DE9E}"/>
                  </a:ext>
                </a:extLst>
              </p:cNvPr>
              <p:cNvSpPr/>
              <p:nvPr/>
            </p:nvSpPr>
            <p:spPr>
              <a:xfrm>
                <a:off x="2856545" y="4482119"/>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0" name="Freeform 708">
                <a:extLst>
                  <a:ext uri="{FF2B5EF4-FFF2-40B4-BE49-F238E27FC236}">
                    <a16:creationId xmlns:a16="http://schemas.microsoft.com/office/drawing/2014/main" id="{2DC5A28A-6406-A1C4-A9A5-937CBCDF8F5B}"/>
                  </a:ext>
                </a:extLst>
              </p:cNvPr>
              <p:cNvSpPr/>
              <p:nvPr/>
            </p:nvSpPr>
            <p:spPr>
              <a:xfrm>
                <a:off x="2900668" y="44344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1" name="Freeform 709">
                <a:extLst>
                  <a:ext uri="{FF2B5EF4-FFF2-40B4-BE49-F238E27FC236}">
                    <a16:creationId xmlns:a16="http://schemas.microsoft.com/office/drawing/2014/main" id="{9CC94D5F-8213-D83A-2966-2E4CF811AFA5}"/>
                  </a:ext>
                </a:extLst>
              </p:cNvPr>
              <p:cNvSpPr/>
              <p:nvPr/>
            </p:nvSpPr>
            <p:spPr>
              <a:xfrm>
                <a:off x="3333483" y="460603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2" name="Freeform 710">
                <a:extLst>
                  <a:ext uri="{FF2B5EF4-FFF2-40B4-BE49-F238E27FC236}">
                    <a16:creationId xmlns:a16="http://schemas.microsoft.com/office/drawing/2014/main" id="{CC0A0D05-CA9D-6A0A-C529-1B8F92F1B62C}"/>
                  </a:ext>
                </a:extLst>
              </p:cNvPr>
              <p:cNvSpPr/>
              <p:nvPr/>
            </p:nvSpPr>
            <p:spPr>
              <a:xfrm>
                <a:off x="3375504" y="455837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3" name="Freeform 711">
                <a:extLst>
                  <a:ext uri="{FF2B5EF4-FFF2-40B4-BE49-F238E27FC236}">
                    <a16:creationId xmlns:a16="http://schemas.microsoft.com/office/drawing/2014/main" id="{294988D8-AF07-9211-5A3C-085BBFD70BC6}"/>
                  </a:ext>
                </a:extLst>
              </p:cNvPr>
              <p:cNvSpPr/>
              <p:nvPr/>
            </p:nvSpPr>
            <p:spPr>
              <a:xfrm>
                <a:off x="3409121" y="460603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4" name="Freeform 712">
                <a:extLst>
                  <a:ext uri="{FF2B5EF4-FFF2-40B4-BE49-F238E27FC236}">
                    <a16:creationId xmlns:a16="http://schemas.microsoft.com/office/drawing/2014/main" id="{D4D7023B-71B6-921D-BC47-23F126A201C2}"/>
                  </a:ext>
                </a:extLst>
              </p:cNvPr>
              <p:cNvSpPr/>
              <p:nvPr/>
            </p:nvSpPr>
            <p:spPr>
              <a:xfrm>
                <a:off x="3451142" y="455837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5" name="Freeform 713">
                <a:extLst>
                  <a:ext uri="{FF2B5EF4-FFF2-40B4-BE49-F238E27FC236}">
                    <a16:creationId xmlns:a16="http://schemas.microsoft.com/office/drawing/2014/main" id="{158706C6-5152-6DA4-4DAF-542F2DB4EC56}"/>
                  </a:ext>
                </a:extLst>
              </p:cNvPr>
              <p:cNvSpPr/>
              <p:nvPr/>
            </p:nvSpPr>
            <p:spPr>
              <a:xfrm>
                <a:off x="3810422" y="481095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6" name="Freeform 714">
                <a:extLst>
                  <a:ext uri="{FF2B5EF4-FFF2-40B4-BE49-F238E27FC236}">
                    <a16:creationId xmlns:a16="http://schemas.microsoft.com/office/drawing/2014/main" id="{B12FEBC2-C127-2CB4-00B4-E552DBD79721}"/>
                  </a:ext>
                </a:extLst>
              </p:cNvPr>
              <p:cNvSpPr/>
              <p:nvPr/>
            </p:nvSpPr>
            <p:spPr>
              <a:xfrm>
                <a:off x="3852443" y="476330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7" name="Freeform 715">
                <a:extLst>
                  <a:ext uri="{FF2B5EF4-FFF2-40B4-BE49-F238E27FC236}">
                    <a16:creationId xmlns:a16="http://schemas.microsoft.com/office/drawing/2014/main" id="{62EFFDB2-7F7B-68A4-9185-AB360763BA9A}"/>
                  </a:ext>
                </a:extLst>
              </p:cNvPr>
              <p:cNvSpPr/>
              <p:nvPr/>
            </p:nvSpPr>
            <p:spPr>
              <a:xfrm>
                <a:off x="4276855" y="50492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8" name="Freeform 716">
                <a:extLst>
                  <a:ext uri="{FF2B5EF4-FFF2-40B4-BE49-F238E27FC236}">
                    <a16:creationId xmlns:a16="http://schemas.microsoft.com/office/drawing/2014/main" id="{BFB8E98D-9B0B-3A79-20B6-A4C803BEEB9B}"/>
                  </a:ext>
                </a:extLst>
              </p:cNvPr>
              <p:cNvSpPr/>
              <p:nvPr/>
            </p:nvSpPr>
            <p:spPr>
              <a:xfrm>
                <a:off x="4318876" y="500158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19" name="Freeform 717">
                <a:extLst>
                  <a:ext uri="{FF2B5EF4-FFF2-40B4-BE49-F238E27FC236}">
                    <a16:creationId xmlns:a16="http://schemas.microsoft.com/office/drawing/2014/main" id="{6324A5FE-4A5D-4F02-1644-ADCA96115A82}"/>
                  </a:ext>
                </a:extLst>
              </p:cNvPr>
              <p:cNvSpPr/>
              <p:nvPr/>
            </p:nvSpPr>
            <p:spPr>
              <a:xfrm>
                <a:off x="4314675" y="50492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0" name="Freeform 718">
                <a:extLst>
                  <a:ext uri="{FF2B5EF4-FFF2-40B4-BE49-F238E27FC236}">
                    <a16:creationId xmlns:a16="http://schemas.microsoft.com/office/drawing/2014/main" id="{F2F5FE59-F451-853A-648D-3AEE915D6B2C}"/>
                  </a:ext>
                </a:extLst>
              </p:cNvPr>
              <p:cNvSpPr/>
              <p:nvPr/>
            </p:nvSpPr>
            <p:spPr>
              <a:xfrm>
                <a:off x="4356696" y="500158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1" name="Freeform 719">
                <a:extLst>
                  <a:ext uri="{FF2B5EF4-FFF2-40B4-BE49-F238E27FC236}">
                    <a16:creationId xmlns:a16="http://schemas.microsoft.com/office/drawing/2014/main" id="{D648790C-06B1-FD77-F667-9355AD29EFAC}"/>
                  </a:ext>
                </a:extLst>
              </p:cNvPr>
              <p:cNvSpPr/>
              <p:nvPr/>
            </p:nvSpPr>
            <p:spPr>
              <a:xfrm>
                <a:off x="4447041" y="508022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2" name="Freeform 720">
                <a:extLst>
                  <a:ext uri="{FF2B5EF4-FFF2-40B4-BE49-F238E27FC236}">
                    <a16:creationId xmlns:a16="http://schemas.microsoft.com/office/drawing/2014/main" id="{C6682D32-6AD9-3824-D796-DAC9173D2268}"/>
                  </a:ext>
                </a:extLst>
              </p:cNvPr>
              <p:cNvSpPr/>
              <p:nvPr/>
            </p:nvSpPr>
            <p:spPr>
              <a:xfrm>
                <a:off x="4489062" y="503256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3" name="Freeform 721">
                <a:extLst>
                  <a:ext uri="{FF2B5EF4-FFF2-40B4-BE49-F238E27FC236}">
                    <a16:creationId xmlns:a16="http://schemas.microsoft.com/office/drawing/2014/main" id="{E1D15BF8-3FA0-683F-F006-C455B9AA9402}"/>
                  </a:ext>
                </a:extLst>
              </p:cNvPr>
              <p:cNvSpPr/>
              <p:nvPr/>
            </p:nvSpPr>
            <p:spPr>
              <a:xfrm>
                <a:off x="4474355" y="509690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4" name="Freeform 722">
                <a:extLst>
                  <a:ext uri="{FF2B5EF4-FFF2-40B4-BE49-F238E27FC236}">
                    <a16:creationId xmlns:a16="http://schemas.microsoft.com/office/drawing/2014/main" id="{3B4481F0-F971-C460-297E-3B73A03E161A}"/>
                  </a:ext>
                </a:extLst>
              </p:cNvPr>
              <p:cNvSpPr/>
              <p:nvPr/>
            </p:nvSpPr>
            <p:spPr>
              <a:xfrm>
                <a:off x="4516376" y="504924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5" name="Freeform 723">
                <a:extLst>
                  <a:ext uri="{FF2B5EF4-FFF2-40B4-BE49-F238E27FC236}">
                    <a16:creationId xmlns:a16="http://schemas.microsoft.com/office/drawing/2014/main" id="{FBBC3D76-922B-94E6-9B86-EC30ABC12BFE}"/>
                  </a:ext>
                </a:extLst>
              </p:cNvPr>
              <p:cNvSpPr/>
              <p:nvPr/>
            </p:nvSpPr>
            <p:spPr>
              <a:xfrm>
                <a:off x="4531083" y="512788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6" name="Freeform 724">
                <a:extLst>
                  <a:ext uri="{FF2B5EF4-FFF2-40B4-BE49-F238E27FC236}">
                    <a16:creationId xmlns:a16="http://schemas.microsoft.com/office/drawing/2014/main" id="{73EC2BED-8B13-4F24-D9A8-505C43ABD55E}"/>
                  </a:ext>
                </a:extLst>
              </p:cNvPr>
              <p:cNvSpPr/>
              <p:nvPr/>
            </p:nvSpPr>
            <p:spPr>
              <a:xfrm>
                <a:off x="4573104" y="508022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7" name="Freeform 725">
                <a:extLst>
                  <a:ext uri="{FF2B5EF4-FFF2-40B4-BE49-F238E27FC236}">
                    <a16:creationId xmlns:a16="http://schemas.microsoft.com/office/drawing/2014/main" id="{5F2BAE28-6343-B3AA-FE30-5BB351490F28}"/>
                  </a:ext>
                </a:extLst>
              </p:cNvPr>
              <p:cNvSpPr/>
              <p:nvPr/>
            </p:nvSpPr>
            <p:spPr>
              <a:xfrm>
                <a:off x="4661348" y="51755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8" name="Freeform 726">
                <a:extLst>
                  <a:ext uri="{FF2B5EF4-FFF2-40B4-BE49-F238E27FC236}">
                    <a16:creationId xmlns:a16="http://schemas.microsoft.com/office/drawing/2014/main" id="{2994E7B9-08A5-B5DA-20FC-27308FA02632}"/>
                  </a:ext>
                </a:extLst>
              </p:cNvPr>
              <p:cNvSpPr/>
              <p:nvPr/>
            </p:nvSpPr>
            <p:spPr>
              <a:xfrm>
                <a:off x="4703369" y="51278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29" name="Freeform 727">
                <a:extLst>
                  <a:ext uri="{FF2B5EF4-FFF2-40B4-BE49-F238E27FC236}">
                    <a16:creationId xmlns:a16="http://schemas.microsoft.com/office/drawing/2014/main" id="{89B0716B-F0C7-2862-E652-519ECB0E985C}"/>
                  </a:ext>
                </a:extLst>
              </p:cNvPr>
              <p:cNvSpPr/>
              <p:nvPr/>
            </p:nvSpPr>
            <p:spPr>
              <a:xfrm>
                <a:off x="4802118" y="525655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0" name="Freeform 728">
                <a:extLst>
                  <a:ext uri="{FF2B5EF4-FFF2-40B4-BE49-F238E27FC236}">
                    <a16:creationId xmlns:a16="http://schemas.microsoft.com/office/drawing/2014/main" id="{43B9E8ED-3E2B-57EE-C323-29978916CD95}"/>
                  </a:ext>
                </a:extLst>
              </p:cNvPr>
              <p:cNvSpPr/>
              <p:nvPr/>
            </p:nvSpPr>
            <p:spPr>
              <a:xfrm>
                <a:off x="4844139" y="520889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1" name="Freeform 729">
                <a:extLst>
                  <a:ext uri="{FF2B5EF4-FFF2-40B4-BE49-F238E27FC236}">
                    <a16:creationId xmlns:a16="http://schemas.microsoft.com/office/drawing/2014/main" id="{19B4B5A1-3F05-F5A6-7B75-30285A021949}"/>
                  </a:ext>
                </a:extLst>
              </p:cNvPr>
              <p:cNvSpPr/>
              <p:nvPr/>
            </p:nvSpPr>
            <p:spPr>
              <a:xfrm>
                <a:off x="4867252"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2" name="Freeform 730">
                <a:extLst>
                  <a:ext uri="{FF2B5EF4-FFF2-40B4-BE49-F238E27FC236}">
                    <a16:creationId xmlns:a16="http://schemas.microsoft.com/office/drawing/2014/main" id="{549923C0-3187-3844-645E-781BF5DF0A3D}"/>
                  </a:ext>
                </a:extLst>
              </p:cNvPr>
              <p:cNvSpPr/>
              <p:nvPr/>
            </p:nvSpPr>
            <p:spPr>
              <a:xfrm>
                <a:off x="4909273"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3" name="Freeform 731">
                <a:extLst>
                  <a:ext uri="{FF2B5EF4-FFF2-40B4-BE49-F238E27FC236}">
                    <a16:creationId xmlns:a16="http://schemas.microsoft.com/office/drawing/2014/main" id="{96AD0FF9-CE24-203D-A263-D40443631764}"/>
                  </a:ext>
                </a:extLst>
              </p:cNvPr>
              <p:cNvSpPr/>
              <p:nvPr/>
            </p:nvSpPr>
            <p:spPr>
              <a:xfrm>
                <a:off x="4921878"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4" name="Freeform 732">
                <a:extLst>
                  <a:ext uri="{FF2B5EF4-FFF2-40B4-BE49-F238E27FC236}">
                    <a16:creationId xmlns:a16="http://schemas.microsoft.com/office/drawing/2014/main" id="{C2EF8EA4-BCED-D6F6-52E5-304B83709166}"/>
                  </a:ext>
                </a:extLst>
              </p:cNvPr>
              <p:cNvSpPr/>
              <p:nvPr/>
            </p:nvSpPr>
            <p:spPr>
              <a:xfrm>
                <a:off x="4963900"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5" name="Freeform 733">
                <a:extLst>
                  <a:ext uri="{FF2B5EF4-FFF2-40B4-BE49-F238E27FC236}">
                    <a16:creationId xmlns:a16="http://schemas.microsoft.com/office/drawing/2014/main" id="{F3C655D9-B8B1-35F1-4E75-AD1F8B9071B7}"/>
                  </a:ext>
                </a:extLst>
              </p:cNvPr>
              <p:cNvSpPr/>
              <p:nvPr/>
            </p:nvSpPr>
            <p:spPr>
              <a:xfrm>
                <a:off x="4921878" y="527323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6" name="Freeform 734">
                <a:extLst>
                  <a:ext uri="{FF2B5EF4-FFF2-40B4-BE49-F238E27FC236}">
                    <a16:creationId xmlns:a16="http://schemas.microsoft.com/office/drawing/2014/main" id="{BB6D2927-78DF-1F2E-3A75-72B9A2958CE7}"/>
                  </a:ext>
                </a:extLst>
              </p:cNvPr>
              <p:cNvSpPr/>
              <p:nvPr/>
            </p:nvSpPr>
            <p:spPr>
              <a:xfrm>
                <a:off x="4963900" y="522557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7" name="Freeform 735">
                <a:extLst>
                  <a:ext uri="{FF2B5EF4-FFF2-40B4-BE49-F238E27FC236}">
                    <a16:creationId xmlns:a16="http://schemas.microsoft.com/office/drawing/2014/main" id="{8061E51F-3E82-0651-5859-9F4680F07DAE}"/>
                  </a:ext>
                </a:extLst>
              </p:cNvPr>
              <p:cNvSpPr/>
              <p:nvPr/>
            </p:nvSpPr>
            <p:spPr>
              <a:xfrm>
                <a:off x="5127781" y="538761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8" name="Freeform 736">
                <a:extLst>
                  <a:ext uri="{FF2B5EF4-FFF2-40B4-BE49-F238E27FC236}">
                    <a16:creationId xmlns:a16="http://schemas.microsoft.com/office/drawing/2014/main" id="{8FF59C38-BFE4-9714-80A6-F19464502324}"/>
                  </a:ext>
                </a:extLst>
              </p:cNvPr>
              <p:cNvSpPr/>
              <p:nvPr/>
            </p:nvSpPr>
            <p:spPr>
              <a:xfrm>
                <a:off x="5169802" y="533995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39" name="Freeform 737">
                <a:extLst>
                  <a:ext uri="{FF2B5EF4-FFF2-40B4-BE49-F238E27FC236}">
                    <a16:creationId xmlns:a16="http://schemas.microsoft.com/office/drawing/2014/main" id="{596CCCA2-3C68-FCB3-07FA-6757FA41803B}"/>
                  </a:ext>
                </a:extLst>
              </p:cNvPr>
              <p:cNvSpPr/>
              <p:nvPr/>
            </p:nvSpPr>
            <p:spPr>
              <a:xfrm>
                <a:off x="5211823" y="541859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0" name="Freeform 738">
                <a:extLst>
                  <a:ext uri="{FF2B5EF4-FFF2-40B4-BE49-F238E27FC236}">
                    <a16:creationId xmlns:a16="http://schemas.microsoft.com/office/drawing/2014/main" id="{11A7AE73-B0F4-C187-FEE3-F82A14DEDEF8}"/>
                  </a:ext>
                </a:extLst>
              </p:cNvPr>
              <p:cNvSpPr/>
              <p:nvPr/>
            </p:nvSpPr>
            <p:spPr>
              <a:xfrm>
                <a:off x="5253844" y="537093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1" name="Freeform 739">
                <a:extLst>
                  <a:ext uri="{FF2B5EF4-FFF2-40B4-BE49-F238E27FC236}">
                    <a16:creationId xmlns:a16="http://schemas.microsoft.com/office/drawing/2014/main" id="{80256C38-9E6A-C990-3AA2-C6FF584DE5BA}"/>
                  </a:ext>
                </a:extLst>
              </p:cNvPr>
              <p:cNvSpPr/>
              <p:nvPr/>
            </p:nvSpPr>
            <p:spPr>
              <a:xfrm>
                <a:off x="5325281" y="546863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2" name="Freeform 740">
                <a:extLst>
                  <a:ext uri="{FF2B5EF4-FFF2-40B4-BE49-F238E27FC236}">
                    <a16:creationId xmlns:a16="http://schemas.microsoft.com/office/drawing/2014/main" id="{42933214-A784-6F9D-5ED7-9659EDC8A36A}"/>
                  </a:ext>
                </a:extLst>
              </p:cNvPr>
              <p:cNvSpPr/>
              <p:nvPr/>
            </p:nvSpPr>
            <p:spPr>
              <a:xfrm>
                <a:off x="5367302" y="54209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3" name="Freeform 741">
                <a:extLst>
                  <a:ext uri="{FF2B5EF4-FFF2-40B4-BE49-F238E27FC236}">
                    <a16:creationId xmlns:a16="http://schemas.microsoft.com/office/drawing/2014/main" id="{25ED55BF-3B6C-5ADC-4A4F-844CE62149AE}"/>
                  </a:ext>
                </a:extLst>
              </p:cNvPr>
              <p:cNvSpPr/>
              <p:nvPr/>
            </p:nvSpPr>
            <p:spPr>
              <a:xfrm>
                <a:off x="5360998" y="551867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4" name="Freeform 742">
                <a:extLst>
                  <a:ext uri="{FF2B5EF4-FFF2-40B4-BE49-F238E27FC236}">
                    <a16:creationId xmlns:a16="http://schemas.microsoft.com/office/drawing/2014/main" id="{AC1B9ECC-A506-97FB-FDC5-52614B2D0F83}"/>
                  </a:ext>
                </a:extLst>
              </p:cNvPr>
              <p:cNvSpPr/>
              <p:nvPr/>
            </p:nvSpPr>
            <p:spPr>
              <a:xfrm>
                <a:off x="5403019" y="547101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5" name="Freeform 743">
                <a:extLst>
                  <a:ext uri="{FF2B5EF4-FFF2-40B4-BE49-F238E27FC236}">
                    <a16:creationId xmlns:a16="http://schemas.microsoft.com/office/drawing/2014/main" id="{EF4F013D-A924-70CC-FE7C-9810CED74751}"/>
                  </a:ext>
                </a:extLst>
              </p:cNvPr>
              <p:cNvSpPr/>
              <p:nvPr/>
            </p:nvSpPr>
            <p:spPr>
              <a:xfrm>
                <a:off x="537990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6" name="Freeform 744">
                <a:extLst>
                  <a:ext uri="{FF2B5EF4-FFF2-40B4-BE49-F238E27FC236}">
                    <a16:creationId xmlns:a16="http://schemas.microsoft.com/office/drawing/2014/main" id="{5A40A539-D5BD-2B3B-3C96-37AE76901D47}"/>
                  </a:ext>
                </a:extLst>
              </p:cNvPr>
              <p:cNvSpPr/>
              <p:nvPr/>
            </p:nvSpPr>
            <p:spPr>
              <a:xfrm>
                <a:off x="542192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7" name="Freeform 745">
                <a:extLst>
                  <a:ext uri="{FF2B5EF4-FFF2-40B4-BE49-F238E27FC236}">
                    <a16:creationId xmlns:a16="http://schemas.microsoft.com/office/drawing/2014/main" id="{CE362AA1-A31C-82A8-190E-9D46A5DA8FE4}"/>
                  </a:ext>
                </a:extLst>
              </p:cNvPr>
              <p:cNvSpPr/>
              <p:nvPr/>
            </p:nvSpPr>
            <p:spPr>
              <a:xfrm>
                <a:off x="5390413"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8" name="Freeform 746">
                <a:extLst>
                  <a:ext uri="{FF2B5EF4-FFF2-40B4-BE49-F238E27FC236}">
                    <a16:creationId xmlns:a16="http://schemas.microsoft.com/office/drawing/2014/main" id="{9397464A-FBBC-362A-5F46-8B152AF55E7A}"/>
                  </a:ext>
                </a:extLst>
              </p:cNvPr>
              <p:cNvSpPr/>
              <p:nvPr/>
            </p:nvSpPr>
            <p:spPr>
              <a:xfrm>
                <a:off x="5432434"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49" name="Freeform 747">
                <a:extLst>
                  <a:ext uri="{FF2B5EF4-FFF2-40B4-BE49-F238E27FC236}">
                    <a16:creationId xmlns:a16="http://schemas.microsoft.com/office/drawing/2014/main" id="{94925A9E-DD02-9E18-F956-98EF3A3DFD56}"/>
                  </a:ext>
                </a:extLst>
              </p:cNvPr>
              <p:cNvSpPr/>
              <p:nvPr/>
            </p:nvSpPr>
            <p:spPr>
              <a:xfrm>
                <a:off x="5390413"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0" name="Freeform 748">
                <a:extLst>
                  <a:ext uri="{FF2B5EF4-FFF2-40B4-BE49-F238E27FC236}">
                    <a16:creationId xmlns:a16="http://schemas.microsoft.com/office/drawing/2014/main" id="{C9708A15-C968-73BA-B5BF-AAFE58D5E981}"/>
                  </a:ext>
                </a:extLst>
              </p:cNvPr>
              <p:cNvSpPr/>
              <p:nvPr/>
            </p:nvSpPr>
            <p:spPr>
              <a:xfrm>
                <a:off x="5432434"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1" name="Freeform 749">
                <a:extLst>
                  <a:ext uri="{FF2B5EF4-FFF2-40B4-BE49-F238E27FC236}">
                    <a16:creationId xmlns:a16="http://schemas.microsoft.com/office/drawing/2014/main" id="{D92D0149-0CD5-2C18-2B68-A565CEEF9601}"/>
                  </a:ext>
                </a:extLst>
              </p:cNvPr>
              <p:cNvSpPr/>
              <p:nvPr/>
            </p:nvSpPr>
            <p:spPr>
              <a:xfrm>
                <a:off x="5398817"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2" name="Freeform 750">
                <a:extLst>
                  <a:ext uri="{FF2B5EF4-FFF2-40B4-BE49-F238E27FC236}">
                    <a16:creationId xmlns:a16="http://schemas.microsoft.com/office/drawing/2014/main" id="{6851B1A8-8B0D-CE69-4ABB-3089604FDC18}"/>
                  </a:ext>
                </a:extLst>
              </p:cNvPr>
              <p:cNvSpPr/>
              <p:nvPr/>
            </p:nvSpPr>
            <p:spPr>
              <a:xfrm>
                <a:off x="544083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3" name="Freeform 751">
                <a:extLst>
                  <a:ext uri="{FF2B5EF4-FFF2-40B4-BE49-F238E27FC236}">
                    <a16:creationId xmlns:a16="http://schemas.microsoft.com/office/drawing/2014/main" id="{179B80F0-FD58-E009-80B0-00FC6AED2D1E}"/>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4" name="Freeform 752">
                <a:extLst>
                  <a:ext uri="{FF2B5EF4-FFF2-40B4-BE49-F238E27FC236}">
                    <a16:creationId xmlns:a16="http://schemas.microsoft.com/office/drawing/2014/main" id="{CD36E053-F795-735E-47DA-25ABE02AE58A}"/>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5" name="Freeform 753">
                <a:extLst>
                  <a:ext uri="{FF2B5EF4-FFF2-40B4-BE49-F238E27FC236}">
                    <a16:creationId xmlns:a16="http://schemas.microsoft.com/office/drawing/2014/main" id="{FC21BAE4-F8B4-B3E1-2F31-D6C47BFB4B08}"/>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6" name="Freeform 754">
                <a:extLst>
                  <a:ext uri="{FF2B5EF4-FFF2-40B4-BE49-F238E27FC236}">
                    <a16:creationId xmlns:a16="http://schemas.microsoft.com/office/drawing/2014/main" id="{82E839B0-9C59-33B8-326F-DB0B6D62504D}"/>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7" name="Freeform 755">
                <a:extLst>
                  <a:ext uri="{FF2B5EF4-FFF2-40B4-BE49-F238E27FC236}">
                    <a16:creationId xmlns:a16="http://schemas.microsoft.com/office/drawing/2014/main" id="{90999763-108C-DD1B-CE60-E01B15ACD6BD}"/>
                  </a:ext>
                </a:extLst>
              </p:cNvPr>
              <p:cNvSpPr/>
              <p:nvPr/>
            </p:nvSpPr>
            <p:spPr>
              <a:xfrm>
                <a:off x="5417726"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8" name="Freeform 756">
                <a:extLst>
                  <a:ext uri="{FF2B5EF4-FFF2-40B4-BE49-F238E27FC236}">
                    <a16:creationId xmlns:a16="http://schemas.microsoft.com/office/drawing/2014/main" id="{67312D8F-071C-262C-56BC-E36BA7DE30E1}"/>
                  </a:ext>
                </a:extLst>
              </p:cNvPr>
              <p:cNvSpPr/>
              <p:nvPr/>
            </p:nvSpPr>
            <p:spPr>
              <a:xfrm>
                <a:off x="5459747"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59" name="Freeform 757">
                <a:extLst>
                  <a:ext uri="{FF2B5EF4-FFF2-40B4-BE49-F238E27FC236}">
                    <a16:creationId xmlns:a16="http://schemas.microsoft.com/office/drawing/2014/main" id="{83CA999E-7026-7F8B-BED6-81D1788746A4}"/>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0" name="Freeform 758">
                <a:extLst>
                  <a:ext uri="{FF2B5EF4-FFF2-40B4-BE49-F238E27FC236}">
                    <a16:creationId xmlns:a16="http://schemas.microsoft.com/office/drawing/2014/main" id="{1E9303B8-35E1-97FC-CD47-9A8E676B35C7}"/>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1" name="Freeform 759">
                <a:extLst>
                  <a:ext uri="{FF2B5EF4-FFF2-40B4-BE49-F238E27FC236}">
                    <a16:creationId xmlns:a16="http://schemas.microsoft.com/office/drawing/2014/main" id="{101BEA17-D411-5489-1034-CAF331E203B4}"/>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2" name="Freeform 760">
                <a:extLst>
                  <a:ext uri="{FF2B5EF4-FFF2-40B4-BE49-F238E27FC236}">
                    <a16:creationId xmlns:a16="http://schemas.microsoft.com/office/drawing/2014/main" id="{6625EA07-73BB-389E-572E-9ABF6DBB4352}"/>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3" name="Freeform 761">
                <a:extLst>
                  <a:ext uri="{FF2B5EF4-FFF2-40B4-BE49-F238E27FC236}">
                    <a16:creationId xmlns:a16="http://schemas.microsoft.com/office/drawing/2014/main" id="{1559DFE3-59CA-F5FD-3917-5B2A2EA95800}"/>
                  </a:ext>
                </a:extLst>
              </p:cNvPr>
              <p:cNvSpPr/>
              <p:nvPr/>
            </p:nvSpPr>
            <p:spPr>
              <a:xfrm>
                <a:off x="5445040"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4" name="Freeform 762">
                <a:extLst>
                  <a:ext uri="{FF2B5EF4-FFF2-40B4-BE49-F238E27FC236}">
                    <a16:creationId xmlns:a16="http://schemas.microsoft.com/office/drawing/2014/main" id="{E7B06F7B-6E27-1423-12A2-A362D9F85A15}"/>
                  </a:ext>
                </a:extLst>
              </p:cNvPr>
              <p:cNvSpPr/>
              <p:nvPr/>
            </p:nvSpPr>
            <p:spPr>
              <a:xfrm>
                <a:off x="5487061"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5" name="Freeform 763">
                <a:extLst>
                  <a:ext uri="{FF2B5EF4-FFF2-40B4-BE49-F238E27FC236}">
                    <a16:creationId xmlns:a16="http://schemas.microsoft.com/office/drawing/2014/main" id="{052D263A-D8F1-83BF-C563-85F186407038}"/>
                  </a:ext>
                </a:extLst>
              </p:cNvPr>
              <p:cNvSpPr/>
              <p:nvPr/>
            </p:nvSpPr>
            <p:spPr>
              <a:xfrm>
                <a:off x="548285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6" name="Freeform 764">
                <a:extLst>
                  <a:ext uri="{FF2B5EF4-FFF2-40B4-BE49-F238E27FC236}">
                    <a16:creationId xmlns:a16="http://schemas.microsoft.com/office/drawing/2014/main" id="{7BE32BCB-8B20-1CDB-0055-EF94BCD05A56}"/>
                  </a:ext>
                </a:extLst>
              </p:cNvPr>
              <p:cNvSpPr/>
              <p:nvPr/>
            </p:nvSpPr>
            <p:spPr>
              <a:xfrm>
                <a:off x="552487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7" name="Freeform 765">
                <a:extLst>
                  <a:ext uri="{FF2B5EF4-FFF2-40B4-BE49-F238E27FC236}">
                    <a16:creationId xmlns:a16="http://schemas.microsoft.com/office/drawing/2014/main" id="{7F459DC7-4C34-330D-5A8F-222ED50F3AEA}"/>
                  </a:ext>
                </a:extLst>
              </p:cNvPr>
              <p:cNvSpPr/>
              <p:nvPr/>
            </p:nvSpPr>
            <p:spPr>
              <a:xfrm>
                <a:off x="548285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8" name="Freeform 766">
                <a:extLst>
                  <a:ext uri="{FF2B5EF4-FFF2-40B4-BE49-F238E27FC236}">
                    <a16:creationId xmlns:a16="http://schemas.microsoft.com/office/drawing/2014/main" id="{A3CF0066-7BC2-9770-E3AA-9E4DC10BB72A}"/>
                  </a:ext>
                </a:extLst>
              </p:cNvPr>
              <p:cNvSpPr/>
              <p:nvPr/>
            </p:nvSpPr>
            <p:spPr>
              <a:xfrm>
                <a:off x="552487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69" name="Freeform 767">
                <a:extLst>
                  <a:ext uri="{FF2B5EF4-FFF2-40B4-BE49-F238E27FC236}">
                    <a16:creationId xmlns:a16="http://schemas.microsoft.com/office/drawing/2014/main" id="{B0EFF17E-D672-5594-4164-43B82CE33516}"/>
                  </a:ext>
                </a:extLst>
              </p:cNvPr>
              <p:cNvSpPr/>
              <p:nvPr/>
            </p:nvSpPr>
            <p:spPr>
              <a:xfrm>
                <a:off x="5520678"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0" name="Freeform 768">
                <a:extLst>
                  <a:ext uri="{FF2B5EF4-FFF2-40B4-BE49-F238E27FC236}">
                    <a16:creationId xmlns:a16="http://schemas.microsoft.com/office/drawing/2014/main" id="{0FDEB37D-546B-CED6-E6D9-540DDFDE5DE0}"/>
                  </a:ext>
                </a:extLst>
              </p:cNvPr>
              <p:cNvSpPr/>
              <p:nvPr/>
            </p:nvSpPr>
            <p:spPr>
              <a:xfrm>
                <a:off x="5562699"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1" name="Freeform 769">
                <a:extLst>
                  <a:ext uri="{FF2B5EF4-FFF2-40B4-BE49-F238E27FC236}">
                    <a16:creationId xmlns:a16="http://schemas.microsoft.com/office/drawing/2014/main" id="{A22A8DEE-29CB-2ACF-B504-DF319BB877FC}"/>
                  </a:ext>
                </a:extLst>
              </p:cNvPr>
              <p:cNvSpPr/>
              <p:nvPr/>
            </p:nvSpPr>
            <p:spPr>
              <a:xfrm>
                <a:off x="5529082" y="55353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2" name="Freeform 770">
                <a:extLst>
                  <a:ext uri="{FF2B5EF4-FFF2-40B4-BE49-F238E27FC236}">
                    <a16:creationId xmlns:a16="http://schemas.microsoft.com/office/drawing/2014/main" id="{85D2CD47-B668-54A8-E83B-4902C20C2801}"/>
                  </a:ext>
                </a:extLst>
              </p:cNvPr>
              <p:cNvSpPr/>
              <p:nvPr/>
            </p:nvSpPr>
            <p:spPr>
              <a:xfrm>
                <a:off x="5571103" y="548769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3" name="Freeform 771">
                <a:extLst>
                  <a:ext uri="{FF2B5EF4-FFF2-40B4-BE49-F238E27FC236}">
                    <a16:creationId xmlns:a16="http://schemas.microsoft.com/office/drawing/2014/main" id="{F6742609-8A41-96F4-C70E-F182EC72A9D3}"/>
                  </a:ext>
                </a:extLst>
              </p:cNvPr>
              <p:cNvSpPr/>
              <p:nvPr/>
            </p:nvSpPr>
            <p:spPr>
              <a:xfrm>
                <a:off x="559421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4" name="Freeform 772">
                <a:extLst>
                  <a:ext uri="{FF2B5EF4-FFF2-40B4-BE49-F238E27FC236}">
                    <a16:creationId xmlns:a16="http://schemas.microsoft.com/office/drawing/2014/main" id="{B2476869-A9A0-5F9A-C018-EA6D0EC99B35}"/>
                  </a:ext>
                </a:extLst>
              </p:cNvPr>
              <p:cNvSpPr/>
              <p:nvPr/>
            </p:nvSpPr>
            <p:spPr>
              <a:xfrm>
                <a:off x="5636236"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5" name="Freeform 773">
                <a:extLst>
                  <a:ext uri="{FF2B5EF4-FFF2-40B4-BE49-F238E27FC236}">
                    <a16:creationId xmlns:a16="http://schemas.microsoft.com/office/drawing/2014/main" id="{2D9D74BC-AF89-B3DE-C397-B35DC0FAB472}"/>
                  </a:ext>
                </a:extLst>
              </p:cNvPr>
              <p:cNvSpPr/>
              <p:nvPr/>
            </p:nvSpPr>
            <p:spPr>
              <a:xfrm>
                <a:off x="561312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6" name="Freeform 774">
                <a:extLst>
                  <a:ext uri="{FF2B5EF4-FFF2-40B4-BE49-F238E27FC236}">
                    <a16:creationId xmlns:a16="http://schemas.microsoft.com/office/drawing/2014/main" id="{3F209845-EDD4-9002-B72E-FEF4171EE74F}"/>
                  </a:ext>
                </a:extLst>
              </p:cNvPr>
              <p:cNvSpPr/>
              <p:nvPr/>
            </p:nvSpPr>
            <p:spPr>
              <a:xfrm>
                <a:off x="5655145"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7" name="Freeform 775">
                <a:extLst>
                  <a:ext uri="{FF2B5EF4-FFF2-40B4-BE49-F238E27FC236}">
                    <a16:creationId xmlns:a16="http://schemas.microsoft.com/office/drawing/2014/main" id="{BF3AF479-43E7-EDA7-8C9F-1ABA3888DB9C}"/>
                  </a:ext>
                </a:extLst>
              </p:cNvPr>
              <p:cNvSpPr/>
              <p:nvPr/>
            </p:nvSpPr>
            <p:spPr>
              <a:xfrm>
                <a:off x="5613124" y="555203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8" name="Freeform 776">
                <a:extLst>
                  <a:ext uri="{FF2B5EF4-FFF2-40B4-BE49-F238E27FC236}">
                    <a16:creationId xmlns:a16="http://schemas.microsoft.com/office/drawing/2014/main" id="{36864A16-6A1A-9A43-212F-74501FF42EAF}"/>
                  </a:ext>
                </a:extLst>
              </p:cNvPr>
              <p:cNvSpPr/>
              <p:nvPr/>
            </p:nvSpPr>
            <p:spPr>
              <a:xfrm>
                <a:off x="5655145" y="550437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79" name="Freeform 777">
                <a:extLst>
                  <a:ext uri="{FF2B5EF4-FFF2-40B4-BE49-F238E27FC236}">
                    <a16:creationId xmlns:a16="http://schemas.microsoft.com/office/drawing/2014/main" id="{B2F440D5-CA8F-B622-9B2A-9BC6C1005048}"/>
                  </a:ext>
                </a:extLst>
              </p:cNvPr>
              <p:cNvSpPr/>
              <p:nvPr/>
            </p:nvSpPr>
            <p:spPr>
              <a:xfrm>
                <a:off x="5623630" y="557109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0" name="Freeform 778">
                <a:extLst>
                  <a:ext uri="{FF2B5EF4-FFF2-40B4-BE49-F238E27FC236}">
                    <a16:creationId xmlns:a16="http://schemas.microsoft.com/office/drawing/2014/main" id="{EF560686-B08E-3750-61AD-9A7C8DE0A20E}"/>
                  </a:ext>
                </a:extLst>
              </p:cNvPr>
              <p:cNvSpPr/>
              <p:nvPr/>
            </p:nvSpPr>
            <p:spPr>
              <a:xfrm>
                <a:off x="5665651" y="552343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1" name="Freeform 779">
                <a:extLst>
                  <a:ext uri="{FF2B5EF4-FFF2-40B4-BE49-F238E27FC236}">
                    <a16:creationId xmlns:a16="http://schemas.microsoft.com/office/drawing/2014/main" id="{DDB5A043-D63A-2A62-0716-6EA7095C2354}"/>
                  </a:ext>
                </a:extLst>
              </p:cNvPr>
              <p:cNvSpPr/>
              <p:nvPr/>
            </p:nvSpPr>
            <p:spPr>
              <a:xfrm>
                <a:off x="5632034" y="55877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2" name="Freeform 780">
                <a:extLst>
                  <a:ext uri="{FF2B5EF4-FFF2-40B4-BE49-F238E27FC236}">
                    <a16:creationId xmlns:a16="http://schemas.microsoft.com/office/drawing/2014/main" id="{5F009BA4-BD0B-9880-A8C4-8D7500B5BBD3}"/>
                  </a:ext>
                </a:extLst>
              </p:cNvPr>
              <p:cNvSpPr/>
              <p:nvPr/>
            </p:nvSpPr>
            <p:spPr>
              <a:xfrm>
                <a:off x="5674055" y="554011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3" name="Freeform 781">
                <a:extLst>
                  <a:ext uri="{FF2B5EF4-FFF2-40B4-BE49-F238E27FC236}">
                    <a16:creationId xmlns:a16="http://schemas.microsoft.com/office/drawing/2014/main" id="{5DC24DA2-327F-80E3-2DBE-384080294129}"/>
                  </a:ext>
                </a:extLst>
              </p:cNvPr>
              <p:cNvSpPr/>
              <p:nvPr/>
            </p:nvSpPr>
            <p:spPr>
              <a:xfrm>
                <a:off x="5632034" y="55877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4" name="Freeform 782">
                <a:extLst>
                  <a:ext uri="{FF2B5EF4-FFF2-40B4-BE49-F238E27FC236}">
                    <a16:creationId xmlns:a16="http://schemas.microsoft.com/office/drawing/2014/main" id="{90A4CF3F-8ADA-64F9-6A9B-6E51193EB2AE}"/>
                  </a:ext>
                </a:extLst>
              </p:cNvPr>
              <p:cNvSpPr/>
              <p:nvPr/>
            </p:nvSpPr>
            <p:spPr>
              <a:xfrm>
                <a:off x="5674055" y="554011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5" name="Freeform 783">
                <a:extLst>
                  <a:ext uri="{FF2B5EF4-FFF2-40B4-BE49-F238E27FC236}">
                    <a16:creationId xmlns:a16="http://schemas.microsoft.com/office/drawing/2014/main" id="{D145D62D-9031-55FD-863C-3DBDC13F290E}"/>
                  </a:ext>
                </a:extLst>
              </p:cNvPr>
              <p:cNvSpPr/>
              <p:nvPr/>
            </p:nvSpPr>
            <p:spPr>
              <a:xfrm>
                <a:off x="5642538"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6" name="Freeform 784">
                <a:extLst>
                  <a:ext uri="{FF2B5EF4-FFF2-40B4-BE49-F238E27FC236}">
                    <a16:creationId xmlns:a16="http://schemas.microsoft.com/office/drawing/2014/main" id="{5DE30E17-5212-E457-C7AD-7D79AA09A5ED}"/>
                  </a:ext>
                </a:extLst>
              </p:cNvPr>
              <p:cNvSpPr/>
              <p:nvPr/>
            </p:nvSpPr>
            <p:spPr>
              <a:xfrm>
                <a:off x="5684559"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7" name="Freeform 785">
                <a:extLst>
                  <a:ext uri="{FF2B5EF4-FFF2-40B4-BE49-F238E27FC236}">
                    <a16:creationId xmlns:a16="http://schemas.microsoft.com/office/drawing/2014/main" id="{D5C43FBB-355B-10D9-CB0B-FE24E03FD543}"/>
                  </a:ext>
                </a:extLst>
              </p:cNvPr>
              <p:cNvSpPr/>
              <p:nvPr/>
            </p:nvSpPr>
            <p:spPr>
              <a:xfrm>
                <a:off x="5642538"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8" name="Freeform 786">
                <a:extLst>
                  <a:ext uri="{FF2B5EF4-FFF2-40B4-BE49-F238E27FC236}">
                    <a16:creationId xmlns:a16="http://schemas.microsoft.com/office/drawing/2014/main" id="{E8838DEC-5070-BCEF-F741-9F0C11CA0989}"/>
                  </a:ext>
                </a:extLst>
              </p:cNvPr>
              <p:cNvSpPr/>
              <p:nvPr/>
            </p:nvSpPr>
            <p:spPr>
              <a:xfrm>
                <a:off x="5684559"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89" name="Freeform 787">
                <a:extLst>
                  <a:ext uri="{FF2B5EF4-FFF2-40B4-BE49-F238E27FC236}">
                    <a16:creationId xmlns:a16="http://schemas.microsoft.com/office/drawing/2014/main" id="{C765ED44-601A-2D12-D7FE-B10677BBAC5B}"/>
                  </a:ext>
                </a:extLst>
              </p:cNvPr>
              <p:cNvSpPr/>
              <p:nvPr/>
            </p:nvSpPr>
            <p:spPr>
              <a:xfrm>
                <a:off x="5650943"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0" name="Freeform 788">
                <a:extLst>
                  <a:ext uri="{FF2B5EF4-FFF2-40B4-BE49-F238E27FC236}">
                    <a16:creationId xmlns:a16="http://schemas.microsoft.com/office/drawing/2014/main" id="{92294AB4-06E7-67C1-36EC-755F6FE9C5F0}"/>
                  </a:ext>
                </a:extLst>
              </p:cNvPr>
              <p:cNvSpPr/>
              <p:nvPr/>
            </p:nvSpPr>
            <p:spPr>
              <a:xfrm>
                <a:off x="5692964"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1" name="Freeform 789">
                <a:extLst>
                  <a:ext uri="{FF2B5EF4-FFF2-40B4-BE49-F238E27FC236}">
                    <a16:creationId xmlns:a16="http://schemas.microsoft.com/office/drawing/2014/main" id="{84A17177-1068-9E1D-7686-A0C512DF81E5}"/>
                  </a:ext>
                </a:extLst>
              </p:cNvPr>
              <p:cNvSpPr/>
              <p:nvPr/>
            </p:nvSpPr>
            <p:spPr>
              <a:xfrm>
                <a:off x="5669852" y="56068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2" name="Freeform 790">
                <a:extLst>
                  <a:ext uri="{FF2B5EF4-FFF2-40B4-BE49-F238E27FC236}">
                    <a16:creationId xmlns:a16="http://schemas.microsoft.com/office/drawing/2014/main" id="{E2F74911-4114-01E8-22A4-FA456E7FC61E}"/>
                  </a:ext>
                </a:extLst>
              </p:cNvPr>
              <p:cNvSpPr/>
              <p:nvPr/>
            </p:nvSpPr>
            <p:spPr>
              <a:xfrm>
                <a:off x="5711873" y="55591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3" name="Freeform 791">
                <a:extLst>
                  <a:ext uri="{FF2B5EF4-FFF2-40B4-BE49-F238E27FC236}">
                    <a16:creationId xmlns:a16="http://schemas.microsoft.com/office/drawing/2014/main" id="{D6D362D3-9B5A-3FB1-42FA-53DA0E7F0BC7}"/>
                  </a:ext>
                </a:extLst>
              </p:cNvPr>
              <p:cNvSpPr/>
              <p:nvPr/>
            </p:nvSpPr>
            <p:spPr>
              <a:xfrm>
                <a:off x="5697166" y="564258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4" name="Freeform 792">
                <a:extLst>
                  <a:ext uri="{FF2B5EF4-FFF2-40B4-BE49-F238E27FC236}">
                    <a16:creationId xmlns:a16="http://schemas.microsoft.com/office/drawing/2014/main" id="{B1768E24-38DD-9AD6-B316-625395BC4439}"/>
                  </a:ext>
                </a:extLst>
              </p:cNvPr>
              <p:cNvSpPr/>
              <p:nvPr/>
            </p:nvSpPr>
            <p:spPr>
              <a:xfrm>
                <a:off x="5739187" y="55949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5" name="Freeform 793">
                <a:extLst>
                  <a:ext uri="{FF2B5EF4-FFF2-40B4-BE49-F238E27FC236}">
                    <a16:creationId xmlns:a16="http://schemas.microsoft.com/office/drawing/2014/main" id="{8D9F4352-104E-7E10-74C8-93BCF5DD562E}"/>
                  </a:ext>
                </a:extLst>
              </p:cNvPr>
              <p:cNvSpPr/>
              <p:nvPr/>
            </p:nvSpPr>
            <p:spPr>
              <a:xfrm>
                <a:off x="5707672" y="566164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6" name="Freeform 794">
                <a:extLst>
                  <a:ext uri="{FF2B5EF4-FFF2-40B4-BE49-F238E27FC236}">
                    <a16:creationId xmlns:a16="http://schemas.microsoft.com/office/drawing/2014/main" id="{3BA0AF72-9229-05F5-1697-A664EEAE12CC}"/>
                  </a:ext>
                </a:extLst>
              </p:cNvPr>
              <p:cNvSpPr/>
              <p:nvPr/>
            </p:nvSpPr>
            <p:spPr>
              <a:xfrm>
                <a:off x="5749693" y="56139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7" name="Freeform 795">
                <a:extLst>
                  <a:ext uri="{FF2B5EF4-FFF2-40B4-BE49-F238E27FC236}">
                    <a16:creationId xmlns:a16="http://schemas.microsoft.com/office/drawing/2014/main" id="{69422BB3-BA41-6DCE-5537-312F01E805EA}"/>
                  </a:ext>
                </a:extLst>
              </p:cNvPr>
              <p:cNvSpPr/>
              <p:nvPr/>
            </p:nvSpPr>
            <p:spPr>
              <a:xfrm>
                <a:off x="5726581" y="566164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8" name="Freeform 796">
                <a:extLst>
                  <a:ext uri="{FF2B5EF4-FFF2-40B4-BE49-F238E27FC236}">
                    <a16:creationId xmlns:a16="http://schemas.microsoft.com/office/drawing/2014/main" id="{42CEEF00-587F-813F-D3BD-0AC9159F58F4}"/>
                  </a:ext>
                </a:extLst>
              </p:cNvPr>
              <p:cNvSpPr/>
              <p:nvPr/>
            </p:nvSpPr>
            <p:spPr>
              <a:xfrm>
                <a:off x="5768602" y="56139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499" name="Freeform 797">
                <a:extLst>
                  <a:ext uri="{FF2B5EF4-FFF2-40B4-BE49-F238E27FC236}">
                    <a16:creationId xmlns:a16="http://schemas.microsoft.com/office/drawing/2014/main" id="{0F5BF1C9-EA88-7C02-6A8F-3659120EAEBD}"/>
                  </a:ext>
                </a:extLst>
              </p:cNvPr>
              <p:cNvSpPr/>
              <p:nvPr/>
            </p:nvSpPr>
            <p:spPr>
              <a:xfrm>
                <a:off x="5734985" y="567832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0" name="Freeform 798">
                <a:extLst>
                  <a:ext uri="{FF2B5EF4-FFF2-40B4-BE49-F238E27FC236}">
                    <a16:creationId xmlns:a16="http://schemas.microsoft.com/office/drawing/2014/main" id="{3299E397-A8D7-6667-36D6-E744CA9E7CA4}"/>
                  </a:ext>
                </a:extLst>
              </p:cNvPr>
              <p:cNvSpPr/>
              <p:nvPr/>
            </p:nvSpPr>
            <p:spPr>
              <a:xfrm>
                <a:off x="5777006" y="563066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1" name="Freeform 799">
                <a:extLst>
                  <a:ext uri="{FF2B5EF4-FFF2-40B4-BE49-F238E27FC236}">
                    <a16:creationId xmlns:a16="http://schemas.microsoft.com/office/drawing/2014/main" id="{288DBC2D-EFCB-693B-50B7-D5F4D4F66682}"/>
                  </a:ext>
                </a:extLst>
              </p:cNvPr>
              <p:cNvSpPr/>
              <p:nvPr/>
            </p:nvSpPr>
            <p:spPr>
              <a:xfrm>
                <a:off x="5762299" y="5697388"/>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2" name="Freeform 800">
                <a:extLst>
                  <a:ext uri="{FF2B5EF4-FFF2-40B4-BE49-F238E27FC236}">
                    <a16:creationId xmlns:a16="http://schemas.microsoft.com/office/drawing/2014/main" id="{7B8FBD90-3552-555A-91BF-41DE21D9318F}"/>
                  </a:ext>
                </a:extLst>
              </p:cNvPr>
              <p:cNvSpPr/>
              <p:nvPr/>
            </p:nvSpPr>
            <p:spPr>
              <a:xfrm>
                <a:off x="5806421" y="564973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3" name="Freeform 801">
                <a:extLst>
                  <a:ext uri="{FF2B5EF4-FFF2-40B4-BE49-F238E27FC236}">
                    <a16:creationId xmlns:a16="http://schemas.microsoft.com/office/drawing/2014/main" id="{B1241858-9B72-AC57-918B-D164A39174BB}"/>
                  </a:ext>
                </a:extLst>
              </p:cNvPr>
              <p:cNvSpPr/>
              <p:nvPr/>
            </p:nvSpPr>
            <p:spPr>
              <a:xfrm>
                <a:off x="5772804" y="571645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4" name="Freeform 802">
                <a:extLst>
                  <a:ext uri="{FF2B5EF4-FFF2-40B4-BE49-F238E27FC236}">
                    <a16:creationId xmlns:a16="http://schemas.microsoft.com/office/drawing/2014/main" id="{96ACD214-8244-D222-1C1D-0E5BE3CD0A86}"/>
                  </a:ext>
                </a:extLst>
              </p:cNvPr>
              <p:cNvSpPr/>
              <p:nvPr/>
            </p:nvSpPr>
            <p:spPr>
              <a:xfrm>
                <a:off x="5814825" y="5668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5" name="Freeform 803">
                <a:extLst>
                  <a:ext uri="{FF2B5EF4-FFF2-40B4-BE49-F238E27FC236}">
                    <a16:creationId xmlns:a16="http://schemas.microsoft.com/office/drawing/2014/main" id="{AD917087-53A6-1595-6420-5E24BEE3FACF}"/>
                  </a:ext>
                </a:extLst>
              </p:cNvPr>
              <p:cNvSpPr/>
              <p:nvPr/>
            </p:nvSpPr>
            <p:spPr>
              <a:xfrm>
                <a:off x="5781208" y="571645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6" name="Freeform 804">
                <a:extLst>
                  <a:ext uri="{FF2B5EF4-FFF2-40B4-BE49-F238E27FC236}">
                    <a16:creationId xmlns:a16="http://schemas.microsoft.com/office/drawing/2014/main" id="{9DBFA032-8259-5A3F-BD30-BB1D0775C700}"/>
                  </a:ext>
                </a:extLst>
              </p:cNvPr>
              <p:cNvSpPr/>
              <p:nvPr/>
            </p:nvSpPr>
            <p:spPr>
              <a:xfrm>
                <a:off x="5823230" y="5668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7" name="Freeform 805">
                <a:extLst>
                  <a:ext uri="{FF2B5EF4-FFF2-40B4-BE49-F238E27FC236}">
                    <a16:creationId xmlns:a16="http://schemas.microsoft.com/office/drawing/2014/main" id="{925509A5-EEFA-2D92-7D3D-FDD9A9033E0A}"/>
                  </a:ext>
                </a:extLst>
              </p:cNvPr>
              <p:cNvSpPr/>
              <p:nvPr/>
            </p:nvSpPr>
            <p:spPr>
              <a:xfrm>
                <a:off x="5810623"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8" name="Freeform 806">
                <a:extLst>
                  <a:ext uri="{FF2B5EF4-FFF2-40B4-BE49-F238E27FC236}">
                    <a16:creationId xmlns:a16="http://schemas.microsoft.com/office/drawing/2014/main" id="{F00698CE-3F30-008D-CDF7-3EECB6B0AD7E}"/>
                  </a:ext>
                </a:extLst>
              </p:cNvPr>
              <p:cNvSpPr/>
              <p:nvPr/>
            </p:nvSpPr>
            <p:spPr>
              <a:xfrm>
                <a:off x="5852644"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09" name="Freeform 807">
                <a:extLst>
                  <a:ext uri="{FF2B5EF4-FFF2-40B4-BE49-F238E27FC236}">
                    <a16:creationId xmlns:a16="http://schemas.microsoft.com/office/drawing/2014/main" id="{88CA042A-CA67-F3E0-5AA5-F321025E0AF7}"/>
                  </a:ext>
                </a:extLst>
              </p:cNvPr>
              <p:cNvSpPr/>
              <p:nvPr/>
            </p:nvSpPr>
            <p:spPr>
              <a:xfrm>
                <a:off x="5810623"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0" name="Freeform 808">
                <a:extLst>
                  <a:ext uri="{FF2B5EF4-FFF2-40B4-BE49-F238E27FC236}">
                    <a16:creationId xmlns:a16="http://schemas.microsoft.com/office/drawing/2014/main" id="{BB6B37E9-78DE-A27F-737B-9165B8737B42}"/>
                  </a:ext>
                </a:extLst>
              </p:cNvPr>
              <p:cNvSpPr/>
              <p:nvPr/>
            </p:nvSpPr>
            <p:spPr>
              <a:xfrm>
                <a:off x="5852644"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1" name="Freeform 809">
                <a:extLst>
                  <a:ext uri="{FF2B5EF4-FFF2-40B4-BE49-F238E27FC236}">
                    <a16:creationId xmlns:a16="http://schemas.microsoft.com/office/drawing/2014/main" id="{92F7DAF2-8740-5671-9A7C-8A3E2B340CD2}"/>
                  </a:ext>
                </a:extLst>
              </p:cNvPr>
              <p:cNvSpPr/>
              <p:nvPr/>
            </p:nvSpPr>
            <p:spPr>
              <a:xfrm>
                <a:off x="5819027"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2" name="Freeform 810">
                <a:extLst>
                  <a:ext uri="{FF2B5EF4-FFF2-40B4-BE49-F238E27FC236}">
                    <a16:creationId xmlns:a16="http://schemas.microsoft.com/office/drawing/2014/main" id="{DC192E45-1BB5-E767-86FD-F430D9C0A9BF}"/>
                  </a:ext>
                </a:extLst>
              </p:cNvPr>
              <p:cNvSpPr/>
              <p:nvPr/>
            </p:nvSpPr>
            <p:spPr>
              <a:xfrm>
                <a:off x="5861048"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3" name="Freeform 811">
                <a:extLst>
                  <a:ext uri="{FF2B5EF4-FFF2-40B4-BE49-F238E27FC236}">
                    <a16:creationId xmlns:a16="http://schemas.microsoft.com/office/drawing/2014/main" id="{FB02F96D-7F36-A453-0677-4645A4B2FD3A}"/>
                  </a:ext>
                </a:extLst>
              </p:cNvPr>
              <p:cNvSpPr/>
              <p:nvPr/>
            </p:nvSpPr>
            <p:spPr>
              <a:xfrm>
                <a:off x="5837937"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4" name="Freeform 812">
                <a:extLst>
                  <a:ext uri="{FF2B5EF4-FFF2-40B4-BE49-F238E27FC236}">
                    <a16:creationId xmlns:a16="http://schemas.microsoft.com/office/drawing/2014/main" id="{788154BF-F5FA-5FB0-7937-00B151D550F0}"/>
                  </a:ext>
                </a:extLst>
              </p:cNvPr>
              <p:cNvSpPr/>
              <p:nvPr/>
            </p:nvSpPr>
            <p:spPr>
              <a:xfrm>
                <a:off x="5879958"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5" name="Freeform 813">
                <a:extLst>
                  <a:ext uri="{FF2B5EF4-FFF2-40B4-BE49-F238E27FC236}">
                    <a16:creationId xmlns:a16="http://schemas.microsoft.com/office/drawing/2014/main" id="{43BDF04C-5A9F-2340-59A5-2095797614B0}"/>
                  </a:ext>
                </a:extLst>
              </p:cNvPr>
              <p:cNvSpPr/>
              <p:nvPr/>
            </p:nvSpPr>
            <p:spPr>
              <a:xfrm>
                <a:off x="5848442" y="573551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6" name="Freeform 814">
                <a:extLst>
                  <a:ext uri="{FF2B5EF4-FFF2-40B4-BE49-F238E27FC236}">
                    <a16:creationId xmlns:a16="http://schemas.microsoft.com/office/drawing/2014/main" id="{D263AFE8-7D34-DE48-D4F1-2ACA7476F8BE}"/>
                  </a:ext>
                </a:extLst>
              </p:cNvPr>
              <p:cNvSpPr/>
              <p:nvPr/>
            </p:nvSpPr>
            <p:spPr>
              <a:xfrm>
                <a:off x="5890463" y="568785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7" name="Freeform 815">
                <a:extLst>
                  <a:ext uri="{FF2B5EF4-FFF2-40B4-BE49-F238E27FC236}">
                    <a16:creationId xmlns:a16="http://schemas.microsoft.com/office/drawing/2014/main" id="{77890F96-7788-C288-5032-1D76D6F46EF4}"/>
                  </a:ext>
                </a:extLst>
              </p:cNvPr>
              <p:cNvSpPr/>
              <p:nvPr/>
            </p:nvSpPr>
            <p:spPr>
              <a:xfrm>
                <a:off x="6035435" y="57545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8" name="Freeform 816">
                <a:extLst>
                  <a:ext uri="{FF2B5EF4-FFF2-40B4-BE49-F238E27FC236}">
                    <a16:creationId xmlns:a16="http://schemas.microsoft.com/office/drawing/2014/main" id="{1F3CFB06-8C76-D27C-B0C1-8E43B1DFAC07}"/>
                  </a:ext>
                </a:extLst>
              </p:cNvPr>
              <p:cNvSpPr/>
              <p:nvPr/>
            </p:nvSpPr>
            <p:spPr>
              <a:xfrm>
                <a:off x="6077456" y="570692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19" name="Freeform 817">
                <a:extLst>
                  <a:ext uri="{FF2B5EF4-FFF2-40B4-BE49-F238E27FC236}">
                    <a16:creationId xmlns:a16="http://schemas.microsoft.com/office/drawing/2014/main" id="{43EA132B-B5F5-FF6A-0AA8-5368A120BF48}"/>
                  </a:ext>
                </a:extLst>
              </p:cNvPr>
              <p:cNvSpPr/>
              <p:nvPr/>
            </p:nvSpPr>
            <p:spPr>
              <a:xfrm>
                <a:off x="604383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0" name="Freeform 818">
                <a:extLst>
                  <a:ext uri="{FF2B5EF4-FFF2-40B4-BE49-F238E27FC236}">
                    <a16:creationId xmlns:a16="http://schemas.microsoft.com/office/drawing/2014/main" id="{E70417CD-A849-3D4D-0DCD-EA8F47F2E870}"/>
                  </a:ext>
                </a:extLst>
              </p:cNvPr>
              <p:cNvSpPr/>
              <p:nvPr/>
            </p:nvSpPr>
            <p:spPr>
              <a:xfrm>
                <a:off x="6085860"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1" name="Freeform 819">
                <a:extLst>
                  <a:ext uri="{FF2B5EF4-FFF2-40B4-BE49-F238E27FC236}">
                    <a16:creationId xmlns:a16="http://schemas.microsoft.com/office/drawing/2014/main" id="{D8429218-4943-89C9-E14A-C04A79D7BBA5}"/>
                  </a:ext>
                </a:extLst>
              </p:cNvPr>
              <p:cNvSpPr/>
              <p:nvPr/>
            </p:nvSpPr>
            <p:spPr>
              <a:xfrm>
                <a:off x="6071153"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2" name="Freeform 820">
                <a:extLst>
                  <a:ext uri="{FF2B5EF4-FFF2-40B4-BE49-F238E27FC236}">
                    <a16:creationId xmlns:a16="http://schemas.microsoft.com/office/drawing/2014/main" id="{5E841121-614E-3CCA-61BF-BDC8A09AADBD}"/>
                  </a:ext>
                </a:extLst>
              </p:cNvPr>
              <p:cNvSpPr/>
              <p:nvPr/>
            </p:nvSpPr>
            <p:spPr>
              <a:xfrm>
                <a:off x="6113174"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3" name="Freeform 821">
                <a:extLst>
                  <a:ext uri="{FF2B5EF4-FFF2-40B4-BE49-F238E27FC236}">
                    <a16:creationId xmlns:a16="http://schemas.microsoft.com/office/drawing/2014/main" id="{0F4F20CA-2BB6-916B-972B-ED157F2BA8E7}"/>
                  </a:ext>
                </a:extLst>
              </p:cNvPr>
              <p:cNvSpPr/>
              <p:nvPr/>
            </p:nvSpPr>
            <p:spPr>
              <a:xfrm>
                <a:off x="608165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4" name="Freeform 822">
                <a:extLst>
                  <a:ext uri="{FF2B5EF4-FFF2-40B4-BE49-F238E27FC236}">
                    <a16:creationId xmlns:a16="http://schemas.microsoft.com/office/drawing/2014/main" id="{FC92086C-F9C1-C35D-51F4-6CDA4834512D}"/>
                  </a:ext>
                </a:extLst>
              </p:cNvPr>
              <p:cNvSpPr/>
              <p:nvPr/>
            </p:nvSpPr>
            <p:spPr>
              <a:xfrm>
                <a:off x="6123680"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5" name="Freeform 823">
                <a:extLst>
                  <a:ext uri="{FF2B5EF4-FFF2-40B4-BE49-F238E27FC236}">
                    <a16:creationId xmlns:a16="http://schemas.microsoft.com/office/drawing/2014/main" id="{C45B0927-0113-BB3C-0887-7455F29C8157}"/>
                  </a:ext>
                </a:extLst>
              </p:cNvPr>
              <p:cNvSpPr/>
              <p:nvPr/>
            </p:nvSpPr>
            <p:spPr>
              <a:xfrm>
                <a:off x="6100569" y="57736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6" name="Freeform 824">
                <a:extLst>
                  <a:ext uri="{FF2B5EF4-FFF2-40B4-BE49-F238E27FC236}">
                    <a16:creationId xmlns:a16="http://schemas.microsoft.com/office/drawing/2014/main" id="{794230F3-52C8-0C8A-3B68-D0CF43C03593}"/>
                  </a:ext>
                </a:extLst>
              </p:cNvPr>
              <p:cNvSpPr/>
              <p:nvPr/>
            </p:nvSpPr>
            <p:spPr>
              <a:xfrm>
                <a:off x="6142589" y="57259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7" name="Freeform 825">
                <a:extLst>
                  <a:ext uri="{FF2B5EF4-FFF2-40B4-BE49-F238E27FC236}">
                    <a16:creationId xmlns:a16="http://schemas.microsoft.com/office/drawing/2014/main" id="{7E55ADBE-45A1-6BD7-21C5-50EAF2A449BB}"/>
                  </a:ext>
                </a:extLst>
              </p:cNvPr>
              <p:cNvSpPr/>
              <p:nvPr/>
            </p:nvSpPr>
            <p:spPr>
              <a:xfrm>
                <a:off x="6146791"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8" name="Freeform 826">
                <a:extLst>
                  <a:ext uri="{FF2B5EF4-FFF2-40B4-BE49-F238E27FC236}">
                    <a16:creationId xmlns:a16="http://schemas.microsoft.com/office/drawing/2014/main" id="{A25A2DDA-B143-B734-D483-BF66700EDC8E}"/>
                  </a:ext>
                </a:extLst>
              </p:cNvPr>
              <p:cNvSpPr/>
              <p:nvPr/>
            </p:nvSpPr>
            <p:spPr>
              <a:xfrm>
                <a:off x="6188812"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29" name="Freeform 827">
                <a:extLst>
                  <a:ext uri="{FF2B5EF4-FFF2-40B4-BE49-F238E27FC236}">
                    <a16:creationId xmlns:a16="http://schemas.microsoft.com/office/drawing/2014/main" id="{22694F63-A6C3-DDFA-3284-F4CF5B72BE05}"/>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0" name="Freeform 828">
                <a:extLst>
                  <a:ext uri="{FF2B5EF4-FFF2-40B4-BE49-F238E27FC236}">
                    <a16:creationId xmlns:a16="http://schemas.microsoft.com/office/drawing/2014/main" id="{EB37EFC0-8452-DD9B-DB8B-188C90CEF584}"/>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1" name="Freeform 829">
                <a:extLst>
                  <a:ext uri="{FF2B5EF4-FFF2-40B4-BE49-F238E27FC236}">
                    <a16:creationId xmlns:a16="http://schemas.microsoft.com/office/drawing/2014/main" id="{40BE4366-4DB5-D2D2-18F0-3075EBE836BC}"/>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2" name="Freeform 830">
                <a:extLst>
                  <a:ext uri="{FF2B5EF4-FFF2-40B4-BE49-F238E27FC236}">
                    <a16:creationId xmlns:a16="http://schemas.microsoft.com/office/drawing/2014/main" id="{2B0E63E1-A5A9-8924-FE9C-1FAFC9EC4CFB}"/>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3" name="Freeform 831">
                <a:extLst>
                  <a:ext uri="{FF2B5EF4-FFF2-40B4-BE49-F238E27FC236}">
                    <a16:creationId xmlns:a16="http://schemas.microsoft.com/office/drawing/2014/main" id="{90B5F9F2-FB53-F670-E66B-156E9636C780}"/>
                  </a:ext>
                </a:extLst>
              </p:cNvPr>
              <p:cNvSpPr/>
              <p:nvPr/>
            </p:nvSpPr>
            <p:spPr>
              <a:xfrm>
                <a:off x="6155195"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4" name="Freeform 832">
                <a:extLst>
                  <a:ext uri="{FF2B5EF4-FFF2-40B4-BE49-F238E27FC236}">
                    <a16:creationId xmlns:a16="http://schemas.microsoft.com/office/drawing/2014/main" id="{B421B12E-BE0C-1954-25B3-62B996DE0550}"/>
                  </a:ext>
                </a:extLst>
              </p:cNvPr>
              <p:cNvSpPr/>
              <p:nvPr/>
            </p:nvSpPr>
            <p:spPr>
              <a:xfrm>
                <a:off x="6197216"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5" name="Freeform 833">
                <a:extLst>
                  <a:ext uri="{FF2B5EF4-FFF2-40B4-BE49-F238E27FC236}">
                    <a16:creationId xmlns:a16="http://schemas.microsoft.com/office/drawing/2014/main" id="{B5456F8E-C476-0329-B53B-4B105BF3410A}"/>
                  </a:ext>
                </a:extLst>
              </p:cNvPr>
              <p:cNvSpPr/>
              <p:nvPr/>
            </p:nvSpPr>
            <p:spPr>
              <a:xfrm>
                <a:off x="6165701"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6" name="Freeform 834">
                <a:extLst>
                  <a:ext uri="{FF2B5EF4-FFF2-40B4-BE49-F238E27FC236}">
                    <a16:creationId xmlns:a16="http://schemas.microsoft.com/office/drawing/2014/main" id="{0CC8E17D-0B7E-9C94-763C-76632B0975ED}"/>
                  </a:ext>
                </a:extLst>
              </p:cNvPr>
              <p:cNvSpPr/>
              <p:nvPr/>
            </p:nvSpPr>
            <p:spPr>
              <a:xfrm>
                <a:off x="6207722"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7" name="Freeform 835">
                <a:extLst>
                  <a:ext uri="{FF2B5EF4-FFF2-40B4-BE49-F238E27FC236}">
                    <a16:creationId xmlns:a16="http://schemas.microsoft.com/office/drawing/2014/main" id="{0F6C5B32-1834-F4DA-2900-136256F76C33}"/>
                  </a:ext>
                </a:extLst>
              </p:cNvPr>
              <p:cNvSpPr/>
              <p:nvPr/>
            </p:nvSpPr>
            <p:spPr>
              <a:xfrm>
                <a:off x="6203519"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8" name="Freeform 836">
                <a:extLst>
                  <a:ext uri="{FF2B5EF4-FFF2-40B4-BE49-F238E27FC236}">
                    <a16:creationId xmlns:a16="http://schemas.microsoft.com/office/drawing/2014/main" id="{EB5FA510-95CD-87BF-AB25-0206448B15F8}"/>
                  </a:ext>
                </a:extLst>
              </p:cNvPr>
              <p:cNvSpPr/>
              <p:nvPr/>
            </p:nvSpPr>
            <p:spPr>
              <a:xfrm>
                <a:off x="6245540"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39" name="Freeform 837">
                <a:extLst>
                  <a:ext uri="{FF2B5EF4-FFF2-40B4-BE49-F238E27FC236}">
                    <a16:creationId xmlns:a16="http://schemas.microsoft.com/office/drawing/2014/main" id="{C543AD23-9EB1-B342-E315-99749606A83C}"/>
                  </a:ext>
                </a:extLst>
              </p:cNvPr>
              <p:cNvSpPr/>
              <p:nvPr/>
            </p:nvSpPr>
            <p:spPr>
              <a:xfrm>
                <a:off x="6220328" y="58117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0" name="Freeform 838">
                <a:extLst>
                  <a:ext uri="{FF2B5EF4-FFF2-40B4-BE49-F238E27FC236}">
                    <a16:creationId xmlns:a16="http://schemas.microsoft.com/office/drawing/2014/main" id="{02CD0918-0FF1-305E-4237-4CE7846D2CD0}"/>
                  </a:ext>
                </a:extLst>
              </p:cNvPr>
              <p:cNvSpPr/>
              <p:nvPr/>
            </p:nvSpPr>
            <p:spPr>
              <a:xfrm>
                <a:off x="6262349" y="57641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3" name="Freeform 839">
                <a:extLst>
                  <a:ext uri="{FF2B5EF4-FFF2-40B4-BE49-F238E27FC236}">
                    <a16:creationId xmlns:a16="http://schemas.microsoft.com/office/drawing/2014/main" id="{F1A4DBE2-613E-3BE4-2E82-84426F78275D}"/>
                  </a:ext>
                </a:extLst>
              </p:cNvPr>
              <p:cNvSpPr/>
              <p:nvPr/>
            </p:nvSpPr>
            <p:spPr>
              <a:xfrm>
                <a:off x="6268652" y="58927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4" name="Freeform 840">
                <a:extLst>
                  <a:ext uri="{FF2B5EF4-FFF2-40B4-BE49-F238E27FC236}">
                    <a16:creationId xmlns:a16="http://schemas.microsoft.com/office/drawing/2014/main" id="{418C29E9-9B93-C0A0-98EA-881BB9BFBBED}"/>
                  </a:ext>
                </a:extLst>
              </p:cNvPr>
              <p:cNvSpPr/>
              <p:nvPr/>
            </p:nvSpPr>
            <p:spPr>
              <a:xfrm>
                <a:off x="6310673" y="584512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5" name="Freeform 841">
                <a:extLst>
                  <a:ext uri="{FF2B5EF4-FFF2-40B4-BE49-F238E27FC236}">
                    <a16:creationId xmlns:a16="http://schemas.microsoft.com/office/drawing/2014/main" id="{E50EF789-A264-866A-5189-F038EC37D23C}"/>
                  </a:ext>
                </a:extLst>
              </p:cNvPr>
              <p:cNvSpPr/>
              <p:nvPr/>
            </p:nvSpPr>
            <p:spPr>
              <a:xfrm>
                <a:off x="6277056" y="58927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6" name="Freeform 842">
                <a:extLst>
                  <a:ext uri="{FF2B5EF4-FFF2-40B4-BE49-F238E27FC236}">
                    <a16:creationId xmlns:a16="http://schemas.microsoft.com/office/drawing/2014/main" id="{5C3D9B26-BBC5-CC2B-196B-07C4EAC0A644}"/>
                  </a:ext>
                </a:extLst>
              </p:cNvPr>
              <p:cNvSpPr/>
              <p:nvPr/>
            </p:nvSpPr>
            <p:spPr>
              <a:xfrm>
                <a:off x="6319077" y="584512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7" name="Freeform 843">
                <a:extLst>
                  <a:ext uri="{FF2B5EF4-FFF2-40B4-BE49-F238E27FC236}">
                    <a16:creationId xmlns:a16="http://schemas.microsoft.com/office/drawing/2014/main" id="{A50B8660-027D-4209-46AE-759984088DF1}"/>
                  </a:ext>
                </a:extLst>
              </p:cNvPr>
              <p:cNvSpPr/>
              <p:nvPr/>
            </p:nvSpPr>
            <p:spPr>
              <a:xfrm>
                <a:off x="6314874" y="59547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8" name="Freeform 844">
                <a:extLst>
                  <a:ext uri="{FF2B5EF4-FFF2-40B4-BE49-F238E27FC236}">
                    <a16:creationId xmlns:a16="http://schemas.microsoft.com/office/drawing/2014/main" id="{C3C204AE-1937-CF08-3EA9-915EB4E91ECD}"/>
                  </a:ext>
                </a:extLst>
              </p:cNvPr>
              <p:cNvSpPr/>
              <p:nvPr/>
            </p:nvSpPr>
            <p:spPr>
              <a:xfrm>
                <a:off x="6356897" y="590708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49" name="Freeform 845">
                <a:extLst>
                  <a:ext uri="{FF2B5EF4-FFF2-40B4-BE49-F238E27FC236}">
                    <a16:creationId xmlns:a16="http://schemas.microsoft.com/office/drawing/2014/main" id="{25C9BC8A-83AE-9880-22A2-4938DB2DEB5E}"/>
                  </a:ext>
                </a:extLst>
              </p:cNvPr>
              <p:cNvSpPr/>
              <p:nvPr/>
            </p:nvSpPr>
            <p:spPr>
              <a:xfrm>
                <a:off x="6333784" y="595473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0" name="Freeform 846">
                <a:extLst>
                  <a:ext uri="{FF2B5EF4-FFF2-40B4-BE49-F238E27FC236}">
                    <a16:creationId xmlns:a16="http://schemas.microsoft.com/office/drawing/2014/main" id="{5D195392-6636-D281-E6AC-02AACD84D7A8}"/>
                  </a:ext>
                </a:extLst>
              </p:cNvPr>
              <p:cNvSpPr/>
              <p:nvPr/>
            </p:nvSpPr>
            <p:spPr>
              <a:xfrm>
                <a:off x="6375805" y="5907081"/>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1" name="Freeform 847">
                <a:extLst>
                  <a:ext uri="{FF2B5EF4-FFF2-40B4-BE49-F238E27FC236}">
                    <a16:creationId xmlns:a16="http://schemas.microsoft.com/office/drawing/2014/main" id="{4346280F-D18E-E60F-A636-A1E30FEED8DD}"/>
                  </a:ext>
                </a:extLst>
              </p:cNvPr>
              <p:cNvSpPr/>
              <p:nvPr/>
            </p:nvSpPr>
            <p:spPr>
              <a:xfrm>
                <a:off x="6361098" y="601669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2" name="Freeform 848">
                <a:extLst>
                  <a:ext uri="{FF2B5EF4-FFF2-40B4-BE49-F238E27FC236}">
                    <a16:creationId xmlns:a16="http://schemas.microsoft.com/office/drawing/2014/main" id="{80B30887-9FE1-D08A-CCE1-38A4082390B3}"/>
                  </a:ext>
                </a:extLst>
              </p:cNvPr>
              <p:cNvSpPr/>
              <p:nvPr/>
            </p:nvSpPr>
            <p:spPr>
              <a:xfrm>
                <a:off x="6403119" y="596903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3" name="Freeform 849">
                <a:extLst>
                  <a:ext uri="{FF2B5EF4-FFF2-40B4-BE49-F238E27FC236}">
                    <a16:creationId xmlns:a16="http://schemas.microsoft.com/office/drawing/2014/main" id="{0503DE2D-6DB8-AE6F-FBC6-C8817618077E}"/>
                  </a:ext>
                </a:extLst>
              </p:cNvPr>
              <p:cNvSpPr/>
              <p:nvPr/>
            </p:nvSpPr>
            <p:spPr>
              <a:xfrm>
                <a:off x="6361098" y="601669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4" name="Freeform 850">
                <a:extLst>
                  <a:ext uri="{FF2B5EF4-FFF2-40B4-BE49-F238E27FC236}">
                    <a16:creationId xmlns:a16="http://schemas.microsoft.com/office/drawing/2014/main" id="{7937C1D0-A72A-CE4A-DD33-8A0AA983A896}"/>
                  </a:ext>
                </a:extLst>
              </p:cNvPr>
              <p:cNvSpPr/>
              <p:nvPr/>
            </p:nvSpPr>
            <p:spPr>
              <a:xfrm>
                <a:off x="6403119" y="596903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5" name="Freeform 851">
                <a:extLst>
                  <a:ext uri="{FF2B5EF4-FFF2-40B4-BE49-F238E27FC236}">
                    <a16:creationId xmlns:a16="http://schemas.microsoft.com/office/drawing/2014/main" id="{C3EDB31B-F594-9F9B-394C-F2FA22747855}"/>
                  </a:ext>
                </a:extLst>
              </p:cNvPr>
              <p:cNvSpPr/>
              <p:nvPr/>
            </p:nvSpPr>
            <p:spPr>
              <a:xfrm>
                <a:off x="6398918" y="6038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6" name="Freeform 852">
                <a:extLst>
                  <a:ext uri="{FF2B5EF4-FFF2-40B4-BE49-F238E27FC236}">
                    <a16:creationId xmlns:a16="http://schemas.microsoft.com/office/drawing/2014/main" id="{05D60EDC-657E-3582-ADC3-8E976C27C5AA}"/>
                  </a:ext>
                </a:extLst>
              </p:cNvPr>
              <p:cNvSpPr/>
              <p:nvPr/>
            </p:nvSpPr>
            <p:spPr>
              <a:xfrm>
                <a:off x="6440939" y="5990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7" name="Freeform 853">
                <a:extLst>
                  <a:ext uri="{FF2B5EF4-FFF2-40B4-BE49-F238E27FC236}">
                    <a16:creationId xmlns:a16="http://schemas.microsoft.com/office/drawing/2014/main" id="{0C2ECA2C-FFBE-DB70-0066-27B0897D6217}"/>
                  </a:ext>
                </a:extLst>
              </p:cNvPr>
              <p:cNvSpPr/>
              <p:nvPr/>
            </p:nvSpPr>
            <p:spPr>
              <a:xfrm>
                <a:off x="6417826" y="6038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8" name="Freeform 854">
                <a:extLst>
                  <a:ext uri="{FF2B5EF4-FFF2-40B4-BE49-F238E27FC236}">
                    <a16:creationId xmlns:a16="http://schemas.microsoft.com/office/drawing/2014/main" id="{0EE3AAFB-4F17-8C68-A376-3485583D46B3}"/>
                  </a:ext>
                </a:extLst>
              </p:cNvPr>
              <p:cNvSpPr/>
              <p:nvPr/>
            </p:nvSpPr>
            <p:spPr>
              <a:xfrm>
                <a:off x="6459847" y="5990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59" name="Freeform 855">
                <a:extLst>
                  <a:ext uri="{FF2B5EF4-FFF2-40B4-BE49-F238E27FC236}">
                    <a16:creationId xmlns:a16="http://schemas.microsoft.com/office/drawing/2014/main" id="{0DDDCE14-E981-DFEB-84AF-1497AC8B74DA}"/>
                  </a:ext>
                </a:extLst>
              </p:cNvPr>
              <p:cNvSpPr/>
              <p:nvPr/>
            </p:nvSpPr>
            <p:spPr>
              <a:xfrm>
                <a:off x="6436736" y="605958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0" name="Freeform 856">
                <a:extLst>
                  <a:ext uri="{FF2B5EF4-FFF2-40B4-BE49-F238E27FC236}">
                    <a16:creationId xmlns:a16="http://schemas.microsoft.com/office/drawing/2014/main" id="{7882A9B5-FD8B-3AAF-2245-5BCCE574A1A2}"/>
                  </a:ext>
                </a:extLst>
              </p:cNvPr>
              <p:cNvSpPr/>
              <p:nvPr/>
            </p:nvSpPr>
            <p:spPr>
              <a:xfrm>
                <a:off x="6478757" y="601192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1" name="Freeform 857">
                <a:extLst>
                  <a:ext uri="{FF2B5EF4-FFF2-40B4-BE49-F238E27FC236}">
                    <a16:creationId xmlns:a16="http://schemas.microsoft.com/office/drawing/2014/main" id="{28BA0D85-1898-D102-169C-6D75C003763E}"/>
                  </a:ext>
                </a:extLst>
              </p:cNvPr>
              <p:cNvSpPr/>
              <p:nvPr/>
            </p:nvSpPr>
            <p:spPr>
              <a:xfrm>
                <a:off x="6482960"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2" name="Freeform 858">
                <a:extLst>
                  <a:ext uri="{FF2B5EF4-FFF2-40B4-BE49-F238E27FC236}">
                    <a16:creationId xmlns:a16="http://schemas.microsoft.com/office/drawing/2014/main" id="{E6EA6CA9-7CB7-F738-7810-53291BF4A8DF}"/>
                  </a:ext>
                </a:extLst>
              </p:cNvPr>
              <p:cNvSpPr/>
              <p:nvPr/>
            </p:nvSpPr>
            <p:spPr>
              <a:xfrm>
                <a:off x="6524981"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3" name="Freeform 859">
                <a:extLst>
                  <a:ext uri="{FF2B5EF4-FFF2-40B4-BE49-F238E27FC236}">
                    <a16:creationId xmlns:a16="http://schemas.microsoft.com/office/drawing/2014/main" id="{E7AEB0F8-5D93-B59F-AAA3-72825AB1EE8C}"/>
                  </a:ext>
                </a:extLst>
              </p:cNvPr>
              <p:cNvSpPr/>
              <p:nvPr/>
            </p:nvSpPr>
            <p:spPr>
              <a:xfrm>
                <a:off x="650186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4" name="Freeform 860">
                <a:extLst>
                  <a:ext uri="{FF2B5EF4-FFF2-40B4-BE49-F238E27FC236}">
                    <a16:creationId xmlns:a16="http://schemas.microsoft.com/office/drawing/2014/main" id="{774D6F52-DF0C-8013-7DF9-F0039640D676}"/>
                  </a:ext>
                </a:extLst>
              </p:cNvPr>
              <p:cNvSpPr/>
              <p:nvPr/>
            </p:nvSpPr>
            <p:spPr>
              <a:xfrm>
                <a:off x="654388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5" name="Freeform 861">
                <a:extLst>
                  <a:ext uri="{FF2B5EF4-FFF2-40B4-BE49-F238E27FC236}">
                    <a16:creationId xmlns:a16="http://schemas.microsoft.com/office/drawing/2014/main" id="{EE2E8B78-FBAF-D583-08D7-F6979567836E}"/>
                  </a:ext>
                </a:extLst>
              </p:cNvPr>
              <p:cNvSpPr/>
              <p:nvPr/>
            </p:nvSpPr>
            <p:spPr>
              <a:xfrm>
                <a:off x="650186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6" name="Freeform 862">
                <a:extLst>
                  <a:ext uri="{FF2B5EF4-FFF2-40B4-BE49-F238E27FC236}">
                    <a16:creationId xmlns:a16="http://schemas.microsoft.com/office/drawing/2014/main" id="{3C307617-7EE2-2FE3-A543-FB2ABA96B453}"/>
                  </a:ext>
                </a:extLst>
              </p:cNvPr>
              <p:cNvSpPr/>
              <p:nvPr/>
            </p:nvSpPr>
            <p:spPr>
              <a:xfrm>
                <a:off x="654388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7" name="Freeform 863">
                <a:extLst>
                  <a:ext uri="{FF2B5EF4-FFF2-40B4-BE49-F238E27FC236}">
                    <a16:creationId xmlns:a16="http://schemas.microsoft.com/office/drawing/2014/main" id="{FCA40EE5-C4D2-10D0-2F9B-0217B5DA9AD3}"/>
                  </a:ext>
                </a:extLst>
              </p:cNvPr>
              <p:cNvSpPr/>
              <p:nvPr/>
            </p:nvSpPr>
            <p:spPr>
              <a:xfrm>
                <a:off x="6529182"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8" name="Freeform 864">
                <a:extLst>
                  <a:ext uri="{FF2B5EF4-FFF2-40B4-BE49-F238E27FC236}">
                    <a16:creationId xmlns:a16="http://schemas.microsoft.com/office/drawing/2014/main" id="{1E072E73-EC64-D500-DAB2-EBCD9FBF913D}"/>
                  </a:ext>
                </a:extLst>
              </p:cNvPr>
              <p:cNvSpPr/>
              <p:nvPr/>
            </p:nvSpPr>
            <p:spPr>
              <a:xfrm>
                <a:off x="6571203"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69" name="Freeform 865">
                <a:extLst>
                  <a:ext uri="{FF2B5EF4-FFF2-40B4-BE49-F238E27FC236}">
                    <a16:creationId xmlns:a16="http://schemas.microsoft.com/office/drawing/2014/main" id="{9D818B85-47C9-104E-082B-C7509B3D2E7B}"/>
                  </a:ext>
                </a:extLst>
              </p:cNvPr>
              <p:cNvSpPr/>
              <p:nvPr/>
            </p:nvSpPr>
            <p:spPr>
              <a:xfrm>
                <a:off x="6539688" y="60810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0" name="Freeform 866">
                <a:extLst>
                  <a:ext uri="{FF2B5EF4-FFF2-40B4-BE49-F238E27FC236}">
                    <a16:creationId xmlns:a16="http://schemas.microsoft.com/office/drawing/2014/main" id="{73D163E3-C026-4240-C464-E3DF7FA59B9A}"/>
                  </a:ext>
                </a:extLst>
              </p:cNvPr>
              <p:cNvSpPr/>
              <p:nvPr/>
            </p:nvSpPr>
            <p:spPr>
              <a:xfrm>
                <a:off x="6581709" y="60333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1" name="Freeform 867">
                <a:extLst>
                  <a:ext uri="{FF2B5EF4-FFF2-40B4-BE49-F238E27FC236}">
                    <a16:creationId xmlns:a16="http://schemas.microsoft.com/office/drawing/2014/main" id="{0B5B1215-DD1E-22CD-AC19-53C3E81F4CF7}"/>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2" name="Freeform 868">
                <a:extLst>
                  <a:ext uri="{FF2B5EF4-FFF2-40B4-BE49-F238E27FC236}">
                    <a16:creationId xmlns:a16="http://schemas.microsoft.com/office/drawing/2014/main" id="{F61C80FA-B99B-860A-DF4E-EAA5B113A09A}"/>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3" name="Freeform 869">
                <a:extLst>
                  <a:ext uri="{FF2B5EF4-FFF2-40B4-BE49-F238E27FC236}">
                    <a16:creationId xmlns:a16="http://schemas.microsoft.com/office/drawing/2014/main" id="{9D8B6C2E-E3C2-446B-697D-DDD153DDA6A1}"/>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4" name="Freeform 870">
                <a:extLst>
                  <a:ext uri="{FF2B5EF4-FFF2-40B4-BE49-F238E27FC236}">
                    <a16:creationId xmlns:a16="http://schemas.microsoft.com/office/drawing/2014/main" id="{246D142E-780D-3954-6271-73F9D6FE054D}"/>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5" name="Freeform 871">
                <a:extLst>
                  <a:ext uri="{FF2B5EF4-FFF2-40B4-BE49-F238E27FC236}">
                    <a16:creationId xmlns:a16="http://schemas.microsoft.com/office/drawing/2014/main" id="{B9000933-0EF4-8A69-A51F-787C449F78FD}"/>
                  </a:ext>
                </a:extLst>
              </p:cNvPr>
              <p:cNvSpPr/>
              <p:nvPr/>
            </p:nvSpPr>
            <p:spPr>
              <a:xfrm>
                <a:off x="6567001" y="6102478"/>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6" name="Freeform 872">
                <a:extLst>
                  <a:ext uri="{FF2B5EF4-FFF2-40B4-BE49-F238E27FC236}">
                    <a16:creationId xmlns:a16="http://schemas.microsoft.com/office/drawing/2014/main" id="{16E92D12-992C-3123-2D6C-1599580268A8}"/>
                  </a:ext>
                </a:extLst>
              </p:cNvPr>
              <p:cNvSpPr/>
              <p:nvPr/>
            </p:nvSpPr>
            <p:spPr>
              <a:xfrm>
                <a:off x="6609022" y="6054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7" name="Freeform 873">
                <a:extLst>
                  <a:ext uri="{FF2B5EF4-FFF2-40B4-BE49-F238E27FC236}">
                    <a16:creationId xmlns:a16="http://schemas.microsoft.com/office/drawing/2014/main" id="{0A913EE4-8071-7C26-0614-B0FD8F8B5999}"/>
                  </a:ext>
                </a:extLst>
              </p:cNvPr>
              <p:cNvSpPr/>
              <p:nvPr/>
            </p:nvSpPr>
            <p:spPr>
              <a:xfrm>
                <a:off x="6575405"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8" name="Freeform 874">
                <a:extLst>
                  <a:ext uri="{FF2B5EF4-FFF2-40B4-BE49-F238E27FC236}">
                    <a16:creationId xmlns:a16="http://schemas.microsoft.com/office/drawing/2014/main" id="{48741692-9CCB-562F-E60D-1EE656C383B5}"/>
                  </a:ext>
                </a:extLst>
              </p:cNvPr>
              <p:cNvSpPr/>
              <p:nvPr/>
            </p:nvSpPr>
            <p:spPr>
              <a:xfrm>
                <a:off x="661742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79" name="Freeform 875">
                <a:extLst>
                  <a:ext uri="{FF2B5EF4-FFF2-40B4-BE49-F238E27FC236}">
                    <a16:creationId xmlns:a16="http://schemas.microsoft.com/office/drawing/2014/main" id="{F3EAD967-D2CE-552F-7AA0-729A49BCDC76}"/>
                  </a:ext>
                </a:extLst>
              </p:cNvPr>
              <p:cNvSpPr/>
              <p:nvPr/>
            </p:nvSpPr>
            <p:spPr>
              <a:xfrm>
                <a:off x="6585911"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0" name="Freeform 876">
                <a:extLst>
                  <a:ext uri="{FF2B5EF4-FFF2-40B4-BE49-F238E27FC236}">
                    <a16:creationId xmlns:a16="http://schemas.microsoft.com/office/drawing/2014/main" id="{21561600-DFBB-D1A6-8B57-D3EA5989023C}"/>
                  </a:ext>
                </a:extLst>
              </p:cNvPr>
              <p:cNvSpPr/>
              <p:nvPr/>
            </p:nvSpPr>
            <p:spPr>
              <a:xfrm>
                <a:off x="6627932"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1" name="Freeform 877">
                <a:extLst>
                  <a:ext uri="{FF2B5EF4-FFF2-40B4-BE49-F238E27FC236}">
                    <a16:creationId xmlns:a16="http://schemas.microsoft.com/office/drawing/2014/main" id="{36E997F8-7EE5-4E42-3A0A-FB8E574CA3D7}"/>
                  </a:ext>
                </a:extLst>
              </p:cNvPr>
              <p:cNvSpPr/>
              <p:nvPr/>
            </p:nvSpPr>
            <p:spPr>
              <a:xfrm>
                <a:off x="6594315"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2" name="Freeform 878">
                <a:extLst>
                  <a:ext uri="{FF2B5EF4-FFF2-40B4-BE49-F238E27FC236}">
                    <a16:creationId xmlns:a16="http://schemas.microsoft.com/office/drawing/2014/main" id="{50441C1F-85E6-07B0-CC9B-B6A41442D959}"/>
                  </a:ext>
                </a:extLst>
              </p:cNvPr>
              <p:cNvSpPr/>
              <p:nvPr/>
            </p:nvSpPr>
            <p:spPr>
              <a:xfrm>
                <a:off x="663633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3" name="Freeform 879">
                <a:extLst>
                  <a:ext uri="{FF2B5EF4-FFF2-40B4-BE49-F238E27FC236}">
                    <a16:creationId xmlns:a16="http://schemas.microsoft.com/office/drawing/2014/main" id="{90213206-AB5C-A3FA-D796-8B1CD8586DBA}"/>
                  </a:ext>
                </a:extLst>
              </p:cNvPr>
              <p:cNvSpPr/>
              <p:nvPr/>
            </p:nvSpPr>
            <p:spPr>
              <a:xfrm>
                <a:off x="660482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4" name="Freeform 880">
                <a:extLst>
                  <a:ext uri="{FF2B5EF4-FFF2-40B4-BE49-F238E27FC236}">
                    <a16:creationId xmlns:a16="http://schemas.microsoft.com/office/drawing/2014/main" id="{0793EB35-C14C-AAF5-A7FD-B4AF49D28E45}"/>
                  </a:ext>
                </a:extLst>
              </p:cNvPr>
              <p:cNvSpPr/>
              <p:nvPr/>
            </p:nvSpPr>
            <p:spPr>
              <a:xfrm>
                <a:off x="6646841"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5" name="Freeform 881">
                <a:extLst>
                  <a:ext uri="{FF2B5EF4-FFF2-40B4-BE49-F238E27FC236}">
                    <a16:creationId xmlns:a16="http://schemas.microsoft.com/office/drawing/2014/main" id="{E14B8F0B-4811-F4A6-D815-F4E209182AC7}"/>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6" name="Freeform 882">
                <a:extLst>
                  <a:ext uri="{FF2B5EF4-FFF2-40B4-BE49-F238E27FC236}">
                    <a16:creationId xmlns:a16="http://schemas.microsoft.com/office/drawing/2014/main" id="{AF7C0750-AB3F-2E9A-44DD-15E6F9E387E0}"/>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7" name="Freeform 883">
                <a:extLst>
                  <a:ext uri="{FF2B5EF4-FFF2-40B4-BE49-F238E27FC236}">
                    <a16:creationId xmlns:a16="http://schemas.microsoft.com/office/drawing/2014/main" id="{64286BED-6644-9116-A8D9-DF0136508121}"/>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8" name="Freeform 884">
                <a:extLst>
                  <a:ext uri="{FF2B5EF4-FFF2-40B4-BE49-F238E27FC236}">
                    <a16:creationId xmlns:a16="http://schemas.microsoft.com/office/drawing/2014/main" id="{C0514D98-119E-7E5B-D4D9-B5D66F88ADEC}"/>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89" name="Freeform 885">
                <a:extLst>
                  <a:ext uri="{FF2B5EF4-FFF2-40B4-BE49-F238E27FC236}">
                    <a16:creationId xmlns:a16="http://schemas.microsoft.com/office/drawing/2014/main" id="{8675F880-6799-D33E-2DE7-924E5AC6B5D0}"/>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0" name="Freeform 886">
                <a:extLst>
                  <a:ext uri="{FF2B5EF4-FFF2-40B4-BE49-F238E27FC236}">
                    <a16:creationId xmlns:a16="http://schemas.microsoft.com/office/drawing/2014/main" id="{924A6A85-8068-1330-D91F-083337E0BBC7}"/>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1" name="Freeform 887">
                <a:extLst>
                  <a:ext uri="{FF2B5EF4-FFF2-40B4-BE49-F238E27FC236}">
                    <a16:creationId xmlns:a16="http://schemas.microsoft.com/office/drawing/2014/main" id="{4C75B2F9-16B7-164E-3A30-BC5989C7A8A9}"/>
                  </a:ext>
                </a:extLst>
              </p:cNvPr>
              <p:cNvSpPr/>
              <p:nvPr/>
            </p:nvSpPr>
            <p:spPr>
              <a:xfrm>
                <a:off x="6613224"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2" name="Freeform 888">
                <a:extLst>
                  <a:ext uri="{FF2B5EF4-FFF2-40B4-BE49-F238E27FC236}">
                    <a16:creationId xmlns:a16="http://schemas.microsoft.com/office/drawing/2014/main" id="{8A74F814-2F8A-4F0E-7A71-4BA76DFCFC37}"/>
                  </a:ext>
                </a:extLst>
              </p:cNvPr>
              <p:cNvSpPr/>
              <p:nvPr/>
            </p:nvSpPr>
            <p:spPr>
              <a:xfrm>
                <a:off x="6655246"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3" name="Freeform 889">
                <a:extLst>
                  <a:ext uri="{FF2B5EF4-FFF2-40B4-BE49-F238E27FC236}">
                    <a16:creationId xmlns:a16="http://schemas.microsoft.com/office/drawing/2014/main" id="{37286692-2187-37E4-02BF-FE1183CD050F}"/>
                  </a:ext>
                </a:extLst>
              </p:cNvPr>
              <p:cNvSpPr/>
              <p:nvPr/>
            </p:nvSpPr>
            <p:spPr>
              <a:xfrm>
                <a:off x="662373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4" name="Freeform 890">
                <a:extLst>
                  <a:ext uri="{FF2B5EF4-FFF2-40B4-BE49-F238E27FC236}">
                    <a16:creationId xmlns:a16="http://schemas.microsoft.com/office/drawing/2014/main" id="{A79E4DEF-8003-8D5A-6B93-FF8A0B45F230}"/>
                  </a:ext>
                </a:extLst>
              </p:cNvPr>
              <p:cNvSpPr/>
              <p:nvPr/>
            </p:nvSpPr>
            <p:spPr>
              <a:xfrm>
                <a:off x="6665750"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5" name="Freeform 891">
                <a:extLst>
                  <a:ext uri="{FF2B5EF4-FFF2-40B4-BE49-F238E27FC236}">
                    <a16:creationId xmlns:a16="http://schemas.microsoft.com/office/drawing/2014/main" id="{7EF20B00-B594-9CB6-4629-18367477F97E}"/>
                  </a:ext>
                </a:extLst>
              </p:cNvPr>
              <p:cNvSpPr/>
              <p:nvPr/>
            </p:nvSpPr>
            <p:spPr>
              <a:xfrm>
                <a:off x="6623730" y="612392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6" name="Freeform 892">
                <a:extLst>
                  <a:ext uri="{FF2B5EF4-FFF2-40B4-BE49-F238E27FC236}">
                    <a16:creationId xmlns:a16="http://schemas.microsoft.com/office/drawing/2014/main" id="{C50C868B-E1AE-BD5C-8701-665716D7F238}"/>
                  </a:ext>
                </a:extLst>
              </p:cNvPr>
              <p:cNvSpPr/>
              <p:nvPr/>
            </p:nvSpPr>
            <p:spPr>
              <a:xfrm>
                <a:off x="6665750" y="607626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7" name="Freeform 893">
                <a:extLst>
                  <a:ext uri="{FF2B5EF4-FFF2-40B4-BE49-F238E27FC236}">
                    <a16:creationId xmlns:a16="http://schemas.microsoft.com/office/drawing/2014/main" id="{34476878-A097-A739-4819-F70018CFC0EA}"/>
                  </a:ext>
                </a:extLst>
              </p:cNvPr>
              <p:cNvSpPr/>
              <p:nvPr/>
            </p:nvSpPr>
            <p:spPr>
              <a:xfrm>
                <a:off x="6632133" y="61477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8" name="Freeform 894">
                <a:extLst>
                  <a:ext uri="{FF2B5EF4-FFF2-40B4-BE49-F238E27FC236}">
                    <a16:creationId xmlns:a16="http://schemas.microsoft.com/office/drawing/2014/main" id="{DDDF82EC-953D-50EF-9156-640BCD8D3682}"/>
                  </a:ext>
                </a:extLst>
              </p:cNvPr>
              <p:cNvSpPr/>
              <p:nvPr/>
            </p:nvSpPr>
            <p:spPr>
              <a:xfrm>
                <a:off x="6674154" y="610009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599" name="Freeform 895">
                <a:extLst>
                  <a:ext uri="{FF2B5EF4-FFF2-40B4-BE49-F238E27FC236}">
                    <a16:creationId xmlns:a16="http://schemas.microsoft.com/office/drawing/2014/main" id="{F3E90377-646E-9BB9-7029-21E45FE0A45F}"/>
                  </a:ext>
                </a:extLst>
              </p:cNvPr>
              <p:cNvSpPr/>
              <p:nvPr/>
            </p:nvSpPr>
            <p:spPr>
              <a:xfrm>
                <a:off x="6642639" y="614775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0" name="Freeform 896">
                <a:extLst>
                  <a:ext uri="{FF2B5EF4-FFF2-40B4-BE49-F238E27FC236}">
                    <a16:creationId xmlns:a16="http://schemas.microsoft.com/office/drawing/2014/main" id="{41373DE2-D042-D55B-91B7-B514299FB635}"/>
                  </a:ext>
                </a:extLst>
              </p:cNvPr>
              <p:cNvSpPr/>
              <p:nvPr/>
            </p:nvSpPr>
            <p:spPr>
              <a:xfrm>
                <a:off x="6684660" y="610009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1" name="Freeform 897">
                <a:extLst>
                  <a:ext uri="{FF2B5EF4-FFF2-40B4-BE49-F238E27FC236}">
                    <a16:creationId xmlns:a16="http://schemas.microsoft.com/office/drawing/2014/main" id="{C3043DCB-8313-8672-34A4-8DA72D22445B}"/>
                  </a:ext>
                </a:extLst>
              </p:cNvPr>
              <p:cNvSpPr/>
              <p:nvPr/>
            </p:nvSpPr>
            <p:spPr>
              <a:xfrm>
                <a:off x="6669953" y="617158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2" name="Freeform 898">
                <a:extLst>
                  <a:ext uri="{FF2B5EF4-FFF2-40B4-BE49-F238E27FC236}">
                    <a16:creationId xmlns:a16="http://schemas.microsoft.com/office/drawing/2014/main" id="{9FAF2F4A-7912-D10A-D8A2-D5E9EEB97488}"/>
                  </a:ext>
                </a:extLst>
              </p:cNvPr>
              <p:cNvSpPr/>
              <p:nvPr/>
            </p:nvSpPr>
            <p:spPr>
              <a:xfrm>
                <a:off x="6711974" y="61239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3" name="Freeform 899">
                <a:extLst>
                  <a:ext uri="{FF2B5EF4-FFF2-40B4-BE49-F238E27FC236}">
                    <a16:creationId xmlns:a16="http://schemas.microsoft.com/office/drawing/2014/main" id="{1FE751EC-D911-0D13-9A56-11B1FDB1A0BE}"/>
                  </a:ext>
                </a:extLst>
              </p:cNvPr>
              <p:cNvSpPr/>
              <p:nvPr/>
            </p:nvSpPr>
            <p:spPr>
              <a:xfrm>
                <a:off x="6678357" y="619541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4" name="Freeform 900">
                <a:extLst>
                  <a:ext uri="{FF2B5EF4-FFF2-40B4-BE49-F238E27FC236}">
                    <a16:creationId xmlns:a16="http://schemas.microsoft.com/office/drawing/2014/main" id="{D7B74E94-F268-5C27-E7FA-E3DFB96DD003}"/>
                  </a:ext>
                </a:extLst>
              </p:cNvPr>
              <p:cNvSpPr/>
              <p:nvPr/>
            </p:nvSpPr>
            <p:spPr>
              <a:xfrm>
                <a:off x="6720378" y="614775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5" name="Freeform 901">
                <a:extLst>
                  <a:ext uri="{FF2B5EF4-FFF2-40B4-BE49-F238E27FC236}">
                    <a16:creationId xmlns:a16="http://schemas.microsoft.com/office/drawing/2014/main" id="{AA4A5948-BEC4-8856-2A79-754A712C80F1}"/>
                  </a:ext>
                </a:extLst>
              </p:cNvPr>
              <p:cNvSpPr/>
              <p:nvPr/>
            </p:nvSpPr>
            <p:spPr>
              <a:xfrm>
                <a:off x="6688862" y="619541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6" name="Freeform 902">
                <a:extLst>
                  <a:ext uri="{FF2B5EF4-FFF2-40B4-BE49-F238E27FC236}">
                    <a16:creationId xmlns:a16="http://schemas.microsoft.com/office/drawing/2014/main" id="{E916B6FC-5C4C-9453-23C3-04509EEDC069}"/>
                  </a:ext>
                </a:extLst>
              </p:cNvPr>
              <p:cNvSpPr/>
              <p:nvPr/>
            </p:nvSpPr>
            <p:spPr>
              <a:xfrm>
                <a:off x="6730883" y="614775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7" name="Freeform 903">
                <a:extLst>
                  <a:ext uri="{FF2B5EF4-FFF2-40B4-BE49-F238E27FC236}">
                    <a16:creationId xmlns:a16="http://schemas.microsoft.com/office/drawing/2014/main" id="{A6B702BF-6D47-F61E-0DE4-49D3C8DC869F}"/>
                  </a:ext>
                </a:extLst>
              </p:cNvPr>
              <p:cNvSpPr/>
              <p:nvPr/>
            </p:nvSpPr>
            <p:spPr>
              <a:xfrm>
                <a:off x="6707771" y="622162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8" name="Freeform 904">
                <a:extLst>
                  <a:ext uri="{FF2B5EF4-FFF2-40B4-BE49-F238E27FC236}">
                    <a16:creationId xmlns:a16="http://schemas.microsoft.com/office/drawing/2014/main" id="{0F0861C6-FF64-D7BC-BC91-D42AAA9D63EF}"/>
                  </a:ext>
                </a:extLst>
              </p:cNvPr>
              <p:cNvSpPr/>
              <p:nvPr/>
            </p:nvSpPr>
            <p:spPr>
              <a:xfrm>
                <a:off x="6749792" y="617396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09" name="Freeform 905">
                <a:extLst>
                  <a:ext uri="{FF2B5EF4-FFF2-40B4-BE49-F238E27FC236}">
                    <a16:creationId xmlns:a16="http://schemas.microsoft.com/office/drawing/2014/main" id="{C6B70168-9B42-5CA4-80D7-5ACCF31F4365}"/>
                  </a:ext>
                </a:extLst>
              </p:cNvPr>
              <p:cNvSpPr/>
              <p:nvPr/>
            </p:nvSpPr>
            <p:spPr>
              <a:xfrm>
                <a:off x="6716175" y="624545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0" name="Freeform 906">
                <a:extLst>
                  <a:ext uri="{FF2B5EF4-FFF2-40B4-BE49-F238E27FC236}">
                    <a16:creationId xmlns:a16="http://schemas.microsoft.com/office/drawing/2014/main" id="{EE35B1D2-849D-90BD-6501-8CE64565D39E}"/>
                  </a:ext>
                </a:extLst>
              </p:cNvPr>
              <p:cNvSpPr/>
              <p:nvPr/>
            </p:nvSpPr>
            <p:spPr>
              <a:xfrm>
                <a:off x="6758196" y="61977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1" name="Freeform 907">
                <a:extLst>
                  <a:ext uri="{FF2B5EF4-FFF2-40B4-BE49-F238E27FC236}">
                    <a16:creationId xmlns:a16="http://schemas.microsoft.com/office/drawing/2014/main" id="{F4633906-95A0-D54F-CA7B-9DA8721F1831}"/>
                  </a:ext>
                </a:extLst>
              </p:cNvPr>
              <p:cNvSpPr/>
              <p:nvPr/>
            </p:nvSpPr>
            <p:spPr>
              <a:xfrm>
                <a:off x="6743489" y="629549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2" name="Freeform 908">
                <a:extLst>
                  <a:ext uri="{FF2B5EF4-FFF2-40B4-BE49-F238E27FC236}">
                    <a16:creationId xmlns:a16="http://schemas.microsoft.com/office/drawing/2014/main" id="{E03CF98F-53FC-6F20-A367-9CF9500B9BDC}"/>
                  </a:ext>
                </a:extLst>
              </p:cNvPr>
              <p:cNvSpPr/>
              <p:nvPr/>
            </p:nvSpPr>
            <p:spPr>
              <a:xfrm>
                <a:off x="6785510" y="62478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3" name="Freeform 909">
                <a:extLst>
                  <a:ext uri="{FF2B5EF4-FFF2-40B4-BE49-F238E27FC236}">
                    <a16:creationId xmlns:a16="http://schemas.microsoft.com/office/drawing/2014/main" id="{B06F6B14-F167-F67C-5385-A5146777F077}"/>
                  </a:ext>
                </a:extLst>
              </p:cNvPr>
              <p:cNvSpPr/>
              <p:nvPr/>
            </p:nvSpPr>
            <p:spPr>
              <a:xfrm>
                <a:off x="6762399" y="631931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4" name="Freeform 910">
                <a:extLst>
                  <a:ext uri="{FF2B5EF4-FFF2-40B4-BE49-F238E27FC236}">
                    <a16:creationId xmlns:a16="http://schemas.microsoft.com/office/drawing/2014/main" id="{8A3FE1C3-4DFC-47A9-3CA4-960A7F15BB36}"/>
                  </a:ext>
                </a:extLst>
              </p:cNvPr>
              <p:cNvSpPr/>
              <p:nvPr/>
            </p:nvSpPr>
            <p:spPr>
              <a:xfrm>
                <a:off x="6804420" y="627166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5" name="Freeform 911">
                <a:extLst>
                  <a:ext uri="{FF2B5EF4-FFF2-40B4-BE49-F238E27FC236}">
                    <a16:creationId xmlns:a16="http://schemas.microsoft.com/office/drawing/2014/main" id="{4849FE97-A815-4184-7F4C-2C56D99CDD09}"/>
                  </a:ext>
                </a:extLst>
              </p:cNvPr>
              <p:cNvSpPr/>
              <p:nvPr/>
            </p:nvSpPr>
            <p:spPr>
              <a:xfrm>
                <a:off x="6827531"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6" name="Freeform 912">
                <a:extLst>
                  <a:ext uri="{FF2B5EF4-FFF2-40B4-BE49-F238E27FC236}">
                    <a16:creationId xmlns:a16="http://schemas.microsoft.com/office/drawing/2014/main" id="{8EAF83F0-59FD-D10B-81CB-C217F4AAD7DC}"/>
                  </a:ext>
                </a:extLst>
              </p:cNvPr>
              <p:cNvSpPr/>
              <p:nvPr/>
            </p:nvSpPr>
            <p:spPr>
              <a:xfrm>
                <a:off x="6869552"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7" name="Freeform 913">
                <a:extLst>
                  <a:ext uri="{FF2B5EF4-FFF2-40B4-BE49-F238E27FC236}">
                    <a16:creationId xmlns:a16="http://schemas.microsoft.com/office/drawing/2014/main" id="{3BD3633F-9962-4F44-80D7-D83AD5D843E7}"/>
                  </a:ext>
                </a:extLst>
              </p:cNvPr>
              <p:cNvSpPr/>
              <p:nvPr/>
            </p:nvSpPr>
            <p:spPr>
              <a:xfrm>
                <a:off x="6856947"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8" name="Freeform 914">
                <a:extLst>
                  <a:ext uri="{FF2B5EF4-FFF2-40B4-BE49-F238E27FC236}">
                    <a16:creationId xmlns:a16="http://schemas.microsoft.com/office/drawing/2014/main" id="{875A4950-54CA-B8BC-3B69-6680EEBB13BE}"/>
                  </a:ext>
                </a:extLst>
              </p:cNvPr>
              <p:cNvSpPr/>
              <p:nvPr/>
            </p:nvSpPr>
            <p:spPr>
              <a:xfrm>
                <a:off x="6898968"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19" name="Freeform 915">
                <a:extLst>
                  <a:ext uri="{FF2B5EF4-FFF2-40B4-BE49-F238E27FC236}">
                    <a16:creationId xmlns:a16="http://schemas.microsoft.com/office/drawing/2014/main" id="{79B3363F-A30C-C192-0495-1FC064E68B9A}"/>
                  </a:ext>
                </a:extLst>
              </p:cNvPr>
              <p:cNvSpPr/>
              <p:nvPr/>
            </p:nvSpPr>
            <p:spPr>
              <a:xfrm>
                <a:off x="6856947"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0" name="Freeform 916">
                <a:extLst>
                  <a:ext uri="{FF2B5EF4-FFF2-40B4-BE49-F238E27FC236}">
                    <a16:creationId xmlns:a16="http://schemas.microsoft.com/office/drawing/2014/main" id="{C1A24A38-7181-214C-C82A-A250F494810C}"/>
                  </a:ext>
                </a:extLst>
              </p:cNvPr>
              <p:cNvSpPr/>
              <p:nvPr/>
            </p:nvSpPr>
            <p:spPr>
              <a:xfrm>
                <a:off x="6898968"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1" name="Freeform 917">
                <a:extLst>
                  <a:ext uri="{FF2B5EF4-FFF2-40B4-BE49-F238E27FC236}">
                    <a16:creationId xmlns:a16="http://schemas.microsoft.com/office/drawing/2014/main" id="{60BAF25C-024B-1187-F523-06D929ECC435}"/>
                  </a:ext>
                </a:extLst>
              </p:cNvPr>
              <p:cNvSpPr/>
              <p:nvPr/>
            </p:nvSpPr>
            <p:spPr>
              <a:xfrm>
                <a:off x="6875855"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2" name="Freeform 918">
                <a:extLst>
                  <a:ext uri="{FF2B5EF4-FFF2-40B4-BE49-F238E27FC236}">
                    <a16:creationId xmlns:a16="http://schemas.microsoft.com/office/drawing/2014/main" id="{BB0590AB-B3EA-7A28-EFC5-47FBDABDCAFE}"/>
                  </a:ext>
                </a:extLst>
              </p:cNvPr>
              <p:cNvSpPr/>
              <p:nvPr/>
            </p:nvSpPr>
            <p:spPr>
              <a:xfrm>
                <a:off x="6917876"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3" name="Freeform 919">
                <a:extLst>
                  <a:ext uri="{FF2B5EF4-FFF2-40B4-BE49-F238E27FC236}">
                    <a16:creationId xmlns:a16="http://schemas.microsoft.com/office/drawing/2014/main" id="{83577542-6228-20B3-E24F-63371938F637}"/>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4" name="Freeform 920">
                <a:extLst>
                  <a:ext uri="{FF2B5EF4-FFF2-40B4-BE49-F238E27FC236}">
                    <a16:creationId xmlns:a16="http://schemas.microsoft.com/office/drawing/2014/main" id="{09C4EAA3-51C6-77CB-5174-DB565EE4B128}"/>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5" name="Freeform 921">
                <a:extLst>
                  <a:ext uri="{FF2B5EF4-FFF2-40B4-BE49-F238E27FC236}">
                    <a16:creationId xmlns:a16="http://schemas.microsoft.com/office/drawing/2014/main" id="{1219B563-EC4C-3E85-8DB0-2D28699F299D}"/>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6" name="Freeform 922">
                <a:extLst>
                  <a:ext uri="{FF2B5EF4-FFF2-40B4-BE49-F238E27FC236}">
                    <a16:creationId xmlns:a16="http://schemas.microsoft.com/office/drawing/2014/main" id="{CA9A1B4D-8D28-C70F-7CC9-F48CFC96BEF2}"/>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7" name="Freeform 923">
                <a:extLst>
                  <a:ext uri="{FF2B5EF4-FFF2-40B4-BE49-F238E27FC236}">
                    <a16:creationId xmlns:a16="http://schemas.microsoft.com/office/drawing/2014/main" id="{E1FFD249-5117-D8A9-4D2A-8BC5944E4EE7}"/>
                  </a:ext>
                </a:extLst>
              </p:cNvPr>
              <p:cNvSpPr/>
              <p:nvPr/>
            </p:nvSpPr>
            <p:spPr>
              <a:xfrm>
                <a:off x="6884260" y="634553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8" name="Freeform 924">
                <a:extLst>
                  <a:ext uri="{FF2B5EF4-FFF2-40B4-BE49-F238E27FC236}">
                    <a16:creationId xmlns:a16="http://schemas.microsoft.com/office/drawing/2014/main" id="{1537B101-BF0A-7162-21CD-073579CDBA27}"/>
                  </a:ext>
                </a:extLst>
              </p:cNvPr>
              <p:cNvSpPr/>
              <p:nvPr/>
            </p:nvSpPr>
            <p:spPr>
              <a:xfrm>
                <a:off x="6926281" y="629787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29" name="Freeform 925">
                <a:extLst>
                  <a:ext uri="{FF2B5EF4-FFF2-40B4-BE49-F238E27FC236}">
                    <a16:creationId xmlns:a16="http://schemas.microsoft.com/office/drawing/2014/main" id="{B3D44575-0F2F-4A75-BA23-4F9821322BB6}"/>
                  </a:ext>
                </a:extLst>
              </p:cNvPr>
              <p:cNvSpPr/>
              <p:nvPr/>
            </p:nvSpPr>
            <p:spPr>
              <a:xfrm>
                <a:off x="6894765" y="637174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0" name="Freeform 926">
                <a:extLst>
                  <a:ext uri="{FF2B5EF4-FFF2-40B4-BE49-F238E27FC236}">
                    <a16:creationId xmlns:a16="http://schemas.microsoft.com/office/drawing/2014/main" id="{09D91483-D33A-F471-B040-9C59A862F84A}"/>
                  </a:ext>
                </a:extLst>
              </p:cNvPr>
              <p:cNvSpPr/>
              <p:nvPr/>
            </p:nvSpPr>
            <p:spPr>
              <a:xfrm>
                <a:off x="6936786" y="632408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1" name="Freeform 927">
                <a:extLst>
                  <a:ext uri="{FF2B5EF4-FFF2-40B4-BE49-F238E27FC236}">
                    <a16:creationId xmlns:a16="http://schemas.microsoft.com/office/drawing/2014/main" id="{4FB0A120-439C-9714-AE15-BF0A7D3347B0}"/>
                  </a:ext>
                </a:extLst>
              </p:cNvPr>
              <p:cNvSpPr/>
              <p:nvPr/>
            </p:nvSpPr>
            <p:spPr>
              <a:xfrm>
                <a:off x="690316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2" name="Freeform 928">
                <a:extLst>
                  <a:ext uri="{FF2B5EF4-FFF2-40B4-BE49-F238E27FC236}">
                    <a16:creationId xmlns:a16="http://schemas.microsoft.com/office/drawing/2014/main" id="{D34988DF-B365-D731-6603-8E2A5168CB37}"/>
                  </a:ext>
                </a:extLst>
              </p:cNvPr>
              <p:cNvSpPr/>
              <p:nvPr/>
            </p:nvSpPr>
            <p:spPr>
              <a:xfrm>
                <a:off x="694519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3" name="Freeform 929">
                <a:extLst>
                  <a:ext uri="{FF2B5EF4-FFF2-40B4-BE49-F238E27FC236}">
                    <a16:creationId xmlns:a16="http://schemas.microsoft.com/office/drawing/2014/main" id="{B397B2C9-3F38-5964-8471-762846F1EFCF}"/>
                  </a:ext>
                </a:extLst>
              </p:cNvPr>
              <p:cNvSpPr/>
              <p:nvPr/>
            </p:nvSpPr>
            <p:spPr>
              <a:xfrm>
                <a:off x="692207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4" name="Freeform 930">
                <a:extLst>
                  <a:ext uri="{FF2B5EF4-FFF2-40B4-BE49-F238E27FC236}">
                    <a16:creationId xmlns:a16="http://schemas.microsoft.com/office/drawing/2014/main" id="{EEFFCC75-E8C7-D4D8-3F37-780DBCCE9566}"/>
                  </a:ext>
                </a:extLst>
              </p:cNvPr>
              <p:cNvSpPr/>
              <p:nvPr/>
            </p:nvSpPr>
            <p:spPr>
              <a:xfrm>
                <a:off x="696410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5" name="Freeform 931">
                <a:extLst>
                  <a:ext uri="{FF2B5EF4-FFF2-40B4-BE49-F238E27FC236}">
                    <a16:creationId xmlns:a16="http://schemas.microsoft.com/office/drawing/2014/main" id="{B8B8E84E-44D5-6D0C-2317-8BD34118D59B}"/>
                  </a:ext>
                </a:extLst>
              </p:cNvPr>
              <p:cNvSpPr/>
              <p:nvPr/>
            </p:nvSpPr>
            <p:spPr>
              <a:xfrm>
                <a:off x="6922079" y="639795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6" name="Freeform 932">
                <a:extLst>
                  <a:ext uri="{FF2B5EF4-FFF2-40B4-BE49-F238E27FC236}">
                    <a16:creationId xmlns:a16="http://schemas.microsoft.com/office/drawing/2014/main" id="{F12C1B77-F3E8-0225-3C89-37EEB4094F33}"/>
                  </a:ext>
                </a:extLst>
              </p:cNvPr>
              <p:cNvSpPr/>
              <p:nvPr/>
            </p:nvSpPr>
            <p:spPr>
              <a:xfrm>
                <a:off x="6964100" y="6350297"/>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7" name="Freeform 933">
                <a:extLst>
                  <a:ext uri="{FF2B5EF4-FFF2-40B4-BE49-F238E27FC236}">
                    <a16:creationId xmlns:a16="http://schemas.microsoft.com/office/drawing/2014/main" id="{5904FBEF-18EE-80A1-5791-DFFD2051A94F}"/>
                  </a:ext>
                </a:extLst>
              </p:cNvPr>
              <p:cNvSpPr/>
              <p:nvPr/>
            </p:nvSpPr>
            <p:spPr>
              <a:xfrm>
                <a:off x="6930483"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8" name="Freeform 934">
                <a:extLst>
                  <a:ext uri="{FF2B5EF4-FFF2-40B4-BE49-F238E27FC236}">
                    <a16:creationId xmlns:a16="http://schemas.microsoft.com/office/drawing/2014/main" id="{E59A483A-7AED-63DE-9189-67BA9654412E}"/>
                  </a:ext>
                </a:extLst>
              </p:cNvPr>
              <p:cNvSpPr/>
              <p:nvPr/>
            </p:nvSpPr>
            <p:spPr>
              <a:xfrm>
                <a:off x="6972504"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39" name="Freeform 935">
                <a:extLst>
                  <a:ext uri="{FF2B5EF4-FFF2-40B4-BE49-F238E27FC236}">
                    <a16:creationId xmlns:a16="http://schemas.microsoft.com/office/drawing/2014/main" id="{8FF26915-9580-E643-A596-D5CC2967825B}"/>
                  </a:ext>
                </a:extLst>
              </p:cNvPr>
              <p:cNvSpPr/>
              <p:nvPr/>
            </p:nvSpPr>
            <p:spPr>
              <a:xfrm>
                <a:off x="6940989"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0" name="Freeform 936">
                <a:extLst>
                  <a:ext uri="{FF2B5EF4-FFF2-40B4-BE49-F238E27FC236}">
                    <a16:creationId xmlns:a16="http://schemas.microsoft.com/office/drawing/2014/main" id="{240472C4-AA9D-9B05-D5BE-93BAED20B686}"/>
                  </a:ext>
                </a:extLst>
              </p:cNvPr>
              <p:cNvSpPr/>
              <p:nvPr/>
            </p:nvSpPr>
            <p:spPr>
              <a:xfrm>
                <a:off x="698300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1" name="Freeform 937">
                <a:extLst>
                  <a:ext uri="{FF2B5EF4-FFF2-40B4-BE49-F238E27FC236}">
                    <a16:creationId xmlns:a16="http://schemas.microsoft.com/office/drawing/2014/main" id="{117331D0-4E6F-E7D2-D8E1-C22B40273771}"/>
                  </a:ext>
                </a:extLst>
              </p:cNvPr>
              <p:cNvSpPr/>
              <p:nvPr/>
            </p:nvSpPr>
            <p:spPr>
              <a:xfrm>
                <a:off x="6959898"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2" name="Freeform 938">
                <a:extLst>
                  <a:ext uri="{FF2B5EF4-FFF2-40B4-BE49-F238E27FC236}">
                    <a16:creationId xmlns:a16="http://schemas.microsoft.com/office/drawing/2014/main" id="{3EBCB7CD-7F15-6567-2650-66C94A4C2325}"/>
                  </a:ext>
                </a:extLst>
              </p:cNvPr>
              <p:cNvSpPr/>
              <p:nvPr/>
            </p:nvSpPr>
            <p:spPr>
              <a:xfrm>
                <a:off x="700191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3" name="Freeform 939">
                <a:extLst>
                  <a:ext uri="{FF2B5EF4-FFF2-40B4-BE49-F238E27FC236}">
                    <a16:creationId xmlns:a16="http://schemas.microsoft.com/office/drawing/2014/main" id="{54762CB8-C05E-D5D3-DC0C-DB42D4293FE1}"/>
                  </a:ext>
                </a:extLst>
              </p:cNvPr>
              <p:cNvSpPr/>
              <p:nvPr/>
            </p:nvSpPr>
            <p:spPr>
              <a:xfrm>
                <a:off x="6959898"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4" name="Freeform 940">
                <a:extLst>
                  <a:ext uri="{FF2B5EF4-FFF2-40B4-BE49-F238E27FC236}">
                    <a16:creationId xmlns:a16="http://schemas.microsoft.com/office/drawing/2014/main" id="{298E391F-848E-B1CA-9990-769F3C68B1A1}"/>
                  </a:ext>
                </a:extLst>
              </p:cNvPr>
              <p:cNvSpPr/>
              <p:nvPr/>
            </p:nvSpPr>
            <p:spPr>
              <a:xfrm>
                <a:off x="7001919"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5" name="Freeform 941">
                <a:extLst>
                  <a:ext uri="{FF2B5EF4-FFF2-40B4-BE49-F238E27FC236}">
                    <a16:creationId xmlns:a16="http://schemas.microsoft.com/office/drawing/2014/main" id="{8717A63C-480F-5EDD-BD89-F4768E8ED733}"/>
                  </a:ext>
                </a:extLst>
              </p:cNvPr>
              <p:cNvSpPr/>
              <p:nvPr/>
            </p:nvSpPr>
            <p:spPr>
              <a:xfrm>
                <a:off x="6978807"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6" name="Freeform 942">
                <a:extLst>
                  <a:ext uri="{FF2B5EF4-FFF2-40B4-BE49-F238E27FC236}">
                    <a16:creationId xmlns:a16="http://schemas.microsoft.com/office/drawing/2014/main" id="{858103BE-E0BB-2A30-A5D3-366B71CBB3D3}"/>
                  </a:ext>
                </a:extLst>
              </p:cNvPr>
              <p:cNvSpPr/>
              <p:nvPr/>
            </p:nvSpPr>
            <p:spPr>
              <a:xfrm>
                <a:off x="7020828"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7" name="Freeform 943">
                <a:extLst>
                  <a:ext uri="{FF2B5EF4-FFF2-40B4-BE49-F238E27FC236}">
                    <a16:creationId xmlns:a16="http://schemas.microsoft.com/office/drawing/2014/main" id="{2792583F-6776-4BC8-7516-11DD28F0C524}"/>
                  </a:ext>
                </a:extLst>
              </p:cNvPr>
              <p:cNvSpPr/>
              <p:nvPr/>
            </p:nvSpPr>
            <p:spPr>
              <a:xfrm>
                <a:off x="6987211" y="6424166"/>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8" name="Freeform 944">
                <a:extLst>
                  <a:ext uri="{FF2B5EF4-FFF2-40B4-BE49-F238E27FC236}">
                    <a16:creationId xmlns:a16="http://schemas.microsoft.com/office/drawing/2014/main" id="{0DB11D00-51CC-79F9-6BBC-C16225FE92F8}"/>
                  </a:ext>
                </a:extLst>
              </p:cNvPr>
              <p:cNvSpPr/>
              <p:nvPr/>
            </p:nvSpPr>
            <p:spPr>
              <a:xfrm>
                <a:off x="7029233" y="637650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49" name="Freeform 945">
                <a:extLst>
                  <a:ext uri="{FF2B5EF4-FFF2-40B4-BE49-F238E27FC236}">
                    <a16:creationId xmlns:a16="http://schemas.microsoft.com/office/drawing/2014/main" id="{47586C34-1F59-39A9-50C4-AABC12657215}"/>
                  </a:ext>
                </a:extLst>
              </p:cNvPr>
              <p:cNvSpPr/>
              <p:nvPr/>
            </p:nvSpPr>
            <p:spPr>
              <a:xfrm>
                <a:off x="7014524" y="650995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0" name="Freeform 946">
                <a:extLst>
                  <a:ext uri="{FF2B5EF4-FFF2-40B4-BE49-F238E27FC236}">
                    <a16:creationId xmlns:a16="http://schemas.microsoft.com/office/drawing/2014/main" id="{B0DFD832-9087-B81D-0B35-3DC991EEEA29}"/>
                  </a:ext>
                </a:extLst>
              </p:cNvPr>
              <p:cNvSpPr/>
              <p:nvPr/>
            </p:nvSpPr>
            <p:spPr>
              <a:xfrm>
                <a:off x="7056545" y="646229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1" name="Freeform 947">
                <a:extLst>
                  <a:ext uri="{FF2B5EF4-FFF2-40B4-BE49-F238E27FC236}">
                    <a16:creationId xmlns:a16="http://schemas.microsoft.com/office/drawing/2014/main" id="{3750C4BB-9C83-756B-DC43-E495EB4B6200}"/>
                  </a:ext>
                </a:extLst>
              </p:cNvPr>
              <p:cNvSpPr/>
              <p:nvPr/>
            </p:nvSpPr>
            <p:spPr>
              <a:xfrm>
                <a:off x="7071254"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2" name="Freeform 948">
                <a:extLst>
                  <a:ext uri="{FF2B5EF4-FFF2-40B4-BE49-F238E27FC236}">
                    <a16:creationId xmlns:a16="http://schemas.microsoft.com/office/drawing/2014/main" id="{2201B2E2-5243-CA22-518C-86FE4629DCA9}"/>
                  </a:ext>
                </a:extLst>
              </p:cNvPr>
              <p:cNvSpPr/>
              <p:nvPr/>
            </p:nvSpPr>
            <p:spPr>
              <a:xfrm>
                <a:off x="7113275"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3" name="Freeform 949">
                <a:extLst>
                  <a:ext uri="{FF2B5EF4-FFF2-40B4-BE49-F238E27FC236}">
                    <a16:creationId xmlns:a16="http://schemas.microsoft.com/office/drawing/2014/main" id="{56C274B3-1AFD-BA98-B5B1-B9CC2F362577}"/>
                  </a:ext>
                </a:extLst>
              </p:cNvPr>
              <p:cNvSpPr/>
              <p:nvPr/>
            </p:nvSpPr>
            <p:spPr>
              <a:xfrm>
                <a:off x="7071254"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4" name="Freeform 950">
                <a:extLst>
                  <a:ext uri="{FF2B5EF4-FFF2-40B4-BE49-F238E27FC236}">
                    <a16:creationId xmlns:a16="http://schemas.microsoft.com/office/drawing/2014/main" id="{964965BE-CA9A-A9D7-7BED-C25EC59CC258}"/>
                  </a:ext>
                </a:extLst>
              </p:cNvPr>
              <p:cNvSpPr/>
              <p:nvPr/>
            </p:nvSpPr>
            <p:spPr>
              <a:xfrm>
                <a:off x="7113275"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5" name="Freeform 951">
                <a:extLst>
                  <a:ext uri="{FF2B5EF4-FFF2-40B4-BE49-F238E27FC236}">
                    <a16:creationId xmlns:a16="http://schemas.microsoft.com/office/drawing/2014/main" id="{0CA0141B-B338-89C7-B655-4B90BB77935F}"/>
                  </a:ext>
                </a:extLst>
              </p:cNvPr>
              <p:cNvSpPr/>
              <p:nvPr/>
            </p:nvSpPr>
            <p:spPr>
              <a:xfrm>
                <a:off x="7081759"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6" name="Freeform 952">
                <a:extLst>
                  <a:ext uri="{FF2B5EF4-FFF2-40B4-BE49-F238E27FC236}">
                    <a16:creationId xmlns:a16="http://schemas.microsoft.com/office/drawing/2014/main" id="{E950D093-A2A6-B0DF-C6FE-2C939635C445}"/>
                  </a:ext>
                </a:extLst>
              </p:cNvPr>
              <p:cNvSpPr/>
              <p:nvPr/>
            </p:nvSpPr>
            <p:spPr>
              <a:xfrm>
                <a:off x="7123779"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7" name="Freeform 953">
                <a:extLst>
                  <a:ext uri="{FF2B5EF4-FFF2-40B4-BE49-F238E27FC236}">
                    <a16:creationId xmlns:a16="http://schemas.microsoft.com/office/drawing/2014/main" id="{A73184D1-27BF-5613-6B37-42C67B504DAC}"/>
                  </a:ext>
                </a:extLst>
              </p:cNvPr>
              <p:cNvSpPr/>
              <p:nvPr/>
            </p:nvSpPr>
            <p:spPr>
              <a:xfrm>
                <a:off x="7090162"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8" name="Freeform 954">
                <a:extLst>
                  <a:ext uri="{FF2B5EF4-FFF2-40B4-BE49-F238E27FC236}">
                    <a16:creationId xmlns:a16="http://schemas.microsoft.com/office/drawing/2014/main" id="{15A0D453-62DD-CBA0-C5A4-A4DC27F04DD0}"/>
                  </a:ext>
                </a:extLst>
              </p:cNvPr>
              <p:cNvSpPr/>
              <p:nvPr/>
            </p:nvSpPr>
            <p:spPr>
              <a:xfrm>
                <a:off x="7132183"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59" name="Freeform 955">
                <a:extLst>
                  <a:ext uri="{FF2B5EF4-FFF2-40B4-BE49-F238E27FC236}">
                    <a16:creationId xmlns:a16="http://schemas.microsoft.com/office/drawing/2014/main" id="{254F7C1F-979F-2E7A-8EB3-A9D957CC1ADC}"/>
                  </a:ext>
                </a:extLst>
              </p:cNvPr>
              <p:cNvSpPr/>
              <p:nvPr/>
            </p:nvSpPr>
            <p:spPr>
              <a:xfrm>
                <a:off x="7098568" y="6538545"/>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0" name="Freeform 956">
                <a:extLst>
                  <a:ext uri="{FF2B5EF4-FFF2-40B4-BE49-F238E27FC236}">
                    <a16:creationId xmlns:a16="http://schemas.microsoft.com/office/drawing/2014/main" id="{DD377148-0DA7-D33E-1711-6A5934EDDC12}"/>
                  </a:ext>
                </a:extLst>
              </p:cNvPr>
              <p:cNvSpPr/>
              <p:nvPr/>
            </p:nvSpPr>
            <p:spPr>
              <a:xfrm>
                <a:off x="7140589" y="649088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1" name="Freeform 957">
                <a:extLst>
                  <a:ext uri="{FF2B5EF4-FFF2-40B4-BE49-F238E27FC236}">
                    <a16:creationId xmlns:a16="http://schemas.microsoft.com/office/drawing/2014/main" id="{3456FB4B-1D7D-CEAB-6C29-47862D0806B0}"/>
                  </a:ext>
                </a:extLst>
              </p:cNvPr>
              <p:cNvSpPr/>
              <p:nvPr/>
            </p:nvSpPr>
            <p:spPr>
              <a:xfrm>
                <a:off x="7117476"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2" name="Freeform 958">
                <a:extLst>
                  <a:ext uri="{FF2B5EF4-FFF2-40B4-BE49-F238E27FC236}">
                    <a16:creationId xmlns:a16="http://schemas.microsoft.com/office/drawing/2014/main" id="{BE35F0AA-882F-8082-5EB9-200C594F8858}"/>
                  </a:ext>
                </a:extLst>
              </p:cNvPr>
              <p:cNvSpPr/>
              <p:nvPr/>
            </p:nvSpPr>
            <p:spPr>
              <a:xfrm>
                <a:off x="7159497"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3" name="Freeform 959">
                <a:extLst>
                  <a:ext uri="{FF2B5EF4-FFF2-40B4-BE49-F238E27FC236}">
                    <a16:creationId xmlns:a16="http://schemas.microsoft.com/office/drawing/2014/main" id="{657A7135-AFAA-739D-66DA-525EF3AF8DA5}"/>
                  </a:ext>
                </a:extLst>
              </p:cNvPr>
              <p:cNvSpPr/>
              <p:nvPr/>
            </p:nvSpPr>
            <p:spPr>
              <a:xfrm>
                <a:off x="7146891"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4" name="Freeform 960">
                <a:extLst>
                  <a:ext uri="{FF2B5EF4-FFF2-40B4-BE49-F238E27FC236}">
                    <a16:creationId xmlns:a16="http://schemas.microsoft.com/office/drawing/2014/main" id="{CCA12F2C-066A-E16A-9B75-4765AF8B1DCE}"/>
                  </a:ext>
                </a:extLst>
              </p:cNvPr>
              <p:cNvSpPr/>
              <p:nvPr/>
            </p:nvSpPr>
            <p:spPr>
              <a:xfrm>
                <a:off x="7188913"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5" name="Freeform 961">
                <a:extLst>
                  <a:ext uri="{FF2B5EF4-FFF2-40B4-BE49-F238E27FC236}">
                    <a16:creationId xmlns:a16="http://schemas.microsoft.com/office/drawing/2014/main" id="{BFCB92D0-0BF4-3BF8-ED90-0E2EA4BD2815}"/>
                  </a:ext>
                </a:extLst>
              </p:cNvPr>
              <p:cNvSpPr/>
              <p:nvPr/>
            </p:nvSpPr>
            <p:spPr>
              <a:xfrm>
                <a:off x="7155296"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6" name="Freeform 962">
                <a:extLst>
                  <a:ext uri="{FF2B5EF4-FFF2-40B4-BE49-F238E27FC236}">
                    <a16:creationId xmlns:a16="http://schemas.microsoft.com/office/drawing/2014/main" id="{651DFB40-B159-0561-9EF5-BC6DFFED9F1B}"/>
                  </a:ext>
                </a:extLst>
              </p:cNvPr>
              <p:cNvSpPr/>
              <p:nvPr/>
            </p:nvSpPr>
            <p:spPr>
              <a:xfrm>
                <a:off x="7197317"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7" name="Freeform 963">
                <a:extLst>
                  <a:ext uri="{FF2B5EF4-FFF2-40B4-BE49-F238E27FC236}">
                    <a16:creationId xmlns:a16="http://schemas.microsoft.com/office/drawing/2014/main" id="{ABCCF249-C471-57A8-044B-614E9B66A4A4}"/>
                  </a:ext>
                </a:extLst>
              </p:cNvPr>
              <p:cNvSpPr/>
              <p:nvPr/>
            </p:nvSpPr>
            <p:spPr>
              <a:xfrm>
                <a:off x="7165800"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8" name="Freeform 964">
                <a:extLst>
                  <a:ext uri="{FF2B5EF4-FFF2-40B4-BE49-F238E27FC236}">
                    <a16:creationId xmlns:a16="http://schemas.microsoft.com/office/drawing/2014/main" id="{8CA7A234-8651-5DF2-C048-7C02BB5A543C}"/>
                  </a:ext>
                </a:extLst>
              </p:cNvPr>
              <p:cNvSpPr/>
              <p:nvPr/>
            </p:nvSpPr>
            <p:spPr>
              <a:xfrm>
                <a:off x="7207821"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69" name="Freeform 965">
                <a:extLst>
                  <a:ext uri="{FF2B5EF4-FFF2-40B4-BE49-F238E27FC236}">
                    <a16:creationId xmlns:a16="http://schemas.microsoft.com/office/drawing/2014/main" id="{C3FDCA8A-4B1E-5361-49D7-8DB941E75BFE}"/>
                  </a:ext>
                </a:extLst>
              </p:cNvPr>
              <p:cNvSpPr/>
              <p:nvPr/>
            </p:nvSpPr>
            <p:spPr>
              <a:xfrm>
                <a:off x="7174204" y="656714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0" name="Freeform 966">
                <a:extLst>
                  <a:ext uri="{FF2B5EF4-FFF2-40B4-BE49-F238E27FC236}">
                    <a16:creationId xmlns:a16="http://schemas.microsoft.com/office/drawing/2014/main" id="{62C8038C-2268-FF4B-2458-3BB50783B3B8}"/>
                  </a:ext>
                </a:extLst>
              </p:cNvPr>
              <p:cNvSpPr/>
              <p:nvPr/>
            </p:nvSpPr>
            <p:spPr>
              <a:xfrm>
                <a:off x="7216225" y="651948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1" name="Freeform 967">
                <a:extLst>
                  <a:ext uri="{FF2B5EF4-FFF2-40B4-BE49-F238E27FC236}">
                    <a16:creationId xmlns:a16="http://schemas.microsoft.com/office/drawing/2014/main" id="{DC1A8F0F-D6F2-F710-A354-353DE744B51F}"/>
                  </a:ext>
                </a:extLst>
              </p:cNvPr>
              <p:cNvSpPr/>
              <p:nvPr/>
            </p:nvSpPr>
            <p:spPr>
              <a:xfrm>
                <a:off x="7193114" y="660049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2" name="Freeform 968">
                <a:extLst>
                  <a:ext uri="{FF2B5EF4-FFF2-40B4-BE49-F238E27FC236}">
                    <a16:creationId xmlns:a16="http://schemas.microsoft.com/office/drawing/2014/main" id="{9FF6CEA8-EC29-7FF0-1E93-EDDF6980C610}"/>
                  </a:ext>
                </a:extLst>
              </p:cNvPr>
              <p:cNvSpPr/>
              <p:nvPr/>
            </p:nvSpPr>
            <p:spPr>
              <a:xfrm>
                <a:off x="7235135" y="655284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3" name="Freeform 969">
                <a:extLst>
                  <a:ext uri="{FF2B5EF4-FFF2-40B4-BE49-F238E27FC236}">
                    <a16:creationId xmlns:a16="http://schemas.microsoft.com/office/drawing/2014/main" id="{D9CCB817-B79F-CC27-7D70-6971CF630199}"/>
                  </a:ext>
                </a:extLst>
              </p:cNvPr>
              <p:cNvSpPr/>
              <p:nvPr/>
            </p:nvSpPr>
            <p:spPr>
              <a:xfrm>
                <a:off x="7212024" y="6600499"/>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4" name="Freeform 970">
                <a:extLst>
                  <a:ext uri="{FF2B5EF4-FFF2-40B4-BE49-F238E27FC236}">
                    <a16:creationId xmlns:a16="http://schemas.microsoft.com/office/drawing/2014/main" id="{8FD67C92-0E49-A5C6-CD63-2AB944A49EC6}"/>
                  </a:ext>
                </a:extLst>
              </p:cNvPr>
              <p:cNvSpPr/>
              <p:nvPr/>
            </p:nvSpPr>
            <p:spPr>
              <a:xfrm>
                <a:off x="7254045" y="655284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5" name="Freeform 971">
                <a:extLst>
                  <a:ext uri="{FF2B5EF4-FFF2-40B4-BE49-F238E27FC236}">
                    <a16:creationId xmlns:a16="http://schemas.microsoft.com/office/drawing/2014/main" id="{DCFBB05C-5C12-1D94-FAD9-3817EC87DA86}"/>
                  </a:ext>
                </a:extLst>
              </p:cNvPr>
              <p:cNvSpPr/>
              <p:nvPr/>
            </p:nvSpPr>
            <p:spPr>
              <a:xfrm>
                <a:off x="7239338"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6" name="Freeform 972">
                <a:extLst>
                  <a:ext uri="{FF2B5EF4-FFF2-40B4-BE49-F238E27FC236}">
                    <a16:creationId xmlns:a16="http://schemas.microsoft.com/office/drawing/2014/main" id="{B8147732-27DE-075D-AC5F-7AE1FDCA25F4}"/>
                  </a:ext>
                </a:extLst>
              </p:cNvPr>
              <p:cNvSpPr/>
              <p:nvPr/>
            </p:nvSpPr>
            <p:spPr>
              <a:xfrm>
                <a:off x="7281359"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7" name="Freeform 973">
                <a:extLst>
                  <a:ext uri="{FF2B5EF4-FFF2-40B4-BE49-F238E27FC236}">
                    <a16:creationId xmlns:a16="http://schemas.microsoft.com/office/drawing/2014/main" id="{F3087A4B-6EA3-EFCD-48F2-E7CA4500602A}"/>
                  </a:ext>
                </a:extLst>
              </p:cNvPr>
              <p:cNvSpPr/>
              <p:nvPr/>
            </p:nvSpPr>
            <p:spPr>
              <a:xfrm>
                <a:off x="7266651" y="6631477"/>
                <a:ext cx="86142" cy="23829"/>
              </a:xfrm>
              <a:custGeom>
                <a:avLst/>
                <a:gdLst>
                  <a:gd name="connsiteX0" fmla="*/ 0 w 61963"/>
                  <a:gd name="connsiteY0" fmla="*/ 0 h 15179"/>
                  <a:gd name="connsiteX1" fmla="*/ 61963 w 61963"/>
                  <a:gd name="connsiteY1" fmla="*/ 0 h 15179"/>
                </a:gdLst>
                <a:ahLst/>
                <a:cxnLst>
                  <a:cxn ang="0">
                    <a:pos x="connsiteX0" y="connsiteY0"/>
                  </a:cxn>
                  <a:cxn ang="0">
                    <a:pos x="connsiteX1" y="connsiteY1"/>
                  </a:cxn>
                </a:cxnLst>
                <a:rect l="l" t="t" r="r" b="b"/>
                <a:pathLst>
                  <a:path w="61963" h="15179">
                    <a:moveTo>
                      <a:pt x="0" y="0"/>
                    </a:moveTo>
                    <a:lnTo>
                      <a:pt x="61963"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8" name="Freeform 974">
                <a:extLst>
                  <a:ext uri="{FF2B5EF4-FFF2-40B4-BE49-F238E27FC236}">
                    <a16:creationId xmlns:a16="http://schemas.microsoft.com/office/drawing/2014/main" id="{118D267E-12AD-1E63-D839-7518C0997EA5}"/>
                  </a:ext>
                </a:extLst>
              </p:cNvPr>
              <p:cNvSpPr/>
              <p:nvPr/>
            </p:nvSpPr>
            <p:spPr>
              <a:xfrm>
                <a:off x="7308672"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79" name="Freeform 975">
                <a:extLst>
                  <a:ext uri="{FF2B5EF4-FFF2-40B4-BE49-F238E27FC236}">
                    <a16:creationId xmlns:a16="http://schemas.microsoft.com/office/drawing/2014/main" id="{0B072A7B-E711-22DE-7555-1F8AD4620BAD}"/>
                  </a:ext>
                </a:extLst>
              </p:cNvPr>
              <p:cNvSpPr/>
              <p:nvPr/>
            </p:nvSpPr>
            <p:spPr>
              <a:xfrm>
                <a:off x="7277156"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0" name="Freeform 976">
                <a:extLst>
                  <a:ext uri="{FF2B5EF4-FFF2-40B4-BE49-F238E27FC236}">
                    <a16:creationId xmlns:a16="http://schemas.microsoft.com/office/drawing/2014/main" id="{1D2DE913-E155-4802-DAA1-7667FB48D4AC}"/>
                  </a:ext>
                </a:extLst>
              </p:cNvPr>
              <p:cNvSpPr/>
              <p:nvPr/>
            </p:nvSpPr>
            <p:spPr>
              <a:xfrm>
                <a:off x="7319177"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1" name="Freeform 977">
                <a:extLst>
                  <a:ext uri="{FF2B5EF4-FFF2-40B4-BE49-F238E27FC236}">
                    <a16:creationId xmlns:a16="http://schemas.microsoft.com/office/drawing/2014/main" id="{881AE208-956E-EF25-19E7-1316E2DD796E}"/>
                  </a:ext>
                </a:extLst>
              </p:cNvPr>
              <p:cNvSpPr/>
              <p:nvPr/>
            </p:nvSpPr>
            <p:spPr>
              <a:xfrm>
                <a:off x="730447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2" name="Freeform 978">
                <a:extLst>
                  <a:ext uri="{FF2B5EF4-FFF2-40B4-BE49-F238E27FC236}">
                    <a16:creationId xmlns:a16="http://schemas.microsoft.com/office/drawing/2014/main" id="{4C259B58-46B6-4B5F-101B-303122B02CB1}"/>
                  </a:ext>
                </a:extLst>
              </p:cNvPr>
              <p:cNvSpPr/>
              <p:nvPr/>
            </p:nvSpPr>
            <p:spPr>
              <a:xfrm>
                <a:off x="734649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3" name="Freeform 979">
                <a:extLst>
                  <a:ext uri="{FF2B5EF4-FFF2-40B4-BE49-F238E27FC236}">
                    <a16:creationId xmlns:a16="http://schemas.microsoft.com/office/drawing/2014/main" id="{8A78C6AB-BB40-26CE-05F3-B4D1A862F94A}"/>
                  </a:ext>
                </a:extLst>
              </p:cNvPr>
              <p:cNvSpPr/>
              <p:nvPr/>
            </p:nvSpPr>
            <p:spPr>
              <a:xfrm>
                <a:off x="732338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4" name="Freeform 980">
                <a:extLst>
                  <a:ext uri="{FF2B5EF4-FFF2-40B4-BE49-F238E27FC236}">
                    <a16:creationId xmlns:a16="http://schemas.microsoft.com/office/drawing/2014/main" id="{8A85EC4F-E64E-EA0D-8A78-932C0A971ED1}"/>
                  </a:ext>
                </a:extLst>
              </p:cNvPr>
              <p:cNvSpPr/>
              <p:nvPr/>
            </p:nvSpPr>
            <p:spPr>
              <a:xfrm>
                <a:off x="736540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5" name="Freeform 981">
                <a:extLst>
                  <a:ext uri="{FF2B5EF4-FFF2-40B4-BE49-F238E27FC236}">
                    <a16:creationId xmlns:a16="http://schemas.microsoft.com/office/drawing/2014/main" id="{D90F14BB-A4DD-EA64-2639-9936B4453733}"/>
                  </a:ext>
                </a:extLst>
              </p:cNvPr>
              <p:cNvSpPr/>
              <p:nvPr/>
            </p:nvSpPr>
            <p:spPr>
              <a:xfrm>
                <a:off x="7323380"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6" name="Freeform 982">
                <a:extLst>
                  <a:ext uri="{FF2B5EF4-FFF2-40B4-BE49-F238E27FC236}">
                    <a16:creationId xmlns:a16="http://schemas.microsoft.com/office/drawing/2014/main" id="{A08DDDC3-BB02-54C6-1589-C663321C97F7}"/>
                  </a:ext>
                </a:extLst>
              </p:cNvPr>
              <p:cNvSpPr/>
              <p:nvPr/>
            </p:nvSpPr>
            <p:spPr>
              <a:xfrm>
                <a:off x="7365401"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7" name="Freeform 983">
                <a:extLst>
                  <a:ext uri="{FF2B5EF4-FFF2-40B4-BE49-F238E27FC236}">
                    <a16:creationId xmlns:a16="http://schemas.microsoft.com/office/drawing/2014/main" id="{B854C442-C1D2-C181-2B4B-B4E7F3E1A05C}"/>
                  </a:ext>
                </a:extLst>
              </p:cNvPr>
              <p:cNvSpPr/>
              <p:nvPr/>
            </p:nvSpPr>
            <p:spPr>
              <a:xfrm>
                <a:off x="7352794" y="663147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8" name="Freeform 984">
                <a:extLst>
                  <a:ext uri="{FF2B5EF4-FFF2-40B4-BE49-F238E27FC236}">
                    <a16:creationId xmlns:a16="http://schemas.microsoft.com/office/drawing/2014/main" id="{56C55BF1-91D2-1A51-3FA3-709625420D43}"/>
                  </a:ext>
                </a:extLst>
              </p:cNvPr>
              <p:cNvSpPr/>
              <p:nvPr/>
            </p:nvSpPr>
            <p:spPr>
              <a:xfrm>
                <a:off x="7394815" y="6583819"/>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89" name="Freeform 985">
                <a:extLst>
                  <a:ext uri="{FF2B5EF4-FFF2-40B4-BE49-F238E27FC236}">
                    <a16:creationId xmlns:a16="http://schemas.microsoft.com/office/drawing/2014/main" id="{64F37757-6AFE-C7B3-2A97-EE1067D4F149}"/>
                  </a:ext>
                </a:extLst>
              </p:cNvPr>
              <p:cNvSpPr/>
              <p:nvPr/>
            </p:nvSpPr>
            <p:spPr>
              <a:xfrm>
                <a:off x="7399018"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0" name="Freeform 986">
                <a:extLst>
                  <a:ext uri="{FF2B5EF4-FFF2-40B4-BE49-F238E27FC236}">
                    <a16:creationId xmlns:a16="http://schemas.microsoft.com/office/drawing/2014/main" id="{A4BBAB6D-8037-6CE4-3B93-951622DB5BAE}"/>
                  </a:ext>
                </a:extLst>
              </p:cNvPr>
              <p:cNvSpPr/>
              <p:nvPr/>
            </p:nvSpPr>
            <p:spPr>
              <a:xfrm>
                <a:off x="744103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1" name="Freeform 987">
                <a:extLst>
                  <a:ext uri="{FF2B5EF4-FFF2-40B4-BE49-F238E27FC236}">
                    <a16:creationId xmlns:a16="http://schemas.microsoft.com/office/drawing/2014/main" id="{82A08891-8348-3B4B-280A-EC6102DA7CC5}"/>
                  </a:ext>
                </a:extLst>
              </p:cNvPr>
              <p:cNvSpPr/>
              <p:nvPr/>
            </p:nvSpPr>
            <p:spPr>
              <a:xfrm>
                <a:off x="7417927"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2" name="Freeform 988">
                <a:extLst>
                  <a:ext uri="{FF2B5EF4-FFF2-40B4-BE49-F238E27FC236}">
                    <a16:creationId xmlns:a16="http://schemas.microsoft.com/office/drawing/2014/main" id="{D8214EC6-648A-805A-65BE-664559DD18EB}"/>
                  </a:ext>
                </a:extLst>
              </p:cNvPr>
              <p:cNvSpPr/>
              <p:nvPr/>
            </p:nvSpPr>
            <p:spPr>
              <a:xfrm>
                <a:off x="745994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3" name="Freeform 989">
                <a:extLst>
                  <a:ext uri="{FF2B5EF4-FFF2-40B4-BE49-F238E27FC236}">
                    <a16:creationId xmlns:a16="http://schemas.microsoft.com/office/drawing/2014/main" id="{9500169F-D95D-41CB-6572-9CE516E7F50D}"/>
                  </a:ext>
                </a:extLst>
              </p:cNvPr>
              <p:cNvSpPr/>
              <p:nvPr/>
            </p:nvSpPr>
            <p:spPr>
              <a:xfrm>
                <a:off x="7417927" y="66648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4" name="Freeform 990">
                <a:extLst>
                  <a:ext uri="{FF2B5EF4-FFF2-40B4-BE49-F238E27FC236}">
                    <a16:creationId xmlns:a16="http://schemas.microsoft.com/office/drawing/2014/main" id="{AAF895A4-EBE6-80C2-F5D3-966605C5EEDF}"/>
                  </a:ext>
                </a:extLst>
              </p:cNvPr>
              <p:cNvSpPr/>
              <p:nvPr/>
            </p:nvSpPr>
            <p:spPr>
              <a:xfrm>
                <a:off x="7459948" y="661718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5" name="Freeform 991">
                <a:extLst>
                  <a:ext uri="{FF2B5EF4-FFF2-40B4-BE49-F238E27FC236}">
                    <a16:creationId xmlns:a16="http://schemas.microsoft.com/office/drawing/2014/main" id="{9CBC26C0-65A7-7B47-3E06-24F078A44EA6}"/>
                  </a:ext>
                </a:extLst>
              </p:cNvPr>
              <p:cNvSpPr/>
              <p:nvPr/>
            </p:nvSpPr>
            <p:spPr>
              <a:xfrm>
                <a:off x="7453645" y="670058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6" name="Freeform 992">
                <a:extLst>
                  <a:ext uri="{FF2B5EF4-FFF2-40B4-BE49-F238E27FC236}">
                    <a16:creationId xmlns:a16="http://schemas.microsoft.com/office/drawing/2014/main" id="{EC3FA140-9A78-C9B3-B5F1-D274D61E3839}"/>
                  </a:ext>
                </a:extLst>
              </p:cNvPr>
              <p:cNvSpPr/>
              <p:nvPr/>
            </p:nvSpPr>
            <p:spPr>
              <a:xfrm>
                <a:off x="7495666" y="6652922"/>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7" name="Freeform 993">
                <a:extLst>
                  <a:ext uri="{FF2B5EF4-FFF2-40B4-BE49-F238E27FC236}">
                    <a16:creationId xmlns:a16="http://schemas.microsoft.com/office/drawing/2014/main" id="{75551D4B-3BA1-40F2-D0FC-3764820A1ACC}"/>
                  </a:ext>
                </a:extLst>
              </p:cNvPr>
              <p:cNvSpPr/>
              <p:nvPr/>
            </p:nvSpPr>
            <p:spPr>
              <a:xfrm>
                <a:off x="7483059" y="673632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8" name="Freeform 994">
                <a:extLst>
                  <a:ext uri="{FF2B5EF4-FFF2-40B4-BE49-F238E27FC236}">
                    <a16:creationId xmlns:a16="http://schemas.microsoft.com/office/drawing/2014/main" id="{2FE4C443-03C8-5AD3-3B06-E97BCE0E89BC}"/>
                  </a:ext>
                </a:extLst>
              </p:cNvPr>
              <p:cNvSpPr/>
              <p:nvPr/>
            </p:nvSpPr>
            <p:spPr>
              <a:xfrm>
                <a:off x="7525080" y="668866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699" name="Freeform 995">
                <a:extLst>
                  <a:ext uri="{FF2B5EF4-FFF2-40B4-BE49-F238E27FC236}">
                    <a16:creationId xmlns:a16="http://schemas.microsoft.com/office/drawing/2014/main" id="{9FAE718D-9FCB-F805-E8C5-0C0CE63A6516}"/>
                  </a:ext>
                </a:extLst>
              </p:cNvPr>
              <p:cNvSpPr/>
              <p:nvPr/>
            </p:nvSpPr>
            <p:spPr>
              <a:xfrm>
                <a:off x="7529283" y="673632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0" name="Freeform 996">
                <a:extLst>
                  <a:ext uri="{FF2B5EF4-FFF2-40B4-BE49-F238E27FC236}">
                    <a16:creationId xmlns:a16="http://schemas.microsoft.com/office/drawing/2014/main" id="{2F87D197-1F41-5DB8-4103-56DE7A84C11E}"/>
                  </a:ext>
                </a:extLst>
              </p:cNvPr>
              <p:cNvSpPr/>
              <p:nvPr/>
            </p:nvSpPr>
            <p:spPr>
              <a:xfrm>
                <a:off x="7571304" y="668866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1" name="Freeform 997">
                <a:extLst>
                  <a:ext uri="{FF2B5EF4-FFF2-40B4-BE49-F238E27FC236}">
                    <a16:creationId xmlns:a16="http://schemas.microsoft.com/office/drawing/2014/main" id="{036B10CE-B72D-1991-3C9F-18747F0EF3DF}"/>
                  </a:ext>
                </a:extLst>
              </p:cNvPr>
              <p:cNvSpPr/>
              <p:nvPr/>
            </p:nvSpPr>
            <p:spPr>
              <a:xfrm>
                <a:off x="7548191" y="677206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2" name="Freeform 998">
                <a:extLst>
                  <a:ext uri="{FF2B5EF4-FFF2-40B4-BE49-F238E27FC236}">
                    <a16:creationId xmlns:a16="http://schemas.microsoft.com/office/drawing/2014/main" id="{9D0A9AC7-855A-7A51-7991-9CA27210BF3F}"/>
                  </a:ext>
                </a:extLst>
              </p:cNvPr>
              <p:cNvSpPr/>
              <p:nvPr/>
            </p:nvSpPr>
            <p:spPr>
              <a:xfrm>
                <a:off x="7590212" y="6724410"/>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3" name="Freeform 999">
                <a:extLst>
                  <a:ext uri="{FF2B5EF4-FFF2-40B4-BE49-F238E27FC236}">
                    <a16:creationId xmlns:a16="http://schemas.microsoft.com/office/drawing/2014/main" id="{DAE40E12-1050-A9FF-F113-85135C0575E0}"/>
                  </a:ext>
                </a:extLst>
              </p:cNvPr>
              <p:cNvSpPr/>
              <p:nvPr/>
            </p:nvSpPr>
            <p:spPr>
              <a:xfrm>
                <a:off x="7735185" y="68101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4" name="Freeform 1000">
                <a:extLst>
                  <a:ext uri="{FF2B5EF4-FFF2-40B4-BE49-F238E27FC236}">
                    <a16:creationId xmlns:a16="http://schemas.microsoft.com/office/drawing/2014/main" id="{BB04872C-5289-284C-1F59-9D6CEFCF215B}"/>
                  </a:ext>
                </a:extLst>
              </p:cNvPr>
              <p:cNvSpPr/>
              <p:nvPr/>
            </p:nvSpPr>
            <p:spPr>
              <a:xfrm>
                <a:off x="7777206" y="6762535"/>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5" name="Freeform 1001">
                <a:extLst>
                  <a:ext uri="{FF2B5EF4-FFF2-40B4-BE49-F238E27FC236}">
                    <a16:creationId xmlns:a16="http://schemas.microsoft.com/office/drawing/2014/main" id="{2CBE2A79-9BF1-4404-B178-C702B1E564A5}"/>
                  </a:ext>
                </a:extLst>
              </p:cNvPr>
              <p:cNvSpPr/>
              <p:nvPr/>
            </p:nvSpPr>
            <p:spPr>
              <a:xfrm>
                <a:off x="7773005"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6" name="Freeform 1002">
                <a:extLst>
                  <a:ext uri="{FF2B5EF4-FFF2-40B4-BE49-F238E27FC236}">
                    <a16:creationId xmlns:a16="http://schemas.microsoft.com/office/drawing/2014/main" id="{B1DA9E0C-98CF-5546-0153-3F01BD269A58}"/>
                  </a:ext>
                </a:extLst>
              </p:cNvPr>
              <p:cNvSpPr/>
              <p:nvPr/>
            </p:nvSpPr>
            <p:spPr>
              <a:xfrm>
                <a:off x="7815026"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7" name="Freeform 1003">
                <a:extLst>
                  <a:ext uri="{FF2B5EF4-FFF2-40B4-BE49-F238E27FC236}">
                    <a16:creationId xmlns:a16="http://schemas.microsoft.com/office/drawing/2014/main" id="{EACFA65F-6C78-27EF-50FC-FE63D32D17EF}"/>
                  </a:ext>
                </a:extLst>
              </p:cNvPr>
              <p:cNvSpPr/>
              <p:nvPr/>
            </p:nvSpPr>
            <p:spPr>
              <a:xfrm>
                <a:off x="7781409"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8" name="Freeform 1004">
                <a:extLst>
                  <a:ext uri="{FF2B5EF4-FFF2-40B4-BE49-F238E27FC236}">
                    <a16:creationId xmlns:a16="http://schemas.microsoft.com/office/drawing/2014/main" id="{C4F26C41-D2E4-C437-E558-82EF6BE8E8D6}"/>
                  </a:ext>
                </a:extLst>
              </p:cNvPr>
              <p:cNvSpPr/>
              <p:nvPr/>
            </p:nvSpPr>
            <p:spPr>
              <a:xfrm>
                <a:off x="782342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09" name="Freeform 1005">
                <a:extLst>
                  <a:ext uri="{FF2B5EF4-FFF2-40B4-BE49-F238E27FC236}">
                    <a16:creationId xmlns:a16="http://schemas.microsoft.com/office/drawing/2014/main" id="{ED25EFB1-0DEC-D041-1874-F16B53687C27}"/>
                  </a:ext>
                </a:extLst>
              </p:cNvPr>
              <p:cNvSpPr/>
              <p:nvPr/>
            </p:nvSpPr>
            <p:spPr>
              <a:xfrm>
                <a:off x="779191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0" name="Freeform 1006">
                <a:extLst>
                  <a:ext uri="{FF2B5EF4-FFF2-40B4-BE49-F238E27FC236}">
                    <a16:creationId xmlns:a16="http://schemas.microsoft.com/office/drawing/2014/main" id="{5095F1AF-9FAE-C6C8-7AF4-90C06467D4DB}"/>
                  </a:ext>
                </a:extLst>
              </p:cNvPr>
              <p:cNvSpPr/>
              <p:nvPr/>
            </p:nvSpPr>
            <p:spPr>
              <a:xfrm>
                <a:off x="783393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1" name="Freeform 1007">
                <a:extLst>
                  <a:ext uri="{FF2B5EF4-FFF2-40B4-BE49-F238E27FC236}">
                    <a16:creationId xmlns:a16="http://schemas.microsoft.com/office/drawing/2014/main" id="{F431F74D-70E3-B780-E95D-3D5EA681DA01}"/>
                  </a:ext>
                </a:extLst>
              </p:cNvPr>
              <p:cNvSpPr/>
              <p:nvPr/>
            </p:nvSpPr>
            <p:spPr>
              <a:xfrm>
                <a:off x="780031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2" name="Freeform 1008">
                <a:extLst>
                  <a:ext uri="{FF2B5EF4-FFF2-40B4-BE49-F238E27FC236}">
                    <a16:creationId xmlns:a16="http://schemas.microsoft.com/office/drawing/2014/main" id="{F6BD0932-3315-3A64-77C0-FBFAFD66D368}"/>
                  </a:ext>
                </a:extLst>
              </p:cNvPr>
              <p:cNvSpPr/>
              <p:nvPr/>
            </p:nvSpPr>
            <p:spPr>
              <a:xfrm>
                <a:off x="784233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3" name="Freeform 1009">
                <a:extLst>
                  <a:ext uri="{FF2B5EF4-FFF2-40B4-BE49-F238E27FC236}">
                    <a16:creationId xmlns:a16="http://schemas.microsoft.com/office/drawing/2014/main" id="{3B4D284B-2604-0B1F-1AD1-28D6E244F93F}"/>
                  </a:ext>
                </a:extLst>
              </p:cNvPr>
              <p:cNvSpPr/>
              <p:nvPr/>
            </p:nvSpPr>
            <p:spPr>
              <a:xfrm>
                <a:off x="7808722"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4" name="Freeform 1010">
                <a:extLst>
                  <a:ext uri="{FF2B5EF4-FFF2-40B4-BE49-F238E27FC236}">
                    <a16:creationId xmlns:a16="http://schemas.microsoft.com/office/drawing/2014/main" id="{1E426DA0-F6DA-2393-7126-BA1FD235AE42}"/>
                  </a:ext>
                </a:extLst>
              </p:cNvPr>
              <p:cNvSpPr/>
              <p:nvPr/>
            </p:nvSpPr>
            <p:spPr>
              <a:xfrm>
                <a:off x="7850743"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5" name="Freeform 1011">
                <a:extLst>
                  <a:ext uri="{FF2B5EF4-FFF2-40B4-BE49-F238E27FC236}">
                    <a16:creationId xmlns:a16="http://schemas.microsoft.com/office/drawing/2014/main" id="{BBFBE1F1-2730-4BAD-C06B-9183E32EFB8D}"/>
                  </a:ext>
                </a:extLst>
              </p:cNvPr>
              <p:cNvSpPr/>
              <p:nvPr/>
            </p:nvSpPr>
            <p:spPr>
              <a:xfrm>
                <a:off x="781922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6" name="Freeform 1012">
                <a:extLst>
                  <a:ext uri="{FF2B5EF4-FFF2-40B4-BE49-F238E27FC236}">
                    <a16:creationId xmlns:a16="http://schemas.microsoft.com/office/drawing/2014/main" id="{9771D734-3D1C-4097-F8C3-9DE12EA40DCC}"/>
                  </a:ext>
                </a:extLst>
              </p:cNvPr>
              <p:cNvSpPr/>
              <p:nvPr/>
            </p:nvSpPr>
            <p:spPr>
              <a:xfrm>
                <a:off x="786124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7" name="Freeform 1013">
                <a:extLst>
                  <a:ext uri="{FF2B5EF4-FFF2-40B4-BE49-F238E27FC236}">
                    <a16:creationId xmlns:a16="http://schemas.microsoft.com/office/drawing/2014/main" id="{32D905E6-E2F1-B0AF-67BE-AA09B3F39EDB}"/>
                  </a:ext>
                </a:extLst>
              </p:cNvPr>
              <p:cNvSpPr/>
              <p:nvPr/>
            </p:nvSpPr>
            <p:spPr>
              <a:xfrm>
                <a:off x="7846541"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8" name="Freeform 1014">
                <a:extLst>
                  <a:ext uri="{FF2B5EF4-FFF2-40B4-BE49-F238E27FC236}">
                    <a16:creationId xmlns:a16="http://schemas.microsoft.com/office/drawing/2014/main" id="{7B026C04-6452-1E3B-74FB-C6A3F917B0D1}"/>
                  </a:ext>
                </a:extLst>
              </p:cNvPr>
              <p:cNvSpPr/>
              <p:nvPr/>
            </p:nvSpPr>
            <p:spPr>
              <a:xfrm>
                <a:off x="7888563"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19" name="Freeform 1015">
                <a:extLst>
                  <a:ext uri="{FF2B5EF4-FFF2-40B4-BE49-F238E27FC236}">
                    <a16:creationId xmlns:a16="http://schemas.microsoft.com/office/drawing/2014/main" id="{C6167E3C-D4AE-8350-245C-F2A99A24E0DE}"/>
                  </a:ext>
                </a:extLst>
              </p:cNvPr>
              <p:cNvSpPr/>
              <p:nvPr/>
            </p:nvSpPr>
            <p:spPr>
              <a:xfrm>
                <a:off x="7865450"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0" name="Freeform 1016">
                <a:extLst>
                  <a:ext uri="{FF2B5EF4-FFF2-40B4-BE49-F238E27FC236}">
                    <a16:creationId xmlns:a16="http://schemas.microsoft.com/office/drawing/2014/main" id="{F8F2B170-D078-A54C-452B-A6FED6BC907F}"/>
                  </a:ext>
                </a:extLst>
              </p:cNvPr>
              <p:cNvSpPr/>
              <p:nvPr/>
            </p:nvSpPr>
            <p:spPr>
              <a:xfrm>
                <a:off x="7907471"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1" name="Freeform 1017">
                <a:extLst>
                  <a:ext uri="{FF2B5EF4-FFF2-40B4-BE49-F238E27FC236}">
                    <a16:creationId xmlns:a16="http://schemas.microsoft.com/office/drawing/2014/main" id="{77D045F8-FB7C-B12C-812C-71434F97EA01}"/>
                  </a:ext>
                </a:extLst>
              </p:cNvPr>
              <p:cNvSpPr/>
              <p:nvPr/>
            </p:nvSpPr>
            <p:spPr>
              <a:xfrm>
                <a:off x="7884360"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2" name="Freeform 1018">
                <a:extLst>
                  <a:ext uri="{FF2B5EF4-FFF2-40B4-BE49-F238E27FC236}">
                    <a16:creationId xmlns:a16="http://schemas.microsoft.com/office/drawing/2014/main" id="{D039C245-6DFC-BEF1-8766-6093F1E2373D}"/>
                  </a:ext>
                </a:extLst>
              </p:cNvPr>
              <p:cNvSpPr/>
              <p:nvPr/>
            </p:nvSpPr>
            <p:spPr>
              <a:xfrm>
                <a:off x="7926381"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3" name="Freeform 1019">
                <a:extLst>
                  <a:ext uri="{FF2B5EF4-FFF2-40B4-BE49-F238E27FC236}">
                    <a16:creationId xmlns:a16="http://schemas.microsoft.com/office/drawing/2014/main" id="{AA977E7C-0FA3-EAA7-6A62-B5B037E1F074}"/>
                  </a:ext>
                </a:extLst>
              </p:cNvPr>
              <p:cNvSpPr/>
              <p:nvPr/>
            </p:nvSpPr>
            <p:spPr>
              <a:xfrm>
                <a:off x="789276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4" name="Freeform 1020">
                <a:extLst>
                  <a:ext uri="{FF2B5EF4-FFF2-40B4-BE49-F238E27FC236}">
                    <a16:creationId xmlns:a16="http://schemas.microsoft.com/office/drawing/2014/main" id="{828E86E2-9C7D-2599-B81B-DAA22FF72512}"/>
                  </a:ext>
                </a:extLst>
              </p:cNvPr>
              <p:cNvSpPr/>
              <p:nvPr/>
            </p:nvSpPr>
            <p:spPr>
              <a:xfrm>
                <a:off x="793478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5" name="Freeform 1021">
                <a:extLst>
                  <a:ext uri="{FF2B5EF4-FFF2-40B4-BE49-F238E27FC236}">
                    <a16:creationId xmlns:a16="http://schemas.microsoft.com/office/drawing/2014/main" id="{18A0FA5F-876F-2279-5B1B-A0078EC24D6A}"/>
                  </a:ext>
                </a:extLst>
              </p:cNvPr>
              <p:cNvSpPr/>
              <p:nvPr/>
            </p:nvSpPr>
            <p:spPr>
              <a:xfrm>
                <a:off x="789276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6" name="Freeform 1022">
                <a:extLst>
                  <a:ext uri="{FF2B5EF4-FFF2-40B4-BE49-F238E27FC236}">
                    <a16:creationId xmlns:a16="http://schemas.microsoft.com/office/drawing/2014/main" id="{52B8E080-0C3F-306A-3BC3-E0D4C3BC10D1}"/>
                  </a:ext>
                </a:extLst>
              </p:cNvPr>
              <p:cNvSpPr/>
              <p:nvPr/>
            </p:nvSpPr>
            <p:spPr>
              <a:xfrm>
                <a:off x="793478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7" name="Freeform 1023">
                <a:extLst>
                  <a:ext uri="{FF2B5EF4-FFF2-40B4-BE49-F238E27FC236}">
                    <a16:creationId xmlns:a16="http://schemas.microsoft.com/office/drawing/2014/main" id="{85D63EA4-B508-B262-B7EC-C52E136FA5A0}"/>
                  </a:ext>
                </a:extLst>
              </p:cNvPr>
              <p:cNvSpPr/>
              <p:nvPr/>
            </p:nvSpPr>
            <p:spPr>
              <a:xfrm>
                <a:off x="791167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8" name="Freeform 1024">
                <a:extLst>
                  <a:ext uri="{FF2B5EF4-FFF2-40B4-BE49-F238E27FC236}">
                    <a16:creationId xmlns:a16="http://schemas.microsoft.com/office/drawing/2014/main" id="{20F9B3D2-38A0-A7B5-0381-B25D96CAD3BF}"/>
                  </a:ext>
                </a:extLst>
              </p:cNvPr>
              <p:cNvSpPr/>
              <p:nvPr/>
            </p:nvSpPr>
            <p:spPr>
              <a:xfrm>
                <a:off x="795369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29" name="Freeform 1025">
                <a:extLst>
                  <a:ext uri="{FF2B5EF4-FFF2-40B4-BE49-F238E27FC236}">
                    <a16:creationId xmlns:a16="http://schemas.microsoft.com/office/drawing/2014/main" id="{976DFF20-51C2-673D-E9C5-468320537A62}"/>
                  </a:ext>
                </a:extLst>
              </p:cNvPr>
              <p:cNvSpPr/>
              <p:nvPr/>
            </p:nvSpPr>
            <p:spPr>
              <a:xfrm>
                <a:off x="7930584"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0" name="Freeform 1026">
                <a:extLst>
                  <a:ext uri="{FF2B5EF4-FFF2-40B4-BE49-F238E27FC236}">
                    <a16:creationId xmlns:a16="http://schemas.microsoft.com/office/drawing/2014/main" id="{3FA861BE-8346-C60D-C722-E86D646B8CFC}"/>
                  </a:ext>
                </a:extLst>
              </p:cNvPr>
              <p:cNvSpPr/>
              <p:nvPr/>
            </p:nvSpPr>
            <p:spPr>
              <a:xfrm>
                <a:off x="7972605"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1" name="Freeform 1027">
                <a:extLst>
                  <a:ext uri="{FF2B5EF4-FFF2-40B4-BE49-F238E27FC236}">
                    <a16:creationId xmlns:a16="http://schemas.microsoft.com/office/drawing/2014/main" id="{E5E8F92D-0ECF-FE21-54E6-2DDFB8DF8CED}"/>
                  </a:ext>
                </a:extLst>
              </p:cNvPr>
              <p:cNvSpPr/>
              <p:nvPr/>
            </p:nvSpPr>
            <p:spPr>
              <a:xfrm>
                <a:off x="7941088" y="6884061"/>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2" name="Freeform 1028">
                <a:extLst>
                  <a:ext uri="{FF2B5EF4-FFF2-40B4-BE49-F238E27FC236}">
                    <a16:creationId xmlns:a16="http://schemas.microsoft.com/office/drawing/2014/main" id="{39B92BD3-1D22-2315-E5DF-769261866FC5}"/>
                  </a:ext>
                </a:extLst>
              </p:cNvPr>
              <p:cNvSpPr/>
              <p:nvPr/>
            </p:nvSpPr>
            <p:spPr>
              <a:xfrm>
                <a:off x="7983109" y="683640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3" name="Freeform 1029">
                <a:extLst>
                  <a:ext uri="{FF2B5EF4-FFF2-40B4-BE49-F238E27FC236}">
                    <a16:creationId xmlns:a16="http://schemas.microsoft.com/office/drawing/2014/main" id="{054284D3-3D3E-4202-E649-F09B14BFCCEB}"/>
                  </a:ext>
                </a:extLst>
              </p:cNvPr>
              <p:cNvSpPr/>
              <p:nvPr/>
            </p:nvSpPr>
            <p:spPr>
              <a:xfrm>
                <a:off x="7987312" y="6929337"/>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4" name="Freeform 1030">
                <a:extLst>
                  <a:ext uri="{FF2B5EF4-FFF2-40B4-BE49-F238E27FC236}">
                    <a16:creationId xmlns:a16="http://schemas.microsoft.com/office/drawing/2014/main" id="{A07EAA60-1843-C7DB-14DC-1738B54AC763}"/>
                  </a:ext>
                </a:extLst>
              </p:cNvPr>
              <p:cNvSpPr/>
              <p:nvPr/>
            </p:nvSpPr>
            <p:spPr>
              <a:xfrm>
                <a:off x="8029333" y="6881678"/>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5" name="Freeform 1031">
                <a:extLst>
                  <a:ext uri="{FF2B5EF4-FFF2-40B4-BE49-F238E27FC236}">
                    <a16:creationId xmlns:a16="http://schemas.microsoft.com/office/drawing/2014/main" id="{E90DC978-5EBE-EA5D-FA2B-4FFBA7711411}"/>
                  </a:ext>
                </a:extLst>
              </p:cNvPr>
              <p:cNvSpPr/>
              <p:nvPr/>
            </p:nvSpPr>
            <p:spPr>
              <a:xfrm>
                <a:off x="8014626"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6" name="Freeform 1032">
                <a:extLst>
                  <a:ext uri="{FF2B5EF4-FFF2-40B4-BE49-F238E27FC236}">
                    <a16:creationId xmlns:a16="http://schemas.microsoft.com/office/drawing/2014/main" id="{CD492B23-AEDB-8500-7E80-D0FD2C9C86A3}"/>
                  </a:ext>
                </a:extLst>
              </p:cNvPr>
              <p:cNvSpPr/>
              <p:nvPr/>
            </p:nvSpPr>
            <p:spPr>
              <a:xfrm>
                <a:off x="8056647"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7" name="Freeform 1033">
                <a:extLst>
                  <a:ext uri="{FF2B5EF4-FFF2-40B4-BE49-F238E27FC236}">
                    <a16:creationId xmlns:a16="http://schemas.microsoft.com/office/drawing/2014/main" id="{C6583811-42CA-CC16-A1F3-71C44F63ED51}"/>
                  </a:ext>
                </a:extLst>
              </p:cNvPr>
              <p:cNvSpPr/>
              <p:nvPr/>
            </p:nvSpPr>
            <p:spPr>
              <a:xfrm>
                <a:off x="803353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8" name="Freeform 1034">
                <a:extLst>
                  <a:ext uri="{FF2B5EF4-FFF2-40B4-BE49-F238E27FC236}">
                    <a16:creationId xmlns:a16="http://schemas.microsoft.com/office/drawing/2014/main" id="{B0F890B4-20C1-6A4E-7FF9-C028C40EEEA6}"/>
                  </a:ext>
                </a:extLst>
              </p:cNvPr>
              <p:cNvSpPr/>
              <p:nvPr/>
            </p:nvSpPr>
            <p:spPr>
              <a:xfrm>
                <a:off x="807555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39" name="Freeform 1035">
                <a:extLst>
                  <a:ext uri="{FF2B5EF4-FFF2-40B4-BE49-F238E27FC236}">
                    <a16:creationId xmlns:a16="http://schemas.microsoft.com/office/drawing/2014/main" id="{2C6D88A2-559D-9430-FBC2-42070DB69FC2}"/>
                  </a:ext>
                </a:extLst>
              </p:cNvPr>
              <p:cNvSpPr/>
              <p:nvPr/>
            </p:nvSpPr>
            <p:spPr>
              <a:xfrm>
                <a:off x="805244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0" name="Freeform 1036">
                <a:extLst>
                  <a:ext uri="{FF2B5EF4-FFF2-40B4-BE49-F238E27FC236}">
                    <a16:creationId xmlns:a16="http://schemas.microsoft.com/office/drawing/2014/main" id="{0638C8E0-915F-D643-EA25-447206EB9145}"/>
                  </a:ext>
                </a:extLst>
              </p:cNvPr>
              <p:cNvSpPr/>
              <p:nvPr/>
            </p:nvSpPr>
            <p:spPr>
              <a:xfrm>
                <a:off x="809446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1" name="Freeform 1037">
                <a:extLst>
                  <a:ext uri="{FF2B5EF4-FFF2-40B4-BE49-F238E27FC236}">
                    <a16:creationId xmlns:a16="http://schemas.microsoft.com/office/drawing/2014/main" id="{8581630A-1711-CEA8-1E51-C97F6087D880}"/>
                  </a:ext>
                </a:extLst>
              </p:cNvPr>
              <p:cNvSpPr/>
              <p:nvPr/>
            </p:nvSpPr>
            <p:spPr>
              <a:xfrm>
                <a:off x="807135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2" name="Freeform 1038">
                <a:extLst>
                  <a:ext uri="{FF2B5EF4-FFF2-40B4-BE49-F238E27FC236}">
                    <a16:creationId xmlns:a16="http://schemas.microsoft.com/office/drawing/2014/main" id="{09BEC8E7-325D-2D6D-712E-FCDBA02DD98B}"/>
                  </a:ext>
                </a:extLst>
              </p:cNvPr>
              <p:cNvSpPr/>
              <p:nvPr/>
            </p:nvSpPr>
            <p:spPr>
              <a:xfrm>
                <a:off x="811337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3" name="Freeform 1039">
                <a:extLst>
                  <a:ext uri="{FF2B5EF4-FFF2-40B4-BE49-F238E27FC236}">
                    <a16:creationId xmlns:a16="http://schemas.microsoft.com/office/drawing/2014/main" id="{84228582-7C26-EAC0-E2C0-64862AD1691E}"/>
                  </a:ext>
                </a:extLst>
              </p:cNvPr>
              <p:cNvSpPr/>
              <p:nvPr/>
            </p:nvSpPr>
            <p:spPr>
              <a:xfrm>
                <a:off x="8079758"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4" name="Freeform 1040">
                <a:extLst>
                  <a:ext uri="{FF2B5EF4-FFF2-40B4-BE49-F238E27FC236}">
                    <a16:creationId xmlns:a16="http://schemas.microsoft.com/office/drawing/2014/main" id="{CA708768-C357-899A-56F6-08162954F7A7}"/>
                  </a:ext>
                </a:extLst>
              </p:cNvPr>
              <p:cNvSpPr/>
              <p:nvPr/>
            </p:nvSpPr>
            <p:spPr>
              <a:xfrm>
                <a:off x="8121779"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5" name="Freeform 1041">
                <a:extLst>
                  <a:ext uri="{FF2B5EF4-FFF2-40B4-BE49-F238E27FC236}">
                    <a16:creationId xmlns:a16="http://schemas.microsoft.com/office/drawing/2014/main" id="{0033A1C6-746F-6852-80B1-631089F9BD87}"/>
                  </a:ext>
                </a:extLst>
              </p:cNvPr>
              <p:cNvSpPr/>
              <p:nvPr/>
            </p:nvSpPr>
            <p:spPr>
              <a:xfrm>
                <a:off x="8128082"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6" name="Freeform 1042">
                <a:extLst>
                  <a:ext uri="{FF2B5EF4-FFF2-40B4-BE49-F238E27FC236}">
                    <a16:creationId xmlns:a16="http://schemas.microsoft.com/office/drawing/2014/main" id="{27C71943-16F8-264C-FF5F-FACD0B57A7F4}"/>
                  </a:ext>
                </a:extLst>
              </p:cNvPr>
              <p:cNvSpPr/>
              <p:nvPr/>
            </p:nvSpPr>
            <p:spPr>
              <a:xfrm>
                <a:off x="8170103"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7" name="Freeform 1043">
                <a:extLst>
                  <a:ext uri="{FF2B5EF4-FFF2-40B4-BE49-F238E27FC236}">
                    <a16:creationId xmlns:a16="http://schemas.microsoft.com/office/drawing/2014/main" id="{C6F03ACF-03DF-7BDD-8555-B7CCDE25E613}"/>
                  </a:ext>
                </a:extLst>
              </p:cNvPr>
              <p:cNvSpPr/>
              <p:nvPr/>
            </p:nvSpPr>
            <p:spPr>
              <a:xfrm>
                <a:off x="8144890"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8" name="Freeform 1044">
                <a:extLst>
                  <a:ext uri="{FF2B5EF4-FFF2-40B4-BE49-F238E27FC236}">
                    <a16:creationId xmlns:a16="http://schemas.microsoft.com/office/drawing/2014/main" id="{DF7CBE3B-0FBC-70A7-A010-5A9467397FEE}"/>
                  </a:ext>
                </a:extLst>
              </p:cNvPr>
              <p:cNvSpPr/>
              <p:nvPr/>
            </p:nvSpPr>
            <p:spPr>
              <a:xfrm>
                <a:off x="8186912"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49" name="Freeform 1045">
                <a:extLst>
                  <a:ext uri="{FF2B5EF4-FFF2-40B4-BE49-F238E27FC236}">
                    <a16:creationId xmlns:a16="http://schemas.microsoft.com/office/drawing/2014/main" id="{411A74C7-806C-029F-613A-0EE8F05FEEC2}"/>
                  </a:ext>
                </a:extLst>
              </p:cNvPr>
              <p:cNvSpPr/>
              <p:nvPr/>
            </p:nvSpPr>
            <p:spPr>
              <a:xfrm>
                <a:off x="817430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0" name="Freeform 1046">
                <a:extLst>
                  <a:ext uri="{FF2B5EF4-FFF2-40B4-BE49-F238E27FC236}">
                    <a16:creationId xmlns:a16="http://schemas.microsoft.com/office/drawing/2014/main" id="{EB018090-DFF6-5E1C-1EE6-234AD0BF12F2}"/>
                  </a:ext>
                </a:extLst>
              </p:cNvPr>
              <p:cNvSpPr/>
              <p:nvPr/>
            </p:nvSpPr>
            <p:spPr>
              <a:xfrm>
                <a:off x="821632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1" name="Freeform 1047">
                <a:extLst>
                  <a:ext uri="{FF2B5EF4-FFF2-40B4-BE49-F238E27FC236}">
                    <a16:creationId xmlns:a16="http://schemas.microsoft.com/office/drawing/2014/main" id="{3A3CEFF0-4961-FB2C-5781-183BC5A2941A}"/>
                  </a:ext>
                </a:extLst>
              </p:cNvPr>
              <p:cNvSpPr/>
              <p:nvPr/>
            </p:nvSpPr>
            <p:spPr>
              <a:xfrm>
                <a:off x="819321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2" name="Freeform 1048">
                <a:extLst>
                  <a:ext uri="{FF2B5EF4-FFF2-40B4-BE49-F238E27FC236}">
                    <a16:creationId xmlns:a16="http://schemas.microsoft.com/office/drawing/2014/main" id="{44749ECE-7C8F-972B-F28C-8F04793B1B5C}"/>
                  </a:ext>
                </a:extLst>
              </p:cNvPr>
              <p:cNvSpPr/>
              <p:nvPr/>
            </p:nvSpPr>
            <p:spPr>
              <a:xfrm>
                <a:off x="823523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3" name="Freeform 1049">
                <a:extLst>
                  <a:ext uri="{FF2B5EF4-FFF2-40B4-BE49-F238E27FC236}">
                    <a16:creationId xmlns:a16="http://schemas.microsoft.com/office/drawing/2014/main" id="{E160C94F-4152-79ED-4E68-B8B5448A36A6}"/>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4" name="Freeform 1050">
                <a:extLst>
                  <a:ext uri="{FF2B5EF4-FFF2-40B4-BE49-F238E27FC236}">
                    <a16:creationId xmlns:a16="http://schemas.microsoft.com/office/drawing/2014/main" id="{3ED25B04-5792-B4CF-B749-1EF03F41853B}"/>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5" name="Freeform 1051">
                <a:extLst>
                  <a:ext uri="{FF2B5EF4-FFF2-40B4-BE49-F238E27FC236}">
                    <a16:creationId xmlns:a16="http://schemas.microsoft.com/office/drawing/2014/main" id="{0503DBAC-A102-0FC2-332B-7544FB67B35C}"/>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6" name="Freeform 1052">
                <a:extLst>
                  <a:ext uri="{FF2B5EF4-FFF2-40B4-BE49-F238E27FC236}">
                    <a16:creationId xmlns:a16="http://schemas.microsoft.com/office/drawing/2014/main" id="{244DDEDD-60E0-42A0-F90F-460DF4F1D19A}"/>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7" name="Freeform 1053">
                <a:extLst>
                  <a:ext uri="{FF2B5EF4-FFF2-40B4-BE49-F238E27FC236}">
                    <a16:creationId xmlns:a16="http://schemas.microsoft.com/office/drawing/2014/main" id="{A0A67646-EB0C-6039-ABCF-66E325F397EC}"/>
                  </a:ext>
                </a:extLst>
              </p:cNvPr>
              <p:cNvSpPr/>
              <p:nvPr/>
            </p:nvSpPr>
            <p:spPr>
              <a:xfrm>
                <a:off x="8201619"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8" name="Freeform 1054">
                <a:extLst>
                  <a:ext uri="{FF2B5EF4-FFF2-40B4-BE49-F238E27FC236}">
                    <a16:creationId xmlns:a16="http://schemas.microsoft.com/office/drawing/2014/main" id="{77F6FCE4-38F3-0217-7826-82DD58359F63}"/>
                  </a:ext>
                </a:extLst>
              </p:cNvPr>
              <p:cNvSpPr/>
              <p:nvPr/>
            </p:nvSpPr>
            <p:spPr>
              <a:xfrm>
                <a:off x="8243640"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59" name="Freeform 1055">
                <a:extLst>
                  <a:ext uri="{FF2B5EF4-FFF2-40B4-BE49-F238E27FC236}">
                    <a16:creationId xmlns:a16="http://schemas.microsoft.com/office/drawing/2014/main" id="{41BEC1B3-7A81-555B-7914-19FC75AFBD7D}"/>
                  </a:ext>
                </a:extLst>
              </p:cNvPr>
              <p:cNvSpPr/>
              <p:nvPr/>
            </p:nvSpPr>
            <p:spPr>
              <a:xfrm>
                <a:off x="8212124"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0" name="Freeform 1056">
                <a:extLst>
                  <a:ext uri="{FF2B5EF4-FFF2-40B4-BE49-F238E27FC236}">
                    <a16:creationId xmlns:a16="http://schemas.microsoft.com/office/drawing/2014/main" id="{607B88C3-6312-ED54-5033-98AD453D6788}"/>
                  </a:ext>
                </a:extLst>
              </p:cNvPr>
              <p:cNvSpPr/>
              <p:nvPr/>
            </p:nvSpPr>
            <p:spPr>
              <a:xfrm>
                <a:off x="8254145"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1" name="Freeform 1057">
                <a:extLst>
                  <a:ext uri="{FF2B5EF4-FFF2-40B4-BE49-F238E27FC236}">
                    <a16:creationId xmlns:a16="http://schemas.microsoft.com/office/drawing/2014/main" id="{A3768955-2FAB-88BA-A69F-2472ACB8E22C}"/>
                  </a:ext>
                </a:extLst>
              </p:cNvPr>
              <p:cNvSpPr/>
              <p:nvPr/>
            </p:nvSpPr>
            <p:spPr>
              <a:xfrm>
                <a:off x="8239438"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2" name="Freeform 1058">
                <a:extLst>
                  <a:ext uri="{FF2B5EF4-FFF2-40B4-BE49-F238E27FC236}">
                    <a16:creationId xmlns:a16="http://schemas.microsoft.com/office/drawing/2014/main" id="{B7C867D8-B07D-AA38-3514-8714029BA916}"/>
                  </a:ext>
                </a:extLst>
              </p:cNvPr>
              <p:cNvSpPr/>
              <p:nvPr/>
            </p:nvSpPr>
            <p:spPr>
              <a:xfrm>
                <a:off x="8281458"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3" name="Freeform 1059">
                <a:extLst>
                  <a:ext uri="{FF2B5EF4-FFF2-40B4-BE49-F238E27FC236}">
                    <a16:creationId xmlns:a16="http://schemas.microsoft.com/office/drawing/2014/main" id="{8872C7E0-5AE4-56A8-0A8A-89E3CEF0E44F}"/>
                  </a:ext>
                </a:extLst>
              </p:cNvPr>
              <p:cNvSpPr/>
              <p:nvPr/>
            </p:nvSpPr>
            <p:spPr>
              <a:xfrm>
                <a:off x="831507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4" name="Freeform 1060">
                <a:extLst>
                  <a:ext uri="{FF2B5EF4-FFF2-40B4-BE49-F238E27FC236}">
                    <a16:creationId xmlns:a16="http://schemas.microsoft.com/office/drawing/2014/main" id="{C45E909C-224B-4E53-71AF-F0A9B77BDED7}"/>
                  </a:ext>
                </a:extLst>
              </p:cNvPr>
              <p:cNvSpPr/>
              <p:nvPr/>
            </p:nvSpPr>
            <p:spPr>
              <a:xfrm>
                <a:off x="835709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5" name="Freeform 1061">
                <a:extLst>
                  <a:ext uri="{FF2B5EF4-FFF2-40B4-BE49-F238E27FC236}">
                    <a16:creationId xmlns:a16="http://schemas.microsoft.com/office/drawing/2014/main" id="{FD640963-250E-2CE5-DE97-25424B39C870}"/>
                  </a:ext>
                </a:extLst>
              </p:cNvPr>
              <p:cNvSpPr/>
              <p:nvPr/>
            </p:nvSpPr>
            <p:spPr>
              <a:xfrm>
                <a:off x="836970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6" name="Freeform 1062">
                <a:extLst>
                  <a:ext uri="{FF2B5EF4-FFF2-40B4-BE49-F238E27FC236}">
                    <a16:creationId xmlns:a16="http://schemas.microsoft.com/office/drawing/2014/main" id="{BBDCD909-9A4A-FCAF-6377-BD3EEF8D5915}"/>
                  </a:ext>
                </a:extLst>
              </p:cNvPr>
              <p:cNvSpPr/>
              <p:nvPr/>
            </p:nvSpPr>
            <p:spPr>
              <a:xfrm>
                <a:off x="841172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7" name="Freeform 1063">
                <a:extLst>
                  <a:ext uri="{FF2B5EF4-FFF2-40B4-BE49-F238E27FC236}">
                    <a16:creationId xmlns:a16="http://schemas.microsoft.com/office/drawing/2014/main" id="{3CE73AB2-1174-5B3C-0F5E-0623EC359A35}"/>
                  </a:ext>
                </a:extLst>
              </p:cNvPr>
              <p:cNvSpPr/>
              <p:nvPr/>
            </p:nvSpPr>
            <p:spPr>
              <a:xfrm>
                <a:off x="838861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8" name="Freeform 1064">
                <a:extLst>
                  <a:ext uri="{FF2B5EF4-FFF2-40B4-BE49-F238E27FC236}">
                    <a16:creationId xmlns:a16="http://schemas.microsoft.com/office/drawing/2014/main" id="{A50E628D-67FD-1774-7F14-9270E2588D0E}"/>
                  </a:ext>
                </a:extLst>
              </p:cNvPr>
              <p:cNvSpPr/>
              <p:nvPr/>
            </p:nvSpPr>
            <p:spPr>
              <a:xfrm>
                <a:off x="843063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69" name="Freeform 1065">
                <a:extLst>
                  <a:ext uri="{FF2B5EF4-FFF2-40B4-BE49-F238E27FC236}">
                    <a16:creationId xmlns:a16="http://schemas.microsoft.com/office/drawing/2014/main" id="{73B42FE6-6076-E6F9-E369-C3E0F99B83E0}"/>
                  </a:ext>
                </a:extLst>
              </p:cNvPr>
              <p:cNvSpPr/>
              <p:nvPr/>
            </p:nvSpPr>
            <p:spPr>
              <a:xfrm>
                <a:off x="8388613"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0" name="Freeform 1066">
                <a:extLst>
                  <a:ext uri="{FF2B5EF4-FFF2-40B4-BE49-F238E27FC236}">
                    <a16:creationId xmlns:a16="http://schemas.microsoft.com/office/drawing/2014/main" id="{A2B36B40-D576-2322-9D97-7E0031D2A7D5}"/>
                  </a:ext>
                </a:extLst>
              </p:cNvPr>
              <p:cNvSpPr/>
              <p:nvPr/>
            </p:nvSpPr>
            <p:spPr>
              <a:xfrm>
                <a:off x="8430634"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1" name="Freeform 1067">
                <a:extLst>
                  <a:ext uri="{FF2B5EF4-FFF2-40B4-BE49-F238E27FC236}">
                    <a16:creationId xmlns:a16="http://schemas.microsoft.com/office/drawing/2014/main" id="{F86980AD-9A58-7EC0-AF78-E3146B75990E}"/>
                  </a:ext>
                </a:extLst>
              </p:cNvPr>
              <p:cNvSpPr/>
              <p:nvPr/>
            </p:nvSpPr>
            <p:spPr>
              <a:xfrm>
                <a:off x="843483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2" name="Freeform 1068">
                <a:extLst>
                  <a:ext uri="{FF2B5EF4-FFF2-40B4-BE49-F238E27FC236}">
                    <a16:creationId xmlns:a16="http://schemas.microsoft.com/office/drawing/2014/main" id="{70A755B8-3E31-5F4E-CF02-A5C4239F391A}"/>
                  </a:ext>
                </a:extLst>
              </p:cNvPr>
              <p:cNvSpPr/>
              <p:nvPr/>
            </p:nvSpPr>
            <p:spPr>
              <a:xfrm>
                <a:off x="847685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3" name="Freeform 1069">
                <a:extLst>
                  <a:ext uri="{FF2B5EF4-FFF2-40B4-BE49-F238E27FC236}">
                    <a16:creationId xmlns:a16="http://schemas.microsoft.com/office/drawing/2014/main" id="{5266B574-A980-37D2-1EC6-7132F0CE4DFA}"/>
                  </a:ext>
                </a:extLst>
              </p:cNvPr>
              <p:cNvSpPr/>
              <p:nvPr/>
            </p:nvSpPr>
            <p:spPr>
              <a:xfrm>
                <a:off x="8453745" y="7065160"/>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4" name="Freeform 1070">
                <a:extLst>
                  <a:ext uri="{FF2B5EF4-FFF2-40B4-BE49-F238E27FC236}">
                    <a16:creationId xmlns:a16="http://schemas.microsoft.com/office/drawing/2014/main" id="{1E3BF8BC-D12F-6AF3-6FC5-DAC27232F31F}"/>
                  </a:ext>
                </a:extLst>
              </p:cNvPr>
              <p:cNvSpPr/>
              <p:nvPr/>
            </p:nvSpPr>
            <p:spPr>
              <a:xfrm>
                <a:off x="8495766" y="701750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5" name="Freeform 1071">
                <a:extLst>
                  <a:ext uri="{FF2B5EF4-FFF2-40B4-BE49-F238E27FC236}">
                    <a16:creationId xmlns:a16="http://schemas.microsoft.com/office/drawing/2014/main" id="{E9C356E4-407D-5D2F-61C8-983530E63A75}"/>
                  </a:ext>
                </a:extLst>
              </p:cNvPr>
              <p:cNvSpPr/>
              <p:nvPr/>
            </p:nvSpPr>
            <p:spPr>
              <a:xfrm>
                <a:off x="8556697"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6" name="Freeform 1072">
                <a:extLst>
                  <a:ext uri="{FF2B5EF4-FFF2-40B4-BE49-F238E27FC236}">
                    <a16:creationId xmlns:a16="http://schemas.microsoft.com/office/drawing/2014/main" id="{F7E177E6-AA2A-1A85-8CE2-D4B286775598}"/>
                  </a:ext>
                </a:extLst>
              </p:cNvPr>
              <p:cNvSpPr/>
              <p:nvPr/>
            </p:nvSpPr>
            <p:spPr>
              <a:xfrm>
                <a:off x="8598717"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7" name="Freeform 1073">
                <a:extLst>
                  <a:ext uri="{FF2B5EF4-FFF2-40B4-BE49-F238E27FC236}">
                    <a16:creationId xmlns:a16="http://schemas.microsoft.com/office/drawing/2014/main" id="{7C1BF675-448A-6210-32B0-2CB44119278A}"/>
                  </a:ext>
                </a:extLst>
              </p:cNvPr>
              <p:cNvSpPr/>
              <p:nvPr/>
            </p:nvSpPr>
            <p:spPr>
              <a:xfrm>
                <a:off x="8567201"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8" name="Freeform 1074">
                <a:extLst>
                  <a:ext uri="{FF2B5EF4-FFF2-40B4-BE49-F238E27FC236}">
                    <a16:creationId xmlns:a16="http://schemas.microsoft.com/office/drawing/2014/main" id="{12860445-0553-76B2-16B0-94818FF97C80}"/>
                  </a:ext>
                </a:extLst>
              </p:cNvPr>
              <p:cNvSpPr/>
              <p:nvPr/>
            </p:nvSpPr>
            <p:spPr>
              <a:xfrm>
                <a:off x="8609222"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79" name="Freeform 1075">
                <a:extLst>
                  <a:ext uri="{FF2B5EF4-FFF2-40B4-BE49-F238E27FC236}">
                    <a16:creationId xmlns:a16="http://schemas.microsoft.com/office/drawing/2014/main" id="{B0D16093-B9C4-8773-76A2-32663E34CFAB}"/>
                  </a:ext>
                </a:extLst>
              </p:cNvPr>
              <p:cNvSpPr/>
              <p:nvPr/>
            </p:nvSpPr>
            <p:spPr>
              <a:xfrm>
                <a:off x="8575606"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0" name="Freeform 1076">
                <a:extLst>
                  <a:ext uri="{FF2B5EF4-FFF2-40B4-BE49-F238E27FC236}">
                    <a16:creationId xmlns:a16="http://schemas.microsoft.com/office/drawing/2014/main" id="{9EEBA167-929C-9E6D-FEE4-D2C7B79337EA}"/>
                  </a:ext>
                </a:extLst>
              </p:cNvPr>
              <p:cNvSpPr/>
              <p:nvPr/>
            </p:nvSpPr>
            <p:spPr>
              <a:xfrm>
                <a:off x="8617627"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1" name="Freeform 1077">
                <a:extLst>
                  <a:ext uri="{FF2B5EF4-FFF2-40B4-BE49-F238E27FC236}">
                    <a16:creationId xmlns:a16="http://schemas.microsoft.com/office/drawing/2014/main" id="{E76B8580-6183-D4B4-81B1-CF3D53CE2552}"/>
                  </a:ext>
                </a:extLst>
              </p:cNvPr>
              <p:cNvSpPr/>
              <p:nvPr/>
            </p:nvSpPr>
            <p:spPr>
              <a:xfrm>
                <a:off x="8594515"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2" name="Freeform 1078">
                <a:extLst>
                  <a:ext uri="{FF2B5EF4-FFF2-40B4-BE49-F238E27FC236}">
                    <a16:creationId xmlns:a16="http://schemas.microsoft.com/office/drawing/2014/main" id="{1AEEE81D-34AE-DEBF-8020-3CDF0080E77A}"/>
                  </a:ext>
                </a:extLst>
              </p:cNvPr>
              <p:cNvSpPr/>
              <p:nvPr/>
            </p:nvSpPr>
            <p:spPr>
              <a:xfrm>
                <a:off x="8636536"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3" name="Freeform 1079">
                <a:extLst>
                  <a:ext uri="{FF2B5EF4-FFF2-40B4-BE49-F238E27FC236}">
                    <a16:creationId xmlns:a16="http://schemas.microsoft.com/office/drawing/2014/main" id="{CB866C80-3679-AAE3-A0FE-16C0DD3B6E19}"/>
                  </a:ext>
                </a:extLst>
              </p:cNvPr>
              <p:cNvSpPr/>
              <p:nvPr/>
            </p:nvSpPr>
            <p:spPr>
              <a:xfrm>
                <a:off x="8613425"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4" name="Freeform 1080">
                <a:extLst>
                  <a:ext uri="{FF2B5EF4-FFF2-40B4-BE49-F238E27FC236}">
                    <a16:creationId xmlns:a16="http://schemas.microsoft.com/office/drawing/2014/main" id="{4EF0FFFC-203F-7F18-6CA5-A30AA3D64248}"/>
                  </a:ext>
                </a:extLst>
              </p:cNvPr>
              <p:cNvSpPr/>
              <p:nvPr/>
            </p:nvSpPr>
            <p:spPr>
              <a:xfrm>
                <a:off x="8655446"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5" name="Freeform 1081">
                <a:extLst>
                  <a:ext uri="{FF2B5EF4-FFF2-40B4-BE49-F238E27FC236}">
                    <a16:creationId xmlns:a16="http://schemas.microsoft.com/office/drawing/2014/main" id="{2817AD8E-08CD-B54C-5385-F822FF702A4E}"/>
                  </a:ext>
                </a:extLst>
              </p:cNvPr>
              <p:cNvSpPr/>
              <p:nvPr/>
            </p:nvSpPr>
            <p:spPr>
              <a:xfrm>
                <a:off x="8632334" y="713188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6" name="Freeform 1082">
                <a:extLst>
                  <a:ext uri="{FF2B5EF4-FFF2-40B4-BE49-F238E27FC236}">
                    <a16:creationId xmlns:a16="http://schemas.microsoft.com/office/drawing/2014/main" id="{E751CA4A-FD59-3A41-E333-90ACCD94F6FB}"/>
                  </a:ext>
                </a:extLst>
              </p:cNvPr>
              <p:cNvSpPr/>
              <p:nvPr/>
            </p:nvSpPr>
            <p:spPr>
              <a:xfrm>
                <a:off x="8674355" y="7084224"/>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7" name="Freeform 1083">
                <a:extLst>
                  <a:ext uri="{FF2B5EF4-FFF2-40B4-BE49-F238E27FC236}">
                    <a16:creationId xmlns:a16="http://schemas.microsoft.com/office/drawing/2014/main" id="{22276778-E8C5-62CD-050E-784C52557B41}"/>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8" name="Freeform 1084">
                <a:extLst>
                  <a:ext uri="{FF2B5EF4-FFF2-40B4-BE49-F238E27FC236}">
                    <a16:creationId xmlns:a16="http://schemas.microsoft.com/office/drawing/2014/main" id="{FE152C57-AF51-47A0-7DB6-FDEB39C3709A}"/>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89" name="Freeform 1085">
                <a:extLst>
                  <a:ext uri="{FF2B5EF4-FFF2-40B4-BE49-F238E27FC236}">
                    <a16:creationId xmlns:a16="http://schemas.microsoft.com/office/drawing/2014/main" id="{AA029AD6-E025-E6CC-4586-82674AFA7625}"/>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0" name="Freeform 1086">
                <a:extLst>
                  <a:ext uri="{FF2B5EF4-FFF2-40B4-BE49-F238E27FC236}">
                    <a16:creationId xmlns:a16="http://schemas.microsoft.com/office/drawing/2014/main" id="{67F264D3-0495-18D7-C40C-03B81F06237F}"/>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1" name="Freeform 1087">
                <a:extLst>
                  <a:ext uri="{FF2B5EF4-FFF2-40B4-BE49-F238E27FC236}">
                    <a16:creationId xmlns:a16="http://schemas.microsoft.com/office/drawing/2014/main" id="{3FF36C38-404C-6AB6-70E5-D1B70C5094B2}"/>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2" name="Freeform 1088">
                <a:extLst>
                  <a:ext uri="{FF2B5EF4-FFF2-40B4-BE49-F238E27FC236}">
                    <a16:creationId xmlns:a16="http://schemas.microsoft.com/office/drawing/2014/main" id="{65EECBFF-2289-8226-B12C-3CE76E76F861}"/>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3" name="Freeform 1089">
                <a:extLst>
                  <a:ext uri="{FF2B5EF4-FFF2-40B4-BE49-F238E27FC236}">
                    <a16:creationId xmlns:a16="http://schemas.microsoft.com/office/drawing/2014/main" id="{94695FC1-6932-C313-AD3E-3026E1323454}"/>
                  </a:ext>
                </a:extLst>
              </p:cNvPr>
              <p:cNvSpPr/>
              <p:nvPr/>
            </p:nvSpPr>
            <p:spPr>
              <a:xfrm>
                <a:off x="864073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4" name="Freeform 1090">
                <a:extLst>
                  <a:ext uri="{FF2B5EF4-FFF2-40B4-BE49-F238E27FC236}">
                    <a16:creationId xmlns:a16="http://schemas.microsoft.com/office/drawing/2014/main" id="{2C9B11EE-0E06-D350-F0D1-CD1CFFB3A73D}"/>
                  </a:ext>
                </a:extLst>
              </p:cNvPr>
              <p:cNvSpPr/>
              <p:nvPr/>
            </p:nvSpPr>
            <p:spPr>
              <a:xfrm>
                <a:off x="868275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5" name="Freeform 1091">
                <a:extLst>
                  <a:ext uri="{FF2B5EF4-FFF2-40B4-BE49-F238E27FC236}">
                    <a16:creationId xmlns:a16="http://schemas.microsoft.com/office/drawing/2014/main" id="{E2F16B1F-7B5F-94DB-BAB4-6A2F05CB1A03}"/>
                  </a:ext>
                </a:extLst>
              </p:cNvPr>
              <p:cNvSpPr/>
              <p:nvPr/>
            </p:nvSpPr>
            <p:spPr>
              <a:xfrm>
                <a:off x="8668052" y="7208134"/>
                <a:ext cx="86142" cy="23829"/>
              </a:xfrm>
              <a:custGeom>
                <a:avLst/>
                <a:gdLst>
                  <a:gd name="connsiteX0" fmla="*/ 0 w 61963"/>
                  <a:gd name="connsiteY0" fmla="*/ 0 h 15179"/>
                  <a:gd name="connsiteX1" fmla="*/ 61964 w 61963"/>
                  <a:gd name="connsiteY1" fmla="*/ 0 h 15179"/>
                </a:gdLst>
                <a:ahLst/>
                <a:cxnLst>
                  <a:cxn ang="0">
                    <a:pos x="connsiteX0" y="connsiteY0"/>
                  </a:cxn>
                  <a:cxn ang="0">
                    <a:pos x="connsiteX1" y="connsiteY1"/>
                  </a:cxn>
                </a:cxnLst>
                <a:rect l="l" t="t" r="r" b="b"/>
                <a:pathLst>
                  <a:path w="61963" h="15179">
                    <a:moveTo>
                      <a:pt x="0" y="0"/>
                    </a:moveTo>
                    <a:lnTo>
                      <a:pt x="61964"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6" name="Freeform 1092">
                <a:extLst>
                  <a:ext uri="{FF2B5EF4-FFF2-40B4-BE49-F238E27FC236}">
                    <a16:creationId xmlns:a16="http://schemas.microsoft.com/office/drawing/2014/main" id="{89F14AE6-362C-BCBD-0EBC-80943FF7BA25}"/>
                  </a:ext>
                </a:extLst>
              </p:cNvPr>
              <p:cNvSpPr/>
              <p:nvPr/>
            </p:nvSpPr>
            <p:spPr>
              <a:xfrm>
                <a:off x="8712174"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7" name="Freeform 1093">
                <a:extLst>
                  <a:ext uri="{FF2B5EF4-FFF2-40B4-BE49-F238E27FC236}">
                    <a16:creationId xmlns:a16="http://schemas.microsoft.com/office/drawing/2014/main" id="{D50FAF00-330D-887D-20D8-25EC8AD60317}"/>
                  </a:ext>
                </a:extLst>
              </p:cNvPr>
              <p:cNvSpPr/>
              <p:nvPr/>
            </p:nvSpPr>
            <p:spPr>
              <a:xfrm>
                <a:off x="8762600"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8" name="Freeform 1094">
                <a:extLst>
                  <a:ext uri="{FF2B5EF4-FFF2-40B4-BE49-F238E27FC236}">
                    <a16:creationId xmlns:a16="http://schemas.microsoft.com/office/drawing/2014/main" id="{7357F8E4-FE89-6704-058E-CA3ECF4BE77E}"/>
                  </a:ext>
                </a:extLst>
              </p:cNvPr>
              <p:cNvSpPr/>
              <p:nvPr/>
            </p:nvSpPr>
            <p:spPr>
              <a:xfrm>
                <a:off x="8804621"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799" name="Freeform 1095">
                <a:extLst>
                  <a:ext uri="{FF2B5EF4-FFF2-40B4-BE49-F238E27FC236}">
                    <a16:creationId xmlns:a16="http://schemas.microsoft.com/office/drawing/2014/main" id="{917EB8FA-ED3D-7F8D-CA4C-32981A2A338C}"/>
                  </a:ext>
                </a:extLst>
              </p:cNvPr>
              <p:cNvSpPr/>
              <p:nvPr/>
            </p:nvSpPr>
            <p:spPr>
              <a:xfrm>
                <a:off x="8800418" y="7208134"/>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0" name="Freeform 1096">
                <a:extLst>
                  <a:ext uri="{FF2B5EF4-FFF2-40B4-BE49-F238E27FC236}">
                    <a16:creationId xmlns:a16="http://schemas.microsoft.com/office/drawing/2014/main" id="{5E884C67-D4CB-4D54-8EF9-9654898D7E43}"/>
                  </a:ext>
                </a:extLst>
              </p:cNvPr>
              <p:cNvSpPr/>
              <p:nvPr/>
            </p:nvSpPr>
            <p:spPr>
              <a:xfrm>
                <a:off x="8842439" y="716047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1" name="Freeform 1097">
                <a:extLst>
                  <a:ext uri="{FF2B5EF4-FFF2-40B4-BE49-F238E27FC236}">
                    <a16:creationId xmlns:a16="http://schemas.microsoft.com/office/drawing/2014/main" id="{3F3E6B4D-75CC-CA23-9F9A-06531E4D18FA}"/>
                  </a:ext>
                </a:extLst>
              </p:cNvPr>
              <p:cNvSpPr/>
              <p:nvPr/>
            </p:nvSpPr>
            <p:spPr>
              <a:xfrm>
                <a:off x="8846642" y="739876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2" name="Freeform 1098">
                <a:extLst>
                  <a:ext uri="{FF2B5EF4-FFF2-40B4-BE49-F238E27FC236}">
                    <a16:creationId xmlns:a16="http://schemas.microsoft.com/office/drawing/2014/main" id="{1008C7DD-330E-D17D-9439-CDAF42A6AEA9}"/>
                  </a:ext>
                </a:extLst>
              </p:cNvPr>
              <p:cNvSpPr/>
              <p:nvPr/>
            </p:nvSpPr>
            <p:spPr>
              <a:xfrm>
                <a:off x="8888663" y="735110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3" name="Freeform 1099">
                <a:extLst>
                  <a:ext uri="{FF2B5EF4-FFF2-40B4-BE49-F238E27FC236}">
                    <a16:creationId xmlns:a16="http://schemas.microsoft.com/office/drawing/2014/main" id="{1760EAFB-BA83-3C41-1045-937E9E8A1EB2}"/>
                  </a:ext>
                </a:extLst>
              </p:cNvPr>
              <p:cNvSpPr/>
              <p:nvPr/>
            </p:nvSpPr>
            <p:spPr>
              <a:xfrm>
                <a:off x="8846642" y="7398763"/>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4" name="Freeform 1100">
                <a:extLst>
                  <a:ext uri="{FF2B5EF4-FFF2-40B4-BE49-F238E27FC236}">
                    <a16:creationId xmlns:a16="http://schemas.microsoft.com/office/drawing/2014/main" id="{EB316935-5D15-0323-5688-214CE09142D4}"/>
                  </a:ext>
                </a:extLst>
              </p:cNvPr>
              <p:cNvSpPr/>
              <p:nvPr/>
            </p:nvSpPr>
            <p:spPr>
              <a:xfrm>
                <a:off x="8888663" y="7351106"/>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5" name="Freeform 1101">
                <a:extLst>
                  <a:ext uri="{FF2B5EF4-FFF2-40B4-BE49-F238E27FC236}">
                    <a16:creationId xmlns:a16="http://schemas.microsoft.com/office/drawing/2014/main" id="{6E3BB356-12DD-BC56-B30C-43124E8AB91D}"/>
                  </a:ext>
                </a:extLst>
              </p:cNvPr>
              <p:cNvSpPr/>
              <p:nvPr/>
            </p:nvSpPr>
            <p:spPr>
              <a:xfrm>
                <a:off x="8903370"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6" name="Freeform 1102">
                <a:extLst>
                  <a:ext uri="{FF2B5EF4-FFF2-40B4-BE49-F238E27FC236}">
                    <a16:creationId xmlns:a16="http://schemas.microsoft.com/office/drawing/2014/main" id="{0BD65E22-0B93-0AD6-4824-5DD359974039}"/>
                  </a:ext>
                </a:extLst>
              </p:cNvPr>
              <p:cNvSpPr/>
              <p:nvPr/>
            </p:nvSpPr>
            <p:spPr>
              <a:xfrm>
                <a:off x="8945391"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7" name="Freeform 1103">
                <a:extLst>
                  <a:ext uri="{FF2B5EF4-FFF2-40B4-BE49-F238E27FC236}">
                    <a16:creationId xmlns:a16="http://schemas.microsoft.com/office/drawing/2014/main" id="{361439BC-7AD0-334E-1189-CB17A8E0E2BE}"/>
                  </a:ext>
                </a:extLst>
              </p:cNvPr>
              <p:cNvSpPr/>
              <p:nvPr/>
            </p:nvSpPr>
            <p:spPr>
              <a:xfrm>
                <a:off x="8911774"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8" name="Freeform 1104">
                <a:extLst>
                  <a:ext uri="{FF2B5EF4-FFF2-40B4-BE49-F238E27FC236}">
                    <a16:creationId xmlns:a16="http://schemas.microsoft.com/office/drawing/2014/main" id="{9AE76908-AD81-C116-25BC-896E2A722FE9}"/>
                  </a:ext>
                </a:extLst>
              </p:cNvPr>
              <p:cNvSpPr/>
              <p:nvPr/>
            </p:nvSpPr>
            <p:spPr>
              <a:xfrm>
                <a:off x="8953795"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09" name="Freeform 1105">
                <a:extLst>
                  <a:ext uri="{FF2B5EF4-FFF2-40B4-BE49-F238E27FC236}">
                    <a16:creationId xmlns:a16="http://schemas.microsoft.com/office/drawing/2014/main" id="{F8419162-A5CD-7AF9-3308-395652F83988}"/>
                  </a:ext>
                </a:extLst>
              </p:cNvPr>
              <p:cNvSpPr/>
              <p:nvPr/>
            </p:nvSpPr>
            <p:spPr>
              <a:xfrm>
                <a:off x="8911774"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0" name="Freeform 1106">
                <a:extLst>
                  <a:ext uri="{FF2B5EF4-FFF2-40B4-BE49-F238E27FC236}">
                    <a16:creationId xmlns:a16="http://schemas.microsoft.com/office/drawing/2014/main" id="{3BD2FECB-97AB-DE09-01FF-CBDAE80E3DE7}"/>
                  </a:ext>
                </a:extLst>
              </p:cNvPr>
              <p:cNvSpPr/>
              <p:nvPr/>
            </p:nvSpPr>
            <p:spPr>
              <a:xfrm>
                <a:off x="8953795"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1" name="Freeform 1107">
                <a:extLst>
                  <a:ext uri="{FF2B5EF4-FFF2-40B4-BE49-F238E27FC236}">
                    <a16:creationId xmlns:a16="http://schemas.microsoft.com/office/drawing/2014/main" id="{D3BED3F1-C40E-DEB9-7116-692C3043277F}"/>
                  </a:ext>
                </a:extLst>
              </p:cNvPr>
              <p:cNvSpPr/>
              <p:nvPr/>
            </p:nvSpPr>
            <p:spPr>
              <a:xfrm>
                <a:off x="898741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2" name="Freeform 1108">
                <a:extLst>
                  <a:ext uri="{FF2B5EF4-FFF2-40B4-BE49-F238E27FC236}">
                    <a16:creationId xmlns:a16="http://schemas.microsoft.com/office/drawing/2014/main" id="{C40E06A1-DDD7-EEC2-D9E0-9D1AFDCFABF4}"/>
                  </a:ext>
                </a:extLst>
              </p:cNvPr>
              <p:cNvSpPr/>
              <p:nvPr/>
            </p:nvSpPr>
            <p:spPr>
              <a:xfrm>
                <a:off x="902943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3" name="Freeform 1109">
                <a:extLst>
                  <a:ext uri="{FF2B5EF4-FFF2-40B4-BE49-F238E27FC236}">
                    <a16:creationId xmlns:a16="http://schemas.microsoft.com/office/drawing/2014/main" id="{48F84909-9C77-3482-701F-1A6F9151019A}"/>
                  </a:ext>
                </a:extLst>
              </p:cNvPr>
              <p:cNvSpPr/>
              <p:nvPr/>
            </p:nvSpPr>
            <p:spPr>
              <a:xfrm>
                <a:off x="9025231"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4" name="Freeform 1110">
                <a:extLst>
                  <a:ext uri="{FF2B5EF4-FFF2-40B4-BE49-F238E27FC236}">
                    <a16:creationId xmlns:a16="http://schemas.microsoft.com/office/drawing/2014/main" id="{EA63CBFE-909B-A639-2A5C-D604E15329BB}"/>
                  </a:ext>
                </a:extLst>
              </p:cNvPr>
              <p:cNvSpPr/>
              <p:nvPr/>
            </p:nvSpPr>
            <p:spPr>
              <a:xfrm>
                <a:off x="9067252"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5" name="Freeform 1111">
                <a:extLst>
                  <a:ext uri="{FF2B5EF4-FFF2-40B4-BE49-F238E27FC236}">
                    <a16:creationId xmlns:a16="http://schemas.microsoft.com/office/drawing/2014/main" id="{A0D20B4C-435A-60B9-45C7-667FA25EB94B}"/>
                  </a:ext>
                </a:extLst>
              </p:cNvPr>
              <p:cNvSpPr/>
              <p:nvPr/>
            </p:nvSpPr>
            <p:spPr>
              <a:xfrm>
                <a:off x="90336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6" name="Freeform 1112">
                <a:extLst>
                  <a:ext uri="{FF2B5EF4-FFF2-40B4-BE49-F238E27FC236}">
                    <a16:creationId xmlns:a16="http://schemas.microsoft.com/office/drawing/2014/main" id="{5570DA43-A2FC-B7BF-6AA3-CBBC425D37D5}"/>
                  </a:ext>
                </a:extLst>
              </p:cNvPr>
              <p:cNvSpPr/>
              <p:nvPr/>
            </p:nvSpPr>
            <p:spPr>
              <a:xfrm>
                <a:off x="90756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7" name="Freeform 1113">
                <a:extLst>
                  <a:ext uri="{FF2B5EF4-FFF2-40B4-BE49-F238E27FC236}">
                    <a16:creationId xmlns:a16="http://schemas.microsoft.com/office/drawing/2014/main" id="{41F8BCAF-892D-78C7-D7D8-AB165CA1876B}"/>
                  </a:ext>
                </a:extLst>
              </p:cNvPr>
              <p:cNvSpPr/>
              <p:nvPr/>
            </p:nvSpPr>
            <p:spPr>
              <a:xfrm>
                <a:off x="90336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8" name="Freeform 1114">
                <a:extLst>
                  <a:ext uri="{FF2B5EF4-FFF2-40B4-BE49-F238E27FC236}">
                    <a16:creationId xmlns:a16="http://schemas.microsoft.com/office/drawing/2014/main" id="{E801BBD6-B9B3-503F-1D0D-62CC6E9CA684}"/>
                  </a:ext>
                </a:extLst>
              </p:cNvPr>
              <p:cNvSpPr/>
              <p:nvPr/>
            </p:nvSpPr>
            <p:spPr>
              <a:xfrm>
                <a:off x="90756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19" name="Freeform 1115">
                <a:extLst>
                  <a:ext uri="{FF2B5EF4-FFF2-40B4-BE49-F238E27FC236}">
                    <a16:creationId xmlns:a16="http://schemas.microsoft.com/office/drawing/2014/main" id="{2247B8CC-3E1D-0D63-A00B-FE41989F7018}"/>
                  </a:ext>
                </a:extLst>
              </p:cNvPr>
              <p:cNvSpPr/>
              <p:nvPr/>
            </p:nvSpPr>
            <p:spPr>
              <a:xfrm>
                <a:off x="9060949"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0" name="Freeform 1116">
                <a:extLst>
                  <a:ext uri="{FF2B5EF4-FFF2-40B4-BE49-F238E27FC236}">
                    <a16:creationId xmlns:a16="http://schemas.microsoft.com/office/drawing/2014/main" id="{FB79BDE7-AF97-B52E-6D68-D0C9C8FA1EAD}"/>
                  </a:ext>
                </a:extLst>
              </p:cNvPr>
              <p:cNvSpPr/>
              <p:nvPr/>
            </p:nvSpPr>
            <p:spPr>
              <a:xfrm>
                <a:off x="9102970"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1" name="Freeform 1117">
                <a:extLst>
                  <a:ext uri="{FF2B5EF4-FFF2-40B4-BE49-F238E27FC236}">
                    <a16:creationId xmlns:a16="http://schemas.microsoft.com/office/drawing/2014/main" id="{A3E67C4D-0C06-6ED2-1D73-1315F74ECA35}"/>
                  </a:ext>
                </a:extLst>
              </p:cNvPr>
              <p:cNvSpPr/>
              <p:nvPr/>
            </p:nvSpPr>
            <p:spPr>
              <a:xfrm>
                <a:off x="9109273"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2" name="Freeform 1118">
                <a:extLst>
                  <a:ext uri="{FF2B5EF4-FFF2-40B4-BE49-F238E27FC236}">
                    <a16:creationId xmlns:a16="http://schemas.microsoft.com/office/drawing/2014/main" id="{C95E1E37-A166-EE47-0582-2D58E5C232D6}"/>
                  </a:ext>
                </a:extLst>
              </p:cNvPr>
              <p:cNvSpPr/>
              <p:nvPr/>
            </p:nvSpPr>
            <p:spPr>
              <a:xfrm>
                <a:off x="9151294"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3" name="Freeform 1119">
                <a:extLst>
                  <a:ext uri="{FF2B5EF4-FFF2-40B4-BE49-F238E27FC236}">
                    <a16:creationId xmlns:a16="http://schemas.microsoft.com/office/drawing/2014/main" id="{D97A5674-A933-C64D-B090-B09CFD66A3E2}"/>
                  </a:ext>
                </a:extLst>
              </p:cNvPr>
              <p:cNvSpPr/>
              <p:nvPr/>
            </p:nvSpPr>
            <p:spPr>
              <a:xfrm>
                <a:off x="931307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4" name="Freeform 1120">
                <a:extLst>
                  <a:ext uri="{FF2B5EF4-FFF2-40B4-BE49-F238E27FC236}">
                    <a16:creationId xmlns:a16="http://schemas.microsoft.com/office/drawing/2014/main" id="{12D4698B-96F9-270E-BE8B-DB864D180DE9}"/>
                  </a:ext>
                </a:extLst>
              </p:cNvPr>
              <p:cNvSpPr/>
              <p:nvPr/>
            </p:nvSpPr>
            <p:spPr>
              <a:xfrm>
                <a:off x="935509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5" name="Freeform 1121">
                <a:extLst>
                  <a:ext uri="{FF2B5EF4-FFF2-40B4-BE49-F238E27FC236}">
                    <a16:creationId xmlns:a16="http://schemas.microsoft.com/office/drawing/2014/main" id="{2285620D-C03A-C4B6-ED2C-78C6621CBFBD}"/>
                  </a:ext>
                </a:extLst>
              </p:cNvPr>
              <p:cNvSpPr/>
              <p:nvPr/>
            </p:nvSpPr>
            <p:spPr>
              <a:xfrm>
                <a:off x="937820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6" name="Freeform 1122">
                <a:extLst>
                  <a:ext uri="{FF2B5EF4-FFF2-40B4-BE49-F238E27FC236}">
                    <a16:creationId xmlns:a16="http://schemas.microsoft.com/office/drawing/2014/main" id="{55757DEC-24EF-D424-2030-0C8D8743AF48}"/>
                  </a:ext>
                </a:extLst>
              </p:cNvPr>
              <p:cNvSpPr/>
              <p:nvPr/>
            </p:nvSpPr>
            <p:spPr>
              <a:xfrm>
                <a:off x="9420229"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7" name="Freeform 1123">
                <a:extLst>
                  <a:ext uri="{FF2B5EF4-FFF2-40B4-BE49-F238E27FC236}">
                    <a16:creationId xmlns:a16="http://schemas.microsoft.com/office/drawing/2014/main" id="{602E7479-EE10-EA35-508F-811B738920F5}"/>
                  </a:ext>
                </a:extLst>
              </p:cNvPr>
              <p:cNvSpPr/>
              <p:nvPr/>
            </p:nvSpPr>
            <p:spPr>
              <a:xfrm>
                <a:off x="953788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8" name="Freeform 1124">
                <a:extLst>
                  <a:ext uri="{FF2B5EF4-FFF2-40B4-BE49-F238E27FC236}">
                    <a16:creationId xmlns:a16="http://schemas.microsoft.com/office/drawing/2014/main" id="{CE55CE70-1B27-6256-A3A0-79F5D020E7B1}"/>
                  </a:ext>
                </a:extLst>
              </p:cNvPr>
              <p:cNvSpPr/>
              <p:nvPr/>
            </p:nvSpPr>
            <p:spPr>
              <a:xfrm>
                <a:off x="9579909"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29" name="Freeform 1125">
                <a:extLst>
                  <a:ext uri="{FF2B5EF4-FFF2-40B4-BE49-F238E27FC236}">
                    <a16:creationId xmlns:a16="http://schemas.microsoft.com/office/drawing/2014/main" id="{875D80C5-763E-6935-5EF6-F1DC56FFA93C}"/>
                  </a:ext>
                </a:extLst>
              </p:cNvPr>
              <p:cNvSpPr/>
              <p:nvPr/>
            </p:nvSpPr>
            <p:spPr>
              <a:xfrm>
                <a:off x="970597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0" name="Freeform 1126">
                <a:extLst>
                  <a:ext uri="{FF2B5EF4-FFF2-40B4-BE49-F238E27FC236}">
                    <a16:creationId xmlns:a16="http://schemas.microsoft.com/office/drawing/2014/main" id="{5F706637-5664-1D3C-897C-3D023D34C5D2}"/>
                  </a:ext>
                </a:extLst>
              </p:cNvPr>
              <p:cNvSpPr/>
              <p:nvPr/>
            </p:nvSpPr>
            <p:spPr>
              <a:xfrm>
                <a:off x="974799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1" name="Freeform 1127">
                <a:extLst>
                  <a:ext uri="{FF2B5EF4-FFF2-40B4-BE49-F238E27FC236}">
                    <a16:creationId xmlns:a16="http://schemas.microsoft.com/office/drawing/2014/main" id="{EC898E4B-44DE-C897-86F4-C523AF405EEC}"/>
                  </a:ext>
                </a:extLst>
              </p:cNvPr>
              <p:cNvSpPr/>
              <p:nvPr/>
            </p:nvSpPr>
            <p:spPr>
              <a:xfrm>
                <a:off x="10004321"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2" name="Freeform 1128">
                <a:extLst>
                  <a:ext uri="{FF2B5EF4-FFF2-40B4-BE49-F238E27FC236}">
                    <a16:creationId xmlns:a16="http://schemas.microsoft.com/office/drawing/2014/main" id="{E01118CB-3BF7-1696-F86C-CCA53AFEA1F8}"/>
                  </a:ext>
                </a:extLst>
              </p:cNvPr>
              <p:cNvSpPr/>
              <p:nvPr/>
            </p:nvSpPr>
            <p:spPr>
              <a:xfrm>
                <a:off x="10046342"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3" name="Freeform 1129">
                <a:extLst>
                  <a:ext uri="{FF2B5EF4-FFF2-40B4-BE49-F238E27FC236}">
                    <a16:creationId xmlns:a16="http://schemas.microsoft.com/office/drawing/2014/main" id="{46E2B918-8434-E72E-BDEC-670550635A2A}"/>
                  </a:ext>
                </a:extLst>
              </p:cNvPr>
              <p:cNvSpPr/>
              <p:nvPr/>
            </p:nvSpPr>
            <p:spPr>
              <a:xfrm>
                <a:off x="10033735"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4" name="Freeform 1130">
                <a:extLst>
                  <a:ext uri="{FF2B5EF4-FFF2-40B4-BE49-F238E27FC236}">
                    <a16:creationId xmlns:a16="http://schemas.microsoft.com/office/drawing/2014/main" id="{A960C2BC-0B57-A430-C618-6C96559DC283}"/>
                  </a:ext>
                </a:extLst>
              </p:cNvPr>
              <p:cNvSpPr/>
              <p:nvPr/>
            </p:nvSpPr>
            <p:spPr>
              <a:xfrm>
                <a:off x="10075756"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5" name="Freeform 1131">
                <a:extLst>
                  <a:ext uri="{FF2B5EF4-FFF2-40B4-BE49-F238E27FC236}">
                    <a16:creationId xmlns:a16="http://schemas.microsoft.com/office/drawing/2014/main" id="{C6167ACF-C6C3-663F-FBC0-E21782BE6127}"/>
                  </a:ext>
                </a:extLst>
              </p:cNvPr>
              <p:cNvSpPr/>
              <p:nvPr/>
            </p:nvSpPr>
            <p:spPr>
              <a:xfrm>
                <a:off x="10107272"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6" name="Freeform 1132">
                <a:extLst>
                  <a:ext uri="{FF2B5EF4-FFF2-40B4-BE49-F238E27FC236}">
                    <a16:creationId xmlns:a16="http://schemas.microsoft.com/office/drawing/2014/main" id="{192FBBAE-8FD7-F6B8-2E84-27A6C446DAFD}"/>
                  </a:ext>
                </a:extLst>
              </p:cNvPr>
              <p:cNvSpPr/>
              <p:nvPr/>
            </p:nvSpPr>
            <p:spPr>
              <a:xfrm>
                <a:off x="10149293"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7" name="Freeform 1133">
                <a:extLst>
                  <a:ext uri="{FF2B5EF4-FFF2-40B4-BE49-F238E27FC236}">
                    <a16:creationId xmlns:a16="http://schemas.microsoft.com/office/drawing/2014/main" id="{6AC9B091-FB94-0D5E-3E6A-9FB7D0432854}"/>
                  </a:ext>
                </a:extLst>
              </p:cNvPr>
              <p:cNvSpPr/>
              <p:nvPr/>
            </p:nvSpPr>
            <p:spPr>
              <a:xfrm>
                <a:off x="1011777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8" name="Freeform 1134">
                <a:extLst>
                  <a:ext uri="{FF2B5EF4-FFF2-40B4-BE49-F238E27FC236}">
                    <a16:creationId xmlns:a16="http://schemas.microsoft.com/office/drawing/2014/main" id="{732C6244-B2DE-3FF0-15E7-F36BD92E3CF5}"/>
                  </a:ext>
                </a:extLst>
              </p:cNvPr>
              <p:cNvSpPr/>
              <p:nvPr/>
            </p:nvSpPr>
            <p:spPr>
              <a:xfrm>
                <a:off x="1015979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39" name="Freeform 1135">
                <a:extLst>
                  <a:ext uri="{FF2B5EF4-FFF2-40B4-BE49-F238E27FC236}">
                    <a16:creationId xmlns:a16="http://schemas.microsoft.com/office/drawing/2014/main" id="{CA9E78AD-743F-B502-E5B5-7AF176A8DDA4}"/>
                  </a:ext>
                </a:extLst>
              </p:cNvPr>
              <p:cNvSpPr/>
              <p:nvPr/>
            </p:nvSpPr>
            <p:spPr>
              <a:xfrm>
                <a:off x="10155597"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0" name="Freeform 1136">
                <a:extLst>
                  <a:ext uri="{FF2B5EF4-FFF2-40B4-BE49-F238E27FC236}">
                    <a16:creationId xmlns:a16="http://schemas.microsoft.com/office/drawing/2014/main" id="{42A33F3F-BD0F-AC1E-F269-6672074EDA28}"/>
                  </a:ext>
                </a:extLst>
              </p:cNvPr>
              <p:cNvSpPr/>
              <p:nvPr/>
            </p:nvSpPr>
            <p:spPr>
              <a:xfrm>
                <a:off x="1019761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1" name="Freeform 1137">
                <a:extLst>
                  <a:ext uri="{FF2B5EF4-FFF2-40B4-BE49-F238E27FC236}">
                    <a16:creationId xmlns:a16="http://schemas.microsoft.com/office/drawing/2014/main" id="{28EF539D-818E-F127-70D9-A41EF7A19EAD}"/>
                  </a:ext>
                </a:extLst>
              </p:cNvPr>
              <p:cNvSpPr/>
              <p:nvPr/>
            </p:nvSpPr>
            <p:spPr>
              <a:xfrm>
                <a:off x="10229133"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2" name="Freeform 1138">
                <a:extLst>
                  <a:ext uri="{FF2B5EF4-FFF2-40B4-BE49-F238E27FC236}">
                    <a16:creationId xmlns:a16="http://schemas.microsoft.com/office/drawing/2014/main" id="{F4CB653B-9E20-8468-3925-463EDFD7625D}"/>
                  </a:ext>
                </a:extLst>
              </p:cNvPr>
              <p:cNvSpPr/>
              <p:nvPr/>
            </p:nvSpPr>
            <p:spPr>
              <a:xfrm>
                <a:off x="10271154"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3" name="Freeform 1139">
                <a:extLst>
                  <a:ext uri="{FF2B5EF4-FFF2-40B4-BE49-F238E27FC236}">
                    <a16:creationId xmlns:a16="http://schemas.microsoft.com/office/drawing/2014/main" id="{93CA96DE-88BE-F501-1D7D-D316EABD7670}"/>
                  </a:ext>
                </a:extLst>
              </p:cNvPr>
              <p:cNvSpPr/>
              <p:nvPr/>
            </p:nvSpPr>
            <p:spPr>
              <a:xfrm>
                <a:off x="1029426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4" name="Freeform 1140">
                <a:extLst>
                  <a:ext uri="{FF2B5EF4-FFF2-40B4-BE49-F238E27FC236}">
                    <a16:creationId xmlns:a16="http://schemas.microsoft.com/office/drawing/2014/main" id="{A5B37071-D8D9-60D3-1650-0F273476BFD6}"/>
                  </a:ext>
                </a:extLst>
              </p:cNvPr>
              <p:cNvSpPr/>
              <p:nvPr/>
            </p:nvSpPr>
            <p:spPr>
              <a:xfrm>
                <a:off x="10336287"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5" name="Freeform 1141">
                <a:extLst>
                  <a:ext uri="{FF2B5EF4-FFF2-40B4-BE49-F238E27FC236}">
                    <a16:creationId xmlns:a16="http://schemas.microsoft.com/office/drawing/2014/main" id="{52208250-4B4E-A545-ADC2-AEBBC8065E61}"/>
                  </a:ext>
                </a:extLst>
              </p:cNvPr>
              <p:cNvSpPr/>
              <p:nvPr/>
            </p:nvSpPr>
            <p:spPr>
              <a:xfrm>
                <a:off x="1043503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6" name="Freeform 1142">
                <a:extLst>
                  <a:ext uri="{FF2B5EF4-FFF2-40B4-BE49-F238E27FC236}">
                    <a16:creationId xmlns:a16="http://schemas.microsoft.com/office/drawing/2014/main" id="{1251C877-1CFB-1115-15BD-70F244DE1292}"/>
                  </a:ext>
                </a:extLst>
              </p:cNvPr>
              <p:cNvSpPr/>
              <p:nvPr/>
            </p:nvSpPr>
            <p:spPr>
              <a:xfrm>
                <a:off x="10477057"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7" name="Freeform 1143">
                <a:extLst>
                  <a:ext uri="{FF2B5EF4-FFF2-40B4-BE49-F238E27FC236}">
                    <a16:creationId xmlns:a16="http://schemas.microsoft.com/office/drawing/2014/main" id="{EF66E1D1-5BEB-A966-022B-69C80EB04822}"/>
                  </a:ext>
                </a:extLst>
              </p:cNvPr>
              <p:cNvSpPr/>
              <p:nvPr/>
            </p:nvSpPr>
            <p:spPr>
              <a:xfrm>
                <a:off x="10462350"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8" name="Freeform 1144">
                <a:extLst>
                  <a:ext uri="{FF2B5EF4-FFF2-40B4-BE49-F238E27FC236}">
                    <a16:creationId xmlns:a16="http://schemas.microsoft.com/office/drawing/2014/main" id="{5ABB9425-F03E-9C6C-AC2B-299DC5F40BD6}"/>
                  </a:ext>
                </a:extLst>
              </p:cNvPr>
              <p:cNvSpPr/>
              <p:nvPr/>
            </p:nvSpPr>
            <p:spPr>
              <a:xfrm>
                <a:off x="10504371"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49" name="Freeform 1145">
                <a:extLst>
                  <a:ext uri="{FF2B5EF4-FFF2-40B4-BE49-F238E27FC236}">
                    <a16:creationId xmlns:a16="http://schemas.microsoft.com/office/drawing/2014/main" id="{DC4BD135-C48E-A3D3-4187-D0E739487261}"/>
                  </a:ext>
                </a:extLst>
              </p:cNvPr>
              <p:cNvSpPr/>
              <p:nvPr/>
            </p:nvSpPr>
            <p:spPr>
              <a:xfrm>
                <a:off x="11256546" y="7603692"/>
                <a:ext cx="84042" cy="2382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850" name="Freeform 1146">
                <a:extLst>
                  <a:ext uri="{FF2B5EF4-FFF2-40B4-BE49-F238E27FC236}">
                    <a16:creationId xmlns:a16="http://schemas.microsoft.com/office/drawing/2014/main" id="{D6DC274C-43F5-BC42-408D-FE23752C0B94}"/>
                  </a:ext>
                </a:extLst>
              </p:cNvPr>
              <p:cNvSpPr/>
              <p:nvPr/>
            </p:nvSpPr>
            <p:spPr>
              <a:xfrm>
                <a:off x="11298568" y="7556033"/>
                <a:ext cx="21010" cy="95315"/>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chemeClr val="accent3"/>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110" name="Graphic 117">
              <a:extLst>
                <a:ext uri="{FF2B5EF4-FFF2-40B4-BE49-F238E27FC236}">
                  <a16:creationId xmlns:a16="http://schemas.microsoft.com/office/drawing/2014/main" id="{B4DACCD2-D0DF-0901-1A42-D707C7E4ECA8}"/>
                </a:ext>
              </a:extLst>
            </p:cNvPr>
            <p:cNvGrpSpPr/>
            <p:nvPr/>
          </p:nvGrpSpPr>
          <p:grpSpPr>
            <a:xfrm>
              <a:off x="1848041" y="4169962"/>
              <a:ext cx="7979791" cy="4010383"/>
              <a:chOff x="2949591" y="1023112"/>
              <a:chExt cx="5739929" cy="2554638"/>
            </a:xfrm>
            <a:noFill/>
          </p:grpSpPr>
          <p:sp>
            <p:nvSpPr>
              <p:cNvPr id="1210" name="Freeform 508">
                <a:extLst>
                  <a:ext uri="{FF2B5EF4-FFF2-40B4-BE49-F238E27FC236}">
                    <a16:creationId xmlns:a16="http://schemas.microsoft.com/office/drawing/2014/main" id="{3D9D04BC-60CD-E63E-0BDF-F580F7C65113}"/>
                  </a:ext>
                </a:extLst>
              </p:cNvPr>
              <p:cNvSpPr/>
              <p:nvPr/>
            </p:nvSpPr>
            <p:spPr>
              <a:xfrm>
                <a:off x="2973772" y="1053471"/>
                <a:ext cx="5685522" cy="2493922"/>
              </a:xfrm>
              <a:custGeom>
                <a:avLst/>
                <a:gdLst>
                  <a:gd name="connsiteX0" fmla="*/ 0 w 5685522"/>
                  <a:gd name="connsiteY0" fmla="*/ 0 h 2493922"/>
                  <a:gd name="connsiteX1" fmla="*/ 74054 w 5685522"/>
                  <a:gd name="connsiteY1" fmla="*/ 0 h 2493922"/>
                  <a:gd name="connsiteX2" fmla="*/ 74054 w 5685522"/>
                  <a:gd name="connsiteY2" fmla="*/ 21251 h 2493922"/>
                  <a:gd name="connsiteX3" fmla="*/ 120904 w 5685522"/>
                  <a:gd name="connsiteY3" fmla="*/ 21251 h 2493922"/>
                  <a:gd name="connsiteX4" fmla="*/ 120904 w 5685522"/>
                  <a:gd name="connsiteY4" fmla="*/ 42501 h 2493922"/>
                  <a:gd name="connsiteX5" fmla="*/ 134506 w 5685522"/>
                  <a:gd name="connsiteY5" fmla="*/ 42501 h 2493922"/>
                  <a:gd name="connsiteX6" fmla="*/ 134506 w 5685522"/>
                  <a:gd name="connsiteY6" fmla="*/ 63752 h 2493922"/>
                  <a:gd name="connsiteX7" fmla="*/ 362713 w 5685522"/>
                  <a:gd name="connsiteY7" fmla="*/ 63752 h 2493922"/>
                  <a:gd name="connsiteX8" fmla="*/ 362713 w 5685522"/>
                  <a:gd name="connsiteY8" fmla="*/ 85003 h 2493922"/>
                  <a:gd name="connsiteX9" fmla="*/ 477572 w 5685522"/>
                  <a:gd name="connsiteY9" fmla="*/ 85003 h 2493922"/>
                  <a:gd name="connsiteX10" fmla="*/ 477572 w 5685522"/>
                  <a:gd name="connsiteY10" fmla="*/ 106254 h 2493922"/>
                  <a:gd name="connsiteX11" fmla="*/ 524422 w 5685522"/>
                  <a:gd name="connsiteY11" fmla="*/ 106254 h 2493922"/>
                  <a:gd name="connsiteX12" fmla="*/ 524422 w 5685522"/>
                  <a:gd name="connsiteY12" fmla="*/ 127504 h 2493922"/>
                  <a:gd name="connsiteX13" fmla="*/ 544069 w 5685522"/>
                  <a:gd name="connsiteY13" fmla="*/ 127504 h 2493922"/>
                  <a:gd name="connsiteX14" fmla="*/ 544069 w 5685522"/>
                  <a:gd name="connsiteY14" fmla="*/ 150273 h 2493922"/>
                  <a:gd name="connsiteX15" fmla="*/ 590920 w 5685522"/>
                  <a:gd name="connsiteY15" fmla="*/ 150273 h 2493922"/>
                  <a:gd name="connsiteX16" fmla="*/ 590920 w 5685522"/>
                  <a:gd name="connsiteY16" fmla="*/ 171524 h 2493922"/>
                  <a:gd name="connsiteX17" fmla="*/ 658928 w 5685522"/>
                  <a:gd name="connsiteY17" fmla="*/ 171524 h 2493922"/>
                  <a:gd name="connsiteX18" fmla="*/ 658928 w 5685522"/>
                  <a:gd name="connsiteY18" fmla="*/ 192774 h 2493922"/>
                  <a:gd name="connsiteX19" fmla="*/ 799479 w 5685522"/>
                  <a:gd name="connsiteY19" fmla="*/ 192774 h 2493922"/>
                  <a:gd name="connsiteX20" fmla="*/ 799479 w 5685522"/>
                  <a:gd name="connsiteY20" fmla="*/ 215543 h 2493922"/>
                  <a:gd name="connsiteX21" fmla="*/ 819126 w 5685522"/>
                  <a:gd name="connsiteY21" fmla="*/ 215543 h 2493922"/>
                  <a:gd name="connsiteX22" fmla="*/ 819126 w 5685522"/>
                  <a:gd name="connsiteY22" fmla="*/ 236794 h 2493922"/>
                  <a:gd name="connsiteX23" fmla="*/ 974791 w 5685522"/>
                  <a:gd name="connsiteY23" fmla="*/ 236794 h 2493922"/>
                  <a:gd name="connsiteX24" fmla="*/ 974791 w 5685522"/>
                  <a:gd name="connsiteY24" fmla="*/ 259562 h 2493922"/>
                  <a:gd name="connsiteX25" fmla="*/ 988392 w 5685522"/>
                  <a:gd name="connsiteY25" fmla="*/ 259562 h 2493922"/>
                  <a:gd name="connsiteX26" fmla="*/ 988392 w 5685522"/>
                  <a:gd name="connsiteY26" fmla="*/ 280813 h 2493922"/>
                  <a:gd name="connsiteX27" fmla="*/ 1041288 w 5685522"/>
                  <a:gd name="connsiteY27" fmla="*/ 280813 h 2493922"/>
                  <a:gd name="connsiteX28" fmla="*/ 1041288 w 5685522"/>
                  <a:gd name="connsiteY28" fmla="*/ 303582 h 2493922"/>
                  <a:gd name="connsiteX29" fmla="*/ 1115342 w 5685522"/>
                  <a:gd name="connsiteY29" fmla="*/ 303582 h 2493922"/>
                  <a:gd name="connsiteX30" fmla="*/ 1115342 w 5685522"/>
                  <a:gd name="connsiteY30" fmla="*/ 324832 h 2493922"/>
                  <a:gd name="connsiteX31" fmla="*/ 1134989 w 5685522"/>
                  <a:gd name="connsiteY31" fmla="*/ 324832 h 2493922"/>
                  <a:gd name="connsiteX32" fmla="*/ 1134989 w 5685522"/>
                  <a:gd name="connsiteY32" fmla="*/ 347601 h 2493922"/>
                  <a:gd name="connsiteX33" fmla="*/ 1142545 w 5685522"/>
                  <a:gd name="connsiteY33" fmla="*/ 347601 h 2493922"/>
                  <a:gd name="connsiteX34" fmla="*/ 1142545 w 5685522"/>
                  <a:gd name="connsiteY34" fmla="*/ 368852 h 2493922"/>
                  <a:gd name="connsiteX35" fmla="*/ 1156147 w 5685522"/>
                  <a:gd name="connsiteY35" fmla="*/ 368852 h 2493922"/>
                  <a:gd name="connsiteX36" fmla="*/ 1156147 w 5685522"/>
                  <a:gd name="connsiteY36" fmla="*/ 391620 h 2493922"/>
                  <a:gd name="connsiteX37" fmla="*/ 1175794 w 5685522"/>
                  <a:gd name="connsiteY37" fmla="*/ 391620 h 2493922"/>
                  <a:gd name="connsiteX38" fmla="*/ 1175794 w 5685522"/>
                  <a:gd name="connsiteY38" fmla="*/ 414389 h 2493922"/>
                  <a:gd name="connsiteX39" fmla="*/ 1189396 w 5685522"/>
                  <a:gd name="connsiteY39" fmla="*/ 414389 h 2493922"/>
                  <a:gd name="connsiteX40" fmla="*/ 1189396 w 5685522"/>
                  <a:gd name="connsiteY40" fmla="*/ 435640 h 2493922"/>
                  <a:gd name="connsiteX41" fmla="*/ 1255893 w 5685522"/>
                  <a:gd name="connsiteY41" fmla="*/ 435640 h 2493922"/>
                  <a:gd name="connsiteX42" fmla="*/ 1255893 w 5685522"/>
                  <a:gd name="connsiteY42" fmla="*/ 458408 h 2493922"/>
                  <a:gd name="connsiteX43" fmla="*/ 1269495 w 5685522"/>
                  <a:gd name="connsiteY43" fmla="*/ 458408 h 2493922"/>
                  <a:gd name="connsiteX44" fmla="*/ 1269495 w 5685522"/>
                  <a:gd name="connsiteY44" fmla="*/ 481177 h 2493922"/>
                  <a:gd name="connsiteX45" fmla="*/ 1283096 w 5685522"/>
                  <a:gd name="connsiteY45" fmla="*/ 481177 h 2493922"/>
                  <a:gd name="connsiteX46" fmla="*/ 1283096 w 5685522"/>
                  <a:gd name="connsiteY46" fmla="*/ 502427 h 2493922"/>
                  <a:gd name="connsiteX47" fmla="*/ 1296698 w 5685522"/>
                  <a:gd name="connsiteY47" fmla="*/ 502427 h 2493922"/>
                  <a:gd name="connsiteX48" fmla="*/ 1296698 w 5685522"/>
                  <a:gd name="connsiteY48" fmla="*/ 525196 h 2493922"/>
                  <a:gd name="connsiteX49" fmla="*/ 1364707 w 5685522"/>
                  <a:gd name="connsiteY49" fmla="*/ 525196 h 2493922"/>
                  <a:gd name="connsiteX50" fmla="*/ 1364707 w 5685522"/>
                  <a:gd name="connsiteY50" fmla="*/ 547965 h 2493922"/>
                  <a:gd name="connsiteX51" fmla="*/ 1376797 w 5685522"/>
                  <a:gd name="connsiteY51" fmla="*/ 547965 h 2493922"/>
                  <a:gd name="connsiteX52" fmla="*/ 1376797 w 5685522"/>
                  <a:gd name="connsiteY52" fmla="*/ 569215 h 2493922"/>
                  <a:gd name="connsiteX53" fmla="*/ 1390399 w 5685522"/>
                  <a:gd name="connsiteY53" fmla="*/ 569215 h 2493922"/>
                  <a:gd name="connsiteX54" fmla="*/ 1390399 w 5685522"/>
                  <a:gd name="connsiteY54" fmla="*/ 591984 h 2493922"/>
                  <a:gd name="connsiteX55" fmla="*/ 1458408 w 5685522"/>
                  <a:gd name="connsiteY55" fmla="*/ 591984 h 2493922"/>
                  <a:gd name="connsiteX56" fmla="*/ 1458408 w 5685522"/>
                  <a:gd name="connsiteY56" fmla="*/ 614753 h 2493922"/>
                  <a:gd name="connsiteX57" fmla="*/ 1491656 w 5685522"/>
                  <a:gd name="connsiteY57" fmla="*/ 614753 h 2493922"/>
                  <a:gd name="connsiteX58" fmla="*/ 1491656 w 5685522"/>
                  <a:gd name="connsiteY58" fmla="*/ 636003 h 2493922"/>
                  <a:gd name="connsiteX59" fmla="*/ 1497701 w 5685522"/>
                  <a:gd name="connsiteY59" fmla="*/ 636003 h 2493922"/>
                  <a:gd name="connsiteX60" fmla="*/ 1497701 w 5685522"/>
                  <a:gd name="connsiteY60" fmla="*/ 658772 h 2493922"/>
                  <a:gd name="connsiteX61" fmla="*/ 1511303 w 5685522"/>
                  <a:gd name="connsiteY61" fmla="*/ 658772 h 2493922"/>
                  <a:gd name="connsiteX62" fmla="*/ 1511303 w 5685522"/>
                  <a:gd name="connsiteY62" fmla="*/ 681541 h 2493922"/>
                  <a:gd name="connsiteX63" fmla="*/ 1532461 w 5685522"/>
                  <a:gd name="connsiteY63" fmla="*/ 681541 h 2493922"/>
                  <a:gd name="connsiteX64" fmla="*/ 1532461 w 5685522"/>
                  <a:gd name="connsiteY64" fmla="*/ 702791 h 2493922"/>
                  <a:gd name="connsiteX65" fmla="*/ 1598959 w 5685522"/>
                  <a:gd name="connsiteY65" fmla="*/ 702791 h 2493922"/>
                  <a:gd name="connsiteX66" fmla="*/ 1598959 w 5685522"/>
                  <a:gd name="connsiteY66" fmla="*/ 725560 h 2493922"/>
                  <a:gd name="connsiteX67" fmla="*/ 1612561 w 5685522"/>
                  <a:gd name="connsiteY67" fmla="*/ 725560 h 2493922"/>
                  <a:gd name="connsiteX68" fmla="*/ 1612561 w 5685522"/>
                  <a:gd name="connsiteY68" fmla="*/ 748329 h 2493922"/>
                  <a:gd name="connsiteX69" fmla="*/ 1626162 w 5685522"/>
                  <a:gd name="connsiteY69" fmla="*/ 748329 h 2493922"/>
                  <a:gd name="connsiteX70" fmla="*/ 1626162 w 5685522"/>
                  <a:gd name="connsiteY70" fmla="*/ 771097 h 2493922"/>
                  <a:gd name="connsiteX71" fmla="*/ 1639764 w 5685522"/>
                  <a:gd name="connsiteY71" fmla="*/ 771097 h 2493922"/>
                  <a:gd name="connsiteX72" fmla="*/ 1639764 w 5685522"/>
                  <a:gd name="connsiteY72" fmla="*/ 793866 h 2493922"/>
                  <a:gd name="connsiteX73" fmla="*/ 1686614 w 5685522"/>
                  <a:gd name="connsiteY73" fmla="*/ 793866 h 2493922"/>
                  <a:gd name="connsiteX74" fmla="*/ 1686614 w 5685522"/>
                  <a:gd name="connsiteY74" fmla="*/ 816634 h 2493922"/>
                  <a:gd name="connsiteX75" fmla="*/ 1700216 w 5685522"/>
                  <a:gd name="connsiteY75" fmla="*/ 816634 h 2493922"/>
                  <a:gd name="connsiteX76" fmla="*/ 1700216 w 5685522"/>
                  <a:gd name="connsiteY76" fmla="*/ 839403 h 2493922"/>
                  <a:gd name="connsiteX77" fmla="*/ 1706261 w 5685522"/>
                  <a:gd name="connsiteY77" fmla="*/ 839403 h 2493922"/>
                  <a:gd name="connsiteX78" fmla="*/ 1706261 w 5685522"/>
                  <a:gd name="connsiteY78" fmla="*/ 862172 h 2493922"/>
                  <a:gd name="connsiteX79" fmla="*/ 1727419 w 5685522"/>
                  <a:gd name="connsiteY79" fmla="*/ 862172 h 2493922"/>
                  <a:gd name="connsiteX80" fmla="*/ 1727419 w 5685522"/>
                  <a:gd name="connsiteY80" fmla="*/ 883422 h 2493922"/>
                  <a:gd name="connsiteX81" fmla="*/ 1780315 w 5685522"/>
                  <a:gd name="connsiteY81" fmla="*/ 883422 h 2493922"/>
                  <a:gd name="connsiteX82" fmla="*/ 1780315 w 5685522"/>
                  <a:gd name="connsiteY82" fmla="*/ 906191 h 2493922"/>
                  <a:gd name="connsiteX83" fmla="*/ 1793917 w 5685522"/>
                  <a:gd name="connsiteY83" fmla="*/ 906191 h 2493922"/>
                  <a:gd name="connsiteX84" fmla="*/ 1793917 w 5685522"/>
                  <a:gd name="connsiteY84" fmla="*/ 928960 h 2493922"/>
                  <a:gd name="connsiteX85" fmla="*/ 1827166 w 5685522"/>
                  <a:gd name="connsiteY85" fmla="*/ 928960 h 2493922"/>
                  <a:gd name="connsiteX86" fmla="*/ 1827166 w 5685522"/>
                  <a:gd name="connsiteY86" fmla="*/ 951728 h 2493922"/>
                  <a:gd name="connsiteX87" fmla="*/ 1848324 w 5685522"/>
                  <a:gd name="connsiteY87" fmla="*/ 951728 h 2493922"/>
                  <a:gd name="connsiteX88" fmla="*/ 1848324 w 5685522"/>
                  <a:gd name="connsiteY88" fmla="*/ 974497 h 2493922"/>
                  <a:gd name="connsiteX89" fmla="*/ 1875527 w 5685522"/>
                  <a:gd name="connsiteY89" fmla="*/ 974497 h 2493922"/>
                  <a:gd name="connsiteX90" fmla="*/ 1875527 w 5685522"/>
                  <a:gd name="connsiteY90" fmla="*/ 997265 h 2493922"/>
                  <a:gd name="connsiteX91" fmla="*/ 1887618 w 5685522"/>
                  <a:gd name="connsiteY91" fmla="*/ 997265 h 2493922"/>
                  <a:gd name="connsiteX92" fmla="*/ 1887618 w 5685522"/>
                  <a:gd name="connsiteY92" fmla="*/ 1020034 h 2493922"/>
                  <a:gd name="connsiteX93" fmla="*/ 1928423 w 5685522"/>
                  <a:gd name="connsiteY93" fmla="*/ 1020034 h 2493922"/>
                  <a:gd name="connsiteX94" fmla="*/ 1928423 w 5685522"/>
                  <a:gd name="connsiteY94" fmla="*/ 1042803 h 2493922"/>
                  <a:gd name="connsiteX95" fmla="*/ 2002477 w 5685522"/>
                  <a:gd name="connsiteY95" fmla="*/ 1042803 h 2493922"/>
                  <a:gd name="connsiteX96" fmla="*/ 2002477 w 5685522"/>
                  <a:gd name="connsiteY96" fmla="*/ 1065571 h 2493922"/>
                  <a:gd name="connsiteX97" fmla="*/ 2082576 w 5685522"/>
                  <a:gd name="connsiteY97" fmla="*/ 1065571 h 2493922"/>
                  <a:gd name="connsiteX98" fmla="*/ 2082576 w 5685522"/>
                  <a:gd name="connsiteY98" fmla="*/ 1088340 h 2493922"/>
                  <a:gd name="connsiteX99" fmla="*/ 2156630 w 5685522"/>
                  <a:gd name="connsiteY99" fmla="*/ 1088340 h 2493922"/>
                  <a:gd name="connsiteX100" fmla="*/ 2156630 w 5685522"/>
                  <a:gd name="connsiteY100" fmla="*/ 1111109 h 2493922"/>
                  <a:gd name="connsiteX101" fmla="*/ 2191390 w 5685522"/>
                  <a:gd name="connsiteY101" fmla="*/ 1111109 h 2493922"/>
                  <a:gd name="connsiteX102" fmla="*/ 2191390 w 5685522"/>
                  <a:gd name="connsiteY102" fmla="*/ 1135395 h 2493922"/>
                  <a:gd name="connsiteX103" fmla="*/ 2203480 w 5685522"/>
                  <a:gd name="connsiteY103" fmla="*/ 1135395 h 2493922"/>
                  <a:gd name="connsiteX104" fmla="*/ 2203480 w 5685522"/>
                  <a:gd name="connsiteY104" fmla="*/ 1158164 h 2493922"/>
                  <a:gd name="connsiteX105" fmla="*/ 2217082 w 5685522"/>
                  <a:gd name="connsiteY105" fmla="*/ 1158164 h 2493922"/>
                  <a:gd name="connsiteX106" fmla="*/ 2217082 w 5685522"/>
                  <a:gd name="connsiteY106" fmla="*/ 1180932 h 2493922"/>
                  <a:gd name="connsiteX107" fmla="*/ 2271489 w 5685522"/>
                  <a:gd name="connsiteY107" fmla="*/ 1180932 h 2493922"/>
                  <a:gd name="connsiteX108" fmla="*/ 2271489 w 5685522"/>
                  <a:gd name="connsiteY108" fmla="*/ 1203701 h 2493922"/>
                  <a:gd name="connsiteX109" fmla="*/ 2331941 w 5685522"/>
                  <a:gd name="connsiteY109" fmla="*/ 1203701 h 2493922"/>
                  <a:gd name="connsiteX110" fmla="*/ 2331941 w 5685522"/>
                  <a:gd name="connsiteY110" fmla="*/ 1226470 h 2493922"/>
                  <a:gd name="connsiteX111" fmla="*/ 2507252 w 5685522"/>
                  <a:gd name="connsiteY111" fmla="*/ 1226470 h 2493922"/>
                  <a:gd name="connsiteX112" fmla="*/ 2507252 w 5685522"/>
                  <a:gd name="connsiteY112" fmla="*/ 1249238 h 2493922"/>
                  <a:gd name="connsiteX113" fmla="*/ 2567704 w 5685522"/>
                  <a:gd name="connsiteY113" fmla="*/ 1249238 h 2493922"/>
                  <a:gd name="connsiteX114" fmla="*/ 2567704 w 5685522"/>
                  <a:gd name="connsiteY114" fmla="*/ 1273525 h 2493922"/>
                  <a:gd name="connsiteX115" fmla="*/ 2587351 w 5685522"/>
                  <a:gd name="connsiteY115" fmla="*/ 1273525 h 2493922"/>
                  <a:gd name="connsiteX116" fmla="*/ 2587351 w 5685522"/>
                  <a:gd name="connsiteY116" fmla="*/ 1296293 h 2493922"/>
                  <a:gd name="connsiteX117" fmla="*/ 2600953 w 5685522"/>
                  <a:gd name="connsiteY117" fmla="*/ 1296293 h 2493922"/>
                  <a:gd name="connsiteX118" fmla="*/ 2600953 w 5685522"/>
                  <a:gd name="connsiteY118" fmla="*/ 1320580 h 2493922"/>
                  <a:gd name="connsiteX119" fmla="*/ 2634201 w 5685522"/>
                  <a:gd name="connsiteY119" fmla="*/ 1320580 h 2493922"/>
                  <a:gd name="connsiteX120" fmla="*/ 2634201 w 5685522"/>
                  <a:gd name="connsiteY120" fmla="*/ 1343348 h 2493922"/>
                  <a:gd name="connsiteX121" fmla="*/ 2681052 w 5685522"/>
                  <a:gd name="connsiteY121" fmla="*/ 1343348 h 2493922"/>
                  <a:gd name="connsiteX122" fmla="*/ 2681052 w 5685522"/>
                  <a:gd name="connsiteY122" fmla="*/ 1367635 h 2493922"/>
                  <a:gd name="connsiteX123" fmla="*/ 2714301 w 5685522"/>
                  <a:gd name="connsiteY123" fmla="*/ 1367635 h 2493922"/>
                  <a:gd name="connsiteX124" fmla="*/ 2714301 w 5685522"/>
                  <a:gd name="connsiteY124" fmla="*/ 1391921 h 2493922"/>
                  <a:gd name="connsiteX125" fmla="*/ 2768708 w 5685522"/>
                  <a:gd name="connsiteY125" fmla="*/ 1391921 h 2493922"/>
                  <a:gd name="connsiteX126" fmla="*/ 2768708 w 5685522"/>
                  <a:gd name="connsiteY126" fmla="*/ 1416208 h 2493922"/>
                  <a:gd name="connsiteX127" fmla="*/ 2774753 w 5685522"/>
                  <a:gd name="connsiteY127" fmla="*/ 1416208 h 2493922"/>
                  <a:gd name="connsiteX128" fmla="*/ 2774753 w 5685522"/>
                  <a:gd name="connsiteY128" fmla="*/ 1442012 h 2493922"/>
                  <a:gd name="connsiteX129" fmla="*/ 2883566 w 5685522"/>
                  <a:gd name="connsiteY129" fmla="*/ 1442012 h 2493922"/>
                  <a:gd name="connsiteX130" fmla="*/ 2883566 w 5685522"/>
                  <a:gd name="connsiteY130" fmla="*/ 1493621 h 2493922"/>
                  <a:gd name="connsiteX131" fmla="*/ 2889612 w 5685522"/>
                  <a:gd name="connsiteY131" fmla="*/ 1493621 h 2493922"/>
                  <a:gd name="connsiteX132" fmla="*/ 2889612 w 5685522"/>
                  <a:gd name="connsiteY132" fmla="*/ 1519426 h 2493922"/>
                  <a:gd name="connsiteX133" fmla="*/ 2957620 w 5685522"/>
                  <a:gd name="connsiteY133" fmla="*/ 1519426 h 2493922"/>
                  <a:gd name="connsiteX134" fmla="*/ 2957620 w 5685522"/>
                  <a:gd name="connsiteY134" fmla="*/ 1546748 h 2493922"/>
                  <a:gd name="connsiteX135" fmla="*/ 3024118 w 5685522"/>
                  <a:gd name="connsiteY135" fmla="*/ 1546748 h 2493922"/>
                  <a:gd name="connsiteX136" fmla="*/ 3024118 w 5685522"/>
                  <a:gd name="connsiteY136" fmla="*/ 1572553 h 2493922"/>
                  <a:gd name="connsiteX137" fmla="*/ 3051321 w 5685522"/>
                  <a:gd name="connsiteY137" fmla="*/ 1572553 h 2493922"/>
                  <a:gd name="connsiteX138" fmla="*/ 3051321 w 5685522"/>
                  <a:gd name="connsiteY138" fmla="*/ 1599875 h 2493922"/>
                  <a:gd name="connsiteX139" fmla="*/ 3090615 w 5685522"/>
                  <a:gd name="connsiteY139" fmla="*/ 1599875 h 2493922"/>
                  <a:gd name="connsiteX140" fmla="*/ 3090615 w 5685522"/>
                  <a:gd name="connsiteY140" fmla="*/ 1627197 h 2493922"/>
                  <a:gd name="connsiteX141" fmla="*/ 3117818 w 5685522"/>
                  <a:gd name="connsiteY141" fmla="*/ 1627197 h 2493922"/>
                  <a:gd name="connsiteX142" fmla="*/ 3117818 w 5685522"/>
                  <a:gd name="connsiteY142" fmla="*/ 1681842 h 2493922"/>
                  <a:gd name="connsiteX143" fmla="*/ 3199429 w 5685522"/>
                  <a:gd name="connsiteY143" fmla="*/ 1681842 h 2493922"/>
                  <a:gd name="connsiteX144" fmla="*/ 3199429 w 5685522"/>
                  <a:gd name="connsiteY144" fmla="*/ 1710682 h 2493922"/>
                  <a:gd name="connsiteX145" fmla="*/ 3219076 w 5685522"/>
                  <a:gd name="connsiteY145" fmla="*/ 1710682 h 2493922"/>
                  <a:gd name="connsiteX146" fmla="*/ 3219076 w 5685522"/>
                  <a:gd name="connsiteY146" fmla="*/ 1741040 h 2493922"/>
                  <a:gd name="connsiteX147" fmla="*/ 3265926 w 5685522"/>
                  <a:gd name="connsiteY147" fmla="*/ 1741040 h 2493922"/>
                  <a:gd name="connsiteX148" fmla="*/ 3265926 w 5685522"/>
                  <a:gd name="connsiteY148" fmla="*/ 1771398 h 2493922"/>
                  <a:gd name="connsiteX149" fmla="*/ 3420079 w 5685522"/>
                  <a:gd name="connsiteY149" fmla="*/ 1771398 h 2493922"/>
                  <a:gd name="connsiteX150" fmla="*/ 3420079 w 5685522"/>
                  <a:gd name="connsiteY150" fmla="*/ 1804792 h 2493922"/>
                  <a:gd name="connsiteX151" fmla="*/ 3427636 w 5685522"/>
                  <a:gd name="connsiteY151" fmla="*/ 1804792 h 2493922"/>
                  <a:gd name="connsiteX152" fmla="*/ 3427636 w 5685522"/>
                  <a:gd name="connsiteY152" fmla="*/ 1838186 h 2493922"/>
                  <a:gd name="connsiteX153" fmla="*/ 3460884 w 5685522"/>
                  <a:gd name="connsiteY153" fmla="*/ 1838186 h 2493922"/>
                  <a:gd name="connsiteX154" fmla="*/ 3460884 w 5685522"/>
                  <a:gd name="connsiteY154" fmla="*/ 1871580 h 2493922"/>
                  <a:gd name="connsiteX155" fmla="*/ 3466930 w 5685522"/>
                  <a:gd name="connsiteY155" fmla="*/ 1871580 h 2493922"/>
                  <a:gd name="connsiteX156" fmla="*/ 3466930 w 5685522"/>
                  <a:gd name="connsiteY156" fmla="*/ 1906492 h 2493922"/>
                  <a:gd name="connsiteX157" fmla="*/ 3488088 w 5685522"/>
                  <a:gd name="connsiteY157" fmla="*/ 1906492 h 2493922"/>
                  <a:gd name="connsiteX158" fmla="*/ 3488088 w 5685522"/>
                  <a:gd name="connsiteY158" fmla="*/ 1942922 h 2493922"/>
                  <a:gd name="connsiteX159" fmla="*/ 3575744 w 5685522"/>
                  <a:gd name="connsiteY159" fmla="*/ 1942922 h 2493922"/>
                  <a:gd name="connsiteX160" fmla="*/ 3575744 w 5685522"/>
                  <a:gd name="connsiteY160" fmla="*/ 1982388 h 2493922"/>
                  <a:gd name="connsiteX161" fmla="*/ 3958103 w 5685522"/>
                  <a:gd name="connsiteY161" fmla="*/ 1982388 h 2493922"/>
                  <a:gd name="connsiteX162" fmla="*/ 3958103 w 5685522"/>
                  <a:gd name="connsiteY162" fmla="*/ 2035514 h 2493922"/>
                  <a:gd name="connsiteX163" fmla="*/ 3991352 w 5685522"/>
                  <a:gd name="connsiteY163" fmla="*/ 2035514 h 2493922"/>
                  <a:gd name="connsiteX164" fmla="*/ 3991352 w 5685522"/>
                  <a:gd name="connsiteY164" fmla="*/ 2090159 h 2493922"/>
                  <a:gd name="connsiteX165" fmla="*/ 4079007 w 5685522"/>
                  <a:gd name="connsiteY165" fmla="*/ 2090159 h 2493922"/>
                  <a:gd name="connsiteX166" fmla="*/ 4079007 w 5685522"/>
                  <a:gd name="connsiteY166" fmla="*/ 2144804 h 2493922"/>
                  <a:gd name="connsiteX167" fmla="*/ 4098654 w 5685522"/>
                  <a:gd name="connsiteY167" fmla="*/ 2144804 h 2493922"/>
                  <a:gd name="connsiteX168" fmla="*/ 4098654 w 5685522"/>
                  <a:gd name="connsiteY168" fmla="*/ 2199449 h 2493922"/>
                  <a:gd name="connsiteX169" fmla="*/ 4133414 w 5685522"/>
                  <a:gd name="connsiteY169" fmla="*/ 2199449 h 2493922"/>
                  <a:gd name="connsiteX170" fmla="*/ 4133414 w 5685522"/>
                  <a:gd name="connsiteY170" fmla="*/ 2254093 h 2493922"/>
                  <a:gd name="connsiteX171" fmla="*/ 4207468 w 5685522"/>
                  <a:gd name="connsiteY171" fmla="*/ 2254093 h 2493922"/>
                  <a:gd name="connsiteX172" fmla="*/ 4207468 w 5685522"/>
                  <a:gd name="connsiteY172" fmla="*/ 2307220 h 2493922"/>
                  <a:gd name="connsiteX173" fmla="*/ 4583783 w 5685522"/>
                  <a:gd name="connsiteY173" fmla="*/ 2307220 h 2493922"/>
                  <a:gd name="connsiteX174" fmla="*/ 4583783 w 5685522"/>
                  <a:gd name="connsiteY174" fmla="*/ 2387669 h 2493922"/>
                  <a:gd name="connsiteX175" fmla="*/ 4825591 w 5685522"/>
                  <a:gd name="connsiteY175" fmla="*/ 2387669 h 2493922"/>
                  <a:gd name="connsiteX176" fmla="*/ 4825591 w 5685522"/>
                  <a:gd name="connsiteY176" fmla="*/ 2493923 h 2493922"/>
                  <a:gd name="connsiteX177" fmla="*/ 5685523 w 5685522"/>
                  <a:gd name="connsiteY177" fmla="*/ 2493923 h 249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Lst>
                <a:rect l="l" t="t" r="r" b="b"/>
                <a:pathLst>
                  <a:path w="5685522" h="2493922">
                    <a:moveTo>
                      <a:pt x="0" y="0"/>
                    </a:moveTo>
                    <a:lnTo>
                      <a:pt x="74054" y="0"/>
                    </a:lnTo>
                    <a:lnTo>
                      <a:pt x="74054" y="21251"/>
                    </a:lnTo>
                    <a:lnTo>
                      <a:pt x="120904" y="21251"/>
                    </a:lnTo>
                    <a:lnTo>
                      <a:pt x="120904" y="42501"/>
                    </a:lnTo>
                    <a:lnTo>
                      <a:pt x="134506" y="42501"/>
                    </a:lnTo>
                    <a:lnTo>
                      <a:pt x="134506" y="63752"/>
                    </a:lnTo>
                    <a:lnTo>
                      <a:pt x="362713" y="63752"/>
                    </a:lnTo>
                    <a:lnTo>
                      <a:pt x="362713" y="85003"/>
                    </a:lnTo>
                    <a:lnTo>
                      <a:pt x="477572" y="85003"/>
                    </a:lnTo>
                    <a:lnTo>
                      <a:pt x="477572" y="106254"/>
                    </a:lnTo>
                    <a:lnTo>
                      <a:pt x="524422" y="106254"/>
                    </a:lnTo>
                    <a:lnTo>
                      <a:pt x="524422" y="127504"/>
                    </a:lnTo>
                    <a:lnTo>
                      <a:pt x="544069" y="127504"/>
                    </a:lnTo>
                    <a:lnTo>
                      <a:pt x="544069" y="150273"/>
                    </a:lnTo>
                    <a:lnTo>
                      <a:pt x="590920" y="150273"/>
                    </a:lnTo>
                    <a:lnTo>
                      <a:pt x="590920" y="171524"/>
                    </a:lnTo>
                    <a:lnTo>
                      <a:pt x="658928" y="171524"/>
                    </a:lnTo>
                    <a:lnTo>
                      <a:pt x="658928" y="192774"/>
                    </a:lnTo>
                    <a:lnTo>
                      <a:pt x="799479" y="192774"/>
                    </a:lnTo>
                    <a:lnTo>
                      <a:pt x="799479" y="215543"/>
                    </a:lnTo>
                    <a:lnTo>
                      <a:pt x="819126" y="215543"/>
                    </a:lnTo>
                    <a:lnTo>
                      <a:pt x="819126" y="236794"/>
                    </a:lnTo>
                    <a:lnTo>
                      <a:pt x="974791" y="236794"/>
                    </a:lnTo>
                    <a:lnTo>
                      <a:pt x="974791" y="259562"/>
                    </a:lnTo>
                    <a:lnTo>
                      <a:pt x="988392" y="259562"/>
                    </a:lnTo>
                    <a:lnTo>
                      <a:pt x="988392" y="280813"/>
                    </a:lnTo>
                    <a:lnTo>
                      <a:pt x="1041288" y="280813"/>
                    </a:lnTo>
                    <a:lnTo>
                      <a:pt x="1041288" y="303582"/>
                    </a:lnTo>
                    <a:lnTo>
                      <a:pt x="1115342" y="303582"/>
                    </a:lnTo>
                    <a:lnTo>
                      <a:pt x="1115342" y="324832"/>
                    </a:lnTo>
                    <a:lnTo>
                      <a:pt x="1134989" y="324832"/>
                    </a:lnTo>
                    <a:lnTo>
                      <a:pt x="1134989" y="347601"/>
                    </a:lnTo>
                    <a:lnTo>
                      <a:pt x="1142545" y="347601"/>
                    </a:lnTo>
                    <a:lnTo>
                      <a:pt x="1142545" y="368852"/>
                    </a:lnTo>
                    <a:lnTo>
                      <a:pt x="1156147" y="368852"/>
                    </a:lnTo>
                    <a:lnTo>
                      <a:pt x="1156147" y="391620"/>
                    </a:lnTo>
                    <a:lnTo>
                      <a:pt x="1175794" y="391620"/>
                    </a:lnTo>
                    <a:lnTo>
                      <a:pt x="1175794" y="414389"/>
                    </a:lnTo>
                    <a:lnTo>
                      <a:pt x="1189396" y="414389"/>
                    </a:lnTo>
                    <a:lnTo>
                      <a:pt x="1189396" y="435640"/>
                    </a:lnTo>
                    <a:lnTo>
                      <a:pt x="1255893" y="435640"/>
                    </a:lnTo>
                    <a:lnTo>
                      <a:pt x="1255893" y="458408"/>
                    </a:lnTo>
                    <a:lnTo>
                      <a:pt x="1269495" y="458408"/>
                    </a:lnTo>
                    <a:lnTo>
                      <a:pt x="1269495" y="481177"/>
                    </a:lnTo>
                    <a:lnTo>
                      <a:pt x="1283096" y="481177"/>
                    </a:lnTo>
                    <a:lnTo>
                      <a:pt x="1283096" y="502427"/>
                    </a:lnTo>
                    <a:lnTo>
                      <a:pt x="1296698" y="502427"/>
                    </a:lnTo>
                    <a:lnTo>
                      <a:pt x="1296698" y="525196"/>
                    </a:lnTo>
                    <a:lnTo>
                      <a:pt x="1364707" y="525196"/>
                    </a:lnTo>
                    <a:lnTo>
                      <a:pt x="1364707" y="547965"/>
                    </a:lnTo>
                    <a:lnTo>
                      <a:pt x="1376797" y="547965"/>
                    </a:lnTo>
                    <a:lnTo>
                      <a:pt x="1376797" y="569215"/>
                    </a:lnTo>
                    <a:lnTo>
                      <a:pt x="1390399" y="569215"/>
                    </a:lnTo>
                    <a:lnTo>
                      <a:pt x="1390399" y="591984"/>
                    </a:lnTo>
                    <a:lnTo>
                      <a:pt x="1458408" y="591984"/>
                    </a:lnTo>
                    <a:lnTo>
                      <a:pt x="1458408" y="614753"/>
                    </a:lnTo>
                    <a:lnTo>
                      <a:pt x="1491656" y="614753"/>
                    </a:lnTo>
                    <a:lnTo>
                      <a:pt x="1491656" y="636003"/>
                    </a:lnTo>
                    <a:lnTo>
                      <a:pt x="1497701" y="636003"/>
                    </a:lnTo>
                    <a:lnTo>
                      <a:pt x="1497701" y="658772"/>
                    </a:lnTo>
                    <a:lnTo>
                      <a:pt x="1511303" y="658772"/>
                    </a:lnTo>
                    <a:lnTo>
                      <a:pt x="1511303" y="681541"/>
                    </a:lnTo>
                    <a:lnTo>
                      <a:pt x="1532461" y="681541"/>
                    </a:lnTo>
                    <a:lnTo>
                      <a:pt x="1532461" y="702791"/>
                    </a:lnTo>
                    <a:lnTo>
                      <a:pt x="1598959" y="702791"/>
                    </a:lnTo>
                    <a:lnTo>
                      <a:pt x="1598959" y="725560"/>
                    </a:lnTo>
                    <a:lnTo>
                      <a:pt x="1612561" y="725560"/>
                    </a:lnTo>
                    <a:lnTo>
                      <a:pt x="1612561" y="748329"/>
                    </a:lnTo>
                    <a:lnTo>
                      <a:pt x="1626162" y="748329"/>
                    </a:lnTo>
                    <a:lnTo>
                      <a:pt x="1626162" y="771097"/>
                    </a:lnTo>
                    <a:lnTo>
                      <a:pt x="1639764" y="771097"/>
                    </a:lnTo>
                    <a:lnTo>
                      <a:pt x="1639764" y="793866"/>
                    </a:lnTo>
                    <a:lnTo>
                      <a:pt x="1686614" y="793866"/>
                    </a:lnTo>
                    <a:lnTo>
                      <a:pt x="1686614" y="816634"/>
                    </a:lnTo>
                    <a:lnTo>
                      <a:pt x="1700216" y="816634"/>
                    </a:lnTo>
                    <a:lnTo>
                      <a:pt x="1700216" y="839403"/>
                    </a:lnTo>
                    <a:lnTo>
                      <a:pt x="1706261" y="839403"/>
                    </a:lnTo>
                    <a:lnTo>
                      <a:pt x="1706261" y="862172"/>
                    </a:lnTo>
                    <a:lnTo>
                      <a:pt x="1727419" y="862172"/>
                    </a:lnTo>
                    <a:lnTo>
                      <a:pt x="1727419" y="883422"/>
                    </a:lnTo>
                    <a:lnTo>
                      <a:pt x="1780315" y="883422"/>
                    </a:lnTo>
                    <a:lnTo>
                      <a:pt x="1780315" y="906191"/>
                    </a:lnTo>
                    <a:lnTo>
                      <a:pt x="1793917" y="906191"/>
                    </a:lnTo>
                    <a:lnTo>
                      <a:pt x="1793917" y="928960"/>
                    </a:lnTo>
                    <a:lnTo>
                      <a:pt x="1827166" y="928960"/>
                    </a:lnTo>
                    <a:lnTo>
                      <a:pt x="1827166" y="951728"/>
                    </a:lnTo>
                    <a:lnTo>
                      <a:pt x="1848324" y="951728"/>
                    </a:lnTo>
                    <a:lnTo>
                      <a:pt x="1848324" y="974497"/>
                    </a:lnTo>
                    <a:lnTo>
                      <a:pt x="1875527" y="974497"/>
                    </a:lnTo>
                    <a:lnTo>
                      <a:pt x="1875527" y="997265"/>
                    </a:lnTo>
                    <a:lnTo>
                      <a:pt x="1887618" y="997265"/>
                    </a:lnTo>
                    <a:lnTo>
                      <a:pt x="1887618" y="1020034"/>
                    </a:lnTo>
                    <a:lnTo>
                      <a:pt x="1928423" y="1020034"/>
                    </a:lnTo>
                    <a:lnTo>
                      <a:pt x="1928423" y="1042803"/>
                    </a:lnTo>
                    <a:lnTo>
                      <a:pt x="2002477" y="1042803"/>
                    </a:lnTo>
                    <a:lnTo>
                      <a:pt x="2002477" y="1065571"/>
                    </a:lnTo>
                    <a:lnTo>
                      <a:pt x="2082576" y="1065571"/>
                    </a:lnTo>
                    <a:lnTo>
                      <a:pt x="2082576" y="1088340"/>
                    </a:lnTo>
                    <a:lnTo>
                      <a:pt x="2156630" y="1088340"/>
                    </a:lnTo>
                    <a:lnTo>
                      <a:pt x="2156630" y="1111109"/>
                    </a:lnTo>
                    <a:lnTo>
                      <a:pt x="2191390" y="1111109"/>
                    </a:lnTo>
                    <a:lnTo>
                      <a:pt x="2191390" y="1135395"/>
                    </a:lnTo>
                    <a:lnTo>
                      <a:pt x="2203480" y="1135395"/>
                    </a:lnTo>
                    <a:lnTo>
                      <a:pt x="2203480" y="1158164"/>
                    </a:lnTo>
                    <a:lnTo>
                      <a:pt x="2217082" y="1158164"/>
                    </a:lnTo>
                    <a:lnTo>
                      <a:pt x="2217082" y="1180932"/>
                    </a:lnTo>
                    <a:lnTo>
                      <a:pt x="2271489" y="1180932"/>
                    </a:lnTo>
                    <a:lnTo>
                      <a:pt x="2271489" y="1203701"/>
                    </a:lnTo>
                    <a:lnTo>
                      <a:pt x="2331941" y="1203701"/>
                    </a:lnTo>
                    <a:lnTo>
                      <a:pt x="2331941" y="1226470"/>
                    </a:lnTo>
                    <a:lnTo>
                      <a:pt x="2507252" y="1226470"/>
                    </a:lnTo>
                    <a:lnTo>
                      <a:pt x="2507252" y="1249238"/>
                    </a:lnTo>
                    <a:lnTo>
                      <a:pt x="2567704" y="1249238"/>
                    </a:lnTo>
                    <a:lnTo>
                      <a:pt x="2567704" y="1273525"/>
                    </a:lnTo>
                    <a:lnTo>
                      <a:pt x="2587351" y="1273525"/>
                    </a:lnTo>
                    <a:lnTo>
                      <a:pt x="2587351" y="1296293"/>
                    </a:lnTo>
                    <a:lnTo>
                      <a:pt x="2600953" y="1296293"/>
                    </a:lnTo>
                    <a:lnTo>
                      <a:pt x="2600953" y="1320580"/>
                    </a:lnTo>
                    <a:lnTo>
                      <a:pt x="2634201" y="1320580"/>
                    </a:lnTo>
                    <a:lnTo>
                      <a:pt x="2634201" y="1343348"/>
                    </a:lnTo>
                    <a:lnTo>
                      <a:pt x="2681052" y="1343348"/>
                    </a:lnTo>
                    <a:lnTo>
                      <a:pt x="2681052" y="1367635"/>
                    </a:lnTo>
                    <a:lnTo>
                      <a:pt x="2714301" y="1367635"/>
                    </a:lnTo>
                    <a:lnTo>
                      <a:pt x="2714301" y="1391921"/>
                    </a:lnTo>
                    <a:lnTo>
                      <a:pt x="2768708" y="1391921"/>
                    </a:lnTo>
                    <a:lnTo>
                      <a:pt x="2768708" y="1416208"/>
                    </a:lnTo>
                    <a:lnTo>
                      <a:pt x="2774753" y="1416208"/>
                    </a:lnTo>
                    <a:lnTo>
                      <a:pt x="2774753" y="1442012"/>
                    </a:lnTo>
                    <a:lnTo>
                      <a:pt x="2883566" y="1442012"/>
                    </a:lnTo>
                    <a:lnTo>
                      <a:pt x="2883566" y="1493621"/>
                    </a:lnTo>
                    <a:lnTo>
                      <a:pt x="2889612" y="1493621"/>
                    </a:lnTo>
                    <a:lnTo>
                      <a:pt x="2889612" y="1519426"/>
                    </a:lnTo>
                    <a:lnTo>
                      <a:pt x="2957620" y="1519426"/>
                    </a:lnTo>
                    <a:lnTo>
                      <a:pt x="2957620" y="1546748"/>
                    </a:lnTo>
                    <a:lnTo>
                      <a:pt x="3024118" y="1546748"/>
                    </a:lnTo>
                    <a:lnTo>
                      <a:pt x="3024118" y="1572553"/>
                    </a:lnTo>
                    <a:lnTo>
                      <a:pt x="3051321" y="1572553"/>
                    </a:lnTo>
                    <a:lnTo>
                      <a:pt x="3051321" y="1599875"/>
                    </a:lnTo>
                    <a:lnTo>
                      <a:pt x="3090615" y="1599875"/>
                    </a:lnTo>
                    <a:lnTo>
                      <a:pt x="3090615" y="1627197"/>
                    </a:lnTo>
                    <a:lnTo>
                      <a:pt x="3117818" y="1627197"/>
                    </a:lnTo>
                    <a:lnTo>
                      <a:pt x="3117818" y="1681842"/>
                    </a:lnTo>
                    <a:lnTo>
                      <a:pt x="3199429" y="1681842"/>
                    </a:lnTo>
                    <a:lnTo>
                      <a:pt x="3199429" y="1710682"/>
                    </a:lnTo>
                    <a:lnTo>
                      <a:pt x="3219076" y="1710682"/>
                    </a:lnTo>
                    <a:lnTo>
                      <a:pt x="3219076" y="1741040"/>
                    </a:lnTo>
                    <a:lnTo>
                      <a:pt x="3265926" y="1741040"/>
                    </a:lnTo>
                    <a:lnTo>
                      <a:pt x="3265926" y="1771398"/>
                    </a:lnTo>
                    <a:lnTo>
                      <a:pt x="3420079" y="1771398"/>
                    </a:lnTo>
                    <a:lnTo>
                      <a:pt x="3420079" y="1804792"/>
                    </a:lnTo>
                    <a:lnTo>
                      <a:pt x="3427636" y="1804792"/>
                    </a:lnTo>
                    <a:lnTo>
                      <a:pt x="3427636" y="1838186"/>
                    </a:lnTo>
                    <a:lnTo>
                      <a:pt x="3460884" y="1838186"/>
                    </a:lnTo>
                    <a:lnTo>
                      <a:pt x="3460884" y="1871580"/>
                    </a:lnTo>
                    <a:lnTo>
                      <a:pt x="3466930" y="1871580"/>
                    </a:lnTo>
                    <a:lnTo>
                      <a:pt x="3466930" y="1906492"/>
                    </a:lnTo>
                    <a:lnTo>
                      <a:pt x="3488088" y="1906492"/>
                    </a:lnTo>
                    <a:lnTo>
                      <a:pt x="3488088" y="1942922"/>
                    </a:lnTo>
                    <a:lnTo>
                      <a:pt x="3575744" y="1942922"/>
                    </a:lnTo>
                    <a:lnTo>
                      <a:pt x="3575744" y="1982388"/>
                    </a:lnTo>
                    <a:lnTo>
                      <a:pt x="3958103" y="1982388"/>
                    </a:lnTo>
                    <a:lnTo>
                      <a:pt x="3958103" y="2035514"/>
                    </a:lnTo>
                    <a:lnTo>
                      <a:pt x="3991352" y="2035514"/>
                    </a:lnTo>
                    <a:lnTo>
                      <a:pt x="3991352" y="2090159"/>
                    </a:lnTo>
                    <a:lnTo>
                      <a:pt x="4079007" y="2090159"/>
                    </a:lnTo>
                    <a:lnTo>
                      <a:pt x="4079007" y="2144804"/>
                    </a:lnTo>
                    <a:lnTo>
                      <a:pt x="4098654" y="2144804"/>
                    </a:lnTo>
                    <a:lnTo>
                      <a:pt x="4098654" y="2199449"/>
                    </a:lnTo>
                    <a:lnTo>
                      <a:pt x="4133414" y="2199449"/>
                    </a:lnTo>
                    <a:lnTo>
                      <a:pt x="4133414" y="2254093"/>
                    </a:lnTo>
                    <a:lnTo>
                      <a:pt x="4207468" y="2254093"/>
                    </a:lnTo>
                    <a:lnTo>
                      <a:pt x="4207468" y="2307220"/>
                    </a:lnTo>
                    <a:lnTo>
                      <a:pt x="4583783" y="2307220"/>
                    </a:lnTo>
                    <a:lnTo>
                      <a:pt x="4583783" y="2387669"/>
                    </a:lnTo>
                    <a:lnTo>
                      <a:pt x="4825591" y="2387669"/>
                    </a:lnTo>
                    <a:lnTo>
                      <a:pt x="4825591" y="2493923"/>
                    </a:lnTo>
                    <a:lnTo>
                      <a:pt x="5685523" y="2493923"/>
                    </a:lnTo>
                  </a:path>
                </a:pathLst>
              </a:custGeom>
              <a:noFill/>
              <a:ln w="28575" cap="flat">
                <a:solidFill>
                  <a:schemeClr val="accent4"/>
                </a:solidFill>
                <a:custDash>
                  <a:ds d="600142" sp="200047"/>
                </a:custDash>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1" name="Freeform 509">
                <a:extLst>
                  <a:ext uri="{FF2B5EF4-FFF2-40B4-BE49-F238E27FC236}">
                    <a16:creationId xmlns:a16="http://schemas.microsoft.com/office/drawing/2014/main" id="{250D45F1-F4A2-0E93-5588-FB898FE5D04C}"/>
                  </a:ext>
                </a:extLst>
              </p:cNvPr>
              <p:cNvSpPr/>
              <p:nvPr/>
            </p:nvSpPr>
            <p:spPr>
              <a:xfrm>
                <a:off x="8657783" y="3544357"/>
                <a:ext cx="1511" cy="3035"/>
              </a:xfrm>
              <a:custGeom>
                <a:avLst/>
                <a:gdLst>
                  <a:gd name="connsiteX0" fmla="*/ 0 w 1511"/>
                  <a:gd name="connsiteY0" fmla="*/ 0 h 3035"/>
                  <a:gd name="connsiteX1" fmla="*/ 1511 w 1511"/>
                  <a:gd name="connsiteY1" fmla="*/ 3036 h 3035"/>
                </a:gdLst>
                <a:ahLst/>
                <a:cxnLst>
                  <a:cxn ang="0">
                    <a:pos x="connsiteX0" y="connsiteY0"/>
                  </a:cxn>
                  <a:cxn ang="0">
                    <a:pos x="connsiteX1" y="connsiteY1"/>
                  </a:cxn>
                </a:cxnLst>
                <a:rect l="l" t="t" r="r" b="b"/>
                <a:pathLst>
                  <a:path w="1511" h="3035">
                    <a:moveTo>
                      <a:pt x="0" y="0"/>
                    </a:moveTo>
                    <a:lnTo>
                      <a:pt x="1511" y="3036"/>
                    </a:lnTo>
                  </a:path>
                </a:pathLst>
              </a:custGeom>
              <a:ln w="15875" cap="flat">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2" name="Freeform 510">
                <a:extLst>
                  <a:ext uri="{FF2B5EF4-FFF2-40B4-BE49-F238E27FC236}">
                    <a16:creationId xmlns:a16="http://schemas.microsoft.com/office/drawing/2014/main" id="{02555810-E27A-C271-BFCD-2F71E41A60D2}"/>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3" name="Freeform 511">
                <a:extLst>
                  <a:ext uri="{FF2B5EF4-FFF2-40B4-BE49-F238E27FC236}">
                    <a16:creationId xmlns:a16="http://schemas.microsoft.com/office/drawing/2014/main" id="{6ACBB384-2623-4B35-B4AA-1E4A10039610}"/>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4" name="Freeform 512">
                <a:extLst>
                  <a:ext uri="{FF2B5EF4-FFF2-40B4-BE49-F238E27FC236}">
                    <a16:creationId xmlns:a16="http://schemas.microsoft.com/office/drawing/2014/main" id="{B2A773DA-569D-E20D-C073-B0C6AFB4805C}"/>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5" name="Freeform 513">
                <a:extLst>
                  <a:ext uri="{FF2B5EF4-FFF2-40B4-BE49-F238E27FC236}">
                    <a16:creationId xmlns:a16="http://schemas.microsoft.com/office/drawing/2014/main" id="{97535028-5B72-26D3-748A-9532F066458E}"/>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6" name="Freeform 514">
                <a:extLst>
                  <a:ext uri="{FF2B5EF4-FFF2-40B4-BE49-F238E27FC236}">
                    <a16:creationId xmlns:a16="http://schemas.microsoft.com/office/drawing/2014/main" id="{4F7DE3D0-77B0-1294-CE35-AF4EA921026C}"/>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7" name="Freeform 515">
                <a:extLst>
                  <a:ext uri="{FF2B5EF4-FFF2-40B4-BE49-F238E27FC236}">
                    <a16:creationId xmlns:a16="http://schemas.microsoft.com/office/drawing/2014/main" id="{23BEA7DC-E821-33BF-A98D-50A046EB53EF}"/>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8" name="Freeform 516">
                <a:extLst>
                  <a:ext uri="{FF2B5EF4-FFF2-40B4-BE49-F238E27FC236}">
                    <a16:creationId xmlns:a16="http://schemas.microsoft.com/office/drawing/2014/main" id="{218A696B-F16D-40F0-E8B3-4C73772CAE25}"/>
                  </a:ext>
                </a:extLst>
              </p:cNvPr>
              <p:cNvSpPr/>
              <p:nvPr/>
            </p:nvSpPr>
            <p:spPr>
              <a:xfrm>
                <a:off x="2949591"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19" name="Freeform 517">
                <a:extLst>
                  <a:ext uri="{FF2B5EF4-FFF2-40B4-BE49-F238E27FC236}">
                    <a16:creationId xmlns:a16="http://schemas.microsoft.com/office/drawing/2014/main" id="{87A4FD25-9161-99EC-EA29-A1E099DFCE80}"/>
                  </a:ext>
                </a:extLst>
              </p:cNvPr>
              <p:cNvSpPr/>
              <p:nvPr/>
            </p:nvSpPr>
            <p:spPr>
              <a:xfrm>
                <a:off x="2979817"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0" name="Freeform 518">
                <a:extLst>
                  <a:ext uri="{FF2B5EF4-FFF2-40B4-BE49-F238E27FC236}">
                    <a16:creationId xmlns:a16="http://schemas.microsoft.com/office/drawing/2014/main" id="{E766D620-015E-8EAB-60EF-ED50BB731DC6}"/>
                  </a:ext>
                </a:extLst>
              </p:cNvPr>
              <p:cNvSpPr/>
              <p:nvPr/>
            </p:nvSpPr>
            <p:spPr>
              <a:xfrm>
                <a:off x="2963193"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1" name="Freeform 519">
                <a:extLst>
                  <a:ext uri="{FF2B5EF4-FFF2-40B4-BE49-F238E27FC236}">
                    <a16:creationId xmlns:a16="http://schemas.microsoft.com/office/drawing/2014/main" id="{1430A73C-9F09-AE77-5E2C-13297B6C0849}"/>
                  </a:ext>
                </a:extLst>
              </p:cNvPr>
              <p:cNvSpPr/>
              <p:nvPr/>
            </p:nvSpPr>
            <p:spPr>
              <a:xfrm>
                <a:off x="2993419"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2" name="Freeform 520">
                <a:extLst>
                  <a:ext uri="{FF2B5EF4-FFF2-40B4-BE49-F238E27FC236}">
                    <a16:creationId xmlns:a16="http://schemas.microsoft.com/office/drawing/2014/main" id="{A020CFD9-DC55-1BEE-875C-167BD2DAD514}"/>
                  </a:ext>
                </a:extLst>
              </p:cNvPr>
              <p:cNvSpPr/>
              <p:nvPr/>
            </p:nvSpPr>
            <p:spPr>
              <a:xfrm>
                <a:off x="2970749"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3" name="Freeform 521">
                <a:extLst>
                  <a:ext uri="{FF2B5EF4-FFF2-40B4-BE49-F238E27FC236}">
                    <a16:creationId xmlns:a16="http://schemas.microsoft.com/office/drawing/2014/main" id="{129D425A-8D34-D0F5-CCFB-71F965C7AA2A}"/>
                  </a:ext>
                </a:extLst>
              </p:cNvPr>
              <p:cNvSpPr/>
              <p:nvPr/>
            </p:nvSpPr>
            <p:spPr>
              <a:xfrm>
                <a:off x="3000975"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4" name="Freeform 522">
                <a:extLst>
                  <a:ext uri="{FF2B5EF4-FFF2-40B4-BE49-F238E27FC236}">
                    <a16:creationId xmlns:a16="http://schemas.microsoft.com/office/drawing/2014/main" id="{D2813BC2-281F-32A2-EAAC-FEDB1EA9C880}"/>
                  </a:ext>
                </a:extLst>
              </p:cNvPr>
              <p:cNvSpPr/>
              <p:nvPr/>
            </p:nvSpPr>
            <p:spPr>
              <a:xfrm>
                <a:off x="3010043" y="105347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5" name="Freeform 523">
                <a:extLst>
                  <a:ext uri="{FF2B5EF4-FFF2-40B4-BE49-F238E27FC236}">
                    <a16:creationId xmlns:a16="http://schemas.microsoft.com/office/drawing/2014/main" id="{D2E1592E-98F3-8A95-3BB9-AFABB7B46F78}"/>
                  </a:ext>
                </a:extLst>
              </p:cNvPr>
              <p:cNvSpPr/>
              <p:nvPr/>
            </p:nvSpPr>
            <p:spPr>
              <a:xfrm>
                <a:off x="3040269" y="102311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6" name="Freeform 524">
                <a:extLst>
                  <a:ext uri="{FF2B5EF4-FFF2-40B4-BE49-F238E27FC236}">
                    <a16:creationId xmlns:a16="http://schemas.microsoft.com/office/drawing/2014/main" id="{B991AFD0-DEA6-4007-E552-5534BFA61B71}"/>
                  </a:ext>
                </a:extLst>
              </p:cNvPr>
              <p:cNvSpPr/>
              <p:nvPr/>
            </p:nvSpPr>
            <p:spPr>
              <a:xfrm>
                <a:off x="3017600" y="107472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7" name="Freeform 525">
                <a:extLst>
                  <a:ext uri="{FF2B5EF4-FFF2-40B4-BE49-F238E27FC236}">
                    <a16:creationId xmlns:a16="http://schemas.microsoft.com/office/drawing/2014/main" id="{77343B76-926A-6010-A8DE-2E58CDABB041}"/>
                  </a:ext>
                </a:extLst>
              </p:cNvPr>
              <p:cNvSpPr/>
              <p:nvPr/>
            </p:nvSpPr>
            <p:spPr>
              <a:xfrm>
                <a:off x="3047826" y="104436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8" name="Freeform 526">
                <a:extLst>
                  <a:ext uri="{FF2B5EF4-FFF2-40B4-BE49-F238E27FC236}">
                    <a16:creationId xmlns:a16="http://schemas.microsoft.com/office/drawing/2014/main" id="{3D2EB46D-E5BF-AC4D-F155-47EF0B03C962}"/>
                  </a:ext>
                </a:extLst>
              </p:cNvPr>
              <p:cNvSpPr/>
              <p:nvPr/>
            </p:nvSpPr>
            <p:spPr>
              <a:xfrm>
                <a:off x="3037247" y="107472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29" name="Freeform 527">
                <a:extLst>
                  <a:ext uri="{FF2B5EF4-FFF2-40B4-BE49-F238E27FC236}">
                    <a16:creationId xmlns:a16="http://schemas.microsoft.com/office/drawing/2014/main" id="{CEBB0D4C-0A30-5B21-116C-3CB971E03AB9}"/>
                  </a:ext>
                </a:extLst>
              </p:cNvPr>
              <p:cNvSpPr/>
              <p:nvPr/>
            </p:nvSpPr>
            <p:spPr>
              <a:xfrm>
                <a:off x="3067473" y="104436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0" name="Freeform 528">
                <a:extLst>
                  <a:ext uri="{FF2B5EF4-FFF2-40B4-BE49-F238E27FC236}">
                    <a16:creationId xmlns:a16="http://schemas.microsoft.com/office/drawing/2014/main" id="{5BB6C8F5-FFB1-523A-2AB3-7A7FDE954DE7}"/>
                  </a:ext>
                </a:extLst>
              </p:cNvPr>
              <p:cNvSpPr/>
              <p:nvPr/>
            </p:nvSpPr>
            <p:spPr>
              <a:xfrm>
                <a:off x="3097699"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1" name="Freeform 529">
                <a:extLst>
                  <a:ext uri="{FF2B5EF4-FFF2-40B4-BE49-F238E27FC236}">
                    <a16:creationId xmlns:a16="http://schemas.microsoft.com/office/drawing/2014/main" id="{60F3EABF-8F3A-8AAA-E262-9F072F19BD01}"/>
                  </a:ext>
                </a:extLst>
              </p:cNvPr>
              <p:cNvSpPr/>
              <p:nvPr/>
            </p:nvSpPr>
            <p:spPr>
              <a:xfrm>
                <a:off x="3127925"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2" name="Freeform 530">
                <a:extLst>
                  <a:ext uri="{FF2B5EF4-FFF2-40B4-BE49-F238E27FC236}">
                    <a16:creationId xmlns:a16="http://schemas.microsoft.com/office/drawing/2014/main" id="{6F9A19D9-B9AC-1D02-21E9-0975B0C8E932}"/>
                  </a:ext>
                </a:extLst>
              </p:cNvPr>
              <p:cNvSpPr/>
              <p:nvPr/>
            </p:nvSpPr>
            <p:spPr>
              <a:xfrm>
                <a:off x="3212558"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3" name="Freeform 531">
                <a:extLst>
                  <a:ext uri="{FF2B5EF4-FFF2-40B4-BE49-F238E27FC236}">
                    <a16:creationId xmlns:a16="http://schemas.microsoft.com/office/drawing/2014/main" id="{AADDC6F7-7F9E-2360-ECC5-86268662817C}"/>
                  </a:ext>
                </a:extLst>
              </p:cNvPr>
              <p:cNvSpPr/>
              <p:nvPr/>
            </p:nvSpPr>
            <p:spPr>
              <a:xfrm>
                <a:off x="3242784"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4" name="Freeform 532">
                <a:extLst>
                  <a:ext uri="{FF2B5EF4-FFF2-40B4-BE49-F238E27FC236}">
                    <a16:creationId xmlns:a16="http://schemas.microsoft.com/office/drawing/2014/main" id="{163A9C8F-508D-2B99-C680-6944993C1651}"/>
                  </a:ext>
                </a:extLst>
              </p:cNvPr>
              <p:cNvSpPr/>
              <p:nvPr/>
            </p:nvSpPr>
            <p:spPr>
              <a:xfrm>
                <a:off x="3232205"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5" name="Freeform 533">
                <a:extLst>
                  <a:ext uri="{FF2B5EF4-FFF2-40B4-BE49-F238E27FC236}">
                    <a16:creationId xmlns:a16="http://schemas.microsoft.com/office/drawing/2014/main" id="{F7BC6FC4-0A08-2641-19A3-45B914472121}"/>
                  </a:ext>
                </a:extLst>
              </p:cNvPr>
              <p:cNvSpPr/>
              <p:nvPr/>
            </p:nvSpPr>
            <p:spPr>
              <a:xfrm>
                <a:off x="3262431"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6" name="Freeform 534">
                <a:extLst>
                  <a:ext uri="{FF2B5EF4-FFF2-40B4-BE49-F238E27FC236}">
                    <a16:creationId xmlns:a16="http://schemas.microsoft.com/office/drawing/2014/main" id="{6415CF79-BB50-07F4-5952-90549005D206}"/>
                  </a:ext>
                </a:extLst>
              </p:cNvPr>
              <p:cNvSpPr/>
              <p:nvPr/>
            </p:nvSpPr>
            <p:spPr>
              <a:xfrm>
                <a:off x="3279055" y="111722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7" name="Freeform 535">
                <a:extLst>
                  <a:ext uri="{FF2B5EF4-FFF2-40B4-BE49-F238E27FC236}">
                    <a16:creationId xmlns:a16="http://schemas.microsoft.com/office/drawing/2014/main" id="{EA5F9652-7EB5-5568-F40E-3896875FAE18}"/>
                  </a:ext>
                </a:extLst>
              </p:cNvPr>
              <p:cNvSpPr/>
              <p:nvPr/>
            </p:nvSpPr>
            <p:spPr>
              <a:xfrm>
                <a:off x="3309281" y="108686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8" name="Freeform 536">
                <a:extLst>
                  <a:ext uri="{FF2B5EF4-FFF2-40B4-BE49-F238E27FC236}">
                    <a16:creationId xmlns:a16="http://schemas.microsoft.com/office/drawing/2014/main" id="{B1B28235-E5CC-7BF7-AC23-80042077A5E2}"/>
                  </a:ext>
                </a:extLst>
              </p:cNvPr>
              <p:cNvSpPr/>
              <p:nvPr/>
            </p:nvSpPr>
            <p:spPr>
              <a:xfrm>
                <a:off x="3306258" y="113847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39" name="Freeform 537">
                <a:extLst>
                  <a:ext uri="{FF2B5EF4-FFF2-40B4-BE49-F238E27FC236}">
                    <a16:creationId xmlns:a16="http://schemas.microsoft.com/office/drawing/2014/main" id="{FFAA66D3-BB00-3AA8-B32E-14C7C4F1A54B}"/>
                  </a:ext>
                </a:extLst>
              </p:cNvPr>
              <p:cNvSpPr/>
              <p:nvPr/>
            </p:nvSpPr>
            <p:spPr>
              <a:xfrm>
                <a:off x="3336485" y="110811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0" name="Freeform 538">
                <a:extLst>
                  <a:ext uri="{FF2B5EF4-FFF2-40B4-BE49-F238E27FC236}">
                    <a16:creationId xmlns:a16="http://schemas.microsoft.com/office/drawing/2014/main" id="{983FBE99-AC4B-0371-B6BA-46043CEA3D3C}"/>
                  </a:ext>
                </a:extLst>
              </p:cNvPr>
              <p:cNvSpPr/>
              <p:nvPr/>
            </p:nvSpPr>
            <p:spPr>
              <a:xfrm>
                <a:off x="3347064" y="113847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1" name="Freeform 539">
                <a:extLst>
                  <a:ext uri="{FF2B5EF4-FFF2-40B4-BE49-F238E27FC236}">
                    <a16:creationId xmlns:a16="http://schemas.microsoft.com/office/drawing/2014/main" id="{D5522CE4-E317-8B39-0555-28698D834394}"/>
                  </a:ext>
                </a:extLst>
              </p:cNvPr>
              <p:cNvSpPr/>
              <p:nvPr/>
            </p:nvSpPr>
            <p:spPr>
              <a:xfrm>
                <a:off x="3377290" y="110811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2" name="Freeform 540">
                <a:extLst>
                  <a:ext uri="{FF2B5EF4-FFF2-40B4-BE49-F238E27FC236}">
                    <a16:creationId xmlns:a16="http://schemas.microsoft.com/office/drawing/2014/main" id="{C1FF330A-0D77-9019-EC0B-F08DB0CD439D}"/>
                  </a:ext>
                </a:extLst>
              </p:cNvPr>
              <p:cNvSpPr/>
              <p:nvPr/>
            </p:nvSpPr>
            <p:spPr>
              <a:xfrm>
                <a:off x="3649324" y="1246245"/>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3" name="Freeform 541">
                <a:extLst>
                  <a:ext uri="{FF2B5EF4-FFF2-40B4-BE49-F238E27FC236}">
                    <a16:creationId xmlns:a16="http://schemas.microsoft.com/office/drawing/2014/main" id="{3818697A-0A54-BE36-9109-4C5D8EE93E1B}"/>
                  </a:ext>
                </a:extLst>
              </p:cNvPr>
              <p:cNvSpPr/>
              <p:nvPr/>
            </p:nvSpPr>
            <p:spPr>
              <a:xfrm>
                <a:off x="3679550" y="121588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4" name="Freeform 542">
                <a:extLst>
                  <a:ext uri="{FF2B5EF4-FFF2-40B4-BE49-F238E27FC236}">
                    <a16:creationId xmlns:a16="http://schemas.microsoft.com/office/drawing/2014/main" id="{1D9A927A-13DB-2D20-0B11-C4D5997190EB}"/>
                  </a:ext>
                </a:extLst>
              </p:cNvPr>
              <p:cNvSpPr/>
              <p:nvPr/>
            </p:nvSpPr>
            <p:spPr>
              <a:xfrm>
                <a:off x="3729423" y="1246245"/>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5" name="Freeform 543">
                <a:extLst>
                  <a:ext uri="{FF2B5EF4-FFF2-40B4-BE49-F238E27FC236}">
                    <a16:creationId xmlns:a16="http://schemas.microsoft.com/office/drawing/2014/main" id="{A39F8FED-CEAF-354C-A1E2-B00C4D33A127}"/>
                  </a:ext>
                </a:extLst>
              </p:cNvPr>
              <p:cNvSpPr/>
              <p:nvPr/>
            </p:nvSpPr>
            <p:spPr>
              <a:xfrm>
                <a:off x="3759649" y="121588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6" name="Freeform 544">
                <a:extLst>
                  <a:ext uri="{FF2B5EF4-FFF2-40B4-BE49-F238E27FC236}">
                    <a16:creationId xmlns:a16="http://schemas.microsoft.com/office/drawing/2014/main" id="{F20FD9C6-9018-87AF-613D-6BE7642BE9B1}"/>
                  </a:ext>
                </a:extLst>
              </p:cNvPr>
              <p:cNvSpPr/>
              <p:nvPr/>
            </p:nvSpPr>
            <p:spPr>
              <a:xfrm>
                <a:off x="3951585" y="133428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7" name="Freeform 545">
                <a:extLst>
                  <a:ext uri="{FF2B5EF4-FFF2-40B4-BE49-F238E27FC236}">
                    <a16:creationId xmlns:a16="http://schemas.microsoft.com/office/drawing/2014/main" id="{E37792F2-3C85-4F49-8E04-4D9E98640137}"/>
                  </a:ext>
                </a:extLst>
              </p:cNvPr>
              <p:cNvSpPr/>
              <p:nvPr/>
            </p:nvSpPr>
            <p:spPr>
              <a:xfrm>
                <a:off x="3981811" y="13039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8" name="Freeform 546">
                <a:extLst>
                  <a:ext uri="{FF2B5EF4-FFF2-40B4-BE49-F238E27FC236}">
                    <a16:creationId xmlns:a16="http://schemas.microsoft.com/office/drawing/2014/main" id="{E13410F5-03E3-EABF-FD2E-B0A38E4FAC78}"/>
                  </a:ext>
                </a:extLst>
              </p:cNvPr>
              <p:cNvSpPr/>
              <p:nvPr/>
            </p:nvSpPr>
            <p:spPr>
              <a:xfrm>
                <a:off x="4179792" y="148911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49" name="Freeform 547">
                <a:extLst>
                  <a:ext uri="{FF2B5EF4-FFF2-40B4-BE49-F238E27FC236}">
                    <a16:creationId xmlns:a16="http://schemas.microsoft.com/office/drawing/2014/main" id="{808FF0D9-C9FF-F7ED-0BA7-F5D50998C1F4}"/>
                  </a:ext>
                </a:extLst>
              </p:cNvPr>
              <p:cNvSpPr/>
              <p:nvPr/>
            </p:nvSpPr>
            <p:spPr>
              <a:xfrm>
                <a:off x="4210018" y="145875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0" name="Freeform 548">
                <a:extLst>
                  <a:ext uri="{FF2B5EF4-FFF2-40B4-BE49-F238E27FC236}">
                    <a16:creationId xmlns:a16="http://schemas.microsoft.com/office/drawing/2014/main" id="{3D135EE9-FB99-8D16-7D76-1DE1C987E270}"/>
                  </a:ext>
                </a:extLst>
              </p:cNvPr>
              <p:cNvSpPr/>
              <p:nvPr/>
            </p:nvSpPr>
            <p:spPr>
              <a:xfrm>
                <a:off x="4509256" y="175626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1" name="Freeform 549">
                <a:extLst>
                  <a:ext uri="{FF2B5EF4-FFF2-40B4-BE49-F238E27FC236}">
                    <a16:creationId xmlns:a16="http://schemas.microsoft.com/office/drawing/2014/main" id="{A63ACF91-7827-EAEC-543D-89C6C506D1BD}"/>
                  </a:ext>
                </a:extLst>
              </p:cNvPr>
              <p:cNvSpPr/>
              <p:nvPr/>
            </p:nvSpPr>
            <p:spPr>
              <a:xfrm>
                <a:off x="4539482" y="172590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2" name="Freeform 550">
                <a:extLst>
                  <a:ext uri="{FF2B5EF4-FFF2-40B4-BE49-F238E27FC236}">
                    <a16:creationId xmlns:a16="http://schemas.microsoft.com/office/drawing/2014/main" id="{4EBC327D-8672-41A9-103E-2654B8961050}"/>
                  </a:ext>
                </a:extLst>
              </p:cNvPr>
              <p:cNvSpPr/>
              <p:nvPr/>
            </p:nvSpPr>
            <p:spPr>
              <a:xfrm>
                <a:off x="4536459" y="175626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3" name="Freeform 551">
                <a:extLst>
                  <a:ext uri="{FF2B5EF4-FFF2-40B4-BE49-F238E27FC236}">
                    <a16:creationId xmlns:a16="http://schemas.microsoft.com/office/drawing/2014/main" id="{4758EA74-E6E6-B123-F8A9-77C0198A6EC5}"/>
                  </a:ext>
                </a:extLst>
              </p:cNvPr>
              <p:cNvSpPr/>
              <p:nvPr/>
            </p:nvSpPr>
            <p:spPr>
              <a:xfrm>
                <a:off x="4566685" y="172590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4" name="Freeform 552">
                <a:extLst>
                  <a:ext uri="{FF2B5EF4-FFF2-40B4-BE49-F238E27FC236}">
                    <a16:creationId xmlns:a16="http://schemas.microsoft.com/office/drawing/2014/main" id="{B3979170-39E3-6CF1-2C7C-2A25BE29F2D2}"/>
                  </a:ext>
                </a:extLst>
              </p:cNvPr>
              <p:cNvSpPr/>
              <p:nvPr/>
            </p:nvSpPr>
            <p:spPr>
              <a:xfrm>
                <a:off x="4791869" y="2027967"/>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5" name="Freeform 553">
                <a:extLst>
                  <a:ext uri="{FF2B5EF4-FFF2-40B4-BE49-F238E27FC236}">
                    <a16:creationId xmlns:a16="http://schemas.microsoft.com/office/drawing/2014/main" id="{89A56042-B5D2-C1CC-5444-E41263C11975}"/>
                  </a:ext>
                </a:extLst>
              </p:cNvPr>
              <p:cNvSpPr/>
              <p:nvPr/>
            </p:nvSpPr>
            <p:spPr>
              <a:xfrm>
                <a:off x="4822096" y="1997609"/>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6" name="Freeform 554">
                <a:extLst>
                  <a:ext uri="{FF2B5EF4-FFF2-40B4-BE49-F238E27FC236}">
                    <a16:creationId xmlns:a16="http://schemas.microsoft.com/office/drawing/2014/main" id="{1DADD700-9AE5-527C-0E3E-5F5DE6FD413E}"/>
                  </a:ext>
                </a:extLst>
              </p:cNvPr>
              <p:cNvSpPr/>
              <p:nvPr/>
            </p:nvSpPr>
            <p:spPr>
              <a:xfrm>
                <a:off x="5033678" y="214181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7" name="Freeform 555">
                <a:extLst>
                  <a:ext uri="{FF2B5EF4-FFF2-40B4-BE49-F238E27FC236}">
                    <a16:creationId xmlns:a16="http://schemas.microsoft.com/office/drawing/2014/main" id="{392C6E80-F367-BAE7-613C-11F9882E4999}"/>
                  </a:ext>
                </a:extLst>
              </p:cNvPr>
              <p:cNvSpPr/>
              <p:nvPr/>
            </p:nvSpPr>
            <p:spPr>
              <a:xfrm>
                <a:off x="5063904" y="211145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8" name="Freeform 556">
                <a:extLst>
                  <a:ext uri="{FF2B5EF4-FFF2-40B4-BE49-F238E27FC236}">
                    <a16:creationId xmlns:a16="http://schemas.microsoft.com/office/drawing/2014/main" id="{0BC4D8CE-708F-56A2-EC84-E72CDD8007B5}"/>
                  </a:ext>
                </a:extLst>
              </p:cNvPr>
              <p:cNvSpPr/>
              <p:nvPr/>
            </p:nvSpPr>
            <p:spPr>
              <a:xfrm>
                <a:off x="5349540" y="22799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59" name="Freeform 557">
                <a:extLst>
                  <a:ext uri="{FF2B5EF4-FFF2-40B4-BE49-F238E27FC236}">
                    <a16:creationId xmlns:a16="http://schemas.microsoft.com/office/drawing/2014/main" id="{411DE3B5-9C66-BF99-79F9-7F33B609EF2E}"/>
                  </a:ext>
                </a:extLst>
              </p:cNvPr>
              <p:cNvSpPr/>
              <p:nvPr/>
            </p:nvSpPr>
            <p:spPr>
              <a:xfrm>
                <a:off x="5379766" y="224958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0" name="Freeform 558">
                <a:extLst>
                  <a:ext uri="{FF2B5EF4-FFF2-40B4-BE49-F238E27FC236}">
                    <a16:creationId xmlns:a16="http://schemas.microsoft.com/office/drawing/2014/main" id="{598344D4-6F1C-B716-D445-456A693D1F09}"/>
                  </a:ext>
                </a:extLst>
              </p:cNvPr>
              <p:cNvSpPr/>
              <p:nvPr/>
            </p:nvSpPr>
            <p:spPr>
              <a:xfrm>
                <a:off x="5530897" y="234976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1" name="Freeform 559">
                <a:extLst>
                  <a:ext uri="{FF2B5EF4-FFF2-40B4-BE49-F238E27FC236}">
                    <a16:creationId xmlns:a16="http://schemas.microsoft.com/office/drawing/2014/main" id="{FEEEFBBB-7449-935C-1E03-DF9BAFB63E4C}"/>
                  </a:ext>
                </a:extLst>
              </p:cNvPr>
              <p:cNvSpPr/>
              <p:nvPr/>
            </p:nvSpPr>
            <p:spPr>
              <a:xfrm>
                <a:off x="5561123" y="2319406"/>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2" name="Freeform 560">
                <a:extLst>
                  <a:ext uri="{FF2B5EF4-FFF2-40B4-BE49-F238E27FC236}">
                    <a16:creationId xmlns:a16="http://schemas.microsoft.com/office/drawing/2014/main" id="{6169E992-ACDB-677B-6D90-C31CB9EEA19F}"/>
                  </a:ext>
                </a:extLst>
              </p:cNvPr>
              <p:cNvSpPr/>
              <p:nvPr/>
            </p:nvSpPr>
            <p:spPr>
              <a:xfrm>
                <a:off x="5536942" y="2349764"/>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3" name="Freeform 561">
                <a:extLst>
                  <a:ext uri="{FF2B5EF4-FFF2-40B4-BE49-F238E27FC236}">
                    <a16:creationId xmlns:a16="http://schemas.microsoft.com/office/drawing/2014/main" id="{3C4183A9-43F0-2CB1-615A-EDE820504B2E}"/>
                  </a:ext>
                </a:extLst>
              </p:cNvPr>
              <p:cNvSpPr/>
              <p:nvPr/>
            </p:nvSpPr>
            <p:spPr>
              <a:xfrm>
                <a:off x="5567168" y="2319406"/>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4" name="Freeform 562">
                <a:extLst>
                  <a:ext uri="{FF2B5EF4-FFF2-40B4-BE49-F238E27FC236}">
                    <a16:creationId xmlns:a16="http://schemas.microsoft.com/office/drawing/2014/main" id="{71C6B84E-4503-8862-4EC3-8EC099D5239A}"/>
                  </a:ext>
                </a:extLst>
              </p:cNvPr>
              <p:cNvSpPr/>
              <p:nvPr/>
            </p:nvSpPr>
            <p:spPr>
              <a:xfrm>
                <a:off x="5544498" y="237405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5" name="Freeform 563">
                <a:extLst>
                  <a:ext uri="{FF2B5EF4-FFF2-40B4-BE49-F238E27FC236}">
                    <a16:creationId xmlns:a16="http://schemas.microsoft.com/office/drawing/2014/main" id="{BA37B3A6-2601-C5F2-E4F0-12A67D1B5E89}"/>
                  </a:ext>
                </a:extLst>
              </p:cNvPr>
              <p:cNvSpPr/>
              <p:nvPr/>
            </p:nvSpPr>
            <p:spPr>
              <a:xfrm>
                <a:off x="5574725" y="234369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6" name="Freeform 564">
                <a:extLst>
                  <a:ext uri="{FF2B5EF4-FFF2-40B4-BE49-F238E27FC236}">
                    <a16:creationId xmlns:a16="http://schemas.microsoft.com/office/drawing/2014/main" id="{5030038C-5B2D-602B-0FEC-8C1EDD53D859}"/>
                  </a:ext>
                </a:extLst>
              </p:cNvPr>
              <p:cNvSpPr/>
              <p:nvPr/>
            </p:nvSpPr>
            <p:spPr>
              <a:xfrm>
                <a:off x="5624598" y="242110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7" name="Freeform 565">
                <a:extLst>
                  <a:ext uri="{FF2B5EF4-FFF2-40B4-BE49-F238E27FC236}">
                    <a16:creationId xmlns:a16="http://schemas.microsoft.com/office/drawing/2014/main" id="{F6472436-0FDE-4A1F-D441-5201D70E99C6}"/>
                  </a:ext>
                </a:extLst>
              </p:cNvPr>
              <p:cNvSpPr/>
              <p:nvPr/>
            </p:nvSpPr>
            <p:spPr>
              <a:xfrm>
                <a:off x="5654824" y="2390747"/>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8" name="Freeform 566">
                <a:extLst>
                  <a:ext uri="{FF2B5EF4-FFF2-40B4-BE49-F238E27FC236}">
                    <a16:creationId xmlns:a16="http://schemas.microsoft.com/office/drawing/2014/main" id="{EF05231F-F79F-AF8A-09A9-23319721ABB5}"/>
                  </a:ext>
                </a:extLst>
              </p:cNvPr>
              <p:cNvSpPr/>
              <p:nvPr/>
            </p:nvSpPr>
            <p:spPr>
              <a:xfrm>
                <a:off x="5692606" y="244539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69" name="Freeform 567">
                <a:extLst>
                  <a:ext uri="{FF2B5EF4-FFF2-40B4-BE49-F238E27FC236}">
                    <a16:creationId xmlns:a16="http://schemas.microsoft.com/office/drawing/2014/main" id="{EAB54C75-2251-84CA-31F5-278019A9F9FE}"/>
                  </a:ext>
                </a:extLst>
              </p:cNvPr>
              <p:cNvSpPr/>
              <p:nvPr/>
            </p:nvSpPr>
            <p:spPr>
              <a:xfrm>
                <a:off x="5722832" y="2415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0" name="Freeform 568">
                <a:extLst>
                  <a:ext uri="{FF2B5EF4-FFF2-40B4-BE49-F238E27FC236}">
                    <a16:creationId xmlns:a16="http://schemas.microsoft.com/office/drawing/2014/main" id="{6823A85A-CEF2-9EFB-0B47-434AD44A2957}"/>
                  </a:ext>
                </a:extLst>
              </p:cNvPr>
              <p:cNvSpPr/>
              <p:nvPr/>
            </p:nvSpPr>
            <p:spPr>
              <a:xfrm>
                <a:off x="5712253" y="246967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1" name="Freeform 569">
                <a:extLst>
                  <a:ext uri="{FF2B5EF4-FFF2-40B4-BE49-F238E27FC236}">
                    <a16:creationId xmlns:a16="http://schemas.microsoft.com/office/drawing/2014/main" id="{38AFF919-E44F-4E34-2736-9D1057DD4E93}"/>
                  </a:ext>
                </a:extLst>
              </p:cNvPr>
              <p:cNvSpPr/>
              <p:nvPr/>
            </p:nvSpPr>
            <p:spPr>
              <a:xfrm>
                <a:off x="5742479" y="243932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2" name="Freeform 570">
                <a:extLst>
                  <a:ext uri="{FF2B5EF4-FFF2-40B4-BE49-F238E27FC236}">
                    <a16:creationId xmlns:a16="http://schemas.microsoft.com/office/drawing/2014/main" id="{B15FB905-B96A-9A55-B2D9-662A376230C7}"/>
                  </a:ext>
                </a:extLst>
              </p:cNvPr>
              <p:cNvSpPr/>
              <p:nvPr/>
            </p:nvSpPr>
            <p:spPr>
              <a:xfrm>
                <a:off x="5718298"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3" name="Freeform 571">
                <a:extLst>
                  <a:ext uri="{FF2B5EF4-FFF2-40B4-BE49-F238E27FC236}">
                    <a16:creationId xmlns:a16="http://schemas.microsoft.com/office/drawing/2014/main" id="{E66D531C-DC83-5B37-13D5-68D798732829}"/>
                  </a:ext>
                </a:extLst>
              </p:cNvPr>
              <p:cNvSpPr/>
              <p:nvPr/>
            </p:nvSpPr>
            <p:spPr>
              <a:xfrm>
                <a:off x="5748524"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4" name="Freeform 572">
                <a:extLst>
                  <a:ext uri="{FF2B5EF4-FFF2-40B4-BE49-F238E27FC236}">
                    <a16:creationId xmlns:a16="http://schemas.microsoft.com/office/drawing/2014/main" id="{F1F06A43-F6AD-3E4D-338A-D672350B38EF}"/>
                  </a:ext>
                </a:extLst>
              </p:cNvPr>
              <p:cNvSpPr/>
              <p:nvPr/>
            </p:nvSpPr>
            <p:spPr>
              <a:xfrm>
                <a:off x="5799909"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5" name="Freeform 573">
                <a:extLst>
                  <a:ext uri="{FF2B5EF4-FFF2-40B4-BE49-F238E27FC236}">
                    <a16:creationId xmlns:a16="http://schemas.microsoft.com/office/drawing/2014/main" id="{E90B1283-75EC-2D0B-D096-F3130075B763}"/>
                  </a:ext>
                </a:extLst>
              </p:cNvPr>
              <p:cNvSpPr/>
              <p:nvPr/>
            </p:nvSpPr>
            <p:spPr>
              <a:xfrm>
                <a:off x="5830135"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6" name="Freeform 574">
                <a:extLst>
                  <a:ext uri="{FF2B5EF4-FFF2-40B4-BE49-F238E27FC236}">
                    <a16:creationId xmlns:a16="http://schemas.microsoft.com/office/drawing/2014/main" id="{11DFB098-1B52-6F9E-EA0C-9BB8139156F7}"/>
                  </a:ext>
                </a:extLst>
              </p:cNvPr>
              <p:cNvSpPr/>
              <p:nvPr/>
            </p:nvSpPr>
            <p:spPr>
              <a:xfrm>
                <a:off x="5819556"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7" name="Freeform 575">
                <a:extLst>
                  <a:ext uri="{FF2B5EF4-FFF2-40B4-BE49-F238E27FC236}">
                    <a16:creationId xmlns:a16="http://schemas.microsoft.com/office/drawing/2014/main" id="{5C584742-6DF1-03F3-046D-CCB3178E6323}"/>
                  </a:ext>
                </a:extLst>
              </p:cNvPr>
              <p:cNvSpPr/>
              <p:nvPr/>
            </p:nvSpPr>
            <p:spPr>
              <a:xfrm>
                <a:off x="5849782"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8" name="Freeform 576">
                <a:extLst>
                  <a:ext uri="{FF2B5EF4-FFF2-40B4-BE49-F238E27FC236}">
                    <a16:creationId xmlns:a16="http://schemas.microsoft.com/office/drawing/2014/main" id="{2BAFB9C0-1761-7BFC-A243-B230E2D22822}"/>
                  </a:ext>
                </a:extLst>
              </p:cNvPr>
              <p:cNvSpPr/>
              <p:nvPr/>
            </p:nvSpPr>
            <p:spPr>
              <a:xfrm>
                <a:off x="5819556" y="249548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79" name="Freeform 577">
                <a:extLst>
                  <a:ext uri="{FF2B5EF4-FFF2-40B4-BE49-F238E27FC236}">
                    <a16:creationId xmlns:a16="http://schemas.microsoft.com/office/drawing/2014/main" id="{D18752ED-28B6-4943-9783-388B9B24621D}"/>
                  </a:ext>
                </a:extLst>
              </p:cNvPr>
              <p:cNvSpPr/>
              <p:nvPr/>
            </p:nvSpPr>
            <p:spPr>
              <a:xfrm>
                <a:off x="5849782" y="246512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0" name="Freeform 578">
                <a:extLst>
                  <a:ext uri="{FF2B5EF4-FFF2-40B4-BE49-F238E27FC236}">
                    <a16:creationId xmlns:a16="http://schemas.microsoft.com/office/drawing/2014/main" id="{9BA780B1-F901-6F6C-ED7D-7B2DA88CCE4D}"/>
                  </a:ext>
                </a:extLst>
              </p:cNvPr>
              <p:cNvSpPr/>
              <p:nvPr/>
            </p:nvSpPr>
            <p:spPr>
              <a:xfrm>
                <a:off x="5827112" y="254709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1" name="Freeform 579">
                <a:extLst>
                  <a:ext uri="{FF2B5EF4-FFF2-40B4-BE49-F238E27FC236}">
                    <a16:creationId xmlns:a16="http://schemas.microsoft.com/office/drawing/2014/main" id="{C0C0D092-8164-9E42-1681-CFB872786481}"/>
                  </a:ext>
                </a:extLst>
              </p:cNvPr>
              <p:cNvSpPr/>
              <p:nvPr/>
            </p:nvSpPr>
            <p:spPr>
              <a:xfrm>
                <a:off x="5857338" y="25167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2" name="Freeform 580">
                <a:extLst>
                  <a:ext uri="{FF2B5EF4-FFF2-40B4-BE49-F238E27FC236}">
                    <a16:creationId xmlns:a16="http://schemas.microsoft.com/office/drawing/2014/main" id="{18B7F8A2-6AF9-5D02-E5A2-8E414F98C46F}"/>
                  </a:ext>
                </a:extLst>
              </p:cNvPr>
              <p:cNvSpPr/>
              <p:nvPr/>
            </p:nvSpPr>
            <p:spPr>
              <a:xfrm>
                <a:off x="5846759" y="257289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3" name="Freeform 581">
                <a:extLst>
                  <a:ext uri="{FF2B5EF4-FFF2-40B4-BE49-F238E27FC236}">
                    <a16:creationId xmlns:a16="http://schemas.microsoft.com/office/drawing/2014/main" id="{61A73540-5D73-9231-385B-B790342CA31C}"/>
                  </a:ext>
                </a:extLst>
              </p:cNvPr>
              <p:cNvSpPr/>
              <p:nvPr/>
            </p:nvSpPr>
            <p:spPr>
              <a:xfrm>
                <a:off x="5876985" y="2542538"/>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4" name="Freeform 582">
                <a:extLst>
                  <a:ext uri="{FF2B5EF4-FFF2-40B4-BE49-F238E27FC236}">
                    <a16:creationId xmlns:a16="http://schemas.microsoft.com/office/drawing/2014/main" id="{40307BB5-087F-4841-2865-B7C1E5712B42}"/>
                  </a:ext>
                </a:extLst>
              </p:cNvPr>
              <p:cNvSpPr/>
              <p:nvPr/>
            </p:nvSpPr>
            <p:spPr>
              <a:xfrm>
                <a:off x="5866406" y="2572896"/>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5" name="Freeform 583">
                <a:extLst>
                  <a:ext uri="{FF2B5EF4-FFF2-40B4-BE49-F238E27FC236}">
                    <a16:creationId xmlns:a16="http://schemas.microsoft.com/office/drawing/2014/main" id="{31C2018E-4A7B-9044-890C-87160153BF8F}"/>
                  </a:ext>
                </a:extLst>
              </p:cNvPr>
              <p:cNvSpPr/>
              <p:nvPr/>
            </p:nvSpPr>
            <p:spPr>
              <a:xfrm>
                <a:off x="5896632" y="2542538"/>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6" name="Freeform 584">
                <a:extLst>
                  <a:ext uri="{FF2B5EF4-FFF2-40B4-BE49-F238E27FC236}">
                    <a16:creationId xmlns:a16="http://schemas.microsoft.com/office/drawing/2014/main" id="{FF026C30-CBC3-BC6B-DF4F-6F485471CF6D}"/>
                  </a:ext>
                </a:extLst>
              </p:cNvPr>
              <p:cNvSpPr/>
              <p:nvPr/>
            </p:nvSpPr>
            <p:spPr>
              <a:xfrm>
                <a:off x="6041717" y="268066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7" name="Freeform 585">
                <a:extLst>
                  <a:ext uri="{FF2B5EF4-FFF2-40B4-BE49-F238E27FC236}">
                    <a16:creationId xmlns:a16="http://schemas.microsoft.com/office/drawing/2014/main" id="{F3756F6E-4B56-E941-D2E2-4F251C21D3AF}"/>
                  </a:ext>
                </a:extLst>
              </p:cNvPr>
              <p:cNvSpPr/>
              <p:nvPr/>
            </p:nvSpPr>
            <p:spPr>
              <a:xfrm>
                <a:off x="6071943" y="265031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8" name="Freeform 586">
                <a:extLst>
                  <a:ext uri="{FF2B5EF4-FFF2-40B4-BE49-F238E27FC236}">
                    <a16:creationId xmlns:a16="http://schemas.microsoft.com/office/drawing/2014/main" id="{D40959B0-570F-BD99-B183-5F0522B4C60F}"/>
                  </a:ext>
                </a:extLst>
              </p:cNvPr>
              <p:cNvSpPr/>
              <p:nvPr/>
            </p:nvSpPr>
            <p:spPr>
              <a:xfrm>
                <a:off x="6047762" y="268066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89" name="Freeform 587">
                <a:extLst>
                  <a:ext uri="{FF2B5EF4-FFF2-40B4-BE49-F238E27FC236}">
                    <a16:creationId xmlns:a16="http://schemas.microsoft.com/office/drawing/2014/main" id="{AA85DD6F-52A3-BBBB-AA85-5D6C20A480B4}"/>
                  </a:ext>
                </a:extLst>
              </p:cNvPr>
              <p:cNvSpPr/>
              <p:nvPr/>
            </p:nvSpPr>
            <p:spPr>
              <a:xfrm>
                <a:off x="6077988" y="265031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0" name="Freeform 588">
                <a:extLst>
                  <a:ext uri="{FF2B5EF4-FFF2-40B4-BE49-F238E27FC236}">
                    <a16:creationId xmlns:a16="http://schemas.microsoft.com/office/drawing/2014/main" id="{A5836247-6F60-F714-412F-B45644E0D761}"/>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1" name="Freeform 589">
                <a:extLst>
                  <a:ext uri="{FF2B5EF4-FFF2-40B4-BE49-F238E27FC236}">
                    <a16:creationId xmlns:a16="http://schemas.microsoft.com/office/drawing/2014/main" id="{78E3C1A7-442B-3387-2D51-F6818172F31A}"/>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2" name="Freeform 590">
                <a:extLst>
                  <a:ext uri="{FF2B5EF4-FFF2-40B4-BE49-F238E27FC236}">
                    <a16:creationId xmlns:a16="http://schemas.microsoft.com/office/drawing/2014/main" id="{BF94E9CF-4A52-7B2D-63F4-D3A6E90F3FA9}"/>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3" name="Freeform 591">
                <a:extLst>
                  <a:ext uri="{FF2B5EF4-FFF2-40B4-BE49-F238E27FC236}">
                    <a16:creationId xmlns:a16="http://schemas.microsoft.com/office/drawing/2014/main" id="{CBD4AE53-5DE3-25EF-AD60-96E1C3F42591}"/>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4" name="Freeform 592">
                <a:extLst>
                  <a:ext uri="{FF2B5EF4-FFF2-40B4-BE49-F238E27FC236}">
                    <a16:creationId xmlns:a16="http://schemas.microsoft.com/office/drawing/2014/main" id="{D9AF3D0B-8B19-8492-D2E4-786310718A08}"/>
                  </a:ext>
                </a:extLst>
              </p:cNvPr>
              <p:cNvSpPr/>
              <p:nvPr/>
            </p:nvSpPr>
            <p:spPr>
              <a:xfrm>
                <a:off x="6102169"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5" name="Freeform 593">
                <a:extLst>
                  <a:ext uri="{FF2B5EF4-FFF2-40B4-BE49-F238E27FC236}">
                    <a16:creationId xmlns:a16="http://schemas.microsoft.com/office/drawing/2014/main" id="{88C75264-F7B5-91EE-0895-429BF8785B05}"/>
                  </a:ext>
                </a:extLst>
              </p:cNvPr>
              <p:cNvSpPr/>
              <p:nvPr/>
            </p:nvSpPr>
            <p:spPr>
              <a:xfrm>
                <a:off x="6132395"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6" name="Freeform 594">
                <a:extLst>
                  <a:ext uri="{FF2B5EF4-FFF2-40B4-BE49-F238E27FC236}">
                    <a16:creationId xmlns:a16="http://schemas.microsoft.com/office/drawing/2014/main" id="{B7E4AB50-1BAF-873B-93B0-5C7BC53EF0C6}"/>
                  </a:ext>
                </a:extLst>
              </p:cNvPr>
              <p:cNvSpPr/>
              <p:nvPr/>
            </p:nvSpPr>
            <p:spPr>
              <a:xfrm>
                <a:off x="6115771"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7" name="Freeform 595">
                <a:extLst>
                  <a:ext uri="{FF2B5EF4-FFF2-40B4-BE49-F238E27FC236}">
                    <a16:creationId xmlns:a16="http://schemas.microsoft.com/office/drawing/2014/main" id="{A09C5F9D-C83F-04E9-BAAF-8DCA1B6D50A2}"/>
                  </a:ext>
                </a:extLst>
              </p:cNvPr>
              <p:cNvSpPr/>
              <p:nvPr/>
            </p:nvSpPr>
            <p:spPr>
              <a:xfrm>
                <a:off x="6145997"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8" name="Freeform 596">
                <a:extLst>
                  <a:ext uri="{FF2B5EF4-FFF2-40B4-BE49-F238E27FC236}">
                    <a16:creationId xmlns:a16="http://schemas.microsoft.com/office/drawing/2014/main" id="{015EE659-59F2-BB12-5471-4818AB503633}"/>
                  </a:ext>
                </a:extLst>
              </p:cNvPr>
              <p:cNvSpPr/>
              <p:nvPr/>
            </p:nvSpPr>
            <p:spPr>
              <a:xfrm>
                <a:off x="6129373" y="2735312"/>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99" name="Freeform 597">
                <a:extLst>
                  <a:ext uri="{FF2B5EF4-FFF2-40B4-BE49-F238E27FC236}">
                    <a16:creationId xmlns:a16="http://schemas.microsoft.com/office/drawing/2014/main" id="{06FEC00E-9BE6-C74C-F69A-64C2BC27F060}"/>
                  </a:ext>
                </a:extLst>
              </p:cNvPr>
              <p:cNvSpPr/>
              <p:nvPr/>
            </p:nvSpPr>
            <p:spPr>
              <a:xfrm>
                <a:off x="6159599" y="270495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0" name="Freeform 598">
                <a:extLst>
                  <a:ext uri="{FF2B5EF4-FFF2-40B4-BE49-F238E27FC236}">
                    <a16:creationId xmlns:a16="http://schemas.microsoft.com/office/drawing/2014/main" id="{5C1490B0-AE8D-8C05-8897-65EEE5F7443F}"/>
                  </a:ext>
                </a:extLst>
              </p:cNvPr>
              <p:cNvSpPr/>
              <p:nvPr/>
            </p:nvSpPr>
            <p:spPr>
              <a:xfrm>
                <a:off x="6142975" y="276415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1" name="Freeform 599">
                <a:extLst>
                  <a:ext uri="{FF2B5EF4-FFF2-40B4-BE49-F238E27FC236}">
                    <a16:creationId xmlns:a16="http://schemas.microsoft.com/office/drawing/2014/main" id="{02B3B3B6-A748-E09A-FBF5-F64CA1FF1B8F}"/>
                  </a:ext>
                </a:extLst>
              </p:cNvPr>
              <p:cNvSpPr/>
              <p:nvPr/>
            </p:nvSpPr>
            <p:spPr>
              <a:xfrm>
                <a:off x="6173201" y="273379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2" name="Freeform 600">
                <a:extLst>
                  <a:ext uri="{FF2B5EF4-FFF2-40B4-BE49-F238E27FC236}">
                    <a16:creationId xmlns:a16="http://schemas.microsoft.com/office/drawing/2014/main" id="{C2C1FCB8-DE8E-F0E8-B574-2062510FD008}"/>
                  </a:ext>
                </a:extLst>
              </p:cNvPr>
              <p:cNvSpPr/>
              <p:nvPr/>
            </p:nvSpPr>
            <p:spPr>
              <a:xfrm>
                <a:off x="6189825" y="279451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3" name="Freeform 601">
                <a:extLst>
                  <a:ext uri="{FF2B5EF4-FFF2-40B4-BE49-F238E27FC236}">
                    <a16:creationId xmlns:a16="http://schemas.microsoft.com/office/drawing/2014/main" id="{2311A115-6991-EC26-F17C-2672C1C939F4}"/>
                  </a:ext>
                </a:extLst>
              </p:cNvPr>
              <p:cNvSpPr/>
              <p:nvPr/>
            </p:nvSpPr>
            <p:spPr>
              <a:xfrm>
                <a:off x="6220051" y="276415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4" name="Freeform 602">
                <a:extLst>
                  <a:ext uri="{FF2B5EF4-FFF2-40B4-BE49-F238E27FC236}">
                    <a16:creationId xmlns:a16="http://schemas.microsoft.com/office/drawing/2014/main" id="{A2B6258E-68E8-3887-D11A-7F157205D818}"/>
                  </a:ext>
                </a:extLst>
              </p:cNvPr>
              <p:cNvSpPr/>
              <p:nvPr/>
            </p:nvSpPr>
            <p:spPr>
              <a:xfrm>
                <a:off x="6209472"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5" name="Freeform 603">
                <a:extLst>
                  <a:ext uri="{FF2B5EF4-FFF2-40B4-BE49-F238E27FC236}">
                    <a16:creationId xmlns:a16="http://schemas.microsoft.com/office/drawing/2014/main" id="{B3FFF372-E29D-239C-D2BA-18609DBE0D14}"/>
                  </a:ext>
                </a:extLst>
              </p:cNvPr>
              <p:cNvSpPr/>
              <p:nvPr/>
            </p:nvSpPr>
            <p:spPr>
              <a:xfrm>
                <a:off x="6239698"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6" name="Freeform 604">
                <a:extLst>
                  <a:ext uri="{FF2B5EF4-FFF2-40B4-BE49-F238E27FC236}">
                    <a16:creationId xmlns:a16="http://schemas.microsoft.com/office/drawing/2014/main" id="{CCA5358E-83B9-9848-BE8B-60F3965BF705}"/>
                  </a:ext>
                </a:extLst>
              </p:cNvPr>
              <p:cNvSpPr/>
              <p:nvPr/>
            </p:nvSpPr>
            <p:spPr>
              <a:xfrm>
                <a:off x="6250277"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7" name="Freeform 605">
                <a:extLst>
                  <a:ext uri="{FF2B5EF4-FFF2-40B4-BE49-F238E27FC236}">
                    <a16:creationId xmlns:a16="http://schemas.microsoft.com/office/drawing/2014/main" id="{F5E4F597-F3B6-4484-DF36-3C6996F7D685}"/>
                  </a:ext>
                </a:extLst>
              </p:cNvPr>
              <p:cNvSpPr/>
              <p:nvPr/>
            </p:nvSpPr>
            <p:spPr>
              <a:xfrm>
                <a:off x="6280503"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8" name="Freeform 606">
                <a:extLst>
                  <a:ext uri="{FF2B5EF4-FFF2-40B4-BE49-F238E27FC236}">
                    <a16:creationId xmlns:a16="http://schemas.microsoft.com/office/drawing/2014/main" id="{1168A53F-2B14-250C-4E07-A338EBE0493A}"/>
                  </a:ext>
                </a:extLst>
              </p:cNvPr>
              <p:cNvSpPr/>
              <p:nvPr/>
            </p:nvSpPr>
            <p:spPr>
              <a:xfrm>
                <a:off x="6263879"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09" name="Freeform 607">
                <a:extLst>
                  <a:ext uri="{FF2B5EF4-FFF2-40B4-BE49-F238E27FC236}">
                    <a16:creationId xmlns:a16="http://schemas.microsoft.com/office/drawing/2014/main" id="{F0AFF134-BB8C-5E8D-F124-82DD9A6A5206}"/>
                  </a:ext>
                </a:extLst>
              </p:cNvPr>
              <p:cNvSpPr/>
              <p:nvPr/>
            </p:nvSpPr>
            <p:spPr>
              <a:xfrm>
                <a:off x="6294105"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0" name="Freeform 608">
                <a:extLst>
                  <a:ext uri="{FF2B5EF4-FFF2-40B4-BE49-F238E27FC236}">
                    <a16:creationId xmlns:a16="http://schemas.microsoft.com/office/drawing/2014/main" id="{3DDAAA9C-BE56-AE97-A5D7-F1E1320E531A}"/>
                  </a:ext>
                </a:extLst>
              </p:cNvPr>
              <p:cNvSpPr/>
              <p:nvPr/>
            </p:nvSpPr>
            <p:spPr>
              <a:xfrm>
                <a:off x="6283526"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1" name="Freeform 609">
                <a:extLst>
                  <a:ext uri="{FF2B5EF4-FFF2-40B4-BE49-F238E27FC236}">
                    <a16:creationId xmlns:a16="http://schemas.microsoft.com/office/drawing/2014/main" id="{7DFF9799-A626-9A13-D6F1-3DFA7D2756AE}"/>
                  </a:ext>
                </a:extLst>
              </p:cNvPr>
              <p:cNvSpPr/>
              <p:nvPr/>
            </p:nvSpPr>
            <p:spPr>
              <a:xfrm>
                <a:off x="6313752"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2" name="Freeform 610">
                <a:extLst>
                  <a:ext uri="{FF2B5EF4-FFF2-40B4-BE49-F238E27FC236}">
                    <a16:creationId xmlns:a16="http://schemas.microsoft.com/office/drawing/2014/main" id="{83150DCC-6685-3D4F-52B2-25DF74425E1E}"/>
                  </a:ext>
                </a:extLst>
              </p:cNvPr>
              <p:cNvSpPr/>
              <p:nvPr/>
            </p:nvSpPr>
            <p:spPr>
              <a:xfrm>
                <a:off x="6283526" y="2824869"/>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3" name="Freeform 611">
                <a:extLst>
                  <a:ext uri="{FF2B5EF4-FFF2-40B4-BE49-F238E27FC236}">
                    <a16:creationId xmlns:a16="http://schemas.microsoft.com/office/drawing/2014/main" id="{F7DD1724-D356-D2EC-1D42-3AC7F67B02BF}"/>
                  </a:ext>
                </a:extLst>
              </p:cNvPr>
              <p:cNvSpPr/>
              <p:nvPr/>
            </p:nvSpPr>
            <p:spPr>
              <a:xfrm>
                <a:off x="6313752" y="279451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4" name="Freeform 612">
                <a:extLst>
                  <a:ext uri="{FF2B5EF4-FFF2-40B4-BE49-F238E27FC236}">
                    <a16:creationId xmlns:a16="http://schemas.microsoft.com/office/drawing/2014/main" id="{0EB6AC33-E73C-1ADF-F170-EF25F266B47F}"/>
                  </a:ext>
                </a:extLst>
              </p:cNvPr>
              <p:cNvSpPr/>
              <p:nvPr/>
            </p:nvSpPr>
            <p:spPr>
              <a:xfrm>
                <a:off x="6384783" y="2891657"/>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5" name="Freeform 613">
                <a:extLst>
                  <a:ext uri="{FF2B5EF4-FFF2-40B4-BE49-F238E27FC236}">
                    <a16:creationId xmlns:a16="http://schemas.microsoft.com/office/drawing/2014/main" id="{54C5FDD2-9EB3-7305-00C6-8F63553800B6}"/>
                  </a:ext>
                </a:extLst>
              </p:cNvPr>
              <p:cNvSpPr/>
              <p:nvPr/>
            </p:nvSpPr>
            <p:spPr>
              <a:xfrm>
                <a:off x="6415009" y="2861299"/>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6" name="Freeform 614">
                <a:extLst>
                  <a:ext uri="{FF2B5EF4-FFF2-40B4-BE49-F238E27FC236}">
                    <a16:creationId xmlns:a16="http://schemas.microsoft.com/office/drawing/2014/main" id="{C5CEB5EB-FF0A-6CB7-7CA8-E9B87D5C84A1}"/>
                  </a:ext>
                </a:extLst>
              </p:cNvPr>
              <p:cNvSpPr/>
              <p:nvPr/>
            </p:nvSpPr>
            <p:spPr>
              <a:xfrm>
                <a:off x="6404430" y="2925051"/>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7" name="Freeform 615">
                <a:extLst>
                  <a:ext uri="{FF2B5EF4-FFF2-40B4-BE49-F238E27FC236}">
                    <a16:creationId xmlns:a16="http://schemas.microsoft.com/office/drawing/2014/main" id="{3BD1C073-1DDA-E901-1230-D3A9B8C557E9}"/>
                  </a:ext>
                </a:extLst>
              </p:cNvPr>
              <p:cNvSpPr/>
              <p:nvPr/>
            </p:nvSpPr>
            <p:spPr>
              <a:xfrm>
                <a:off x="6434656" y="2894693"/>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8" name="Freeform 616">
                <a:extLst>
                  <a:ext uri="{FF2B5EF4-FFF2-40B4-BE49-F238E27FC236}">
                    <a16:creationId xmlns:a16="http://schemas.microsoft.com/office/drawing/2014/main" id="{D1D4EE31-D0A5-67A7-3946-71F338106680}"/>
                  </a:ext>
                </a:extLst>
              </p:cNvPr>
              <p:cNvSpPr/>
              <p:nvPr/>
            </p:nvSpPr>
            <p:spPr>
              <a:xfrm>
                <a:off x="6410475" y="295996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19" name="Freeform 617">
                <a:extLst>
                  <a:ext uri="{FF2B5EF4-FFF2-40B4-BE49-F238E27FC236}">
                    <a16:creationId xmlns:a16="http://schemas.microsoft.com/office/drawing/2014/main" id="{10485842-3E6F-2F64-B36C-DF8879FA3551}"/>
                  </a:ext>
                </a:extLst>
              </p:cNvPr>
              <p:cNvSpPr/>
              <p:nvPr/>
            </p:nvSpPr>
            <p:spPr>
              <a:xfrm>
                <a:off x="6440701" y="292960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0" name="Freeform 618">
                <a:extLst>
                  <a:ext uri="{FF2B5EF4-FFF2-40B4-BE49-F238E27FC236}">
                    <a16:creationId xmlns:a16="http://schemas.microsoft.com/office/drawing/2014/main" id="{967EB71C-10C7-43F5-C8F2-510EE106B139}"/>
                  </a:ext>
                </a:extLst>
              </p:cNvPr>
              <p:cNvSpPr/>
              <p:nvPr/>
            </p:nvSpPr>
            <p:spPr>
              <a:xfrm>
                <a:off x="6424077" y="295996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1" name="Freeform 619">
                <a:extLst>
                  <a:ext uri="{FF2B5EF4-FFF2-40B4-BE49-F238E27FC236}">
                    <a16:creationId xmlns:a16="http://schemas.microsoft.com/office/drawing/2014/main" id="{3B76F3D3-5E34-F151-3004-492277C99684}"/>
                  </a:ext>
                </a:extLst>
              </p:cNvPr>
              <p:cNvSpPr/>
              <p:nvPr/>
            </p:nvSpPr>
            <p:spPr>
              <a:xfrm>
                <a:off x="6454303" y="292960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2" name="Freeform 620">
                <a:extLst>
                  <a:ext uri="{FF2B5EF4-FFF2-40B4-BE49-F238E27FC236}">
                    <a16:creationId xmlns:a16="http://schemas.microsoft.com/office/drawing/2014/main" id="{3AF0A527-2296-CC45-2F63-7EBEEBCA6759}"/>
                  </a:ext>
                </a:extLst>
              </p:cNvPr>
              <p:cNvSpPr/>
              <p:nvPr/>
            </p:nvSpPr>
            <p:spPr>
              <a:xfrm>
                <a:off x="6431633"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3" name="Freeform 621">
                <a:extLst>
                  <a:ext uri="{FF2B5EF4-FFF2-40B4-BE49-F238E27FC236}">
                    <a16:creationId xmlns:a16="http://schemas.microsoft.com/office/drawing/2014/main" id="{48E25A9B-0569-6459-E25A-AC7A4A44DEC8}"/>
                  </a:ext>
                </a:extLst>
              </p:cNvPr>
              <p:cNvSpPr/>
              <p:nvPr/>
            </p:nvSpPr>
            <p:spPr>
              <a:xfrm>
                <a:off x="6461859"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4" name="Freeform 622">
                <a:extLst>
                  <a:ext uri="{FF2B5EF4-FFF2-40B4-BE49-F238E27FC236}">
                    <a16:creationId xmlns:a16="http://schemas.microsoft.com/office/drawing/2014/main" id="{5709F11F-F5CF-54DF-7D1C-3123825FE7AE}"/>
                  </a:ext>
                </a:extLst>
              </p:cNvPr>
              <p:cNvSpPr/>
              <p:nvPr/>
            </p:nvSpPr>
            <p:spPr>
              <a:xfrm>
                <a:off x="6437679"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5" name="Freeform 623">
                <a:extLst>
                  <a:ext uri="{FF2B5EF4-FFF2-40B4-BE49-F238E27FC236}">
                    <a16:creationId xmlns:a16="http://schemas.microsoft.com/office/drawing/2014/main" id="{0079529C-FEE1-CA4B-2177-71E0F813D52B}"/>
                  </a:ext>
                </a:extLst>
              </p:cNvPr>
              <p:cNvSpPr/>
              <p:nvPr/>
            </p:nvSpPr>
            <p:spPr>
              <a:xfrm>
                <a:off x="6467905"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6" name="Freeform 624">
                <a:extLst>
                  <a:ext uri="{FF2B5EF4-FFF2-40B4-BE49-F238E27FC236}">
                    <a16:creationId xmlns:a16="http://schemas.microsoft.com/office/drawing/2014/main" id="{10FB52CC-BE5C-B5BB-D268-2BAE81269BD5}"/>
                  </a:ext>
                </a:extLst>
              </p:cNvPr>
              <p:cNvSpPr/>
              <p:nvPr/>
            </p:nvSpPr>
            <p:spPr>
              <a:xfrm>
                <a:off x="6458837"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7" name="Freeform 625">
                <a:extLst>
                  <a:ext uri="{FF2B5EF4-FFF2-40B4-BE49-F238E27FC236}">
                    <a16:creationId xmlns:a16="http://schemas.microsoft.com/office/drawing/2014/main" id="{425CBD76-017E-360D-8CCA-1F3B8B63F2EE}"/>
                  </a:ext>
                </a:extLst>
              </p:cNvPr>
              <p:cNvSpPr/>
              <p:nvPr/>
            </p:nvSpPr>
            <p:spPr>
              <a:xfrm>
                <a:off x="6489063"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8" name="Freeform 626">
                <a:extLst>
                  <a:ext uri="{FF2B5EF4-FFF2-40B4-BE49-F238E27FC236}">
                    <a16:creationId xmlns:a16="http://schemas.microsoft.com/office/drawing/2014/main" id="{E4897E72-1201-8DB1-4DC7-2303FDBD19EF}"/>
                  </a:ext>
                </a:extLst>
              </p:cNvPr>
              <p:cNvSpPr/>
              <p:nvPr/>
            </p:nvSpPr>
            <p:spPr>
              <a:xfrm>
                <a:off x="6458837" y="2996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29" name="Freeform 627">
                <a:extLst>
                  <a:ext uri="{FF2B5EF4-FFF2-40B4-BE49-F238E27FC236}">
                    <a16:creationId xmlns:a16="http://schemas.microsoft.com/office/drawing/2014/main" id="{118FD638-9A42-20B7-B687-D63139AB2147}"/>
                  </a:ext>
                </a:extLst>
              </p:cNvPr>
              <p:cNvSpPr/>
              <p:nvPr/>
            </p:nvSpPr>
            <p:spPr>
              <a:xfrm>
                <a:off x="6489063" y="2966034"/>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0" name="Freeform 628">
                <a:extLst>
                  <a:ext uri="{FF2B5EF4-FFF2-40B4-BE49-F238E27FC236}">
                    <a16:creationId xmlns:a16="http://schemas.microsoft.com/office/drawing/2014/main" id="{F49ABD6B-FC0F-96A5-3C12-C8EE4C3B8FA2}"/>
                  </a:ext>
                </a:extLst>
              </p:cNvPr>
              <p:cNvSpPr/>
              <p:nvPr/>
            </p:nvSpPr>
            <p:spPr>
              <a:xfrm>
                <a:off x="6605433"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1" name="Freeform 629">
                <a:extLst>
                  <a:ext uri="{FF2B5EF4-FFF2-40B4-BE49-F238E27FC236}">
                    <a16:creationId xmlns:a16="http://schemas.microsoft.com/office/drawing/2014/main" id="{248A5582-575C-DDF0-53F7-5C303358A89F}"/>
                  </a:ext>
                </a:extLst>
              </p:cNvPr>
              <p:cNvSpPr/>
              <p:nvPr/>
            </p:nvSpPr>
            <p:spPr>
              <a:xfrm>
                <a:off x="6635659"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2" name="Freeform 630">
                <a:extLst>
                  <a:ext uri="{FF2B5EF4-FFF2-40B4-BE49-F238E27FC236}">
                    <a16:creationId xmlns:a16="http://schemas.microsoft.com/office/drawing/2014/main" id="{F70477C9-9308-5C44-1B24-1ED9B400F3C5}"/>
                  </a:ext>
                </a:extLst>
              </p:cNvPr>
              <p:cNvSpPr/>
              <p:nvPr/>
            </p:nvSpPr>
            <p:spPr>
              <a:xfrm>
                <a:off x="6626592"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3" name="Freeform 631">
                <a:extLst>
                  <a:ext uri="{FF2B5EF4-FFF2-40B4-BE49-F238E27FC236}">
                    <a16:creationId xmlns:a16="http://schemas.microsoft.com/office/drawing/2014/main" id="{A8195213-1A00-62F1-FA2C-62A0E6A03C7C}"/>
                  </a:ext>
                </a:extLst>
              </p:cNvPr>
              <p:cNvSpPr/>
              <p:nvPr/>
            </p:nvSpPr>
            <p:spPr>
              <a:xfrm>
                <a:off x="6656818"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4" name="Freeform 632">
                <a:extLst>
                  <a:ext uri="{FF2B5EF4-FFF2-40B4-BE49-F238E27FC236}">
                    <a16:creationId xmlns:a16="http://schemas.microsoft.com/office/drawing/2014/main" id="{A369B799-1863-B459-484B-A64C6DDD7B9E}"/>
                  </a:ext>
                </a:extLst>
              </p:cNvPr>
              <p:cNvSpPr/>
              <p:nvPr/>
            </p:nvSpPr>
            <p:spPr>
              <a:xfrm>
                <a:off x="6652284"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5" name="Freeform 633">
                <a:extLst>
                  <a:ext uri="{FF2B5EF4-FFF2-40B4-BE49-F238E27FC236}">
                    <a16:creationId xmlns:a16="http://schemas.microsoft.com/office/drawing/2014/main" id="{76FEBDB3-2593-ECF2-A8B6-5309C72EF967}"/>
                  </a:ext>
                </a:extLst>
              </p:cNvPr>
              <p:cNvSpPr/>
              <p:nvPr/>
            </p:nvSpPr>
            <p:spPr>
              <a:xfrm>
                <a:off x="6682510"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6" name="Freeform 634">
                <a:extLst>
                  <a:ext uri="{FF2B5EF4-FFF2-40B4-BE49-F238E27FC236}">
                    <a16:creationId xmlns:a16="http://schemas.microsoft.com/office/drawing/2014/main" id="{9A75135E-0560-6AD8-E495-E67BF16BFC71}"/>
                  </a:ext>
                </a:extLst>
              </p:cNvPr>
              <p:cNvSpPr/>
              <p:nvPr/>
            </p:nvSpPr>
            <p:spPr>
              <a:xfrm>
                <a:off x="6679487"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7" name="Freeform 635">
                <a:extLst>
                  <a:ext uri="{FF2B5EF4-FFF2-40B4-BE49-F238E27FC236}">
                    <a16:creationId xmlns:a16="http://schemas.microsoft.com/office/drawing/2014/main" id="{F6AEACB5-BA11-210A-0E20-9130A3CCBA2D}"/>
                  </a:ext>
                </a:extLst>
              </p:cNvPr>
              <p:cNvSpPr/>
              <p:nvPr/>
            </p:nvSpPr>
            <p:spPr>
              <a:xfrm>
                <a:off x="6709713"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8" name="Freeform 636">
                <a:extLst>
                  <a:ext uri="{FF2B5EF4-FFF2-40B4-BE49-F238E27FC236}">
                    <a16:creationId xmlns:a16="http://schemas.microsoft.com/office/drawing/2014/main" id="{437FA96D-649F-1D33-A4C0-8BACF569AF33}"/>
                  </a:ext>
                </a:extLst>
              </p:cNvPr>
              <p:cNvSpPr/>
              <p:nvPr/>
            </p:nvSpPr>
            <p:spPr>
              <a:xfrm>
                <a:off x="6700645"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39" name="Freeform 637">
                <a:extLst>
                  <a:ext uri="{FF2B5EF4-FFF2-40B4-BE49-F238E27FC236}">
                    <a16:creationId xmlns:a16="http://schemas.microsoft.com/office/drawing/2014/main" id="{3AD20C26-12D2-F6B2-3397-CA7913B2E570}"/>
                  </a:ext>
                </a:extLst>
              </p:cNvPr>
              <p:cNvSpPr/>
              <p:nvPr/>
            </p:nvSpPr>
            <p:spPr>
              <a:xfrm>
                <a:off x="6730871"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0" name="Freeform 638">
                <a:extLst>
                  <a:ext uri="{FF2B5EF4-FFF2-40B4-BE49-F238E27FC236}">
                    <a16:creationId xmlns:a16="http://schemas.microsoft.com/office/drawing/2014/main" id="{8B9FAC73-03FF-A4CD-1596-4C33EC0B57DF}"/>
                  </a:ext>
                </a:extLst>
              </p:cNvPr>
              <p:cNvSpPr/>
              <p:nvPr/>
            </p:nvSpPr>
            <p:spPr>
              <a:xfrm>
                <a:off x="6700645"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1" name="Freeform 639">
                <a:extLst>
                  <a:ext uri="{FF2B5EF4-FFF2-40B4-BE49-F238E27FC236}">
                    <a16:creationId xmlns:a16="http://schemas.microsoft.com/office/drawing/2014/main" id="{751C775C-B25A-F803-1E8C-E5ED35F71FE3}"/>
                  </a:ext>
                </a:extLst>
              </p:cNvPr>
              <p:cNvSpPr/>
              <p:nvPr/>
            </p:nvSpPr>
            <p:spPr>
              <a:xfrm>
                <a:off x="6730871"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2" name="Freeform 640">
                <a:extLst>
                  <a:ext uri="{FF2B5EF4-FFF2-40B4-BE49-F238E27FC236}">
                    <a16:creationId xmlns:a16="http://schemas.microsoft.com/office/drawing/2014/main" id="{3CC9045D-4F91-7432-BA24-BE92EA6B37E6}"/>
                  </a:ext>
                </a:extLst>
              </p:cNvPr>
              <p:cNvSpPr/>
              <p:nvPr/>
            </p:nvSpPr>
            <p:spPr>
              <a:xfrm>
                <a:off x="6726338"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3" name="Freeform 641">
                <a:extLst>
                  <a:ext uri="{FF2B5EF4-FFF2-40B4-BE49-F238E27FC236}">
                    <a16:creationId xmlns:a16="http://schemas.microsoft.com/office/drawing/2014/main" id="{199BF841-C8D8-5C4E-8AB2-E712D5080D85}"/>
                  </a:ext>
                </a:extLst>
              </p:cNvPr>
              <p:cNvSpPr/>
              <p:nvPr/>
            </p:nvSpPr>
            <p:spPr>
              <a:xfrm>
                <a:off x="6756564"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4" name="Freeform 642">
                <a:extLst>
                  <a:ext uri="{FF2B5EF4-FFF2-40B4-BE49-F238E27FC236}">
                    <a16:creationId xmlns:a16="http://schemas.microsoft.com/office/drawing/2014/main" id="{E070BAFD-01F5-3ED7-7455-8D4333126204}"/>
                  </a:ext>
                </a:extLst>
              </p:cNvPr>
              <p:cNvSpPr/>
              <p:nvPr/>
            </p:nvSpPr>
            <p:spPr>
              <a:xfrm>
                <a:off x="6733894"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5" name="Freeform 643">
                <a:extLst>
                  <a:ext uri="{FF2B5EF4-FFF2-40B4-BE49-F238E27FC236}">
                    <a16:creationId xmlns:a16="http://schemas.microsoft.com/office/drawing/2014/main" id="{1577FCD9-2752-FE3E-087E-39B39FE7F289}"/>
                  </a:ext>
                </a:extLst>
              </p:cNvPr>
              <p:cNvSpPr/>
              <p:nvPr/>
            </p:nvSpPr>
            <p:spPr>
              <a:xfrm>
                <a:off x="6764120"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6" name="Freeform 644">
                <a:extLst>
                  <a:ext uri="{FF2B5EF4-FFF2-40B4-BE49-F238E27FC236}">
                    <a16:creationId xmlns:a16="http://schemas.microsoft.com/office/drawing/2014/main" id="{FFB2363C-06CD-6229-7471-6794DC63398B}"/>
                  </a:ext>
                </a:extLst>
              </p:cNvPr>
              <p:cNvSpPr/>
              <p:nvPr/>
            </p:nvSpPr>
            <p:spPr>
              <a:xfrm>
                <a:off x="6739939"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7" name="Freeform 645">
                <a:extLst>
                  <a:ext uri="{FF2B5EF4-FFF2-40B4-BE49-F238E27FC236}">
                    <a16:creationId xmlns:a16="http://schemas.microsoft.com/office/drawing/2014/main" id="{6CEFC70F-38BB-2530-22CA-EEED78632597}"/>
                  </a:ext>
                </a:extLst>
              </p:cNvPr>
              <p:cNvSpPr/>
              <p:nvPr/>
            </p:nvSpPr>
            <p:spPr>
              <a:xfrm>
                <a:off x="6770165"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8" name="Freeform 646">
                <a:extLst>
                  <a:ext uri="{FF2B5EF4-FFF2-40B4-BE49-F238E27FC236}">
                    <a16:creationId xmlns:a16="http://schemas.microsoft.com/office/drawing/2014/main" id="{6625AA0F-EF0D-073E-EC4F-0422568F7B4E}"/>
                  </a:ext>
                </a:extLst>
              </p:cNvPr>
              <p:cNvSpPr/>
              <p:nvPr/>
            </p:nvSpPr>
            <p:spPr>
              <a:xfrm>
                <a:off x="6747496"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49" name="Freeform 647">
                <a:extLst>
                  <a:ext uri="{FF2B5EF4-FFF2-40B4-BE49-F238E27FC236}">
                    <a16:creationId xmlns:a16="http://schemas.microsoft.com/office/drawing/2014/main" id="{CE1AC71E-211A-484F-7D63-288CAB65261C}"/>
                  </a:ext>
                </a:extLst>
              </p:cNvPr>
              <p:cNvSpPr/>
              <p:nvPr/>
            </p:nvSpPr>
            <p:spPr>
              <a:xfrm>
                <a:off x="6777722"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0" name="Freeform 648">
                <a:extLst>
                  <a:ext uri="{FF2B5EF4-FFF2-40B4-BE49-F238E27FC236}">
                    <a16:creationId xmlns:a16="http://schemas.microsoft.com/office/drawing/2014/main" id="{EE813365-8766-A6CF-26D3-050739D028AB}"/>
                  </a:ext>
                </a:extLst>
              </p:cNvPr>
              <p:cNvSpPr/>
              <p:nvPr/>
            </p:nvSpPr>
            <p:spPr>
              <a:xfrm>
                <a:off x="6767143"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1" name="Freeform 649">
                <a:extLst>
                  <a:ext uri="{FF2B5EF4-FFF2-40B4-BE49-F238E27FC236}">
                    <a16:creationId xmlns:a16="http://schemas.microsoft.com/office/drawing/2014/main" id="{D1D49DC9-8E3F-DDC6-5576-EBB0E9CB2B1A}"/>
                  </a:ext>
                </a:extLst>
              </p:cNvPr>
              <p:cNvSpPr/>
              <p:nvPr/>
            </p:nvSpPr>
            <p:spPr>
              <a:xfrm>
                <a:off x="6797369"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2" name="Freeform 650">
                <a:extLst>
                  <a:ext uri="{FF2B5EF4-FFF2-40B4-BE49-F238E27FC236}">
                    <a16:creationId xmlns:a16="http://schemas.microsoft.com/office/drawing/2014/main" id="{D3C5ADAF-1712-D469-E309-9A29415D26C4}"/>
                  </a:ext>
                </a:extLst>
              </p:cNvPr>
              <p:cNvSpPr/>
              <p:nvPr/>
            </p:nvSpPr>
            <p:spPr>
              <a:xfrm>
                <a:off x="6841197" y="3035858"/>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3" name="Freeform 651">
                <a:extLst>
                  <a:ext uri="{FF2B5EF4-FFF2-40B4-BE49-F238E27FC236}">
                    <a16:creationId xmlns:a16="http://schemas.microsoft.com/office/drawing/2014/main" id="{01C7CAAF-79F3-8427-D4A3-E56AE0B68E0B}"/>
                  </a:ext>
                </a:extLst>
              </p:cNvPr>
              <p:cNvSpPr/>
              <p:nvPr/>
            </p:nvSpPr>
            <p:spPr>
              <a:xfrm>
                <a:off x="6871423" y="3005500"/>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4" name="Freeform 652">
                <a:extLst>
                  <a:ext uri="{FF2B5EF4-FFF2-40B4-BE49-F238E27FC236}">
                    <a16:creationId xmlns:a16="http://schemas.microsoft.com/office/drawing/2014/main" id="{A6E83139-5F29-24D4-FE07-EA18C5CC97D9}"/>
                  </a:ext>
                </a:extLst>
              </p:cNvPr>
              <p:cNvSpPr/>
              <p:nvPr/>
            </p:nvSpPr>
            <p:spPr>
              <a:xfrm>
                <a:off x="7244715"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5" name="Freeform 653">
                <a:extLst>
                  <a:ext uri="{FF2B5EF4-FFF2-40B4-BE49-F238E27FC236}">
                    <a16:creationId xmlns:a16="http://schemas.microsoft.com/office/drawing/2014/main" id="{D3EF5176-3115-A57F-5BF5-251450AC0D26}"/>
                  </a:ext>
                </a:extLst>
              </p:cNvPr>
              <p:cNvSpPr/>
              <p:nvPr/>
            </p:nvSpPr>
            <p:spPr>
              <a:xfrm>
                <a:off x="7274941"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6" name="Freeform 654">
                <a:extLst>
                  <a:ext uri="{FF2B5EF4-FFF2-40B4-BE49-F238E27FC236}">
                    <a16:creationId xmlns:a16="http://schemas.microsoft.com/office/drawing/2014/main" id="{89D7BA37-B71A-2508-40C9-CC7EBFF4DCBE}"/>
                  </a:ext>
                </a:extLst>
              </p:cNvPr>
              <p:cNvSpPr/>
              <p:nvPr/>
            </p:nvSpPr>
            <p:spPr>
              <a:xfrm>
                <a:off x="7258316"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7" name="Freeform 655">
                <a:extLst>
                  <a:ext uri="{FF2B5EF4-FFF2-40B4-BE49-F238E27FC236}">
                    <a16:creationId xmlns:a16="http://schemas.microsoft.com/office/drawing/2014/main" id="{FE4FF3FC-55C7-6E02-2595-B74B20877D2D}"/>
                  </a:ext>
                </a:extLst>
              </p:cNvPr>
              <p:cNvSpPr/>
              <p:nvPr/>
            </p:nvSpPr>
            <p:spPr>
              <a:xfrm>
                <a:off x="7288542"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8" name="Freeform 656">
                <a:extLst>
                  <a:ext uri="{FF2B5EF4-FFF2-40B4-BE49-F238E27FC236}">
                    <a16:creationId xmlns:a16="http://schemas.microsoft.com/office/drawing/2014/main" id="{06F551A8-709B-B52C-A199-F312F30150B0}"/>
                  </a:ext>
                </a:extLst>
              </p:cNvPr>
              <p:cNvSpPr/>
              <p:nvPr/>
            </p:nvSpPr>
            <p:spPr>
              <a:xfrm>
                <a:off x="72855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59" name="Freeform 657">
                <a:extLst>
                  <a:ext uri="{FF2B5EF4-FFF2-40B4-BE49-F238E27FC236}">
                    <a16:creationId xmlns:a16="http://schemas.microsoft.com/office/drawing/2014/main" id="{1B044E22-7AB4-629A-E93D-8A6BAEB306A4}"/>
                  </a:ext>
                </a:extLst>
              </p:cNvPr>
              <p:cNvSpPr/>
              <p:nvPr/>
            </p:nvSpPr>
            <p:spPr>
              <a:xfrm>
                <a:off x="7315746"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0" name="Freeform 658">
                <a:extLst>
                  <a:ext uri="{FF2B5EF4-FFF2-40B4-BE49-F238E27FC236}">
                    <a16:creationId xmlns:a16="http://schemas.microsoft.com/office/drawing/2014/main" id="{821CE6A8-269E-6B57-3B5A-53A442A29131}"/>
                  </a:ext>
                </a:extLst>
              </p:cNvPr>
              <p:cNvSpPr/>
              <p:nvPr/>
            </p:nvSpPr>
            <p:spPr>
              <a:xfrm>
                <a:off x="733237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1" name="Freeform 659">
                <a:extLst>
                  <a:ext uri="{FF2B5EF4-FFF2-40B4-BE49-F238E27FC236}">
                    <a16:creationId xmlns:a16="http://schemas.microsoft.com/office/drawing/2014/main" id="{967FEBB2-509F-0E71-4AF2-BDCCF5870A32}"/>
                  </a:ext>
                </a:extLst>
              </p:cNvPr>
              <p:cNvSpPr/>
              <p:nvPr/>
            </p:nvSpPr>
            <p:spPr>
              <a:xfrm>
                <a:off x="7362596"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2" name="Freeform 660">
                <a:extLst>
                  <a:ext uri="{FF2B5EF4-FFF2-40B4-BE49-F238E27FC236}">
                    <a16:creationId xmlns:a16="http://schemas.microsoft.com/office/drawing/2014/main" id="{85923B82-A6E1-2F9C-35E6-136BBB0A3C78}"/>
                  </a:ext>
                </a:extLst>
              </p:cNvPr>
              <p:cNvSpPr/>
              <p:nvPr/>
            </p:nvSpPr>
            <p:spPr>
              <a:xfrm>
                <a:off x="73792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3" name="Freeform 661">
                <a:extLst>
                  <a:ext uri="{FF2B5EF4-FFF2-40B4-BE49-F238E27FC236}">
                    <a16:creationId xmlns:a16="http://schemas.microsoft.com/office/drawing/2014/main" id="{CB054F82-7EF5-C435-9AEE-A8F55F05C707}"/>
                  </a:ext>
                </a:extLst>
              </p:cNvPr>
              <p:cNvSpPr/>
              <p:nvPr/>
            </p:nvSpPr>
            <p:spPr>
              <a:xfrm>
                <a:off x="7409447"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4" name="Freeform 662">
                <a:extLst>
                  <a:ext uri="{FF2B5EF4-FFF2-40B4-BE49-F238E27FC236}">
                    <a16:creationId xmlns:a16="http://schemas.microsoft.com/office/drawing/2014/main" id="{0F80FECA-6460-4119-8AA2-237446BC6512}"/>
                  </a:ext>
                </a:extLst>
              </p:cNvPr>
              <p:cNvSpPr/>
              <p:nvPr/>
            </p:nvSpPr>
            <p:spPr>
              <a:xfrm>
                <a:off x="7379220"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5" name="Freeform 663">
                <a:extLst>
                  <a:ext uri="{FF2B5EF4-FFF2-40B4-BE49-F238E27FC236}">
                    <a16:creationId xmlns:a16="http://schemas.microsoft.com/office/drawing/2014/main" id="{077450EE-8D13-CDF2-57C5-A1271813424B}"/>
                  </a:ext>
                </a:extLst>
              </p:cNvPr>
              <p:cNvSpPr/>
              <p:nvPr/>
            </p:nvSpPr>
            <p:spPr>
              <a:xfrm>
                <a:off x="7409447"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6" name="Freeform 664">
                <a:extLst>
                  <a:ext uri="{FF2B5EF4-FFF2-40B4-BE49-F238E27FC236}">
                    <a16:creationId xmlns:a16="http://schemas.microsoft.com/office/drawing/2014/main" id="{D999AB91-CB16-756E-0099-D1DB3C4F9546}"/>
                  </a:ext>
                </a:extLst>
              </p:cNvPr>
              <p:cNvSpPr/>
              <p:nvPr/>
            </p:nvSpPr>
            <p:spPr>
              <a:xfrm>
                <a:off x="7412469"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7" name="Freeform 665">
                <a:extLst>
                  <a:ext uri="{FF2B5EF4-FFF2-40B4-BE49-F238E27FC236}">
                    <a16:creationId xmlns:a16="http://schemas.microsoft.com/office/drawing/2014/main" id="{29B17F9A-3D5C-A4BA-F80A-5850E2D52CE5}"/>
                  </a:ext>
                </a:extLst>
              </p:cNvPr>
              <p:cNvSpPr/>
              <p:nvPr/>
            </p:nvSpPr>
            <p:spPr>
              <a:xfrm>
                <a:off x="7442695"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8" name="Freeform 666">
                <a:extLst>
                  <a:ext uri="{FF2B5EF4-FFF2-40B4-BE49-F238E27FC236}">
                    <a16:creationId xmlns:a16="http://schemas.microsoft.com/office/drawing/2014/main" id="{4572A25F-14D6-E5EE-B02A-77135BD29480}"/>
                  </a:ext>
                </a:extLst>
              </p:cNvPr>
              <p:cNvSpPr/>
              <p:nvPr/>
            </p:nvSpPr>
            <p:spPr>
              <a:xfrm>
                <a:off x="7445718" y="336069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69" name="Freeform 667">
                <a:extLst>
                  <a:ext uri="{FF2B5EF4-FFF2-40B4-BE49-F238E27FC236}">
                    <a16:creationId xmlns:a16="http://schemas.microsoft.com/office/drawing/2014/main" id="{62C330A6-26D1-7246-1BB6-CD4EEA48B49D}"/>
                  </a:ext>
                </a:extLst>
              </p:cNvPr>
              <p:cNvSpPr/>
              <p:nvPr/>
            </p:nvSpPr>
            <p:spPr>
              <a:xfrm>
                <a:off x="7475944" y="3330332"/>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0" name="Freeform 668">
                <a:extLst>
                  <a:ext uri="{FF2B5EF4-FFF2-40B4-BE49-F238E27FC236}">
                    <a16:creationId xmlns:a16="http://schemas.microsoft.com/office/drawing/2014/main" id="{D06E97EB-9A5E-9AE8-5B2B-9696D513D205}"/>
                  </a:ext>
                </a:extLst>
              </p:cNvPr>
              <p:cNvSpPr/>
              <p:nvPr/>
            </p:nvSpPr>
            <p:spPr>
              <a:xfrm>
                <a:off x="7654278"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1" name="Freeform 669">
                <a:extLst>
                  <a:ext uri="{FF2B5EF4-FFF2-40B4-BE49-F238E27FC236}">
                    <a16:creationId xmlns:a16="http://schemas.microsoft.com/office/drawing/2014/main" id="{3E29A211-2019-0A19-0877-35698AC0C238}"/>
                  </a:ext>
                </a:extLst>
              </p:cNvPr>
              <p:cNvSpPr/>
              <p:nvPr/>
            </p:nvSpPr>
            <p:spPr>
              <a:xfrm>
                <a:off x="7684504"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2" name="Freeform 670">
                <a:extLst>
                  <a:ext uri="{FF2B5EF4-FFF2-40B4-BE49-F238E27FC236}">
                    <a16:creationId xmlns:a16="http://schemas.microsoft.com/office/drawing/2014/main" id="{570F61AA-FC31-3801-3C3A-ADA3AED8D3E7}"/>
                  </a:ext>
                </a:extLst>
              </p:cNvPr>
              <p:cNvSpPr/>
              <p:nvPr/>
            </p:nvSpPr>
            <p:spPr>
              <a:xfrm>
                <a:off x="7708685"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3" name="Freeform 671">
                <a:extLst>
                  <a:ext uri="{FF2B5EF4-FFF2-40B4-BE49-F238E27FC236}">
                    <a16:creationId xmlns:a16="http://schemas.microsoft.com/office/drawing/2014/main" id="{53E46DCF-DCA4-59EF-3C54-A910413DFE5D}"/>
                  </a:ext>
                </a:extLst>
              </p:cNvPr>
              <p:cNvSpPr/>
              <p:nvPr/>
            </p:nvSpPr>
            <p:spPr>
              <a:xfrm>
                <a:off x="7738911"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4" name="Freeform 672">
                <a:extLst>
                  <a:ext uri="{FF2B5EF4-FFF2-40B4-BE49-F238E27FC236}">
                    <a16:creationId xmlns:a16="http://schemas.microsoft.com/office/drawing/2014/main" id="{380BA1B4-EC46-596E-A255-4D7FFF052606}"/>
                  </a:ext>
                </a:extLst>
              </p:cNvPr>
              <p:cNvSpPr/>
              <p:nvPr/>
            </p:nvSpPr>
            <p:spPr>
              <a:xfrm>
                <a:off x="7708685"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5" name="Freeform 673">
                <a:extLst>
                  <a:ext uri="{FF2B5EF4-FFF2-40B4-BE49-F238E27FC236}">
                    <a16:creationId xmlns:a16="http://schemas.microsoft.com/office/drawing/2014/main" id="{1B342A0E-BCF1-82C7-FF17-16DCEEBA7ABF}"/>
                  </a:ext>
                </a:extLst>
              </p:cNvPr>
              <p:cNvSpPr/>
              <p:nvPr/>
            </p:nvSpPr>
            <p:spPr>
              <a:xfrm>
                <a:off x="7738911"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6" name="Freeform 674">
                <a:extLst>
                  <a:ext uri="{FF2B5EF4-FFF2-40B4-BE49-F238E27FC236}">
                    <a16:creationId xmlns:a16="http://schemas.microsoft.com/office/drawing/2014/main" id="{C6B73EBE-8B2D-491A-7816-F860369A8738}"/>
                  </a:ext>
                </a:extLst>
              </p:cNvPr>
              <p:cNvSpPr/>
              <p:nvPr/>
            </p:nvSpPr>
            <p:spPr>
              <a:xfrm>
                <a:off x="7714730" y="3441140"/>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7" name="Freeform 675">
                <a:extLst>
                  <a:ext uri="{FF2B5EF4-FFF2-40B4-BE49-F238E27FC236}">
                    <a16:creationId xmlns:a16="http://schemas.microsoft.com/office/drawing/2014/main" id="{09C4F190-2992-60AF-4CF5-2A9F1784A7F9}"/>
                  </a:ext>
                </a:extLst>
              </p:cNvPr>
              <p:cNvSpPr/>
              <p:nvPr/>
            </p:nvSpPr>
            <p:spPr>
              <a:xfrm>
                <a:off x="7744956" y="3410781"/>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8" name="Freeform 676">
                <a:extLst>
                  <a:ext uri="{FF2B5EF4-FFF2-40B4-BE49-F238E27FC236}">
                    <a16:creationId xmlns:a16="http://schemas.microsoft.com/office/drawing/2014/main" id="{9A666E13-80F6-01AB-8090-90EDF0B0C00E}"/>
                  </a:ext>
                </a:extLst>
              </p:cNvPr>
              <p:cNvSpPr/>
              <p:nvPr/>
            </p:nvSpPr>
            <p:spPr>
              <a:xfrm>
                <a:off x="7802385"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79" name="Freeform 677">
                <a:extLst>
                  <a:ext uri="{FF2B5EF4-FFF2-40B4-BE49-F238E27FC236}">
                    <a16:creationId xmlns:a16="http://schemas.microsoft.com/office/drawing/2014/main" id="{7E61ACD1-3BE7-D6B3-CF0A-AC927D2232B1}"/>
                  </a:ext>
                </a:extLst>
              </p:cNvPr>
              <p:cNvSpPr/>
              <p:nvPr/>
            </p:nvSpPr>
            <p:spPr>
              <a:xfrm>
                <a:off x="7832611"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0" name="Freeform 678">
                <a:extLst>
                  <a:ext uri="{FF2B5EF4-FFF2-40B4-BE49-F238E27FC236}">
                    <a16:creationId xmlns:a16="http://schemas.microsoft.com/office/drawing/2014/main" id="{9A6FF451-4D24-3AD7-E60F-2FFE2483CACD}"/>
                  </a:ext>
                </a:extLst>
              </p:cNvPr>
              <p:cNvSpPr/>
              <p:nvPr/>
            </p:nvSpPr>
            <p:spPr>
              <a:xfrm>
                <a:off x="7808431"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1" name="Freeform 679">
                <a:extLst>
                  <a:ext uri="{FF2B5EF4-FFF2-40B4-BE49-F238E27FC236}">
                    <a16:creationId xmlns:a16="http://schemas.microsoft.com/office/drawing/2014/main" id="{5CEE5B05-A3A9-BB3D-C392-F44931331928}"/>
                  </a:ext>
                </a:extLst>
              </p:cNvPr>
              <p:cNvSpPr/>
              <p:nvPr/>
            </p:nvSpPr>
            <p:spPr>
              <a:xfrm>
                <a:off x="7838657"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2" name="Freeform 680">
                <a:extLst>
                  <a:ext uri="{FF2B5EF4-FFF2-40B4-BE49-F238E27FC236}">
                    <a16:creationId xmlns:a16="http://schemas.microsoft.com/office/drawing/2014/main" id="{FC563910-C813-B99E-A327-6E6367EB2B69}"/>
                  </a:ext>
                </a:extLst>
              </p:cNvPr>
              <p:cNvSpPr/>
              <p:nvPr/>
            </p:nvSpPr>
            <p:spPr>
              <a:xfrm>
                <a:off x="7822032"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3" name="Freeform 681">
                <a:extLst>
                  <a:ext uri="{FF2B5EF4-FFF2-40B4-BE49-F238E27FC236}">
                    <a16:creationId xmlns:a16="http://schemas.microsoft.com/office/drawing/2014/main" id="{45B96A7B-35B7-1A49-E7FB-B5BAF01135F1}"/>
                  </a:ext>
                </a:extLst>
              </p:cNvPr>
              <p:cNvSpPr/>
              <p:nvPr/>
            </p:nvSpPr>
            <p:spPr>
              <a:xfrm>
                <a:off x="7852258"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4" name="Freeform 682">
                <a:extLst>
                  <a:ext uri="{FF2B5EF4-FFF2-40B4-BE49-F238E27FC236}">
                    <a16:creationId xmlns:a16="http://schemas.microsoft.com/office/drawing/2014/main" id="{8B159979-3EAE-06FA-56BC-E79FD80336DC}"/>
                  </a:ext>
                </a:extLst>
              </p:cNvPr>
              <p:cNvSpPr/>
              <p:nvPr/>
            </p:nvSpPr>
            <p:spPr>
              <a:xfrm>
                <a:off x="7849236"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5" name="Freeform 683">
                <a:extLst>
                  <a:ext uri="{FF2B5EF4-FFF2-40B4-BE49-F238E27FC236}">
                    <a16:creationId xmlns:a16="http://schemas.microsoft.com/office/drawing/2014/main" id="{69721498-8BA4-51C8-40D6-B958B279B768}"/>
                  </a:ext>
                </a:extLst>
              </p:cNvPr>
              <p:cNvSpPr/>
              <p:nvPr/>
            </p:nvSpPr>
            <p:spPr>
              <a:xfrm>
                <a:off x="7879462"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6" name="Freeform 684">
                <a:extLst>
                  <a:ext uri="{FF2B5EF4-FFF2-40B4-BE49-F238E27FC236}">
                    <a16:creationId xmlns:a16="http://schemas.microsoft.com/office/drawing/2014/main" id="{8A265457-30DB-2DC0-2056-A302EA00D143}"/>
                  </a:ext>
                </a:extLst>
              </p:cNvPr>
              <p:cNvSpPr/>
              <p:nvPr/>
            </p:nvSpPr>
            <p:spPr>
              <a:xfrm>
                <a:off x="795049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7" name="Freeform 685">
                <a:extLst>
                  <a:ext uri="{FF2B5EF4-FFF2-40B4-BE49-F238E27FC236}">
                    <a16:creationId xmlns:a16="http://schemas.microsoft.com/office/drawing/2014/main" id="{41F2C9F9-CFD1-7614-97D5-D58EA710F4B8}"/>
                  </a:ext>
                </a:extLst>
              </p:cNvPr>
              <p:cNvSpPr/>
              <p:nvPr/>
            </p:nvSpPr>
            <p:spPr>
              <a:xfrm>
                <a:off x="798071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8" name="Freeform 686">
                <a:extLst>
                  <a:ext uri="{FF2B5EF4-FFF2-40B4-BE49-F238E27FC236}">
                    <a16:creationId xmlns:a16="http://schemas.microsoft.com/office/drawing/2014/main" id="{CDE9D671-6A8B-576F-4142-6A3F432402A5}"/>
                  </a:ext>
                </a:extLst>
              </p:cNvPr>
              <p:cNvSpPr/>
              <p:nvPr/>
            </p:nvSpPr>
            <p:spPr>
              <a:xfrm>
                <a:off x="799734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89" name="Freeform 687">
                <a:extLst>
                  <a:ext uri="{FF2B5EF4-FFF2-40B4-BE49-F238E27FC236}">
                    <a16:creationId xmlns:a16="http://schemas.microsoft.com/office/drawing/2014/main" id="{A71E6122-90FF-EBB3-34C3-9CB758F3B2B9}"/>
                  </a:ext>
                </a:extLst>
              </p:cNvPr>
              <p:cNvSpPr/>
              <p:nvPr/>
            </p:nvSpPr>
            <p:spPr>
              <a:xfrm>
                <a:off x="8027570"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0" name="Freeform 688">
                <a:extLst>
                  <a:ext uri="{FF2B5EF4-FFF2-40B4-BE49-F238E27FC236}">
                    <a16:creationId xmlns:a16="http://schemas.microsoft.com/office/drawing/2014/main" id="{436F7589-81EA-5343-5BBC-2818D3383D3A}"/>
                  </a:ext>
                </a:extLst>
              </p:cNvPr>
              <p:cNvSpPr/>
              <p:nvPr/>
            </p:nvSpPr>
            <p:spPr>
              <a:xfrm>
                <a:off x="811220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1" name="Freeform 689">
                <a:extLst>
                  <a:ext uri="{FF2B5EF4-FFF2-40B4-BE49-F238E27FC236}">
                    <a16:creationId xmlns:a16="http://schemas.microsoft.com/office/drawing/2014/main" id="{444AC6F7-022E-C65E-8FCA-857C51938CBC}"/>
                  </a:ext>
                </a:extLst>
              </p:cNvPr>
              <p:cNvSpPr/>
              <p:nvPr/>
            </p:nvSpPr>
            <p:spPr>
              <a:xfrm>
                <a:off x="814242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2" name="Freeform 690">
                <a:extLst>
                  <a:ext uri="{FF2B5EF4-FFF2-40B4-BE49-F238E27FC236}">
                    <a16:creationId xmlns:a16="http://schemas.microsoft.com/office/drawing/2014/main" id="{CA63096A-8CA0-C2F9-590C-C997AC7A40A3}"/>
                  </a:ext>
                </a:extLst>
              </p:cNvPr>
              <p:cNvSpPr/>
              <p:nvPr/>
            </p:nvSpPr>
            <p:spPr>
              <a:xfrm>
                <a:off x="8245197"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3" name="Freeform 691">
                <a:extLst>
                  <a:ext uri="{FF2B5EF4-FFF2-40B4-BE49-F238E27FC236}">
                    <a16:creationId xmlns:a16="http://schemas.microsoft.com/office/drawing/2014/main" id="{15930AB4-2C6B-0B55-DC45-72F141B9C852}"/>
                  </a:ext>
                </a:extLst>
              </p:cNvPr>
              <p:cNvSpPr/>
              <p:nvPr/>
            </p:nvSpPr>
            <p:spPr>
              <a:xfrm>
                <a:off x="8275423"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4" name="Freeform 692">
                <a:extLst>
                  <a:ext uri="{FF2B5EF4-FFF2-40B4-BE49-F238E27FC236}">
                    <a16:creationId xmlns:a16="http://schemas.microsoft.com/office/drawing/2014/main" id="{2F65F950-718C-CE42-AE12-8A296633E914}"/>
                  </a:ext>
                </a:extLst>
              </p:cNvPr>
              <p:cNvSpPr/>
              <p:nvPr/>
            </p:nvSpPr>
            <p:spPr>
              <a:xfrm>
                <a:off x="8387260"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5" name="Freeform 693">
                <a:extLst>
                  <a:ext uri="{FF2B5EF4-FFF2-40B4-BE49-F238E27FC236}">
                    <a16:creationId xmlns:a16="http://schemas.microsoft.com/office/drawing/2014/main" id="{B52A56FB-8652-2711-6E88-510C63BDA8E3}"/>
                  </a:ext>
                </a:extLst>
              </p:cNvPr>
              <p:cNvSpPr/>
              <p:nvPr/>
            </p:nvSpPr>
            <p:spPr>
              <a:xfrm>
                <a:off x="8417486"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6" name="Freeform 694">
                <a:extLst>
                  <a:ext uri="{FF2B5EF4-FFF2-40B4-BE49-F238E27FC236}">
                    <a16:creationId xmlns:a16="http://schemas.microsoft.com/office/drawing/2014/main" id="{D2EF00B1-9EC0-F323-8E1E-64CFBA23E18D}"/>
                  </a:ext>
                </a:extLst>
              </p:cNvPr>
              <p:cNvSpPr/>
              <p:nvPr/>
            </p:nvSpPr>
            <p:spPr>
              <a:xfrm>
                <a:off x="8414463"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7" name="Freeform 695">
                <a:extLst>
                  <a:ext uri="{FF2B5EF4-FFF2-40B4-BE49-F238E27FC236}">
                    <a16:creationId xmlns:a16="http://schemas.microsoft.com/office/drawing/2014/main" id="{345BA1D2-5E2C-D465-BA7F-88D015C5BF43}"/>
                  </a:ext>
                </a:extLst>
              </p:cNvPr>
              <p:cNvSpPr/>
              <p:nvPr/>
            </p:nvSpPr>
            <p:spPr>
              <a:xfrm>
                <a:off x="8444689"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8" name="Freeform 696">
                <a:extLst>
                  <a:ext uri="{FF2B5EF4-FFF2-40B4-BE49-F238E27FC236}">
                    <a16:creationId xmlns:a16="http://schemas.microsoft.com/office/drawing/2014/main" id="{637AD84B-22E6-53BA-6455-C6A8AFAD1C68}"/>
                  </a:ext>
                </a:extLst>
              </p:cNvPr>
              <p:cNvSpPr/>
              <p:nvPr/>
            </p:nvSpPr>
            <p:spPr>
              <a:xfrm>
                <a:off x="8629068" y="3547393"/>
                <a:ext cx="60452" cy="15179"/>
              </a:xfrm>
              <a:custGeom>
                <a:avLst/>
                <a:gdLst>
                  <a:gd name="connsiteX0" fmla="*/ 0 w 60452"/>
                  <a:gd name="connsiteY0" fmla="*/ 0 h 15179"/>
                  <a:gd name="connsiteX1" fmla="*/ 60452 w 60452"/>
                  <a:gd name="connsiteY1" fmla="*/ 0 h 15179"/>
                </a:gdLst>
                <a:ahLst/>
                <a:cxnLst>
                  <a:cxn ang="0">
                    <a:pos x="connsiteX0" y="connsiteY0"/>
                  </a:cxn>
                  <a:cxn ang="0">
                    <a:pos x="connsiteX1" y="connsiteY1"/>
                  </a:cxn>
                </a:cxnLst>
                <a:rect l="l" t="t" r="r" b="b"/>
                <a:pathLst>
                  <a:path w="60452" h="15179">
                    <a:moveTo>
                      <a:pt x="0" y="0"/>
                    </a:moveTo>
                    <a:lnTo>
                      <a:pt x="60452" y="0"/>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399" name="Freeform 697">
                <a:extLst>
                  <a:ext uri="{FF2B5EF4-FFF2-40B4-BE49-F238E27FC236}">
                    <a16:creationId xmlns:a16="http://schemas.microsoft.com/office/drawing/2014/main" id="{39053916-03DD-3272-0B53-F61C00B23B0F}"/>
                  </a:ext>
                </a:extLst>
              </p:cNvPr>
              <p:cNvSpPr/>
              <p:nvPr/>
            </p:nvSpPr>
            <p:spPr>
              <a:xfrm>
                <a:off x="8659294" y="3517035"/>
                <a:ext cx="15113" cy="60716"/>
              </a:xfrm>
              <a:custGeom>
                <a:avLst/>
                <a:gdLst>
                  <a:gd name="connsiteX0" fmla="*/ 0 w 15113"/>
                  <a:gd name="connsiteY0" fmla="*/ 0 h 60716"/>
                  <a:gd name="connsiteX1" fmla="*/ 0 w 15113"/>
                  <a:gd name="connsiteY1" fmla="*/ 60716 h 60716"/>
                </a:gdLst>
                <a:ahLst/>
                <a:cxnLst>
                  <a:cxn ang="0">
                    <a:pos x="connsiteX0" y="connsiteY0"/>
                  </a:cxn>
                  <a:cxn ang="0">
                    <a:pos x="connsiteX1" y="connsiteY1"/>
                  </a:cxn>
                </a:cxnLst>
                <a:rect l="l" t="t" r="r" b="b"/>
                <a:pathLst>
                  <a:path w="15113" h="60716">
                    <a:moveTo>
                      <a:pt x="0" y="0"/>
                    </a:moveTo>
                    <a:lnTo>
                      <a:pt x="0" y="60716"/>
                    </a:lnTo>
                  </a:path>
                </a:pathLst>
              </a:custGeom>
              <a:ln w="15875" cap="sq">
                <a:solidFill>
                  <a:srgbClr val="A3A5A8"/>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111" name="Graphic 4">
              <a:extLst>
                <a:ext uri="{FF2B5EF4-FFF2-40B4-BE49-F238E27FC236}">
                  <a16:creationId xmlns:a16="http://schemas.microsoft.com/office/drawing/2014/main" id="{C7D265D0-4E86-46ED-11DF-7D20C9B153FA}"/>
                </a:ext>
              </a:extLst>
            </p:cNvPr>
            <p:cNvGrpSpPr/>
            <p:nvPr/>
          </p:nvGrpSpPr>
          <p:grpSpPr>
            <a:xfrm>
              <a:off x="1559421" y="4085608"/>
              <a:ext cx="10230929" cy="6087296"/>
              <a:chOff x="2741984" y="969378"/>
              <a:chExt cx="7359191" cy="3877644"/>
            </a:xfrm>
          </p:grpSpPr>
          <p:grpSp>
            <p:nvGrpSpPr>
              <p:cNvPr id="1158" name="Graphic 4">
                <a:extLst>
                  <a:ext uri="{FF2B5EF4-FFF2-40B4-BE49-F238E27FC236}">
                    <a16:creationId xmlns:a16="http://schemas.microsoft.com/office/drawing/2014/main" id="{F78B056A-C2FC-638F-3286-41E8405F8DC2}"/>
                  </a:ext>
                </a:extLst>
              </p:cNvPr>
              <p:cNvGrpSpPr/>
              <p:nvPr/>
            </p:nvGrpSpPr>
            <p:grpSpPr>
              <a:xfrm>
                <a:off x="2741984" y="969378"/>
                <a:ext cx="64965" cy="3812639"/>
                <a:chOff x="2741984" y="969378"/>
                <a:chExt cx="64965" cy="3812639"/>
              </a:xfrm>
            </p:grpSpPr>
            <p:sp>
              <p:nvSpPr>
                <p:cNvPr id="1197" name="Freeform 490">
                  <a:extLst>
                    <a:ext uri="{FF2B5EF4-FFF2-40B4-BE49-F238E27FC236}">
                      <a16:creationId xmlns:a16="http://schemas.microsoft.com/office/drawing/2014/main" id="{D3E0697D-5DA5-81CF-2CE2-1412CDD0A4D8}"/>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8" name="Freeform 491">
                  <a:extLst>
                    <a:ext uri="{FF2B5EF4-FFF2-40B4-BE49-F238E27FC236}">
                      <a16:creationId xmlns:a16="http://schemas.microsoft.com/office/drawing/2014/main" id="{B18F81D9-EF87-3F00-0DC6-96DB5B28FF20}"/>
                    </a:ext>
                  </a:extLst>
                </p:cNvPr>
                <p:cNvSpPr/>
                <p:nvPr/>
              </p:nvSpPr>
              <p:spPr>
                <a:xfrm>
                  <a:off x="2806949" y="969378"/>
                  <a:ext cx="15108" cy="3812639"/>
                </a:xfrm>
                <a:custGeom>
                  <a:avLst/>
                  <a:gdLst>
                    <a:gd name="connsiteX0" fmla="*/ 0 w 15108"/>
                    <a:gd name="connsiteY0" fmla="*/ 3812640 h 3812639"/>
                    <a:gd name="connsiteX1" fmla="*/ 0 w 15108"/>
                    <a:gd name="connsiteY1" fmla="*/ 0 h 3812639"/>
                  </a:gdLst>
                  <a:ahLst/>
                  <a:cxnLst>
                    <a:cxn ang="0">
                      <a:pos x="connsiteX0" y="connsiteY0"/>
                    </a:cxn>
                    <a:cxn ang="0">
                      <a:pos x="connsiteX1" y="connsiteY1"/>
                    </a:cxn>
                  </a:cxnLst>
                  <a:rect l="l" t="t" r="r" b="b"/>
                  <a:pathLst>
                    <a:path w="15108" h="3812639">
                      <a:moveTo>
                        <a:pt x="0" y="381264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9" name="Freeform 492">
                  <a:extLst>
                    <a:ext uri="{FF2B5EF4-FFF2-40B4-BE49-F238E27FC236}">
                      <a16:creationId xmlns:a16="http://schemas.microsoft.com/office/drawing/2014/main" id="{19D464DA-0BBC-A46E-4101-F4025B6917BA}"/>
                    </a:ext>
                  </a:extLst>
                </p:cNvPr>
                <p:cNvSpPr/>
                <p:nvPr/>
              </p:nvSpPr>
              <p:spPr>
                <a:xfrm>
                  <a:off x="2773711" y="4336051"/>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0" name="Freeform 493">
                  <a:extLst>
                    <a:ext uri="{FF2B5EF4-FFF2-40B4-BE49-F238E27FC236}">
                      <a16:creationId xmlns:a16="http://schemas.microsoft.com/office/drawing/2014/main" id="{09915E14-99C9-A872-AC04-0021B2A5EEA5}"/>
                    </a:ext>
                  </a:extLst>
                </p:cNvPr>
                <p:cNvSpPr/>
                <p:nvPr/>
              </p:nvSpPr>
              <p:spPr>
                <a:xfrm>
                  <a:off x="2773711" y="360587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1" name="Freeform 494">
                  <a:extLst>
                    <a:ext uri="{FF2B5EF4-FFF2-40B4-BE49-F238E27FC236}">
                      <a16:creationId xmlns:a16="http://schemas.microsoft.com/office/drawing/2014/main" id="{8E7D9204-7624-74E9-8538-C2D29AC89513}"/>
                    </a:ext>
                  </a:extLst>
                </p:cNvPr>
                <p:cNvSpPr/>
                <p:nvPr/>
              </p:nvSpPr>
              <p:spPr>
                <a:xfrm>
                  <a:off x="2773711" y="2875698"/>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2" name="Freeform 495">
                  <a:extLst>
                    <a:ext uri="{FF2B5EF4-FFF2-40B4-BE49-F238E27FC236}">
                      <a16:creationId xmlns:a16="http://schemas.microsoft.com/office/drawing/2014/main" id="{CB2ABDCB-689C-F387-743B-1BB9D3E01AC0}"/>
                    </a:ext>
                  </a:extLst>
                </p:cNvPr>
                <p:cNvSpPr/>
                <p:nvPr/>
              </p:nvSpPr>
              <p:spPr>
                <a:xfrm>
                  <a:off x="2773711" y="2145522"/>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3" name="Freeform 496">
                  <a:extLst>
                    <a:ext uri="{FF2B5EF4-FFF2-40B4-BE49-F238E27FC236}">
                      <a16:creationId xmlns:a16="http://schemas.microsoft.com/office/drawing/2014/main" id="{2D452FB9-1BEB-A4F7-574A-53AE46B5B325}"/>
                    </a:ext>
                  </a:extLst>
                </p:cNvPr>
                <p:cNvSpPr/>
                <p:nvPr/>
              </p:nvSpPr>
              <p:spPr>
                <a:xfrm>
                  <a:off x="2773711" y="1415345"/>
                  <a:ext cx="33237" cy="15117"/>
                </a:xfrm>
                <a:custGeom>
                  <a:avLst/>
                  <a:gdLst>
                    <a:gd name="connsiteX0" fmla="*/ 33238 w 33237"/>
                    <a:gd name="connsiteY0" fmla="*/ 0 h 15117"/>
                    <a:gd name="connsiteX1" fmla="*/ 0 w 33237"/>
                    <a:gd name="connsiteY1" fmla="*/ 0 h 15117"/>
                  </a:gdLst>
                  <a:ahLst/>
                  <a:cxnLst>
                    <a:cxn ang="0">
                      <a:pos x="connsiteX0" y="connsiteY0"/>
                    </a:cxn>
                    <a:cxn ang="0">
                      <a:pos x="connsiteX1" y="connsiteY1"/>
                    </a:cxn>
                  </a:cxnLst>
                  <a:rect l="l" t="t" r="r" b="b"/>
                  <a:pathLst>
                    <a:path w="33237" h="15117">
                      <a:moveTo>
                        <a:pt x="33238"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4" name="Freeform 497">
                  <a:extLst>
                    <a:ext uri="{FF2B5EF4-FFF2-40B4-BE49-F238E27FC236}">
                      <a16:creationId xmlns:a16="http://schemas.microsoft.com/office/drawing/2014/main" id="{F801FD19-BCEA-1AB7-105A-3253E2F910AA}"/>
                    </a:ext>
                  </a:extLst>
                </p:cNvPr>
                <p:cNvSpPr/>
                <p:nvPr/>
              </p:nvSpPr>
              <p:spPr>
                <a:xfrm>
                  <a:off x="2741984" y="4701895"/>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5" name="Freeform 498">
                  <a:extLst>
                    <a:ext uri="{FF2B5EF4-FFF2-40B4-BE49-F238E27FC236}">
                      <a16:creationId xmlns:a16="http://schemas.microsoft.com/office/drawing/2014/main" id="{379496DC-1574-C037-28E5-F438879D2225}"/>
                    </a:ext>
                  </a:extLst>
                </p:cNvPr>
                <p:cNvSpPr/>
                <p:nvPr/>
              </p:nvSpPr>
              <p:spPr>
                <a:xfrm>
                  <a:off x="2741984" y="397171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6" name="Freeform 499">
                  <a:extLst>
                    <a:ext uri="{FF2B5EF4-FFF2-40B4-BE49-F238E27FC236}">
                      <a16:creationId xmlns:a16="http://schemas.microsoft.com/office/drawing/2014/main" id="{844D0E17-BCAA-FD6C-3E74-8B067BD0BCF4}"/>
                    </a:ext>
                  </a:extLst>
                </p:cNvPr>
                <p:cNvSpPr/>
                <p:nvPr/>
              </p:nvSpPr>
              <p:spPr>
                <a:xfrm>
                  <a:off x="2741984" y="3241542"/>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7" name="Freeform 500">
                  <a:extLst>
                    <a:ext uri="{FF2B5EF4-FFF2-40B4-BE49-F238E27FC236}">
                      <a16:creationId xmlns:a16="http://schemas.microsoft.com/office/drawing/2014/main" id="{9315442B-01F0-D6D2-DC2B-B510C1F23328}"/>
                    </a:ext>
                  </a:extLst>
                </p:cNvPr>
                <p:cNvSpPr/>
                <p:nvPr/>
              </p:nvSpPr>
              <p:spPr>
                <a:xfrm>
                  <a:off x="2741984" y="2511366"/>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8" name="Freeform 501">
                  <a:extLst>
                    <a:ext uri="{FF2B5EF4-FFF2-40B4-BE49-F238E27FC236}">
                      <a16:creationId xmlns:a16="http://schemas.microsoft.com/office/drawing/2014/main" id="{40C0F6B3-8CF8-E87A-AFC8-2E7ED9C0554B}"/>
                    </a:ext>
                  </a:extLst>
                </p:cNvPr>
                <p:cNvSpPr/>
                <p:nvPr/>
              </p:nvSpPr>
              <p:spPr>
                <a:xfrm>
                  <a:off x="2741984" y="1781189"/>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209" name="Freeform 502">
                  <a:extLst>
                    <a:ext uri="{FF2B5EF4-FFF2-40B4-BE49-F238E27FC236}">
                      <a16:creationId xmlns:a16="http://schemas.microsoft.com/office/drawing/2014/main" id="{BEB50CB1-F53A-FC28-7295-654B0FCC8301}"/>
                    </a:ext>
                  </a:extLst>
                </p:cNvPr>
                <p:cNvSpPr/>
                <p:nvPr/>
              </p:nvSpPr>
              <p:spPr>
                <a:xfrm>
                  <a:off x="2741984" y="1051013"/>
                  <a:ext cx="64965" cy="15117"/>
                </a:xfrm>
                <a:custGeom>
                  <a:avLst/>
                  <a:gdLst>
                    <a:gd name="connsiteX0" fmla="*/ 64965 w 64965"/>
                    <a:gd name="connsiteY0" fmla="*/ 0 h 15117"/>
                    <a:gd name="connsiteX1" fmla="*/ 0 w 64965"/>
                    <a:gd name="connsiteY1" fmla="*/ 0 h 15117"/>
                  </a:gdLst>
                  <a:ahLst/>
                  <a:cxnLst>
                    <a:cxn ang="0">
                      <a:pos x="connsiteX0" y="connsiteY0"/>
                    </a:cxn>
                    <a:cxn ang="0">
                      <a:pos x="connsiteX1" y="connsiteY1"/>
                    </a:cxn>
                  </a:cxnLst>
                  <a:rect l="l" t="t" r="r" b="b"/>
                  <a:pathLst>
                    <a:path w="64965" h="15117">
                      <a:moveTo>
                        <a:pt x="64965" y="0"/>
                      </a:moveTo>
                      <a:lnTo>
                        <a:pt x="0"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nvGrpSpPr>
              <p:cNvPr id="1159" name="Graphic 4">
                <a:extLst>
                  <a:ext uri="{FF2B5EF4-FFF2-40B4-BE49-F238E27FC236}">
                    <a16:creationId xmlns:a16="http://schemas.microsoft.com/office/drawing/2014/main" id="{F027EA87-5296-BD32-5F32-64C18055234A}"/>
                  </a:ext>
                </a:extLst>
              </p:cNvPr>
              <p:cNvGrpSpPr/>
              <p:nvPr/>
            </p:nvGrpSpPr>
            <p:grpSpPr>
              <a:xfrm>
                <a:off x="2806949" y="4783530"/>
                <a:ext cx="7294226" cy="63493"/>
                <a:chOff x="2806949" y="4783530"/>
                <a:chExt cx="7294226" cy="63493"/>
              </a:xfrm>
            </p:grpSpPr>
            <p:sp>
              <p:nvSpPr>
                <p:cNvPr id="1160" name="Freeform 453">
                  <a:extLst>
                    <a:ext uri="{FF2B5EF4-FFF2-40B4-BE49-F238E27FC236}">
                      <a16:creationId xmlns:a16="http://schemas.microsoft.com/office/drawing/2014/main" id="{C8A871CE-C503-B32E-C43F-9D2CAE2D4056}"/>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1" name="Freeform 454">
                  <a:extLst>
                    <a:ext uri="{FF2B5EF4-FFF2-40B4-BE49-F238E27FC236}">
                      <a16:creationId xmlns:a16="http://schemas.microsoft.com/office/drawing/2014/main" id="{C9B55F8E-7540-3861-0DA2-3EE17A1BA44D}"/>
                    </a:ext>
                  </a:extLst>
                </p:cNvPr>
                <p:cNvSpPr/>
                <p:nvPr/>
              </p:nvSpPr>
              <p:spPr>
                <a:xfrm>
                  <a:off x="2806949" y="4783530"/>
                  <a:ext cx="7294226" cy="15117"/>
                </a:xfrm>
                <a:custGeom>
                  <a:avLst/>
                  <a:gdLst>
                    <a:gd name="connsiteX0" fmla="*/ 0 w 7294226"/>
                    <a:gd name="connsiteY0" fmla="*/ 0 h 15117"/>
                    <a:gd name="connsiteX1" fmla="*/ 7294226 w 7294226"/>
                    <a:gd name="connsiteY1" fmla="*/ 0 h 15117"/>
                  </a:gdLst>
                  <a:ahLst/>
                  <a:cxnLst>
                    <a:cxn ang="0">
                      <a:pos x="connsiteX0" y="connsiteY0"/>
                    </a:cxn>
                    <a:cxn ang="0">
                      <a:pos x="connsiteX1" y="connsiteY1"/>
                    </a:cxn>
                  </a:cxnLst>
                  <a:rect l="l" t="t" r="r" b="b"/>
                  <a:pathLst>
                    <a:path w="7294226" h="15117">
                      <a:moveTo>
                        <a:pt x="0" y="0"/>
                      </a:moveTo>
                      <a:lnTo>
                        <a:pt x="7294226" y="0"/>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2" name="Freeform 455">
                  <a:extLst>
                    <a:ext uri="{FF2B5EF4-FFF2-40B4-BE49-F238E27FC236}">
                      <a16:creationId xmlns:a16="http://schemas.microsoft.com/office/drawing/2014/main" id="{E4D2EA39-EADA-42E7-734B-36E0BD15E236}"/>
                    </a:ext>
                  </a:extLst>
                </p:cNvPr>
                <p:cNvSpPr/>
                <p:nvPr/>
              </p:nvSpPr>
              <p:spPr>
                <a:xfrm>
                  <a:off x="297767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3" name="Freeform 456">
                  <a:extLst>
                    <a:ext uri="{FF2B5EF4-FFF2-40B4-BE49-F238E27FC236}">
                      <a16:creationId xmlns:a16="http://schemas.microsoft.com/office/drawing/2014/main" id="{7B1EEBC5-E5BA-1721-FD50-26A23E8DA8F3}"/>
                    </a:ext>
                  </a:extLst>
                </p:cNvPr>
                <p:cNvSpPr/>
                <p:nvPr/>
              </p:nvSpPr>
              <p:spPr>
                <a:xfrm>
                  <a:off x="318163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4" name="Freeform 457">
                  <a:extLst>
                    <a:ext uri="{FF2B5EF4-FFF2-40B4-BE49-F238E27FC236}">
                      <a16:creationId xmlns:a16="http://schemas.microsoft.com/office/drawing/2014/main" id="{D2DD1B71-E7C3-C5EB-BAEA-69788B7176B1}"/>
                    </a:ext>
                  </a:extLst>
                </p:cNvPr>
                <p:cNvSpPr/>
                <p:nvPr/>
              </p:nvSpPr>
              <p:spPr>
                <a:xfrm>
                  <a:off x="338559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5" name="Freeform 458">
                  <a:extLst>
                    <a:ext uri="{FF2B5EF4-FFF2-40B4-BE49-F238E27FC236}">
                      <a16:creationId xmlns:a16="http://schemas.microsoft.com/office/drawing/2014/main" id="{52096B63-050F-D371-431A-6B77E4564811}"/>
                    </a:ext>
                  </a:extLst>
                </p:cNvPr>
                <p:cNvSpPr/>
                <p:nvPr/>
              </p:nvSpPr>
              <p:spPr>
                <a:xfrm>
                  <a:off x="359106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6" name="Freeform 459">
                  <a:extLst>
                    <a:ext uri="{FF2B5EF4-FFF2-40B4-BE49-F238E27FC236}">
                      <a16:creationId xmlns:a16="http://schemas.microsoft.com/office/drawing/2014/main" id="{81F3721D-6B9C-A3D2-7C08-F5241A950660}"/>
                    </a:ext>
                  </a:extLst>
                </p:cNvPr>
                <p:cNvSpPr/>
                <p:nvPr/>
              </p:nvSpPr>
              <p:spPr>
                <a:xfrm>
                  <a:off x="379502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7" name="Freeform 460">
                  <a:extLst>
                    <a:ext uri="{FF2B5EF4-FFF2-40B4-BE49-F238E27FC236}">
                      <a16:creationId xmlns:a16="http://schemas.microsoft.com/office/drawing/2014/main" id="{28759346-A8DC-8A8E-A3DC-F3D4FC430D4E}"/>
                    </a:ext>
                  </a:extLst>
                </p:cNvPr>
                <p:cNvSpPr/>
                <p:nvPr/>
              </p:nvSpPr>
              <p:spPr>
                <a:xfrm>
                  <a:off x="400049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8" name="Freeform 461">
                  <a:extLst>
                    <a:ext uri="{FF2B5EF4-FFF2-40B4-BE49-F238E27FC236}">
                      <a16:creationId xmlns:a16="http://schemas.microsoft.com/office/drawing/2014/main" id="{51B58500-8319-461C-4BED-E07F9EC62611}"/>
                    </a:ext>
                  </a:extLst>
                </p:cNvPr>
                <p:cNvSpPr/>
                <p:nvPr/>
              </p:nvSpPr>
              <p:spPr>
                <a:xfrm>
                  <a:off x="420445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69" name="Freeform 462">
                  <a:extLst>
                    <a:ext uri="{FF2B5EF4-FFF2-40B4-BE49-F238E27FC236}">
                      <a16:creationId xmlns:a16="http://schemas.microsoft.com/office/drawing/2014/main" id="{4FB954A1-FFB2-EE66-ECC4-511E63B9C881}"/>
                    </a:ext>
                  </a:extLst>
                </p:cNvPr>
                <p:cNvSpPr/>
                <p:nvPr/>
              </p:nvSpPr>
              <p:spPr>
                <a:xfrm>
                  <a:off x="4408415"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0" name="Freeform 463">
                  <a:extLst>
                    <a:ext uri="{FF2B5EF4-FFF2-40B4-BE49-F238E27FC236}">
                      <a16:creationId xmlns:a16="http://schemas.microsoft.com/office/drawing/2014/main" id="{D5A88604-F5BF-4F5A-C928-39598DA115F7}"/>
                    </a:ext>
                  </a:extLst>
                </p:cNvPr>
                <p:cNvSpPr/>
                <p:nvPr/>
              </p:nvSpPr>
              <p:spPr>
                <a:xfrm>
                  <a:off x="461388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1" name="Freeform 464">
                  <a:extLst>
                    <a:ext uri="{FF2B5EF4-FFF2-40B4-BE49-F238E27FC236}">
                      <a16:creationId xmlns:a16="http://schemas.microsoft.com/office/drawing/2014/main" id="{D57F753B-9513-AAA6-442A-461282BA4051}"/>
                    </a:ext>
                  </a:extLst>
                </p:cNvPr>
                <p:cNvSpPr/>
                <p:nvPr/>
              </p:nvSpPr>
              <p:spPr>
                <a:xfrm>
                  <a:off x="481784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2" name="Freeform 465">
                  <a:extLst>
                    <a:ext uri="{FF2B5EF4-FFF2-40B4-BE49-F238E27FC236}">
                      <a16:creationId xmlns:a16="http://schemas.microsoft.com/office/drawing/2014/main" id="{E422DA69-3592-825A-A0DA-73BFE450330F}"/>
                    </a:ext>
                  </a:extLst>
                </p:cNvPr>
                <p:cNvSpPr/>
                <p:nvPr/>
              </p:nvSpPr>
              <p:spPr>
                <a:xfrm>
                  <a:off x="5021807"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3" name="Freeform 466">
                  <a:extLst>
                    <a:ext uri="{FF2B5EF4-FFF2-40B4-BE49-F238E27FC236}">
                      <a16:creationId xmlns:a16="http://schemas.microsoft.com/office/drawing/2014/main" id="{5E8BD27C-3897-9C70-5410-7C0D19D4A261}"/>
                    </a:ext>
                  </a:extLst>
                </p:cNvPr>
                <p:cNvSpPr/>
                <p:nvPr/>
              </p:nvSpPr>
              <p:spPr>
                <a:xfrm>
                  <a:off x="5227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4" name="Freeform 467">
                  <a:extLst>
                    <a:ext uri="{FF2B5EF4-FFF2-40B4-BE49-F238E27FC236}">
                      <a16:creationId xmlns:a16="http://schemas.microsoft.com/office/drawing/2014/main" id="{E6AD0F3B-033E-D5D8-90E5-9250EB58DC19}"/>
                    </a:ext>
                  </a:extLst>
                </p:cNvPr>
                <p:cNvSpPr/>
                <p:nvPr/>
              </p:nvSpPr>
              <p:spPr>
                <a:xfrm>
                  <a:off x="543123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5" name="Freeform 468">
                  <a:extLst>
                    <a:ext uri="{FF2B5EF4-FFF2-40B4-BE49-F238E27FC236}">
                      <a16:creationId xmlns:a16="http://schemas.microsoft.com/office/drawing/2014/main" id="{1B4CE823-184F-B0D6-2BD5-E76DD115ABB7}"/>
                    </a:ext>
                  </a:extLst>
                </p:cNvPr>
                <p:cNvSpPr/>
                <p:nvPr/>
              </p:nvSpPr>
              <p:spPr>
                <a:xfrm>
                  <a:off x="563519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6" name="Freeform 469">
                  <a:extLst>
                    <a:ext uri="{FF2B5EF4-FFF2-40B4-BE49-F238E27FC236}">
                      <a16:creationId xmlns:a16="http://schemas.microsoft.com/office/drawing/2014/main" id="{094B62AB-366F-2708-3500-AAADF566968A}"/>
                    </a:ext>
                  </a:extLst>
                </p:cNvPr>
                <p:cNvSpPr/>
                <p:nvPr/>
              </p:nvSpPr>
              <p:spPr>
                <a:xfrm>
                  <a:off x="584067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7" name="Freeform 470">
                  <a:extLst>
                    <a:ext uri="{FF2B5EF4-FFF2-40B4-BE49-F238E27FC236}">
                      <a16:creationId xmlns:a16="http://schemas.microsoft.com/office/drawing/2014/main" id="{7DBBF2D3-AEDA-2528-5831-D5276931D089}"/>
                    </a:ext>
                  </a:extLst>
                </p:cNvPr>
                <p:cNvSpPr/>
                <p:nvPr/>
              </p:nvSpPr>
              <p:spPr>
                <a:xfrm>
                  <a:off x="604463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8" name="Freeform 471">
                  <a:extLst>
                    <a:ext uri="{FF2B5EF4-FFF2-40B4-BE49-F238E27FC236}">
                      <a16:creationId xmlns:a16="http://schemas.microsoft.com/office/drawing/2014/main" id="{27AAEBC9-5824-A493-B0F1-F5A484FB1216}"/>
                    </a:ext>
                  </a:extLst>
                </p:cNvPr>
                <p:cNvSpPr/>
                <p:nvPr/>
              </p:nvSpPr>
              <p:spPr>
                <a:xfrm>
                  <a:off x="624859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79" name="Freeform 472">
                  <a:extLst>
                    <a:ext uri="{FF2B5EF4-FFF2-40B4-BE49-F238E27FC236}">
                      <a16:creationId xmlns:a16="http://schemas.microsoft.com/office/drawing/2014/main" id="{C5B3D1AB-4483-4F2E-E2FA-E24AA21BA855}"/>
                    </a:ext>
                  </a:extLst>
                </p:cNvPr>
                <p:cNvSpPr/>
                <p:nvPr/>
              </p:nvSpPr>
              <p:spPr>
                <a:xfrm>
                  <a:off x="645406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0" name="Freeform 473">
                  <a:extLst>
                    <a:ext uri="{FF2B5EF4-FFF2-40B4-BE49-F238E27FC236}">
                      <a16:creationId xmlns:a16="http://schemas.microsoft.com/office/drawing/2014/main" id="{5DF40BAB-2665-7EAB-A1CE-7789AC4BDCAB}"/>
                    </a:ext>
                  </a:extLst>
                </p:cNvPr>
                <p:cNvSpPr/>
                <p:nvPr/>
              </p:nvSpPr>
              <p:spPr>
                <a:xfrm>
                  <a:off x="665802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1" name="Freeform 474">
                  <a:extLst>
                    <a:ext uri="{FF2B5EF4-FFF2-40B4-BE49-F238E27FC236}">
                      <a16:creationId xmlns:a16="http://schemas.microsoft.com/office/drawing/2014/main" id="{040FED8E-FACB-AFC6-6E5C-12129E6CAC61}"/>
                    </a:ext>
                  </a:extLst>
                </p:cNvPr>
                <p:cNvSpPr/>
                <p:nvPr/>
              </p:nvSpPr>
              <p:spPr>
                <a:xfrm>
                  <a:off x="686198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2" name="Freeform 475">
                  <a:extLst>
                    <a:ext uri="{FF2B5EF4-FFF2-40B4-BE49-F238E27FC236}">
                      <a16:creationId xmlns:a16="http://schemas.microsoft.com/office/drawing/2014/main" id="{C98D6CD4-B443-96EF-A25B-EF34376E84E7}"/>
                    </a:ext>
                  </a:extLst>
                </p:cNvPr>
                <p:cNvSpPr/>
                <p:nvPr/>
              </p:nvSpPr>
              <p:spPr>
                <a:xfrm>
                  <a:off x="706745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3" name="Freeform 476">
                  <a:extLst>
                    <a:ext uri="{FF2B5EF4-FFF2-40B4-BE49-F238E27FC236}">
                      <a16:creationId xmlns:a16="http://schemas.microsoft.com/office/drawing/2014/main" id="{60689485-4D8D-5AD5-4D4B-E21B3A290EFC}"/>
                    </a:ext>
                  </a:extLst>
                </p:cNvPr>
                <p:cNvSpPr/>
                <p:nvPr/>
              </p:nvSpPr>
              <p:spPr>
                <a:xfrm>
                  <a:off x="7271414"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4" name="Freeform 477">
                  <a:extLst>
                    <a:ext uri="{FF2B5EF4-FFF2-40B4-BE49-F238E27FC236}">
                      <a16:creationId xmlns:a16="http://schemas.microsoft.com/office/drawing/2014/main" id="{21B97EB4-DA8B-B7BC-947B-7280B15DB710}"/>
                    </a:ext>
                  </a:extLst>
                </p:cNvPr>
                <p:cNvSpPr/>
                <p:nvPr/>
              </p:nvSpPr>
              <p:spPr>
                <a:xfrm>
                  <a:off x="747688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5" name="Freeform 478">
                  <a:extLst>
                    <a:ext uri="{FF2B5EF4-FFF2-40B4-BE49-F238E27FC236}">
                      <a16:creationId xmlns:a16="http://schemas.microsoft.com/office/drawing/2014/main" id="{F9F16504-4E42-8FB5-AC75-497F1EF4618A}"/>
                    </a:ext>
                  </a:extLst>
                </p:cNvPr>
                <p:cNvSpPr/>
                <p:nvPr/>
              </p:nvSpPr>
              <p:spPr>
                <a:xfrm>
                  <a:off x="768084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6" name="Freeform 479">
                  <a:extLst>
                    <a:ext uri="{FF2B5EF4-FFF2-40B4-BE49-F238E27FC236}">
                      <a16:creationId xmlns:a16="http://schemas.microsoft.com/office/drawing/2014/main" id="{9DBC1229-C4E5-1306-30C4-D4AA1C98A150}"/>
                    </a:ext>
                  </a:extLst>
                </p:cNvPr>
                <p:cNvSpPr/>
                <p:nvPr/>
              </p:nvSpPr>
              <p:spPr>
                <a:xfrm>
                  <a:off x="7884806"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7" name="Freeform 480">
                  <a:extLst>
                    <a:ext uri="{FF2B5EF4-FFF2-40B4-BE49-F238E27FC236}">
                      <a16:creationId xmlns:a16="http://schemas.microsoft.com/office/drawing/2014/main" id="{4A572C5C-DBDD-3335-CA0E-038FA103BB4C}"/>
                    </a:ext>
                  </a:extLst>
                </p:cNvPr>
                <p:cNvSpPr/>
                <p:nvPr/>
              </p:nvSpPr>
              <p:spPr>
                <a:xfrm>
                  <a:off x="809027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8" name="Freeform 481">
                  <a:extLst>
                    <a:ext uri="{FF2B5EF4-FFF2-40B4-BE49-F238E27FC236}">
                      <a16:creationId xmlns:a16="http://schemas.microsoft.com/office/drawing/2014/main" id="{EBA2145B-DC8D-B17A-C09C-DBC446092735}"/>
                    </a:ext>
                  </a:extLst>
                </p:cNvPr>
                <p:cNvSpPr/>
                <p:nvPr/>
              </p:nvSpPr>
              <p:spPr>
                <a:xfrm>
                  <a:off x="829423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89" name="Freeform 482">
                  <a:extLst>
                    <a:ext uri="{FF2B5EF4-FFF2-40B4-BE49-F238E27FC236}">
                      <a16:creationId xmlns:a16="http://schemas.microsoft.com/office/drawing/2014/main" id="{7802D424-6FA5-39C6-73EB-6A02CC32081C}"/>
                    </a:ext>
                  </a:extLst>
                </p:cNvPr>
                <p:cNvSpPr/>
                <p:nvPr/>
              </p:nvSpPr>
              <p:spPr>
                <a:xfrm>
                  <a:off x="8498198"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0" name="Freeform 483">
                  <a:extLst>
                    <a:ext uri="{FF2B5EF4-FFF2-40B4-BE49-F238E27FC236}">
                      <a16:creationId xmlns:a16="http://schemas.microsoft.com/office/drawing/2014/main" id="{3624ED72-CE90-CB9F-6C72-5672DBCBBF46}"/>
                    </a:ext>
                  </a:extLst>
                </p:cNvPr>
                <p:cNvSpPr/>
                <p:nvPr/>
              </p:nvSpPr>
              <p:spPr>
                <a:xfrm>
                  <a:off x="8703669"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1" name="Freeform 484">
                  <a:extLst>
                    <a:ext uri="{FF2B5EF4-FFF2-40B4-BE49-F238E27FC236}">
                      <a16:creationId xmlns:a16="http://schemas.microsoft.com/office/drawing/2014/main" id="{772F1B04-3E49-1F2E-F6C8-7AE8E71F9085}"/>
                    </a:ext>
                  </a:extLst>
                </p:cNvPr>
                <p:cNvSpPr/>
                <p:nvPr/>
              </p:nvSpPr>
              <p:spPr>
                <a:xfrm>
                  <a:off x="890763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2" name="Freeform 485">
                  <a:extLst>
                    <a:ext uri="{FF2B5EF4-FFF2-40B4-BE49-F238E27FC236}">
                      <a16:creationId xmlns:a16="http://schemas.microsoft.com/office/drawing/2014/main" id="{92FC3F8E-684D-E44D-8C19-C5B7EB7CE5B8}"/>
                    </a:ext>
                  </a:extLst>
                </p:cNvPr>
                <p:cNvSpPr/>
                <p:nvPr/>
              </p:nvSpPr>
              <p:spPr>
                <a:xfrm>
                  <a:off x="9111590"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3" name="Freeform 486">
                  <a:extLst>
                    <a:ext uri="{FF2B5EF4-FFF2-40B4-BE49-F238E27FC236}">
                      <a16:creationId xmlns:a16="http://schemas.microsoft.com/office/drawing/2014/main" id="{06FD3796-21BC-3174-07DD-4166D9586729}"/>
                    </a:ext>
                  </a:extLst>
                </p:cNvPr>
                <p:cNvSpPr/>
                <p:nvPr/>
              </p:nvSpPr>
              <p:spPr>
                <a:xfrm>
                  <a:off x="9317061"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4" name="Freeform 487">
                  <a:extLst>
                    <a:ext uri="{FF2B5EF4-FFF2-40B4-BE49-F238E27FC236}">
                      <a16:creationId xmlns:a16="http://schemas.microsoft.com/office/drawing/2014/main" id="{9777411F-3B90-A7DF-1D7C-30D5514A1DD8}"/>
                    </a:ext>
                  </a:extLst>
                </p:cNvPr>
                <p:cNvSpPr/>
                <p:nvPr/>
              </p:nvSpPr>
              <p:spPr>
                <a:xfrm>
                  <a:off x="952102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5" name="Freeform 488">
                  <a:extLst>
                    <a:ext uri="{FF2B5EF4-FFF2-40B4-BE49-F238E27FC236}">
                      <a16:creationId xmlns:a16="http://schemas.microsoft.com/office/drawing/2014/main" id="{37A936A7-D35E-8409-BA9E-F9CDA3F1A30F}"/>
                    </a:ext>
                  </a:extLst>
                </p:cNvPr>
                <p:cNvSpPr/>
                <p:nvPr/>
              </p:nvSpPr>
              <p:spPr>
                <a:xfrm>
                  <a:off x="9724982"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sp>
              <p:nvSpPr>
                <p:cNvPr id="1196" name="Freeform 489">
                  <a:extLst>
                    <a:ext uri="{FF2B5EF4-FFF2-40B4-BE49-F238E27FC236}">
                      <a16:creationId xmlns:a16="http://schemas.microsoft.com/office/drawing/2014/main" id="{D3B713FD-80CD-A281-A394-111D6CE1D145}"/>
                    </a:ext>
                  </a:extLst>
                </p:cNvPr>
                <p:cNvSpPr/>
                <p:nvPr/>
              </p:nvSpPr>
              <p:spPr>
                <a:xfrm>
                  <a:off x="9930453" y="4783530"/>
                  <a:ext cx="15108" cy="63493"/>
                </a:xfrm>
                <a:custGeom>
                  <a:avLst/>
                  <a:gdLst>
                    <a:gd name="connsiteX0" fmla="*/ 0 w 15108"/>
                    <a:gd name="connsiteY0" fmla="*/ 0 h 63493"/>
                    <a:gd name="connsiteX1" fmla="*/ 0 w 15108"/>
                    <a:gd name="connsiteY1" fmla="*/ 63493 h 63493"/>
                  </a:gdLst>
                  <a:ahLst/>
                  <a:cxnLst>
                    <a:cxn ang="0">
                      <a:pos x="connsiteX0" y="connsiteY0"/>
                    </a:cxn>
                    <a:cxn ang="0">
                      <a:pos x="connsiteX1" y="connsiteY1"/>
                    </a:cxn>
                  </a:cxnLst>
                  <a:rect l="l" t="t" r="r" b="b"/>
                  <a:pathLst>
                    <a:path w="15108" h="63493">
                      <a:moveTo>
                        <a:pt x="0" y="0"/>
                      </a:moveTo>
                      <a:lnTo>
                        <a:pt x="0" y="63493"/>
                      </a:lnTo>
                    </a:path>
                  </a:pathLst>
                </a:custGeom>
                <a:ln w="15092" cap="flat">
                  <a:solidFill>
                    <a:srgbClr val="000000"/>
                  </a:solidFill>
                  <a:prstDash val="solid"/>
                  <a:miter/>
                </a:ln>
              </p:spPr>
              <p:txBody>
                <a:bodyPr rtlCol="0" anchor="ctr"/>
                <a:lstStyle/>
                <a:p>
                  <a:pPr defTabSz="342832" fontAlgn="auto">
                    <a:spcBef>
                      <a:spcPts val="0"/>
                    </a:spcBef>
                    <a:spcAft>
                      <a:spcPts val="0"/>
                    </a:spcAft>
                    <a:defRPr/>
                  </a:pPr>
                  <a:endParaRPr lang="en-US" sz="675" kern="0">
                    <a:solidFill>
                      <a:srgbClr val="000000"/>
                    </a:solidFill>
                    <a:latin typeface="Calibri" panose="020F0502020204030204"/>
                    <a:ea typeface="+mn-ea"/>
                    <a:cs typeface="+mn-cs"/>
                  </a:endParaRPr>
                </a:p>
              </p:txBody>
            </p:sp>
          </p:grpSp>
        </p:grpSp>
        <p:grpSp>
          <p:nvGrpSpPr>
            <p:cNvPr id="1112" name="Group 1111">
              <a:extLst>
                <a:ext uri="{FF2B5EF4-FFF2-40B4-BE49-F238E27FC236}">
                  <a16:creationId xmlns:a16="http://schemas.microsoft.com/office/drawing/2014/main" id="{2DC5A915-6C65-7ED4-565A-DBE75E0D0ED7}"/>
                </a:ext>
              </a:extLst>
            </p:cNvPr>
            <p:cNvGrpSpPr/>
            <p:nvPr/>
          </p:nvGrpSpPr>
          <p:grpSpPr>
            <a:xfrm>
              <a:off x="1707144" y="10218631"/>
              <a:ext cx="10316061" cy="463671"/>
              <a:chOff x="1707144" y="9438197"/>
              <a:chExt cx="10316061" cy="463671"/>
            </a:xfrm>
          </p:grpSpPr>
          <p:sp>
            <p:nvSpPr>
              <p:cNvPr id="1123" name="TextBox 1122">
                <a:extLst>
                  <a:ext uri="{FF2B5EF4-FFF2-40B4-BE49-F238E27FC236}">
                    <a16:creationId xmlns:a16="http://schemas.microsoft.com/office/drawing/2014/main" id="{DCF70E8D-F64C-3F6C-3475-3FA4648ED338}"/>
                  </a:ext>
                </a:extLst>
              </p:cNvPr>
              <p:cNvSpPr txBox="1"/>
              <p:nvPr/>
            </p:nvSpPr>
            <p:spPr>
              <a:xfrm>
                <a:off x="1707144"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1124" name="TextBox 1123">
                <a:extLst>
                  <a:ext uri="{FF2B5EF4-FFF2-40B4-BE49-F238E27FC236}">
                    <a16:creationId xmlns:a16="http://schemas.microsoft.com/office/drawing/2014/main" id="{60CC33F6-62B3-2AA7-4861-4D5921FA3586}"/>
                  </a:ext>
                </a:extLst>
              </p:cNvPr>
              <p:cNvSpPr txBox="1"/>
              <p:nvPr/>
            </p:nvSpPr>
            <p:spPr>
              <a:xfrm>
                <a:off x="1997158"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a:t>
                </a:r>
              </a:p>
            </p:txBody>
          </p:sp>
          <p:sp>
            <p:nvSpPr>
              <p:cNvPr id="1125" name="TextBox 1124">
                <a:extLst>
                  <a:ext uri="{FF2B5EF4-FFF2-40B4-BE49-F238E27FC236}">
                    <a16:creationId xmlns:a16="http://schemas.microsoft.com/office/drawing/2014/main" id="{36D213A9-B5F0-A7B0-35B3-F752BE61701C}"/>
                  </a:ext>
                </a:extLst>
              </p:cNvPr>
              <p:cNvSpPr txBox="1"/>
              <p:nvPr/>
            </p:nvSpPr>
            <p:spPr>
              <a:xfrm>
                <a:off x="2291297"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a:t>
                </a:r>
              </a:p>
            </p:txBody>
          </p:sp>
          <p:sp>
            <p:nvSpPr>
              <p:cNvPr id="1126" name="TextBox 1125">
                <a:extLst>
                  <a:ext uri="{FF2B5EF4-FFF2-40B4-BE49-F238E27FC236}">
                    <a16:creationId xmlns:a16="http://schemas.microsoft.com/office/drawing/2014/main" id="{31A3B060-E92D-7786-78AD-6931F24D4E65}"/>
                  </a:ext>
                </a:extLst>
              </p:cNvPr>
              <p:cNvSpPr txBox="1"/>
              <p:nvPr/>
            </p:nvSpPr>
            <p:spPr>
              <a:xfrm>
                <a:off x="2565789"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a:t>
                </a:r>
              </a:p>
            </p:txBody>
          </p:sp>
          <p:sp>
            <p:nvSpPr>
              <p:cNvPr id="1127" name="TextBox 1126">
                <a:extLst>
                  <a:ext uri="{FF2B5EF4-FFF2-40B4-BE49-F238E27FC236}">
                    <a16:creationId xmlns:a16="http://schemas.microsoft.com/office/drawing/2014/main" id="{BC5ADA85-5C55-8736-D157-06CF3DB00EE4}"/>
                  </a:ext>
                </a:extLst>
              </p:cNvPr>
              <p:cNvSpPr txBox="1"/>
              <p:nvPr/>
            </p:nvSpPr>
            <p:spPr>
              <a:xfrm>
                <a:off x="2850010"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4</a:t>
                </a:r>
              </a:p>
            </p:txBody>
          </p:sp>
          <p:sp>
            <p:nvSpPr>
              <p:cNvPr id="1128" name="TextBox 1127">
                <a:extLst>
                  <a:ext uri="{FF2B5EF4-FFF2-40B4-BE49-F238E27FC236}">
                    <a16:creationId xmlns:a16="http://schemas.microsoft.com/office/drawing/2014/main" id="{3F04036D-7A9F-E549-3DAC-B3AB5EFCC1B2}"/>
                  </a:ext>
                </a:extLst>
              </p:cNvPr>
              <p:cNvSpPr txBox="1"/>
              <p:nvPr/>
            </p:nvSpPr>
            <p:spPr>
              <a:xfrm>
                <a:off x="3134233"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5</a:t>
                </a:r>
              </a:p>
            </p:txBody>
          </p:sp>
          <p:sp>
            <p:nvSpPr>
              <p:cNvPr id="1129" name="TextBox 1128">
                <a:extLst>
                  <a:ext uri="{FF2B5EF4-FFF2-40B4-BE49-F238E27FC236}">
                    <a16:creationId xmlns:a16="http://schemas.microsoft.com/office/drawing/2014/main" id="{CF4087CE-3705-2A0D-AE89-2881330AD84E}"/>
                  </a:ext>
                </a:extLst>
              </p:cNvPr>
              <p:cNvSpPr txBox="1"/>
              <p:nvPr/>
            </p:nvSpPr>
            <p:spPr>
              <a:xfrm>
                <a:off x="3418644"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6</a:t>
                </a:r>
              </a:p>
            </p:txBody>
          </p:sp>
          <p:sp>
            <p:nvSpPr>
              <p:cNvPr id="1130" name="TextBox 1129">
                <a:extLst>
                  <a:ext uri="{FF2B5EF4-FFF2-40B4-BE49-F238E27FC236}">
                    <a16:creationId xmlns:a16="http://schemas.microsoft.com/office/drawing/2014/main" id="{5302CA80-7475-0C10-3EA2-DF47F846CEF8}"/>
                  </a:ext>
                </a:extLst>
              </p:cNvPr>
              <p:cNvSpPr txBox="1"/>
              <p:nvPr/>
            </p:nvSpPr>
            <p:spPr>
              <a:xfrm>
                <a:off x="3702867"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7</a:t>
                </a:r>
              </a:p>
            </p:txBody>
          </p:sp>
          <p:sp>
            <p:nvSpPr>
              <p:cNvPr id="1131" name="TextBox 1130">
                <a:extLst>
                  <a:ext uri="{FF2B5EF4-FFF2-40B4-BE49-F238E27FC236}">
                    <a16:creationId xmlns:a16="http://schemas.microsoft.com/office/drawing/2014/main" id="{2398DDA6-550B-F853-1489-CB883E58F696}"/>
                  </a:ext>
                </a:extLst>
              </p:cNvPr>
              <p:cNvSpPr txBox="1"/>
              <p:nvPr/>
            </p:nvSpPr>
            <p:spPr>
              <a:xfrm>
                <a:off x="3987278"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8</a:t>
                </a:r>
              </a:p>
            </p:txBody>
          </p:sp>
          <p:sp>
            <p:nvSpPr>
              <p:cNvPr id="1132" name="TextBox 1131">
                <a:extLst>
                  <a:ext uri="{FF2B5EF4-FFF2-40B4-BE49-F238E27FC236}">
                    <a16:creationId xmlns:a16="http://schemas.microsoft.com/office/drawing/2014/main" id="{47BEF86F-E0C6-9C83-164A-2151E180F8BA}"/>
                  </a:ext>
                </a:extLst>
              </p:cNvPr>
              <p:cNvSpPr txBox="1"/>
              <p:nvPr/>
            </p:nvSpPr>
            <p:spPr>
              <a:xfrm>
                <a:off x="4271501" y="9438197"/>
                <a:ext cx="590839"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9</a:t>
                </a:r>
              </a:p>
            </p:txBody>
          </p:sp>
          <p:sp>
            <p:nvSpPr>
              <p:cNvPr id="1133" name="TextBox 1132">
                <a:extLst>
                  <a:ext uri="{FF2B5EF4-FFF2-40B4-BE49-F238E27FC236}">
                    <a16:creationId xmlns:a16="http://schemas.microsoft.com/office/drawing/2014/main" id="{0F9DE29B-9E1F-14F0-9520-1EFAC666974D}"/>
                  </a:ext>
                </a:extLst>
              </p:cNvPr>
              <p:cNvSpPr txBox="1"/>
              <p:nvPr/>
            </p:nvSpPr>
            <p:spPr>
              <a:xfrm>
                <a:off x="4508991"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a:t>
                </a:r>
              </a:p>
            </p:txBody>
          </p:sp>
          <p:sp>
            <p:nvSpPr>
              <p:cNvPr id="1134" name="TextBox 1133">
                <a:extLst>
                  <a:ext uri="{FF2B5EF4-FFF2-40B4-BE49-F238E27FC236}">
                    <a16:creationId xmlns:a16="http://schemas.microsoft.com/office/drawing/2014/main" id="{96BB6B55-3180-CC34-9150-1C68FF4D8468}"/>
                  </a:ext>
                </a:extLst>
              </p:cNvPr>
              <p:cNvSpPr txBox="1"/>
              <p:nvPr/>
            </p:nvSpPr>
            <p:spPr>
              <a:xfrm>
                <a:off x="4793401"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11</a:t>
                </a:r>
              </a:p>
            </p:txBody>
          </p:sp>
          <p:sp>
            <p:nvSpPr>
              <p:cNvPr id="1135" name="TextBox 1134">
                <a:extLst>
                  <a:ext uri="{FF2B5EF4-FFF2-40B4-BE49-F238E27FC236}">
                    <a16:creationId xmlns:a16="http://schemas.microsoft.com/office/drawing/2014/main" id="{CDD3B615-0B22-149F-DC73-E32A8893FD3A}"/>
                  </a:ext>
                </a:extLst>
              </p:cNvPr>
              <p:cNvSpPr txBox="1"/>
              <p:nvPr/>
            </p:nvSpPr>
            <p:spPr>
              <a:xfrm>
                <a:off x="5081513"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12</a:t>
                </a:r>
              </a:p>
            </p:txBody>
          </p:sp>
          <p:sp>
            <p:nvSpPr>
              <p:cNvPr id="1136" name="TextBox 1135">
                <a:extLst>
                  <a:ext uri="{FF2B5EF4-FFF2-40B4-BE49-F238E27FC236}">
                    <a16:creationId xmlns:a16="http://schemas.microsoft.com/office/drawing/2014/main" id="{9F339AB8-27AA-C685-77E3-1035A3F6B9A9}"/>
                  </a:ext>
                </a:extLst>
              </p:cNvPr>
              <p:cNvSpPr txBox="1"/>
              <p:nvPr/>
            </p:nvSpPr>
            <p:spPr>
              <a:xfrm>
                <a:off x="5361870"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13</a:t>
                </a:r>
              </a:p>
            </p:txBody>
          </p:sp>
          <p:sp>
            <p:nvSpPr>
              <p:cNvPr id="1137" name="TextBox 1136">
                <a:extLst>
                  <a:ext uri="{FF2B5EF4-FFF2-40B4-BE49-F238E27FC236}">
                    <a16:creationId xmlns:a16="http://schemas.microsoft.com/office/drawing/2014/main" id="{8C1DFD6A-DBCD-4CE9-1AB4-8C1D16794D72}"/>
                  </a:ext>
                </a:extLst>
              </p:cNvPr>
              <p:cNvSpPr txBox="1"/>
              <p:nvPr/>
            </p:nvSpPr>
            <p:spPr>
              <a:xfrm>
                <a:off x="5646008"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14</a:t>
                </a:r>
              </a:p>
            </p:txBody>
          </p:sp>
          <p:sp>
            <p:nvSpPr>
              <p:cNvPr id="1138" name="TextBox 1137">
                <a:extLst>
                  <a:ext uri="{FF2B5EF4-FFF2-40B4-BE49-F238E27FC236}">
                    <a16:creationId xmlns:a16="http://schemas.microsoft.com/office/drawing/2014/main" id="{5666662F-529B-25DE-3071-91B6930F38CB}"/>
                  </a:ext>
                </a:extLst>
              </p:cNvPr>
              <p:cNvSpPr txBox="1"/>
              <p:nvPr/>
            </p:nvSpPr>
            <p:spPr>
              <a:xfrm>
                <a:off x="5930506"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15</a:t>
                </a:r>
              </a:p>
            </p:txBody>
          </p:sp>
          <p:sp>
            <p:nvSpPr>
              <p:cNvPr id="1139" name="TextBox 1138">
                <a:extLst>
                  <a:ext uri="{FF2B5EF4-FFF2-40B4-BE49-F238E27FC236}">
                    <a16:creationId xmlns:a16="http://schemas.microsoft.com/office/drawing/2014/main" id="{624AF6FD-5703-C917-9812-74E50A24BB97}"/>
                  </a:ext>
                </a:extLst>
              </p:cNvPr>
              <p:cNvSpPr txBox="1"/>
              <p:nvPr/>
            </p:nvSpPr>
            <p:spPr>
              <a:xfrm>
                <a:off x="6214748"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16</a:t>
                </a:r>
              </a:p>
            </p:txBody>
          </p:sp>
          <p:sp>
            <p:nvSpPr>
              <p:cNvPr id="1140" name="TextBox 1139">
                <a:extLst>
                  <a:ext uri="{FF2B5EF4-FFF2-40B4-BE49-F238E27FC236}">
                    <a16:creationId xmlns:a16="http://schemas.microsoft.com/office/drawing/2014/main" id="{7CA5E314-C2FE-7B8A-AD19-3D68C782C914}"/>
                  </a:ext>
                </a:extLst>
              </p:cNvPr>
              <p:cNvSpPr txBox="1"/>
              <p:nvPr/>
            </p:nvSpPr>
            <p:spPr>
              <a:xfrm>
                <a:off x="6499076"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17</a:t>
                </a:r>
              </a:p>
            </p:txBody>
          </p:sp>
          <p:sp>
            <p:nvSpPr>
              <p:cNvPr id="1141" name="TextBox 1140">
                <a:extLst>
                  <a:ext uri="{FF2B5EF4-FFF2-40B4-BE49-F238E27FC236}">
                    <a16:creationId xmlns:a16="http://schemas.microsoft.com/office/drawing/2014/main" id="{49ED8548-3E14-0BEE-EB15-5B0952DB79C1}"/>
                  </a:ext>
                </a:extLst>
              </p:cNvPr>
              <p:cNvSpPr txBox="1"/>
              <p:nvPr/>
            </p:nvSpPr>
            <p:spPr>
              <a:xfrm>
                <a:off x="6783068" y="9440144"/>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18</a:t>
                </a:r>
              </a:p>
            </p:txBody>
          </p:sp>
          <p:sp>
            <p:nvSpPr>
              <p:cNvPr id="1142" name="TextBox 1141">
                <a:extLst>
                  <a:ext uri="{FF2B5EF4-FFF2-40B4-BE49-F238E27FC236}">
                    <a16:creationId xmlns:a16="http://schemas.microsoft.com/office/drawing/2014/main" id="{DF58625B-4E16-747B-F5C9-353E15AA8CCD}"/>
                  </a:ext>
                </a:extLst>
              </p:cNvPr>
              <p:cNvSpPr txBox="1"/>
              <p:nvPr/>
            </p:nvSpPr>
            <p:spPr>
              <a:xfrm>
                <a:off x="7067606"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19</a:t>
                </a:r>
              </a:p>
            </p:txBody>
          </p:sp>
          <p:sp>
            <p:nvSpPr>
              <p:cNvPr id="1143" name="TextBox 1142">
                <a:extLst>
                  <a:ext uri="{FF2B5EF4-FFF2-40B4-BE49-F238E27FC236}">
                    <a16:creationId xmlns:a16="http://schemas.microsoft.com/office/drawing/2014/main" id="{2B360D76-E86A-62E3-A5D5-0C8B342EF71B}"/>
                  </a:ext>
                </a:extLst>
              </p:cNvPr>
              <p:cNvSpPr txBox="1"/>
              <p:nvPr/>
            </p:nvSpPr>
            <p:spPr>
              <a:xfrm>
                <a:off x="7352019"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20</a:t>
                </a:r>
              </a:p>
            </p:txBody>
          </p:sp>
          <p:sp>
            <p:nvSpPr>
              <p:cNvPr id="1144" name="TextBox 1143">
                <a:extLst>
                  <a:ext uri="{FF2B5EF4-FFF2-40B4-BE49-F238E27FC236}">
                    <a16:creationId xmlns:a16="http://schemas.microsoft.com/office/drawing/2014/main" id="{C023A75D-3AA7-57C4-034F-97EB58DEA623}"/>
                  </a:ext>
                </a:extLst>
              </p:cNvPr>
              <p:cNvSpPr txBox="1"/>
              <p:nvPr/>
            </p:nvSpPr>
            <p:spPr>
              <a:xfrm>
                <a:off x="7636243"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21</a:t>
                </a:r>
              </a:p>
            </p:txBody>
          </p:sp>
          <p:sp>
            <p:nvSpPr>
              <p:cNvPr id="1145" name="TextBox 1144">
                <a:extLst>
                  <a:ext uri="{FF2B5EF4-FFF2-40B4-BE49-F238E27FC236}">
                    <a16:creationId xmlns:a16="http://schemas.microsoft.com/office/drawing/2014/main" id="{D9AC8896-C839-B5BA-999F-60BC324410A6}"/>
                  </a:ext>
                </a:extLst>
              </p:cNvPr>
              <p:cNvSpPr txBox="1"/>
              <p:nvPr/>
            </p:nvSpPr>
            <p:spPr>
              <a:xfrm>
                <a:off x="7920464"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22</a:t>
                </a:r>
              </a:p>
            </p:txBody>
          </p:sp>
          <p:sp>
            <p:nvSpPr>
              <p:cNvPr id="1146" name="TextBox 1145">
                <a:extLst>
                  <a:ext uri="{FF2B5EF4-FFF2-40B4-BE49-F238E27FC236}">
                    <a16:creationId xmlns:a16="http://schemas.microsoft.com/office/drawing/2014/main" id="{548B9D98-936A-1CEB-D018-C0F167E7C9BA}"/>
                  </a:ext>
                </a:extLst>
              </p:cNvPr>
              <p:cNvSpPr txBox="1"/>
              <p:nvPr/>
            </p:nvSpPr>
            <p:spPr>
              <a:xfrm>
                <a:off x="8204876"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23</a:t>
                </a:r>
              </a:p>
            </p:txBody>
          </p:sp>
          <p:sp>
            <p:nvSpPr>
              <p:cNvPr id="1147" name="TextBox 1146">
                <a:extLst>
                  <a:ext uri="{FF2B5EF4-FFF2-40B4-BE49-F238E27FC236}">
                    <a16:creationId xmlns:a16="http://schemas.microsoft.com/office/drawing/2014/main" id="{9F728087-DC11-8CD5-1DF7-8E07C68FD8B6}"/>
                  </a:ext>
                </a:extLst>
              </p:cNvPr>
              <p:cNvSpPr txBox="1"/>
              <p:nvPr/>
            </p:nvSpPr>
            <p:spPr>
              <a:xfrm>
                <a:off x="8489100"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24</a:t>
                </a:r>
              </a:p>
            </p:txBody>
          </p:sp>
          <p:sp>
            <p:nvSpPr>
              <p:cNvPr id="1148" name="TextBox 1147">
                <a:extLst>
                  <a:ext uri="{FF2B5EF4-FFF2-40B4-BE49-F238E27FC236}">
                    <a16:creationId xmlns:a16="http://schemas.microsoft.com/office/drawing/2014/main" id="{0C91C7D5-2C8B-EDC4-762E-006ADB72A41E}"/>
                  </a:ext>
                </a:extLst>
              </p:cNvPr>
              <p:cNvSpPr txBox="1"/>
              <p:nvPr/>
            </p:nvSpPr>
            <p:spPr>
              <a:xfrm>
                <a:off x="8773510"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25</a:t>
                </a:r>
              </a:p>
            </p:txBody>
          </p:sp>
          <p:sp>
            <p:nvSpPr>
              <p:cNvPr id="1149" name="TextBox 1148">
                <a:extLst>
                  <a:ext uri="{FF2B5EF4-FFF2-40B4-BE49-F238E27FC236}">
                    <a16:creationId xmlns:a16="http://schemas.microsoft.com/office/drawing/2014/main" id="{80A05035-91F9-B9CA-5365-360BF14691BC}"/>
                  </a:ext>
                </a:extLst>
              </p:cNvPr>
              <p:cNvSpPr txBox="1"/>
              <p:nvPr/>
            </p:nvSpPr>
            <p:spPr>
              <a:xfrm>
                <a:off x="9057734"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26</a:t>
                </a:r>
              </a:p>
            </p:txBody>
          </p:sp>
          <p:sp>
            <p:nvSpPr>
              <p:cNvPr id="1150" name="TextBox 1149">
                <a:extLst>
                  <a:ext uri="{FF2B5EF4-FFF2-40B4-BE49-F238E27FC236}">
                    <a16:creationId xmlns:a16="http://schemas.microsoft.com/office/drawing/2014/main" id="{34866341-A608-0CBE-6895-9AE341DE5EA2}"/>
                  </a:ext>
                </a:extLst>
              </p:cNvPr>
              <p:cNvSpPr txBox="1"/>
              <p:nvPr/>
            </p:nvSpPr>
            <p:spPr>
              <a:xfrm>
                <a:off x="9341958"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27</a:t>
                </a:r>
              </a:p>
            </p:txBody>
          </p:sp>
          <p:sp>
            <p:nvSpPr>
              <p:cNvPr id="1151" name="TextBox 1150">
                <a:extLst>
                  <a:ext uri="{FF2B5EF4-FFF2-40B4-BE49-F238E27FC236}">
                    <a16:creationId xmlns:a16="http://schemas.microsoft.com/office/drawing/2014/main" id="{11242F09-3846-C28F-1CDB-F373ED6A2CF8}"/>
                  </a:ext>
                </a:extLst>
              </p:cNvPr>
              <p:cNvSpPr txBox="1"/>
              <p:nvPr/>
            </p:nvSpPr>
            <p:spPr>
              <a:xfrm>
                <a:off x="9612465"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28</a:t>
                </a:r>
              </a:p>
            </p:txBody>
          </p:sp>
          <p:sp>
            <p:nvSpPr>
              <p:cNvPr id="1152" name="TextBox 1151">
                <a:extLst>
                  <a:ext uri="{FF2B5EF4-FFF2-40B4-BE49-F238E27FC236}">
                    <a16:creationId xmlns:a16="http://schemas.microsoft.com/office/drawing/2014/main" id="{B7116343-DAF7-2999-495B-0F8964FF2EE4}"/>
                  </a:ext>
                </a:extLst>
              </p:cNvPr>
              <p:cNvSpPr txBox="1"/>
              <p:nvPr/>
            </p:nvSpPr>
            <p:spPr>
              <a:xfrm>
                <a:off x="9910613"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29</a:t>
                </a:r>
              </a:p>
            </p:txBody>
          </p:sp>
          <p:sp>
            <p:nvSpPr>
              <p:cNvPr id="1153" name="TextBox 1152">
                <a:extLst>
                  <a:ext uri="{FF2B5EF4-FFF2-40B4-BE49-F238E27FC236}">
                    <a16:creationId xmlns:a16="http://schemas.microsoft.com/office/drawing/2014/main" id="{9D3B2581-0181-0BB6-7E08-2A6677E2B2D8}"/>
                  </a:ext>
                </a:extLst>
              </p:cNvPr>
              <p:cNvSpPr txBox="1"/>
              <p:nvPr/>
            </p:nvSpPr>
            <p:spPr>
              <a:xfrm>
                <a:off x="10196935"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30</a:t>
                </a:r>
              </a:p>
            </p:txBody>
          </p:sp>
          <p:sp>
            <p:nvSpPr>
              <p:cNvPr id="1154" name="TextBox 1153">
                <a:extLst>
                  <a:ext uri="{FF2B5EF4-FFF2-40B4-BE49-F238E27FC236}">
                    <a16:creationId xmlns:a16="http://schemas.microsoft.com/office/drawing/2014/main" id="{44FB9E2C-5053-C954-390F-1C90CE4A61E7}"/>
                  </a:ext>
                </a:extLst>
              </p:cNvPr>
              <p:cNvSpPr txBox="1"/>
              <p:nvPr/>
            </p:nvSpPr>
            <p:spPr>
              <a:xfrm>
                <a:off x="10481138"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31</a:t>
                </a:r>
              </a:p>
            </p:txBody>
          </p:sp>
          <p:sp>
            <p:nvSpPr>
              <p:cNvPr id="1155" name="TextBox 1154">
                <a:extLst>
                  <a:ext uri="{FF2B5EF4-FFF2-40B4-BE49-F238E27FC236}">
                    <a16:creationId xmlns:a16="http://schemas.microsoft.com/office/drawing/2014/main" id="{9D3AC0B5-218B-CF40-E7CA-F947FE8EC387}"/>
                  </a:ext>
                </a:extLst>
              </p:cNvPr>
              <p:cNvSpPr txBox="1"/>
              <p:nvPr/>
            </p:nvSpPr>
            <p:spPr>
              <a:xfrm>
                <a:off x="10765383"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32</a:t>
                </a:r>
              </a:p>
            </p:txBody>
          </p:sp>
          <p:sp>
            <p:nvSpPr>
              <p:cNvPr id="1156" name="TextBox 1155">
                <a:extLst>
                  <a:ext uri="{FF2B5EF4-FFF2-40B4-BE49-F238E27FC236}">
                    <a16:creationId xmlns:a16="http://schemas.microsoft.com/office/drawing/2014/main" id="{8B4BDC9F-6FE9-0700-72F9-0F81E25F0EF1}"/>
                  </a:ext>
                </a:extLst>
              </p:cNvPr>
              <p:cNvSpPr txBox="1"/>
              <p:nvPr/>
            </p:nvSpPr>
            <p:spPr>
              <a:xfrm>
                <a:off x="11035866"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33</a:t>
                </a:r>
              </a:p>
            </p:txBody>
          </p:sp>
          <p:sp>
            <p:nvSpPr>
              <p:cNvPr id="1157" name="TextBox 1156">
                <a:extLst>
                  <a:ext uri="{FF2B5EF4-FFF2-40B4-BE49-F238E27FC236}">
                    <a16:creationId xmlns:a16="http://schemas.microsoft.com/office/drawing/2014/main" id="{109428B3-B41E-409A-C090-C75D940CA6AE}"/>
                  </a:ext>
                </a:extLst>
              </p:cNvPr>
              <p:cNvSpPr txBox="1"/>
              <p:nvPr/>
            </p:nvSpPr>
            <p:spPr>
              <a:xfrm>
                <a:off x="11334038" y="9438197"/>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34</a:t>
                </a:r>
              </a:p>
            </p:txBody>
          </p:sp>
        </p:grpSp>
        <p:sp>
          <p:nvSpPr>
            <p:cNvPr id="1113" name="TextBox 1112">
              <a:extLst>
                <a:ext uri="{FF2B5EF4-FFF2-40B4-BE49-F238E27FC236}">
                  <a16:creationId xmlns:a16="http://schemas.microsoft.com/office/drawing/2014/main" id="{971EF320-3024-2543-F5CA-AF095DC3CEAE}"/>
                </a:ext>
              </a:extLst>
            </p:cNvPr>
            <p:cNvSpPr txBox="1"/>
            <p:nvPr/>
          </p:nvSpPr>
          <p:spPr>
            <a:xfrm>
              <a:off x="5722777" y="10527267"/>
              <a:ext cx="1313352"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Months</a:t>
              </a:r>
              <a:endParaRPr lang="en-US" sz="525" b="1" kern="0" dirty="0">
                <a:solidFill>
                  <a:srgbClr val="000000"/>
                </a:solidFill>
                <a:latin typeface="Helvetica-Bold"/>
                <a:ea typeface="+mn-ea"/>
                <a:cs typeface="+mn-cs"/>
                <a:sym typeface="Helvetica-Bold"/>
                <a:rtl val="0"/>
              </a:endParaRPr>
            </a:p>
          </p:txBody>
        </p:sp>
        <p:grpSp>
          <p:nvGrpSpPr>
            <p:cNvPr id="1114" name="Group 1113">
              <a:extLst>
                <a:ext uri="{FF2B5EF4-FFF2-40B4-BE49-F238E27FC236}">
                  <a16:creationId xmlns:a16="http://schemas.microsoft.com/office/drawing/2014/main" id="{2AA2B28C-9D17-7DBC-4A5D-00231F0C5165}"/>
                </a:ext>
              </a:extLst>
            </p:cNvPr>
            <p:cNvGrpSpPr/>
            <p:nvPr/>
          </p:nvGrpSpPr>
          <p:grpSpPr>
            <a:xfrm>
              <a:off x="1084191" y="4069922"/>
              <a:ext cx="787500" cy="6192985"/>
              <a:chOff x="1084191" y="3289488"/>
              <a:chExt cx="787500" cy="6192985"/>
            </a:xfrm>
          </p:grpSpPr>
          <p:sp>
            <p:nvSpPr>
              <p:cNvPr id="1117" name="TextBox 1116">
                <a:extLst>
                  <a:ext uri="{FF2B5EF4-FFF2-40B4-BE49-F238E27FC236}">
                    <a16:creationId xmlns:a16="http://schemas.microsoft.com/office/drawing/2014/main" id="{F5D97B54-A053-B9E9-36EE-767BC70A98A7}"/>
                  </a:ext>
                </a:extLst>
              </p:cNvPr>
              <p:cNvSpPr txBox="1"/>
              <p:nvPr/>
            </p:nvSpPr>
            <p:spPr>
              <a:xfrm>
                <a:off x="1271090" y="9020749"/>
                <a:ext cx="59084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0</a:t>
                </a:r>
              </a:p>
            </p:txBody>
          </p:sp>
          <p:sp>
            <p:nvSpPr>
              <p:cNvPr id="1118" name="TextBox 1117">
                <a:extLst>
                  <a:ext uri="{FF2B5EF4-FFF2-40B4-BE49-F238E27FC236}">
                    <a16:creationId xmlns:a16="http://schemas.microsoft.com/office/drawing/2014/main" id="{5D7CF39A-7C2F-0071-0541-646B9133D88A}"/>
                  </a:ext>
                </a:extLst>
              </p:cNvPr>
              <p:cNvSpPr txBox="1"/>
              <p:nvPr/>
            </p:nvSpPr>
            <p:spPr>
              <a:xfrm>
                <a:off x="1177638" y="7874581"/>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20</a:t>
                </a:r>
              </a:p>
            </p:txBody>
          </p:sp>
          <p:sp>
            <p:nvSpPr>
              <p:cNvPr id="1119" name="TextBox 1118">
                <a:extLst>
                  <a:ext uri="{FF2B5EF4-FFF2-40B4-BE49-F238E27FC236}">
                    <a16:creationId xmlns:a16="http://schemas.microsoft.com/office/drawing/2014/main" id="{2B9F7B8D-63D4-7AB0-D214-C63309246E6F}"/>
                  </a:ext>
                </a:extLst>
              </p:cNvPr>
              <p:cNvSpPr txBox="1"/>
              <p:nvPr/>
            </p:nvSpPr>
            <p:spPr>
              <a:xfrm>
                <a:off x="1177638" y="6728221"/>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40</a:t>
                </a:r>
              </a:p>
            </p:txBody>
          </p:sp>
          <p:sp>
            <p:nvSpPr>
              <p:cNvPr id="1120" name="TextBox 1119">
                <a:extLst>
                  <a:ext uri="{FF2B5EF4-FFF2-40B4-BE49-F238E27FC236}">
                    <a16:creationId xmlns:a16="http://schemas.microsoft.com/office/drawing/2014/main" id="{C1028EC9-513A-1D16-7F2A-DD2F53288CEF}"/>
                  </a:ext>
                </a:extLst>
              </p:cNvPr>
              <p:cNvSpPr txBox="1"/>
              <p:nvPr/>
            </p:nvSpPr>
            <p:spPr>
              <a:xfrm>
                <a:off x="1177638" y="5582056"/>
                <a:ext cx="689167" cy="461724"/>
              </a:xfrm>
              <a:prstGeom prst="rect">
                <a:avLst/>
              </a:prstGeom>
              <a:noFill/>
            </p:spPr>
            <p:txBody>
              <a:bodyPr wrap="none" rtlCol="0">
                <a:spAutoFit/>
              </a:bodyPr>
              <a:lstStyle/>
              <a:p>
                <a:pPr defTabSz="342832" fontAlgn="auto">
                  <a:spcBef>
                    <a:spcPts val="0"/>
                  </a:spcBef>
                  <a:spcAft>
                    <a:spcPts val="0"/>
                  </a:spcAft>
                  <a:defRPr/>
                </a:pPr>
                <a:r>
                  <a:rPr lang="en-US" sz="525" kern="0" dirty="0">
                    <a:solidFill>
                      <a:srgbClr val="000000"/>
                    </a:solidFill>
                    <a:latin typeface="Helvetica"/>
                    <a:ea typeface="+mn-ea"/>
                    <a:cs typeface="+mn-cs"/>
                    <a:sym typeface="Helvetica"/>
                    <a:rtl val="0"/>
                  </a:rPr>
                  <a:t>60</a:t>
                </a:r>
              </a:p>
            </p:txBody>
          </p:sp>
          <p:sp>
            <p:nvSpPr>
              <p:cNvPr id="1121" name="TextBox 1120">
                <a:extLst>
                  <a:ext uri="{FF2B5EF4-FFF2-40B4-BE49-F238E27FC236}">
                    <a16:creationId xmlns:a16="http://schemas.microsoft.com/office/drawing/2014/main" id="{B75F13C3-19DB-375C-CB5F-5F1F6CD7CD87}"/>
                  </a:ext>
                </a:extLst>
              </p:cNvPr>
              <p:cNvSpPr txBox="1"/>
              <p:nvPr/>
            </p:nvSpPr>
            <p:spPr>
              <a:xfrm>
                <a:off x="1177638" y="4435675"/>
                <a:ext cx="689167"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80</a:t>
                </a:r>
              </a:p>
            </p:txBody>
          </p:sp>
          <p:sp>
            <p:nvSpPr>
              <p:cNvPr id="1122" name="TextBox 1121">
                <a:extLst>
                  <a:ext uri="{FF2B5EF4-FFF2-40B4-BE49-F238E27FC236}">
                    <a16:creationId xmlns:a16="http://schemas.microsoft.com/office/drawing/2014/main" id="{D75A7DFB-A004-6D9C-994C-0C233471CD82}"/>
                  </a:ext>
                </a:extLst>
              </p:cNvPr>
              <p:cNvSpPr txBox="1"/>
              <p:nvPr/>
            </p:nvSpPr>
            <p:spPr>
              <a:xfrm>
                <a:off x="1084191" y="3289488"/>
                <a:ext cx="787500" cy="461724"/>
              </a:xfrm>
              <a:prstGeom prst="rect">
                <a:avLst/>
              </a:prstGeom>
              <a:noFill/>
            </p:spPr>
            <p:txBody>
              <a:bodyPr wrap="none" rtlCol="0">
                <a:spAutoFit/>
              </a:bodyPr>
              <a:lstStyle/>
              <a:p>
                <a:pPr defTabSz="342832" fontAlgn="auto">
                  <a:spcBef>
                    <a:spcPts val="0"/>
                  </a:spcBef>
                  <a:spcAft>
                    <a:spcPts val="0"/>
                  </a:spcAft>
                  <a:defRPr/>
                </a:pPr>
                <a:r>
                  <a:rPr lang="en-US" sz="525" kern="0">
                    <a:solidFill>
                      <a:srgbClr val="000000"/>
                    </a:solidFill>
                    <a:latin typeface="Helvetica"/>
                    <a:ea typeface="+mn-ea"/>
                    <a:cs typeface="+mn-cs"/>
                    <a:sym typeface="Helvetica"/>
                    <a:rtl val="0"/>
                  </a:rPr>
                  <a:t>100</a:t>
                </a:r>
              </a:p>
            </p:txBody>
          </p:sp>
        </p:grpSp>
        <p:sp>
          <p:nvSpPr>
            <p:cNvPr id="1115" name="TextBox 1114">
              <a:extLst>
                <a:ext uri="{FF2B5EF4-FFF2-40B4-BE49-F238E27FC236}">
                  <a16:creationId xmlns:a16="http://schemas.microsoft.com/office/drawing/2014/main" id="{6641EA5D-EC78-E6D3-045B-31767707BB48}"/>
                </a:ext>
              </a:extLst>
            </p:cNvPr>
            <p:cNvSpPr txBox="1"/>
            <p:nvPr/>
          </p:nvSpPr>
          <p:spPr>
            <a:xfrm rot="16200000">
              <a:off x="-1162439" y="6823283"/>
              <a:ext cx="3916969" cy="523289"/>
            </a:xfrm>
            <a:prstGeom prst="rect">
              <a:avLst/>
            </a:prstGeom>
            <a:noFill/>
          </p:spPr>
          <p:txBody>
            <a:bodyPr wrap="none" rtlCol="0">
              <a:spAutoFit/>
            </a:bodyPr>
            <a:lstStyle/>
            <a:p>
              <a:pPr defTabSz="342832" fontAlgn="auto">
                <a:spcBef>
                  <a:spcPts val="0"/>
                </a:spcBef>
                <a:spcAft>
                  <a:spcPts val="0"/>
                </a:spcAft>
                <a:defRPr/>
              </a:pPr>
              <a:r>
                <a:rPr lang="en-US" sz="675" b="1" kern="0" dirty="0">
                  <a:solidFill>
                    <a:srgbClr val="000000"/>
                  </a:solidFill>
                  <a:latin typeface="Helvetica-Bold"/>
                  <a:ea typeface="+mn-ea"/>
                  <a:cs typeface="+mn-cs"/>
                  <a:sym typeface="Helvetica-Bold"/>
                  <a:rtl val="0"/>
                </a:rPr>
                <a:t>Overall Survival Probability (%)</a:t>
              </a:r>
            </a:p>
          </p:txBody>
        </p:sp>
      </p:grpSp>
      <p:grpSp>
        <p:nvGrpSpPr>
          <p:cNvPr id="1039" name="Group 1038">
            <a:extLst>
              <a:ext uri="{FF2B5EF4-FFF2-40B4-BE49-F238E27FC236}">
                <a16:creationId xmlns:a16="http://schemas.microsoft.com/office/drawing/2014/main" id="{E5116DC0-2997-8282-BB4F-CCAA1820C5A2}"/>
              </a:ext>
            </a:extLst>
          </p:cNvPr>
          <p:cNvGrpSpPr/>
          <p:nvPr/>
        </p:nvGrpSpPr>
        <p:grpSpPr>
          <a:xfrm>
            <a:off x="4526205" y="3902490"/>
            <a:ext cx="4460473" cy="465302"/>
            <a:chOff x="153987" y="10200608"/>
            <a:chExt cx="11802585" cy="1240966"/>
          </a:xfrm>
        </p:grpSpPr>
        <p:sp>
          <p:nvSpPr>
            <p:cNvPr id="1040" name="TextBox 1039">
              <a:extLst>
                <a:ext uri="{FF2B5EF4-FFF2-40B4-BE49-F238E27FC236}">
                  <a16:creationId xmlns:a16="http://schemas.microsoft.com/office/drawing/2014/main" id="{6852D610-1752-4C95-5F8F-62F9CD417996}"/>
                </a:ext>
              </a:extLst>
            </p:cNvPr>
            <p:cNvSpPr txBox="1"/>
            <p:nvPr/>
          </p:nvSpPr>
          <p:spPr>
            <a:xfrm>
              <a:off x="360341" y="10200608"/>
              <a:ext cx="1409063" cy="461724"/>
            </a:xfrm>
            <a:prstGeom prst="rect">
              <a:avLst/>
            </a:prstGeom>
            <a:noFill/>
          </p:spPr>
          <p:txBody>
            <a:bodyPr wrap="none" rtlCol="0">
              <a:spAutoFit/>
            </a:bodyPr>
            <a:lstStyle/>
            <a:p>
              <a:pPr defTabSz="342832" fontAlgn="auto">
                <a:spcBef>
                  <a:spcPts val="0"/>
                </a:spcBef>
                <a:spcAft>
                  <a:spcPts val="0"/>
                </a:spcAft>
                <a:defRPr/>
              </a:pPr>
              <a:r>
                <a:rPr lang="en-US" sz="525" b="1" kern="0" dirty="0">
                  <a:solidFill>
                    <a:srgbClr val="000000"/>
                  </a:solidFill>
                  <a:latin typeface="Helvetica-Bold"/>
                  <a:ea typeface="+mn-ea"/>
                  <a:cs typeface="+mn-cs"/>
                  <a:sym typeface="Helvetica-Bold"/>
                  <a:rtl val="0"/>
                </a:rPr>
                <a:t>No. at Risk</a:t>
              </a:r>
            </a:p>
          </p:txBody>
        </p:sp>
        <p:sp>
          <p:nvSpPr>
            <p:cNvPr id="1041" name="TextBox 1040">
              <a:extLst>
                <a:ext uri="{FF2B5EF4-FFF2-40B4-BE49-F238E27FC236}">
                  <a16:creationId xmlns:a16="http://schemas.microsoft.com/office/drawing/2014/main" id="{26D93BA5-C256-A4AB-92DE-3E207B354000}"/>
                </a:ext>
              </a:extLst>
            </p:cNvPr>
            <p:cNvSpPr txBox="1"/>
            <p:nvPr/>
          </p:nvSpPr>
          <p:spPr>
            <a:xfrm>
              <a:off x="1629823"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373</a:t>
              </a:r>
            </a:p>
          </p:txBody>
        </p:sp>
        <p:sp>
          <p:nvSpPr>
            <p:cNvPr id="1042" name="TextBox 1041">
              <a:extLst>
                <a:ext uri="{FF2B5EF4-FFF2-40B4-BE49-F238E27FC236}">
                  <a16:creationId xmlns:a16="http://schemas.microsoft.com/office/drawing/2014/main" id="{0283D503-4242-383D-6BE7-F22BB85A2326}"/>
                </a:ext>
              </a:extLst>
            </p:cNvPr>
            <p:cNvSpPr txBox="1"/>
            <p:nvPr/>
          </p:nvSpPr>
          <p:spPr>
            <a:xfrm>
              <a:off x="153987" y="10527605"/>
              <a:ext cx="1332540" cy="615632"/>
            </a:xfrm>
            <a:prstGeom prst="rect">
              <a:avLst/>
            </a:prstGeom>
            <a:noFill/>
          </p:spPr>
          <p:txBody>
            <a:bodyPr wrap="square" rtlCol="0">
              <a:spAutoFit/>
            </a:bodyPr>
            <a:lstStyle/>
            <a:p>
              <a:pPr algn="r" defTabSz="342832" fontAlgn="auto">
                <a:spcBef>
                  <a:spcPts val="0"/>
                </a:spcBef>
                <a:spcAft>
                  <a:spcPts val="0"/>
                </a:spcAft>
                <a:defRPr/>
              </a:pPr>
              <a:r>
                <a:rPr lang="en-US" sz="450" kern="0" dirty="0">
                  <a:solidFill>
                    <a:srgbClr val="000000"/>
                  </a:solidFill>
                  <a:latin typeface="Helvetica"/>
                  <a:ea typeface="+mn-ea"/>
                  <a:cs typeface="+mn-cs"/>
                  <a:sym typeface="Helvetica"/>
                  <a:rtl val="0"/>
                </a:rPr>
                <a:t>T-DXd (n=373):</a:t>
              </a:r>
            </a:p>
          </p:txBody>
        </p:sp>
        <p:sp>
          <p:nvSpPr>
            <p:cNvPr id="1043" name="TextBox 1042">
              <a:extLst>
                <a:ext uri="{FF2B5EF4-FFF2-40B4-BE49-F238E27FC236}">
                  <a16:creationId xmlns:a16="http://schemas.microsoft.com/office/drawing/2014/main" id="{458C0CF7-EF97-442F-1A03-E70CF3D75311}"/>
                </a:ext>
              </a:extLst>
            </p:cNvPr>
            <p:cNvSpPr txBox="1"/>
            <p:nvPr/>
          </p:nvSpPr>
          <p:spPr>
            <a:xfrm>
              <a:off x="1919927"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366</a:t>
              </a:r>
            </a:p>
          </p:txBody>
        </p:sp>
        <p:sp>
          <p:nvSpPr>
            <p:cNvPr id="1044" name="TextBox 1043">
              <a:extLst>
                <a:ext uri="{FF2B5EF4-FFF2-40B4-BE49-F238E27FC236}">
                  <a16:creationId xmlns:a16="http://schemas.microsoft.com/office/drawing/2014/main" id="{1E2B2906-1AF6-B1B6-2E08-F544A0472401}"/>
                </a:ext>
              </a:extLst>
            </p:cNvPr>
            <p:cNvSpPr txBox="1"/>
            <p:nvPr/>
          </p:nvSpPr>
          <p:spPr>
            <a:xfrm>
              <a:off x="2214161"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363</a:t>
              </a:r>
            </a:p>
          </p:txBody>
        </p:sp>
        <p:sp>
          <p:nvSpPr>
            <p:cNvPr id="1045" name="TextBox 1044">
              <a:extLst>
                <a:ext uri="{FF2B5EF4-FFF2-40B4-BE49-F238E27FC236}">
                  <a16:creationId xmlns:a16="http://schemas.microsoft.com/office/drawing/2014/main" id="{4F099DC8-18EE-F954-2CA9-0DF74B0D26F1}"/>
                </a:ext>
              </a:extLst>
            </p:cNvPr>
            <p:cNvSpPr txBox="1"/>
            <p:nvPr/>
          </p:nvSpPr>
          <p:spPr>
            <a:xfrm>
              <a:off x="2488733"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357</a:t>
              </a:r>
            </a:p>
          </p:txBody>
        </p:sp>
        <p:sp>
          <p:nvSpPr>
            <p:cNvPr id="1046" name="TextBox 1045">
              <a:extLst>
                <a:ext uri="{FF2B5EF4-FFF2-40B4-BE49-F238E27FC236}">
                  <a16:creationId xmlns:a16="http://schemas.microsoft.com/office/drawing/2014/main" id="{A29C4387-983A-6C71-217F-41F2EED763B8}"/>
                </a:ext>
              </a:extLst>
            </p:cNvPr>
            <p:cNvSpPr txBox="1"/>
            <p:nvPr/>
          </p:nvSpPr>
          <p:spPr>
            <a:xfrm>
              <a:off x="2773042"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351</a:t>
              </a:r>
            </a:p>
          </p:txBody>
        </p:sp>
        <p:sp>
          <p:nvSpPr>
            <p:cNvPr id="1047" name="TextBox 1046">
              <a:extLst>
                <a:ext uri="{FF2B5EF4-FFF2-40B4-BE49-F238E27FC236}">
                  <a16:creationId xmlns:a16="http://schemas.microsoft.com/office/drawing/2014/main" id="{7A5D5C96-424E-FC19-E94C-EB1918C3926E}"/>
                </a:ext>
              </a:extLst>
            </p:cNvPr>
            <p:cNvSpPr txBox="1"/>
            <p:nvPr/>
          </p:nvSpPr>
          <p:spPr>
            <a:xfrm>
              <a:off x="3057377"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344</a:t>
              </a:r>
            </a:p>
          </p:txBody>
        </p:sp>
        <p:sp>
          <p:nvSpPr>
            <p:cNvPr id="1048" name="TextBox 1047">
              <a:extLst>
                <a:ext uri="{FF2B5EF4-FFF2-40B4-BE49-F238E27FC236}">
                  <a16:creationId xmlns:a16="http://schemas.microsoft.com/office/drawing/2014/main" id="{45C1E6BD-1DD9-E8F8-5006-93E5A32170CB}"/>
                </a:ext>
              </a:extLst>
            </p:cNvPr>
            <p:cNvSpPr txBox="1"/>
            <p:nvPr/>
          </p:nvSpPr>
          <p:spPr>
            <a:xfrm>
              <a:off x="3341858"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338</a:t>
              </a:r>
            </a:p>
          </p:txBody>
        </p:sp>
        <p:sp>
          <p:nvSpPr>
            <p:cNvPr id="1049" name="TextBox 1048">
              <a:extLst>
                <a:ext uri="{FF2B5EF4-FFF2-40B4-BE49-F238E27FC236}">
                  <a16:creationId xmlns:a16="http://schemas.microsoft.com/office/drawing/2014/main" id="{C9BC799A-1416-D6D2-11A6-1E6719DF4E0E}"/>
                </a:ext>
              </a:extLst>
            </p:cNvPr>
            <p:cNvSpPr txBox="1"/>
            <p:nvPr/>
          </p:nvSpPr>
          <p:spPr>
            <a:xfrm>
              <a:off x="3626196"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326</a:t>
              </a:r>
            </a:p>
          </p:txBody>
        </p:sp>
        <p:sp>
          <p:nvSpPr>
            <p:cNvPr id="1050" name="TextBox 1049">
              <a:extLst>
                <a:ext uri="{FF2B5EF4-FFF2-40B4-BE49-F238E27FC236}">
                  <a16:creationId xmlns:a16="http://schemas.microsoft.com/office/drawing/2014/main" id="{9B8AEE49-DE9E-D8B2-91DC-6C4CCA4B3446}"/>
                </a:ext>
              </a:extLst>
            </p:cNvPr>
            <p:cNvSpPr txBox="1"/>
            <p:nvPr/>
          </p:nvSpPr>
          <p:spPr>
            <a:xfrm>
              <a:off x="3910698"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315</a:t>
              </a:r>
            </a:p>
          </p:txBody>
        </p:sp>
        <p:sp>
          <p:nvSpPr>
            <p:cNvPr id="1051" name="TextBox 1050">
              <a:extLst>
                <a:ext uri="{FF2B5EF4-FFF2-40B4-BE49-F238E27FC236}">
                  <a16:creationId xmlns:a16="http://schemas.microsoft.com/office/drawing/2014/main" id="{95C536AD-51AE-4F92-1B61-F047B2C52B53}"/>
                </a:ext>
              </a:extLst>
            </p:cNvPr>
            <p:cNvSpPr txBox="1"/>
            <p:nvPr/>
          </p:nvSpPr>
          <p:spPr>
            <a:xfrm>
              <a:off x="4195013"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309</a:t>
              </a:r>
            </a:p>
          </p:txBody>
        </p:sp>
        <p:sp>
          <p:nvSpPr>
            <p:cNvPr id="1052" name="TextBox 1051">
              <a:extLst>
                <a:ext uri="{FF2B5EF4-FFF2-40B4-BE49-F238E27FC236}">
                  <a16:creationId xmlns:a16="http://schemas.microsoft.com/office/drawing/2014/main" id="{2C465984-AB61-12BA-DB61-3FA256DEDE0D}"/>
                </a:ext>
              </a:extLst>
            </p:cNvPr>
            <p:cNvSpPr txBox="1"/>
            <p:nvPr/>
          </p:nvSpPr>
          <p:spPr>
            <a:xfrm>
              <a:off x="4479327"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296</a:t>
              </a:r>
            </a:p>
          </p:txBody>
        </p:sp>
        <p:sp>
          <p:nvSpPr>
            <p:cNvPr id="1053" name="TextBox 1052">
              <a:extLst>
                <a:ext uri="{FF2B5EF4-FFF2-40B4-BE49-F238E27FC236}">
                  <a16:creationId xmlns:a16="http://schemas.microsoft.com/office/drawing/2014/main" id="{C3456C1C-8263-98FB-0C1F-12EA2CEE5D38}"/>
                </a:ext>
              </a:extLst>
            </p:cNvPr>
            <p:cNvSpPr txBox="1"/>
            <p:nvPr/>
          </p:nvSpPr>
          <p:spPr>
            <a:xfrm>
              <a:off x="4763829"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287</a:t>
              </a:r>
            </a:p>
          </p:txBody>
        </p:sp>
        <p:sp>
          <p:nvSpPr>
            <p:cNvPr id="1054" name="TextBox 1053">
              <a:extLst>
                <a:ext uri="{FF2B5EF4-FFF2-40B4-BE49-F238E27FC236}">
                  <a16:creationId xmlns:a16="http://schemas.microsoft.com/office/drawing/2014/main" id="{F91DF499-EA36-D8BC-A10E-6A2DE0936BBA}"/>
                </a:ext>
              </a:extLst>
            </p:cNvPr>
            <p:cNvSpPr txBox="1"/>
            <p:nvPr/>
          </p:nvSpPr>
          <p:spPr>
            <a:xfrm>
              <a:off x="5052009"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276</a:t>
              </a:r>
            </a:p>
          </p:txBody>
        </p:sp>
        <p:sp>
          <p:nvSpPr>
            <p:cNvPr id="1055" name="TextBox 1054">
              <a:extLst>
                <a:ext uri="{FF2B5EF4-FFF2-40B4-BE49-F238E27FC236}">
                  <a16:creationId xmlns:a16="http://schemas.microsoft.com/office/drawing/2014/main" id="{EF549DB9-BA06-AE0D-BD58-E7846A7090D6}"/>
                </a:ext>
              </a:extLst>
            </p:cNvPr>
            <p:cNvSpPr txBox="1"/>
            <p:nvPr/>
          </p:nvSpPr>
          <p:spPr>
            <a:xfrm>
              <a:off x="5332457"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254</a:t>
              </a:r>
            </a:p>
          </p:txBody>
        </p:sp>
        <p:sp>
          <p:nvSpPr>
            <p:cNvPr id="1056" name="TextBox 1055">
              <a:extLst>
                <a:ext uri="{FF2B5EF4-FFF2-40B4-BE49-F238E27FC236}">
                  <a16:creationId xmlns:a16="http://schemas.microsoft.com/office/drawing/2014/main" id="{9ECD3A7B-FB6B-C09A-FD4D-F30F2EAED815}"/>
                </a:ext>
              </a:extLst>
            </p:cNvPr>
            <p:cNvSpPr txBox="1"/>
            <p:nvPr/>
          </p:nvSpPr>
          <p:spPr>
            <a:xfrm>
              <a:off x="5616687"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223</a:t>
              </a:r>
            </a:p>
          </p:txBody>
        </p:sp>
        <p:sp>
          <p:nvSpPr>
            <p:cNvPr id="1057" name="TextBox 1056">
              <a:extLst>
                <a:ext uri="{FF2B5EF4-FFF2-40B4-BE49-F238E27FC236}">
                  <a16:creationId xmlns:a16="http://schemas.microsoft.com/office/drawing/2014/main" id="{FCC4E255-9006-BC28-BF0E-D395F74DB3F7}"/>
                </a:ext>
              </a:extLst>
            </p:cNvPr>
            <p:cNvSpPr txBox="1"/>
            <p:nvPr/>
          </p:nvSpPr>
          <p:spPr>
            <a:xfrm>
              <a:off x="5901274"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214</a:t>
              </a:r>
            </a:p>
          </p:txBody>
        </p:sp>
        <p:sp>
          <p:nvSpPr>
            <p:cNvPr id="1058" name="TextBox 1057">
              <a:extLst>
                <a:ext uri="{FF2B5EF4-FFF2-40B4-BE49-F238E27FC236}">
                  <a16:creationId xmlns:a16="http://schemas.microsoft.com/office/drawing/2014/main" id="{E3CB1449-36ED-1FCA-CDB8-46044A18AF9B}"/>
                </a:ext>
              </a:extLst>
            </p:cNvPr>
            <p:cNvSpPr txBox="1"/>
            <p:nvPr/>
          </p:nvSpPr>
          <p:spPr>
            <a:xfrm>
              <a:off x="6185609"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188</a:t>
              </a:r>
            </a:p>
          </p:txBody>
        </p:sp>
        <p:sp>
          <p:nvSpPr>
            <p:cNvPr id="1059" name="TextBox 1058">
              <a:extLst>
                <a:ext uri="{FF2B5EF4-FFF2-40B4-BE49-F238E27FC236}">
                  <a16:creationId xmlns:a16="http://schemas.microsoft.com/office/drawing/2014/main" id="{C88EC3A6-3BE3-4262-2910-AD70B976C929}"/>
                </a:ext>
              </a:extLst>
            </p:cNvPr>
            <p:cNvSpPr txBox="1"/>
            <p:nvPr/>
          </p:nvSpPr>
          <p:spPr>
            <a:xfrm>
              <a:off x="6470050"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158</a:t>
              </a:r>
            </a:p>
          </p:txBody>
        </p:sp>
        <p:sp>
          <p:nvSpPr>
            <p:cNvPr id="1060" name="TextBox 1059">
              <a:extLst>
                <a:ext uri="{FF2B5EF4-FFF2-40B4-BE49-F238E27FC236}">
                  <a16:creationId xmlns:a16="http://schemas.microsoft.com/office/drawing/2014/main" id="{18DC2611-B9A4-3E13-B5AC-342F496C903F}"/>
                </a:ext>
              </a:extLst>
            </p:cNvPr>
            <p:cNvSpPr txBox="1"/>
            <p:nvPr/>
          </p:nvSpPr>
          <p:spPr>
            <a:xfrm>
              <a:off x="6754113" y="10529536"/>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129</a:t>
              </a:r>
            </a:p>
          </p:txBody>
        </p:sp>
        <p:sp>
          <p:nvSpPr>
            <p:cNvPr id="1061" name="TextBox 1060">
              <a:extLst>
                <a:ext uri="{FF2B5EF4-FFF2-40B4-BE49-F238E27FC236}">
                  <a16:creationId xmlns:a16="http://schemas.microsoft.com/office/drawing/2014/main" id="{FFAA7B34-15EF-C931-C2AB-B5044B15BEF3}"/>
                </a:ext>
              </a:extLst>
            </p:cNvPr>
            <p:cNvSpPr txBox="1"/>
            <p:nvPr/>
          </p:nvSpPr>
          <p:spPr>
            <a:xfrm>
              <a:off x="7038742" y="1052760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104</a:t>
              </a:r>
            </a:p>
          </p:txBody>
        </p:sp>
        <p:sp>
          <p:nvSpPr>
            <p:cNvPr id="1062" name="TextBox 1061">
              <a:extLst>
                <a:ext uri="{FF2B5EF4-FFF2-40B4-BE49-F238E27FC236}">
                  <a16:creationId xmlns:a16="http://schemas.microsoft.com/office/drawing/2014/main" id="{2A0AE81A-BA3F-ADC1-9B2E-32725B06DE87}"/>
                </a:ext>
              </a:extLst>
            </p:cNvPr>
            <p:cNvSpPr txBox="1"/>
            <p:nvPr/>
          </p:nvSpPr>
          <p:spPr>
            <a:xfrm>
              <a:off x="7361527"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90</a:t>
              </a:r>
            </a:p>
          </p:txBody>
        </p:sp>
        <p:sp>
          <p:nvSpPr>
            <p:cNvPr id="1063" name="TextBox 1062">
              <a:extLst>
                <a:ext uri="{FF2B5EF4-FFF2-40B4-BE49-F238E27FC236}">
                  <a16:creationId xmlns:a16="http://schemas.microsoft.com/office/drawing/2014/main" id="{477691C6-53D5-BFF0-0AFD-C769E46BE14E}"/>
                </a:ext>
              </a:extLst>
            </p:cNvPr>
            <p:cNvSpPr txBox="1"/>
            <p:nvPr/>
          </p:nvSpPr>
          <p:spPr>
            <a:xfrm>
              <a:off x="7645839"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78</a:t>
              </a:r>
            </a:p>
          </p:txBody>
        </p:sp>
        <p:sp>
          <p:nvSpPr>
            <p:cNvPr id="1064" name="TextBox 1063">
              <a:extLst>
                <a:ext uri="{FF2B5EF4-FFF2-40B4-BE49-F238E27FC236}">
                  <a16:creationId xmlns:a16="http://schemas.microsoft.com/office/drawing/2014/main" id="{5123737F-D959-80C2-FA97-D7FBCB60512C}"/>
                </a:ext>
              </a:extLst>
            </p:cNvPr>
            <p:cNvSpPr txBox="1"/>
            <p:nvPr/>
          </p:nvSpPr>
          <p:spPr>
            <a:xfrm>
              <a:off x="7930177"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59</a:t>
              </a:r>
            </a:p>
          </p:txBody>
        </p:sp>
        <p:sp>
          <p:nvSpPr>
            <p:cNvPr id="1065" name="TextBox 1064">
              <a:extLst>
                <a:ext uri="{FF2B5EF4-FFF2-40B4-BE49-F238E27FC236}">
                  <a16:creationId xmlns:a16="http://schemas.microsoft.com/office/drawing/2014/main" id="{C61130F1-6242-EE8A-E8F8-99D03E89C3D5}"/>
                </a:ext>
              </a:extLst>
            </p:cNvPr>
            <p:cNvSpPr txBox="1"/>
            <p:nvPr/>
          </p:nvSpPr>
          <p:spPr>
            <a:xfrm>
              <a:off x="8214679"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48</a:t>
              </a:r>
            </a:p>
          </p:txBody>
        </p:sp>
        <p:sp>
          <p:nvSpPr>
            <p:cNvPr id="1066" name="TextBox 1065">
              <a:extLst>
                <a:ext uri="{FF2B5EF4-FFF2-40B4-BE49-F238E27FC236}">
                  <a16:creationId xmlns:a16="http://schemas.microsoft.com/office/drawing/2014/main" id="{3912D14B-C4E1-5BBD-EFC8-B6DF9AE84112}"/>
                </a:ext>
              </a:extLst>
            </p:cNvPr>
            <p:cNvSpPr txBox="1"/>
            <p:nvPr/>
          </p:nvSpPr>
          <p:spPr>
            <a:xfrm>
              <a:off x="8498972"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32</a:t>
              </a:r>
            </a:p>
          </p:txBody>
        </p:sp>
        <p:sp>
          <p:nvSpPr>
            <p:cNvPr id="1067" name="TextBox 1066">
              <a:extLst>
                <a:ext uri="{FF2B5EF4-FFF2-40B4-BE49-F238E27FC236}">
                  <a16:creationId xmlns:a16="http://schemas.microsoft.com/office/drawing/2014/main" id="{16202640-AB4F-4C10-8D5E-1CD17759D8B5}"/>
                </a:ext>
              </a:extLst>
            </p:cNvPr>
            <p:cNvSpPr txBox="1"/>
            <p:nvPr/>
          </p:nvSpPr>
          <p:spPr>
            <a:xfrm>
              <a:off x="8783498"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20</a:t>
              </a:r>
            </a:p>
          </p:txBody>
        </p:sp>
        <p:sp>
          <p:nvSpPr>
            <p:cNvPr id="1068" name="TextBox 1067">
              <a:extLst>
                <a:ext uri="{FF2B5EF4-FFF2-40B4-BE49-F238E27FC236}">
                  <a16:creationId xmlns:a16="http://schemas.microsoft.com/office/drawing/2014/main" id="{16C01C9E-F684-B635-4361-479C036C3A75}"/>
                </a:ext>
              </a:extLst>
            </p:cNvPr>
            <p:cNvSpPr txBox="1"/>
            <p:nvPr/>
          </p:nvSpPr>
          <p:spPr>
            <a:xfrm>
              <a:off x="9067789"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a:t>
              </a:r>
            </a:p>
          </p:txBody>
        </p:sp>
        <p:sp>
          <p:nvSpPr>
            <p:cNvPr id="1069" name="TextBox 1068">
              <a:extLst>
                <a:ext uri="{FF2B5EF4-FFF2-40B4-BE49-F238E27FC236}">
                  <a16:creationId xmlns:a16="http://schemas.microsoft.com/office/drawing/2014/main" id="{9F9F6C3C-7B5E-FFD4-06A7-B725FE217CDB}"/>
                </a:ext>
              </a:extLst>
            </p:cNvPr>
            <p:cNvSpPr txBox="1"/>
            <p:nvPr/>
          </p:nvSpPr>
          <p:spPr>
            <a:xfrm>
              <a:off x="9352106"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12</a:t>
              </a:r>
            </a:p>
          </p:txBody>
        </p:sp>
        <p:sp>
          <p:nvSpPr>
            <p:cNvPr id="1070" name="TextBox 1069">
              <a:extLst>
                <a:ext uri="{FF2B5EF4-FFF2-40B4-BE49-F238E27FC236}">
                  <a16:creationId xmlns:a16="http://schemas.microsoft.com/office/drawing/2014/main" id="{5DA4ED87-3F83-7AFC-8078-01B7153ADF1A}"/>
                </a:ext>
              </a:extLst>
            </p:cNvPr>
            <p:cNvSpPr txBox="1"/>
            <p:nvPr/>
          </p:nvSpPr>
          <p:spPr>
            <a:xfrm>
              <a:off x="9622700" y="10527605"/>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a:t>
              </a:r>
            </a:p>
          </p:txBody>
        </p:sp>
        <p:sp>
          <p:nvSpPr>
            <p:cNvPr id="1071" name="TextBox 1070">
              <a:extLst>
                <a:ext uri="{FF2B5EF4-FFF2-40B4-BE49-F238E27FC236}">
                  <a16:creationId xmlns:a16="http://schemas.microsoft.com/office/drawing/2014/main" id="{7EBE827E-7BF9-57AB-BD47-797C9089FFDE}"/>
                </a:ext>
              </a:extLst>
            </p:cNvPr>
            <p:cNvSpPr txBox="1"/>
            <p:nvPr/>
          </p:nvSpPr>
          <p:spPr>
            <a:xfrm>
              <a:off x="9959245"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a:t>
              </a:r>
            </a:p>
          </p:txBody>
        </p:sp>
        <p:sp>
          <p:nvSpPr>
            <p:cNvPr id="1072" name="TextBox 1071">
              <a:extLst>
                <a:ext uri="{FF2B5EF4-FFF2-40B4-BE49-F238E27FC236}">
                  <a16:creationId xmlns:a16="http://schemas.microsoft.com/office/drawing/2014/main" id="{D0A7992D-C24A-3E35-D3B7-86A0A8A81A0B}"/>
                </a:ext>
              </a:extLst>
            </p:cNvPr>
            <p:cNvSpPr txBox="1"/>
            <p:nvPr/>
          </p:nvSpPr>
          <p:spPr>
            <a:xfrm>
              <a:off x="1629823" y="10825945"/>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184</a:t>
              </a:r>
            </a:p>
          </p:txBody>
        </p:sp>
        <p:sp>
          <p:nvSpPr>
            <p:cNvPr id="1073" name="TextBox 1072">
              <a:extLst>
                <a:ext uri="{FF2B5EF4-FFF2-40B4-BE49-F238E27FC236}">
                  <a16:creationId xmlns:a16="http://schemas.microsoft.com/office/drawing/2014/main" id="{41C323DC-0651-290B-DB7E-7E3C07B1240B}"/>
                </a:ext>
              </a:extLst>
            </p:cNvPr>
            <p:cNvSpPr txBox="1"/>
            <p:nvPr/>
          </p:nvSpPr>
          <p:spPr>
            <a:xfrm>
              <a:off x="306388" y="10825942"/>
              <a:ext cx="1175789" cy="615632"/>
            </a:xfrm>
            <a:prstGeom prst="rect">
              <a:avLst/>
            </a:prstGeom>
            <a:noFill/>
          </p:spPr>
          <p:txBody>
            <a:bodyPr wrap="square" rtlCol="0">
              <a:spAutoFit/>
            </a:bodyPr>
            <a:lstStyle/>
            <a:p>
              <a:pPr algn="r" defTabSz="342832" fontAlgn="auto">
                <a:spcBef>
                  <a:spcPts val="0"/>
                </a:spcBef>
                <a:spcAft>
                  <a:spcPts val="0"/>
                </a:spcAft>
                <a:defRPr/>
              </a:pPr>
              <a:r>
                <a:rPr lang="en-US" sz="450" kern="0" dirty="0">
                  <a:solidFill>
                    <a:srgbClr val="000000"/>
                  </a:solidFill>
                  <a:latin typeface="Helvetica"/>
                  <a:ea typeface="+mn-ea"/>
                  <a:cs typeface="+mn-cs"/>
                  <a:sym typeface="Helvetica"/>
                  <a:rtl val="0"/>
                </a:rPr>
                <a:t>TPC (n=184):</a:t>
              </a:r>
            </a:p>
          </p:txBody>
        </p:sp>
        <p:sp>
          <p:nvSpPr>
            <p:cNvPr id="1074" name="TextBox 1073">
              <a:extLst>
                <a:ext uri="{FF2B5EF4-FFF2-40B4-BE49-F238E27FC236}">
                  <a16:creationId xmlns:a16="http://schemas.microsoft.com/office/drawing/2014/main" id="{B18E9950-0C71-52F4-3FCE-11EB971C668A}"/>
                </a:ext>
              </a:extLst>
            </p:cNvPr>
            <p:cNvSpPr txBox="1"/>
            <p:nvPr/>
          </p:nvSpPr>
          <p:spPr>
            <a:xfrm>
              <a:off x="1919927"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171</a:t>
              </a:r>
            </a:p>
          </p:txBody>
        </p:sp>
        <p:sp>
          <p:nvSpPr>
            <p:cNvPr id="1075" name="TextBox 1074">
              <a:extLst>
                <a:ext uri="{FF2B5EF4-FFF2-40B4-BE49-F238E27FC236}">
                  <a16:creationId xmlns:a16="http://schemas.microsoft.com/office/drawing/2014/main" id="{BFFD84A5-2DE4-1118-F3BE-534078CEFB6B}"/>
                </a:ext>
              </a:extLst>
            </p:cNvPr>
            <p:cNvSpPr txBox="1"/>
            <p:nvPr/>
          </p:nvSpPr>
          <p:spPr>
            <a:xfrm>
              <a:off x="2214161"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165</a:t>
              </a:r>
            </a:p>
          </p:txBody>
        </p:sp>
        <p:sp>
          <p:nvSpPr>
            <p:cNvPr id="1076" name="TextBox 1075">
              <a:extLst>
                <a:ext uri="{FF2B5EF4-FFF2-40B4-BE49-F238E27FC236}">
                  <a16:creationId xmlns:a16="http://schemas.microsoft.com/office/drawing/2014/main" id="{4EB6486A-9AA6-8C88-8906-6B7E0C56C7FB}"/>
                </a:ext>
              </a:extLst>
            </p:cNvPr>
            <p:cNvSpPr txBox="1"/>
            <p:nvPr/>
          </p:nvSpPr>
          <p:spPr>
            <a:xfrm>
              <a:off x="2488733"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161</a:t>
              </a:r>
            </a:p>
          </p:txBody>
        </p:sp>
        <p:sp>
          <p:nvSpPr>
            <p:cNvPr id="1077" name="TextBox 1076">
              <a:extLst>
                <a:ext uri="{FF2B5EF4-FFF2-40B4-BE49-F238E27FC236}">
                  <a16:creationId xmlns:a16="http://schemas.microsoft.com/office/drawing/2014/main" id="{AE8B97B0-609B-17B0-5492-A926868EB855}"/>
                </a:ext>
              </a:extLst>
            </p:cNvPr>
            <p:cNvSpPr txBox="1"/>
            <p:nvPr/>
          </p:nvSpPr>
          <p:spPr>
            <a:xfrm>
              <a:off x="2773042"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157</a:t>
              </a:r>
            </a:p>
          </p:txBody>
        </p:sp>
        <p:sp>
          <p:nvSpPr>
            <p:cNvPr id="1078" name="TextBox 1077">
              <a:extLst>
                <a:ext uri="{FF2B5EF4-FFF2-40B4-BE49-F238E27FC236}">
                  <a16:creationId xmlns:a16="http://schemas.microsoft.com/office/drawing/2014/main" id="{64C4DD16-0A31-D8B5-5C09-290D390B83DF}"/>
                </a:ext>
              </a:extLst>
            </p:cNvPr>
            <p:cNvSpPr txBox="1"/>
            <p:nvPr/>
          </p:nvSpPr>
          <p:spPr>
            <a:xfrm>
              <a:off x="3057377"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dirty="0">
                  <a:solidFill>
                    <a:srgbClr val="000000"/>
                  </a:solidFill>
                  <a:latin typeface="Helvetica"/>
                  <a:ea typeface="+mn-ea"/>
                  <a:cs typeface="+mn-cs"/>
                  <a:sym typeface="Helvetica"/>
                  <a:rtl val="0"/>
                </a:rPr>
                <a:t>153</a:t>
              </a:r>
            </a:p>
          </p:txBody>
        </p:sp>
        <p:sp>
          <p:nvSpPr>
            <p:cNvPr id="1079" name="TextBox 1078">
              <a:extLst>
                <a:ext uri="{FF2B5EF4-FFF2-40B4-BE49-F238E27FC236}">
                  <a16:creationId xmlns:a16="http://schemas.microsoft.com/office/drawing/2014/main" id="{9DFA2C9F-A8D9-B3F6-B5E9-483134297D5C}"/>
                </a:ext>
              </a:extLst>
            </p:cNvPr>
            <p:cNvSpPr txBox="1"/>
            <p:nvPr/>
          </p:nvSpPr>
          <p:spPr>
            <a:xfrm>
              <a:off x="3341858"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146</a:t>
              </a:r>
            </a:p>
          </p:txBody>
        </p:sp>
        <p:sp>
          <p:nvSpPr>
            <p:cNvPr id="1080" name="TextBox 1079">
              <a:extLst>
                <a:ext uri="{FF2B5EF4-FFF2-40B4-BE49-F238E27FC236}">
                  <a16:creationId xmlns:a16="http://schemas.microsoft.com/office/drawing/2014/main" id="{360B4850-48A4-97BC-C81B-DD79CBF80A5A}"/>
                </a:ext>
              </a:extLst>
            </p:cNvPr>
            <p:cNvSpPr txBox="1"/>
            <p:nvPr/>
          </p:nvSpPr>
          <p:spPr>
            <a:xfrm>
              <a:off x="3626196"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138</a:t>
              </a:r>
            </a:p>
          </p:txBody>
        </p:sp>
        <p:sp>
          <p:nvSpPr>
            <p:cNvPr id="1081" name="TextBox 1080">
              <a:extLst>
                <a:ext uri="{FF2B5EF4-FFF2-40B4-BE49-F238E27FC236}">
                  <a16:creationId xmlns:a16="http://schemas.microsoft.com/office/drawing/2014/main" id="{2B15C872-29A0-B086-8AA5-A7DBD015F0D7}"/>
                </a:ext>
              </a:extLst>
            </p:cNvPr>
            <p:cNvSpPr txBox="1"/>
            <p:nvPr/>
          </p:nvSpPr>
          <p:spPr>
            <a:xfrm>
              <a:off x="3910698"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128</a:t>
              </a:r>
            </a:p>
          </p:txBody>
        </p:sp>
        <p:sp>
          <p:nvSpPr>
            <p:cNvPr id="1082" name="TextBox 1081">
              <a:extLst>
                <a:ext uri="{FF2B5EF4-FFF2-40B4-BE49-F238E27FC236}">
                  <a16:creationId xmlns:a16="http://schemas.microsoft.com/office/drawing/2014/main" id="{7A48656E-7BE3-6D0C-9196-2F96CC90BC2B}"/>
                </a:ext>
              </a:extLst>
            </p:cNvPr>
            <p:cNvSpPr txBox="1"/>
            <p:nvPr/>
          </p:nvSpPr>
          <p:spPr>
            <a:xfrm>
              <a:off x="4195013"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120</a:t>
              </a:r>
            </a:p>
          </p:txBody>
        </p:sp>
        <p:sp>
          <p:nvSpPr>
            <p:cNvPr id="1083" name="TextBox 1082">
              <a:extLst>
                <a:ext uri="{FF2B5EF4-FFF2-40B4-BE49-F238E27FC236}">
                  <a16:creationId xmlns:a16="http://schemas.microsoft.com/office/drawing/2014/main" id="{177C3EB9-C121-FDD1-79D6-1FD5701727D4}"/>
                </a:ext>
              </a:extLst>
            </p:cNvPr>
            <p:cNvSpPr txBox="1"/>
            <p:nvPr/>
          </p:nvSpPr>
          <p:spPr>
            <a:xfrm>
              <a:off x="4479327"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114</a:t>
              </a:r>
            </a:p>
          </p:txBody>
        </p:sp>
        <p:sp>
          <p:nvSpPr>
            <p:cNvPr id="1084" name="TextBox 1083">
              <a:extLst>
                <a:ext uri="{FF2B5EF4-FFF2-40B4-BE49-F238E27FC236}">
                  <a16:creationId xmlns:a16="http://schemas.microsoft.com/office/drawing/2014/main" id="{53F4740E-91D1-705C-919E-2053443CD95F}"/>
                </a:ext>
              </a:extLst>
            </p:cNvPr>
            <p:cNvSpPr txBox="1"/>
            <p:nvPr/>
          </p:nvSpPr>
          <p:spPr>
            <a:xfrm>
              <a:off x="4763829"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108</a:t>
              </a:r>
            </a:p>
          </p:txBody>
        </p:sp>
        <p:sp>
          <p:nvSpPr>
            <p:cNvPr id="1085" name="TextBox 1084">
              <a:extLst>
                <a:ext uri="{FF2B5EF4-FFF2-40B4-BE49-F238E27FC236}">
                  <a16:creationId xmlns:a16="http://schemas.microsoft.com/office/drawing/2014/main" id="{D067CE23-CD8E-D895-949E-5FF02143686E}"/>
                </a:ext>
              </a:extLst>
            </p:cNvPr>
            <p:cNvSpPr txBox="1"/>
            <p:nvPr/>
          </p:nvSpPr>
          <p:spPr>
            <a:xfrm>
              <a:off x="5052009" y="10825942"/>
              <a:ext cx="743129"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105</a:t>
              </a:r>
            </a:p>
          </p:txBody>
        </p:sp>
        <p:sp>
          <p:nvSpPr>
            <p:cNvPr id="1086" name="TextBox 1085">
              <a:extLst>
                <a:ext uri="{FF2B5EF4-FFF2-40B4-BE49-F238E27FC236}">
                  <a16:creationId xmlns:a16="http://schemas.microsoft.com/office/drawing/2014/main" id="{757C5053-FBC2-2A55-8844-2A80539C8317}"/>
                </a:ext>
              </a:extLst>
            </p:cNvPr>
            <p:cNvSpPr txBox="1"/>
            <p:nvPr/>
          </p:nvSpPr>
          <p:spPr>
            <a:xfrm>
              <a:off x="5370759"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97</a:t>
              </a:r>
            </a:p>
          </p:txBody>
        </p:sp>
        <p:sp>
          <p:nvSpPr>
            <p:cNvPr id="1087" name="TextBox 1086">
              <a:extLst>
                <a:ext uri="{FF2B5EF4-FFF2-40B4-BE49-F238E27FC236}">
                  <a16:creationId xmlns:a16="http://schemas.microsoft.com/office/drawing/2014/main" id="{1046BD6A-1F59-3569-9240-2FD85E8E324F}"/>
                </a:ext>
              </a:extLst>
            </p:cNvPr>
            <p:cNvSpPr txBox="1"/>
            <p:nvPr/>
          </p:nvSpPr>
          <p:spPr>
            <a:xfrm>
              <a:off x="5654970"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88</a:t>
              </a:r>
            </a:p>
          </p:txBody>
        </p:sp>
        <p:sp>
          <p:nvSpPr>
            <p:cNvPr id="1088" name="TextBox 1087">
              <a:extLst>
                <a:ext uri="{FF2B5EF4-FFF2-40B4-BE49-F238E27FC236}">
                  <a16:creationId xmlns:a16="http://schemas.microsoft.com/office/drawing/2014/main" id="{3B6C8A2C-BBE2-78FF-B1D4-DEC4EBC2D0A1}"/>
                </a:ext>
              </a:extLst>
            </p:cNvPr>
            <p:cNvSpPr txBox="1"/>
            <p:nvPr/>
          </p:nvSpPr>
          <p:spPr>
            <a:xfrm>
              <a:off x="5939557"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77</a:t>
              </a:r>
            </a:p>
          </p:txBody>
        </p:sp>
        <p:sp>
          <p:nvSpPr>
            <p:cNvPr id="1089" name="TextBox 1088">
              <a:extLst>
                <a:ext uri="{FF2B5EF4-FFF2-40B4-BE49-F238E27FC236}">
                  <a16:creationId xmlns:a16="http://schemas.microsoft.com/office/drawing/2014/main" id="{BCBBA7D4-1025-12C0-BBD9-3A4E37E896EF}"/>
                </a:ext>
              </a:extLst>
            </p:cNvPr>
            <p:cNvSpPr txBox="1"/>
            <p:nvPr/>
          </p:nvSpPr>
          <p:spPr>
            <a:xfrm>
              <a:off x="6223892"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61</a:t>
              </a:r>
            </a:p>
          </p:txBody>
        </p:sp>
        <p:sp>
          <p:nvSpPr>
            <p:cNvPr id="1090" name="TextBox 1089">
              <a:extLst>
                <a:ext uri="{FF2B5EF4-FFF2-40B4-BE49-F238E27FC236}">
                  <a16:creationId xmlns:a16="http://schemas.microsoft.com/office/drawing/2014/main" id="{B31EB719-48D1-841D-8CE1-92438D419227}"/>
                </a:ext>
              </a:extLst>
            </p:cNvPr>
            <p:cNvSpPr txBox="1"/>
            <p:nvPr/>
          </p:nvSpPr>
          <p:spPr>
            <a:xfrm>
              <a:off x="6508331"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50</a:t>
              </a:r>
            </a:p>
          </p:txBody>
        </p:sp>
        <p:sp>
          <p:nvSpPr>
            <p:cNvPr id="1091" name="TextBox 1090">
              <a:extLst>
                <a:ext uri="{FF2B5EF4-FFF2-40B4-BE49-F238E27FC236}">
                  <a16:creationId xmlns:a16="http://schemas.microsoft.com/office/drawing/2014/main" id="{8079702A-1A77-DF83-43CF-09AD1E7BDFEC}"/>
                </a:ext>
              </a:extLst>
            </p:cNvPr>
            <p:cNvSpPr txBox="1"/>
            <p:nvPr/>
          </p:nvSpPr>
          <p:spPr>
            <a:xfrm>
              <a:off x="6792394" y="10827873"/>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42</a:t>
              </a:r>
            </a:p>
          </p:txBody>
        </p:sp>
        <p:sp>
          <p:nvSpPr>
            <p:cNvPr id="1092" name="TextBox 1091">
              <a:extLst>
                <a:ext uri="{FF2B5EF4-FFF2-40B4-BE49-F238E27FC236}">
                  <a16:creationId xmlns:a16="http://schemas.microsoft.com/office/drawing/2014/main" id="{7D76B24D-EEE6-41B6-7C67-AE02C1037B78}"/>
                </a:ext>
              </a:extLst>
            </p:cNvPr>
            <p:cNvSpPr txBox="1"/>
            <p:nvPr/>
          </p:nvSpPr>
          <p:spPr>
            <a:xfrm>
              <a:off x="7077023"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32</a:t>
              </a:r>
            </a:p>
          </p:txBody>
        </p:sp>
        <p:sp>
          <p:nvSpPr>
            <p:cNvPr id="1093" name="TextBox 1092">
              <a:extLst>
                <a:ext uri="{FF2B5EF4-FFF2-40B4-BE49-F238E27FC236}">
                  <a16:creationId xmlns:a16="http://schemas.microsoft.com/office/drawing/2014/main" id="{98A7F27A-23AA-5ACA-AE0B-BA3ED4AF8F90}"/>
                </a:ext>
              </a:extLst>
            </p:cNvPr>
            <p:cNvSpPr txBox="1"/>
            <p:nvPr/>
          </p:nvSpPr>
          <p:spPr>
            <a:xfrm>
              <a:off x="7361527"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28</a:t>
              </a:r>
            </a:p>
          </p:txBody>
        </p:sp>
        <p:sp>
          <p:nvSpPr>
            <p:cNvPr id="1094" name="TextBox 1093">
              <a:extLst>
                <a:ext uri="{FF2B5EF4-FFF2-40B4-BE49-F238E27FC236}">
                  <a16:creationId xmlns:a16="http://schemas.microsoft.com/office/drawing/2014/main" id="{CC803492-9FCA-64FC-6197-D33CCEEC4B53}"/>
                </a:ext>
              </a:extLst>
            </p:cNvPr>
            <p:cNvSpPr txBox="1"/>
            <p:nvPr/>
          </p:nvSpPr>
          <p:spPr>
            <a:xfrm>
              <a:off x="7645839"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25</a:t>
              </a:r>
            </a:p>
          </p:txBody>
        </p:sp>
        <p:sp>
          <p:nvSpPr>
            <p:cNvPr id="1095" name="TextBox 1094">
              <a:extLst>
                <a:ext uri="{FF2B5EF4-FFF2-40B4-BE49-F238E27FC236}">
                  <a16:creationId xmlns:a16="http://schemas.microsoft.com/office/drawing/2014/main" id="{60A804EC-1BE0-AEF3-A51B-97996991E3D1}"/>
                </a:ext>
              </a:extLst>
            </p:cNvPr>
            <p:cNvSpPr txBox="1"/>
            <p:nvPr/>
          </p:nvSpPr>
          <p:spPr>
            <a:xfrm>
              <a:off x="7930177"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18</a:t>
              </a:r>
            </a:p>
          </p:txBody>
        </p:sp>
        <p:sp>
          <p:nvSpPr>
            <p:cNvPr id="1096" name="TextBox 1095">
              <a:extLst>
                <a:ext uri="{FF2B5EF4-FFF2-40B4-BE49-F238E27FC236}">
                  <a16:creationId xmlns:a16="http://schemas.microsoft.com/office/drawing/2014/main" id="{D4AA8220-0EB4-C9C5-2B5E-DEBD3EB12A2E}"/>
                </a:ext>
              </a:extLst>
            </p:cNvPr>
            <p:cNvSpPr txBox="1"/>
            <p:nvPr/>
          </p:nvSpPr>
          <p:spPr>
            <a:xfrm>
              <a:off x="8214679" y="10825942"/>
              <a:ext cx="658297"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16</a:t>
              </a:r>
            </a:p>
          </p:txBody>
        </p:sp>
        <p:sp>
          <p:nvSpPr>
            <p:cNvPr id="1097" name="TextBox 1096">
              <a:extLst>
                <a:ext uri="{FF2B5EF4-FFF2-40B4-BE49-F238E27FC236}">
                  <a16:creationId xmlns:a16="http://schemas.microsoft.com/office/drawing/2014/main" id="{E0762300-8ED8-6A2F-899C-F4051AB78176}"/>
                </a:ext>
              </a:extLst>
            </p:cNvPr>
            <p:cNvSpPr txBox="1"/>
            <p:nvPr/>
          </p:nvSpPr>
          <p:spPr>
            <a:xfrm>
              <a:off x="8537253" y="10825942"/>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7</a:t>
              </a:r>
            </a:p>
          </p:txBody>
        </p:sp>
        <p:sp>
          <p:nvSpPr>
            <p:cNvPr id="1098" name="TextBox 1097">
              <a:extLst>
                <a:ext uri="{FF2B5EF4-FFF2-40B4-BE49-F238E27FC236}">
                  <a16:creationId xmlns:a16="http://schemas.microsoft.com/office/drawing/2014/main" id="{42C2EF4C-83C0-35BF-20DC-399641857196}"/>
                </a:ext>
              </a:extLst>
            </p:cNvPr>
            <p:cNvSpPr txBox="1"/>
            <p:nvPr/>
          </p:nvSpPr>
          <p:spPr>
            <a:xfrm>
              <a:off x="8821776" y="10825942"/>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5</a:t>
              </a:r>
            </a:p>
          </p:txBody>
        </p:sp>
        <p:sp>
          <p:nvSpPr>
            <p:cNvPr id="1099" name="TextBox 1098">
              <a:extLst>
                <a:ext uri="{FF2B5EF4-FFF2-40B4-BE49-F238E27FC236}">
                  <a16:creationId xmlns:a16="http://schemas.microsoft.com/office/drawing/2014/main" id="{59B6F498-72B8-2548-8F56-C7CB67F6F53B}"/>
                </a:ext>
              </a:extLst>
            </p:cNvPr>
            <p:cNvSpPr txBox="1"/>
            <p:nvPr/>
          </p:nvSpPr>
          <p:spPr>
            <a:xfrm>
              <a:off x="9106093" y="10825942"/>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a:t>
              </a:r>
            </a:p>
          </p:txBody>
        </p:sp>
        <p:sp>
          <p:nvSpPr>
            <p:cNvPr id="1100" name="TextBox 1099">
              <a:extLst>
                <a:ext uri="{FF2B5EF4-FFF2-40B4-BE49-F238E27FC236}">
                  <a16:creationId xmlns:a16="http://schemas.microsoft.com/office/drawing/2014/main" id="{239FD6C5-6D89-FC62-BAD6-3FAB6C18C81E}"/>
                </a:ext>
              </a:extLst>
            </p:cNvPr>
            <p:cNvSpPr txBox="1"/>
            <p:nvPr/>
          </p:nvSpPr>
          <p:spPr>
            <a:xfrm>
              <a:off x="9390407" y="10825942"/>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101" name="TextBox 1100">
              <a:extLst>
                <a:ext uri="{FF2B5EF4-FFF2-40B4-BE49-F238E27FC236}">
                  <a16:creationId xmlns:a16="http://schemas.microsoft.com/office/drawing/2014/main" id="{7F655869-813C-B058-419F-245897044683}"/>
                </a:ext>
              </a:extLst>
            </p:cNvPr>
            <p:cNvSpPr txBox="1"/>
            <p:nvPr/>
          </p:nvSpPr>
          <p:spPr>
            <a:xfrm>
              <a:off x="9661002" y="10825942"/>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0</a:t>
              </a:r>
            </a:p>
          </p:txBody>
        </p:sp>
        <p:sp>
          <p:nvSpPr>
            <p:cNvPr id="1102" name="TextBox 1101">
              <a:extLst>
                <a:ext uri="{FF2B5EF4-FFF2-40B4-BE49-F238E27FC236}">
                  <a16:creationId xmlns:a16="http://schemas.microsoft.com/office/drawing/2014/main" id="{3CC7C288-B47E-11CC-07CE-5A05B173A03A}"/>
                </a:ext>
              </a:extLst>
            </p:cNvPr>
            <p:cNvSpPr txBox="1"/>
            <p:nvPr/>
          </p:nvSpPr>
          <p:spPr>
            <a:xfrm>
              <a:off x="10245639"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3</a:t>
              </a:r>
            </a:p>
          </p:txBody>
        </p:sp>
        <p:sp>
          <p:nvSpPr>
            <p:cNvPr id="1103" name="TextBox 1102">
              <a:extLst>
                <a:ext uri="{FF2B5EF4-FFF2-40B4-BE49-F238E27FC236}">
                  <a16:creationId xmlns:a16="http://schemas.microsoft.com/office/drawing/2014/main" id="{8813B2D6-353F-B0B1-6571-2F9E7255EF9C}"/>
                </a:ext>
              </a:extLst>
            </p:cNvPr>
            <p:cNvSpPr txBox="1"/>
            <p:nvPr/>
          </p:nvSpPr>
          <p:spPr>
            <a:xfrm>
              <a:off x="10529953"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104" name="TextBox 1103">
              <a:extLst>
                <a:ext uri="{FF2B5EF4-FFF2-40B4-BE49-F238E27FC236}">
                  <a16:creationId xmlns:a16="http://schemas.microsoft.com/office/drawing/2014/main" id="{E86C1533-07B8-C008-BCE9-DEEA5D716734}"/>
                </a:ext>
              </a:extLst>
            </p:cNvPr>
            <p:cNvSpPr txBox="1"/>
            <p:nvPr/>
          </p:nvSpPr>
          <p:spPr>
            <a:xfrm>
              <a:off x="10814267"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105" name="TextBox 1104">
              <a:extLst>
                <a:ext uri="{FF2B5EF4-FFF2-40B4-BE49-F238E27FC236}">
                  <a16:creationId xmlns:a16="http://schemas.microsoft.com/office/drawing/2014/main" id="{2EC0E4CC-A7D2-A83A-C569-D1C53C6B11DA}"/>
                </a:ext>
              </a:extLst>
            </p:cNvPr>
            <p:cNvSpPr txBox="1"/>
            <p:nvPr/>
          </p:nvSpPr>
          <p:spPr>
            <a:xfrm>
              <a:off x="11084864"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1</a:t>
              </a:r>
            </a:p>
          </p:txBody>
        </p:sp>
        <p:sp>
          <p:nvSpPr>
            <p:cNvPr id="1106" name="TextBox 1105">
              <a:extLst>
                <a:ext uri="{FF2B5EF4-FFF2-40B4-BE49-F238E27FC236}">
                  <a16:creationId xmlns:a16="http://schemas.microsoft.com/office/drawing/2014/main" id="{A0A10534-8C10-9F03-808D-2CC0670705B2}"/>
                </a:ext>
              </a:extLst>
            </p:cNvPr>
            <p:cNvSpPr txBox="1"/>
            <p:nvPr/>
          </p:nvSpPr>
          <p:spPr>
            <a:xfrm>
              <a:off x="11383107" y="10527605"/>
              <a:ext cx="573465" cy="430944"/>
            </a:xfrm>
            <a:prstGeom prst="rect">
              <a:avLst/>
            </a:prstGeom>
            <a:noFill/>
          </p:spPr>
          <p:txBody>
            <a:bodyPr wrap="none" rtlCol="0">
              <a:spAutoFit/>
            </a:bodyPr>
            <a:lstStyle/>
            <a:p>
              <a:pPr defTabSz="342832" fontAlgn="auto">
                <a:spcBef>
                  <a:spcPts val="0"/>
                </a:spcBef>
                <a:spcAft>
                  <a:spcPts val="0"/>
                </a:spcAft>
                <a:defRPr/>
              </a:pPr>
              <a:r>
                <a:rPr lang="en-US" sz="450" kern="0">
                  <a:solidFill>
                    <a:srgbClr val="000000"/>
                  </a:solidFill>
                  <a:latin typeface="Helvetica"/>
                  <a:ea typeface="+mn-ea"/>
                  <a:cs typeface="+mn-cs"/>
                  <a:sym typeface="Helvetica"/>
                  <a:rtl val="0"/>
                </a:rPr>
                <a:t>0</a:t>
              </a:r>
            </a:p>
          </p:txBody>
        </p:sp>
      </p:grpSp>
      <p:cxnSp>
        <p:nvCxnSpPr>
          <p:cNvPr id="2624" name="Straight Connector 2623">
            <a:extLst>
              <a:ext uri="{FF2B5EF4-FFF2-40B4-BE49-F238E27FC236}">
                <a16:creationId xmlns:a16="http://schemas.microsoft.com/office/drawing/2014/main" id="{6295A01A-56D4-F3C0-22AA-5C82F1BBFF15}"/>
              </a:ext>
            </a:extLst>
          </p:cNvPr>
          <p:cNvCxnSpPr>
            <a:cxnSpLocks/>
          </p:cNvCxnSpPr>
          <p:nvPr/>
        </p:nvCxnSpPr>
        <p:spPr>
          <a:xfrm>
            <a:off x="5093902" y="2579313"/>
            <a:ext cx="2659694" cy="4916"/>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2625" name="Straight Connector 2624">
            <a:extLst>
              <a:ext uri="{FF2B5EF4-FFF2-40B4-BE49-F238E27FC236}">
                <a16:creationId xmlns:a16="http://schemas.microsoft.com/office/drawing/2014/main" id="{A04E50CE-3455-B8AE-73A4-185B6E64788C}"/>
              </a:ext>
            </a:extLst>
          </p:cNvPr>
          <p:cNvCxnSpPr>
            <a:cxnSpLocks/>
          </p:cNvCxnSpPr>
          <p:nvPr/>
        </p:nvCxnSpPr>
        <p:spPr>
          <a:xfrm flipV="1">
            <a:off x="6971987" y="2575935"/>
            <a:ext cx="0" cy="1123482"/>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626" name="Straight Connector 2625">
            <a:extLst>
              <a:ext uri="{FF2B5EF4-FFF2-40B4-BE49-F238E27FC236}">
                <a16:creationId xmlns:a16="http://schemas.microsoft.com/office/drawing/2014/main" id="{D7522BB4-6A06-4623-3F7D-2BF6D1BB257B}"/>
              </a:ext>
            </a:extLst>
          </p:cNvPr>
          <p:cNvCxnSpPr>
            <a:cxnSpLocks/>
          </p:cNvCxnSpPr>
          <p:nvPr/>
        </p:nvCxnSpPr>
        <p:spPr>
          <a:xfrm flipV="1">
            <a:off x="7686269" y="2584228"/>
            <a:ext cx="0" cy="1123482"/>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2627" name="TextBox 2626">
            <a:extLst>
              <a:ext uri="{FF2B5EF4-FFF2-40B4-BE49-F238E27FC236}">
                <a16:creationId xmlns:a16="http://schemas.microsoft.com/office/drawing/2014/main" id="{C3F94031-1F7C-4CAB-0842-EF94171175B1}"/>
              </a:ext>
            </a:extLst>
          </p:cNvPr>
          <p:cNvSpPr txBox="1"/>
          <p:nvPr/>
        </p:nvSpPr>
        <p:spPr>
          <a:xfrm>
            <a:off x="7708940" y="2188808"/>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23.4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2628" name="TextBox 2627">
            <a:extLst>
              <a:ext uri="{FF2B5EF4-FFF2-40B4-BE49-F238E27FC236}">
                <a16:creationId xmlns:a16="http://schemas.microsoft.com/office/drawing/2014/main" id="{651A0D53-B3FE-54D8-45D1-E5DD95D7D128}"/>
              </a:ext>
            </a:extLst>
          </p:cNvPr>
          <p:cNvSpPr txBox="1"/>
          <p:nvPr/>
        </p:nvSpPr>
        <p:spPr>
          <a:xfrm>
            <a:off x="5954877" y="2646858"/>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16.8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2629" name="TextBox 2628">
            <a:extLst>
              <a:ext uri="{FF2B5EF4-FFF2-40B4-BE49-F238E27FC236}">
                <a16:creationId xmlns:a16="http://schemas.microsoft.com/office/drawing/2014/main" id="{4B6D4398-0EA5-F812-DE7E-B8E512B4FEDE}"/>
              </a:ext>
            </a:extLst>
          </p:cNvPr>
          <p:cNvSpPr txBox="1"/>
          <p:nvPr/>
        </p:nvSpPr>
        <p:spPr>
          <a:xfrm>
            <a:off x="6350775" y="1277745"/>
            <a:ext cx="1383608" cy="7386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002557"/>
                </a:solidFill>
                <a:latin typeface="Helvetica-Bold"/>
                <a:ea typeface="+mn-ea"/>
                <a:cs typeface="+mn-cs"/>
                <a:sym typeface="Helvetica-Bold"/>
                <a:rtl val="0"/>
              </a:rPr>
              <a:t>Hazard ratio</a:t>
            </a:r>
            <a:r>
              <a:rPr lang="en-US" sz="1200" kern="0" dirty="0">
                <a:solidFill>
                  <a:srgbClr val="002557"/>
                </a:solidFill>
                <a:latin typeface="Helvetica-Bold"/>
                <a:ea typeface="+mn-ea"/>
                <a:cs typeface="+mn-cs"/>
                <a:sym typeface="Helvetica-Bold"/>
                <a:rtl val="0"/>
              </a:rPr>
              <a:t>: </a:t>
            </a:r>
            <a:r>
              <a:rPr lang="en-US" sz="1200" b="1" kern="0" dirty="0">
                <a:solidFill>
                  <a:srgbClr val="002557"/>
                </a:solidFill>
                <a:latin typeface="Helvetica-Bold"/>
                <a:ea typeface="+mn-ea"/>
                <a:cs typeface="+mn-cs"/>
                <a:sym typeface="Helvetica-Bold"/>
                <a:rtl val="0"/>
              </a:rPr>
              <a:t>0.64 </a:t>
            </a:r>
          </a:p>
          <a:p>
            <a:pPr algn="ctr" defTabSz="342832" fontAlgn="auto">
              <a:spcBef>
                <a:spcPts val="0"/>
              </a:spcBef>
              <a:spcAft>
                <a:spcPts val="0"/>
              </a:spcAft>
              <a:defRPr/>
            </a:pPr>
            <a:r>
              <a:rPr lang="en-US" sz="900" b="1" kern="0" dirty="0">
                <a:solidFill>
                  <a:srgbClr val="002557"/>
                </a:solidFill>
                <a:latin typeface="Helvetica-Bold"/>
                <a:ea typeface="+mn-ea"/>
                <a:cs typeface="+mn-cs"/>
                <a:sym typeface="Helvetica-Bold"/>
                <a:rtl val="0"/>
              </a:rPr>
              <a:t>95% CI, 0.49-0.84</a:t>
            </a:r>
            <a:endParaRPr lang="en-US" sz="900" kern="0" dirty="0">
              <a:solidFill>
                <a:srgbClr val="002557"/>
              </a:solidFill>
              <a:latin typeface="Helvetica-Bold"/>
              <a:ea typeface="+mn-ea"/>
              <a:cs typeface="+mn-cs"/>
              <a:sym typeface="Helvetica-Bold"/>
              <a:rtl val="0"/>
            </a:endParaRPr>
          </a:p>
          <a:p>
            <a:pPr algn="ctr" defTabSz="342832" fontAlgn="auto">
              <a:spcBef>
                <a:spcPts val="0"/>
              </a:spcBef>
              <a:spcAft>
                <a:spcPts val="0"/>
              </a:spcAft>
              <a:defRPr/>
            </a:pPr>
            <a:r>
              <a:rPr lang="en-US" sz="900" b="1" i="1" kern="0" dirty="0">
                <a:solidFill>
                  <a:srgbClr val="002557"/>
                </a:solidFill>
                <a:latin typeface="Helvetica-Bold"/>
                <a:ea typeface="+mn-ea"/>
                <a:cs typeface="+mn-cs"/>
                <a:sym typeface="Helvetica-Bold"/>
                <a:rtl val="0"/>
              </a:rPr>
              <a:t>P = </a:t>
            </a:r>
            <a:r>
              <a:rPr lang="en-US" sz="900" b="1" kern="0" dirty="0">
                <a:solidFill>
                  <a:srgbClr val="002557"/>
                </a:solidFill>
                <a:latin typeface="Helvetica-Bold"/>
                <a:ea typeface="+mn-ea"/>
                <a:cs typeface="+mn-cs"/>
                <a:sym typeface="Helvetica-Bold"/>
                <a:rtl val="0"/>
              </a:rPr>
              <a:t>0.0010</a:t>
            </a:r>
          </a:p>
        </p:txBody>
      </p:sp>
      <p:sp>
        <p:nvSpPr>
          <p:cNvPr id="2630" name="TextBox 2629">
            <a:extLst>
              <a:ext uri="{FF2B5EF4-FFF2-40B4-BE49-F238E27FC236}">
                <a16:creationId xmlns:a16="http://schemas.microsoft.com/office/drawing/2014/main" id="{47DC25D3-094A-6F8A-2E0D-2EF7C03979FF}"/>
              </a:ext>
            </a:extLst>
          </p:cNvPr>
          <p:cNvSpPr txBox="1"/>
          <p:nvPr/>
        </p:nvSpPr>
        <p:spPr>
          <a:xfrm>
            <a:off x="6821124" y="2413149"/>
            <a:ext cx="631163" cy="229850"/>
          </a:xfrm>
          <a:prstGeom prst="roundRect">
            <a:avLst/>
          </a:prstGeom>
          <a:noFill/>
        </p:spPr>
        <p:txBody>
          <a:bodyPr wrap="square" rtlCol="0">
            <a:spAutoFit/>
          </a:bodyPr>
          <a:lstStyle/>
          <a:p>
            <a:pPr algn="ctr" defTabSz="342832" fontAlgn="auto">
              <a:spcBef>
                <a:spcPts val="0"/>
              </a:spcBef>
              <a:spcAft>
                <a:spcPts val="0"/>
              </a:spcAft>
              <a:defRPr/>
            </a:pPr>
            <a:r>
              <a:rPr lang="el-GR" sz="75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750" b="1" kern="0" dirty="0">
                <a:solidFill>
                  <a:srgbClr val="000000"/>
                </a:solidFill>
                <a:latin typeface="Arial" panose="020B0604020202020204" pitchFamily="34" charset="0"/>
                <a:ea typeface="+mn-ea"/>
                <a:cs typeface="Arial" panose="020B0604020202020204" pitchFamily="34" charset="0"/>
                <a:sym typeface="Helvetica-Bold"/>
                <a:rtl val="0"/>
              </a:rPr>
              <a:t> 6.6 </a:t>
            </a:r>
            <a:r>
              <a:rPr lang="en-US" sz="75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750" b="1" kern="0" dirty="0">
              <a:solidFill>
                <a:srgbClr val="000000"/>
              </a:solidFill>
              <a:latin typeface="Helvetica-Bold"/>
              <a:ea typeface="+mn-ea"/>
              <a:cs typeface="+mn-cs"/>
              <a:sym typeface="Helvetica-Bold"/>
              <a:rtl val="0"/>
            </a:endParaRPr>
          </a:p>
        </p:txBody>
      </p:sp>
    </p:spTree>
    <p:extLst>
      <p:ext uri="{BB962C8B-B14F-4D97-AF65-F5344CB8AC3E}">
        <p14:creationId xmlns:p14="http://schemas.microsoft.com/office/powerpoint/2010/main" val="302384863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7E43BC3-672D-24DC-CC75-0B51AD1CD7C1}"/>
              </a:ext>
            </a:extLst>
          </p:cNvPr>
          <p:cNvPicPr>
            <a:picLocks noChangeAspect="1"/>
          </p:cNvPicPr>
          <p:nvPr/>
        </p:nvPicPr>
        <p:blipFill>
          <a:blip r:embed="rId2"/>
          <a:stretch>
            <a:fillRect/>
          </a:stretch>
        </p:blipFill>
        <p:spPr>
          <a:xfrm>
            <a:off x="-60233" y="-53788"/>
            <a:ext cx="9582898" cy="4341479"/>
          </a:xfrm>
          <a:prstGeom prst="rect">
            <a:avLst/>
          </a:prstGeom>
        </p:spPr>
      </p:pic>
    </p:spTree>
    <p:extLst>
      <p:ext uri="{BB962C8B-B14F-4D97-AF65-F5344CB8AC3E}">
        <p14:creationId xmlns:p14="http://schemas.microsoft.com/office/powerpoint/2010/main" val="54887103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 name="Group 48">
            <a:extLst>
              <a:ext uri="{FF2B5EF4-FFF2-40B4-BE49-F238E27FC236}">
                <a16:creationId xmlns:a16="http://schemas.microsoft.com/office/drawing/2014/main" id="{309F9A9C-2371-6D99-A204-3291B9153611}"/>
              </a:ext>
            </a:extLst>
          </p:cNvPr>
          <p:cNvGrpSpPr/>
          <p:nvPr/>
        </p:nvGrpSpPr>
        <p:grpSpPr>
          <a:xfrm>
            <a:off x="1836069" y="1332314"/>
            <a:ext cx="5284065" cy="1811029"/>
            <a:chOff x="5359082" y="2810275"/>
            <a:chExt cx="12857945" cy="4830038"/>
          </a:xfrm>
        </p:grpSpPr>
        <p:graphicFrame>
          <p:nvGraphicFramePr>
            <p:cNvPr id="9" name="Chart 8">
              <a:extLst>
                <a:ext uri="{FF2B5EF4-FFF2-40B4-BE49-F238E27FC236}">
                  <a16:creationId xmlns:a16="http://schemas.microsoft.com/office/drawing/2014/main" id="{1CD29BF5-4DCD-2792-E8C7-5C2E2FFA3059}"/>
                </a:ext>
              </a:extLst>
            </p:cNvPr>
            <p:cNvGraphicFramePr/>
            <p:nvPr/>
          </p:nvGraphicFramePr>
          <p:xfrm>
            <a:off x="5792787" y="2810275"/>
            <a:ext cx="12424240" cy="4830038"/>
          </p:xfrm>
          <a:graphic>
            <a:graphicData uri="http://schemas.openxmlformats.org/drawingml/2006/chart">
              <c:chart xmlns:c="http://schemas.openxmlformats.org/drawingml/2006/chart" xmlns:r="http://schemas.openxmlformats.org/officeDocument/2006/relationships" r:id="rId3"/>
            </a:graphicData>
          </a:graphic>
        </p:graphicFrame>
        <p:sp>
          <p:nvSpPr>
            <p:cNvPr id="50" name="TextBox 49">
              <a:extLst>
                <a:ext uri="{FF2B5EF4-FFF2-40B4-BE49-F238E27FC236}">
                  <a16:creationId xmlns:a16="http://schemas.microsoft.com/office/drawing/2014/main" id="{F0D0B186-7D66-0788-973F-C8BF23B53BFE}"/>
                </a:ext>
              </a:extLst>
            </p:cNvPr>
            <p:cNvSpPr txBox="1"/>
            <p:nvPr/>
          </p:nvSpPr>
          <p:spPr>
            <a:xfrm rot="16200000">
              <a:off x="3449453" y="4943093"/>
              <a:ext cx="4324783" cy="505525"/>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B1920"/>
                  </a:solidFill>
                  <a:latin typeface="Arial" panose="020B0604020202020204"/>
                  <a:ea typeface="+mn-ea"/>
                  <a:cs typeface="+mn-cs"/>
                </a:rPr>
                <a:t>Percent</a:t>
              </a:r>
            </a:p>
          </p:txBody>
        </p:sp>
      </p:grpSp>
      <p:grpSp>
        <p:nvGrpSpPr>
          <p:cNvPr id="48" name="Group 47">
            <a:extLst>
              <a:ext uri="{FF2B5EF4-FFF2-40B4-BE49-F238E27FC236}">
                <a16:creationId xmlns:a16="http://schemas.microsoft.com/office/drawing/2014/main" id="{EF6DE057-5795-1F09-FBA8-9DE4F9763180}"/>
              </a:ext>
            </a:extLst>
          </p:cNvPr>
          <p:cNvGrpSpPr/>
          <p:nvPr/>
        </p:nvGrpSpPr>
        <p:grpSpPr>
          <a:xfrm>
            <a:off x="3580321" y="2566883"/>
            <a:ext cx="903347" cy="443821"/>
            <a:chOff x="9403349" y="6593369"/>
            <a:chExt cx="2409238" cy="1183677"/>
          </a:xfrm>
        </p:grpSpPr>
        <p:sp>
          <p:nvSpPr>
            <p:cNvPr id="51" name="Rectangle 50">
              <a:extLst>
                <a:ext uri="{FF2B5EF4-FFF2-40B4-BE49-F238E27FC236}">
                  <a16:creationId xmlns:a16="http://schemas.microsoft.com/office/drawing/2014/main" id="{3E15AB7E-B82D-932D-070F-1C6A793D8C37}"/>
                </a:ext>
              </a:extLst>
            </p:cNvPr>
            <p:cNvSpPr/>
            <p:nvPr/>
          </p:nvSpPr>
          <p:spPr>
            <a:xfrm>
              <a:off x="9403349" y="6643190"/>
              <a:ext cx="2409238" cy="1133856"/>
            </a:xfrm>
            <a:prstGeom prst="rect">
              <a:avLst/>
            </a:prstGeom>
            <a:solidFill>
              <a:srgbClr val="A6CDE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a:solidFill>
                  <a:prstClr val="white"/>
                </a:solidFill>
                <a:latin typeface="Arial" panose="020B0604020202020204"/>
              </a:endParaRPr>
            </a:p>
          </p:txBody>
        </p:sp>
        <p:sp>
          <p:nvSpPr>
            <p:cNvPr id="55" name="Rectangle 54">
              <a:extLst>
                <a:ext uri="{FF2B5EF4-FFF2-40B4-BE49-F238E27FC236}">
                  <a16:creationId xmlns:a16="http://schemas.microsoft.com/office/drawing/2014/main" id="{A7F0EE05-C1DF-6530-CA70-6A9439D152D9}"/>
                </a:ext>
              </a:extLst>
            </p:cNvPr>
            <p:cNvSpPr/>
            <p:nvPr/>
          </p:nvSpPr>
          <p:spPr>
            <a:xfrm>
              <a:off x="9403349" y="6593369"/>
              <a:ext cx="2409238" cy="4999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prstClr val="white"/>
                </a:solidFill>
                <a:latin typeface="Arial" panose="020B0604020202020204"/>
              </a:endParaRPr>
            </a:p>
          </p:txBody>
        </p:sp>
      </p:grpSp>
      <p:grpSp>
        <p:nvGrpSpPr>
          <p:cNvPr id="54" name="Group 53">
            <a:extLst>
              <a:ext uri="{FF2B5EF4-FFF2-40B4-BE49-F238E27FC236}">
                <a16:creationId xmlns:a16="http://schemas.microsoft.com/office/drawing/2014/main" id="{481515C6-4795-C26E-3C5F-43F821E25190}"/>
              </a:ext>
            </a:extLst>
          </p:cNvPr>
          <p:cNvGrpSpPr/>
          <p:nvPr/>
        </p:nvGrpSpPr>
        <p:grpSpPr>
          <a:xfrm>
            <a:off x="2377101" y="1590202"/>
            <a:ext cx="903347" cy="1420502"/>
            <a:chOff x="9399249" y="6593368"/>
            <a:chExt cx="2409238" cy="3788498"/>
          </a:xfrm>
        </p:grpSpPr>
        <p:sp>
          <p:nvSpPr>
            <p:cNvPr id="56" name="Rectangle 55">
              <a:extLst>
                <a:ext uri="{FF2B5EF4-FFF2-40B4-BE49-F238E27FC236}">
                  <a16:creationId xmlns:a16="http://schemas.microsoft.com/office/drawing/2014/main" id="{13BA3924-9CFC-E480-E50D-C1328EE600FE}"/>
                </a:ext>
              </a:extLst>
            </p:cNvPr>
            <p:cNvSpPr/>
            <p:nvPr/>
          </p:nvSpPr>
          <p:spPr>
            <a:xfrm>
              <a:off x="9399249" y="6861426"/>
              <a:ext cx="2409238" cy="3520440"/>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prstClr val="white"/>
                </a:solidFill>
                <a:latin typeface="Arial" panose="020B0604020202020204"/>
              </a:endParaRPr>
            </a:p>
          </p:txBody>
        </p:sp>
        <p:sp>
          <p:nvSpPr>
            <p:cNvPr id="57" name="Rectangle 56">
              <a:extLst>
                <a:ext uri="{FF2B5EF4-FFF2-40B4-BE49-F238E27FC236}">
                  <a16:creationId xmlns:a16="http://schemas.microsoft.com/office/drawing/2014/main" id="{5A4E1BCA-99A9-8C8F-5724-349F8A559D02}"/>
                </a:ext>
              </a:extLst>
            </p:cNvPr>
            <p:cNvSpPr/>
            <p:nvPr/>
          </p:nvSpPr>
          <p:spPr>
            <a:xfrm>
              <a:off x="9399249" y="6593368"/>
              <a:ext cx="2409238" cy="26805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prstClr val="white"/>
                </a:solidFill>
                <a:latin typeface="Arial" panose="020B0604020202020204"/>
              </a:endParaRPr>
            </a:p>
          </p:txBody>
        </p:sp>
      </p:grpSp>
      <p:sp>
        <p:nvSpPr>
          <p:cNvPr id="70" name="TextBox 69">
            <a:extLst>
              <a:ext uri="{FF2B5EF4-FFF2-40B4-BE49-F238E27FC236}">
                <a16:creationId xmlns:a16="http://schemas.microsoft.com/office/drawing/2014/main" id="{0E05CA44-4CCB-9D42-2C10-1811C88E4252}"/>
              </a:ext>
            </a:extLst>
          </p:cNvPr>
          <p:cNvSpPr txBox="1"/>
          <p:nvPr/>
        </p:nvSpPr>
        <p:spPr>
          <a:xfrm>
            <a:off x="2373624" y="1574975"/>
            <a:ext cx="910303"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prstClr val="white"/>
                </a:solidFill>
                <a:latin typeface="Arial" panose="020B0604020202020204"/>
                <a:ea typeface="+mn-ea"/>
                <a:cs typeface="+mn-cs"/>
              </a:rPr>
              <a:t>3.6</a:t>
            </a:r>
          </a:p>
        </p:txBody>
      </p:sp>
      <p:graphicFrame>
        <p:nvGraphicFramePr>
          <p:cNvPr id="69" name="Table 68">
            <a:extLst>
              <a:ext uri="{FF2B5EF4-FFF2-40B4-BE49-F238E27FC236}">
                <a16:creationId xmlns:a16="http://schemas.microsoft.com/office/drawing/2014/main" id="{998A8F5B-5A48-83B0-778D-4CB71FE7F0BC}"/>
              </a:ext>
            </a:extLst>
          </p:cNvPr>
          <p:cNvGraphicFramePr>
            <a:graphicFrameLocks noGrp="1"/>
          </p:cNvGraphicFramePr>
          <p:nvPr/>
        </p:nvGraphicFramePr>
        <p:xfrm>
          <a:off x="417703" y="3275161"/>
          <a:ext cx="1811453" cy="813249"/>
        </p:xfrm>
        <a:graphic>
          <a:graphicData uri="http://schemas.openxmlformats.org/drawingml/2006/table">
            <a:tbl>
              <a:tblPr firstRow="1" bandRow="1"/>
              <a:tblGrid>
                <a:gridCol w="1811453">
                  <a:extLst>
                    <a:ext uri="{9D8B030D-6E8A-4147-A177-3AD203B41FA5}">
                      <a16:colId xmlns:a16="http://schemas.microsoft.com/office/drawing/2014/main" val="3624223050"/>
                    </a:ext>
                  </a:extLst>
                </a:gridCol>
              </a:tblGrid>
              <a:tr h="203312">
                <a:tc>
                  <a:txBody>
                    <a:bodyPr/>
                    <a:lstStyle/>
                    <a:p>
                      <a:pPr marL="228600" marR="0" lvl="0" indent="0" algn="l" defTabSz="457200" rtl="0" eaLnBrk="1" fontAlgn="auto" latinLnBrk="0" hangingPunct="1">
                        <a:lnSpc>
                          <a:spcPct val="100000"/>
                        </a:lnSpc>
                        <a:spcBef>
                          <a:spcPts val="0"/>
                        </a:spcBef>
                        <a:spcAft>
                          <a:spcPts val="0"/>
                        </a:spcAft>
                        <a:buClrTx/>
                        <a:buSzTx/>
                        <a:buFontTx/>
                        <a:buNone/>
                        <a:tabLst/>
                        <a:defRPr/>
                      </a:pPr>
                      <a:r>
                        <a:rPr kumimoji="1" lang="en-US" sz="9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Progressive Disease, %</a:t>
                      </a:r>
                    </a:p>
                  </a:txBody>
                  <a:tcPr marL="68571" marR="68571"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3427287"/>
                  </a:ext>
                </a:extLst>
              </a:tr>
              <a:tr h="203312">
                <a:tc>
                  <a:txBody>
                    <a:bodyPr/>
                    <a:lstStyle/>
                    <a:p>
                      <a:pPr marL="228600" marR="0" lvl="0" indent="0" algn="l" defTabSz="457200" rtl="0" eaLnBrk="1" fontAlgn="auto" latinLnBrk="0" hangingPunct="1">
                        <a:lnSpc>
                          <a:spcPct val="100000"/>
                        </a:lnSpc>
                        <a:spcBef>
                          <a:spcPts val="0"/>
                        </a:spcBef>
                        <a:spcAft>
                          <a:spcPts val="0"/>
                        </a:spcAft>
                        <a:buClrTx/>
                        <a:buSzTx/>
                        <a:buFontTx/>
                        <a:buNone/>
                        <a:tabLst/>
                        <a:defRPr/>
                      </a:pPr>
                      <a:r>
                        <a:rPr lang="en-US" sz="900" b="0" i="0" dirty="0">
                          <a:solidFill>
                            <a:srgbClr val="000000"/>
                          </a:solidFill>
                          <a:effectLst/>
                          <a:latin typeface="Arial" panose="020B0604020202020204" pitchFamily="34" charset="0"/>
                          <a:cs typeface="Arial" panose="020B0604020202020204" pitchFamily="34" charset="0"/>
                        </a:rPr>
                        <a:t>Not Evaluable, %</a:t>
                      </a:r>
                    </a:p>
                  </a:txBody>
                  <a:tcPr marL="68571" marR="68571"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71341036"/>
                  </a:ext>
                </a:extLst>
              </a:tr>
              <a:tr h="203312">
                <a:tc>
                  <a:txBody>
                    <a:bodyPr/>
                    <a:lstStyle/>
                    <a:p>
                      <a:pPr algn="l"/>
                      <a:r>
                        <a:rPr lang="pt-BR" sz="900" b="1" i="0" dirty="0">
                          <a:solidFill>
                            <a:srgbClr val="000000"/>
                          </a:solidFill>
                          <a:latin typeface="Arial" panose="020B0604020202020204" pitchFamily="34" charset="0"/>
                          <a:cs typeface="Arial" panose="020B0604020202020204" pitchFamily="34" charset="0"/>
                        </a:rPr>
                        <a:t>Clinical </a:t>
                      </a:r>
                      <a:r>
                        <a:rPr lang="pt-BR" sz="900" b="1" i="0">
                          <a:solidFill>
                            <a:srgbClr val="000000"/>
                          </a:solidFill>
                          <a:latin typeface="Arial" panose="020B0604020202020204" pitchFamily="34" charset="0"/>
                          <a:cs typeface="Arial" panose="020B0604020202020204" pitchFamily="34" charset="0"/>
                        </a:rPr>
                        <a:t>Benefit Rate</a:t>
                      </a:r>
                      <a:r>
                        <a:rPr lang="pt-BR" sz="900" b="1" i="0" baseline="30000">
                          <a:solidFill>
                            <a:srgbClr val="000000"/>
                          </a:solidFill>
                          <a:latin typeface="Arial" panose="020B0604020202020204" pitchFamily="34" charset="0"/>
                          <a:cs typeface="Arial" panose="020B0604020202020204" pitchFamily="34" charset="0"/>
                        </a:rPr>
                        <a:t>b</a:t>
                      </a:r>
                      <a:r>
                        <a:rPr lang="pt-BR" sz="900" b="1" i="0">
                          <a:solidFill>
                            <a:srgbClr val="000000"/>
                          </a:solidFill>
                          <a:latin typeface="Arial" panose="020B0604020202020204" pitchFamily="34" charset="0"/>
                          <a:cs typeface="Arial" panose="020B0604020202020204" pitchFamily="34" charset="0"/>
                        </a:rPr>
                        <a:t>, </a:t>
                      </a:r>
                      <a:r>
                        <a:rPr lang="pt-BR" sz="900" b="1" i="0" dirty="0">
                          <a:solidFill>
                            <a:srgbClr val="000000"/>
                          </a:solidFill>
                          <a:latin typeface="Arial" panose="020B0604020202020204" pitchFamily="34" charset="0"/>
                          <a:cs typeface="Arial" panose="020B0604020202020204" pitchFamily="34" charset="0"/>
                        </a:rPr>
                        <a:t>%</a:t>
                      </a:r>
                    </a:p>
                  </a:txBody>
                  <a:tcPr marL="68571" marR="68571"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71777"/>
                  </a:ext>
                </a:extLst>
              </a:tr>
              <a:tr h="203312">
                <a:tc>
                  <a:txBody>
                    <a:bodyPr/>
                    <a:lstStyle/>
                    <a:p>
                      <a:pPr algn="l"/>
                      <a:r>
                        <a:rPr lang="pt-BR" sz="900" b="1" i="0" dirty="0">
                          <a:solidFill>
                            <a:srgbClr val="000000"/>
                          </a:solidFill>
                          <a:latin typeface="Arial" panose="020B0604020202020204" pitchFamily="34" charset="0"/>
                          <a:cs typeface="Arial" panose="020B0604020202020204" pitchFamily="34" charset="0"/>
                        </a:rPr>
                        <a:t>Duration of Response, months</a:t>
                      </a:r>
                    </a:p>
                  </a:txBody>
                  <a:tcPr marL="68571" marR="68571"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9279307"/>
                  </a:ext>
                </a:extLst>
              </a:tr>
            </a:tbl>
          </a:graphicData>
        </a:graphic>
      </p:graphicFrame>
      <p:graphicFrame>
        <p:nvGraphicFramePr>
          <p:cNvPr id="64" name="Table 63">
            <a:extLst>
              <a:ext uri="{FF2B5EF4-FFF2-40B4-BE49-F238E27FC236}">
                <a16:creationId xmlns:a16="http://schemas.microsoft.com/office/drawing/2014/main" id="{CC6A0EB4-91A6-FB59-4EFF-1A64B12E9009}"/>
              </a:ext>
            </a:extLst>
          </p:cNvPr>
          <p:cNvGraphicFramePr>
            <a:graphicFrameLocks noGrp="1"/>
          </p:cNvGraphicFramePr>
          <p:nvPr/>
        </p:nvGraphicFramePr>
        <p:xfrm>
          <a:off x="2222607" y="3275161"/>
          <a:ext cx="4857117" cy="813249"/>
        </p:xfrm>
        <a:graphic>
          <a:graphicData uri="http://schemas.openxmlformats.org/drawingml/2006/table">
            <a:tbl>
              <a:tblPr firstRow="1" bandRow="1"/>
              <a:tblGrid>
                <a:gridCol w="1214279">
                  <a:extLst>
                    <a:ext uri="{9D8B030D-6E8A-4147-A177-3AD203B41FA5}">
                      <a16:colId xmlns:a16="http://schemas.microsoft.com/office/drawing/2014/main" val="2818419194"/>
                    </a:ext>
                  </a:extLst>
                </a:gridCol>
                <a:gridCol w="1214279">
                  <a:extLst>
                    <a:ext uri="{9D8B030D-6E8A-4147-A177-3AD203B41FA5}">
                      <a16:colId xmlns:a16="http://schemas.microsoft.com/office/drawing/2014/main" val="3825376851"/>
                    </a:ext>
                  </a:extLst>
                </a:gridCol>
                <a:gridCol w="1214279">
                  <a:extLst>
                    <a:ext uri="{9D8B030D-6E8A-4147-A177-3AD203B41FA5}">
                      <a16:colId xmlns:a16="http://schemas.microsoft.com/office/drawing/2014/main" val="684175049"/>
                    </a:ext>
                  </a:extLst>
                </a:gridCol>
                <a:gridCol w="1214279">
                  <a:extLst>
                    <a:ext uri="{9D8B030D-6E8A-4147-A177-3AD203B41FA5}">
                      <a16:colId xmlns:a16="http://schemas.microsoft.com/office/drawing/2014/main" val="1682146663"/>
                    </a:ext>
                  </a:extLst>
                </a:gridCol>
              </a:tblGrid>
              <a:tr h="203312">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7.8</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21.1</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12.5</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33.3</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3673427287"/>
                  </a:ext>
                </a:extLst>
              </a:tr>
              <a:tr h="203312">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4.2</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12.7</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7.5</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5.6</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2671341036"/>
                  </a:ext>
                </a:extLst>
              </a:tr>
              <a:tr h="203312">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71.2</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34.3</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62.5</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kern="1200" dirty="0">
                          <a:solidFill>
                            <a:srgbClr val="0B1920"/>
                          </a:solidFill>
                          <a:effectLst/>
                          <a:latin typeface="+mn-lt"/>
                          <a:ea typeface="Yu Mincho" panose="02020400000000000000" pitchFamily="18" charset="-128"/>
                          <a:cs typeface="Arial" panose="020B0604020202020204" pitchFamily="34" charset="0"/>
                        </a:rPr>
                        <a:t>27.8</a:t>
                      </a:r>
                      <a:endParaRPr lang="en-US" sz="900" dirty="0">
                        <a:solidFill>
                          <a:srgbClr val="0B1920"/>
                        </a:solidFill>
                        <a:effectLst/>
                        <a:latin typeface="+mn-lt"/>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27771777"/>
                  </a:ext>
                </a:extLst>
              </a:tr>
              <a:tr h="203312">
                <a:tc>
                  <a:txBody>
                    <a:bodyPr/>
                    <a:lstStyle/>
                    <a:p>
                      <a:pPr marL="0" marR="0" algn="ctr">
                        <a:lnSpc>
                          <a:spcPct val="107000"/>
                        </a:lnSpc>
                        <a:spcBef>
                          <a:spcPts val="0"/>
                        </a:spcBef>
                        <a:spcAft>
                          <a:spcPts val="0"/>
                        </a:spcAft>
                      </a:pPr>
                      <a:r>
                        <a:rPr lang="en-US" sz="900" dirty="0">
                          <a:solidFill>
                            <a:srgbClr val="0B1920"/>
                          </a:solidFill>
                          <a:effectLst/>
                          <a:latin typeface="+mj-lt"/>
                          <a:ea typeface="MS Mincho" panose="02020609040205080304" pitchFamily="49" charset="-128"/>
                          <a:cs typeface="Arial" panose="020B0604020202020204" pitchFamily="34" charset="0"/>
                        </a:rPr>
                        <a:t>10.7</a:t>
                      </a:r>
                      <a:endParaRPr lang="en-US" sz="900" dirty="0">
                        <a:solidFill>
                          <a:srgbClr val="0B1920"/>
                        </a:solidFill>
                        <a:effectLst/>
                        <a:latin typeface="+mj-lt"/>
                        <a:ea typeface="Calibri" panose="020F0502020204030204" pitchFamily="34" charset="0"/>
                        <a:cs typeface="Arial" panose="020B0604020202020204" pitchFamily="34" charset="0"/>
                      </a:endParaRPr>
                    </a:p>
                  </a:txBody>
                  <a:tcPr marL="0" marR="0" marT="0" marB="0" anchor="ctr">
                    <a:lnL w="38100" cap="flat" cmpd="sng" algn="ctr">
                      <a:solidFill>
                        <a:srgbClr val="0B192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dirty="0">
                          <a:solidFill>
                            <a:srgbClr val="0B1920"/>
                          </a:solidFill>
                          <a:effectLst/>
                          <a:latin typeface="+mj-lt"/>
                          <a:ea typeface="MS Mincho" panose="02020609040205080304" pitchFamily="49" charset="-128"/>
                          <a:cs typeface="Arial" panose="020B0604020202020204" pitchFamily="34" charset="0"/>
                        </a:rPr>
                        <a:t>6.8</a:t>
                      </a:r>
                      <a:endParaRPr lang="en-US" sz="900" dirty="0">
                        <a:solidFill>
                          <a:srgbClr val="0B1920"/>
                        </a:solidFill>
                        <a:effectLst/>
                        <a:latin typeface="+mj-lt"/>
                        <a:ea typeface="Calibri" panose="020F0502020204030204" pitchFamily="34" charset="0"/>
                        <a:cs typeface="Arial" panose="020B0604020202020204" pitchFamily="34" charset="0"/>
                      </a:endParaRPr>
                    </a:p>
                  </a:txBody>
                  <a:tcPr marL="0" marR="0" marT="0" marB="0" anchor="ctr">
                    <a:lnL>
                      <a:noFill/>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tc>
                  <a:txBody>
                    <a:bodyPr/>
                    <a:lstStyle/>
                    <a:p>
                      <a:pPr marL="0" marR="0" algn="ctr">
                        <a:lnSpc>
                          <a:spcPct val="107000"/>
                        </a:lnSpc>
                        <a:spcBef>
                          <a:spcPts val="0"/>
                        </a:spcBef>
                        <a:spcAft>
                          <a:spcPts val="0"/>
                        </a:spcAft>
                      </a:pPr>
                      <a:r>
                        <a:rPr lang="en-US" sz="900" dirty="0">
                          <a:solidFill>
                            <a:srgbClr val="0B1920"/>
                          </a:solidFill>
                          <a:effectLst/>
                          <a:latin typeface="+mj-lt"/>
                          <a:ea typeface="MS Mincho" panose="02020609040205080304" pitchFamily="49" charset="-128"/>
                          <a:cs typeface="Arial" panose="020B0604020202020204" pitchFamily="34" charset="0"/>
                        </a:rPr>
                        <a:t>8.6</a:t>
                      </a:r>
                      <a:endParaRPr lang="en-US" sz="900" dirty="0">
                        <a:solidFill>
                          <a:srgbClr val="0B1920"/>
                        </a:solidFill>
                        <a:effectLst/>
                        <a:latin typeface="+mj-lt"/>
                        <a:ea typeface="Calibri" panose="020F0502020204030204" pitchFamily="34" charset="0"/>
                        <a:cs typeface="Arial" panose="020B0604020202020204" pitchFamily="34" charset="0"/>
                      </a:endParaRPr>
                    </a:p>
                  </a:txBody>
                  <a:tcPr marL="0" marR="0" marT="0" marB="0" anchor="ctr">
                    <a:lnL w="381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algn="ctr">
                        <a:lnSpc>
                          <a:spcPct val="107000"/>
                        </a:lnSpc>
                        <a:spcBef>
                          <a:spcPts val="0"/>
                        </a:spcBef>
                        <a:spcAft>
                          <a:spcPts val="0"/>
                        </a:spcAft>
                      </a:pPr>
                      <a:r>
                        <a:rPr lang="en-US" sz="900" dirty="0">
                          <a:solidFill>
                            <a:srgbClr val="0B1920"/>
                          </a:solidFill>
                          <a:effectLst/>
                          <a:latin typeface="+mj-lt"/>
                          <a:ea typeface="MS Mincho" panose="02020609040205080304" pitchFamily="49" charset="-128"/>
                          <a:cs typeface="Arial" panose="020B0604020202020204" pitchFamily="34" charset="0"/>
                        </a:rPr>
                        <a:t>4.9</a:t>
                      </a:r>
                      <a:endParaRPr lang="en-US" sz="900" dirty="0">
                        <a:solidFill>
                          <a:srgbClr val="0B1920"/>
                        </a:solidFill>
                        <a:effectLst/>
                        <a:latin typeface="+mj-lt"/>
                        <a:ea typeface="Calibri" panose="020F0502020204030204" pitchFamily="34" charset="0"/>
                        <a:cs typeface="Arial" panose="020B0604020202020204" pitchFamily="34"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D9D9D9"/>
                    </a:solidFill>
                  </a:tcPr>
                </a:tc>
                <a:extLst>
                  <a:ext uri="{0D108BD9-81ED-4DB2-BD59-A6C34878D82A}">
                    <a16:rowId xmlns:a16="http://schemas.microsoft.com/office/drawing/2014/main" val="1279279307"/>
                  </a:ext>
                </a:extLst>
              </a:tr>
            </a:tbl>
          </a:graphicData>
        </a:graphic>
      </p:graphicFrame>
      <p:cxnSp>
        <p:nvCxnSpPr>
          <p:cNvPr id="29" name="Straight Connector 28">
            <a:extLst>
              <a:ext uri="{FF2B5EF4-FFF2-40B4-BE49-F238E27FC236}">
                <a16:creationId xmlns:a16="http://schemas.microsoft.com/office/drawing/2014/main" id="{2028BA7A-9D8B-1355-F7B8-278268F3D300}"/>
              </a:ext>
            </a:extLst>
          </p:cNvPr>
          <p:cNvCxnSpPr>
            <a:cxnSpLocks/>
            <a:endCxn id="64" idx="2"/>
          </p:cNvCxnSpPr>
          <p:nvPr/>
        </p:nvCxnSpPr>
        <p:spPr>
          <a:xfrm>
            <a:off x="4632959" y="1086929"/>
            <a:ext cx="18207" cy="3001481"/>
          </a:xfrm>
          <a:prstGeom prst="line">
            <a:avLst/>
          </a:prstGeom>
          <a:ln w="38100">
            <a:solidFill>
              <a:srgbClr val="0B1920"/>
            </a:solidFill>
            <a:prstDash val="lgDash"/>
          </a:ln>
        </p:spPr>
        <p:style>
          <a:lnRef idx="1">
            <a:schemeClr val="accent1"/>
          </a:lnRef>
          <a:fillRef idx="0">
            <a:schemeClr val="accent1"/>
          </a:fillRef>
          <a:effectRef idx="0">
            <a:schemeClr val="accent1"/>
          </a:effectRef>
          <a:fontRef idx="minor">
            <a:schemeClr val="tx1"/>
          </a:fontRef>
        </p:style>
      </p:cxnSp>
      <p:sp>
        <p:nvSpPr>
          <p:cNvPr id="2" name="Slide Number Placeholder 1">
            <a:extLst>
              <a:ext uri="{FF2B5EF4-FFF2-40B4-BE49-F238E27FC236}">
                <a16:creationId xmlns:a16="http://schemas.microsoft.com/office/drawing/2014/main" id="{0C73A3D1-78F8-4D6C-801A-A852A6D8599A}"/>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70</a:t>
            </a:fld>
            <a:endParaRPr lang="en-US" dirty="0">
              <a:ea typeface="+mn-ea"/>
            </a:endParaRPr>
          </a:p>
        </p:txBody>
      </p:sp>
      <p:sp>
        <p:nvSpPr>
          <p:cNvPr id="10" name="Text Placeholder 9">
            <a:extLst>
              <a:ext uri="{FF2B5EF4-FFF2-40B4-BE49-F238E27FC236}">
                <a16:creationId xmlns:a16="http://schemas.microsoft.com/office/drawing/2014/main" id="{79BD17E1-0977-4DBC-B283-4D35EBDDCF9A}"/>
              </a:ext>
            </a:extLst>
          </p:cNvPr>
          <p:cNvSpPr>
            <a:spLocks noGrp="1"/>
          </p:cNvSpPr>
          <p:nvPr>
            <p:ph type="body" sz="quarter" idx="15"/>
          </p:nvPr>
        </p:nvSpPr>
        <p:spPr/>
        <p:txBody>
          <a:bodyPr/>
          <a:lstStyle/>
          <a:p>
            <a:r>
              <a:rPr lang="en-US" dirty="0"/>
              <a:t>Shanu Modi, MD</a:t>
            </a:r>
          </a:p>
        </p:txBody>
      </p:sp>
      <p:sp>
        <p:nvSpPr>
          <p:cNvPr id="94" name="Footer Placeholder 3">
            <a:extLst>
              <a:ext uri="{FF2B5EF4-FFF2-40B4-BE49-F238E27FC236}">
                <a16:creationId xmlns:a16="http://schemas.microsoft.com/office/drawing/2014/main" id="{9E1DDD00-2212-4A30-B977-AE2CCAA79353}"/>
              </a:ext>
            </a:extLst>
          </p:cNvPr>
          <p:cNvSpPr txBox="1">
            <a:spLocks/>
          </p:cNvSpPr>
          <p:nvPr/>
        </p:nvSpPr>
        <p:spPr>
          <a:xfrm>
            <a:off x="143452" y="4362683"/>
            <a:ext cx="8854235"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defRPr/>
            </a:pPr>
            <a:r>
              <a:rPr lang="en-US" sz="600" b="1" dirty="0">
                <a:solidFill>
                  <a:srgbClr val="0B1920"/>
                </a:solidFill>
                <a:latin typeface="Arial" panose="020B0604020202020204"/>
                <a:cs typeface="Calibri" panose="020F0502020204030204" pitchFamily="34" charset="0"/>
              </a:rPr>
              <a:t>Hormone receptor status is based on data from the electronic data capture corrected for mis-stratification.</a:t>
            </a:r>
          </a:p>
          <a:p>
            <a:pPr defTabSz="171416" fontAlgn="auto">
              <a:spcBef>
                <a:spcPts val="0"/>
              </a:spcBef>
              <a:spcAft>
                <a:spcPts val="0"/>
              </a:spcAft>
              <a:defRPr/>
            </a:pPr>
            <a:r>
              <a:rPr lang="en-US" sz="600" dirty="0">
                <a:solidFill>
                  <a:srgbClr val="0B1920"/>
                </a:solidFill>
                <a:latin typeface="Arial" panose="020B0604020202020204"/>
                <a:cs typeface="Calibri" panose="020F0502020204030204" pitchFamily="34" charset="0"/>
              </a:rPr>
              <a:t>ORR, objective response rate; T-DXd, trastuzumab deruxtecan; TPC, treatment with physician’s choice. </a:t>
            </a:r>
          </a:p>
          <a:p>
            <a:pPr defTabSz="171416" fontAlgn="auto">
              <a:spcBef>
                <a:spcPts val="0"/>
              </a:spcBef>
              <a:spcAft>
                <a:spcPts val="0"/>
              </a:spcAft>
              <a:defRPr/>
            </a:pPr>
            <a:r>
              <a:rPr lang="en-US" sz="600" baseline="30000" dirty="0" err="1">
                <a:solidFill>
                  <a:srgbClr val="0B1920"/>
                </a:solidFill>
                <a:latin typeface="Arial" panose="020B0604020202020204"/>
                <a:cs typeface="Calibri" panose="020F0502020204030204" pitchFamily="34" charset="0"/>
              </a:rPr>
              <a:t>a</a:t>
            </a:r>
            <a:r>
              <a:rPr lang="en-US" sz="600" dirty="0" err="1">
                <a:solidFill>
                  <a:srgbClr val="0B1920"/>
                </a:solidFill>
                <a:latin typeface="Arial" panose="020B0604020202020204"/>
                <a:cs typeface="Calibri" panose="020F0502020204030204" pitchFamily="34" charset="0"/>
              </a:rPr>
              <a:t>The</a:t>
            </a:r>
            <a:r>
              <a:rPr lang="en-US" sz="600" dirty="0">
                <a:solidFill>
                  <a:srgbClr val="0B1920"/>
                </a:solidFill>
                <a:latin typeface="Arial" panose="020B0604020202020204"/>
                <a:cs typeface="Calibri" panose="020F0502020204030204" pitchFamily="34" charset="0"/>
              </a:rPr>
              <a:t> response of one patient was not confirmed. </a:t>
            </a:r>
            <a:r>
              <a:rPr lang="en-US" sz="600" baseline="30000" dirty="0" err="1">
                <a:solidFill>
                  <a:srgbClr val="0B1920"/>
                </a:solidFill>
                <a:latin typeface="Arial" panose="020B0604020202020204"/>
                <a:cs typeface="Calibri" panose="020F0502020204030204" pitchFamily="34" charset="0"/>
              </a:rPr>
              <a:t>b</a:t>
            </a:r>
            <a:r>
              <a:rPr lang="en-US" sz="600" dirty="0" err="1">
                <a:solidFill>
                  <a:srgbClr val="0B1920"/>
                </a:solidFill>
                <a:latin typeface="Arial" panose="020B0604020202020204"/>
                <a:cs typeface="Calibri" panose="020F0502020204030204" pitchFamily="34" charset="0"/>
              </a:rPr>
              <a:t>Clinical</a:t>
            </a:r>
            <a:r>
              <a:rPr lang="en-US" sz="600" dirty="0">
                <a:solidFill>
                  <a:srgbClr val="0B1920"/>
                </a:solidFill>
                <a:latin typeface="Arial" panose="020B0604020202020204"/>
                <a:cs typeface="Calibri" panose="020F0502020204030204" pitchFamily="34" charset="0"/>
              </a:rPr>
              <a:t> benefit rate is defined as the sum of complete response rate, partial response rate, and more than 6 months’ stable disease rate, based on blinded central independent review.</a:t>
            </a:r>
          </a:p>
        </p:txBody>
      </p:sp>
      <p:sp>
        <p:nvSpPr>
          <p:cNvPr id="8" name="Title 2">
            <a:extLst>
              <a:ext uri="{FF2B5EF4-FFF2-40B4-BE49-F238E27FC236}">
                <a16:creationId xmlns:a16="http://schemas.microsoft.com/office/drawing/2014/main" id="{EB81805B-D1D2-4007-AF31-FD6CEC5C6BF2}"/>
              </a:ext>
            </a:extLst>
          </p:cNvPr>
          <p:cNvSpPr txBox="1">
            <a:spLocks/>
          </p:cNvSpPr>
          <p:nvPr/>
        </p:nvSpPr>
        <p:spPr>
          <a:xfrm>
            <a:off x="444822" y="256683"/>
            <a:ext cx="8229600" cy="377192"/>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1725" dirty="0">
                <a:solidFill>
                  <a:srgbClr val="000000"/>
                </a:solidFill>
              </a:rPr>
              <a:t>Confirmed ORR </a:t>
            </a:r>
          </a:p>
        </p:txBody>
      </p:sp>
      <p:graphicFrame>
        <p:nvGraphicFramePr>
          <p:cNvPr id="11" name="Table 7">
            <a:extLst>
              <a:ext uri="{FF2B5EF4-FFF2-40B4-BE49-F238E27FC236}">
                <a16:creationId xmlns:a16="http://schemas.microsoft.com/office/drawing/2014/main" id="{AC60DEAB-F580-959B-A86F-3E2FB36D0575}"/>
              </a:ext>
            </a:extLst>
          </p:cNvPr>
          <p:cNvGraphicFramePr>
            <a:graphicFrameLocks noGrp="1"/>
          </p:cNvGraphicFramePr>
          <p:nvPr/>
        </p:nvGraphicFramePr>
        <p:xfrm>
          <a:off x="5659672" y="1300509"/>
          <a:ext cx="1948136" cy="876187"/>
        </p:xfrm>
        <a:graphic>
          <a:graphicData uri="http://schemas.openxmlformats.org/drawingml/2006/table">
            <a:tbl>
              <a:tblPr firstRow="1" bandRow="1">
                <a:tableStyleId>{5940675A-B579-460E-94D1-54222C63F5DA}</a:tableStyleId>
              </a:tblPr>
              <a:tblGrid>
                <a:gridCol w="317176">
                  <a:extLst>
                    <a:ext uri="{9D8B030D-6E8A-4147-A177-3AD203B41FA5}">
                      <a16:colId xmlns:a16="http://schemas.microsoft.com/office/drawing/2014/main" val="3943007170"/>
                    </a:ext>
                  </a:extLst>
                </a:gridCol>
                <a:gridCol w="172991">
                  <a:extLst>
                    <a:ext uri="{9D8B030D-6E8A-4147-A177-3AD203B41FA5}">
                      <a16:colId xmlns:a16="http://schemas.microsoft.com/office/drawing/2014/main" val="1845192161"/>
                    </a:ext>
                  </a:extLst>
                </a:gridCol>
                <a:gridCol w="1457970">
                  <a:extLst>
                    <a:ext uri="{9D8B030D-6E8A-4147-A177-3AD203B41FA5}">
                      <a16:colId xmlns:a16="http://schemas.microsoft.com/office/drawing/2014/main" val="3104215654"/>
                    </a:ext>
                  </a:extLst>
                </a:gridCol>
              </a:tblGrid>
              <a:tr h="139047">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59547843"/>
                  </a:ext>
                </a:extLst>
              </a:tr>
              <a:tr h="180952">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700" b="1" dirty="0">
                          <a:solidFill>
                            <a:srgbClr val="0B1920"/>
                          </a:solidFill>
                        </a:rPr>
                        <a:t>Complete Response</a:t>
                      </a: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84613116"/>
                  </a:ext>
                </a:extLst>
              </a:tr>
              <a:tr h="139047">
                <a:tc>
                  <a:txBody>
                    <a:bodyPr/>
                    <a:lstStyle/>
                    <a:p>
                      <a:r>
                        <a:rPr lang="en-US" sz="700" dirty="0">
                          <a:solidFill>
                            <a:srgbClr val="0B1920"/>
                          </a:solidFill>
                        </a:rPr>
                        <a:t>  </a:t>
                      </a: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r>
                        <a:rPr lang="en-US" sz="700" b="1" dirty="0">
                          <a:solidFill>
                            <a:srgbClr val="0B1920"/>
                          </a:solidFill>
                        </a:rPr>
                        <a:t>Partial Response</a:t>
                      </a: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527138550"/>
                  </a:ext>
                </a:extLst>
              </a:tr>
              <a:tr h="139047">
                <a:tc>
                  <a:txBody>
                    <a:bodyPr/>
                    <a:lstStyle/>
                    <a:p>
                      <a:endParaRPr lang="en-US" sz="70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b="1"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78842574"/>
                  </a:ext>
                </a:extLst>
              </a:tr>
              <a:tr h="139047">
                <a:tc>
                  <a:txBody>
                    <a:bodyPr/>
                    <a:lstStyle/>
                    <a:p>
                      <a:endParaRPr lang="en-US" sz="70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b="1"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4102168366"/>
                  </a:ext>
                </a:extLst>
              </a:tr>
              <a:tr h="139047">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tc>
                  <a:txBody>
                    <a:bodyPr/>
                    <a:lstStyle/>
                    <a:p>
                      <a:endParaRPr lang="en-US" sz="700" b="1" dirty="0">
                        <a:solidFill>
                          <a:srgbClr val="0B1920"/>
                        </a:solidFill>
                      </a:endParaRPr>
                    </a:p>
                  </a:txBody>
                  <a:tcPr marL="34286" marR="34286" marT="17143" marB="17143" anchor="ctr">
                    <a:lnL w="12700" cmpd="sng">
                      <a:noFill/>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202890079"/>
                  </a:ext>
                </a:extLst>
              </a:tr>
            </a:tbl>
          </a:graphicData>
        </a:graphic>
      </p:graphicFrame>
      <p:sp>
        <p:nvSpPr>
          <p:cNvPr id="30" name="TextBox 29">
            <a:extLst>
              <a:ext uri="{FF2B5EF4-FFF2-40B4-BE49-F238E27FC236}">
                <a16:creationId xmlns:a16="http://schemas.microsoft.com/office/drawing/2014/main" id="{24F3A12B-6D80-5DD3-4AD5-10DAD9DEB159}"/>
              </a:ext>
            </a:extLst>
          </p:cNvPr>
          <p:cNvSpPr txBox="1"/>
          <p:nvPr/>
        </p:nvSpPr>
        <p:spPr>
          <a:xfrm>
            <a:off x="2192650" y="1039286"/>
            <a:ext cx="2436493" cy="276999"/>
          </a:xfrm>
          <a:prstGeom prst="rect">
            <a:avLst/>
          </a:prstGeom>
          <a:noFill/>
        </p:spPr>
        <p:txBody>
          <a:bodyPr wrap="square" rtlCol="0">
            <a:spAutoFit/>
          </a:bodyPr>
          <a:lstStyle/>
          <a:p>
            <a:pPr algn="ctr" defTabSz="685663" fontAlgn="auto">
              <a:spcBef>
                <a:spcPts val="0"/>
              </a:spcBef>
              <a:spcAft>
                <a:spcPts val="0"/>
              </a:spcAft>
              <a:defRPr/>
            </a:pPr>
            <a:r>
              <a:rPr lang="en-NZ" sz="1200" b="1" dirty="0">
                <a:solidFill>
                  <a:srgbClr val="1C81B0"/>
                </a:solidFill>
                <a:latin typeface="Arial" panose="020B0604020202020204" pitchFamily="34" charset="0"/>
                <a:ea typeface="MS Mincho" panose="02020609040205080304" pitchFamily="49" charset="-128"/>
                <a:cs typeface="Arial" panose="020B0604020202020204" pitchFamily="34" charset="0"/>
              </a:rPr>
              <a:t>Hormone receptor-positive</a:t>
            </a:r>
          </a:p>
        </p:txBody>
      </p:sp>
      <p:sp>
        <p:nvSpPr>
          <p:cNvPr id="34" name="TextBox 33">
            <a:extLst>
              <a:ext uri="{FF2B5EF4-FFF2-40B4-BE49-F238E27FC236}">
                <a16:creationId xmlns:a16="http://schemas.microsoft.com/office/drawing/2014/main" id="{B80D6AA3-056F-47BB-07FB-924E3F17B478}"/>
              </a:ext>
            </a:extLst>
          </p:cNvPr>
          <p:cNvSpPr txBox="1"/>
          <p:nvPr/>
        </p:nvSpPr>
        <p:spPr>
          <a:xfrm>
            <a:off x="4637077" y="1039286"/>
            <a:ext cx="2437702" cy="276999"/>
          </a:xfrm>
          <a:prstGeom prst="rect">
            <a:avLst/>
          </a:prstGeom>
          <a:noFill/>
        </p:spPr>
        <p:txBody>
          <a:bodyPr wrap="square" rtlCol="0">
            <a:spAutoFit/>
          </a:bodyPr>
          <a:lstStyle/>
          <a:p>
            <a:pPr algn="ctr" defTabSz="685663" fontAlgn="auto">
              <a:spcBef>
                <a:spcPts val="0"/>
              </a:spcBef>
              <a:spcAft>
                <a:spcPts val="0"/>
              </a:spcAft>
              <a:defRPr/>
            </a:pPr>
            <a:r>
              <a:rPr lang="en-NZ" sz="1200" b="1" dirty="0">
                <a:solidFill>
                  <a:srgbClr val="008764"/>
                </a:solidFill>
                <a:latin typeface="Arial" panose="020B0604020202020204" pitchFamily="34" charset="0"/>
                <a:ea typeface="MS Mincho" panose="02020609040205080304" pitchFamily="49" charset="-128"/>
                <a:cs typeface="Arial" panose="020B0604020202020204" pitchFamily="34" charset="0"/>
              </a:rPr>
              <a:t>Hormone receptor-negative</a:t>
            </a:r>
          </a:p>
        </p:txBody>
      </p:sp>
      <p:sp>
        <p:nvSpPr>
          <p:cNvPr id="27" name="TextBox 26">
            <a:extLst>
              <a:ext uri="{FF2B5EF4-FFF2-40B4-BE49-F238E27FC236}">
                <a16:creationId xmlns:a16="http://schemas.microsoft.com/office/drawing/2014/main" id="{B4C759B4-6565-7B1C-38B5-1CBD54191CE2}"/>
              </a:ext>
            </a:extLst>
          </p:cNvPr>
          <p:cNvSpPr txBox="1"/>
          <p:nvPr/>
        </p:nvSpPr>
        <p:spPr>
          <a:xfrm>
            <a:off x="2377101" y="2963386"/>
            <a:ext cx="903347" cy="369332"/>
          </a:xfrm>
          <a:prstGeom prst="rect">
            <a:avLst/>
          </a:prstGeom>
          <a:solidFill>
            <a:schemeClr val="accent3"/>
          </a:solidFill>
        </p:spPr>
        <p:txBody>
          <a:bodyPr wrap="square" rtlCol="0" anchor="ctr">
            <a:spAutoFit/>
          </a:bodyPr>
          <a:lstStyle/>
          <a:p>
            <a:pPr algn="ctr" defTabSz="685561" fontAlgn="auto">
              <a:spcBef>
                <a:spcPts val="0"/>
              </a:spcBef>
              <a:spcAft>
                <a:spcPts val="0"/>
              </a:spcAft>
              <a:defRPr/>
            </a:pPr>
            <a:r>
              <a:rPr lang="en-US" sz="900" b="1" dirty="0">
                <a:solidFill>
                  <a:prstClr val="white"/>
                </a:solidFill>
                <a:latin typeface="Arial" panose="020B0604020202020204"/>
                <a:ea typeface="+mn-ea"/>
                <a:cs typeface="+mn-cs"/>
              </a:rPr>
              <a:t>T-DXd (n = 333)</a:t>
            </a:r>
          </a:p>
        </p:txBody>
      </p:sp>
      <p:sp>
        <p:nvSpPr>
          <p:cNvPr id="41" name="TextBox 40">
            <a:extLst>
              <a:ext uri="{FF2B5EF4-FFF2-40B4-BE49-F238E27FC236}">
                <a16:creationId xmlns:a16="http://schemas.microsoft.com/office/drawing/2014/main" id="{E23BF5BC-2A03-FFF2-016D-DFA00FDF6465}"/>
              </a:ext>
            </a:extLst>
          </p:cNvPr>
          <p:cNvSpPr txBox="1"/>
          <p:nvPr/>
        </p:nvSpPr>
        <p:spPr>
          <a:xfrm>
            <a:off x="4807429" y="2963386"/>
            <a:ext cx="903347" cy="369332"/>
          </a:xfrm>
          <a:prstGeom prst="rect">
            <a:avLst/>
          </a:prstGeom>
          <a:solidFill>
            <a:schemeClr val="accent3"/>
          </a:solidFill>
        </p:spPr>
        <p:txBody>
          <a:bodyPr wrap="square" rtlCol="0" anchor="ctr">
            <a:spAutoFit/>
          </a:bodyPr>
          <a:lstStyle/>
          <a:p>
            <a:pPr algn="ctr" defTabSz="685561" fontAlgn="auto">
              <a:spcBef>
                <a:spcPts val="0"/>
              </a:spcBef>
              <a:spcAft>
                <a:spcPts val="0"/>
              </a:spcAft>
              <a:defRPr/>
            </a:pPr>
            <a:r>
              <a:rPr lang="en-US" sz="900" b="1" dirty="0">
                <a:solidFill>
                  <a:prstClr val="white"/>
                </a:solidFill>
                <a:latin typeface="Arial" panose="020B0604020202020204"/>
                <a:ea typeface="+mn-ea"/>
                <a:cs typeface="+mn-cs"/>
              </a:rPr>
              <a:t>T-DXd (n = 40)</a:t>
            </a:r>
          </a:p>
        </p:txBody>
      </p:sp>
      <p:sp>
        <p:nvSpPr>
          <p:cNvPr id="42" name="TextBox 41">
            <a:extLst>
              <a:ext uri="{FF2B5EF4-FFF2-40B4-BE49-F238E27FC236}">
                <a16:creationId xmlns:a16="http://schemas.microsoft.com/office/drawing/2014/main" id="{CF43B61F-6AE6-37DB-35B6-0A1AD2C7BC32}"/>
              </a:ext>
            </a:extLst>
          </p:cNvPr>
          <p:cNvSpPr txBox="1"/>
          <p:nvPr/>
        </p:nvSpPr>
        <p:spPr>
          <a:xfrm>
            <a:off x="3580321" y="2963386"/>
            <a:ext cx="903347" cy="369332"/>
          </a:xfrm>
          <a:prstGeom prst="rect">
            <a:avLst/>
          </a:prstGeom>
          <a:solidFill>
            <a:schemeClr val="accent4"/>
          </a:solidFill>
        </p:spPr>
        <p:txBody>
          <a:bodyPr wrap="square" rtlCol="0" anchor="ctr">
            <a:spAutoFit/>
          </a:bodyPr>
          <a:lstStyle/>
          <a:p>
            <a:pPr algn="ctr" defTabSz="685561" fontAlgn="auto">
              <a:spcBef>
                <a:spcPts val="0"/>
              </a:spcBef>
              <a:spcAft>
                <a:spcPts val="0"/>
              </a:spcAft>
              <a:defRPr/>
            </a:pPr>
            <a:r>
              <a:rPr lang="en-US" sz="900" b="1" dirty="0">
                <a:solidFill>
                  <a:prstClr val="white"/>
                </a:solidFill>
                <a:latin typeface="Arial" panose="020B0604020202020204"/>
                <a:ea typeface="+mn-ea"/>
                <a:cs typeface="+mn-cs"/>
              </a:rPr>
              <a:t>TPC (n = 166)</a:t>
            </a:r>
          </a:p>
        </p:txBody>
      </p:sp>
      <p:sp>
        <p:nvSpPr>
          <p:cNvPr id="43" name="TextBox 42">
            <a:extLst>
              <a:ext uri="{FF2B5EF4-FFF2-40B4-BE49-F238E27FC236}">
                <a16:creationId xmlns:a16="http://schemas.microsoft.com/office/drawing/2014/main" id="{D322DC78-02FF-2200-020C-C72713D2B2CB}"/>
              </a:ext>
            </a:extLst>
          </p:cNvPr>
          <p:cNvSpPr txBox="1"/>
          <p:nvPr/>
        </p:nvSpPr>
        <p:spPr>
          <a:xfrm>
            <a:off x="6000564" y="3032636"/>
            <a:ext cx="912851" cy="230832"/>
          </a:xfrm>
          <a:prstGeom prst="rect">
            <a:avLst/>
          </a:prstGeom>
          <a:solidFill>
            <a:schemeClr val="accent4"/>
          </a:solidFill>
        </p:spPr>
        <p:txBody>
          <a:bodyPr wrap="square" rtlCol="0" anchor="ctr">
            <a:spAutoFit/>
          </a:bodyPr>
          <a:lstStyle/>
          <a:p>
            <a:pPr algn="ctr" defTabSz="685561" fontAlgn="auto">
              <a:spcBef>
                <a:spcPts val="0"/>
              </a:spcBef>
              <a:spcAft>
                <a:spcPts val="0"/>
              </a:spcAft>
              <a:defRPr/>
            </a:pPr>
            <a:r>
              <a:rPr lang="en-US" sz="900" b="1" dirty="0">
                <a:solidFill>
                  <a:prstClr val="white"/>
                </a:solidFill>
                <a:latin typeface="Arial" panose="020B0604020202020204"/>
                <a:ea typeface="+mn-ea"/>
                <a:cs typeface="+mn-cs"/>
              </a:rPr>
              <a:t>TPC (n = 18)</a:t>
            </a:r>
          </a:p>
        </p:txBody>
      </p:sp>
      <p:sp>
        <p:nvSpPr>
          <p:cNvPr id="47" name="TextBox 46">
            <a:extLst>
              <a:ext uri="{FF2B5EF4-FFF2-40B4-BE49-F238E27FC236}">
                <a16:creationId xmlns:a16="http://schemas.microsoft.com/office/drawing/2014/main" id="{94E44261-EE68-0A55-342B-C1FEC2340ED3}"/>
              </a:ext>
            </a:extLst>
          </p:cNvPr>
          <p:cNvSpPr txBox="1"/>
          <p:nvPr/>
        </p:nvSpPr>
        <p:spPr>
          <a:xfrm>
            <a:off x="3217307" y="753573"/>
            <a:ext cx="2842446" cy="276999"/>
          </a:xfrm>
          <a:prstGeom prst="rect">
            <a:avLst/>
          </a:prstGeom>
          <a:noFill/>
        </p:spPr>
        <p:txBody>
          <a:bodyPr wrap="none" rtlCol="0">
            <a:spAutoFit/>
          </a:bodyPr>
          <a:lstStyle/>
          <a:p>
            <a:pPr algn="ctr" defTabSz="685663" fontAlgn="auto">
              <a:spcBef>
                <a:spcPts val="0"/>
              </a:spcBef>
              <a:spcAft>
                <a:spcPts val="0"/>
              </a:spcAft>
              <a:defRPr/>
            </a:pPr>
            <a:r>
              <a:rPr lang="en-NZ" sz="1200" b="1" dirty="0">
                <a:solidFill>
                  <a:srgbClr val="0B1920"/>
                </a:solidFill>
                <a:latin typeface="Arial" panose="020B0604020202020204" pitchFamily="34" charset="0"/>
                <a:ea typeface="MS Mincho" panose="02020609040205080304" pitchFamily="49" charset="-128"/>
                <a:cs typeface="Arial" panose="020B0604020202020204" pitchFamily="34" charset="0"/>
              </a:rPr>
              <a:t>Confirmed Objective Response Rate</a:t>
            </a:r>
          </a:p>
        </p:txBody>
      </p:sp>
      <p:sp>
        <p:nvSpPr>
          <p:cNvPr id="53" name="TextBox 52">
            <a:extLst>
              <a:ext uri="{FF2B5EF4-FFF2-40B4-BE49-F238E27FC236}">
                <a16:creationId xmlns:a16="http://schemas.microsoft.com/office/drawing/2014/main" id="{8C7AB382-D89D-DBEF-FDB0-7EE74E24BA22}"/>
              </a:ext>
            </a:extLst>
          </p:cNvPr>
          <p:cNvSpPr txBox="1"/>
          <p:nvPr/>
        </p:nvSpPr>
        <p:spPr>
          <a:xfrm>
            <a:off x="2377101" y="1324999"/>
            <a:ext cx="903347" cy="276999"/>
          </a:xfrm>
          <a:prstGeom prst="rect">
            <a:avLst/>
          </a:prstGeom>
          <a:noFill/>
        </p:spPr>
        <p:txBody>
          <a:bodyPr wrap="square" rtlCol="0">
            <a:spAutoFit/>
          </a:bodyPr>
          <a:lstStyle/>
          <a:p>
            <a:pPr algn="ctr" defTabSz="685561" fontAlgn="auto">
              <a:spcBef>
                <a:spcPts val="0"/>
              </a:spcBef>
              <a:spcAft>
                <a:spcPts val="0"/>
              </a:spcAft>
              <a:defRPr/>
            </a:pPr>
            <a:r>
              <a:rPr lang="en-US" sz="1200" b="1" dirty="0">
                <a:solidFill>
                  <a:srgbClr val="1C81B0"/>
                </a:solidFill>
                <a:latin typeface="Arial" panose="020B0604020202020204"/>
                <a:ea typeface="+mn-ea"/>
                <a:cs typeface="+mn-cs"/>
              </a:rPr>
              <a:t>52.6%</a:t>
            </a:r>
            <a:r>
              <a:rPr lang="en-US" sz="1200" b="1" baseline="30000" dirty="0">
                <a:solidFill>
                  <a:srgbClr val="1C81B0"/>
                </a:solidFill>
                <a:latin typeface="Arial" panose="020B0604020202020204"/>
                <a:ea typeface="+mn-ea"/>
                <a:cs typeface="+mn-cs"/>
              </a:rPr>
              <a:t>a</a:t>
            </a:r>
          </a:p>
        </p:txBody>
      </p:sp>
      <p:sp>
        <p:nvSpPr>
          <p:cNvPr id="58" name="TextBox 57">
            <a:extLst>
              <a:ext uri="{FF2B5EF4-FFF2-40B4-BE49-F238E27FC236}">
                <a16:creationId xmlns:a16="http://schemas.microsoft.com/office/drawing/2014/main" id="{29E5ABB1-21D7-6579-EB26-EECC3BC70C36}"/>
              </a:ext>
            </a:extLst>
          </p:cNvPr>
          <p:cNvSpPr txBox="1"/>
          <p:nvPr/>
        </p:nvSpPr>
        <p:spPr>
          <a:xfrm>
            <a:off x="4807429" y="1382142"/>
            <a:ext cx="903347" cy="276999"/>
          </a:xfrm>
          <a:prstGeom prst="rect">
            <a:avLst/>
          </a:prstGeom>
          <a:noFill/>
        </p:spPr>
        <p:txBody>
          <a:bodyPr wrap="square" rtlCol="0">
            <a:spAutoFit/>
          </a:bodyPr>
          <a:lstStyle/>
          <a:p>
            <a:pPr algn="ctr" defTabSz="685561" fontAlgn="auto">
              <a:spcBef>
                <a:spcPts val="0"/>
              </a:spcBef>
              <a:spcAft>
                <a:spcPts val="0"/>
              </a:spcAft>
              <a:defRPr/>
            </a:pPr>
            <a:r>
              <a:rPr lang="en-US" sz="1200" b="1" dirty="0">
                <a:solidFill>
                  <a:srgbClr val="008764"/>
                </a:solidFill>
                <a:latin typeface="Arial" panose="020B0604020202020204"/>
                <a:ea typeface="+mn-ea"/>
                <a:cs typeface="+mn-cs"/>
              </a:rPr>
              <a:t>50.0%</a:t>
            </a:r>
          </a:p>
        </p:txBody>
      </p:sp>
      <p:sp>
        <p:nvSpPr>
          <p:cNvPr id="59" name="TextBox 58">
            <a:extLst>
              <a:ext uri="{FF2B5EF4-FFF2-40B4-BE49-F238E27FC236}">
                <a16:creationId xmlns:a16="http://schemas.microsoft.com/office/drawing/2014/main" id="{FC3A89D7-97E2-1D9E-A80F-55709B7469F7}"/>
              </a:ext>
            </a:extLst>
          </p:cNvPr>
          <p:cNvSpPr txBox="1"/>
          <p:nvPr/>
        </p:nvSpPr>
        <p:spPr>
          <a:xfrm>
            <a:off x="3580321" y="2267851"/>
            <a:ext cx="903347" cy="276999"/>
          </a:xfrm>
          <a:prstGeom prst="rect">
            <a:avLst/>
          </a:prstGeom>
          <a:noFill/>
        </p:spPr>
        <p:txBody>
          <a:bodyPr wrap="square" rtlCol="0">
            <a:spAutoFit/>
          </a:bodyPr>
          <a:lstStyle/>
          <a:p>
            <a:pPr algn="ctr" defTabSz="685561" fontAlgn="auto">
              <a:spcBef>
                <a:spcPts val="0"/>
              </a:spcBef>
              <a:spcAft>
                <a:spcPts val="0"/>
              </a:spcAft>
              <a:defRPr/>
            </a:pPr>
            <a:r>
              <a:rPr lang="en-US" sz="1200" b="1" dirty="0">
                <a:solidFill>
                  <a:srgbClr val="1C81B0"/>
                </a:solidFill>
                <a:latin typeface="Arial" panose="020B0604020202020204"/>
                <a:ea typeface="+mn-ea"/>
                <a:cs typeface="+mn-cs"/>
              </a:rPr>
              <a:t>16.3%</a:t>
            </a:r>
          </a:p>
        </p:txBody>
      </p:sp>
      <p:sp>
        <p:nvSpPr>
          <p:cNvPr id="60" name="TextBox 59">
            <a:extLst>
              <a:ext uri="{FF2B5EF4-FFF2-40B4-BE49-F238E27FC236}">
                <a16:creationId xmlns:a16="http://schemas.microsoft.com/office/drawing/2014/main" id="{CC2FC990-9192-6D02-F2CA-B1CFA2A83C89}"/>
              </a:ext>
            </a:extLst>
          </p:cNvPr>
          <p:cNvSpPr txBox="1"/>
          <p:nvPr/>
        </p:nvSpPr>
        <p:spPr>
          <a:xfrm>
            <a:off x="6003793" y="2267851"/>
            <a:ext cx="906393" cy="276999"/>
          </a:xfrm>
          <a:prstGeom prst="rect">
            <a:avLst/>
          </a:prstGeom>
          <a:noFill/>
        </p:spPr>
        <p:txBody>
          <a:bodyPr wrap="square" rtlCol="0">
            <a:spAutoFit/>
          </a:bodyPr>
          <a:lstStyle/>
          <a:p>
            <a:pPr algn="ctr" defTabSz="685561" fontAlgn="auto">
              <a:spcBef>
                <a:spcPts val="0"/>
              </a:spcBef>
              <a:spcAft>
                <a:spcPts val="0"/>
              </a:spcAft>
              <a:defRPr/>
            </a:pPr>
            <a:r>
              <a:rPr lang="en-US" sz="1200" b="1" dirty="0">
                <a:solidFill>
                  <a:srgbClr val="008764"/>
                </a:solidFill>
                <a:latin typeface="Arial" panose="020B0604020202020204"/>
                <a:ea typeface="+mn-ea"/>
                <a:cs typeface="+mn-cs"/>
              </a:rPr>
              <a:t>16.7%</a:t>
            </a:r>
          </a:p>
        </p:txBody>
      </p:sp>
      <p:cxnSp>
        <p:nvCxnSpPr>
          <p:cNvPr id="61" name="Straight Connector 60">
            <a:extLst>
              <a:ext uri="{FF2B5EF4-FFF2-40B4-BE49-F238E27FC236}">
                <a16:creationId xmlns:a16="http://schemas.microsoft.com/office/drawing/2014/main" id="{3BD11ABB-9801-CF47-A79C-3A8EE4B60981}"/>
              </a:ext>
            </a:extLst>
          </p:cNvPr>
          <p:cNvCxnSpPr>
            <a:cxnSpLocks/>
          </p:cNvCxnSpPr>
          <p:nvPr/>
        </p:nvCxnSpPr>
        <p:spPr>
          <a:xfrm>
            <a:off x="2200585" y="3018019"/>
            <a:ext cx="486854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803A856A-786F-00F3-0AC0-CD33C4BA9C15}"/>
              </a:ext>
            </a:extLst>
          </p:cNvPr>
          <p:cNvGrpSpPr/>
          <p:nvPr/>
        </p:nvGrpSpPr>
        <p:grpSpPr>
          <a:xfrm>
            <a:off x="6011097" y="1483808"/>
            <a:ext cx="103753" cy="251223"/>
            <a:chOff x="313300" y="825674"/>
            <a:chExt cx="276711" cy="670015"/>
          </a:xfrm>
        </p:grpSpPr>
        <p:sp>
          <p:nvSpPr>
            <p:cNvPr id="12" name="Rectangle 11">
              <a:extLst>
                <a:ext uri="{FF2B5EF4-FFF2-40B4-BE49-F238E27FC236}">
                  <a16:creationId xmlns:a16="http://schemas.microsoft.com/office/drawing/2014/main" id="{2CABB3A1-9E3A-31FC-C440-CA4338141FCE}"/>
                </a:ext>
              </a:extLst>
            </p:cNvPr>
            <p:cNvSpPr/>
            <p:nvPr/>
          </p:nvSpPr>
          <p:spPr>
            <a:xfrm>
              <a:off x="313300" y="825674"/>
              <a:ext cx="276711" cy="2286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2999">
                <a:solidFill>
                  <a:prstClr val="white"/>
                </a:solidFill>
                <a:latin typeface="Arial" panose="020B0604020202020204"/>
              </a:endParaRPr>
            </a:p>
          </p:txBody>
        </p:sp>
        <p:sp>
          <p:nvSpPr>
            <p:cNvPr id="13" name="Rectangle 12">
              <a:extLst>
                <a:ext uri="{FF2B5EF4-FFF2-40B4-BE49-F238E27FC236}">
                  <a16:creationId xmlns:a16="http://schemas.microsoft.com/office/drawing/2014/main" id="{CEF6BF6C-5283-616E-6D2F-A8761AF557F0}"/>
                </a:ext>
              </a:extLst>
            </p:cNvPr>
            <p:cNvSpPr/>
            <p:nvPr/>
          </p:nvSpPr>
          <p:spPr>
            <a:xfrm>
              <a:off x="313300" y="1267089"/>
              <a:ext cx="276711" cy="228600"/>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2999">
                <a:solidFill>
                  <a:prstClr val="white"/>
                </a:solidFill>
                <a:latin typeface="Arial" panose="020B0604020202020204"/>
              </a:endParaRPr>
            </a:p>
          </p:txBody>
        </p:sp>
      </p:grpSp>
      <p:grpSp>
        <p:nvGrpSpPr>
          <p:cNvPr id="14" name="Group 13">
            <a:extLst>
              <a:ext uri="{FF2B5EF4-FFF2-40B4-BE49-F238E27FC236}">
                <a16:creationId xmlns:a16="http://schemas.microsoft.com/office/drawing/2014/main" id="{15AA5216-240B-F9E6-AB40-609834D5952A}"/>
              </a:ext>
            </a:extLst>
          </p:cNvPr>
          <p:cNvGrpSpPr/>
          <p:nvPr/>
        </p:nvGrpSpPr>
        <p:grpSpPr>
          <a:xfrm>
            <a:off x="6005316" y="2566882"/>
            <a:ext cx="903347" cy="443822"/>
            <a:chOff x="9403349" y="6593368"/>
            <a:chExt cx="2409238" cy="1183678"/>
          </a:xfrm>
        </p:grpSpPr>
        <p:sp>
          <p:nvSpPr>
            <p:cNvPr id="7" name="Rectangle 6">
              <a:extLst>
                <a:ext uri="{FF2B5EF4-FFF2-40B4-BE49-F238E27FC236}">
                  <a16:creationId xmlns:a16="http://schemas.microsoft.com/office/drawing/2014/main" id="{9A2A8B2C-B234-8972-4B81-85B8FA3EBB31}"/>
                </a:ext>
              </a:extLst>
            </p:cNvPr>
            <p:cNvSpPr/>
            <p:nvPr/>
          </p:nvSpPr>
          <p:spPr>
            <a:xfrm>
              <a:off x="9403349" y="6971066"/>
              <a:ext cx="2409238" cy="805980"/>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a:solidFill>
                  <a:srgbClr val="002060"/>
                </a:solidFill>
                <a:latin typeface="Arial" panose="020B0604020202020204"/>
              </a:endParaRPr>
            </a:p>
          </p:txBody>
        </p:sp>
        <p:sp>
          <p:nvSpPr>
            <p:cNvPr id="52" name="Rectangle 51">
              <a:extLst>
                <a:ext uri="{FF2B5EF4-FFF2-40B4-BE49-F238E27FC236}">
                  <a16:creationId xmlns:a16="http://schemas.microsoft.com/office/drawing/2014/main" id="{552EF3DE-9478-8D7C-D2E6-7DD38E29F339}"/>
                </a:ext>
              </a:extLst>
            </p:cNvPr>
            <p:cNvSpPr/>
            <p:nvPr/>
          </p:nvSpPr>
          <p:spPr>
            <a:xfrm>
              <a:off x="9403349" y="6593368"/>
              <a:ext cx="2409238" cy="37769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srgbClr val="002060"/>
                </a:solidFill>
                <a:latin typeface="Arial" panose="020B0604020202020204"/>
              </a:endParaRPr>
            </a:p>
          </p:txBody>
        </p:sp>
      </p:grpSp>
      <p:grpSp>
        <p:nvGrpSpPr>
          <p:cNvPr id="62" name="Group 61">
            <a:extLst>
              <a:ext uri="{FF2B5EF4-FFF2-40B4-BE49-F238E27FC236}">
                <a16:creationId xmlns:a16="http://schemas.microsoft.com/office/drawing/2014/main" id="{D4B6F7CE-8DA2-1BDA-03D8-4A856B9F0361}"/>
              </a:ext>
            </a:extLst>
          </p:cNvPr>
          <p:cNvGrpSpPr/>
          <p:nvPr/>
        </p:nvGrpSpPr>
        <p:grpSpPr>
          <a:xfrm>
            <a:off x="4807429" y="1667329"/>
            <a:ext cx="903347" cy="1343375"/>
            <a:chOff x="9399249" y="6799068"/>
            <a:chExt cx="2409238" cy="3582798"/>
          </a:xfrm>
        </p:grpSpPr>
        <p:sp>
          <p:nvSpPr>
            <p:cNvPr id="63" name="Rectangle 62">
              <a:extLst>
                <a:ext uri="{FF2B5EF4-FFF2-40B4-BE49-F238E27FC236}">
                  <a16:creationId xmlns:a16="http://schemas.microsoft.com/office/drawing/2014/main" id="{FC00A653-5E63-8A82-089E-DC198655BBEA}"/>
                </a:ext>
              </a:extLst>
            </p:cNvPr>
            <p:cNvSpPr/>
            <p:nvPr/>
          </p:nvSpPr>
          <p:spPr>
            <a:xfrm>
              <a:off x="9399249" y="6997354"/>
              <a:ext cx="2409238" cy="3384512"/>
            </a:xfrm>
            <a:prstGeom prst="rect">
              <a:avLst/>
            </a:prstGeom>
            <a:solidFill>
              <a:schemeClr val="accent5">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prstClr val="white"/>
                </a:solidFill>
                <a:latin typeface="Arial" panose="020B0604020202020204"/>
              </a:endParaRPr>
            </a:p>
          </p:txBody>
        </p:sp>
        <p:sp>
          <p:nvSpPr>
            <p:cNvPr id="65" name="Rectangle 64">
              <a:extLst>
                <a:ext uri="{FF2B5EF4-FFF2-40B4-BE49-F238E27FC236}">
                  <a16:creationId xmlns:a16="http://schemas.microsoft.com/office/drawing/2014/main" id="{F972D3DC-EB5A-BC2B-C6AB-306C0A72D9E9}"/>
                </a:ext>
              </a:extLst>
            </p:cNvPr>
            <p:cNvSpPr/>
            <p:nvPr/>
          </p:nvSpPr>
          <p:spPr>
            <a:xfrm>
              <a:off x="9399249" y="6799068"/>
              <a:ext cx="2409238" cy="19828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61" fontAlgn="auto">
                <a:spcBef>
                  <a:spcPts val="0"/>
                </a:spcBef>
                <a:spcAft>
                  <a:spcPts val="0"/>
                </a:spcAft>
                <a:defRPr/>
              </a:pPr>
              <a:endParaRPr lang="en-US" sz="1350" dirty="0">
                <a:solidFill>
                  <a:srgbClr val="000000"/>
                </a:solidFill>
                <a:latin typeface="Arial" panose="020B0604020202020204"/>
              </a:endParaRPr>
            </a:p>
          </p:txBody>
        </p:sp>
      </p:grpSp>
      <p:sp>
        <p:nvSpPr>
          <p:cNvPr id="71" name="TextBox 70">
            <a:extLst>
              <a:ext uri="{FF2B5EF4-FFF2-40B4-BE49-F238E27FC236}">
                <a16:creationId xmlns:a16="http://schemas.microsoft.com/office/drawing/2014/main" id="{DF413F78-C631-8C63-940C-C1473D32CBFA}"/>
              </a:ext>
            </a:extLst>
          </p:cNvPr>
          <p:cNvSpPr txBox="1"/>
          <p:nvPr/>
        </p:nvSpPr>
        <p:spPr>
          <a:xfrm>
            <a:off x="2377101" y="2242589"/>
            <a:ext cx="903347"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00000"/>
                </a:solidFill>
                <a:latin typeface="Arial" panose="020B0604020202020204"/>
                <a:ea typeface="+mn-ea"/>
                <a:cs typeface="+mn-cs"/>
              </a:rPr>
              <a:t>49.2</a:t>
            </a:r>
          </a:p>
        </p:txBody>
      </p:sp>
      <p:sp>
        <p:nvSpPr>
          <p:cNvPr id="72" name="TextBox 71">
            <a:extLst>
              <a:ext uri="{FF2B5EF4-FFF2-40B4-BE49-F238E27FC236}">
                <a16:creationId xmlns:a16="http://schemas.microsoft.com/office/drawing/2014/main" id="{33E9C0FE-BB73-8760-B437-B34783C10E34}"/>
              </a:ext>
            </a:extLst>
          </p:cNvPr>
          <p:cNvSpPr txBox="1"/>
          <p:nvPr/>
        </p:nvSpPr>
        <p:spPr>
          <a:xfrm>
            <a:off x="4807429" y="2289257"/>
            <a:ext cx="903347"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00000"/>
                </a:solidFill>
                <a:latin typeface="Arial" panose="020B0604020202020204"/>
                <a:ea typeface="+mn-ea"/>
                <a:cs typeface="+mn-cs"/>
              </a:rPr>
              <a:t>47.5</a:t>
            </a:r>
          </a:p>
        </p:txBody>
      </p:sp>
      <p:sp>
        <p:nvSpPr>
          <p:cNvPr id="73" name="TextBox 72">
            <a:extLst>
              <a:ext uri="{FF2B5EF4-FFF2-40B4-BE49-F238E27FC236}">
                <a16:creationId xmlns:a16="http://schemas.microsoft.com/office/drawing/2014/main" id="{1F594C24-65B9-64A1-2F8F-72AE5E8D6B41}"/>
              </a:ext>
            </a:extLst>
          </p:cNvPr>
          <p:cNvSpPr txBox="1"/>
          <p:nvPr/>
        </p:nvSpPr>
        <p:spPr>
          <a:xfrm>
            <a:off x="4833334" y="1632118"/>
            <a:ext cx="851537"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prstClr val="white"/>
                </a:solidFill>
                <a:latin typeface="Arial" panose="020B0604020202020204"/>
                <a:ea typeface="+mn-ea"/>
                <a:cs typeface="+mn-cs"/>
              </a:rPr>
              <a:t>2.5</a:t>
            </a:r>
          </a:p>
        </p:txBody>
      </p:sp>
      <p:sp>
        <p:nvSpPr>
          <p:cNvPr id="74" name="TextBox 73">
            <a:extLst>
              <a:ext uri="{FF2B5EF4-FFF2-40B4-BE49-F238E27FC236}">
                <a16:creationId xmlns:a16="http://schemas.microsoft.com/office/drawing/2014/main" id="{4ED4A3F4-F72F-40C8-952B-12A8AA7D954C}"/>
              </a:ext>
            </a:extLst>
          </p:cNvPr>
          <p:cNvSpPr txBox="1"/>
          <p:nvPr/>
        </p:nvSpPr>
        <p:spPr>
          <a:xfrm>
            <a:off x="3609869" y="2455643"/>
            <a:ext cx="844252"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00000"/>
                </a:solidFill>
                <a:latin typeface="Arial" panose="020B0604020202020204"/>
                <a:ea typeface="+mn-ea"/>
                <a:cs typeface="+mn-cs"/>
              </a:rPr>
              <a:t>0.6</a:t>
            </a:r>
          </a:p>
        </p:txBody>
      </p:sp>
      <p:sp>
        <p:nvSpPr>
          <p:cNvPr id="75" name="TextBox 74">
            <a:extLst>
              <a:ext uri="{FF2B5EF4-FFF2-40B4-BE49-F238E27FC236}">
                <a16:creationId xmlns:a16="http://schemas.microsoft.com/office/drawing/2014/main" id="{7CC16BD8-97DF-D6D1-6EF5-D563C5C8C377}"/>
              </a:ext>
            </a:extLst>
          </p:cNvPr>
          <p:cNvSpPr txBox="1"/>
          <p:nvPr/>
        </p:nvSpPr>
        <p:spPr>
          <a:xfrm>
            <a:off x="3580321" y="2737484"/>
            <a:ext cx="903347"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00000"/>
                </a:solidFill>
                <a:latin typeface="Arial" panose="020B0604020202020204"/>
                <a:ea typeface="+mn-ea"/>
                <a:cs typeface="+mn-cs"/>
              </a:rPr>
              <a:t>15.7</a:t>
            </a:r>
          </a:p>
        </p:txBody>
      </p:sp>
      <p:sp>
        <p:nvSpPr>
          <p:cNvPr id="76" name="TextBox 75">
            <a:extLst>
              <a:ext uri="{FF2B5EF4-FFF2-40B4-BE49-F238E27FC236}">
                <a16:creationId xmlns:a16="http://schemas.microsoft.com/office/drawing/2014/main" id="{4E45B30D-F584-1DFE-7F95-78513D96CA00}"/>
              </a:ext>
            </a:extLst>
          </p:cNvPr>
          <p:cNvSpPr txBox="1"/>
          <p:nvPr/>
        </p:nvSpPr>
        <p:spPr>
          <a:xfrm>
            <a:off x="6004554" y="2553564"/>
            <a:ext cx="904870"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prstClr val="white"/>
                </a:solidFill>
                <a:latin typeface="Arial" panose="020B0604020202020204"/>
                <a:ea typeface="+mn-ea"/>
                <a:cs typeface="+mn-cs"/>
              </a:rPr>
              <a:t>5.6</a:t>
            </a:r>
          </a:p>
        </p:txBody>
      </p:sp>
      <p:sp>
        <p:nvSpPr>
          <p:cNvPr id="77" name="TextBox 76">
            <a:extLst>
              <a:ext uri="{FF2B5EF4-FFF2-40B4-BE49-F238E27FC236}">
                <a16:creationId xmlns:a16="http://schemas.microsoft.com/office/drawing/2014/main" id="{69A1E735-4BFB-72FD-8760-9FA8F133649F}"/>
              </a:ext>
            </a:extLst>
          </p:cNvPr>
          <p:cNvSpPr txBox="1"/>
          <p:nvPr/>
        </p:nvSpPr>
        <p:spPr>
          <a:xfrm>
            <a:off x="6005316" y="2801705"/>
            <a:ext cx="903347" cy="207749"/>
          </a:xfrm>
          <a:prstGeom prst="rect">
            <a:avLst/>
          </a:prstGeom>
          <a:noFill/>
        </p:spPr>
        <p:txBody>
          <a:bodyPr wrap="square" rtlCol="0">
            <a:spAutoFit/>
          </a:bodyPr>
          <a:lstStyle/>
          <a:p>
            <a:pPr algn="ctr" defTabSz="685561" fontAlgn="auto">
              <a:spcBef>
                <a:spcPts val="0"/>
              </a:spcBef>
              <a:spcAft>
                <a:spcPts val="0"/>
              </a:spcAft>
              <a:defRPr/>
            </a:pPr>
            <a:r>
              <a:rPr lang="en-US" sz="750" b="1" dirty="0">
                <a:solidFill>
                  <a:srgbClr val="000000"/>
                </a:solidFill>
                <a:latin typeface="Arial" panose="020B0604020202020204"/>
                <a:ea typeface="+mn-ea"/>
                <a:cs typeface="+mn-cs"/>
              </a:rPr>
              <a:t>11.1</a:t>
            </a:r>
          </a:p>
        </p:txBody>
      </p:sp>
    </p:spTree>
    <p:extLst>
      <p:ext uri="{BB962C8B-B14F-4D97-AF65-F5344CB8AC3E}">
        <p14:creationId xmlns:p14="http://schemas.microsoft.com/office/powerpoint/2010/main" val="151155540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A9E85808-6642-F265-20ED-75BBD396E0D5}"/>
              </a:ext>
            </a:extLst>
          </p:cNvPr>
          <p:cNvPicPr>
            <a:picLocks noChangeAspect="1"/>
          </p:cNvPicPr>
          <p:nvPr/>
        </p:nvPicPr>
        <p:blipFill rotWithShape="1">
          <a:blip r:embed="rId2">
            <a:extLst>
              <a:ext uri="{28A0092B-C50C-407E-A947-70E740481C1C}">
                <a14:useLocalDpi xmlns:a14="http://schemas.microsoft.com/office/drawing/2010/main" val="0"/>
              </a:ext>
            </a:extLst>
          </a:blip>
          <a:srcRect l="8433" t="9562" r="8433" b="20621"/>
          <a:stretch/>
        </p:blipFill>
        <p:spPr>
          <a:xfrm>
            <a:off x="3736075" y="1387715"/>
            <a:ext cx="5331485" cy="2518588"/>
          </a:xfrm>
          <a:prstGeom prst="rect">
            <a:avLst/>
          </a:prstGeom>
          <a:effectLst>
            <a:softEdge rad="0"/>
          </a:effectLst>
        </p:spPr>
      </p:pic>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71</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6" name="Title 1">
            <a:extLst>
              <a:ext uri="{FF2B5EF4-FFF2-40B4-BE49-F238E27FC236}">
                <a16:creationId xmlns:a16="http://schemas.microsoft.com/office/drawing/2014/main" id="{9AECA62B-8B30-AF37-DE64-5430E84DE49A}"/>
              </a:ext>
            </a:extLst>
          </p:cNvPr>
          <p:cNvSpPr txBox="1">
            <a:spLocks/>
          </p:cNvSpPr>
          <p:nvPr/>
        </p:nvSpPr>
        <p:spPr>
          <a:xfrm>
            <a:off x="480060" y="276224"/>
            <a:ext cx="8402003" cy="102870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defTabSz="685800" fontAlgn="auto">
              <a:spcAft>
                <a:spcPts val="0"/>
              </a:spcAft>
              <a:defRPr/>
            </a:pPr>
            <a:r>
              <a:rPr lang="en-US" sz="2700"/>
              <a:t>Sacituzumab Govitecan Is a First-in-Class </a:t>
            </a:r>
          </a:p>
          <a:p>
            <a:pPr defTabSz="685800" fontAlgn="auto">
              <a:spcAft>
                <a:spcPts val="0"/>
              </a:spcAft>
              <a:defRPr/>
            </a:pPr>
            <a:r>
              <a:rPr lang="en-US" sz="2700"/>
              <a:t>Trop-2‒Directed Antibody-Drug Conjugate</a:t>
            </a:r>
          </a:p>
        </p:txBody>
      </p:sp>
      <p:sp>
        <p:nvSpPr>
          <p:cNvPr id="2" name="TextBox 1">
            <a:extLst>
              <a:ext uri="{FF2B5EF4-FFF2-40B4-BE49-F238E27FC236}">
                <a16:creationId xmlns:a16="http://schemas.microsoft.com/office/drawing/2014/main" id="{DA2622CA-3CCF-CA55-27D9-F853E36D3E40}"/>
              </a:ext>
            </a:extLst>
          </p:cNvPr>
          <p:cNvSpPr txBox="1"/>
          <p:nvPr/>
        </p:nvSpPr>
        <p:spPr>
          <a:xfrm>
            <a:off x="492268" y="1288585"/>
            <a:ext cx="4353551" cy="2636619"/>
          </a:xfrm>
          <a:prstGeom prst="rect">
            <a:avLst/>
          </a:prstGeom>
          <a:noFill/>
        </p:spPr>
        <p:txBody>
          <a:bodyPr wrap="square" rtlCol="0">
            <a:spAutoFit/>
          </a:bodyPr>
          <a:lstStyle/>
          <a:p>
            <a:pPr marL="257175" indent="-257175" defTabSz="685800" fontAlgn="auto">
              <a:spcBef>
                <a:spcPts val="225"/>
              </a:spcBef>
              <a:spcAft>
                <a:spcPts val="0"/>
              </a:spcAft>
              <a:buClr>
                <a:srgbClr val="00B050"/>
              </a:buClr>
              <a:buFont typeface="Arial" panose="020B0604020202020204" pitchFamily="34" charset="0"/>
              <a:buChar char="•"/>
              <a:defRPr/>
            </a:pPr>
            <a:r>
              <a:rPr lang="en-US" sz="1350" dirty="0">
                <a:solidFill>
                  <a:srgbClr val="002557"/>
                </a:solidFill>
                <a:latin typeface="Arial" panose="020B0604020202020204"/>
                <a:ea typeface="+mn-ea"/>
                <a:cs typeface="+mn-cs"/>
              </a:rPr>
              <a:t>Trop-2 is a transmembrane calcium signal transducer commonly expressed in multiple subtypes of breast cancer, and has been linked to tumor progression and poor outcomes</a:t>
            </a:r>
            <a:r>
              <a:rPr lang="en-US" sz="1350" baseline="30000" dirty="0">
                <a:solidFill>
                  <a:srgbClr val="002557"/>
                </a:solidFill>
                <a:latin typeface="Arial" panose="020B0604020202020204"/>
                <a:ea typeface="+mn-ea"/>
                <a:cs typeface="+mn-cs"/>
              </a:rPr>
              <a:t>1,2</a:t>
            </a:r>
            <a:endParaRPr lang="en-US" sz="1350" dirty="0">
              <a:solidFill>
                <a:srgbClr val="002557"/>
              </a:solidFill>
              <a:latin typeface="Arial" panose="020B0604020202020204"/>
              <a:ea typeface="+mn-ea"/>
              <a:cs typeface="+mn-cs"/>
            </a:endParaRPr>
          </a:p>
          <a:p>
            <a:pPr marL="257175" indent="-257175" defTabSz="685800" fontAlgn="auto">
              <a:spcBef>
                <a:spcPts val="225"/>
              </a:spcBef>
              <a:spcAft>
                <a:spcPts val="0"/>
              </a:spcAft>
              <a:buClr>
                <a:srgbClr val="00B050"/>
              </a:buClr>
              <a:buFont typeface="Arial" panose="020B0604020202020204" pitchFamily="34" charset="0"/>
              <a:buChar char="•"/>
              <a:defRPr/>
            </a:pPr>
            <a:r>
              <a:rPr lang="en-US" sz="1350" dirty="0">
                <a:solidFill>
                  <a:srgbClr val="002557"/>
                </a:solidFill>
                <a:latin typeface="Arial" panose="020B0604020202020204"/>
                <a:ea typeface="+mn-ea"/>
                <a:cs typeface="+mn-cs"/>
              </a:rPr>
              <a:t>SG is a first-in-class Trop-2–directed ADC that selectively delivers SN-38, an active metabolite of irinotecan</a:t>
            </a:r>
            <a:r>
              <a:rPr lang="en-US" sz="1350" baseline="30000" dirty="0">
                <a:solidFill>
                  <a:srgbClr val="002557"/>
                </a:solidFill>
                <a:latin typeface="Arial" panose="020B0604020202020204"/>
                <a:ea typeface="+mn-ea"/>
                <a:cs typeface="+mn-cs"/>
              </a:rPr>
              <a:t>3</a:t>
            </a:r>
            <a:endParaRPr lang="en-US" sz="1350" dirty="0">
              <a:solidFill>
                <a:srgbClr val="002557"/>
              </a:solidFill>
              <a:latin typeface="Arial" panose="020B0604020202020204"/>
              <a:ea typeface="+mn-ea"/>
              <a:cs typeface="+mn-cs"/>
            </a:endParaRPr>
          </a:p>
          <a:p>
            <a:pPr marL="257175" indent="-257175" defTabSz="685800" fontAlgn="auto">
              <a:spcBef>
                <a:spcPts val="225"/>
              </a:spcBef>
              <a:spcAft>
                <a:spcPts val="0"/>
              </a:spcAft>
              <a:buClr>
                <a:srgbClr val="00B050"/>
              </a:buClr>
              <a:buFont typeface="Arial" panose="020B0604020202020204" pitchFamily="34" charset="0"/>
              <a:buChar char="•"/>
              <a:defRPr/>
            </a:pPr>
            <a:r>
              <a:rPr lang="en-US" sz="1350" dirty="0">
                <a:solidFill>
                  <a:srgbClr val="002557"/>
                </a:solidFill>
                <a:latin typeface="Arial" panose="020B0604020202020204"/>
                <a:ea typeface="+mn-ea"/>
                <a:cs typeface="+mn-cs"/>
              </a:rPr>
              <a:t>SG is approved for 2L and later </a:t>
            </a:r>
            <a:r>
              <a:rPr lang="en-US" sz="1350" dirty="0" err="1">
                <a:solidFill>
                  <a:srgbClr val="002557"/>
                </a:solidFill>
                <a:latin typeface="Arial" panose="020B0604020202020204"/>
                <a:ea typeface="+mn-ea"/>
                <a:cs typeface="+mn-cs"/>
              </a:rPr>
              <a:t>mTNBC</a:t>
            </a:r>
            <a:r>
              <a:rPr lang="en-US" sz="1350" dirty="0">
                <a:solidFill>
                  <a:srgbClr val="002557"/>
                </a:solidFill>
                <a:latin typeface="Arial" panose="020B0604020202020204"/>
                <a:ea typeface="+mn-ea"/>
                <a:cs typeface="+mn-cs"/>
              </a:rPr>
              <a:t> in multiple countries, including the US, for HR+/HER2– </a:t>
            </a:r>
            <a:r>
              <a:rPr lang="en-US" sz="1350" dirty="0" err="1">
                <a:solidFill>
                  <a:srgbClr val="002557"/>
                </a:solidFill>
                <a:latin typeface="Arial" panose="020B0604020202020204"/>
                <a:ea typeface="+mn-ea"/>
                <a:cs typeface="+mn-cs"/>
              </a:rPr>
              <a:t>mBC</a:t>
            </a:r>
            <a:r>
              <a:rPr lang="en-US" sz="1350" dirty="0">
                <a:solidFill>
                  <a:srgbClr val="002557"/>
                </a:solidFill>
                <a:latin typeface="Arial" panose="020B0604020202020204"/>
                <a:ea typeface="+mn-ea"/>
                <a:cs typeface="+mn-cs"/>
              </a:rPr>
              <a:t> in the US based on the results of the TROPiCS-02 trial, and received accelerated approval in 2L metastatic urothelial cancer in the US</a:t>
            </a:r>
            <a:r>
              <a:rPr lang="en-US" sz="1350" baseline="30000" dirty="0">
                <a:solidFill>
                  <a:srgbClr val="002557"/>
                </a:solidFill>
                <a:latin typeface="Arial" panose="020B0604020202020204"/>
                <a:ea typeface="+mn-ea"/>
                <a:cs typeface="+mn-cs"/>
              </a:rPr>
              <a:t>6,7</a:t>
            </a:r>
          </a:p>
        </p:txBody>
      </p:sp>
      <p:sp>
        <p:nvSpPr>
          <p:cNvPr id="9" name="TextBox 8">
            <a:extLst>
              <a:ext uri="{FF2B5EF4-FFF2-40B4-BE49-F238E27FC236}">
                <a16:creationId xmlns:a16="http://schemas.microsoft.com/office/drawing/2014/main" id="{EA5C2434-2121-3029-BD03-6EA1520B7804}"/>
              </a:ext>
            </a:extLst>
          </p:cNvPr>
          <p:cNvSpPr txBox="1"/>
          <p:nvPr/>
        </p:nvSpPr>
        <p:spPr>
          <a:xfrm>
            <a:off x="307627" y="3998001"/>
            <a:ext cx="8316053" cy="715581"/>
          </a:xfrm>
          <a:prstGeom prst="rect">
            <a:avLst/>
          </a:prstGeom>
          <a:noFill/>
        </p:spPr>
        <p:txBody>
          <a:bodyPr wrap="square" rtlCol="0">
            <a:spAutoFit/>
          </a:bodyPr>
          <a:lstStyle/>
          <a:p>
            <a:pPr defTabSz="685800" fontAlgn="auto">
              <a:spcBef>
                <a:spcPts val="0"/>
              </a:spcBef>
              <a:spcAft>
                <a:spcPts val="0"/>
              </a:spcAft>
              <a:defRPr/>
            </a:pPr>
            <a:r>
              <a:rPr lang="en-US" sz="675" dirty="0">
                <a:solidFill>
                  <a:srgbClr val="002557"/>
                </a:solidFill>
                <a:latin typeface="Arial" panose="020B0604020202020204"/>
                <a:ea typeface="+mn-ea"/>
                <a:cs typeface="+mn-cs"/>
              </a:rPr>
              <a:t>2L, second line; ADC, antibody-drug conjugate; HER2–, human epidermal growth factor receptor 2-negative; HR+, hormonal receptor-positive; IC</a:t>
            </a:r>
            <a:r>
              <a:rPr lang="en-US" sz="675" baseline="-25000" dirty="0">
                <a:solidFill>
                  <a:srgbClr val="002557"/>
                </a:solidFill>
                <a:latin typeface="Arial" panose="020B0604020202020204"/>
                <a:ea typeface="+mn-ea"/>
                <a:cs typeface="+mn-cs"/>
              </a:rPr>
              <a:t>50</a:t>
            </a:r>
            <a:r>
              <a:rPr lang="en-US" sz="675" dirty="0">
                <a:solidFill>
                  <a:srgbClr val="002557"/>
                </a:solidFill>
                <a:latin typeface="Arial" panose="020B0604020202020204"/>
                <a:ea typeface="+mn-ea"/>
                <a:cs typeface="+mn-cs"/>
              </a:rPr>
              <a:t>, half maximal inhibitory concentration; </a:t>
            </a:r>
            <a:r>
              <a:rPr lang="en-US" sz="675" dirty="0" err="1">
                <a:solidFill>
                  <a:srgbClr val="002557"/>
                </a:solidFill>
                <a:latin typeface="Arial" panose="020B0604020202020204"/>
                <a:ea typeface="+mn-ea"/>
                <a:cs typeface="+mn-cs"/>
              </a:rPr>
              <a:t>mBC</a:t>
            </a:r>
            <a:r>
              <a:rPr lang="en-US" sz="675" dirty="0">
                <a:solidFill>
                  <a:srgbClr val="002557"/>
                </a:solidFill>
                <a:latin typeface="Arial" panose="020B0604020202020204"/>
                <a:ea typeface="+mn-ea"/>
                <a:cs typeface="+mn-cs"/>
              </a:rPr>
              <a:t>, metastatic breast cancer; </a:t>
            </a:r>
            <a:r>
              <a:rPr lang="en-US" sz="675" dirty="0" err="1">
                <a:solidFill>
                  <a:srgbClr val="002557"/>
                </a:solidFill>
                <a:latin typeface="Arial" panose="020B0604020202020204"/>
                <a:ea typeface="+mn-ea"/>
                <a:cs typeface="+mn-cs"/>
              </a:rPr>
              <a:t>mTNBC</a:t>
            </a:r>
            <a:r>
              <a:rPr lang="en-US" sz="675" dirty="0">
                <a:solidFill>
                  <a:srgbClr val="002557"/>
                </a:solidFill>
                <a:latin typeface="Arial" panose="020B0604020202020204"/>
                <a:ea typeface="+mn-ea"/>
                <a:cs typeface="+mn-cs"/>
              </a:rPr>
              <a:t>, metastatic triple-negative breast cancer; SG,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Trop-2, trophoblast cell surface antigen 2. </a:t>
            </a:r>
            <a:br>
              <a:rPr lang="en-US" sz="675" dirty="0">
                <a:solidFill>
                  <a:srgbClr val="002557"/>
                </a:solidFill>
                <a:latin typeface="Arial" panose="020B0604020202020204"/>
                <a:ea typeface="+mn-ea"/>
                <a:cs typeface="+mn-cs"/>
              </a:rPr>
            </a:br>
            <a:r>
              <a:rPr lang="en-US" sz="675" dirty="0">
                <a:solidFill>
                  <a:srgbClr val="002557"/>
                </a:solidFill>
                <a:latin typeface="Arial" panose="020B0604020202020204"/>
                <a:ea typeface="+mn-ea"/>
                <a:cs typeface="+mn-cs"/>
              </a:rPr>
              <a:t>1. </a:t>
            </a:r>
            <a:r>
              <a:rPr lang="en-US" sz="675" dirty="0" err="1">
                <a:solidFill>
                  <a:srgbClr val="002557"/>
                </a:solidFill>
                <a:latin typeface="Arial" panose="020B0604020202020204"/>
                <a:ea typeface="+mn-ea"/>
                <a:cs typeface="+mn-cs"/>
              </a:rPr>
              <a:t>Ambrogi</a:t>
            </a:r>
            <a:r>
              <a:rPr lang="en-US" sz="675" dirty="0">
                <a:solidFill>
                  <a:srgbClr val="002557"/>
                </a:solidFill>
                <a:latin typeface="Arial" panose="020B0604020202020204"/>
                <a:ea typeface="+mn-ea"/>
                <a:cs typeface="+mn-cs"/>
              </a:rPr>
              <a:t> F, et al. </a:t>
            </a:r>
            <a:r>
              <a:rPr lang="en-US" sz="675" i="1" dirty="0" err="1">
                <a:solidFill>
                  <a:srgbClr val="002557"/>
                </a:solidFill>
                <a:latin typeface="Arial" panose="020B0604020202020204"/>
                <a:ea typeface="+mn-ea"/>
                <a:cs typeface="+mn-cs"/>
              </a:rPr>
              <a:t>PLoS</a:t>
            </a:r>
            <a:r>
              <a:rPr lang="en-US" sz="675" i="1" dirty="0">
                <a:solidFill>
                  <a:srgbClr val="002557"/>
                </a:solidFill>
                <a:latin typeface="Arial" panose="020B0604020202020204"/>
                <a:ea typeface="+mn-ea"/>
                <a:cs typeface="+mn-cs"/>
              </a:rPr>
              <a:t> One</a:t>
            </a:r>
            <a:r>
              <a:rPr lang="en-US" sz="675" dirty="0">
                <a:solidFill>
                  <a:srgbClr val="002557"/>
                </a:solidFill>
                <a:latin typeface="Arial" panose="020B0604020202020204"/>
                <a:ea typeface="+mn-ea"/>
                <a:cs typeface="+mn-cs"/>
              </a:rPr>
              <a:t>. 2014;9:e96993. 2. </a:t>
            </a:r>
            <a:r>
              <a:rPr lang="en-US" sz="675" dirty="0" err="1">
                <a:solidFill>
                  <a:srgbClr val="002557"/>
                </a:solidFill>
                <a:latin typeface="Arial" panose="020B0604020202020204"/>
                <a:ea typeface="+mn-ea"/>
                <a:cs typeface="+mn-cs"/>
              </a:rPr>
              <a:t>Trerotola</a:t>
            </a:r>
            <a:r>
              <a:rPr lang="en-US" sz="675" dirty="0">
                <a:solidFill>
                  <a:srgbClr val="002557"/>
                </a:solidFill>
                <a:latin typeface="Arial" panose="020B0604020202020204"/>
                <a:ea typeface="+mn-ea"/>
                <a:cs typeface="+mn-cs"/>
              </a:rPr>
              <a:t> M, et al. </a:t>
            </a:r>
            <a:r>
              <a:rPr lang="en-US" sz="675" i="1" dirty="0">
                <a:solidFill>
                  <a:srgbClr val="002557"/>
                </a:solidFill>
                <a:latin typeface="Arial" panose="020B0604020202020204"/>
                <a:ea typeface="+mn-ea"/>
                <a:cs typeface="+mn-cs"/>
              </a:rPr>
              <a:t>Oncogene</a:t>
            </a:r>
            <a:r>
              <a:rPr lang="en-US" sz="675" dirty="0">
                <a:solidFill>
                  <a:srgbClr val="002557"/>
                </a:solidFill>
                <a:latin typeface="Arial" panose="020B0604020202020204"/>
                <a:ea typeface="+mn-ea"/>
                <a:cs typeface="+mn-cs"/>
              </a:rPr>
              <a:t>. 2013;32(2):222-233. 3. Goldenberg DM, et al. </a:t>
            </a:r>
            <a:r>
              <a:rPr lang="en-US" sz="675" i="1" dirty="0" err="1">
                <a:solidFill>
                  <a:srgbClr val="002557"/>
                </a:solidFill>
                <a:latin typeface="Arial" panose="020B0604020202020204"/>
                <a:ea typeface="+mn-ea"/>
                <a:cs typeface="+mn-cs"/>
              </a:rPr>
              <a:t>Oncotarget</a:t>
            </a:r>
            <a:r>
              <a:rPr lang="en-US" sz="675" dirty="0">
                <a:solidFill>
                  <a:srgbClr val="002557"/>
                </a:solidFill>
                <a:latin typeface="Arial" panose="020B0604020202020204"/>
                <a:ea typeface="+mn-ea"/>
                <a:cs typeface="+mn-cs"/>
              </a:rPr>
              <a:t>. 2015;6:22496-22512. 4. Kopp A, et al. </a:t>
            </a:r>
            <a:r>
              <a:rPr lang="en-US" sz="675" i="1" dirty="0">
                <a:solidFill>
                  <a:srgbClr val="002557"/>
                </a:solidFill>
                <a:latin typeface="Arial" panose="020B0604020202020204"/>
                <a:ea typeface="+mn-ea"/>
                <a:cs typeface="+mn-cs"/>
              </a:rPr>
              <a:t>Mol Cancer </a:t>
            </a:r>
            <a:r>
              <a:rPr lang="en-US" sz="675" i="1" dirty="0" err="1">
                <a:solidFill>
                  <a:srgbClr val="002557"/>
                </a:solidFill>
                <a:latin typeface="Arial" panose="020B0604020202020204"/>
                <a:ea typeface="+mn-ea"/>
                <a:cs typeface="+mn-cs"/>
              </a:rPr>
              <a:t>Ther</a:t>
            </a:r>
            <a:r>
              <a:rPr lang="en-US" sz="675" i="1" dirty="0">
                <a:solidFill>
                  <a:srgbClr val="002557"/>
                </a:solidFill>
                <a:latin typeface="Arial" panose="020B0604020202020204"/>
                <a:ea typeface="+mn-ea"/>
                <a:cs typeface="+mn-cs"/>
              </a:rPr>
              <a:t>.</a:t>
            </a:r>
            <a:r>
              <a:rPr lang="en-US" sz="675" dirty="0">
                <a:solidFill>
                  <a:srgbClr val="002557"/>
                </a:solidFill>
                <a:latin typeface="Arial" panose="020B0604020202020204"/>
                <a:ea typeface="+mn-ea"/>
                <a:cs typeface="+mn-cs"/>
              </a:rPr>
              <a:t> 2023;22:102-111. 5. Brenner AJ, et al. Abstract presented at San Antonio Breast Cancer Symposium; December 8-11, 2020; Virtual. Abstract PD13-05. 6. TRODELVY®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govitecan-hziy</a:t>
            </a:r>
            <a:r>
              <a:rPr lang="en-US" sz="675" dirty="0">
                <a:solidFill>
                  <a:srgbClr val="002557"/>
                </a:solidFill>
                <a:latin typeface="Arial" panose="020B0604020202020204"/>
                <a:ea typeface="+mn-ea"/>
                <a:cs typeface="+mn-cs"/>
              </a:rPr>
              <a:t>) [package insert]. Foster City, CA: Gilead </a:t>
            </a:r>
            <a:r>
              <a:rPr lang="en-US" sz="675" dirty="0" err="1">
                <a:solidFill>
                  <a:srgbClr val="002557"/>
                </a:solidFill>
                <a:latin typeface="Arial" panose="020B0604020202020204"/>
                <a:ea typeface="+mn-ea"/>
                <a:cs typeface="+mn-cs"/>
              </a:rPr>
              <a:t>Sciences,Inc</a:t>
            </a:r>
            <a:r>
              <a:rPr lang="en-US" sz="675" dirty="0">
                <a:solidFill>
                  <a:srgbClr val="002557"/>
                </a:solidFill>
                <a:latin typeface="Arial" panose="020B0604020202020204"/>
                <a:ea typeface="+mn-ea"/>
                <a:cs typeface="+mn-cs"/>
              </a:rPr>
              <a:t>.; April 2023. 7. European Medicines Agency: </a:t>
            </a:r>
            <a:r>
              <a:rPr lang="en-US" sz="675" dirty="0" err="1">
                <a:solidFill>
                  <a:srgbClr val="002557"/>
                </a:solidFill>
                <a:latin typeface="Arial" panose="020B0604020202020204"/>
                <a:ea typeface="+mn-ea"/>
                <a:cs typeface="+mn-cs"/>
              </a:rPr>
              <a:t>Trodelvy</a:t>
            </a:r>
            <a:r>
              <a:rPr lang="en-US" sz="675" dirty="0">
                <a:solidFill>
                  <a:srgbClr val="002557"/>
                </a:solidFill>
                <a:latin typeface="Arial" panose="020B0604020202020204"/>
                <a:ea typeface="+mn-ea"/>
                <a:cs typeface="+mn-cs"/>
              </a:rPr>
              <a:t>, INN-</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https://www.ema.europa.eu/en/documents/product-information/trodelvy-epar-product-information_en.pdf, April 2023. </a:t>
            </a:r>
          </a:p>
        </p:txBody>
      </p:sp>
      <p:sp>
        <p:nvSpPr>
          <p:cNvPr id="12" name="Rectangle: Rounded Corners 11">
            <a:extLst>
              <a:ext uri="{FF2B5EF4-FFF2-40B4-BE49-F238E27FC236}">
                <a16:creationId xmlns:a16="http://schemas.microsoft.com/office/drawing/2014/main" id="{43134EE8-DBCE-D807-EED4-727B30AA2B96}"/>
              </a:ext>
            </a:extLst>
          </p:cNvPr>
          <p:cNvSpPr/>
          <p:nvPr/>
        </p:nvSpPr>
        <p:spPr>
          <a:xfrm>
            <a:off x="5007370" y="1241960"/>
            <a:ext cx="4060190" cy="2692096"/>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fontAlgn="auto">
              <a:spcBef>
                <a:spcPts val="0"/>
              </a:spcBef>
              <a:spcAft>
                <a:spcPts val="0"/>
              </a:spcAft>
              <a:defRPr/>
            </a:pPr>
            <a:endParaRPr lang="en-US" sz="1350">
              <a:solidFill>
                <a:srgbClr val="FFFFFF"/>
              </a:solidFill>
              <a:latin typeface="Arial"/>
              <a:sym typeface="Arial"/>
            </a:endParaRPr>
          </a:p>
        </p:txBody>
      </p:sp>
      <p:cxnSp>
        <p:nvCxnSpPr>
          <p:cNvPr id="14" name="Straight Arrow Connector 13">
            <a:extLst>
              <a:ext uri="{FF2B5EF4-FFF2-40B4-BE49-F238E27FC236}">
                <a16:creationId xmlns:a16="http://schemas.microsoft.com/office/drawing/2014/main" id="{D7B3E4B2-D612-4A69-F50B-B964F18D2350}"/>
              </a:ext>
            </a:extLst>
          </p:cNvPr>
          <p:cNvCxnSpPr>
            <a:cxnSpLocks/>
          </p:cNvCxnSpPr>
          <p:nvPr/>
        </p:nvCxnSpPr>
        <p:spPr>
          <a:xfrm flipV="1">
            <a:off x="6049452" y="3098717"/>
            <a:ext cx="332583" cy="1870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1" name="Straight Connector 20">
            <a:extLst>
              <a:ext uri="{FF2B5EF4-FFF2-40B4-BE49-F238E27FC236}">
                <a16:creationId xmlns:a16="http://schemas.microsoft.com/office/drawing/2014/main" id="{6D52EF9D-674D-6CF7-E3A4-85CAE6A9F8C6}"/>
              </a:ext>
            </a:extLst>
          </p:cNvPr>
          <p:cNvCxnSpPr>
            <a:cxnSpLocks/>
          </p:cNvCxnSpPr>
          <p:nvPr/>
        </p:nvCxnSpPr>
        <p:spPr>
          <a:xfrm>
            <a:off x="6049452" y="2647009"/>
            <a:ext cx="0" cy="116309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75C1341D-1340-BAC1-261F-E882D237A3BE}"/>
              </a:ext>
            </a:extLst>
          </p:cNvPr>
          <p:cNvCxnSpPr>
            <a:cxnSpLocks/>
          </p:cNvCxnSpPr>
          <p:nvPr/>
        </p:nvCxnSpPr>
        <p:spPr>
          <a:xfrm>
            <a:off x="6222835" y="2332290"/>
            <a:ext cx="1029245" cy="55041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28" name="Straight Connector 27">
            <a:extLst>
              <a:ext uri="{FF2B5EF4-FFF2-40B4-BE49-F238E27FC236}">
                <a16:creationId xmlns:a16="http://schemas.microsoft.com/office/drawing/2014/main" id="{029CF827-3ED6-CF7E-5BB4-78F2168BBEA8}"/>
              </a:ext>
            </a:extLst>
          </p:cNvPr>
          <p:cNvCxnSpPr>
            <a:cxnSpLocks/>
          </p:cNvCxnSpPr>
          <p:nvPr/>
        </p:nvCxnSpPr>
        <p:spPr>
          <a:xfrm>
            <a:off x="6222834" y="1990836"/>
            <a:ext cx="0" cy="553998"/>
          </a:xfrm>
          <a:prstGeom prst="line">
            <a:avLst/>
          </a:prstGeom>
          <a:ln/>
        </p:spPr>
        <p:style>
          <a:lnRef idx="1">
            <a:schemeClr val="dk1"/>
          </a:lnRef>
          <a:fillRef idx="0">
            <a:schemeClr val="dk1"/>
          </a:fillRef>
          <a:effectRef idx="0">
            <a:schemeClr val="dk1"/>
          </a:effectRef>
          <a:fontRef idx="minor">
            <a:schemeClr val="tx1"/>
          </a:fontRef>
        </p:style>
      </p:cxnSp>
      <p:cxnSp>
        <p:nvCxnSpPr>
          <p:cNvPr id="35" name="Straight Arrow Connector 34">
            <a:extLst>
              <a:ext uri="{FF2B5EF4-FFF2-40B4-BE49-F238E27FC236}">
                <a16:creationId xmlns:a16="http://schemas.microsoft.com/office/drawing/2014/main" id="{B2FD7F99-1077-4906-FC16-EAB698C72016}"/>
              </a:ext>
            </a:extLst>
          </p:cNvPr>
          <p:cNvCxnSpPr>
            <a:cxnSpLocks/>
          </p:cNvCxnSpPr>
          <p:nvPr/>
        </p:nvCxnSpPr>
        <p:spPr>
          <a:xfrm>
            <a:off x="6700897" y="1527282"/>
            <a:ext cx="227790" cy="318336"/>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6" name="Straight Connector 35">
            <a:extLst>
              <a:ext uri="{FF2B5EF4-FFF2-40B4-BE49-F238E27FC236}">
                <a16:creationId xmlns:a16="http://schemas.microsoft.com/office/drawing/2014/main" id="{C5E2591B-8E0A-77EA-6EA6-B716C3BA9823}"/>
              </a:ext>
            </a:extLst>
          </p:cNvPr>
          <p:cNvCxnSpPr>
            <a:cxnSpLocks/>
          </p:cNvCxnSpPr>
          <p:nvPr/>
        </p:nvCxnSpPr>
        <p:spPr>
          <a:xfrm>
            <a:off x="6700897" y="1259506"/>
            <a:ext cx="0" cy="67638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0BFDC602-E13D-4566-EED4-1722C70B0AF3}"/>
              </a:ext>
            </a:extLst>
          </p:cNvPr>
          <p:cNvSpPr txBox="1"/>
          <p:nvPr/>
        </p:nvSpPr>
        <p:spPr>
          <a:xfrm>
            <a:off x="5356674" y="1245761"/>
            <a:ext cx="1472060" cy="718145"/>
          </a:xfrm>
          <a:prstGeom prst="rect">
            <a:avLst/>
          </a:prstGeom>
          <a:noFill/>
        </p:spPr>
        <p:txBody>
          <a:bodyPr wrap="square" lIns="0" rtlCol="0" anchor="t">
            <a:spAutoFit/>
          </a:bodyPr>
          <a:lstStyle/>
          <a:p>
            <a:pPr defTabSz="685800" fontAlgn="auto">
              <a:spcBef>
                <a:spcPts val="0"/>
              </a:spcBef>
              <a:spcAft>
                <a:spcPts val="225"/>
              </a:spcAft>
              <a:defRPr/>
            </a:pPr>
            <a:r>
              <a:rPr lang="en-US" sz="750" b="1" dirty="0">
                <a:solidFill>
                  <a:srgbClr val="4EB0B2"/>
                </a:solidFill>
                <a:latin typeface="Arial" panose="020B0604020202020204"/>
                <a:ea typeface="+mn-ea"/>
                <a:cs typeface="+mn-cs"/>
              </a:rPr>
              <a:t>Humanized anti–Trop-2 Monoclonal Antibody (hRS7)</a:t>
            </a:r>
            <a:endParaRPr lang="en-US" sz="675" b="1" dirty="0">
              <a:solidFill>
                <a:srgbClr val="ED7D31"/>
              </a:solidFill>
              <a:latin typeface="Arial" panose="020B0604020202020204"/>
              <a:ea typeface="+mn-ea"/>
              <a:cs typeface="+mn-cs"/>
            </a:endParaRPr>
          </a:p>
          <a:p>
            <a:pPr marL="128588" indent="-128588" defTabSz="685800" fontAlgn="auto">
              <a:spcBef>
                <a:spcPts val="0"/>
              </a:spcBef>
              <a:spcAft>
                <a:spcPts val="225"/>
              </a:spcAft>
              <a:buFont typeface="Arial" panose="020B0604020202020204" pitchFamily="34" charset="0"/>
              <a:buChar char="•"/>
              <a:defRPr/>
            </a:pPr>
            <a:r>
              <a:rPr lang="en-US" sz="600" dirty="0">
                <a:solidFill>
                  <a:srgbClr val="002557"/>
                </a:solidFill>
                <a:latin typeface="Arial" panose="020B0604020202020204"/>
                <a:ea typeface="+mn-ea"/>
                <a:cs typeface="+mn-cs"/>
              </a:rPr>
              <a:t>Selectively binds to Trop-2, a cell-surface antigen expressed in many solid tumors, including TNBC and HR+/HER2-negative breast cancer</a:t>
            </a:r>
            <a:endParaRPr lang="en-US" sz="675" baseline="30000" dirty="0">
              <a:solidFill>
                <a:srgbClr val="002557"/>
              </a:solidFill>
              <a:latin typeface="Arial" panose="020B0604020202020204"/>
              <a:ea typeface="+mn-ea"/>
              <a:cs typeface="+mn-cs"/>
            </a:endParaRPr>
          </a:p>
        </p:txBody>
      </p:sp>
      <p:sp>
        <p:nvSpPr>
          <p:cNvPr id="8" name="TextBox 7">
            <a:extLst>
              <a:ext uri="{FF2B5EF4-FFF2-40B4-BE49-F238E27FC236}">
                <a16:creationId xmlns:a16="http://schemas.microsoft.com/office/drawing/2014/main" id="{F5A6E804-D23A-7E81-0098-2088D2644F99}"/>
              </a:ext>
            </a:extLst>
          </p:cNvPr>
          <p:cNvSpPr txBox="1"/>
          <p:nvPr/>
        </p:nvSpPr>
        <p:spPr>
          <a:xfrm>
            <a:off x="5083297" y="1990836"/>
            <a:ext cx="1234818" cy="646331"/>
          </a:xfrm>
          <a:prstGeom prst="rect">
            <a:avLst/>
          </a:prstGeom>
          <a:noFill/>
        </p:spPr>
        <p:txBody>
          <a:bodyPr wrap="square" lIns="0" tIns="34290" rIns="68580" bIns="34290" rtlCol="0" anchor="t">
            <a:spAutoFit/>
          </a:bodyPr>
          <a:lstStyle/>
          <a:p>
            <a:pPr defTabSz="685800" fontAlgn="auto">
              <a:spcBef>
                <a:spcPts val="0"/>
              </a:spcBef>
              <a:spcAft>
                <a:spcPts val="0"/>
              </a:spcAft>
              <a:defRPr/>
            </a:pPr>
            <a:r>
              <a:rPr lang="en-US" sz="750" b="1" dirty="0">
                <a:solidFill>
                  <a:srgbClr val="4EB0B2"/>
                </a:solidFill>
                <a:latin typeface="Arial" panose="020B0604020202020204"/>
                <a:ea typeface="+mn-ea"/>
                <a:cs typeface="+mn-cs"/>
              </a:rPr>
              <a:t>SN-38 Cytotoxic Payload</a:t>
            </a:r>
            <a:endParaRPr lang="en-US" sz="600" dirty="0">
              <a:solidFill>
                <a:srgbClr val="4EB0B2"/>
              </a:solidFill>
              <a:latin typeface="Arial" panose="020B0604020202020204"/>
              <a:ea typeface="+mn-ea"/>
              <a:cs typeface="+mn-cs"/>
            </a:endParaRPr>
          </a:p>
          <a:p>
            <a:pPr marL="128588" indent="-128588" defTabSz="685800" fontAlgn="auto">
              <a:spcBef>
                <a:spcPts val="0"/>
              </a:spcBef>
              <a:spcAft>
                <a:spcPts val="0"/>
              </a:spcAft>
              <a:buFont typeface="Arial" panose="020B0604020202020204" pitchFamily="34" charset="0"/>
              <a:buChar char="•"/>
              <a:defRPr/>
            </a:pPr>
            <a:r>
              <a:rPr lang="en-US" sz="600" dirty="0">
                <a:solidFill>
                  <a:srgbClr val="002557"/>
                </a:solidFill>
                <a:latin typeface="Arial" panose="020B0604020202020204"/>
                <a:ea typeface="+mn-ea"/>
                <a:cs typeface="+mn-cs"/>
              </a:rPr>
              <a:t>SN-38 is a potent well-characterized payload, an active metabolite of the topoisomerase I inhibitor irinotecan  </a:t>
            </a:r>
            <a:endParaRPr lang="en-US" sz="600" baseline="30000" dirty="0">
              <a:solidFill>
                <a:srgbClr val="002557"/>
              </a:solidFill>
              <a:latin typeface="Arial" panose="020B0604020202020204"/>
              <a:ea typeface="+mn-ea"/>
              <a:cs typeface="+mn-cs"/>
            </a:endParaRPr>
          </a:p>
        </p:txBody>
      </p:sp>
      <p:sp>
        <p:nvSpPr>
          <p:cNvPr id="10" name="TextBox 9">
            <a:extLst>
              <a:ext uri="{FF2B5EF4-FFF2-40B4-BE49-F238E27FC236}">
                <a16:creationId xmlns:a16="http://schemas.microsoft.com/office/drawing/2014/main" id="{4EDE2ECF-1AC0-0B03-5EBA-140EF4815424}"/>
              </a:ext>
            </a:extLst>
          </p:cNvPr>
          <p:cNvSpPr txBox="1"/>
          <p:nvPr/>
        </p:nvSpPr>
        <p:spPr>
          <a:xfrm>
            <a:off x="5050756" y="2647009"/>
            <a:ext cx="1072862" cy="1154162"/>
          </a:xfrm>
          <a:prstGeom prst="rect">
            <a:avLst/>
          </a:prstGeom>
          <a:noFill/>
        </p:spPr>
        <p:txBody>
          <a:bodyPr wrap="square" lIns="0" rtlCol="0" anchor="t">
            <a:spAutoFit/>
          </a:bodyPr>
          <a:lstStyle/>
          <a:p>
            <a:pPr defTabSz="685800" fontAlgn="auto">
              <a:spcBef>
                <a:spcPts val="0"/>
              </a:spcBef>
              <a:spcAft>
                <a:spcPts val="0"/>
              </a:spcAft>
              <a:defRPr/>
            </a:pPr>
            <a:r>
              <a:rPr lang="en-US" sz="750" b="1" dirty="0">
                <a:solidFill>
                  <a:srgbClr val="4EB0B2"/>
                </a:solidFill>
                <a:latin typeface="Arial" panose="020B0604020202020204"/>
                <a:ea typeface="+mn-ea"/>
                <a:cs typeface="+mn-cs"/>
              </a:rPr>
              <a:t>Hydrolysable Linker (CL2A)</a:t>
            </a:r>
          </a:p>
          <a:p>
            <a:pPr marL="128588" indent="-128588" defTabSz="685800" fontAlgn="auto">
              <a:spcBef>
                <a:spcPts val="0"/>
              </a:spcBef>
              <a:spcAft>
                <a:spcPts val="0"/>
              </a:spcAft>
              <a:buFont typeface="Arial" panose="020B0604020202020204" pitchFamily="34" charset="0"/>
              <a:buChar char="•"/>
              <a:defRPr/>
            </a:pPr>
            <a:r>
              <a:rPr lang="en-US" sz="600" dirty="0">
                <a:solidFill>
                  <a:srgbClr val="002557"/>
                </a:solidFill>
                <a:latin typeface="Arial" panose="020B0604020202020204"/>
                <a:ea typeface="+mn-ea"/>
                <a:cs typeface="+mn-cs"/>
              </a:rPr>
              <a:t>Hydrolysable linker facilitates rapid release of the payload following internalization in Trop-2-expressing cancer cells and into the surrounding tumor microenvironment</a:t>
            </a:r>
          </a:p>
          <a:p>
            <a:pPr marL="128588" indent="-128588" defTabSz="685800" fontAlgn="auto">
              <a:spcBef>
                <a:spcPts val="0"/>
              </a:spcBef>
              <a:spcAft>
                <a:spcPts val="0"/>
              </a:spcAft>
              <a:buFont typeface="Arial" panose="020B0604020202020204" pitchFamily="34" charset="0"/>
              <a:buChar char="•"/>
              <a:defRPr/>
            </a:pPr>
            <a:r>
              <a:rPr lang="en-US" sz="600" dirty="0">
                <a:solidFill>
                  <a:srgbClr val="002557"/>
                </a:solidFill>
                <a:latin typeface="Arial" panose="020B0604020202020204"/>
                <a:ea typeface="+mn-ea"/>
                <a:cs typeface="+mn-cs"/>
              </a:rPr>
              <a:t>High drug-to-antibody ratio (8:1) </a:t>
            </a:r>
          </a:p>
        </p:txBody>
      </p:sp>
    </p:spTree>
    <p:extLst>
      <p:ext uri="{BB962C8B-B14F-4D97-AF65-F5344CB8AC3E}">
        <p14:creationId xmlns:p14="http://schemas.microsoft.com/office/powerpoint/2010/main" val="313423185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56F15D6-FD9A-1338-FC5A-DD86BCFDF82E}"/>
              </a:ext>
            </a:extLst>
          </p:cNvPr>
          <p:cNvSpPr>
            <a:spLocks noGrp="1"/>
          </p:cNvSpPr>
          <p:nvPr>
            <p:ph type="title"/>
          </p:nvPr>
        </p:nvSpPr>
        <p:spPr>
          <a:xfrm>
            <a:off x="480060" y="429439"/>
            <a:ext cx="8229600" cy="1028700"/>
          </a:xfrm>
        </p:spPr>
        <p:txBody>
          <a:bodyPr>
            <a:normAutofit/>
          </a:bodyPr>
          <a:lstStyle/>
          <a:p>
            <a:r>
              <a:rPr lang="en-US"/>
              <a:t>TROPiCS-02: A Phase 3 Study of SG in Patients with HR+/HER2</a:t>
            </a:r>
            <a:r>
              <a:rPr lang="en-US" sz="2700">
                <a:solidFill>
                  <a:srgbClr val="002557"/>
                </a:solidFill>
              </a:rPr>
              <a:t>–</a:t>
            </a:r>
            <a:r>
              <a:rPr lang="en-US"/>
              <a:t> mBC</a:t>
            </a:r>
            <a:r>
              <a:rPr lang="en-US" baseline="30000"/>
              <a:t>1</a:t>
            </a:r>
            <a:br>
              <a:rPr lang="en-US"/>
            </a:br>
            <a:endParaRPr lang="en-US"/>
          </a:p>
        </p:txBody>
      </p:sp>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72</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7" name="TextBox 6">
            <a:extLst>
              <a:ext uri="{FF2B5EF4-FFF2-40B4-BE49-F238E27FC236}">
                <a16:creationId xmlns:a16="http://schemas.microsoft.com/office/drawing/2014/main" id="{EDA4CE72-266C-1B71-1657-5165995BDF27}"/>
              </a:ext>
            </a:extLst>
          </p:cNvPr>
          <p:cNvSpPr txBox="1"/>
          <p:nvPr/>
        </p:nvSpPr>
        <p:spPr>
          <a:xfrm>
            <a:off x="307627" y="3890952"/>
            <a:ext cx="8528748" cy="819455"/>
          </a:xfrm>
          <a:prstGeom prst="rect">
            <a:avLst/>
          </a:prstGeom>
          <a:noFill/>
        </p:spPr>
        <p:txBody>
          <a:bodyPr wrap="square" rtlCol="0">
            <a:spAutoFit/>
          </a:bodyPr>
          <a:lstStyle/>
          <a:p>
            <a:pPr defTabSz="685800" fontAlgn="auto">
              <a:spcBef>
                <a:spcPts val="0"/>
              </a:spcBef>
              <a:spcAft>
                <a:spcPts val="0"/>
              </a:spcAft>
              <a:defRPr/>
            </a:pPr>
            <a:br>
              <a:rPr lang="en-US" sz="675" dirty="0">
                <a:solidFill>
                  <a:srgbClr val="002557"/>
                </a:solidFill>
                <a:latin typeface="Arial" panose="020B0604020202020204"/>
                <a:ea typeface="+mn-ea"/>
                <a:cs typeface="+mn-cs"/>
              </a:rPr>
            </a:br>
            <a:r>
              <a:rPr lang="en-US" sz="675" dirty="0">
                <a:solidFill>
                  <a:srgbClr val="002557"/>
                </a:solidFill>
                <a:latin typeface="Arial" panose="020B0604020202020204"/>
                <a:ea typeface="+mn-ea"/>
                <a:cs typeface="+mn-cs"/>
              </a:rPr>
              <a:t>ASCO/CAP, American Society of Clinical Oncology/College of American Pathologists; BICR, blinded independent central review; CBR, clinical benefit rate; CDK, cyclin-dependent kinase; </a:t>
            </a:r>
            <a:r>
              <a:rPr lang="en-US" sz="675" dirty="0" err="1">
                <a:solidFill>
                  <a:srgbClr val="002557"/>
                </a:solidFill>
                <a:latin typeface="Arial" panose="020B0604020202020204"/>
                <a:ea typeface="+mn-ea"/>
                <a:cs typeface="+mn-cs"/>
              </a:rPr>
              <a:t>DoR</a:t>
            </a:r>
            <a:r>
              <a:rPr lang="en-US" sz="675" dirty="0">
                <a:solidFill>
                  <a:srgbClr val="002557"/>
                </a:solidFill>
                <a:latin typeface="Arial" panose="020B0604020202020204"/>
                <a:ea typeface="+mn-ea"/>
                <a:cs typeface="+mn-cs"/>
              </a:rPr>
              <a:t>, duration of response; HER2–, human epidermal growth factor receptor 2-negative; HR+, hormonal receptor-positive; IHC, immunohistochemistry; ISH, in situ hybridization; IV, intravenously; LIR, local investigator review; ORR, objective response rate; OS, overall survival; PFS, progression-free survival, PRO, patient-reported outcomes; R, randomized; RECIST, Response Evaluation Criteria in Solid Tumors. </a:t>
            </a:r>
          </a:p>
          <a:p>
            <a:pPr defTabSz="685800" fontAlgn="auto">
              <a:spcBef>
                <a:spcPts val="0"/>
              </a:spcBef>
              <a:spcAft>
                <a:spcPts val="0"/>
              </a:spcAft>
              <a:defRPr/>
            </a:pPr>
            <a:r>
              <a:rPr lang="en-US" sz="675" baseline="30000" dirty="0">
                <a:solidFill>
                  <a:srgbClr val="002557"/>
                </a:solidFill>
                <a:latin typeface="Arial" panose="020B0604020202020204"/>
                <a:ea typeface="+mn-ea"/>
                <a:cs typeface="+mn-cs"/>
              </a:rPr>
              <a:t>a</a:t>
            </a:r>
            <a:r>
              <a:rPr lang="en-US" sz="675" dirty="0">
                <a:solidFill>
                  <a:srgbClr val="002557"/>
                </a:solidFill>
                <a:latin typeface="Arial" panose="020B0604020202020204"/>
                <a:ea typeface="+mn-ea"/>
                <a:cs typeface="+mn-cs"/>
              </a:rPr>
              <a:t>ClinicalTrials.gov. NCT03901339. </a:t>
            </a:r>
            <a:r>
              <a:rPr lang="en-US" sz="675" baseline="30000" dirty="0" err="1">
                <a:solidFill>
                  <a:srgbClr val="002557"/>
                </a:solidFill>
                <a:latin typeface="Arial" panose="020B0604020202020204"/>
                <a:ea typeface="+mn-ea"/>
                <a:cs typeface="+mn-cs"/>
              </a:rPr>
              <a:t>b</a:t>
            </a:r>
            <a:r>
              <a:rPr lang="en-US" sz="675" dirty="0" err="1">
                <a:solidFill>
                  <a:srgbClr val="002557"/>
                </a:solidFill>
                <a:latin typeface="Arial" panose="020B0604020202020204"/>
                <a:ea typeface="+mn-ea"/>
                <a:cs typeface="+mn-cs"/>
              </a:rPr>
              <a:t>Disease</a:t>
            </a:r>
            <a:r>
              <a:rPr lang="en-US" sz="675" dirty="0">
                <a:solidFill>
                  <a:srgbClr val="002557"/>
                </a:solidFill>
                <a:latin typeface="Arial" panose="020B0604020202020204"/>
                <a:ea typeface="+mn-ea"/>
                <a:cs typeface="+mn-cs"/>
              </a:rPr>
              <a:t> histology based on the ASCO/CAP criteria. </a:t>
            </a:r>
            <a:r>
              <a:rPr lang="en-US" sz="675" baseline="30000" dirty="0" err="1">
                <a:solidFill>
                  <a:srgbClr val="002557"/>
                </a:solidFill>
                <a:latin typeface="Arial" panose="020B0604020202020204"/>
                <a:ea typeface="+mn-ea"/>
                <a:cs typeface="+mn-cs"/>
              </a:rPr>
              <a:t>c</a:t>
            </a:r>
            <a:r>
              <a:rPr lang="en-US" sz="675" dirty="0" err="1">
                <a:solidFill>
                  <a:srgbClr val="002557"/>
                </a:solidFill>
                <a:latin typeface="Arial" panose="020B0604020202020204"/>
                <a:ea typeface="+mn-ea"/>
                <a:cs typeface="+mn-cs"/>
              </a:rPr>
              <a:t>Single</a:t>
            </a:r>
            <a:r>
              <a:rPr lang="en-US" sz="675" dirty="0">
                <a:solidFill>
                  <a:srgbClr val="002557"/>
                </a:solidFill>
                <a:latin typeface="Arial" panose="020B0604020202020204"/>
                <a:ea typeface="+mn-ea"/>
                <a:cs typeface="+mn-cs"/>
              </a:rPr>
              <a:t>-agent standard-of-care treatment of physician’s choice was specified prior to randomization by the investigator. </a:t>
            </a:r>
            <a:r>
              <a:rPr lang="en-US" sz="675" baseline="30000" dirty="0">
                <a:solidFill>
                  <a:srgbClr val="002557"/>
                </a:solidFill>
                <a:latin typeface="Arial" panose="020B0604020202020204"/>
                <a:ea typeface="+mn-ea"/>
                <a:cs typeface="+mn-cs"/>
              </a:rPr>
              <a:t>d</a:t>
            </a:r>
            <a:r>
              <a:rPr lang="en-US" sz="675" dirty="0">
                <a:solidFill>
                  <a:srgbClr val="002557"/>
                </a:solidFill>
                <a:latin typeface="Arial" panose="020B0604020202020204"/>
                <a:ea typeface="+mn-ea"/>
                <a:cs typeface="+mn-cs"/>
              </a:rPr>
              <a:t>HER2-low was defined as IHC score of 1+, or score of 2+ with negative ISH result; HER2 IHC0 was defined as IHC score of 0. </a:t>
            </a:r>
          </a:p>
          <a:p>
            <a:pPr defTabSz="685800" fontAlgn="auto">
              <a:spcBef>
                <a:spcPts val="0"/>
              </a:spcBef>
              <a:spcAft>
                <a:spcPts val="0"/>
              </a:spcAft>
              <a:defRPr/>
            </a:pPr>
            <a:r>
              <a:rPr lang="en-US" sz="675" dirty="0">
                <a:solidFill>
                  <a:srgbClr val="002557"/>
                </a:solidFill>
                <a:latin typeface="Arial" panose="020B0604020202020204"/>
                <a:ea typeface="+mn-ea"/>
                <a:cs typeface="+mn-cs"/>
              </a:rPr>
              <a:t>1. Rugo HS, et al. </a:t>
            </a:r>
            <a:r>
              <a:rPr lang="en-US" sz="675" i="1" dirty="0">
                <a:solidFill>
                  <a:srgbClr val="002557"/>
                </a:solidFill>
                <a:latin typeface="Arial" panose="020B0604020202020204"/>
                <a:ea typeface="+mn-ea"/>
                <a:cs typeface="+mn-cs"/>
              </a:rPr>
              <a:t>J Clin Oncol.</a:t>
            </a:r>
            <a:r>
              <a:rPr lang="en-US" sz="675" dirty="0">
                <a:solidFill>
                  <a:srgbClr val="002557"/>
                </a:solidFill>
                <a:latin typeface="Arial" panose="020B0604020202020204"/>
                <a:ea typeface="+mn-ea"/>
                <a:cs typeface="+mn-cs"/>
              </a:rPr>
              <a:t> 2022;40:3365-3376.</a:t>
            </a:r>
          </a:p>
        </p:txBody>
      </p:sp>
      <p:grpSp>
        <p:nvGrpSpPr>
          <p:cNvPr id="8" name="Group 7">
            <a:extLst>
              <a:ext uri="{FF2B5EF4-FFF2-40B4-BE49-F238E27FC236}">
                <a16:creationId xmlns:a16="http://schemas.microsoft.com/office/drawing/2014/main" id="{9C6D0A07-E2CE-8709-41F6-796064616E55}"/>
              </a:ext>
            </a:extLst>
          </p:cNvPr>
          <p:cNvGrpSpPr/>
          <p:nvPr/>
        </p:nvGrpSpPr>
        <p:grpSpPr>
          <a:xfrm>
            <a:off x="497353" y="1328186"/>
            <a:ext cx="8269808" cy="2647490"/>
            <a:chOff x="705669" y="1043203"/>
            <a:chExt cx="11026410" cy="3529986"/>
          </a:xfrm>
        </p:grpSpPr>
        <p:grpSp>
          <p:nvGrpSpPr>
            <p:cNvPr id="10" name="Group 9">
              <a:extLst>
                <a:ext uri="{FF2B5EF4-FFF2-40B4-BE49-F238E27FC236}">
                  <a16:creationId xmlns:a16="http://schemas.microsoft.com/office/drawing/2014/main" id="{7B702B2B-621E-4CBF-CF3A-10C308211D27}"/>
                </a:ext>
              </a:extLst>
            </p:cNvPr>
            <p:cNvGrpSpPr/>
            <p:nvPr/>
          </p:nvGrpSpPr>
          <p:grpSpPr>
            <a:xfrm>
              <a:off x="3854824" y="1890846"/>
              <a:ext cx="1561379" cy="1257952"/>
              <a:chOff x="3613186" y="2951688"/>
              <a:chExt cx="1645921" cy="1454275"/>
            </a:xfrm>
          </p:grpSpPr>
          <p:cxnSp>
            <p:nvCxnSpPr>
              <p:cNvPr id="21" name="Elbow Connector 30">
                <a:extLst>
                  <a:ext uri="{FF2B5EF4-FFF2-40B4-BE49-F238E27FC236}">
                    <a16:creationId xmlns:a16="http://schemas.microsoft.com/office/drawing/2014/main" id="{ED2AB600-550F-AD62-1F11-91316DBCDF4D}"/>
                  </a:ext>
                </a:extLst>
              </p:cNvPr>
              <p:cNvCxnSpPr>
                <a:cxnSpLocks/>
              </p:cNvCxnSpPr>
              <p:nvPr/>
            </p:nvCxnSpPr>
            <p:spPr>
              <a:xfrm flipV="1">
                <a:off x="3613186" y="2951688"/>
                <a:ext cx="1645921" cy="789222"/>
              </a:xfrm>
              <a:prstGeom prst="bentConnector3">
                <a:avLst>
                  <a:gd name="adj1" fmla="val 78736"/>
                </a:avLst>
              </a:prstGeom>
              <a:noFill/>
              <a:ln w="28575" cap="flat" cmpd="sng" algn="ctr">
                <a:solidFill>
                  <a:srgbClr val="000000"/>
                </a:solidFill>
                <a:prstDash val="solid"/>
                <a:miter lim="800000"/>
                <a:tailEnd type="triangle"/>
              </a:ln>
              <a:effectLst/>
            </p:spPr>
          </p:cxnSp>
          <p:cxnSp>
            <p:nvCxnSpPr>
              <p:cNvPr id="22" name="Elbow Connector 31">
                <a:extLst>
                  <a:ext uri="{FF2B5EF4-FFF2-40B4-BE49-F238E27FC236}">
                    <a16:creationId xmlns:a16="http://schemas.microsoft.com/office/drawing/2014/main" id="{45FC76F0-04FE-6E8F-F862-A1114A4B5BB7}"/>
                  </a:ext>
                </a:extLst>
              </p:cNvPr>
              <p:cNvCxnSpPr>
                <a:cxnSpLocks/>
              </p:cNvCxnSpPr>
              <p:nvPr/>
            </p:nvCxnSpPr>
            <p:spPr>
              <a:xfrm rot="10800000" flipH="1" flipV="1">
                <a:off x="3613187" y="3740910"/>
                <a:ext cx="1645920" cy="665053"/>
              </a:xfrm>
              <a:prstGeom prst="bentConnector3">
                <a:avLst>
                  <a:gd name="adj1" fmla="val 78368"/>
                </a:avLst>
              </a:prstGeom>
              <a:noFill/>
              <a:ln w="28575" cap="flat" cmpd="sng" algn="ctr">
                <a:solidFill>
                  <a:srgbClr val="000000"/>
                </a:solidFill>
                <a:prstDash val="solid"/>
                <a:miter lim="800000"/>
                <a:tailEnd type="triangle"/>
              </a:ln>
              <a:effectLst/>
            </p:spPr>
          </p:cxnSp>
        </p:grpSp>
        <p:sp>
          <p:nvSpPr>
            <p:cNvPr id="13" name="Rectangle 12">
              <a:extLst>
                <a:ext uri="{FF2B5EF4-FFF2-40B4-BE49-F238E27FC236}">
                  <a16:creationId xmlns:a16="http://schemas.microsoft.com/office/drawing/2014/main" id="{E037E27B-D854-19C0-95E6-CEDC0F7EA1C0}"/>
                </a:ext>
              </a:extLst>
            </p:cNvPr>
            <p:cNvSpPr/>
            <p:nvPr/>
          </p:nvSpPr>
          <p:spPr>
            <a:xfrm>
              <a:off x="5445703" y="1530955"/>
              <a:ext cx="4025278" cy="938465"/>
            </a:xfrm>
            <a:prstGeom prst="rect">
              <a:avLst/>
            </a:prstGeom>
            <a:solidFill>
              <a:srgbClr val="4EB0B2"/>
            </a:solidFill>
            <a:ln>
              <a:noFill/>
            </a:ln>
            <a:effectLst/>
          </p:spPr>
          <p:txBody>
            <a:bodyPr rtlCol="0" anchor="ctr"/>
            <a:lstStyle/>
            <a:p>
              <a:pPr algn="ctr" defTabSz="685783" fontAlgn="auto">
                <a:spcBef>
                  <a:spcPts val="0"/>
                </a:spcBef>
                <a:spcAft>
                  <a:spcPts val="0"/>
                </a:spcAft>
                <a:defRPr/>
              </a:pPr>
              <a:r>
                <a:rPr lang="en-GB" sz="1050" b="1" kern="0">
                  <a:solidFill>
                    <a:srgbClr val="FFFFFF"/>
                  </a:solidFill>
                  <a:latin typeface="Arial"/>
                  <a:ea typeface="+mn-ea"/>
                  <a:cs typeface="Arial"/>
                  <a:sym typeface="Arial"/>
                </a:rPr>
                <a:t>Sacituzumab govitecan </a:t>
              </a:r>
            </a:p>
            <a:p>
              <a:pPr algn="ctr" defTabSz="685783" fontAlgn="auto">
                <a:spcBef>
                  <a:spcPts val="0"/>
                </a:spcBef>
                <a:spcAft>
                  <a:spcPts val="0"/>
                </a:spcAft>
                <a:defRPr/>
              </a:pPr>
              <a:r>
                <a:rPr lang="en-GB" sz="1050" b="1" kern="0">
                  <a:solidFill>
                    <a:srgbClr val="FFFFFF"/>
                  </a:solidFill>
                  <a:latin typeface="Arial"/>
                  <a:ea typeface="+mn-ea"/>
                  <a:cs typeface="Arial"/>
                  <a:sym typeface="Arial"/>
                </a:rPr>
                <a:t>10 mg/kg IV</a:t>
              </a:r>
            </a:p>
            <a:p>
              <a:pPr algn="ctr" defTabSz="685783" fontAlgn="auto">
                <a:spcBef>
                  <a:spcPts val="0"/>
                </a:spcBef>
                <a:spcAft>
                  <a:spcPts val="0"/>
                </a:spcAft>
                <a:defRPr/>
              </a:pPr>
              <a:r>
                <a:rPr lang="en-GB" sz="1050" b="1" kern="0">
                  <a:solidFill>
                    <a:srgbClr val="FFFFFF"/>
                  </a:solidFill>
                  <a:latin typeface="Arial"/>
                  <a:ea typeface="+mn-ea"/>
                  <a:cs typeface="Arial"/>
                  <a:sym typeface="Arial"/>
                </a:rPr>
                <a:t> days 1 and 8, every 21 days</a:t>
              </a:r>
            </a:p>
            <a:p>
              <a:pPr algn="ctr" defTabSz="685783" fontAlgn="auto">
                <a:spcBef>
                  <a:spcPts val="0"/>
                </a:spcBef>
                <a:spcAft>
                  <a:spcPts val="0"/>
                </a:spcAft>
                <a:defRPr/>
              </a:pPr>
              <a:r>
                <a:rPr lang="en-GB" sz="1050" b="1" kern="0">
                  <a:solidFill>
                    <a:srgbClr val="FFFFFF"/>
                  </a:solidFill>
                  <a:latin typeface="Arial"/>
                  <a:ea typeface="+mn-ea"/>
                  <a:cs typeface="Arial"/>
                  <a:sym typeface="Arial"/>
                </a:rPr>
                <a:t>n = 272</a:t>
              </a:r>
            </a:p>
          </p:txBody>
        </p:sp>
        <p:sp>
          <p:nvSpPr>
            <p:cNvPr id="14" name="Rectangle 13">
              <a:extLst>
                <a:ext uri="{FF2B5EF4-FFF2-40B4-BE49-F238E27FC236}">
                  <a16:creationId xmlns:a16="http://schemas.microsoft.com/office/drawing/2014/main" id="{58CC9C82-6D96-399E-CCA9-228CF112D35E}"/>
                </a:ext>
              </a:extLst>
            </p:cNvPr>
            <p:cNvSpPr/>
            <p:nvPr/>
          </p:nvSpPr>
          <p:spPr>
            <a:xfrm>
              <a:off x="5445704" y="2636481"/>
              <a:ext cx="4025277" cy="938465"/>
            </a:xfrm>
            <a:prstGeom prst="rect">
              <a:avLst/>
            </a:prstGeom>
            <a:solidFill>
              <a:schemeClr val="bg1">
                <a:lumMod val="85000"/>
              </a:schemeClr>
            </a:solidFill>
            <a:ln>
              <a:noFill/>
            </a:ln>
            <a:effectLst/>
          </p:spPr>
          <p:txBody>
            <a:bodyPr rtlCol="0" anchor="ctr"/>
            <a:lstStyle/>
            <a:p>
              <a:pPr algn="ctr" defTabSz="685783" fontAlgn="auto">
                <a:spcBef>
                  <a:spcPts val="0"/>
                </a:spcBef>
                <a:spcAft>
                  <a:spcPts val="0"/>
                </a:spcAft>
                <a:buClr>
                  <a:srgbClr val="FFFFFF"/>
                </a:buClr>
                <a:defRPr/>
              </a:pPr>
              <a:r>
                <a:rPr lang="en-GB" sz="1050" b="1" kern="0">
                  <a:solidFill>
                    <a:srgbClr val="002557"/>
                  </a:solidFill>
                  <a:latin typeface="Arial"/>
                  <a:ea typeface="+mn-ea"/>
                  <a:cs typeface="Arial"/>
                  <a:sym typeface="Arial"/>
                </a:rPr>
                <a:t>Treatment of physician’s choice</a:t>
              </a:r>
              <a:r>
                <a:rPr lang="en-GB" sz="1050" b="1" kern="0" baseline="30000">
                  <a:solidFill>
                    <a:srgbClr val="002557"/>
                  </a:solidFill>
                  <a:latin typeface="Arial"/>
                  <a:ea typeface="+mn-ea"/>
                  <a:cs typeface="Arial"/>
                  <a:sym typeface="Arial"/>
                </a:rPr>
                <a:t>c</a:t>
              </a:r>
            </a:p>
            <a:p>
              <a:pPr algn="ctr" defTabSz="685783" fontAlgn="auto">
                <a:spcBef>
                  <a:spcPts val="0"/>
                </a:spcBef>
                <a:spcAft>
                  <a:spcPts val="0"/>
                </a:spcAft>
                <a:buClr>
                  <a:srgbClr val="FFFFFF"/>
                </a:buClr>
                <a:defRPr/>
              </a:pPr>
              <a:r>
                <a:rPr lang="en-GB" sz="1050" b="1" kern="0">
                  <a:solidFill>
                    <a:srgbClr val="002557"/>
                  </a:solidFill>
                  <a:latin typeface="Arial"/>
                  <a:ea typeface="+mn-ea"/>
                  <a:cs typeface="Arial"/>
                  <a:sym typeface="Arial"/>
                </a:rPr>
                <a:t>(capecitabine, vinorelbine, </a:t>
              </a:r>
              <a:br>
                <a:rPr lang="en-GB" sz="1050" b="1" kern="0">
                  <a:solidFill>
                    <a:srgbClr val="002557"/>
                  </a:solidFill>
                  <a:latin typeface="Arial"/>
                  <a:ea typeface="+mn-ea"/>
                  <a:cs typeface="Arial"/>
                  <a:sym typeface="Arial"/>
                </a:rPr>
              </a:br>
              <a:r>
                <a:rPr lang="en-GB" sz="1050" b="1" kern="0">
                  <a:solidFill>
                    <a:srgbClr val="002557"/>
                  </a:solidFill>
                  <a:latin typeface="Arial"/>
                  <a:ea typeface="+mn-ea"/>
                  <a:cs typeface="Arial"/>
                  <a:sym typeface="Arial"/>
                </a:rPr>
                <a:t>gemcitabine</a:t>
              </a:r>
              <a:r>
                <a:rPr lang="en-GB" sz="1050" b="1" kern="0">
                  <a:solidFill>
                    <a:srgbClr val="002060"/>
                  </a:solidFill>
                  <a:latin typeface="Arial"/>
                  <a:ea typeface="+mn-ea"/>
                  <a:cs typeface="Arial"/>
                  <a:sym typeface="Arial"/>
                </a:rPr>
                <a:t>,</a:t>
              </a:r>
              <a:r>
                <a:rPr lang="en-GB" sz="1050" b="1" kern="0">
                  <a:solidFill>
                    <a:srgbClr val="002557"/>
                  </a:solidFill>
                  <a:latin typeface="Arial"/>
                  <a:ea typeface="+mn-ea"/>
                  <a:cs typeface="Arial"/>
                  <a:sym typeface="Arial"/>
                </a:rPr>
                <a:t> or eribulin)</a:t>
              </a:r>
              <a:br>
                <a:rPr lang="en-GB" sz="1050" b="1" kern="0">
                  <a:solidFill>
                    <a:srgbClr val="002557"/>
                  </a:solidFill>
                  <a:latin typeface="Arial"/>
                  <a:ea typeface="+mn-ea"/>
                  <a:cs typeface="Arial"/>
                  <a:sym typeface="Arial"/>
                </a:rPr>
              </a:br>
              <a:r>
                <a:rPr lang="en-GB" sz="1050" b="1" kern="0">
                  <a:solidFill>
                    <a:srgbClr val="002557"/>
                  </a:solidFill>
                  <a:latin typeface="Arial"/>
                  <a:ea typeface="+mn-ea"/>
                  <a:cs typeface="Arial"/>
                  <a:sym typeface="Arial"/>
                </a:rPr>
                <a:t>n = 271</a:t>
              </a:r>
            </a:p>
          </p:txBody>
        </p:sp>
        <p:sp>
          <p:nvSpPr>
            <p:cNvPr id="15" name="Rectangle 14">
              <a:extLst>
                <a:ext uri="{FF2B5EF4-FFF2-40B4-BE49-F238E27FC236}">
                  <a16:creationId xmlns:a16="http://schemas.microsoft.com/office/drawing/2014/main" id="{FEC6EA9A-08D6-3B74-3BD5-01FE5442E1E9}"/>
                </a:ext>
              </a:extLst>
            </p:cNvPr>
            <p:cNvSpPr/>
            <p:nvPr/>
          </p:nvSpPr>
          <p:spPr>
            <a:xfrm>
              <a:off x="5331205" y="3558192"/>
              <a:ext cx="5432201" cy="1014997"/>
            </a:xfrm>
            <a:prstGeom prst="rect">
              <a:avLst/>
            </a:prstGeom>
            <a:noFill/>
            <a:ln w="12700" cap="flat" cmpd="sng" algn="ctr">
              <a:noFill/>
              <a:prstDash val="solid"/>
              <a:miter lim="800000"/>
            </a:ln>
            <a:effectLst/>
          </p:spPr>
          <p:txBody>
            <a:bodyPr rtlCol="0" anchor="t"/>
            <a:lstStyle/>
            <a:p>
              <a:pPr defTabSz="685783" fontAlgn="auto">
                <a:spcBef>
                  <a:spcPts val="0"/>
                </a:spcBef>
                <a:spcAft>
                  <a:spcPts val="0"/>
                </a:spcAft>
                <a:defRPr/>
              </a:pPr>
              <a:r>
                <a:rPr lang="en-US" sz="1050" b="1" kern="0">
                  <a:solidFill>
                    <a:srgbClr val="002557"/>
                  </a:solidFill>
                  <a:latin typeface="Arial"/>
                  <a:ea typeface="+mn-ea"/>
                  <a:cs typeface="Arial"/>
                  <a:sym typeface="Arial"/>
                </a:rPr>
                <a:t>Stratification: </a:t>
              </a:r>
            </a:p>
            <a:p>
              <a:pPr marL="214308" indent="-214308" defTabSz="685783" fontAlgn="auto">
                <a:spcBef>
                  <a:spcPts val="0"/>
                </a:spcBef>
                <a:spcAft>
                  <a:spcPts val="0"/>
                </a:spcAft>
                <a:buClr>
                  <a:srgbClr val="00B050"/>
                </a:buClr>
                <a:buFont typeface="Arial" panose="020B0604020202020204" pitchFamily="34" charset="0"/>
                <a:buChar char="•"/>
                <a:defRPr/>
              </a:pPr>
              <a:r>
                <a:rPr lang="en-US" sz="1050" kern="0">
                  <a:solidFill>
                    <a:srgbClr val="002557"/>
                  </a:solidFill>
                  <a:latin typeface="Arial"/>
                  <a:ea typeface="+mn-ea"/>
                  <a:cs typeface="Arial"/>
                  <a:sym typeface="Arial"/>
                </a:rPr>
                <a:t>Visceral metastases (yes/no)</a:t>
              </a:r>
            </a:p>
            <a:p>
              <a:pPr marL="214308" indent="-214308" defTabSz="685783" fontAlgn="auto">
                <a:spcBef>
                  <a:spcPts val="0"/>
                </a:spcBef>
                <a:spcAft>
                  <a:spcPts val="0"/>
                </a:spcAft>
                <a:buClr>
                  <a:srgbClr val="00B050"/>
                </a:buClr>
                <a:buFont typeface="Arial" panose="020B0604020202020204" pitchFamily="34" charset="0"/>
                <a:buChar char="•"/>
                <a:defRPr/>
              </a:pPr>
              <a:r>
                <a:rPr lang="en-US" sz="1050" kern="0">
                  <a:solidFill>
                    <a:srgbClr val="002557"/>
                  </a:solidFill>
                  <a:latin typeface="Arial"/>
                  <a:ea typeface="+mn-ea"/>
                  <a:cs typeface="Arial"/>
                  <a:sym typeface="Arial"/>
                </a:rPr>
                <a:t>Endocrine therapy in metastatic setting ≥ 6 months (yes/no)</a:t>
              </a:r>
            </a:p>
            <a:p>
              <a:pPr marL="214308" indent="-214308" defTabSz="685783" fontAlgn="auto">
                <a:spcBef>
                  <a:spcPts val="0"/>
                </a:spcBef>
                <a:spcAft>
                  <a:spcPts val="0"/>
                </a:spcAft>
                <a:buClr>
                  <a:srgbClr val="00B050"/>
                </a:buClr>
                <a:buFont typeface="Arial" panose="020B0604020202020204" pitchFamily="34" charset="0"/>
                <a:buChar char="•"/>
                <a:defRPr/>
              </a:pPr>
              <a:r>
                <a:rPr lang="en-US" sz="1050" kern="0">
                  <a:solidFill>
                    <a:srgbClr val="002557"/>
                  </a:solidFill>
                  <a:latin typeface="Arial"/>
                  <a:ea typeface="+mn-ea"/>
                  <a:cs typeface="Arial"/>
                  <a:sym typeface="Arial"/>
                </a:rPr>
                <a:t>Prior lines of chemotherapies (2 vs 3/4)</a:t>
              </a:r>
            </a:p>
          </p:txBody>
        </p:sp>
        <p:sp>
          <p:nvSpPr>
            <p:cNvPr id="16" name="Oval 15">
              <a:extLst>
                <a:ext uri="{FF2B5EF4-FFF2-40B4-BE49-F238E27FC236}">
                  <a16:creationId xmlns:a16="http://schemas.microsoft.com/office/drawing/2014/main" id="{A5F4BB81-FA0A-8C79-0895-41BB4B15A533}"/>
                </a:ext>
              </a:extLst>
            </p:cNvPr>
            <p:cNvSpPr/>
            <p:nvPr/>
          </p:nvSpPr>
          <p:spPr>
            <a:xfrm>
              <a:off x="4025030" y="2157101"/>
              <a:ext cx="834068" cy="834068"/>
            </a:xfrm>
            <a:prstGeom prst="ellipse">
              <a:avLst/>
            </a:prstGeom>
            <a:solidFill>
              <a:schemeClr val="bg1">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fontAlgn="auto">
                <a:spcBef>
                  <a:spcPts val="0"/>
                </a:spcBef>
                <a:spcAft>
                  <a:spcPts val="0"/>
                </a:spcAft>
                <a:defRPr/>
              </a:pPr>
              <a:r>
                <a:rPr lang="en-US" sz="1350">
                  <a:solidFill>
                    <a:srgbClr val="FFFFFF"/>
                  </a:solidFill>
                  <a:latin typeface="Arial"/>
                  <a:sym typeface="Arial"/>
                </a:rPr>
                <a:t>R</a:t>
              </a:r>
              <a:br>
                <a:rPr lang="en-US" sz="1350">
                  <a:solidFill>
                    <a:srgbClr val="FFFFFF"/>
                  </a:solidFill>
                  <a:latin typeface="Arial"/>
                  <a:sym typeface="Arial"/>
                </a:rPr>
              </a:br>
              <a:r>
                <a:rPr lang="en-US" sz="1350">
                  <a:solidFill>
                    <a:srgbClr val="FFFFFF"/>
                  </a:solidFill>
                  <a:latin typeface="Arial"/>
                  <a:sym typeface="Arial"/>
                </a:rPr>
                <a:t>1:1</a:t>
              </a:r>
            </a:p>
          </p:txBody>
        </p:sp>
        <p:sp>
          <p:nvSpPr>
            <p:cNvPr id="17" name="TextBox 16">
              <a:extLst>
                <a:ext uri="{FF2B5EF4-FFF2-40B4-BE49-F238E27FC236}">
                  <a16:creationId xmlns:a16="http://schemas.microsoft.com/office/drawing/2014/main" id="{5E889D25-25C4-CC8F-46B8-5704C65EFCB9}"/>
                </a:ext>
              </a:extLst>
            </p:cNvPr>
            <p:cNvSpPr txBox="1"/>
            <p:nvPr/>
          </p:nvSpPr>
          <p:spPr>
            <a:xfrm>
              <a:off x="4761157" y="1043203"/>
              <a:ext cx="5240018" cy="553997"/>
            </a:xfrm>
            <a:prstGeom prst="rect">
              <a:avLst/>
            </a:prstGeom>
            <a:noFill/>
          </p:spPr>
          <p:txBody>
            <a:bodyPr wrap="square" rtlCol="0">
              <a:spAutoFit/>
            </a:bodyPr>
            <a:lstStyle/>
            <a:p>
              <a:pPr algn="ctr" defTabSz="685783" fontAlgn="auto">
                <a:spcBef>
                  <a:spcPts val="0"/>
                </a:spcBef>
                <a:spcAft>
                  <a:spcPts val="0"/>
                </a:spcAft>
                <a:defRPr/>
              </a:pPr>
              <a:r>
                <a:rPr lang="en-US" sz="1050" i="1">
                  <a:solidFill>
                    <a:srgbClr val="002557"/>
                  </a:solidFill>
                  <a:latin typeface="Arial"/>
                  <a:ea typeface="+mn-ea"/>
                  <a:cs typeface="Arial"/>
                  <a:sym typeface="Arial"/>
                </a:rPr>
                <a:t>Treatment was continued until progression </a:t>
              </a:r>
              <a:br>
                <a:rPr lang="en-US" sz="1050" i="1">
                  <a:solidFill>
                    <a:srgbClr val="002557"/>
                  </a:solidFill>
                  <a:latin typeface="Arial"/>
                  <a:ea typeface="+mn-ea"/>
                  <a:cs typeface="Arial"/>
                  <a:sym typeface="Arial"/>
                </a:rPr>
              </a:br>
              <a:r>
                <a:rPr lang="en-US" sz="1050" i="1">
                  <a:solidFill>
                    <a:srgbClr val="002557"/>
                  </a:solidFill>
                  <a:latin typeface="Arial"/>
                  <a:ea typeface="+mn-ea"/>
                  <a:cs typeface="Arial"/>
                  <a:sym typeface="Arial"/>
                </a:rPr>
                <a:t>or unacceptable toxicity</a:t>
              </a:r>
            </a:p>
          </p:txBody>
        </p:sp>
        <p:sp>
          <p:nvSpPr>
            <p:cNvPr id="18" name="Rectangle 17">
              <a:extLst>
                <a:ext uri="{FF2B5EF4-FFF2-40B4-BE49-F238E27FC236}">
                  <a16:creationId xmlns:a16="http://schemas.microsoft.com/office/drawing/2014/main" id="{353321A9-4FE5-7525-3BFE-881D186B54EB}"/>
                </a:ext>
              </a:extLst>
            </p:cNvPr>
            <p:cNvSpPr/>
            <p:nvPr/>
          </p:nvSpPr>
          <p:spPr>
            <a:xfrm>
              <a:off x="705669" y="1049890"/>
              <a:ext cx="3150017" cy="3392596"/>
            </a:xfrm>
            <a:prstGeom prst="rect">
              <a:avLst/>
            </a:prstGeom>
            <a:solidFill>
              <a:schemeClr val="bg1"/>
            </a:solidFill>
            <a:ln w="12700" cap="flat" cmpd="sng" algn="ctr">
              <a:solidFill>
                <a:schemeClr val="tx1"/>
              </a:solidFill>
              <a:prstDash val="solid"/>
              <a:round/>
              <a:headEnd type="none" w="med" len="med"/>
              <a:tailEnd type="none" w="med" len="med"/>
            </a:ln>
            <a:effectLst/>
          </p:spPr>
          <p:txBody>
            <a:bodyPr rtlCol="0" anchor="ctr"/>
            <a:lstStyle/>
            <a:p>
              <a:pPr marL="86914" defTabSz="685783" fontAlgn="auto">
                <a:spcBef>
                  <a:spcPts val="450"/>
                </a:spcBef>
                <a:spcAft>
                  <a:spcPts val="0"/>
                </a:spcAft>
                <a:defRPr/>
              </a:pPr>
              <a:r>
                <a:rPr lang="en-US" sz="1050" b="1" kern="0" dirty="0">
                  <a:solidFill>
                    <a:srgbClr val="002557"/>
                  </a:solidFill>
                  <a:latin typeface="Arial"/>
                  <a:ea typeface="+mn-ea"/>
                  <a:cs typeface="Arial"/>
                  <a:sym typeface="Arial"/>
                </a:rPr>
                <a:t>Metastatic or locally recurrent inoperable HR+/HER2</a:t>
              </a:r>
              <a:r>
                <a:rPr lang="en-US" sz="1050" dirty="0">
                  <a:solidFill>
                    <a:srgbClr val="002557"/>
                  </a:solidFill>
                  <a:latin typeface="Arial" panose="020B0604020202020204"/>
                  <a:ea typeface="+mn-ea"/>
                  <a:cs typeface="+mn-cs"/>
                </a:rPr>
                <a:t>–</a:t>
              </a:r>
              <a:r>
                <a:rPr lang="en-US" sz="1050" b="1" kern="0" dirty="0">
                  <a:solidFill>
                    <a:srgbClr val="002557"/>
                  </a:solidFill>
                  <a:latin typeface="Arial"/>
                  <a:ea typeface="+mn-ea"/>
                  <a:cs typeface="Arial"/>
                  <a:sym typeface="Arial"/>
                </a:rPr>
                <a:t> (IHC0, IHC1+, or IHC2+/ISH</a:t>
              </a:r>
              <a:r>
                <a:rPr lang="en-US" sz="1050" dirty="0">
                  <a:solidFill>
                    <a:srgbClr val="002557"/>
                  </a:solidFill>
                  <a:latin typeface="Arial" panose="020B0604020202020204"/>
                  <a:ea typeface="+mn-ea"/>
                  <a:cs typeface="+mn-cs"/>
                </a:rPr>
                <a:t>–</a:t>
              </a:r>
              <a:r>
                <a:rPr lang="en-US" sz="1050" b="1" kern="0" dirty="0">
                  <a:solidFill>
                    <a:srgbClr val="002557"/>
                  </a:solidFill>
                  <a:latin typeface="Arial"/>
                  <a:ea typeface="+mn-ea"/>
                  <a:cs typeface="Arial"/>
                  <a:sym typeface="Arial"/>
                </a:rPr>
                <a:t>) breast cancer that progressed </a:t>
              </a:r>
              <a:r>
                <a:rPr lang="en-US" sz="1050" b="1" kern="0" dirty="0" err="1">
                  <a:solidFill>
                    <a:srgbClr val="002557"/>
                  </a:solidFill>
                  <a:latin typeface="Arial"/>
                  <a:ea typeface="+mn-ea"/>
                  <a:cs typeface="Arial"/>
                  <a:sym typeface="Arial"/>
                </a:rPr>
                <a:t>after</a:t>
              </a:r>
              <a:r>
                <a:rPr lang="en-US" sz="1050" b="1" kern="0" baseline="30000" dirty="0" err="1">
                  <a:solidFill>
                    <a:srgbClr val="002557"/>
                  </a:solidFill>
                  <a:latin typeface="Arial"/>
                  <a:ea typeface="+mn-ea"/>
                  <a:cs typeface="Arial"/>
                  <a:sym typeface="Arial"/>
                </a:rPr>
                <a:t>a,b</a:t>
              </a:r>
              <a:r>
                <a:rPr lang="en-US" sz="1050" b="1" kern="0" dirty="0">
                  <a:solidFill>
                    <a:srgbClr val="002557"/>
                  </a:solidFill>
                  <a:latin typeface="Arial"/>
                  <a:ea typeface="+mn-ea"/>
                  <a:cs typeface="Arial"/>
                  <a:sym typeface="Arial"/>
                </a:rPr>
                <a:t>:</a:t>
              </a:r>
              <a:endParaRPr lang="en-US" sz="1050" b="1" strike="sngStrike" kern="0" dirty="0">
                <a:solidFill>
                  <a:srgbClr val="002557"/>
                </a:solidFill>
                <a:latin typeface="Arial"/>
                <a:ea typeface="+mn-ea"/>
                <a:cs typeface="Arial"/>
                <a:sym typeface="Arial"/>
              </a:endParaRPr>
            </a:p>
            <a:p>
              <a:pPr marL="86914" defTabSz="685783" fontAlgn="auto">
                <a:spcBef>
                  <a:spcPts val="0"/>
                </a:spcBef>
                <a:spcAft>
                  <a:spcPts val="0"/>
                </a:spcAft>
                <a:defRPr/>
              </a:pPr>
              <a:endParaRPr lang="en-US" sz="600" b="1" kern="0" dirty="0">
                <a:solidFill>
                  <a:srgbClr val="002557"/>
                </a:solidFill>
                <a:latin typeface="Arial"/>
                <a:ea typeface="+mn-ea"/>
                <a:cs typeface="Arial"/>
                <a:sym typeface="Arial"/>
              </a:endParaRPr>
            </a:p>
            <a:p>
              <a:pPr marL="173827" lvl="1" indent="-86914" defTabSz="685783" fontAlgn="auto">
                <a:spcBef>
                  <a:spcPts val="450"/>
                </a:spcBef>
                <a:spcAft>
                  <a:spcPts val="0"/>
                </a:spcAft>
                <a:buClr>
                  <a:srgbClr val="00B050"/>
                </a:buClr>
                <a:buFont typeface="Arial" panose="020B0604020202020204" pitchFamily="34" charset="0"/>
                <a:buChar char="•"/>
                <a:defRPr/>
              </a:pPr>
              <a:r>
                <a:rPr lang="en-US" sz="1050" kern="0" dirty="0">
                  <a:solidFill>
                    <a:srgbClr val="002557"/>
                  </a:solidFill>
                  <a:latin typeface="Arial"/>
                  <a:ea typeface="+mn-ea"/>
                  <a:cs typeface="Arial"/>
                  <a:sym typeface="Arial"/>
                </a:rPr>
                <a:t>At least 1 endocrine therapy, </a:t>
              </a:r>
              <a:r>
                <a:rPr lang="en-US" sz="1050" kern="0" dirty="0" err="1">
                  <a:solidFill>
                    <a:srgbClr val="002557"/>
                  </a:solidFill>
                  <a:latin typeface="Arial"/>
                  <a:ea typeface="+mn-ea"/>
                  <a:cs typeface="Arial"/>
                  <a:sym typeface="Arial"/>
                </a:rPr>
                <a:t>taxane</a:t>
              </a:r>
              <a:r>
                <a:rPr lang="en-US" sz="1050" kern="0" dirty="0">
                  <a:solidFill>
                    <a:srgbClr val="002557"/>
                  </a:solidFill>
                  <a:latin typeface="Arial"/>
                  <a:ea typeface="+mn-ea"/>
                  <a:cs typeface="Arial"/>
                  <a:sym typeface="Arial"/>
                </a:rPr>
                <a:t>, and CDK4/6 inhibitor in any setting</a:t>
              </a:r>
            </a:p>
            <a:p>
              <a:pPr marL="173827" lvl="1" indent="-86914" defTabSz="685783" fontAlgn="auto">
                <a:spcBef>
                  <a:spcPts val="450"/>
                </a:spcBef>
                <a:spcAft>
                  <a:spcPts val="0"/>
                </a:spcAft>
                <a:buClr>
                  <a:srgbClr val="00B050"/>
                </a:buClr>
                <a:buFont typeface="Arial" panose="020B0604020202020204" pitchFamily="34" charset="0"/>
                <a:buChar char="•"/>
                <a:defRPr/>
              </a:pPr>
              <a:r>
                <a:rPr lang="en-US" sz="1050" kern="0" dirty="0">
                  <a:solidFill>
                    <a:srgbClr val="002557"/>
                  </a:solidFill>
                  <a:latin typeface="Arial"/>
                  <a:ea typeface="+mn-ea"/>
                  <a:cs typeface="Arial"/>
                  <a:sym typeface="Arial"/>
                </a:rPr>
                <a:t>At least 2, but no more than 4, lines of chemotherapy for metastatic disease</a:t>
              </a:r>
              <a:endParaRPr lang="en-US" sz="1050" strike="sngStrike" kern="0" baseline="30000" dirty="0">
                <a:solidFill>
                  <a:srgbClr val="002557"/>
                </a:solidFill>
                <a:latin typeface="Arial"/>
                <a:ea typeface="+mn-ea"/>
                <a:cs typeface="Arial"/>
                <a:sym typeface="Arial"/>
              </a:endParaRPr>
            </a:p>
            <a:p>
              <a:pPr marL="173827" lvl="1" indent="-86914" defTabSz="685783" fontAlgn="auto">
                <a:spcBef>
                  <a:spcPts val="450"/>
                </a:spcBef>
                <a:spcAft>
                  <a:spcPts val="0"/>
                </a:spcAft>
                <a:buClr>
                  <a:srgbClr val="00B050"/>
                </a:buClr>
                <a:buFont typeface="Arial" panose="020B0604020202020204" pitchFamily="34" charset="0"/>
                <a:buChar char="•"/>
                <a:defRPr/>
              </a:pPr>
              <a:r>
                <a:rPr lang="en-US" sz="1050" kern="0" dirty="0">
                  <a:solidFill>
                    <a:srgbClr val="002557"/>
                  </a:solidFill>
                  <a:latin typeface="Arial"/>
                  <a:ea typeface="+mn-ea"/>
                  <a:cs typeface="Arial"/>
                  <a:sym typeface="Arial"/>
                </a:rPr>
                <a:t>Measurable disease by </a:t>
              </a:r>
              <a:br>
                <a:rPr lang="en-US" sz="1050" kern="0" dirty="0">
                  <a:solidFill>
                    <a:srgbClr val="002557"/>
                  </a:solidFill>
                  <a:latin typeface="Arial"/>
                  <a:ea typeface="+mn-ea"/>
                  <a:cs typeface="Arial"/>
                  <a:sym typeface="Arial"/>
                </a:rPr>
              </a:br>
              <a:r>
                <a:rPr lang="en-US" sz="1050" kern="0" dirty="0">
                  <a:solidFill>
                    <a:srgbClr val="002557"/>
                  </a:solidFill>
                  <a:latin typeface="Arial"/>
                  <a:ea typeface="+mn-ea"/>
                  <a:cs typeface="Arial"/>
                  <a:sym typeface="Arial"/>
                </a:rPr>
                <a:t>RECIST 1.1</a:t>
              </a:r>
            </a:p>
            <a:p>
              <a:pPr marL="86913" lvl="1" algn="ctr" defTabSz="685783" fontAlgn="auto">
                <a:spcBef>
                  <a:spcPts val="0"/>
                </a:spcBef>
                <a:spcAft>
                  <a:spcPts val="0"/>
                </a:spcAft>
                <a:defRPr/>
              </a:pPr>
              <a:endParaRPr lang="en-US" sz="1050" kern="0" dirty="0">
                <a:solidFill>
                  <a:srgbClr val="002557"/>
                </a:solidFill>
                <a:latin typeface="Arial"/>
                <a:ea typeface="+mn-ea"/>
                <a:cs typeface="Arial"/>
                <a:sym typeface="Arial"/>
              </a:endParaRPr>
            </a:p>
            <a:p>
              <a:pPr marL="86913" lvl="1" algn="ctr" defTabSz="685783" fontAlgn="auto">
                <a:spcBef>
                  <a:spcPts val="0"/>
                </a:spcBef>
                <a:spcAft>
                  <a:spcPts val="0"/>
                </a:spcAft>
                <a:defRPr/>
              </a:pPr>
              <a:r>
                <a:rPr lang="en-US" sz="1050" kern="0" dirty="0">
                  <a:solidFill>
                    <a:srgbClr val="002557"/>
                  </a:solidFill>
                  <a:latin typeface="Arial"/>
                  <a:ea typeface="+mn-ea"/>
                  <a:cs typeface="Arial"/>
                  <a:sym typeface="Arial"/>
                </a:rPr>
                <a:t>N = 543</a:t>
              </a:r>
            </a:p>
          </p:txBody>
        </p:sp>
        <p:cxnSp>
          <p:nvCxnSpPr>
            <p:cNvPr id="19" name="Elbow Connector 30">
              <a:extLst>
                <a:ext uri="{FF2B5EF4-FFF2-40B4-BE49-F238E27FC236}">
                  <a16:creationId xmlns:a16="http://schemas.microsoft.com/office/drawing/2014/main" id="{79DB42AA-2988-18DE-B8FC-BF61C1F03A51}"/>
                </a:ext>
              </a:extLst>
            </p:cNvPr>
            <p:cNvCxnSpPr>
              <a:cxnSpLocks/>
            </p:cNvCxnSpPr>
            <p:nvPr/>
          </p:nvCxnSpPr>
          <p:spPr>
            <a:xfrm>
              <a:off x="9470981" y="1936494"/>
              <a:ext cx="605919" cy="591382"/>
            </a:xfrm>
            <a:prstGeom prst="bentConnector3">
              <a:avLst>
                <a:gd name="adj1" fmla="val 50000"/>
              </a:avLst>
            </a:prstGeom>
            <a:noFill/>
            <a:ln w="28575" cap="flat" cmpd="sng" algn="ctr">
              <a:solidFill>
                <a:srgbClr val="000000"/>
              </a:solidFill>
              <a:prstDash val="solid"/>
              <a:miter lim="800000"/>
              <a:tailEnd type="triangle"/>
            </a:ln>
            <a:effectLst/>
          </p:spPr>
        </p:cxnSp>
        <p:sp>
          <p:nvSpPr>
            <p:cNvPr id="20" name="Rectangle 19">
              <a:extLst>
                <a:ext uri="{FF2B5EF4-FFF2-40B4-BE49-F238E27FC236}">
                  <a16:creationId xmlns:a16="http://schemas.microsoft.com/office/drawing/2014/main" id="{F219FB7E-1A96-FE46-79EB-D1CCD5CE1003}"/>
                </a:ext>
              </a:extLst>
            </p:cNvPr>
            <p:cNvSpPr/>
            <p:nvPr/>
          </p:nvSpPr>
          <p:spPr>
            <a:xfrm>
              <a:off x="10076900" y="1111259"/>
              <a:ext cx="1655179" cy="2832446"/>
            </a:xfrm>
            <a:prstGeom prst="rect">
              <a:avLst/>
            </a:prstGeom>
            <a:solidFill>
              <a:schemeClr val="bg1"/>
            </a:solidFill>
            <a:ln>
              <a:solidFill>
                <a:schemeClr val="tx1"/>
              </a:solidFill>
            </a:ln>
            <a:effectLst/>
          </p:spPr>
          <p:txBody>
            <a:bodyPr wrap="square" lIns="137160" anchor="ctr">
              <a:noAutofit/>
            </a:bodyPr>
            <a:lstStyle/>
            <a:p>
              <a:pPr defTabSz="685783" fontAlgn="auto">
                <a:spcBef>
                  <a:spcPct val="10000"/>
                </a:spcBef>
                <a:spcAft>
                  <a:spcPts val="450"/>
                </a:spcAft>
                <a:defRPr/>
              </a:pPr>
              <a:r>
                <a:rPr lang="en-US" altLang="en-US" sz="1050" b="1" u="sng" kern="0" dirty="0">
                  <a:solidFill>
                    <a:srgbClr val="002557"/>
                  </a:solidFill>
                  <a:latin typeface="Arial"/>
                  <a:ea typeface="MS PGothic" pitchFamily="50" charset="-128"/>
                  <a:cs typeface="Arial" panose="020B0604020202020204" pitchFamily="34" charset="0"/>
                  <a:sym typeface="Arial"/>
                </a:rPr>
                <a:t>End points</a:t>
              </a:r>
            </a:p>
            <a:p>
              <a:pPr defTabSz="685783" fontAlgn="auto">
                <a:spcBef>
                  <a:spcPct val="10000"/>
                </a:spcBef>
                <a:spcAft>
                  <a:spcPct val="10000"/>
                </a:spcAft>
                <a:defRPr/>
              </a:pPr>
              <a:r>
                <a:rPr lang="en-US" altLang="en-US" sz="1050" b="1" kern="0" dirty="0">
                  <a:solidFill>
                    <a:srgbClr val="002557"/>
                  </a:solidFill>
                  <a:latin typeface="Arial"/>
                  <a:ea typeface="MS PGothic" pitchFamily="50" charset="-128"/>
                  <a:cs typeface="Arial" panose="020B0604020202020204" pitchFamily="34" charset="0"/>
                  <a:sym typeface="Arial"/>
                </a:rPr>
                <a:t>Primary </a:t>
              </a:r>
            </a:p>
            <a:p>
              <a:pPr marL="128585" indent="-128585" defTabSz="685783" fontAlgn="auto">
                <a:spcBef>
                  <a:spcPct val="10000"/>
                </a:spcBef>
                <a:spcAft>
                  <a:spcPct val="10000"/>
                </a:spcAft>
                <a:buFont typeface="Arial" panose="020B0604020202020204" pitchFamily="34" charset="0"/>
                <a:buChar char="•"/>
                <a:defRPr/>
              </a:pPr>
              <a:r>
                <a:rPr lang="en-US" altLang="en-US" sz="900" kern="0" dirty="0">
                  <a:solidFill>
                    <a:srgbClr val="002557"/>
                  </a:solidFill>
                  <a:latin typeface="Arial"/>
                  <a:ea typeface="MS PGothic" pitchFamily="50" charset="-128"/>
                  <a:cs typeface="Arial" panose="020B0604020202020204" pitchFamily="34" charset="0"/>
                  <a:sym typeface="Arial"/>
                </a:rPr>
                <a:t>PFS by BICR</a:t>
              </a:r>
            </a:p>
            <a:p>
              <a:pPr defTabSz="685783" fontAlgn="auto">
                <a:spcBef>
                  <a:spcPct val="10000"/>
                </a:spcBef>
                <a:spcAft>
                  <a:spcPct val="10000"/>
                </a:spcAft>
                <a:defRPr/>
              </a:pPr>
              <a:r>
                <a:rPr lang="en-US" altLang="en-US" sz="1050" b="1" kern="0" dirty="0">
                  <a:solidFill>
                    <a:srgbClr val="002557"/>
                  </a:solidFill>
                  <a:latin typeface="Arial"/>
                  <a:ea typeface="MS PGothic" pitchFamily="50" charset="-128"/>
                  <a:cs typeface="Arial" panose="020B0604020202020204" pitchFamily="34" charset="0"/>
                  <a:sym typeface="Arial"/>
                </a:rPr>
                <a:t>Secondary </a:t>
              </a:r>
              <a:endParaRPr lang="en-US" altLang="en-US" sz="1050" kern="0" dirty="0">
                <a:solidFill>
                  <a:srgbClr val="002557"/>
                </a:solidFill>
                <a:latin typeface="Arial"/>
                <a:ea typeface="HGP創英角ｺﾞｼｯｸUB"/>
                <a:cs typeface="Arial" panose="020B0604020202020204" pitchFamily="34" charset="0"/>
                <a:sym typeface="Arial"/>
              </a:endParaRPr>
            </a:p>
            <a:p>
              <a:pPr marL="128585" indent="-128585" defTabSz="685783" fontAlgn="auto">
                <a:spcBef>
                  <a:spcPts val="0"/>
                </a:spcBef>
                <a:spcAft>
                  <a:spcPts val="225"/>
                </a:spcAft>
                <a:buFont typeface="Arial" panose="020B0604020202020204" pitchFamily="34" charset="0"/>
                <a:buChar char="•"/>
                <a:defRPr/>
              </a:pPr>
              <a:r>
                <a:rPr lang="en-US" altLang="en-US" sz="900" kern="0" dirty="0">
                  <a:solidFill>
                    <a:srgbClr val="002557"/>
                  </a:solidFill>
                  <a:latin typeface="Arial"/>
                  <a:ea typeface="MS PGothic" pitchFamily="50" charset="-128"/>
                  <a:cs typeface="Arial" panose="020B0604020202020204" pitchFamily="34" charset="0"/>
                  <a:sym typeface="Arial"/>
                </a:rPr>
                <a:t>OS</a:t>
              </a:r>
            </a:p>
            <a:p>
              <a:pPr marL="128585" indent="-128585" defTabSz="685783" fontAlgn="auto">
                <a:spcBef>
                  <a:spcPts val="0"/>
                </a:spcBef>
                <a:spcAft>
                  <a:spcPts val="225"/>
                </a:spcAft>
                <a:buFont typeface="Arial" panose="020B0604020202020204" pitchFamily="34" charset="0"/>
                <a:buChar char="•"/>
                <a:defRPr/>
              </a:pPr>
              <a:r>
                <a:rPr lang="en-US" altLang="en-US" sz="900" kern="0" dirty="0">
                  <a:solidFill>
                    <a:srgbClr val="002557"/>
                  </a:solidFill>
                  <a:latin typeface="Arial"/>
                  <a:ea typeface="MS PGothic" pitchFamily="50" charset="-128"/>
                  <a:cs typeface="Arial" panose="020B0604020202020204" pitchFamily="34" charset="0"/>
                  <a:sym typeface="Arial"/>
                </a:rPr>
                <a:t>ORR, </a:t>
              </a:r>
              <a:r>
                <a:rPr lang="en-US" altLang="en-US" sz="900" kern="0" dirty="0" err="1">
                  <a:solidFill>
                    <a:srgbClr val="002557"/>
                  </a:solidFill>
                  <a:latin typeface="Arial"/>
                  <a:ea typeface="MS PGothic" pitchFamily="50" charset="-128"/>
                  <a:cs typeface="Arial" panose="020B0604020202020204" pitchFamily="34" charset="0"/>
                  <a:sym typeface="Arial"/>
                </a:rPr>
                <a:t>DoR</a:t>
              </a:r>
              <a:r>
                <a:rPr lang="en-US" altLang="en-US" sz="900" kern="0" dirty="0">
                  <a:solidFill>
                    <a:srgbClr val="002557"/>
                  </a:solidFill>
                  <a:latin typeface="Arial"/>
                  <a:ea typeface="MS PGothic" pitchFamily="50" charset="-128"/>
                  <a:cs typeface="Arial" panose="020B0604020202020204" pitchFamily="34" charset="0"/>
                  <a:sym typeface="Arial"/>
                </a:rPr>
                <a:t>, CBR </a:t>
              </a:r>
              <a:br>
                <a:rPr lang="en-US" altLang="en-US" sz="900" kern="0" dirty="0">
                  <a:solidFill>
                    <a:srgbClr val="002557"/>
                  </a:solidFill>
                  <a:latin typeface="Arial"/>
                  <a:ea typeface="MS PGothic" pitchFamily="50" charset="-128"/>
                  <a:cs typeface="Arial" panose="020B0604020202020204" pitchFamily="34" charset="0"/>
                  <a:sym typeface="Arial"/>
                </a:rPr>
              </a:br>
              <a:r>
                <a:rPr lang="en-US" altLang="en-US" sz="900" kern="0" dirty="0">
                  <a:solidFill>
                    <a:srgbClr val="002557"/>
                  </a:solidFill>
                  <a:latin typeface="Arial"/>
                  <a:ea typeface="MS PGothic" pitchFamily="50" charset="-128"/>
                  <a:cs typeface="Arial" panose="020B0604020202020204" pitchFamily="34" charset="0"/>
                  <a:sym typeface="Arial"/>
                </a:rPr>
                <a:t>by LIR, and BICR</a:t>
              </a:r>
            </a:p>
            <a:p>
              <a:pPr marL="128585" indent="-128585" defTabSz="685783" fontAlgn="auto">
                <a:spcBef>
                  <a:spcPts val="0"/>
                </a:spcBef>
                <a:spcAft>
                  <a:spcPts val="225"/>
                </a:spcAft>
                <a:buFont typeface="Arial" panose="020B0604020202020204" pitchFamily="34" charset="0"/>
                <a:buChar char="•"/>
                <a:defRPr/>
              </a:pPr>
              <a:r>
                <a:rPr lang="en-US" altLang="en-US" sz="900" kern="0" dirty="0">
                  <a:solidFill>
                    <a:srgbClr val="002557"/>
                  </a:solidFill>
                  <a:latin typeface="Arial"/>
                  <a:ea typeface="MS PGothic" pitchFamily="50" charset="-128"/>
                  <a:cs typeface="Arial" panose="020B0604020202020204" pitchFamily="34" charset="0"/>
                  <a:sym typeface="Arial"/>
                </a:rPr>
                <a:t>PRO</a:t>
              </a:r>
            </a:p>
            <a:p>
              <a:pPr marL="128585" indent="-128585" defTabSz="685783" fontAlgn="auto">
                <a:spcBef>
                  <a:spcPts val="0"/>
                </a:spcBef>
                <a:spcAft>
                  <a:spcPts val="225"/>
                </a:spcAft>
                <a:buFont typeface="Arial" panose="020B0604020202020204" pitchFamily="34" charset="0"/>
                <a:buChar char="•"/>
                <a:defRPr/>
              </a:pPr>
              <a:r>
                <a:rPr lang="en-US" altLang="en-US" sz="900" kern="0" dirty="0">
                  <a:solidFill>
                    <a:srgbClr val="002557"/>
                  </a:solidFill>
                  <a:latin typeface="Arial"/>
                  <a:ea typeface="MS PGothic" pitchFamily="50" charset="-128"/>
                  <a:cs typeface="Arial" panose="020B0604020202020204" pitchFamily="34" charset="0"/>
                  <a:sym typeface="Arial"/>
                </a:rPr>
                <a:t>Safety</a:t>
              </a:r>
            </a:p>
            <a:p>
              <a:pPr defTabSz="685783" fontAlgn="auto">
                <a:spcBef>
                  <a:spcPct val="10000"/>
                </a:spcBef>
                <a:spcAft>
                  <a:spcPct val="10000"/>
                </a:spcAft>
                <a:defRPr/>
              </a:pPr>
              <a:r>
                <a:rPr lang="en-US" altLang="en-US" sz="900" b="1" kern="0" dirty="0">
                  <a:solidFill>
                    <a:srgbClr val="002557"/>
                  </a:solidFill>
                  <a:latin typeface="Arial"/>
                  <a:ea typeface="MS PGothic" pitchFamily="50" charset="-128"/>
                  <a:cs typeface="Arial" panose="020B0604020202020204" pitchFamily="34" charset="0"/>
                  <a:sym typeface="Arial"/>
                </a:rPr>
                <a:t>Exploratory </a:t>
              </a:r>
              <a:endParaRPr lang="en-US" altLang="en-US" sz="900" kern="0" dirty="0">
                <a:solidFill>
                  <a:srgbClr val="002557"/>
                </a:solidFill>
                <a:latin typeface="Arial"/>
                <a:ea typeface="HGP創英角ｺﾞｼｯｸUB"/>
                <a:cs typeface="Arial" panose="020B0604020202020204" pitchFamily="34" charset="0"/>
                <a:sym typeface="Arial"/>
              </a:endParaRPr>
            </a:p>
            <a:p>
              <a:pPr marL="128585" indent="-128585" defTabSz="685783" fontAlgn="auto">
                <a:spcBef>
                  <a:spcPts val="0"/>
                </a:spcBef>
                <a:spcAft>
                  <a:spcPts val="225"/>
                </a:spcAft>
                <a:buFont typeface="Arial" panose="020B0604020202020204" pitchFamily="34" charset="0"/>
                <a:buChar char="•"/>
                <a:defRPr/>
              </a:pPr>
              <a:r>
                <a:rPr lang="en-US" altLang="en-US" sz="825" kern="0" dirty="0">
                  <a:solidFill>
                    <a:srgbClr val="002557"/>
                  </a:solidFill>
                  <a:latin typeface="Arial"/>
                  <a:ea typeface="MS PGothic" pitchFamily="50" charset="-128"/>
                  <a:cs typeface="Arial" panose="020B0604020202020204" pitchFamily="34" charset="0"/>
                  <a:sym typeface="Arial"/>
                </a:rPr>
                <a:t>OS by HER2 IHC </a:t>
              </a:r>
              <a:r>
                <a:rPr lang="en-US" altLang="en-US" sz="825" kern="0" dirty="0" err="1">
                  <a:solidFill>
                    <a:srgbClr val="002557"/>
                  </a:solidFill>
                  <a:latin typeface="Arial"/>
                  <a:ea typeface="MS PGothic" pitchFamily="50" charset="-128"/>
                  <a:cs typeface="Arial" panose="020B0604020202020204" pitchFamily="34" charset="0"/>
                  <a:sym typeface="Arial"/>
                </a:rPr>
                <a:t>status</a:t>
              </a:r>
              <a:r>
                <a:rPr lang="en-US" altLang="en-US" sz="825" kern="0" baseline="30000" dirty="0" err="1">
                  <a:solidFill>
                    <a:srgbClr val="002557"/>
                  </a:solidFill>
                  <a:latin typeface="Arial"/>
                  <a:ea typeface="MS PGothic" pitchFamily="50" charset="-128"/>
                  <a:cs typeface="Arial" panose="020B0604020202020204" pitchFamily="34" charset="0"/>
                  <a:sym typeface="Arial"/>
                </a:rPr>
                <a:t>d</a:t>
              </a:r>
              <a:endParaRPr lang="en-US" altLang="en-US" sz="825" kern="0" dirty="0">
                <a:solidFill>
                  <a:srgbClr val="002557"/>
                </a:solidFill>
                <a:latin typeface="Arial"/>
                <a:ea typeface="MS PGothic" pitchFamily="50" charset="-128"/>
                <a:cs typeface="Arial" panose="020B0604020202020204" pitchFamily="34" charset="0"/>
                <a:sym typeface="Arial"/>
              </a:endParaRPr>
            </a:p>
          </p:txBody>
        </p:sp>
      </p:grpSp>
      <p:cxnSp>
        <p:nvCxnSpPr>
          <p:cNvPr id="4" name="Elbow Connector 30">
            <a:extLst>
              <a:ext uri="{FF2B5EF4-FFF2-40B4-BE49-F238E27FC236}">
                <a16:creationId xmlns:a16="http://schemas.microsoft.com/office/drawing/2014/main" id="{07886B53-16FB-51CC-19D5-D91683C012E3}"/>
              </a:ext>
            </a:extLst>
          </p:cNvPr>
          <p:cNvCxnSpPr>
            <a:cxnSpLocks/>
          </p:cNvCxnSpPr>
          <p:nvPr/>
        </p:nvCxnSpPr>
        <p:spPr>
          <a:xfrm flipV="1">
            <a:off x="7071337" y="2445903"/>
            <a:ext cx="454439" cy="443537"/>
          </a:xfrm>
          <a:prstGeom prst="bentConnector3">
            <a:avLst>
              <a:gd name="adj1" fmla="val 50000"/>
            </a:avLst>
          </a:prstGeom>
          <a:noFill/>
          <a:ln w="28575" cap="flat" cmpd="sng" algn="ctr">
            <a:solidFill>
              <a:srgbClr val="000000"/>
            </a:solidFill>
            <a:prstDash val="solid"/>
            <a:miter lim="800000"/>
            <a:tailEnd type="triangle"/>
          </a:ln>
          <a:effectLst/>
        </p:spPr>
      </p:cxnSp>
    </p:spTree>
    <p:extLst>
      <p:ext uri="{BB962C8B-B14F-4D97-AF65-F5344CB8AC3E}">
        <p14:creationId xmlns:p14="http://schemas.microsoft.com/office/powerpoint/2010/main" val="223178464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400EEE-1BE6-34D8-B559-535EC84C6777}"/>
              </a:ext>
            </a:extLst>
          </p:cNvPr>
          <p:cNvSpPr>
            <a:spLocks noGrp="1"/>
          </p:cNvSpPr>
          <p:nvPr>
            <p:ph type="title"/>
          </p:nvPr>
        </p:nvSpPr>
        <p:spPr/>
        <p:txBody>
          <a:bodyPr>
            <a:normAutofit fontScale="90000"/>
          </a:bodyPr>
          <a:lstStyle/>
          <a:p>
            <a:r>
              <a:rPr lang="en-US"/>
              <a:t>Demographics and Baseline Characteristics</a:t>
            </a:r>
            <a:r>
              <a:rPr lang="en-US" baseline="30000"/>
              <a:t>1</a:t>
            </a:r>
            <a:br>
              <a:rPr lang="en-US"/>
            </a:br>
            <a:endParaRPr lang="en-US"/>
          </a:p>
        </p:txBody>
      </p:sp>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73</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7" name="TextBox 6">
            <a:extLst>
              <a:ext uri="{FF2B5EF4-FFF2-40B4-BE49-F238E27FC236}">
                <a16:creationId xmlns:a16="http://schemas.microsoft.com/office/drawing/2014/main" id="{EDA4CE72-266C-1B71-1657-5165995BDF27}"/>
              </a:ext>
            </a:extLst>
          </p:cNvPr>
          <p:cNvSpPr txBox="1"/>
          <p:nvPr/>
        </p:nvSpPr>
        <p:spPr>
          <a:xfrm>
            <a:off x="307627" y="3995700"/>
            <a:ext cx="8528748" cy="715581"/>
          </a:xfrm>
          <a:prstGeom prst="rect">
            <a:avLst/>
          </a:prstGeom>
          <a:noFill/>
        </p:spPr>
        <p:txBody>
          <a:bodyPr wrap="square" rtlCol="0">
            <a:spAutoFit/>
          </a:bodyPr>
          <a:lstStyle/>
          <a:p>
            <a:pPr defTabSz="685800" fontAlgn="auto">
              <a:spcBef>
                <a:spcPts val="0"/>
              </a:spcBef>
              <a:spcAft>
                <a:spcPts val="0"/>
              </a:spcAft>
              <a:defRPr/>
            </a:pPr>
            <a:r>
              <a:rPr lang="en-US" sz="675" dirty="0">
                <a:solidFill>
                  <a:srgbClr val="002557"/>
                </a:solidFill>
                <a:latin typeface="Arial" panose="020B0604020202020204"/>
                <a:ea typeface="+mn-ea"/>
                <a:cs typeface="+mn-cs"/>
              </a:rPr>
              <a:t>CDK, cyclin-dependent kinase; DFI, disease-free interval; ECOG PS, Eastern Cooperative Oncology Group performance status, (neo)adjuvant, neoadjuvant or adjuvant; RECIST, Response Evaluation Criteria In Solid Tumors; SG,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TPC, treatment of physician’s choice.</a:t>
            </a:r>
          </a:p>
          <a:p>
            <a:pPr defTabSz="685800" fontAlgn="auto">
              <a:spcBef>
                <a:spcPts val="0"/>
              </a:spcBef>
              <a:spcAft>
                <a:spcPts val="0"/>
              </a:spcAft>
              <a:defRPr/>
            </a:pPr>
            <a:r>
              <a:rPr lang="en-US" sz="675" baseline="30000" dirty="0" err="1">
                <a:solidFill>
                  <a:srgbClr val="002557"/>
                </a:solidFill>
                <a:latin typeface="Arial" panose="020B0604020202020204"/>
                <a:ea typeface="+mn-ea"/>
                <a:cs typeface="+mn-cs"/>
              </a:rPr>
              <a:t>a</a:t>
            </a:r>
            <a:r>
              <a:rPr lang="en-US" sz="675" dirty="0" err="1">
                <a:solidFill>
                  <a:srgbClr val="002557"/>
                </a:solidFill>
                <a:latin typeface="Arial" panose="020B0604020202020204"/>
                <a:ea typeface="+mn-ea"/>
                <a:cs typeface="+mn-cs"/>
              </a:rPr>
              <a:t>Includes</a:t>
            </a:r>
            <a:r>
              <a:rPr lang="en-US" sz="675" dirty="0">
                <a:solidFill>
                  <a:srgbClr val="002557"/>
                </a:solidFill>
                <a:latin typeface="Arial" panose="020B0604020202020204"/>
                <a:ea typeface="+mn-ea"/>
                <a:cs typeface="+mn-cs"/>
              </a:rPr>
              <a:t> American Indian or Alaska native, native Hawaiian or other Pacific Islander. </a:t>
            </a:r>
            <a:r>
              <a:rPr lang="en-US" sz="675" baseline="30000" dirty="0" err="1">
                <a:solidFill>
                  <a:srgbClr val="002557"/>
                </a:solidFill>
                <a:latin typeface="Arial" panose="020B0604020202020204"/>
                <a:ea typeface="+mn-ea"/>
                <a:cs typeface="+mn-cs"/>
              </a:rPr>
              <a:t>b</a:t>
            </a:r>
            <a:r>
              <a:rPr lang="en-US" sz="675" dirty="0" err="1">
                <a:solidFill>
                  <a:srgbClr val="002557"/>
                </a:solidFill>
                <a:latin typeface="Arial" panose="020B0604020202020204"/>
                <a:ea typeface="+mn-ea"/>
                <a:cs typeface="+mn-cs"/>
              </a:rPr>
              <a:t>Not</a:t>
            </a:r>
            <a:r>
              <a:rPr lang="en-US" sz="675" dirty="0">
                <a:solidFill>
                  <a:srgbClr val="002557"/>
                </a:solidFill>
                <a:latin typeface="Arial" panose="020B0604020202020204"/>
                <a:ea typeface="+mn-ea"/>
                <a:cs typeface="+mn-cs"/>
              </a:rPr>
              <a:t> reported indicates local regulators did not allow collection of race or ethnicity information. </a:t>
            </a:r>
            <a:r>
              <a:rPr lang="en-US" sz="675" baseline="30000" dirty="0" err="1">
                <a:solidFill>
                  <a:srgbClr val="002557"/>
                </a:solidFill>
                <a:latin typeface="Arial" panose="020B0604020202020204"/>
                <a:ea typeface="+mn-ea"/>
                <a:cs typeface="+mn-cs"/>
              </a:rPr>
              <a:t>c</a:t>
            </a:r>
            <a:r>
              <a:rPr lang="en-US" sz="675" dirty="0" err="1">
                <a:solidFill>
                  <a:srgbClr val="002557"/>
                </a:solidFill>
                <a:latin typeface="Arial" panose="020B0604020202020204"/>
                <a:ea typeface="+mn-ea"/>
                <a:cs typeface="+mn-cs"/>
              </a:rPr>
              <a:t>Presence</a:t>
            </a:r>
            <a:r>
              <a:rPr lang="en-US" sz="675" dirty="0">
                <a:solidFill>
                  <a:srgbClr val="002557"/>
                </a:solidFill>
                <a:latin typeface="Arial" panose="020B0604020202020204"/>
                <a:ea typeface="+mn-ea"/>
                <a:cs typeface="+mn-cs"/>
              </a:rPr>
              <a:t> of baseline target/non-target liver metastases per RECIST 1.1 by local investigator review. </a:t>
            </a:r>
            <a:r>
              <a:rPr lang="en-US" sz="675" baseline="30000" dirty="0" err="1">
                <a:solidFill>
                  <a:srgbClr val="002557"/>
                </a:solidFill>
                <a:latin typeface="Arial" panose="020B0604020202020204"/>
                <a:ea typeface="+mn-ea"/>
                <a:cs typeface="+mn-cs"/>
              </a:rPr>
              <a:t>d</a:t>
            </a:r>
            <a:r>
              <a:rPr lang="en-US" sz="675" dirty="0" err="1">
                <a:solidFill>
                  <a:srgbClr val="002557"/>
                </a:solidFill>
                <a:latin typeface="Arial" panose="020B0604020202020204"/>
                <a:ea typeface="+mn-ea"/>
                <a:cs typeface="+mn-cs"/>
              </a:rPr>
              <a:t>The</a:t>
            </a:r>
            <a:r>
              <a:rPr lang="en-US" sz="675" dirty="0">
                <a:solidFill>
                  <a:srgbClr val="002557"/>
                </a:solidFill>
                <a:latin typeface="Arial" panose="020B0604020202020204"/>
                <a:ea typeface="+mn-ea"/>
                <a:cs typeface="+mn-cs"/>
              </a:rPr>
              <a:t> reported number of prior therapies was miscounted at screening for some patients; 9 patients received prior chemotherapy regimens in the metastatic setting outside the per-protocol range for inclusion criteria and were included in the intent-to-treat population.</a:t>
            </a:r>
            <a:br>
              <a:rPr lang="en-US" sz="675" dirty="0">
                <a:solidFill>
                  <a:srgbClr val="002557"/>
                </a:solidFill>
                <a:latin typeface="Arial" panose="020B0604020202020204"/>
                <a:ea typeface="+mn-ea"/>
                <a:cs typeface="+mn-cs"/>
              </a:rPr>
            </a:br>
            <a:r>
              <a:rPr lang="en-US" sz="675" dirty="0">
                <a:solidFill>
                  <a:srgbClr val="002557"/>
                </a:solidFill>
                <a:latin typeface="Arial" panose="020B0604020202020204"/>
                <a:ea typeface="+mn-ea"/>
                <a:cs typeface="+mn-cs"/>
              </a:rPr>
              <a:t>1. Rugo HS, et al. </a:t>
            </a:r>
            <a:r>
              <a:rPr lang="en-US" sz="675" i="1" dirty="0">
                <a:solidFill>
                  <a:srgbClr val="002557"/>
                </a:solidFill>
                <a:latin typeface="Arial" panose="020B0604020202020204"/>
                <a:ea typeface="+mn-ea"/>
                <a:cs typeface="+mn-cs"/>
              </a:rPr>
              <a:t>J Clin Oncol.</a:t>
            </a:r>
            <a:r>
              <a:rPr lang="en-US" sz="675" dirty="0">
                <a:solidFill>
                  <a:srgbClr val="002557"/>
                </a:solidFill>
                <a:latin typeface="Arial" panose="020B0604020202020204"/>
                <a:ea typeface="+mn-ea"/>
                <a:cs typeface="+mn-cs"/>
              </a:rPr>
              <a:t> 2022;40:3365-3376.  </a:t>
            </a:r>
          </a:p>
        </p:txBody>
      </p:sp>
      <p:graphicFrame>
        <p:nvGraphicFramePr>
          <p:cNvPr id="4" name="Table 3">
            <a:extLst>
              <a:ext uri="{FF2B5EF4-FFF2-40B4-BE49-F238E27FC236}">
                <a16:creationId xmlns:a16="http://schemas.microsoft.com/office/drawing/2014/main" id="{E9820A44-9833-6C0A-602D-937BD0089F1A}"/>
              </a:ext>
            </a:extLst>
          </p:cNvPr>
          <p:cNvGraphicFramePr>
            <a:graphicFrameLocks noGrp="1"/>
          </p:cNvGraphicFramePr>
          <p:nvPr/>
        </p:nvGraphicFramePr>
        <p:xfrm>
          <a:off x="561317" y="1015591"/>
          <a:ext cx="4134584" cy="2870157"/>
        </p:xfrm>
        <a:graphic>
          <a:graphicData uri="http://schemas.openxmlformats.org/drawingml/2006/table">
            <a:tbl>
              <a:tblPr firstRow="1" bandRow="1"/>
              <a:tblGrid>
                <a:gridCol w="2409408">
                  <a:extLst>
                    <a:ext uri="{9D8B030D-6E8A-4147-A177-3AD203B41FA5}">
                      <a16:colId xmlns:a16="http://schemas.microsoft.com/office/drawing/2014/main" val="1708406620"/>
                    </a:ext>
                  </a:extLst>
                </a:gridCol>
                <a:gridCol w="862588">
                  <a:extLst>
                    <a:ext uri="{9D8B030D-6E8A-4147-A177-3AD203B41FA5}">
                      <a16:colId xmlns:a16="http://schemas.microsoft.com/office/drawing/2014/main" val="592742086"/>
                    </a:ext>
                  </a:extLst>
                </a:gridCol>
                <a:gridCol w="862588">
                  <a:extLst>
                    <a:ext uri="{9D8B030D-6E8A-4147-A177-3AD203B41FA5}">
                      <a16:colId xmlns:a16="http://schemas.microsoft.com/office/drawing/2014/main" val="2586114088"/>
                    </a:ext>
                  </a:extLst>
                </a:gridCol>
              </a:tblGrid>
              <a:tr h="401277">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a:solidFill>
                          <a:schemeClr val="bg1"/>
                        </a:solidFill>
                        <a:latin typeface="+mn-lt"/>
                        <a:cs typeface="Arial" panose="020B0604020202020204" pitchFamily="34" charset="0"/>
                      </a:endParaRPr>
                    </a:p>
                  </a:txBody>
                  <a:tcPr marL="68580" marR="68580" marT="34290" marB="34290" anchor="ctr">
                    <a:lnL w="38100" cap="flat" cmpd="sng" algn="ctr">
                      <a:no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algn="ctr">
                        <a:spcBef>
                          <a:spcPts val="0"/>
                        </a:spcBef>
                        <a:spcAft>
                          <a:spcPts val="0"/>
                        </a:spcAft>
                      </a:pPr>
                      <a:r>
                        <a:rPr lang="en-US" sz="900" b="1">
                          <a:effectLst/>
                          <a:latin typeface="+mn-lt"/>
                          <a:ea typeface="Calibri"/>
                          <a:cs typeface="Calibri"/>
                        </a:rPr>
                        <a:t>SG</a:t>
                      </a:r>
                      <a:br>
                        <a:rPr lang="en-US" sz="900" b="1">
                          <a:effectLst/>
                          <a:latin typeface="+mn-lt"/>
                          <a:ea typeface="Calibri"/>
                          <a:cs typeface="Calibri"/>
                        </a:rPr>
                      </a:br>
                      <a:r>
                        <a:rPr lang="en-US" sz="900" b="1">
                          <a:effectLst/>
                          <a:latin typeface="+mn-lt"/>
                          <a:ea typeface="Calibri"/>
                          <a:cs typeface="Calibri"/>
                        </a:rPr>
                        <a:t>(n = </a:t>
                      </a:r>
                      <a:r>
                        <a:rPr lang="en-US" sz="900" b="1">
                          <a:effectLst/>
                          <a:latin typeface="+mn-lt"/>
                          <a:ea typeface="Times New Roman" panose="02020603050405020304" pitchFamily="18" charset="0"/>
                          <a:cs typeface="Calibri"/>
                        </a:rPr>
                        <a:t>272</a:t>
                      </a:r>
                      <a:r>
                        <a:rPr lang="en-US" sz="900" b="1">
                          <a:effectLst/>
                          <a:latin typeface="+mn-lt"/>
                          <a:ea typeface="Calibri"/>
                          <a:cs typeface="Calibri"/>
                        </a:rPr>
                        <a:t>)</a:t>
                      </a:r>
                      <a:endParaRPr lang="en-US" sz="900">
                        <a:effectLst/>
                        <a:latin typeface="+mn-lt"/>
                        <a:ea typeface="Calibri"/>
                        <a:cs typeface="Calibri"/>
                      </a:endParaRPr>
                    </a:p>
                  </a:txBody>
                  <a:tcPr marL="51435" marR="51435" marT="0" marB="0" anchor="ctr">
                    <a:lnL w="12700" cap="flat" cmpd="sng" algn="ctr">
                      <a:solidFill>
                        <a:sysClr val="windowText" lastClr="000000"/>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algn="ctr">
                        <a:spcBef>
                          <a:spcPts val="0"/>
                        </a:spcBef>
                        <a:spcAft>
                          <a:spcPts val="0"/>
                        </a:spcAft>
                      </a:pPr>
                      <a:r>
                        <a:rPr lang="en-US" sz="900" b="1">
                          <a:effectLst/>
                          <a:latin typeface="+mn-lt"/>
                          <a:ea typeface="Calibri"/>
                          <a:cs typeface="Calibri"/>
                        </a:rPr>
                        <a:t>TPC </a:t>
                      </a:r>
                      <a:br>
                        <a:rPr lang="en-US" sz="900" b="1">
                          <a:effectLst/>
                          <a:latin typeface="+mn-lt"/>
                          <a:ea typeface="Calibri"/>
                          <a:cs typeface="Calibri"/>
                        </a:rPr>
                      </a:br>
                      <a:r>
                        <a:rPr lang="en-US" sz="900" b="1">
                          <a:effectLst/>
                          <a:latin typeface="+mn-lt"/>
                          <a:ea typeface="Calibri"/>
                          <a:cs typeface="Calibri"/>
                        </a:rPr>
                        <a:t>(n = </a:t>
                      </a:r>
                      <a:r>
                        <a:rPr lang="en-US" sz="900" b="1">
                          <a:effectLst/>
                          <a:latin typeface="+mn-lt"/>
                          <a:ea typeface="Times New Roman" panose="02020603050405020304" pitchFamily="18" charset="0"/>
                          <a:cs typeface="Calibri"/>
                        </a:rPr>
                        <a:t>271)</a:t>
                      </a:r>
                      <a:endParaRPr lang="en-US" sz="900">
                        <a:effectLst/>
                        <a:latin typeface="+mn-lt"/>
                        <a:ea typeface="Times New Roman" panose="02020603050405020304" pitchFamily="18" charset="0"/>
                        <a:cs typeface="Calibri"/>
                      </a:endParaRPr>
                    </a:p>
                  </a:txBody>
                  <a:tcPr marL="51435" marR="51435"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A6A6A6"/>
                    </a:solidFill>
                  </a:tcPr>
                </a:tc>
                <a:extLst>
                  <a:ext uri="{0D108BD9-81ED-4DB2-BD59-A6C34878D82A}">
                    <a16:rowId xmlns:a16="http://schemas.microsoft.com/office/drawing/2014/main" val="1012503031"/>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Female, %</a:t>
                      </a:r>
                      <a:endParaRPr lang="en-US" sz="900" b="1" strike="sngStrike">
                        <a:solidFill>
                          <a:srgbClr val="FF0000"/>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99</a:t>
                      </a:r>
                      <a:endParaRPr lang="en-US" sz="900" strike="sngStrike">
                        <a:solidFill>
                          <a:srgbClr val="FF0000"/>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99</a:t>
                      </a:r>
                      <a:endParaRPr lang="en-US" sz="900" strike="sngStrike">
                        <a:solidFill>
                          <a:srgbClr val="FF0000"/>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5143286"/>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Median age, (range) </a:t>
                      </a:r>
                      <a:r>
                        <a:rPr lang="en-US" sz="900" b="1" i="0" u="none" strike="noStrike" kern="1200" cap="none">
                          <a:solidFill>
                            <a:srgbClr val="002557"/>
                          </a:solidFill>
                          <a:effectLst/>
                          <a:latin typeface="Arial" panose="020B0604020202020204"/>
                          <a:ea typeface="Calibri"/>
                          <a:cs typeface="Calibri"/>
                          <a:sym typeface="Arial"/>
                        </a:rPr>
                        <a:t>y </a:t>
                      </a:r>
                      <a:endParaRPr lang="en-US" sz="900" b="1">
                        <a:solidFill>
                          <a:srgbClr val="002557"/>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57 </a:t>
                      </a:r>
                      <a:r>
                        <a:rPr lang="en-US" sz="900">
                          <a:solidFill>
                            <a:srgbClr val="002557"/>
                          </a:solidFill>
                          <a:effectLst/>
                          <a:latin typeface="+mn-lt"/>
                          <a:ea typeface="Calibri"/>
                          <a:cs typeface="Calibri"/>
                        </a:rPr>
                        <a:t>(</a:t>
                      </a:r>
                      <a:r>
                        <a:rPr lang="en-US" sz="900">
                          <a:solidFill>
                            <a:srgbClr val="002557"/>
                          </a:solidFill>
                          <a:effectLst/>
                          <a:latin typeface="+mn-lt"/>
                          <a:ea typeface="Times New Roman" panose="02020603050405020304" pitchFamily="18" charset="0"/>
                          <a:cs typeface="Calibri"/>
                        </a:rPr>
                        <a:t>29</a:t>
                      </a:r>
                      <a:r>
                        <a:rPr kumimoji="0" lang="en-US" sz="900" b="0" i="0" u="none" strike="noStrike" kern="1200" cap="none" normalizeH="0" baseline="0">
                          <a:ln>
                            <a:noFill/>
                          </a:ln>
                          <a:solidFill>
                            <a:srgbClr val="002557"/>
                          </a:solidFill>
                          <a:effectLst/>
                          <a:latin typeface="Arial" panose="020B0604020202020204"/>
                          <a:ea typeface="MS PGothic"/>
                          <a:cs typeface="Arial" panose="020B0604020202020204" pitchFamily="34" charset="0"/>
                          <a:sym typeface="Arial"/>
                        </a:rPr>
                        <a:t>-</a:t>
                      </a:r>
                      <a:r>
                        <a:rPr lang="en-US" sz="900">
                          <a:solidFill>
                            <a:srgbClr val="002557"/>
                          </a:solidFill>
                          <a:effectLst/>
                          <a:latin typeface="+mn-lt"/>
                          <a:ea typeface="Times New Roman" panose="02020603050405020304" pitchFamily="18" charset="0"/>
                          <a:cs typeface="Calibri"/>
                        </a:rPr>
                        <a:t>86</a:t>
                      </a:r>
                      <a:r>
                        <a:rPr lang="en-US" sz="900">
                          <a:solidFill>
                            <a:srgbClr val="002557"/>
                          </a:solidFill>
                          <a:effectLst/>
                          <a:latin typeface="+mn-lt"/>
                          <a:ea typeface="Calibri"/>
                          <a:cs typeface="Calibri"/>
                        </a:rPr>
                        <a:t>)</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55</a:t>
                      </a:r>
                      <a:r>
                        <a:rPr lang="en-US" sz="900">
                          <a:solidFill>
                            <a:srgbClr val="002557"/>
                          </a:solidFill>
                          <a:effectLst/>
                          <a:latin typeface="+mn-lt"/>
                          <a:ea typeface="Calibri"/>
                          <a:cs typeface="Calibri"/>
                        </a:rPr>
                        <a:t> (</a:t>
                      </a:r>
                      <a:r>
                        <a:rPr lang="en-US" sz="900">
                          <a:solidFill>
                            <a:srgbClr val="002557"/>
                          </a:solidFill>
                          <a:effectLst/>
                          <a:latin typeface="+mn-lt"/>
                          <a:ea typeface="Times New Roman" panose="02020603050405020304" pitchFamily="18" charset="0"/>
                          <a:cs typeface="Calibri"/>
                        </a:rPr>
                        <a:t>27</a:t>
                      </a:r>
                      <a:r>
                        <a:rPr kumimoji="0" lang="en-US" sz="900" b="0" i="0" u="none" strike="noStrike" kern="1200" cap="none" normalizeH="0" baseline="0">
                          <a:ln>
                            <a:noFill/>
                          </a:ln>
                          <a:solidFill>
                            <a:srgbClr val="002557"/>
                          </a:solidFill>
                          <a:effectLst/>
                          <a:latin typeface="Arial" panose="020B0604020202020204"/>
                          <a:ea typeface="MS PGothic"/>
                          <a:cs typeface="Arial" panose="020B0604020202020204" pitchFamily="34" charset="0"/>
                          <a:sym typeface="Arial"/>
                        </a:rPr>
                        <a:t>-</a:t>
                      </a:r>
                      <a:r>
                        <a:rPr lang="en-US" sz="900">
                          <a:solidFill>
                            <a:srgbClr val="002557"/>
                          </a:solidFill>
                          <a:effectLst/>
                          <a:latin typeface="+mn-lt"/>
                          <a:ea typeface="Times New Roman" panose="02020603050405020304" pitchFamily="18" charset="0"/>
                          <a:cs typeface="Calibri"/>
                        </a:rPr>
                        <a:t>78</a:t>
                      </a:r>
                      <a:r>
                        <a:rPr lang="en-US" sz="900">
                          <a:solidFill>
                            <a:srgbClr val="002557"/>
                          </a:solidFill>
                          <a:effectLst/>
                          <a:latin typeface="+mn-lt"/>
                          <a:ea typeface="Calibri"/>
                          <a:cs typeface="Calibri"/>
                        </a:rPr>
                        <a:t>)</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974439901"/>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71450" marR="0" indent="0" algn="l">
                        <a:spcBef>
                          <a:spcPts val="0"/>
                        </a:spcBef>
                        <a:spcAft>
                          <a:spcPts val="0"/>
                        </a:spcAft>
                      </a:pPr>
                      <a:r>
                        <a:rPr lang="en-US" sz="900" b="1">
                          <a:solidFill>
                            <a:srgbClr val="002557"/>
                          </a:solidFill>
                          <a:effectLst/>
                          <a:latin typeface="+mn-lt"/>
                          <a:ea typeface="Times New Roman" panose="02020603050405020304" pitchFamily="18" charset="0"/>
                          <a:cs typeface="Times New Roman"/>
                        </a:rPr>
                        <a:t>&lt; 65 y, %</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Times New Roman"/>
                        </a:rPr>
                        <a:t>73</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Times New Roman"/>
                        </a:rPr>
                        <a:t>75</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443360564"/>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71450" marR="0" indent="0" algn="l">
                        <a:spcBef>
                          <a:spcPts val="0"/>
                        </a:spcBef>
                        <a:spcAft>
                          <a:spcPts val="0"/>
                        </a:spcAft>
                      </a:pPr>
                      <a:r>
                        <a:rPr lang="en-US" sz="900" b="1">
                          <a:solidFill>
                            <a:srgbClr val="002557"/>
                          </a:solidFill>
                          <a:effectLst/>
                          <a:latin typeface="+mn-lt"/>
                          <a:ea typeface="Times New Roman" panose="02020603050405020304" pitchFamily="18" charset="0"/>
                          <a:cs typeface="Times New Roman"/>
                        </a:rPr>
                        <a:t>≥ 65 y, %</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Times New Roman"/>
                        </a:rPr>
                        <a:t>27</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Times New Roman"/>
                        </a:rPr>
                        <a:t>25</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157694048"/>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Race or ethnic group, %</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793890784"/>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White</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68</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66</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474451572"/>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Black</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3</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592378703"/>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Asian</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2</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600872101"/>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Other</a:t>
                      </a:r>
                      <a:r>
                        <a:rPr lang="en-US" sz="900" b="1" baseline="30000">
                          <a:solidFill>
                            <a:srgbClr val="002557"/>
                          </a:solidFill>
                          <a:effectLst/>
                          <a:latin typeface="+mn-lt"/>
                          <a:ea typeface="Calibri"/>
                          <a:cs typeface="Calibri"/>
                        </a:rPr>
                        <a:t>a</a:t>
                      </a:r>
                      <a:r>
                        <a:rPr lang="en-US" sz="900" b="1">
                          <a:solidFill>
                            <a:srgbClr val="002557"/>
                          </a:solidFill>
                          <a:effectLst/>
                          <a:latin typeface="+mn-lt"/>
                          <a:ea typeface="Calibri"/>
                          <a:cs typeface="Calibri"/>
                        </a:rPr>
                        <a:t>/Not reported</a:t>
                      </a:r>
                      <a:r>
                        <a:rPr lang="en-US" sz="900" b="1" baseline="30000">
                          <a:solidFill>
                            <a:srgbClr val="002557"/>
                          </a:solidFill>
                          <a:effectLst/>
                          <a:latin typeface="+mn-lt"/>
                          <a:ea typeface="Calibri"/>
                          <a:cs typeface="Calibri"/>
                        </a:rPr>
                        <a:t>b</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a:solidFill>
                            <a:srgbClr val="002557"/>
                          </a:solidFill>
                          <a:effectLst/>
                          <a:latin typeface="+mn-lt"/>
                          <a:ea typeface="Times New Roman" panose="02020603050405020304" pitchFamily="18" charset="0"/>
                          <a:cs typeface="Calibri"/>
                        </a:rPr>
                        <a:t>25</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28</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51835545"/>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Times New Roman" panose="02020603050405020304" pitchFamily="18" charset="0"/>
                          <a:cs typeface="Calibri"/>
                        </a:rPr>
                        <a:t>Geographic region, %</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544196326"/>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North America</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900">
                          <a:solidFill>
                            <a:srgbClr val="002557"/>
                          </a:solidFill>
                          <a:effectLst/>
                          <a:latin typeface="+mn-lt"/>
                          <a:ea typeface="Calibri"/>
                          <a:cs typeface="Calibri"/>
                        </a:rPr>
                        <a:t>42</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900">
                          <a:solidFill>
                            <a:srgbClr val="002557"/>
                          </a:solidFill>
                          <a:effectLst/>
                          <a:latin typeface="+mn-lt"/>
                          <a:ea typeface="Calibri"/>
                          <a:cs typeface="Calibri"/>
                        </a:rPr>
                        <a:t>42</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359770466"/>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panose="020F0502020204030204" pitchFamily="34" charset="0"/>
                          <a:cs typeface="Calibri"/>
                        </a:rPr>
                        <a:t>Europe</a:t>
                      </a:r>
                      <a:endParaRPr lang="en-US" sz="900" b="1">
                        <a:solidFill>
                          <a:srgbClr val="002557"/>
                        </a:solidFill>
                        <a:effectLst/>
                        <a:latin typeface="+mn-lt"/>
                        <a:ea typeface="Times New Roman" panose="02020603050405020304" pitchFamily="18" charset="0"/>
                        <a:cs typeface="Calibri"/>
                      </a:endParaRP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900">
                          <a:solidFill>
                            <a:srgbClr val="002557"/>
                          </a:solidFill>
                          <a:effectLst/>
                          <a:latin typeface="+mn-lt"/>
                          <a:ea typeface="Calibri"/>
                          <a:cs typeface="Calibri"/>
                        </a:rPr>
                        <a:t>58</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900">
                          <a:solidFill>
                            <a:srgbClr val="002557"/>
                          </a:solidFill>
                          <a:effectLst/>
                          <a:latin typeface="+mn-lt"/>
                          <a:ea typeface="Calibri"/>
                          <a:cs typeface="Calibri"/>
                        </a:rPr>
                        <a:t>58</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73484707"/>
                  </a:ext>
                </a:extLst>
              </a:tr>
              <a:tr h="137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solidFill>
                            <a:srgbClr val="002557"/>
                          </a:solidFill>
                          <a:effectLst/>
                          <a:latin typeface="+mn-lt"/>
                          <a:ea typeface="Calibri" panose="020F0502020204030204" pitchFamily="34" charset="0"/>
                          <a:cs typeface="Calibri"/>
                        </a:rPr>
                        <a:t>ECOG PS, %</a:t>
                      </a:r>
                      <a:endParaRPr lang="en-US" sz="900" b="1">
                        <a:solidFill>
                          <a:srgbClr val="002557"/>
                        </a:solidFill>
                        <a:effectLst/>
                        <a:latin typeface="+mn-lt"/>
                        <a:ea typeface="Times New Roman" panose="02020603050405020304" pitchFamily="18" charset="0"/>
                        <a:cs typeface="Calibri"/>
                      </a:endParaRP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spcBef>
                          <a:spcPts val="0"/>
                        </a:spcBef>
                        <a:spcAft>
                          <a:spcPts val="0"/>
                        </a:spcAft>
                      </a:pP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61855183"/>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a:cs typeface="Calibri"/>
                        </a:rPr>
                        <a:t>0</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43</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46</a:t>
                      </a:r>
                      <a:endParaRPr lang="en-US" sz="900">
                        <a:solidFill>
                          <a:srgbClr val="002557"/>
                        </a:solidFill>
                        <a:effectLst/>
                        <a:latin typeface="+mn-lt"/>
                        <a:ea typeface="Calibri"/>
                        <a:cs typeface="Calibri"/>
                      </a:endParaRP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54977896"/>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a:solidFill>
                            <a:srgbClr val="002557"/>
                          </a:solidFill>
                          <a:effectLst/>
                          <a:latin typeface="+mn-lt"/>
                          <a:ea typeface="Calibri" panose="020F0502020204030204" pitchFamily="34" charset="0"/>
                          <a:cs typeface="Calibri"/>
                        </a:rPr>
                        <a:t>1</a:t>
                      </a:r>
                      <a:endParaRPr lang="en-US" sz="900" b="1">
                        <a:solidFill>
                          <a:srgbClr val="002557"/>
                        </a:solidFill>
                        <a:effectLst/>
                        <a:latin typeface="+mn-lt"/>
                        <a:ea typeface="Times New Roman" panose="02020603050405020304" pitchFamily="18" charset="0"/>
                        <a:cs typeface="Calibri"/>
                      </a:endParaRP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57</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54</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35401558"/>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l">
                        <a:spcBef>
                          <a:spcPts val="0"/>
                        </a:spcBef>
                        <a:spcAft>
                          <a:spcPts val="0"/>
                        </a:spcAft>
                        <a:buNone/>
                      </a:pPr>
                      <a:r>
                        <a:rPr lang="en-US" sz="900" b="1">
                          <a:solidFill>
                            <a:srgbClr val="002557"/>
                          </a:solidFill>
                          <a:effectLst/>
                          <a:latin typeface="+mn-lt"/>
                          <a:ea typeface="Calibri"/>
                          <a:cs typeface="Calibri"/>
                        </a:rPr>
                        <a:t>Visceral metastases at baseline, %</a:t>
                      </a:r>
                      <a:endParaRPr lang="en-US" sz="900" b="1">
                        <a:solidFill>
                          <a:srgbClr val="002557"/>
                        </a:solidFill>
                        <a:effectLst/>
                        <a:latin typeface="+mn-lt"/>
                        <a:ea typeface="Calibri"/>
                        <a:cs typeface="Times New Roman"/>
                      </a:endParaRPr>
                    </a:p>
                  </a:txBody>
                  <a:tcPr marL="51435" marR="51435" marT="0" marB="0">
                    <a:lnL w="0">
                      <a:noFill/>
                    </a:lnL>
                    <a:lnR w="12700">
                      <a:solidFill>
                        <a:sysClr val="window" lastClr="FFFFFF"/>
                      </a:solidFill>
                    </a:lnR>
                    <a:lnT w="0">
                      <a:noFill/>
                    </a:lnT>
                    <a:lnB w="0">
                      <a:noFill/>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ea typeface="Times New Roman" panose="02020603050405020304" pitchFamily="18" charset="0"/>
                          <a:cs typeface="Calibri"/>
                        </a:rPr>
                        <a:t>95</a:t>
                      </a:r>
                      <a:endParaRPr lang="en-US" sz="900">
                        <a:solidFill>
                          <a:srgbClr val="002557"/>
                        </a:solidFill>
                        <a:effectLst/>
                        <a:latin typeface="+mn-lt"/>
                        <a:ea typeface="Times New Roman" panose="02020603050405020304" pitchFamily="18" charset="0"/>
                        <a:cs typeface="Times New Roman"/>
                      </a:endParaRPr>
                    </a:p>
                  </a:txBody>
                  <a:tcPr marL="51435" marR="51435" marT="0" marB="0">
                    <a:lnL w="12700">
                      <a:solidFill>
                        <a:sysClr val="window" lastClr="FFFFFF"/>
                      </a:solidFill>
                    </a:lnL>
                    <a:lnR w="12700">
                      <a:solidFill>
                        <a:sysClr val="window" lastClr="FFFFFF"/>
                      </a:solidFill>
                    </a:lnR>
                    <a:lnT w="0">
                      <a:noFill/>
                    </a:lnT>
                    <a:lnB w="0">
                      <a:noFill/>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ea typeface="Times New Roman" panose="02020603050405020304" pitchFamily="18" charset="0"/>
                          <a:cs typeface="Calibri"/>
                        </a:rPr>
                        <a:t>95</a:t>
                      </a:r>
                      <a:endParaRPr lang="en-US" sz="900">
                        <a:solidFill>
                          <a:srgbClr val="002557"/>
                        </a:solidFill>
                        <a:effectLst/>
                        <a:latin typeface="+mn-lt"/>
                        <a:ea typeface="Times New Roman" panose="02020603050405020304" pitchFamily="18" charset="0"/>
                        <a:cs typeface="Times New Roman"/>
                      </a:endParaRPr>
                    </a:p>
                  </a:txBody>
                  <a:tcPr marL="51435" marR="51435" marT="0" marB="0">
                    <a:lnL w="12700">
                      <a:solidFill>
                        <a:sysClr val="window" lastClr="FFFFFF"/>
                      </a:solidFill>
                    </a:lnL>
                    <a:lnR w="12700">
                      <a:solidFill>
                        <a:sysClr val="window" lastClr="FFFFFF"/>
                      </a:solidFill>
                    </a:lnR>
                    <a:lnT w="0">
                      <a:noFill/>
                    </a:lnT>
                    <a:lnB w="0">
                      <a:no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879378465"/>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l">
                        <a:spcBef>
                          <a:spcPts val="0"/>
                        </a:spcBef>
                        <a:spcAft>
                          <a:spcPts val="0"/>
                        </a:spcAft>
                        <a:buNone/>
                      </a:pPr>
                      <a:r>
                        <a:rPr lang="en-US" sz="900" b="1">
                          <a:solidFill>
                            <a:srgbClr val="002557"/>
                          </a:solidFill>
                          <a:effectLst/>
                          <a:latin typeface="+mn-lt"/>
                          <a:cs typeface="Calibri"/>
                        </a:rPr>
                        <a:t>Liver metastases,</a:t>
                      </a:r>
                      <a:r>
                        <a:rPr lang="en-US" sz="900" b="1" baseline="30000">
                          <a:solidFill>
                            <a:srgbClr val="002557"/>
                          </a:solidFill>
                          <a:effectLst/>
                          <a:latin typeface="+mn-lt"/>
                          <a:cs typeface="Calibri"/>
                        </a:rPr>
                        <a:t>c</a:t>
                      </a:r>
                      <a:r>
                        <a:rPr lang="en-US" sz="900" b="1">
                          <a:solidFill>
                            <a:srgbClr val="002557"/>
                          </a:solidFill>
                          <a:effectLst/>
                          <a:latin typeface="+mn-lt"/>
                          <a:cs typeface="Calibri"/>
                        </a:rPr>
                        <a:t> %</a:t>
                      </a:r>
                      <a:endParaRPr lang="en-US" sz="1400"/>
                    </a:p>
                  </a:txBody>
                  <a:tcPr marL="51435" marR="51435" marT="0" marB="0">
                    <a:lnL w="0">
                      <a:noFill/>
                    </a:lnL>
                    <a:lnR w="12700" cap="flat" cmpd="sng" algn="ctr">
                      <a:solidFill>
                        <a:sysClr val="window" lastClr="FFFFFF"/>
                      </a:solidFill>
                      <a:prstDash val="solid"/>
                      <a:round/>
                      <a:headEnd type="none" w="med" len="med"/>
                      <a:tailEnd type="none" w="med" len="med"/>
                    </a:lnR>
                    <a:lnT w="0">
                      <a:noFill/>
                    </a:lnT>
                    <a:lnB w="0">
                      <a:noFill/>
                    </a:lnB>
                    <a:lnTlToBr w="0">
                      <a:noFill/>
                    </a:lnTlToBr>
                    <a:lnBlToTr w="0">
                      <a:noFill/>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cs typeface="Calibri"/>
                        </a:rPr>
                        <a:t>84</a:t>
                      </a:r>
                      <a:endParaRPr lang="en-US" sz="1400"/>
                    </a:p>
                  </a:txBody>
                  <a:tcPr marL="51435" marR="51435" marT="0" marB="0">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0">
                      <a:noFill/>
                    </a:lnT>
                    <a:lnB w="0">
                      <a:noFill/>
                    </a:lnB>
                    <a:lnTlToBr w="0">
                      <a:noFill/>
                    </a:lnTlToBr>
                    <a:lnBlToTr w="0">
                      <a:noFill/>
                    </a:lnBlToTr>
                    <a:solidFill>
                      <a:schemeClr val="bg1"/>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cs typeface="Calibri"/>
                        </a:rPr>
                        <a:t>87</a:t>
                      </a:r>
                      <a:endParaRPr lang="en-US" sz="1400"/>
                    </a:p>
                  </a:txBody>
                  <a:tcPr marL="51435" marR="51435" marT="0" marB="0">
                    <a:lnL w="12700" cap="flat" cmpd="sng" algn="ctr">
                      <a:solidFill>
                        <a:sysClr val="window" lastClr="FFFFFF"/>
                      </a:solidFill>
                      <a:prstDash val="solid"/>
                      <a:round/>
                      <a:headEnd type="none" w="med" len="med"/>
                      <a:tailEnd type="none" w="med" len="med"/>
                    </a:lnL>
                    <a:lnR w="12700">
                      <a:solidFill>
                        <a:sysClr val="window" lastClr="FFFFFF"/>
                      </a:solidFill>
                    </a:lnR>
                    <a:lnT w="0">
                      <a:noFill/>
                    </a:lnT>
                    <a:lnB w="0">
                      <a:noFill/>
                    </a:lnB>
                    <a:lnTlToBr w="0">
                      <a:noFill/>
                    </a:lnTlToBr>
                    <a:lnBlToTr w="0">
                      <a:noFill/>
                    </a:lnBlToTr>
                    <a:solidFill>
                      <a:schemeClr val="bg1"/>
                    </a:solidFill>
                  </a:tcPr>
                </a:tc>
                <a:extLst>
                  <a:ext uri="{0D108BD9-81ED-4DB2-BD59-A6C34878D82A}">
                    <a16:rowId xmlns:a16="http://schemas.microsoft.com/office/drawing/2014/main" val="3262671096"/>
                  </a:ext>
                </a:extLst>
              </a:tr>
              <a:tr h="137160">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De novo metastatic breast cancer, %</a:t>
                      </a:r>
                    </a:p>
                  </a:txBody>
                  <a:tcPr marL="51435" marR="51435" marT="0" marB="0" anchor="ctr">
                    <a:lnL w="381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Calibri"/>
                          <a:cs typeface="Calibri"/>
                        </a:rPr>
                        <a:t>29</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Calibri"/>
                          <a:cs typeface="Calibri"/>
                        </a:rPr>
                        <a:t>22</a:t>
                      </a:r>
                    </a:p>
                  </a:txBody>
                  <a:tcPr marL="51435" marR="51435" marT="0" marB="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011041947"/>
                  </a:ext>
                </a:extLst>
              </a:tr>
            </a:tbl>
          </a:graphicData>
        </a:graphic>
      </p:graphicFrame>
      <p:graphicFrame>
        <p:nvGraphicFramePr>
          <p:cNvPr id="9" name="Table 8">
            <a:extLst>
              <a:ext uri="{FF2B5EF4-FFF2-40B4-BE49-F238E27FC236}">
                <a16:creationId xmlns:a16="http://schemas.microsoft.com/office/drawing/2014/main" id="{E0B224EA-47C4-69E9-627B-EB7833CF9560}"/>
              </a:ext>
            </a:extLst>
          </p:cNvPr>
          <p:cNvGraphicFramePr>
            <a:graphicFrameLocks noGrp="1"/>
          </p:cNvGraphicFramePr>
          <p:nvPr/>
        </p:nvGraphicFramePr>
        <p:xfrm>
          <a:off x="4762097" y="1007833"/>
          <a:ext cx="4134584" cy="2880360"/>
        </p:xfrm>
        <a:graphic>
          <a:graphicData uri="http://schemas.openxmlformats.org/drawingml/2006/table">
            <a:tbl>
              <a:tblPr firstRow="1" bandRow="1"/>
              <a:tblGrid>
                <a:gridCol w="2409408">
                  <a:extLst>
                    <a:ext uri="{9D8B030D-6E8A-4147-A177-3AD203B41FA5}">
                      <a16:colId xmlns:a16="http://schemas.microsoft.com/office/drawing/2014/main" val="1708406620"/>
                    </a:ext>
                  </a:extLst>
                </a:gridCol>
                <a:gridCol w="862588">
                  <a:extLst>
                    <a:ext uri="{9D8B030D-6E8A-4147-A177-3AD203B41FA5}">
                      <a16:colId xmlns:a16="http://schemas.microsoft.com/office/drawing/2014/main" val="592742086"/>
                    </a:ext>
                  </a:extLst>
                </a:gridCol>
                <a:gridCol w="862588">
                  <a:extLst>
                    <a:ext uri="{9D8B030D-6E8A-4147-A177-3AD203B41FA5}">
                      <a16:colId xmlns:a16="http://schemas.microsoft.com/office/drawing/2014/main" val="2586114088"/>
                    </a:ext>
                  </a:extLst>
                </a:gridCol>
              </a:tblGrid>
              <a:tr h="411795">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900">
                        <a:solidFill>
                          <a:schemeClr val="bg1"/>
                        </a:solidFill>
                        <a:latin typeface="+mn-lt"/>
                        <a:cs typeface="Arial" panose="020B0604020202020204" pitchFamily="34" charset="0"/>
                      </a:endParaRPr>
                    </a:p>
                  </a:txBody>
                  <a:tcPr marL="68580" marR="68580" marT="34290" marB="34290" anchor="ctr">
                    <a:lnL w="38100" cap="flat" cmpd="sng" algn="ctr">
                      <a:no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algn="ctr">
                        <a:spcBef>
                          <a:spcPts val="0"/>
                        </a:spcBef>
                        <a:spcAft>
                          <a:spcPts val="0"/>
                        </a:spcAft>
                      </a:pPr>
                      <a:r>
                        <a:rPr lang="en-US" sz="900" b="1">
                          <a:effectLst/>
                          <a:latin typeface="+mn-lt"/>
                          <a:ea typeface="Calibri"/>
                          <a:cs typeface="Calibri"/>
                        </a:rPr>
                        <a:t>SG</a:t>
                      </a:r>
                      <a:br>
                        <a:rPr lang="en-US" sz="900" b="1">
                          <a:effectLst/>
                          <a:latin typeface="+mn-lt"/>
                          <a:ea typeface="Calibri"/>
                          <a:cs typeface="Calibri"/>
                        </a:rPr>
                      </a:br>
                      <a:r>
                        <a:rPr lang="en-US" sz="900" b="1">
                          <a:effectLst/>
                          <a:latin typeface="+mn-lt"/>
                          <a:ea typeface="Calibri"/>
                          <a:cs typeface="Calibri"/>
                        </a:rPr>
                        <a:t>(n = </a:t>
                      </a:r>
                      <a:r>
                        <a:rPr lang="en-US" sz="900" b="1">
                          <a:effectLst/>
                          <a:latin typeface="+mn-lt"/>
                          <a:ea typeface="Times New Roman" panose="02020603050405020304" pitchFamily="18" charset="0"/>
                          <a:cs typeface="Calibri"/>
                        </a:rPr>
                        <a:t>272</a:t>
                      </a:r>
                      <a:r>
                        <a:rPr lang="en-US" sz="900" b="1">
                          <a:effectLst/>
                          <a:latin typeface="+mn-lt"/>
                          <a:ea typeface="Calibri"/>
                          <a:cs typeface="Calibri"/>
                        </a:rPr>
                        <a:t>)</a:t>
                      </a:r>
                      <a:endParaRPr lang="en-US" sz="900">
                        <a:effectLst/>
                        <a:latin typeface="+mn-lt"/>
                        <a:ea typeface="Calibri"/>
                        <a:cs typeface="Calibri"/>
                      </a:endParaRPr>
                    </a:p>
                  </a:txBody>
                  <a:tcPr marL="51435" marR="51435" marT="0" marB="0" anchor="ctr">
                    <a:lnL w="12700" cap="flat" cmpd="sng" algn="ctr">
                      <a:solidFill>
                        <a:sysClr val="windowText" lastClr="000000"/>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panose="020B0604020202020204"/>
                          <a:sym typeface="Arial"/>
                        </a:defRPr>
                      </a:lvl9pPr>
                    </a:lstStyle>
                    <a:p>
                      <a:pPr marL="0" marR="0" algn="ctr">
                        <a:spcBef>
                          <a:spcPts val="0"/>
                        </a:spcBef>
                        <a:spcAft>
                          <a:spcPts val="0"/>
                        </a:spcAft>
                      </a:pPr>
                      <a:r>
                        <a:rPr lang="en-US" sz="900" b="1">
                          <a:effectLst/>
                          <a:latin typeface="+mn-lt"/>
                          <a:ea typeface="Calibri"/>
                          <a:cs typeface="Calibri"/>
                        </a:rPr>
                        <a:t>TPC </a:t>
                      </a:r>
                      <a:br>
                        <a:rPr lang="en-US" sz="900" b="1">
                          <a:effectLst/>
                          <a:latin typeface="+mn-lt"/>
                          <a:ea typeface="Calibri"/>
                          <a:cs typeface="Calibri"/>
                        </a:rPr>
                      </a:br>
                      <a:r>
                        <a:rPr lang="en-US" sz="900" b="1">
                          <a:effectLst/>
                          <a:latin typeface="+mn-lt"/>
                          <a:ea typeface="Calibri"/>
                          <a:cs typeface="Calibri"/>
                        </a:rPr>
                        <a:t>(n = </a:t>
                      </a:r>
                      <a:r>
                        <a:rPr lang="en-US" sz="900" b="1">
                          <a:effectLst/>
                          <a:latin typeface="+mn-lt"/>
                          <a:ea typeface="Times New Roman" panose="02020603050405020304" pitchFamily="18" charset="0"/>
                          <a:cs typeface="Calibri"/>
                        </a:rPr>
                        <a:t>271)</a:t>
                      </a:r>
                      <a:endParaRPr lang="en-US" sz="900">
                        <a:effectLst/>
                        <a:latin typeface="+mn-lt"/>
                        <a:ea typeface="Times New Roman" panose="02020603050405020304" pitchFamily="18" charset="0"/>
                        <a:cs typeface="Calibri"/>
                      </a:endParaRPr>
                    </a:p>
                  </a:txBody>
                  <a:tcPr marL="51435" marR="51435"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A6A6A6"/>
                    </a:solidFill>
                  </a:tcPr>
                </a:tc>
                <a:extLst>
                  <a:ext uri="{0D108BD9-81ED-4DB2-BD59-A6C34878D82A}">
                    <a16:rowId xmlns:a16="http://schemas.microsoft.com/office/drawing/2014/main" val="1012503031"/>
                  </a:ext>
                </a:extLst>
              </a:tr>
              <a:tr h="308572">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Median time from initial metastatic diagnosis to randomization, (range) </a:t>
                      </a:r>
                      <a:r>
                        <a:rPr lang="en-US" sz="900" b="1" i="0" u="none" strike="noStrike" kern="1200" cap="none" err="1">
                          <a:solidFill>
                            <a:srgbClr val="002557"/>
                          </a:solidFill>
                          <a:effectLst/>
                          <a:latin typeface="Arial" panose="020B0604020202020204"/>
                          <a:ea typeface="Calibri"/>
                          <a:cs typeface="Calibri"/>
                          <a:sym typeface="Arial"/>
                        </a:rPr>
                        <a:t>mo</a:t>
                      </a:r>
                      <a:r>
                        <a:rPr lang="en-US" sz="900" b="1" i="0" u="none" strike="noStrike" kern="1200" cap="none">
                          <a:solidFill>
                            <a:srgbClr val="002557"/>
                          </a:solidFill>
                          <a:effectLst/>
                          <a:latin typeface="Arial" panose="020B0604020202020204"/>
                          <a:ea typeface="Calibri"/>
                          <a:cs typeface="Calibri"/>
                          <a:sym typeface="Arial"/>
                        </a:rPr>
                        <a:t> </a:t>
                      </a:r>
                      <a:endParaRPr lang="en-US" sz="900" b="1">
                        <a:solidFill>
                          <a:srgbClr val="002557"/>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48.5</a:t>
                      </a:r>
                      <a:r>
                        <a:rPr lang="en-US" sz="900">
                          <a:solidFill>
                            <a:srgbClr val="002557"/>
                          </a:solidFill>
                          <a:effectLst/>
                          <a:latin typeface="+mn-lt"/>
                          <a:ea typeface="Calibri"/>
                          <a:cs typeface="Calibri"/>
                        </a:rPr>
                        <a:t> </a:t>
                      </a:r>
                      <a:br>
                        <a:rPr lang="en-US" sz="900">
                          <a:solidFill>
                            <a:srgbClr val="002557"/>
                          </a:solidFill>
                          <a:effectLst/>
                          <a:latin typeface="+mn-lt"/>
                          <a:ea typeface="Calibri"/>
                          <a:cs typeface="Calibri"/>
                        </a:rPr>
                      </a:br>
                      <a:r>
                        <a:rPr lang="en-US" sz="900">
                          <a:solidFill>
                            <a:srgbClr val="002557"/>
                          </a:solidFill>
                          <a:effectLst/>
                          <a:latin typeface="+mn-lt"/>
                          <a:ea typeface="Calibri"/>
                          <a:cs typeface="Calibri"/>
                        </a:rPr>
                        <a:t>(</a:t>
                      </a:r>
                      <a:r>
                        <a:rPr lang="en-US" sz="900">
                          <a:solidFill>
                            <a:srgbClr val="002557"/>
                          </a:solidFill>
                          <a:effectLst/>
                          <a:latin typeface="+mn-lt"/>
                          <a:ea typeface="Times New Roman" panose="02020603050405020304" pitchFamily="18" charset="0"/>
                          <a:cs typeface="Calibri"/>
                        </a:rPr>
                        <a:t>1.2</a:t>
                      </a:r>
                      <a:r>
                        <a:rPr kumimoji="0" lang="en-US" sz="900" b="0" i="0" u="none" strike="noStrike" kern="1200" cap="none" normalizeH="0" baseline="0">
                          <a:ln>
                            <a:noFill/>
                          </a:ln>
                          <a:solidFill>
                            <a:srgbClr val="002557"/>
                          </a:solidFill>
                          <a:effectLst/>
                          <a:latin typeface="Arial" panose="020B0604020202020204"/>
                          <a:ea typeface="MS PGothic"/>
                          <a:cs typeface="Arial" panose="020B0604020202020204" pitchFamily="34" charset="0"/>
                          <a:sym typeface="Arial"/>
                        </a:rPr>
                        <a:t>-</a:t>
                      </a:r>
                      <a:r>
                        <a:rPr lang="en-US" sz="900">
                          <a:solidFill>
                            <a:srgbClr val="002557"/>
                          </a:solidFill>
                          <a:effectLst/>
                          <a:latin typeface="+mn-lt"/>
                          <a:ea typeface="Times New Roman" panose="02020603050405020304" pitchFamily="18" charset="0"/>
                          <a:cs typeface="Calibri"/>
                        </a:rPr>
                        <a:t>243.8</a:t>
                      </a:r>
                      <a:r>
                        <a:rPr lang="en-US" sz="900">
                          <a:solidFill>
                            <a:srgbClr val="002557"/>
                          </a:solidFill>
                          <a:effectLst/>
                          <a:latin typeface="+mn-lt"/>
                          <a:ea typeface="Calibri"/>
                          <a:cs typeface="Calibri"/>
                        </a:rPr>
                        <a:t>)</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46.6</a:t>
                      </a:r>
                      <a:r>
                        <a:rPr lang="en-US" sz="900">
                          <a:solidFill>
                            <a:srgbClr val="002557"/>
                          </a:solidFill>
                          <a:effectLst/>
                          <a:latin typeface="+mn-lt"/>
                          <a:ea typeface="Calibri"/>
                          <a:cs typeface="Calibri"/>
                        </a:rPr>
                        <a:t> </a:t>
                      </a:r>
                      <a:br>
                        <a:rPr lang="en-US" sz="900">
                          <a:solidFill>
                            <a:srgbClr val="002557"/>
                          </a:solidFill>
                          <a:effectLst/>
                          <a:latin typeface="+mn-lt"/>
                          <a:ea typeface="Calibri"/>
                          <a:cs typeface="Calibri"/>
                        </a:rPr>
                      </a:br>
                      <a:r>
                        <a:rPr lang="en-US" sz="900">
                          <a:solidFill>
                            <a:srgbClr val="002557"/>
                          </a:solidFill>
                          <a:effectLst/>
                          <a:latin typeface="+mn-lt"/>
                          <a:ea typeface="Calibri"/>
                          <a:cs typeface="Calibri"/>
                        </a:rPr>
                        <a:t>(</a:t>
                      </a:r>
                      <a:r>
                        <a:rPr lang="en-US" sz="900">
                          <a:solidFill>
                            <a:srgbClr val="002557"/>
                          </a:solidFill>
                          <a:effectLst/>
                          <a:latin typeface="+mn-lt"/>
                          <a:ea typeface="Times New Roman" panose="02020603050405020304" pitchFamily="18" charset="0"/>
                          <a:cs typeface="Calibri"/>
                        </a:rPr>
                        <a:t>3.0</a:t>
                      </a:r>
                      <a:r>
                        <a:rPr kumimoji="0" lang="en-US" sz="900" b="0" i="0" u="none" strike="noStrike" kern="1200" cap="none" normalizeH="0" baseline="0">
                          <a:ln>
                            <a:noFill/>
                          </a:ln>
                          <a:solidFill>
                            <a:srgbClr val="002557"/>
                          </a:solidFill>
                          <a:effectLst/>
                          <a:latin typeface="Arial" panose="020B0604020202020204"/>
                          <a:ea typeface="MS PGothic"/>
                          <a:cs typeface="Arial" panose="020B0604020202020204" pitchFamily="34" charset="0"/>
                          <a:sym typeface="Arial"/>
                        </a:rPr>
                        <a:t>-</a:t>
                      </a:r>
                      <a:r>
                        <a:rPr lang="en-US" sz="900">
                          <a:solidFill>
                            <a:srgbClr val="002557"/>
                          </a:solidFill>
                          <a:effectLst/>
                          <a:latin typeface="+mn-lt"/>
                          <a:ea typeface="Times New Roman" panose="02020603050405020304" pitchFamily="18" charset="0"/>
                          <a:cs typeface="Calibri"/>
                        </a:rPr>
                        <a:t>248.8</a:t>
                      </a:r>
                      <a:r>
                        <a:rPr lang="en-US" sz="900">
                          <a:solidFill>
                            <a:srgbClr val="002557"/>
                          </a:solidFill>
                          <a:effectLst/>
                          <a:latin typeface="+mn-lt"/>
                          <a:ea typeface="Calibri"/>
                          <a:cs typeface="Calibri"/>
                        </a:rPr>
                        <a:t>)</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209347816"/>
                  </a:ext>
                </a:extLst>
              </a:tr>
              <a:tr h="308572">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r>
                        <a:rPr lang="en-US" sz="900" b="1">
                          <a:solidFill>
                            <a:srgbClr val="002557"/>
                          </a:solidFill>
                        </a:rPr>
                        <a:t>Prior chemotherapy in (neo)adjuvant setting, %</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algn="ctr"/>
                      <a:r>
                        <a:rPr lang="en-US" sz="900" b="0" i="0" u="none" strike="noStrike" kern="1200" baseline="0">
                          <a:solidFill>
                            <a:srgbClr val="002557"/>
                          </a:solidFill>
                          <a:latin typeface="+mn-lt"/>
                          <a:ea typeface="+mn-ea"/>
                          <a:cs typeface="+mn-cs"/>
                        </a:rPr>
                        <a:t>64</a:t>
                      </a:r>
                      <a:endParaRPr lang="en-US" sz="900" b="0">
                        <a:solidFill>
                          <a:srgbClr val="002557"/>
                        </a:solidFill>
                      </a:endParaRP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algn="ctr"/>
                      <a:r>
                        <a:rPr lang="en-US" sz="900" b="0" i="0" u="none" strike="noStrike" kern="1200" baseline="0">
                          <a:solidFill>
                            <a:srgbClr val="002557"/>
                          </a:solidFill>
                          <a:latin typeface="+mn-lt"/>
                          <a:ea typeface="+mn-ea"/>
                          <a:cs typeface="+mn-cs"/>
                        </a:rPr>
                        <a:t>68</a:t>
                      </a:r>
                      <a:endParaRPr lang="en-US" sz="900" b="0">
                        <a:solidFill>
                          <a:srgbClr val="002557"/>
                        </a:solidFill>
                      </a:endParaRP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658396550"/>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algn="l">
                        <a:spcBef>
                          <a:spcPts val="0"/>
                        </a:spcBef>
                        <a:spcAft>
                          <a:spcPts val="0"/>
                        </a:spcAft>
                      </a:pPr>
                      <a:r>
                        <a:rPr lang="en-US" sz="900" b="1" i="0" u="none" strike="noStrike" kern="1200" cap="none">
                          <a:solidFill>
                            <a:srgbClr val="002557"/>
                          </a:solidFill>
                          <a:effectLst/>
                          <a:latin typeface="Arial" panose="020B0604020202020204"/>
                          <a:ea typeface="Calibri"/>
                          <a:cs typeface="Calibri"/>
                          <a:sym typeface="Arial"/>
                        </a:rPr>
                        <a:t>DFI &lt; 12 </a:t>
                      </a:r>
                      <a:r>
                        <a:rPr lang="en-US" sz="900" b="1" i="0" u="none" strike="noStrike" kern="1200" cap="none" err="1">
                          <a:solidFill>
                            <a:srgbClr val="002557"/>
                          </a:solidFill>
                          <a:effectLst/>
                          <a:latin typeface="Arial" panose="020B0604020202020204"/>
                          <a:ea typeface="Calibri"/>
                          <a:cs typeface="Calibri"/>
                          <a:sym typeface="Arial"/>
                        </a:rPr>
                        <a:t>mo</a:t>
                      </a:r>
                      <a:r>
                        <a:rPr lang="en-US" sz="900" b="1" i="0" u="none" strike="noStrike" kern="1200" cap="none">
                          <a:solidFill>
                            <a:srgbClr val="002557"/>
                          </a:solidFill>
                          <a:effectLst/>
                          <a:latin typeface="Arial" panose="020B0604020202020204"/>
                          <a:ea typeface="Calibri"/>
                          <a:cs typeface="Calibri"/>
                          <a:sym typeface="Arial"/>
                        </a:rPr>
                        <a:t>, %</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8</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8</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989476741"/>
                  </a:ext>
                </a:extLst>
              </a:tr>
              <a:tr h="308572">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indent="0">
                        <a:spcBef>
                          <a:spcPts val="0"/>
                        </a:spcBef>
                        <a:spcAft>
                          <a:spcPts val="0"/>
                        </a:spcAft>
                        <a:buNone/>
                      </a:pPr>
                      <a:r>
                        <a:rPr lang="en-US" sz="900" b="1">
                          <a:solidFill>
                            <a:srgbClr val="002557"/>
                          </a:solidFill>
                          <a:effectLst/>
                          <a:latin typeface="+mn-lt"/>
                          <a:cs typeface="Times New Roman"/>
                        </a:rPr>
                        <a:t>Prior endocrine therapy use in the metastatic setting ≥ 6 mo, %</a:t>
                      </a:r>
                      <a:endParaRPr lang="en-US" sz="1400">
                        <a:solidFill>
                          <a:srgbClr val="002557"/>
                        </a:solidFill>
                      </a:endParaRPr>
                    </a:p>
                  </a:txBody>
                  <a:tcPr marL="51435" marR="51435" marT="0" marB="0" anchor="ctr">
                    <a:lnL w="0">
                      <a:noFill/>
                    </a:lnL>
                    <a:lnR w="0">
                      <a:noFill/>
                    </a:lnR>
                    <a:lnT w="0">
                      <a:noFill/>
                    </a:lnT>
                    <a:lnB w="0">
                      <a:noFill/>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cs typeface="Calibri"/>
                        </a:rPr>
                        <a:t>86</a:t>
                      </a:r>
                      <a:endParaRPr lang="en-US" sz="1400">
                        <a:solidFill>
                          <a:srgbClr val="002557"/>
                        </a:solidFill>
                      </a:endParaRPr>
                    </a:p>
                  </a:txBody>
                  <a:tcPr marL="51435" marR="51435" marT="0" marB="0" anchor="ctr">
                    <a:lnL w="0">
                      <a:noFill/>
                    </a:lnL>
                    <a:lnR w="0">
                      <a:noFill/>
                    </a:lnR>
                    <a:lnT w="0">
                      <a:noFill/>
                    </a:lnT>
                    <a:lnB w="0">
                      <a:noFill/>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algn="ctr">
                        <a:spcBef>
                          <a:spcPts val="0"/>
                        </a:spcBef>
                        <a:spcAft>
                          <a:spcPts val="0"/>
                        </a:spcAft>
                        <a:buNone/>
                      </a:pPr>
                      <a:r>
                        <a:rPr lang="en-US" sz="900">
                          <a:solidFill>
                            <a:srgbClr val="002557"/>
                          </a:solidFill>
                          <a:effectLst/>
                          <a:latin typeface="+mn-lt"/>
                          <a:cs typeface="Calibri"/>
                        </a:rPr>
                        <a:t>86</a:t>
                      </a:r>
                      <a:endParaRPr lang="en-US" sz="1400">
                        <a:solidFill>
                          <a:srgbClr val="002557"/>
                        </a:solidFill>
                      </a:endParaRPr>
                    </a:p>
                  </a:txBody>
                  <a:tcPr marL="51435" marR="51435" marT="0" marB="0" anchor="ctr">
                    <a:lnL w="0">
                      <a:noFill/>
                    </a:lnL>
                    <a:lnR w="0">
                      <a:noFill/>
                    </a:lnR>
                    <a:lnT w="0">
                      <a:noFill/>
                    </a:lnT>
                    <a:lnB w="0">
                      <a:noFill/>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617497391"/>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solidFill>
                            <a:srgbClr val="002557"/>
                          </a:solidFill>
                          <a:effectLst/>
                          <a:latin typeface="+mn-lt"/>
                          <a:ea typeface="Calibri"/>
                          <a:cs typeface="Calibri"/>
                        </a:rPr>
                        <a:t>Prior CDK4/6 inhibitor use, %</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624060882"/>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indent="0">
                        <a:spcBef>
                          <a:spcPts val="0"/>
                        </a:spcBef>
                        <a:spcAft>
                          <a:spcPts val="0"/>
                        </a:spcAft>
                      </a:pPr>
                      <a:r>
                        <a:rPr lang="en-US" sz="900" b="1">
                          <a:solidFill>
                            <a:srgbClr val="002557"/>
                          </a:solidFill>
                          <a:effectLst/>
                          <a:latin typeface="+mn-lt"/>
                          <a:ea typeface="Calibri"/>
                          <a:cs typeface="Calibri"/>
                        </a:rPr>
                        <a:t>≤ 12 months</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59</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61</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396880740"/>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indent="0">
                        <a:spcBef>
                          <a:spcPts val="0"/>
                        </a:spcBef>
                        <a:spcAft>
                          <a:spcPts val="0"/>
                        </a:spcAft>
                      </a:pPr>
                      <a:r>
                        <a:rPr lang="en-US" sz="900" b="1">
                          <a:solidFill>
                            <a:srgbClr val="002557"/>
                          </a:solidFill>
                          <a:effectLst/>
                          <a:latin typeface="+mn-lt"/>
                          <a:ea typeface="Calibri"/>
                          <a:cs typeface="Calibri"/>
                        </a:rPr>
                        <a:t>&gt; 12 months</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39</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38</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655797680"/>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182880" marR="0" indent="0">
                        <a:spcBef>
                          <a:spcPts val="0"/>
                        </a:spcBef>
                        <a:spcAft>
                          <a:spcPts val="0"/>
                        </a:spcAft>
                      </a:pPr>
                      <a:r>
                        <a:rPr lang="en-US" sz="900" b="1">
                          <a:solidFill>
                            <a:srgbClr val="002557"/>
                          </a:solidFill>
                          <a:effectLst/>
                          <a:latin typeface="+mn-lt"/>
                          <a:ea typeface="Calibri"/>
                          <a:cs typeface="Calibri"/>
                        </a:rPr>
                        <a:t>Unknown</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2</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1</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613557795"/>
                  </a:ext>
                </a:extLst>
              </a:tr>
              <a:tr h="154285">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Number of prior lines of chemotherapy, %</a:t>
                      </a: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Times New Roman" panose="02020603050405020304" pitchFamily="18" charset="0"/>
                        <a:cs typeface="Calibri"/>
                      </a:endParaRP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endParaRPr lang="en-US" sz="900">
                        <a:solidFill>
                          <a:srgbClr val="002557"/>
                        </a:solidFill>
                        <a:effectLst/>
                        <a:latin typeface="+mn-lt"/>
                        <a:ea typeface="Times New Roman" panose="02020603050405020304" pitchFamily="18" charset="0"/>
                        <a:cs typeface="Calibri"/>
                      </a:endParaRP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2929117532"/>
                  </a:ext>
                </a:extLst>
              </a:tr>
              <a:tr h="154285">
                <a:tc>
                  <a:txBody>
                    <a:bodyPr/>
                    <a:lstStyle/>
                    <a:p>
                      <a:pPr marL="182880" marR="0" lvl="0" indent="0" algn="l" defTabSz="914400" rtl="0" eaLnBrk="1" fontAlgn="auto" latinLnBrk="0" hangingPunct="1">
                        <a:lnSpc>
                          <a:spcPct val="100000"/>
                        </a:lnSpc>
                        <a:spcBef>
                          <a:spcPts val="0"/>
                        </a:spcBef>
                        <a:spcAft>
                          <a:spcPts val="0"/>
                        </a:spcAft>
                        <a:buClrTx/>
                        <a:buSzTx/>
                        <a:buFontTx/>
                        <a:buNone/>
                        <a:tabLst/>
                        <a:defRPr/>
                      </a:pPr>
                      <a:r>
                        <a:rPr lang="en-US" sz="900" b="1">
                          <a:solidFill>
                            <a:srgbClr val="002557"/>
                          </a:solidFill>
                          <a:effectLst/>
                          <a:latin typeface="Arial" panose="020B0604020202020204" pitchFamily="34" charset="0"/>
                          <a:ea typeface="Calibri"/>
                          <a:cs typeface="Arial" panose="020B0604020202020204" pitchFamily="34" charset="0"/>
                        </a:rPr>
                        <a:t>≤ 2</a:t>
                      </a:r>
                      <a:endParaRPr lang="en-US" sz="900" b="1">
                        <a:solidFill>
                          <a:srgbClr val="002557"/>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42</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44</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3332168181"/>
                  </a:ext>
                </a:extLst>
              </a:tr>
              <a:tr h="154285">
                <a:tc>
                  <a:txBody>
                    <a:bodyPr/>
                    <a:lstStyle/>
                    <a:p>
                      <a:pPr marL="182880" marR="0" lvl="0" indent="0" algn="l" defTabSz="914400" rtl="0" eaLnBrk="1" fontAlgn="auto" latinLnBrk="0" hangingPunct="1">
                        <a:lnSpc>
                          <a:spcPct val="100000"/>
                        </a:lnSpc>
                        <a:spcBef>
                          <a:spcPts val="0"/>
                        </a:spcBef>
                        <a:spcAft>
                          <a:spcPts val="0"/>
                        </a:spcAft>
                        <a:buClrTx/>
                        <a:buSzTx/>
                        <a:buFontTx/>
                        <a:buNone/>
                        <a:tabLst/>
                        <a:defRPr/>
                      </a:pPr>
                      <a:r>
                        <a:rPr lang="en-US" sz="900" b="1">
                          <a:solidFill>
                            <a:srgbClr val="002557"/>
                          </a:solidFill>
                          <a:effectLst/>
                          <a:latin typeface="Arial" panose="020B0604020202020204" pitchFamily="34" charset="0"/>
                          <a:ea typeface="Calibri"/>
                          <a:cs typeface="Arial" panose="020B0604020202020204" pitchFamily="34" charset="0"/>
                        </a:rPr>
                        <a:t>≥ 3</a:t>
                      </a:r>
                      <a:endParaRPr lang="en-US" sz="900" b="1">
                        <a:solidFill>
                          <a:srgbClr val="002557"/>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58</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56</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533452693"/>
                  </a:ext>
                </a:extLst>
              </a:tr>
              <a:tr h="308572">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l">
                        <a:spcBef>
                          <a:spcPts val="0"/>
                        </a:spcBef>
                        <a:spcAft>
                          <a:spcPts val="0"/>
                        </a:spcAft>
                      </a:pPr>
                      <a:r>
                        <a:rPr lang="en-US" sz="900" b="1">
                          <a:solidFill>
                            <a:srgbClr val="002557"/>
                          </a:solidFill>
                          <a:effectLst/>
                          <a:latin typeface="+mn-lt"/>
                          <a:ea typeface="Calibri"/>
                          <a:cs typeface="Calibri"/>
                        </a:rPr>
                        <a:t>Median prior chemotherapy regimens in the metastatic setting, n (range)</a:t>
                      </a:r>
                      <a:r>
                        <a:rPr lang="en-US" sz="900" b="1" kern="1200" baseline="30000">
                          <a:solidFill>
                            <a:srgbClr val="002557"/>
                          </a:solidFill>
                          <a:effectLst/>
                          <a:latin typeface="+mn-lt"/>
                          <a:ea typeface="Calibri"/>
                          <a:cs typeface="Calibri"/>
                        </a:rPr>
                        <a:t>d</a:t>
                      </a:r>
                      <a:endParaRPr lang="en-US" sz="900" b="1">
                        <a:solidFill>
                          <a:srgbClr val="002557"/>
                        </a:solidFill>
                        <a:effectLst/>
                        <a:latin typeface="+mn-lt"/>
                        <a:ea typeface="Calibri"/>
                        <a:cs typeface="Calibri"/>
                      </a:endParaRPr>
                    </a:p>
                  </a:txBody>
                  <a:tcPr marL="51435" marR="51435" marT="0" marB="0"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3 (0-8)</a:t>
                      </a:r>
                    </a:p>
                  </a:txBody>
                  <a:tcPr marL="51435" marR="51435"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panose="020B0604020202020204"/>
                          <a:sym typeface="Arial"/>
                        </a:defRPr>
                      </a:lvl9pPr>
                    </a:lstStyle>
                    <a:p>
                      <a:pPr marL="0" marR="0" algn="ctr">
                        <a:spcBef>
                          <a:spcPts val="0"/>
                        </a:spcBef>
                        <a:spcAft>
                          <a:spcPts val="0"/>
                        </a:spcAft>
                      </a:pPr>
                      <a:r>
                        <a:rPr lang="en-US" sz="900">
                          <a:solidFill>
                            <a:srgbClr val="002557"/>
                          </a:solidFill>
                          <a:effectLst/>
                          <a:latin typeface="+mn-lt"/>
                          <a:ea typeface="Times New Roman" panose="02020603050405020304" pitchFamily="18" charset="0"/>
                          <a:cs typeface="Calibri"/>
                        </a:rPr>
                        <a:t>3 (1-5)</a:t>
                      </a:r>
                    </a:p>
                  </a:txBody>
                  <a:tcPr marL="51435" marR="51435" marT="0" marB="0" anchor="ctr">
                    <a:lnL w="12700" cap="flat" cmpd="sng" algn="ctr">
                      <a:no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688503024"/>
                  </a:ext>
                </a:extLst>
              </a:tr>
            </a:tbl>
          </a:graphicData>
        </a:graphic>
      </p:graphicFrame>
      <p:sp>
        <p:nvSpPr>
          <p:cNvPr id="6" name="Rectangle 5">
            <a:extLst>
              <a:ext uri="{FF2B5EF4-FFF2-40B4-BE49-F238E27FC236}">
                <a16:creationId xmlns:a16="http://schemas.microsoft.com/office/drawing/2014/main" id="{CD595D4E-F320-CB09-EB36-A8455E32B3CA}"/>
              </a:ext>
            </a:extLst>
          </p:cNvPr>
          <p:cNvSpPr/>
          <p:nvPr/>
        </p:nvSpPr>
        <p:spPr>
          <a:xfrm>
            <a:off x="4721963" y="3563532"/>
            <a:ext cx="4246575" cy="377192"/>
          </a:xfrm>
          <a:prstGeom prst="rect">
            <a:avLst/>
          </a:prstGeom>
          <a:noFill/>
          <a:ln w="158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fontAlgn="auto">
              <a:spcBef>
                <a:spcPts val="0"/>
              </a:spcBef>
              <a:spcAft>
                <a:spcPts val="0"/>
              </a:spcAft>
              <a:defRPr/>
            </a:pPr>
            <a:endParaRPr lang="en-US" sz="1350">
              <a:solidFill>
                <a:prstClr val="white"/>
              </a:solidFill>
              <a:latin typeface="Arial" panose="020B0604020202020204"/>
            </a:endParaRPr>
          </a:p>
        </p:txBody>
      </p:sp>
    </p:spTree>
    <p:extLst>
      <p:ext uri="{BB962C8B-B14F-4D97-AF65-F5344CB8AC3E}">
        <p14:creationId xmlns:p14="http://schemas.microsoft.com/office/powerpoint/2010/main" val="2053037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D4FF6E-9FF6-DFE3-1B67-6411EEC4912F}"/>
              </a:ext>
            </a:extLst>
          </p:cNvPr>
          <p:cNvSpPr>
            <a:spLocks noGrp="1"/>
          </p:cNvSpPr>
          <p:nvPr>
            <p:ph type="title"/>
          </p:nvPr>
        </p:nvSpPr>
        <p:spPr/>
        <p:txBody>
          <a:bodyPr>
            <a:normAutofit fontScale="90000"/>
          </a:bodyPr>
          <a:lstStyle/>
          <a:p>
            <a:r>
              <a:rPr lang="en-US"/>
              <a:t>Progression-Free Survival</a:t>
            </a:r>
            <a:br>
              <a:rPr lang="en-US"/>
            </a:br>
            <a:endParaRPr lang="en-US"/>
          </a:p>
        </p:txBody>
      </p:sp>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74</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7" name="TextBox 6">
            <a:extLst>
              <a:ext uri="{FF2B5EF4-FFF2-40B4-BE49-F238E27FC236}">
                <a16:creationId xmlns:a16="http://schemas.microsoft.com/office/drawing/2014/main" id="{EDA4CE72-266C-1B71-1657-5165995BDF27}"/>
              </a:ext>
            </a:extLst>
          </p:cNvPr>
          <p:cNvSpPr txBox="1"/>
          <p:nvPr/>
        </p:nvSpPr>
        <p:spPr>
          <a:xfrm>
            <a:off x="307627" y="4412829"/>
            <a:ext cx="8528748" cy="300082"/>
          </a:xfrm>
          <a:prstGeom prst="rect">
            <a:avLst/>
          </a:prstGeom>
          <a:noFill/>
        </p:spPr>
        <p:txBody>
          <a:bodyPr wrap="square" rtlCol="0">
            <a:spAutoFit/>
          </a:bodyPr>
          <a:lstStyle/>
          <a:p>
            <a:pPr defTabSz="685800" fontAlgn="auto">
              <a:spcBef>
                <a:spcPts val="0"/>
              </a:spcBef>
              <a:spcAft>
                <a:spcPts val="0"/>
              </a:spcAft>
              <a:defRPr/>
            </a:pPr>
            <a:r>
              <a:rPr lang="en-US" sz="675" dirty="0">
                <a:solidFill>
                  <a:srgbClr val="002557"/>
                </a:solidFill>
                <a:latin typeface="Arial" panose="020B0604020202020204"/>
                <a:ea typeface="+mn-ea"/>
                <a:cs typeface="+mn-cs"/>
              </a:rPr>
              <a:t>BICR, blinded independent central review; CI, confidence interval; HR, hazard ratio; PFS, progression-free survival; SG,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TPC, treatment of physician’s choice.</a:t>
            </a:r>
          </a:p>
          <a:p>
            <a:pPr defTabSz="685800" fontAlgn="auto">
              <a:spcBef>
                <a:spcPts val="0"/>
              </a:spcBef>
              <a:spcAft>
                <a:spcPts val="0"/>
              </a:spcAft>
              <a:defRPr/>
            </a:pPr>
            <a:r>
              <a:rPr lang="en-US" sz="675" baseline="30000" dirty="0" err="1">
                <a:solidFill>
                  <a:srgbClr val="002557"/>
                </a:solidFill>
                <a:latin typeface="Arial" panose="020B0604020202020204"/>
                <a:ea typeface="+mn-ea"/>
                <a:cs typeface="+mn-cs"/>
              </a:rPr>
              <a:t>a</a:t>
            </a:r>
            <a:r>
              <a:rPr lang="en-US" sz="675" dirty="0" err="1">
                <a:solidFill>
                  <a:srgbClr val="002557"/>
                </a:solidFill>
                <a:latin typeface="Arial" panose="020B0604020202020204"/>
                <a:ea typeface="+mn-ea"/>
                <a:cs typeface="+mn-cs"/>
              </a:rPr>
              <a:t>Stratified</a:t>
            </a:r>
            <a:r>
              <a:rPr lang="en-US" sz="675" dirty="0">
                <a:solidFill>
                  <a:srgbClr val="002557"/>
                </a:solidFill>
                <a:latin typeface="Arial" panose="020B0604020202020204"/>
                <a:ea typeface="+mn-ea"/>
                <a:cs typeface="+mn-cs"/>
              </a:rPr>
              <a:t> log rank </a:t>
            </a:r>
            <a:r>
              <a:rPr lang="en-US" sz="675" i="1" dirty="0">
                <a:solidFill>
                  <a:srgbClr val="002557"/>
                </a:solidFill>
                <a:latin typeface="Arial" panose="020B0604020202020204"/>
                <a:ea typeface="+mn-ea"/>
                <a:cs typeface="+mn-cs"/>
              </a:rPr>
              <a:t>P</a:t>
            </a:r>
            <a:r>
              <a:rPr lang="en-US" sz="675" dirty="0">
                <a:solidFill>
                  <a:srgbClr val="002557"/>
                </a:solidFill>
                <a:latin typeface="Arial" panose="020B0604020202020204"/>
                <a:ea typeface="+mn-ea"/>
                <a:cs typeface="+mn-cs"/>
              </a:rPr>
              <a:t>-value.</a:t>
            </a:r>
            <a:endParaRPr lang="en-US" sz="675" baseline="30000" dirty="0">
              <a:solidFill>
                <a:srgbClr val="002557"/>
              </a:solidFill>
              <a:latin typeface="Arial" panose="020B0604020202020204"/>
              <a:ea typeface="+mn-ea"/>
              <a:cs typeface="+mn-cs"/>
            </a:endParaRPr>
          </a:p>
        </p:txBody>
      </p:sp>
      <p:sp>
        <p:nvSpPr>
          <p:cNvPr id="21" name="Rectangle: Rounded Corners 20">
            <a:extLst>
              <a:ext uri="{FF2B5EF4-FFF2-40B4-BE49-F238E27FC236}">
                <a16:creationId xmlns:a16="http://schemas.microsoft.com/office/drawing/2014/main" id="{C8379681-0191-5417-39EA-46C3E6A70E0B}"/>
              </a:ext>
            </a:extLst>
          </p:cNvPr>
          <p:cNvSpPr/>
          <p:nvPr/>
        </p:nvSpPr>
        <p:spPr>
          <a:xfrm>
            <a:off x="539895" y="3921194"/>
            <a:ext cx="8064210" cy="475471"/>
          </a:xfrm>
          <a:prstGeom prst="roundRect">
            <a:avLst/>
          </a:prstGeom>
          <a:solidFill>
            <a:srgbClr val="002557"/>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783" fontAlgn="auto">
              <a:spcBef>
                <a:spcPts val="450"/>
              </a:spcBef>
              <a:spcAft>
                <a:spcPts val="450"/>
              </a:spcAft>
              <a:defRPr/>
            </a:pPr>
            <a:r>
              <a:rPr lang="en-US" sz="1050" kern="0" dirty="0">
                <a:solidFill>
                  <a:prstClr val="white"/>
                </a:solidFill>
                <a:latin typeface="Arial" panose="020B0604020202020204"/>
                <a:sym typeface="Arial"/>
              </a:rPr>
              <a:t>SG continued to demonstrate improvement in PFS vs TPC at longer follow-up, with 35% reduction in risk </a:t>
            </a:r>
            <a:br>
              <a:rPr lang="en-US" sz="1050" kern="0" dirty="0">
                <a:solidFill>
                  <a:prstClr val="white"/>
                </a:solidFill>
                <a:latin typeface="Arial" panose="020B0604020202020204"/>
                <a:sym typeface="Arial"/>
              </a:rPr>
            </a:br>
            <a:r>
              <a:rPr lang="en-US" sz="1050" kern="0" dirty="0">
                <a:solidFill>
                  <a:prstClr val="white"/>
                </a:solidFill>
                <a:latin typeface="Arial" panose="020B0604020202020204"/>
                <a:sym typeface="Arial"/>
              </a:rPr>
              <a:t>of disease progression or death, and a higher proportion of patients remained alive and progression-free at each landmark</a:t>
            </a:r>
          </a:p>
        </p:txBody>
      </p:sp>
      <p:grpSp>
        <p:nvGrpSpPr>
          <p:cNvPr id="269" name="Group 268">
            <a:extLst>
              <a:ext uri="{FF2B5EF4-FFF2-40B4-BE49-F238E27FC236}">
                <a16:creationId xmlns:a16="http://schemas.microsoft.com/office/drawing/2014/main" id="{3635A0DE-C84D-540D-F825-C2D76F82DD76}"/>
              </a:ext>
            </a:extLst>
          </p:cNvPr>
          <p:cNvGrpSpPr/>
          <p:nvPr/>
        </p:nvGrpSpPr>
        <p:grpSpPr>
          <a:xfrm>
            <a:off x="1543274" y="2280007"/>
            <a:ext cx="1004660" cy="856061"/>
            <a:chOff x="2057699" y="3036835"/>
            <a:chExt cx="1359128" cy="1141414"/>
          </a:xfrm>
        </p:grpSpPr>
        <p:cxnSp>
          <p:nvCxnSpPr>
            <p:cNvPr id="270" name="Straight Connector 269">
              <a:extLst>
                <a:ext uri="{FF2B5EF4-FFF2-40B4-BE49-F238E27FC236}">
                  <a16:creationId xmlns:a16="http://schemas.microsoft.com/office/drawing/2014/main" id="{836DAA8E-F797-442C-6F70-296B9EA76948}"/>
                </a:ext>
              </a:extLst>
            </p:cNvPr>
            <p:cNvCxnSpPr>
              <a:cxnSpLocks/>
            </p:cNvCxnSpPr>
            <p:nvPr/>
          </p:nvCxnSpPr>
          <p:spPr>
            <a:xfrm>
              <a:off x="2057699" y="3036835"/>
              <a:ext cx="1359128" cy="0"/>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ABDB6CE2-71F5-8E50-2635-E2BA20547FC6}"/>
                </a:ext>
              </a:extLst>
            </p:cNvPr>
            <p:cNvCxnSpPr>
              <a:cxnSpLocks/>
            </p:cNvCxnSpPr>
            <p:nvPr/>
          </p:nvCxnSpPr>
          <p:spPr>
            <a:xfrm flipV="1">
              <a:off x="3416827" y="3036835"/>
              <a:ext cx="0" cy="1141414"/>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305258A-FE8C-99B3-15AD-84983F2551A9}"/>
                </a:ext>
              </a:extLst>
            </p:cNvPr>
            <p:cNvCxnSpPr>
              <a:cxnSpLocks/>
            </p:cNvCxnSpPr>
            <p:nvPr/>
          </p:nvCxnSpPr>
          <p:spPr>
            <a:xfrm flipV="1">
              <a:off x="3046364" y="3036835"/>
              <a:ext cx="0" cy="1141414"/>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grpSp>
      <p:graphicFrame>
        <p:nvGraphicFramePr>
          <p:cNvPr id="273" name="Content Placeholder 8">
            <a:extLst>
              <a:ext uri="{FF2B5EF4-FFF2-40B4-BE49-F238E27FC236}">
                <a16:creationId xmlns:a16="http://schemas.microsoft.com/office/drawing/2014/main" id="{2A1E2287-DC87-0C34-E68F-23F2247BDC49}"/>
              </a:ext>
            </a:extLst>
          </p:cNvPr>
          <p:cNvGraphicFramePr>
            <a:graphicFrameLocks/>
          </p:cNvGraphicFramePr>
          <p:nvPr/>
        </p:nvGraphicFramePr>
        <p:xfrm>
          <a:off x="5235241" y="1181700"/>
          <a:ext cx="3320319" cy="1333548"/>
        </p:xfrm>
        <a:graphic>
          <a:graphicData uri="http://schemas.openxmlformats.org/drawingml/2006/table">
            <a:tbl>
              <a:tblPr firstRow="1" bandRow="1">
                <a:tableStyleId>{5C22544A-7EE6-4342-B048-85BDC9FD1C3A}</a:tableStyleId>
              </a:tblPr>
              <a:tblGrid>
                <a:gridCol w="1703621">
                  <a:extLst>
                    <a:ext uri="{9D8B030D-6E8A-4147-A177-3AD203B41FA5}">
                      <a16:colId xmlns:a16="http://schemas.microsoft.com/office/drawing/2014/main" val="2275183721"/>
                    </a:ext>
                  </a:extLst>
                </a:gridCol>
                <a:gridCol w="826928">
                  <a:extLst>
                    <a:ext uri="{9D8B030D-6E8A-4147-A177-3AD203B41FA5}">
                      <a16:colId xmlns:a16="http://schemas.microsoft.com/office/drawing/2014/main" val="20001"/>
                    </a:ext>
                  </a:extLst>
                </a:gridCol>
                <a:gridCol w="789770">
                  <a:extLst>
                    <a:ext uri="{9D8B030D-6E8A-4147-A177-3AD203B41FA5}">
                      <a16:colId xmlns:a16="http://schemas.microsoft.com/office/drawing/2014/main" val="2836121545"/>
                    </a:ext>
                  </a:extLst>
                </a:gridCol>
              </a:tblGrid>
              <a:tr h="1828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dirty="0">
                          <a:solidFill>
                            <a:schemeClr val="bg1"/>
                          </a:solidFill>
                          <a:latin typeface="+mn-lt"/>
                          <a:cs typeface="Arial"/>
                        </a:rPr>
                        <a:t>BICR analysis</a:t>
                      </a:r>
                    </a:p>
                  </a:txBody>
                  <a:tcPr marL="68580" marR="68580" marT="34290" marB="34290">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55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pPr>
                      <a:r>
                        <a:rPr lang="en-US" altLang="zh-CN" sz="800" u="none" strike="noStrike" kern="1200" cap="none" dirty="0">
                          <a:solidFill>
                            <a:schemeClr val="bg1"/>
                          </a:solidFill>
                          <a:latin typeface="+mn-lt"/>
                          <a:ea typeface="+mn-ea"/>
                          <a:cs typeface="+mn-cs"/>
                          <a:sym typeface="Arial"/>
                        </a:rPr>
                        <a:t>SG </a:t>
                      </a:r>
                      <a:r>
                        <a:rPr lang="en-GB" altLang="zh-CN" sz="800" u="none" strike="noStrike" kern="1200" cap="none" dirty="0">
                          <a:solidFill>
                            <a:schemeClr val="bg1"/>
                          </a:solidFill>
                          <a:latin typeface="+mn-lt"/>
                          <a:ea typeface="+mn-ea"/>
                          <a:cs typeface="+mn-cs"/>
                          <a:sym typeface="Arial"/>
                        </a:rPr>
                        <a:t>(n = 272)</a:t>
                      </a:r>
                      <a:endParaRPr lang="en-GB" altLang="zh-CN" sz="800" u="none" strike="noStrike" kern="1200" cap="none" dirty="0">
                        <a:solidFill>
                          <a:schemeClr val="bg1"/>
                        </a:solidFill>
                        <a:latin typeface="+mn-lt"/>
                        <a:ea typeface="+mn-ea"/>
                        <a:cs typeface="+mn-cs"/>
                      </a:endParaRPr>
                    </a:p>
                  </a:txBody>
                  <a:tcPr marL="5719" marR="5719" marT="5719"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defRPr/>
                      </a:pPr>
                      <a:r>
                        <a:rPr lang="en-US" altLang="zh-CN" sz="800" u="none" strike="noStrike" kern="1200" cap="none" dirty="0">
                          <a:solidFill>
                            <a:schemeClr val="bg1"/>
                          </a:solidFill>
                          <a:latin typeface="+mn-lt"/>
                          <a:ea typeface="+mn-ea"/>
                          <a:cs typeface="+mn-cs"/>
                          <a:sym typeface="Arial"/>
                        </a:rPr>
                        <a:t>TPC </a:t>
                      </a:r>
                      <a:r>
                        <a:rPr lang="en-GB" altLang="zh-CN" sz="800" u="none" strike="noStrike" kern="1200" cap="none" dirty="0">
                          <a:solidFill>
                            <a:schemeClr val="bg1"/>
                          </a:solidFill>
                          <a:latin typeface="+mn-lt"/>
                          <a:ea typeface="+mn-ea"/>
                          <a:cs typeface="+mn-cs"/>
                          <a:sym typeface="Arial"/>
                        </a:rPr>
                        <a:t>(n = 271)</a:t>
                      </a:r>
                    </a:p>
                  </a:txBody>
                  <a:tcPr marL="5719" marR="5719" marT="5719"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10000"/>
                  </a:ext>
                </a:extLst>
              </a:tr>
              <a:tr h="182888">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Median PFS, (95% CI) </a:t>
                      </a:r>
                      <a:r>
                        <a:rPr lang="en-US" sz="800" b="1" u="none" strike="noStrike" kern="1200" cap="none" dirty="0" err="1">
                          <a:solidFill>
                            <a:srgbClr val="002557"/>
                          </a:solidFill>
                          <a:latin typeface="+mn-lt"/>
                          <a:ea typeface="+mn-ea"/>
                          <a:cs typeface="+mn-cs"/>
                        </a:rPr>
                        <a:t>mo</a:t>
                      </a:r>
                      <a:endParaRPr lang="en-US" sz="800" b="1" u="none" strike="noStrike" kern="1200" cap="none" dirty="0">
                        <a:solidFill>
                          <a:srgbClr val="002557"/>
                        </a:solidFill>
                        <a:latin typeface="+mn-lt"/>
                        <a:ea typeface="+mn-ea"/>
                        <a:cs typeface="+mn-cs"/>
                      </a:endParaRP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fontAlgn="auto" latinLnBrk="0" hangingPunct="1">
                        <a:lnSpc>
                          <a:spcPct val="100000"/>
                        </a:lnSpc>
                        <a:spcBef>
                          <a:spcPts val="0"/>
                        </a:spcBef>
                        <a:spcAft>
                          <a:spcPts val="0"/>
                        </a:spcAft>
                        <a:buClr>
                          <a:srgbClr val="000000"/>
                        </a:buClr>
                        <a:buSzPts val="1400"/>
                        <a:buFont typeface="Arial"/>
                        <a:buNone/>
                        <a:tabLst/>
                        <a:defRPr/>
                      </a:pPr>
                      <a:r>
                        <a:rPr kumimoji="0" lang="en-GB" altLang="zh-CN" sz="800" b="0" i="0" u="none" strike="noStrike" cap="none" normalizeH="0" baseline="0" dirty="0">
                          <a:ln>
                            <a:noFill/>
                          </a:ln>
                          <a:solidFill>
                            <a:srgbClr val="002557"/>
                          </a:solidFill>
                          <a:effectLst/>
                          <a:latin typeface="+mn-lt"/>
                          <a:ea typeface="MS PGothic"/>
                        </a:rPr>
                        <a:t>5.5 (4.2-6.9)</a:t>
                      </a:r>
                    </a:p>
                  </a:txBody>
                  <a:tcPr marL="5719" marR="5719" marT="5719"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altLang="zh-CN" sz="800" b="0" u="none" strike="noStrike" kern="1200" cap="none" dirty="0">
                          <a:solidFill>
                            <a:srgbClr val="002557"/>
                          </a:solidFill>
                          <a:latin typeface="+mn-lt"/>
                          <a:ea typeface="+mn-ea"/>
                          <a:cs typeface="+mn-cs"/>
                        </a:rPr>
                        <a:t>4.0 (3.0-4.4)</a:t>
                      </a:r>
                      <a:endParaRPr lang="zh-CN" altLang="en-US" sz="800" b="0" u="none" strike="noStrike" kern="1200" cap="none" dirty="0">
                        <a:solidFill>
                          <a:srgbClr val="002557"/>
                        </a:solidFill>
                        <a:latin typeface="+mn-lt"/>
                        <a:ea typeface="+mn-ea"/>
                        <a:cs typeface="+mn-cs"/>
                      </a:endParaRP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65249077"/>
                  </a:ext>
                </a:extLst>
              </a:tr>
              <a:tr h="182888">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Stratified HR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0.65</a:t>
                      </a:r>
                      <a:r>
                        <a:rPr lang="en-US" sz="800" u="none" strike="noStrike" kern="1200" cap="none" dirty="0">
                          <a:solidFill>
                            <a:srgbClr val="002557"/>
                          </a:solidFill>
                          <a:latin typeface="+mn-lt"/>
                          <a:ea typeface="+mn-ea"/>
                          <a:cs typeface="+mn-cs"/>
                        </a:rPr>
                        <a:t> (0.53</a:t>
                      </a:r>
                      <a:r>
                        <a:rPr kumimoji="0" lang="en-GB" altLang="zh-CN" sz="800" b="0" i="0" u="none" strike="noStrike" cap="none" normalizeH="0" baseline="0" dirty="0">
                          <a:ln>
                            <a:noFill/>
                          </a:ln>
                          <a:solidFill>
                            <a:srgbClr val="002557"/>
                          </a:solidFill>
                          <a:effectLst/>
                          <a:latin typeface="+mn-lt"/>
                          <a:ea typeface="MS PGothic"/>
                          <a:cs typeface="Arial"/>
                        </a:rPr>
                        <a:t>-</a:t>
                      </a:r>
                      <a:r>
                        <a:rPr kumimoji="0" lang="en-US" altLang="zh-CN" sz="800" b="0" i="0" u="none" strike="noStrike" kern="1200" cap="none" normalizeH="0" baseline="0" dirty="0">
                          <a:ln>
                            <a:noFill/>
                          </a:ln>
                          <a:solidFill>
                            <a:srgbClr val="002557"/>
                          </a:solidFill>
                          <a:effectLst/>
                          <a:latin typeface="+mn-lt"/>
                          <a:ea typeface="+mn-ea"/>
                          <a:cs typeface="+mn-cs"/>
                        </a:rPr>
                        <a:t>0.81</a:t>
                      </a:r>
                      <a:r>
                        <a:rPr lang="en-US" sz="800" u="none" strike="noStrike" kern="1200" cap="none" dirty="0">
                          <a:solidFill>
                            <a:srgbClr val="002557"/>
                          </a:solidFill>
                          <a:latin typeface="+mn-lt"/>
                          <a:ea typeface="+mn-ea"/>
                          <a:cs typeface="+mn-cs"/>
                        </a:rPr>
                        <a:t>)</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lnL w="12700" cmpd="sng">
                      <a:noFill/>
                    </a:lnL>
                    <a:lnT w="6350" cap="flat" cmpd="sng" algn="ctr">
                      <a:noFill/>
                      <a:prstDash val="solid"/>
                      <a:round/>
                      <a:headEnd type="none" w="med" len="med"/>
                      <a:tailEnd type="none" w="med" len="med"/>
                    </a:lnT>
                  </a:tcPr>
                </a:tc>
                <a:extLst>
                  <a:ext uri="{0D108BD9-81ED-4DB2-BD59-A6C34878D82A}">
                    <a16:rowId xmlns:a16="http://schemas.microsoft.com/office/drawing/2014/main" val="10002"/>
                  </a:ext>
                </a:extLst>
              </a:tr>
              <a:tr h="182888">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altLang="zh-CN" sz="800" b="1" i="0" u="none" strike="noStrike" kern="1200" cap="none" dirty="0">
                          <a:solidFill>
                            <a:srgbClr val="002557"/>
                          </a:solidFill>
                          <a:latin typeface="+mn-lt"/>
                          <a:ea typeface="+mn-ea"/>
                          <a:cs typeface="+mn-cs"/>
                        </a:rPr>
                        <a:t>Nominal </a:t>
                      </a:r>
                      <a:r>
                        <a:rPr lang="en-US" altLang="zh-CN" sz="800" b="1" i="1" u="none" strike="noStrike" kern="1200" cap="none" dirty="0">
                          <a:solidFill>
                            <a:srgbClr val="002557"/>
                          </a:solidFill>
                          <a:latin typeface="+mn-lt"/>
                          <a:ea typeface="+mn-ea"/>
                          <a:cs typeface="+mn-cs"/>
                        </a:rPr>
                        <a:t>P</a:t>
                      </a:r>
                      <a:r>
                        <a:rPr lang="en-US" altLang="zh-CN" sz="800" b="1" u="none" strike="noStrike" kern="1200" cap="none" dirty="0">
                          <a:solidFill>
                            <a:srgbClr val="002557"/>
                          </a:solidFill>
                          <a:latin typeface="+mn-lt"/>
                          <a:ea typeface="+mn-ea"/>
                          <a:cs typeface="+mn-cs"/>
                        </a:rPr>
                        <a:t>-</a:t>
                      </a:r>
                      <a:r>
                        <a:rPr lang="en-US" altLang="zh-CN" sz="800" b="1" u="none" strike="noStrike" kern="1200" cap="none" dirty="0" err="1">
                          <a:solidFill>
                            <a:srgbClr val="002557"/>
                          </a:solidFill>
                          <a:latin typeface="+mn-lt"/>
                          <a:ea typeface="+mn-ea"/>
                          <a:cs typeface="+mn-cs"/>
                        </a:rPr>
                        <a:t>value</a:t>
                      </a:r>
                      <a:r>
                        <a:rPr lang="en-US" altLang="zh-CN" sz="800" b="1" u="none" strike="noStrike" kern="1200" cap="none" baseline="30000" dirty="0" err="1">
                          <a:solidFill>
                            <a:srgbClr val="002557"/>
                          </a:solidFill>
                          <a:latin typeface="+mn-lt"/>
                          <a:ea typeface="+mn-ea"/>
                          <a:cs typeface="+mn-cs"/>
                        </a:rPr>
                        <a:t>a</a:t>
                      </a:r>
                      <a:endParaRPr lang="en-US" sz="800" b="1" u="none" strike="noStrike" kern="1200" cap="none" dirty="0">
                        <a:solidFill>
                          <a:srgbClr val="002557"/>
                        </a:solidFill>
                        <a:latin typeface="+mn-lt"/>
                        <a:ea typeface="+mn-ea"/>
                        <a:cs typeface="+mn-cs"/>
                      </a:endParaRP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.0001</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endParaRPr lang="zh-CN" altLang="en-US" sz="1500" u="none" strike="noStrike" kern="1200" cap="none">
                        <a:solidFill>
                          <a:schemeClr val="dk1"/>
                        </a:solidFill>
                        <a:latin typeface="+mn-lt"/>
                        <a:ea typeface="+mn-ea"/>
                        <a:cs typeface="+mn-cs"/>
                      </a:endParaRPr>
                    </a:p>
                  </a:txBody>
                  <a:tcPr marL="7625" marR="7625" marT="76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8369177"/>
                  </a:ext>
                </a:extLst>
              </a:tr>
              <a:tr h="182888">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6-month PFS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45.6 (38.9-52.0)</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29.4 (22.9-36.2)</a:t>
                      </a:r>
                    </a:p>
                  </a:txBody>
                  <a:tcPr marL="5719" marR="5719" marT="5719" marB="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3303707"/>
                  </a:ext>
                </a:extLst>
              </a:tr>
              <a:tr h="182888">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800" b="1" u="none" strike="noStrike" kern="1200" cap="none" dirty="0">
                          <a:solidFill>
                            <a:srgbClr val="002557"/>
                          </a:solidFill>
                          <a:latin typeface="+mn-lt"/>
                          <a:ea typeface="+mn-ea"/>
                          <a:cs typeface="+mn-cs"/>
                        </a:rPr>
                        <a:t>12-month PFS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21.7 (15.8-28.3)</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8.4 (4.2-14.5)</a:t>
                      </a:r>
                    </a:p>
                  </a:txBody>
                  <a:tcPr marL="5719" marR="5719" marT="5719"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268991616"/>
                  </a:ext>
                </a:extLst>
              </a:tr>
              <a:tr h="182888">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800" b="1" u="none" strike="noStrike" kern="1200" cap="none" dirty="0">
                          <a:solidFill>
                            <a:srgbClr val="002557"/>
                          </a:solidFill>
                          <a:latin typeface="+mn-lt"/>
                          <a:ea typeface="+mn-ea"/>
                          <a:cs typeface="+mn-cs"/>
                        </a:rPr>
                        <a:t>18-month PFS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14.4 (9.1-20.8)</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4.7 (1.3-11.6)</a:t>
                      </a:r>
                    </a:p>
                  </a:txBody>
                  <a:tcPr marL="5719" marR="5719" marT="5719" marB="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543515312"/>
                  </a:ext>
                </a:extLst>
              </a:tr>
            </a:tbl>
          </a:graphicData>
        </a:graphic>
      </p:graphicFrame>
      <p:graphicFrame>
        <p:nvGraphicFramePr>
          <p:cNvPr id="274" name="Table 27">
            <a:extLst>
              <a:ext uri="{FF2B5EF4-FFF2-40B4-BE49-F238E27FC236}">
                <a16:creationId xmlns:a16="http://schemas.microsoft.com/office/drawing/2014/main" id="{0467696B-118B-5874-7667-9A5C98D665D7}"/>
              </a:ext>
            </a:extLst>
          </p:cNvPr>
          <p:cNvGraphicFramePr>
            <a:graphicFrameLocks noGrp="1"/>
          </p:cNvGraphicFramePr>
          <p:nvPr/>
        </p:nvGraphicFramePr>
        <p:xfrm>
          <a:off x="1036538" y="3351611"/>
          <a:ext cx="7436542" cy="525780"/>
        </p:xfrm>
        <a:graphic>
          <a:graphicData uri="http://schemas.openxmlformats.org/drawingml/2006/table">
            <a:tbl>
              <a:tblPr firstRow="1" bandRow="1">
                <a:tableStyleId>{5C22544A-7EE6-4342-B048-85BDC9FD1C3A}</a:tableStyleId>
              </a:tblPr>
              <a:tblGrid>
                <a:gridCol w="351035">
                  <a:extLst>
                    <a:ext uri="{9D8B030D-6E8A-4147-A177-3AD203B41FA5}">
                      <a16:colId xmlns:a16="http://schemas.microsoft.com/office/drawing/2014/main" val="2117145719"/>
                    </a:ext>
                  </a:extLst>
                </a:gridCol>
                <a:gridCol w="545039">
                  <a:extLst>
                    <a:ext uri="{9D8B030D-6E8A-4147-A177-3AD203B41FA5}">
                      <a16:colId xmlns:a16="http://schemas.microsoft.com/office/drawing/2014/main" val="116493994"/>
                    </a:ext>
                  </a:extLst>
                </a:gridCol>
                <a:gridCol w="545039">
                  <a:extLst>
                    <a:ext uri="{9D8B030D-6E8A-4147-A177-3AD203B41FA5}">
                      <a16:colId xmlns:a16="http://schemas.microsoft.com/office/drawing/2014/main" val="3515584910"/>
                    </a:ext>
                  </a:extLst>
                </a:gridCol>
                <a:gridCol w="545039">
                  <a:extLst>
                    <a:ext uri="{9D8B030D-6E8A-4147-A177-3AD203B41FA5}">
                      <a16:colId xmlns:a16="http://schemas.microsoft.com/office/drawing/2014/main" val="426262220"/>
                    </a:ext>
                  </a:extLst>
                </a:gridCol>
                <a:gridCol w="545039">
                  <a:extLst>
                    <a:ext uri="{9D8B030D-6E8A-4147-A177-3AD203B41FA5}">
                      <a16:colId xmlns:a16="http://schemas.microsoft.com/office/drawing/2014/main" val="2583470130"/>
                    </a:ext>
                  </a:extLst>
                </a:gridCol>
                <a:gridCol w="545039">
                  <a:extLst>
                    <a:ext uri="{9D8B030D-6E8A-4147-A177-3AD203B41FA5}">
                      <a16:colId xmlns:a16="http://schemas.microsoft.com/office/drawing/2014/main" val="1872342716"/>
                    </a:ext>
                  </a:extLst>
                </a:gridCol>
                <a:gridCol w="545039">
                  <a:extLst>
                    <a:ext uri="{9D8B030D-6E8A-4147-A177-3AD203B41FA5}">
                      <a16:colId xmlns:a16="http://schemas.microsoft.com/office/drawing/2014/main" val="941638318"/>
                    </a:ext>
                  </a:extLst>
                </a:gridCol>
                <a:gridCol w="545039">
                  <a:extLst>
                    <a:ext uri="{9D8B030D-6E8A-4147-A177-3AD203B41FA5}">
                      <a16:colId xmlns:a16="http://schemas.microsoft.com/office/drawing/2014/main" val="2578609759"/>
                    </a:ext>
                  </a:extLst>
                </a:gridCol>
                <a:gridCol w="545039">
                  <a:extLst>
                    <a:ext uri="{9D8B030D-6E8A-4147-A177-3AD203B41FA5}">
                      <a16:colId xmlns:a16="http://schemas.microsoft.com/office/drawing/2014/main" val="4125452289"/>
                    </a:ext>
                  </a:extLst>
                </a:gridCol>
                <a:gridCol w="545039">
                  <a:extLst>
                    <a:ext uri="{9D8B030D-6E8A-4147-A177-3AD203B41FA5}">
                      <a16:colId xmlns:a16="http://schemas.microsoft.com/office/drawing/2014/main" val="2607569124"/>
                    </a:ext>
                  </a:extLst>
                </a:gridCol>
                <a:gridCol w="545039">
                  <a:extLst>
                    <a:ext uri="{9D8B030D-6E8A-4147-A177-3AD203B41FA5}">
                      <a16:colId xmlns:a16="http://schemas.microsoft.com/office/drawing/2014/main" val="3015190534"/>
                    </a:ext>
                  </a:extLst>
                </a:gridCol>
                <a:gridCol w="545039">
                  <a:extLst>
                    <a:ext uri="{9D8B030D-6E8A-4147-A177-3AD203B41FA5}">
                      <a16:colId xmlns:a16="http://schemas.microsoft.com/office/drawing/2014/main" val="3049114674"/>
                    </a:ext>
                  </a:extLst>
                </a:gridCol>
                <a:gridCol w="545039">
                  <a:extLst>
                    <a:ext uri="{9D8B030D-6E8A-4147-A177-3AD203B41FA5}">
                      <a16:colId xmlns:a16="http://schemas.microsoft.com/office/drawing/2014/main" val="812398574"/>
                    </a:ext>
                  </a:extLst>
                </a:gridCol>
                <a:gridCol w="545039">
                  <a:extLst>
                    <a:ext uri="{9D8B030D-6E8A-4147-A177-3AD203B41FA5}">
                      <a16:colId xmlns:a16="http://schemas.microsoft.com/office/drawing/2014/main" val="320259088"/>
                    </a:ext>
                  </a:extLst>
                </a:gridCol>
              </a:tblGrid>
              <a:tr h="171450">
                <a:tc gridSpan="14">
                  <a:txBody>
                    <a:bodyPr/>
                    <a:lstStyle/>
                    <a:p>
                      <a:r>
                        <a:rPr lang="en-US" sz="700" dirty="0">
                          <a:solidFill>
                            <a:srgbClr val="002557"/>
                          </a:solidFill>
                        </a:rPr>
                        <a:t>No. of Patients Still at Risk (Events)</a:t>
                      </a:r>
                    </a:p>
                  </a:txBody>
                  <a:tcPr marL="68580" marR="68580" marT="34290" marB="34290">
                    <a:lnL w="12700" cmpd="sng">
                      <a:noFill/>
                    </a:lnL>
                    <a:lnT w="12700" cmpd="sng">
                      <a:noFill/>
                    </a:lnT>
                    <a:lnB w="38100" cmpd="sng">
                      <a:noFill/>
                    </a:lnB>
                    <a:lnTlToBr w="12700" cmpd="sng">
                      <a:noFill/>
                      <a:prstDash val="solid"/>
                    </a:lnTlToBr>
                    <a:lnBlToTr w="12700" cmpd="sng">
                      <a:noFill/>
                      <a:prstDash val="solid"/>
                    </a:lnBlToTr>
                    <a:no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125039325"/>
                  </a:ext>
                </a:extLst>
              </a:tr>
              <a:tr h="171450">
                <a:tc>
                  <a:txBody>
                    <a:bodyPr/>
                    <a:lstStyle/>
                    <a:p>
                      <a:r>
                        <a:rPr lang="en-US" sz="700" dirty="0">
                          <a:solidFill>
                            <a:srgbClr val="33B4A7"/>
                          </a:solidFill>
                        </a:rPr>
                        <a:t>SG</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272 (0)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148 (86)</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82 (127)</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48 (149)</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27 (164)</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17 (170)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13 (172)</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6 (176)</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3 (179)</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 (180)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2 (180)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1 (180)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0 (180)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02334739"/>
                  </a:ext>
                </a:extLst>
              </a:tr>
              <a:tr h="171450">
                <a:tc>
                  <a:txBody>
                    <a:bodyPr/>
                    <a:lstStyle/>
                    <a:p>
                      <a:r>
                        <a:rPr lang="en-US" sz="700" dirty="0">
                          <a:solidFill>
                            <a:srgbClr val="A6A6A6"/>
                          </a:solidFill>
                        </a:rPr>
                        <a:t>TPC</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271 (0)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109 (96)</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42 (144)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18 (160)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7 (168)</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3 (169)</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0 (170)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endParaRPr lang="en-US" sz="700" dirty="0">
                        <a:solidFill>
                          <a:srgbClr val="002557"/>
                        </a:solidFill>
                      </a:endParaRP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600971893"/>
                  </a:ext>
                </a:extLst>
              </a:tr>
            </a:tbl>
          </a:graphicData>
        </a:graphic>
      </p:graphicFrame>
      <p:cxnSp>
        <p:nvCxnSpPr>
          <p:cNvPr id="275" name="Straight Connector 274">
            <a:extLst>
              <a:ext uri="{FF2B5EF4-FFF2-40B4-BE49-F238E27FC236}">
                <a16:creationId xmlns:a16="http://schemas.microsoft.com/office/drawing/2014/main" id="{05EBA3A0-F683-013F-35D0-C13F739BDAF2}"/>
              </a:ext>
            </a:extLst>
          </p:cNvPr>
          <p:cNvCxnSpPr>
            <a:cxnSpLocks/>
          </p:cNvCxnSpPr>
          <p:nvPr/>
        </p:nvCxnSpPr>
        <p:spPr>
          <a:xfrm>
            <a:off x="2638550" y="1542037"/>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276" name="TextBox 275">
            <a:extLst>
              <a:ext uri="{FF2B5EF4-FFF2-40B4-BE49-F238E27FC236}">
                <a16:creationId xmlns:a16="http://schemas.microsoft.com/office/drawing/2014/main" id="{47CC43B2-6F78-DA03-FAF6-8701F7705839}"/>
              </a:ext>
            </a:extLst>
          </p:cNvPr>
          <p:cNvSpPr txBox="1"/>
          <p:nvPr/>
        </p:nvSpPr>
        <p:spPr>
          <a:xfrm>
            <a:off x="2343869" y="1380314"/>
            <a:ext cx="589361" cy="207749"/>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6 months</a:t>
            </a:r>
          </a:p>
        </p:txBody>
      </p:sp>
      <p:cxnSp>
        <p:nvCxnSpPr>
          <p:cNvPr id="277" name="Straight Connector 276">
            <a:extLst>
              <a:ext uri="{FF2B5EF4-FFF2-40B4-BE49-F238E27FC236}">
                <a16:creationId xmlns:a16="http://schemas.microsoft.com/office/drawing/2014/main" id="{9318DEC7-530D-075F-3D5D-97C974EAB230}"/>
              </a:ext>
            </a:extLst>
          </p:cNvPr>
          <p:cNvCxnSpPr>
            <a:cxnSpLocks/>
          </p:cNvCxnSpPr>
          <p:nvPr/>
        </p:nvCxnSpPr>
        <p:spPr>
          <a:xfrm>
            <a:off x="3737375" y="1541496"/>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278" name="TextBox 277">
            <a:extLst>
              <a:ext uri="{FF2B5EF4-FFF2-40B4-BE49-F238E27FC236}">
                <a16:creationId xmlns:a16="http://schemas.microsoft.com/office/drawing/2014/main" id="{BCD9D902-0DE4-AEDB-5F26-E2ABC1F02144}"/>
              </a:ext>
            </a:extLst>
          </p:cNvPr>
          <p:cNvSpPr txBox="1"/>
          <p:nvPr/>
        </p:nvSpPr>
        <p:spPr>
          <a:xfrm>
            <a:off x="3442695" y="1379773"/>
            <a:ext cx="589361" cy="323165"/>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12 months</a:t>
            </a:r>
          </a:p>
        </p:txBody>
      </p:sp>
      <p:cxnSp>
        <p:nvCxnSpPr>
          <p:cNvPr id="279" name="Straight Connector 278">
            <a:extLst>
              <a:ext uri="{FF2B5EF4-FFF2-40B4-BE49-F238E27FC236}">
                <a16:creationId xmlns:a16="http://schemas.microsoft.com/office/drawing/2014/main" id="{0D8A3E84-6FD2-3A6E-5E3D-7C6A895F962F}"/>
              </a:ext>
            </a:extLst>
          </p:cNvPr>
          <p:cNvCxnSpPr>
            <a:cxnSpLocks/>
          </p:cNvCxnSpPr>
          <p:nvPr/>
        </p:nvCxnSpPr>
        <p:spPr>
          <a:xfrm>
            <a:off x="4837424" y="1541045"/>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280" name="TextBox 279">
            <a:extLst>
              <a:ext uri="{FF2B5EF4-FFF2-40B4-BE49-F238E27FC236}">
                <a16:creationId xmlns:a16="http://schemas.microsoft.com/office/drawing/2014/main" id="{DA671B82-790E-3DE3-B42B-249140578392}"/>
              </a:ext>
            </a:extLst>
          </p:cNvPr>
          <p:cNvSpPr txBox="1"/>
          <p:nvPr/>
        </p:nvSpPr>
        <p:spPr>
          <a:xfrm>
            <a:off x="4585606" y="1379322"/>
            <a:ext cx="589361" cy="323165"/>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18 months</a:t>
            </a:r>
          </a:p>
        </p:txBody>
      </p:sp>
      <p:sp>
        <p:nvSpPr>
          <p:cNvPr id="281" name="TextBox 280">
            <a:extLst>
              <a:ext uri="{FF2B5EF4-FFF2-40B4-BE49-F238E27FC236}">
                <a16:creationId xmlns:a16="http://schemas.microsoft.com/office/drawing/2014/main" id="{895693D7-7CC7-AE99-5E74-2B011A8D1CC0}"/>
              </a:ext>
            </a:extLst>
          </p:cNvPr>
          <p:cNvSpPr txBox="1"/>
          <p:nvPr/>
        </p:nvSpPr>
        <p:spPr>
          <a:xfrm rot="16200000">
            <a:off x="234729" y="2122357"/>
            <a:ext cx="1858787" cy="300082"/>
          </a:xfrm>
          <a:prstGeom prst="rect">
            <a:avLst/>
          </a:prstGeom>
          <a:noFill/>
        </p:spPr>
        <p:txBody>
          <a:bodyPr wrap="square">
            <a:spAutoFit/>
          </a:bodyPr>
          <a:lstStyle/>
          <a:p>
            <a:pPr algn="ctr" defTabSz="685800" fontAlgn="auto">
              <a:spcBef>
                <a:spcPts val="0"/>
              </a:spcBef>
              <a:spcAft>
                <a:spcPts val="0"/>
              </a:spcAft>
              <a:defRPr/>
            </a:pPr>
            <a:r>
              <a:rPr lang="en-US" sz="675" b="1" dirty="0">
                <a:solidFill>
                  <a:srgbClr val="002557"/>
                </a:solidFill>
                <a:latin typeface="Arial" panose="020B0604020202020204"/>
                <a:ea typeface="+mn-ea"/>
                <a:cs typeface="+mn-cs"/>
              </a:rPr>
              <a:t>Progression-Free Survival Probability (%)</a:t>
            </a:r>
          </a:p>
        </p:txBody>
      </p:sp>
      <p:sp>
        <p:nvSpPr>
          <p:cNvPr id="282" name="TextBox 281">
            <a:extLst>
              <a:ext uri="{FF2B5EF4-FFF2-40B4-BE49-F238E27FC236}">
                <a16:creationId xmlns:a16="http://schemas.microsoft.com/office/drawing/2014/main" id="{AAE6C253-87DE-27B8-0F09-139E4D559A51}"/>
              </a:ext>
            </a:extLst>
          </p:cNvPr>
          <p:cNvSpPr txBox="1"/>
          <p:nvPr/>
        </p:nvSpPr>
        <p:spPr>
          <a:xfrm>
            <a:off x="1547755" y="3292598"/>
            <a:ext cx="6601432" cy="196208"/>
          </a:xfrm>
          <a:prstGeom prst="rect">
            <a:avLst/>
          </a:prstGeom>
          <a:noFill/>
        </p:spPr>
        <p:txBody>
          <a:bodyPr wrap="square">
            <a:spAutoFit/>
          </a:bodyPr>
          <a:lstStyle/>
          <a:p>
            <a:pPr algn="ctr" defTabSz="685800" fontAlgn="auto">
              <a:spcBef>
                <a:spcPts val="0"/>
              </a:spcBef>
              <a:spcAft>
                <a:spcPts val="0"/>
              </a:spcAft>
              <a:defRPr/>
            </a:pPr>
            <a:r>
              <a:rPr lang="en-US" sz="675" b="1">
                <a:solidFill>
                  <a:srgbClr val="002557"/>
                </a:solidFill>
                <a:latin typeface="Arial" panose="020B0604020202020204"/>
                <a:ea typeface="+mn-ea"/>
                <a:cs typeface="+mn-cs"/>
              </a:rPr>
              <a:t>Time (months)</a:t>
            </a:r>
          </a:p>
        </p:txBody>
      </p:sp>
      <p:grpSp>
        <p:nvGrpSpPr>
          <p:cNvPr id="283" name="Group 282">
            <a:extLst>
              <a:ext uri="{FF2B5EF4-FFF2-40B4-BE49-F238E27FC236}">
                <a16:creationId xmlns:a16="http://schemas.microsoft.com/office/drawing/2014/main" id="{075C0447-DD11-E6D4-8129-9DB8640E7452}"/>
              </a:ext>
            </a:extLst>
          </p:cNvPr>
          <p:cNvGrpSpPr/>
          <p:nvPr/>
        </p:nvGrpSpPr>
        <p:grpSpPr>
          <a:xfrm>
            <a:off x="1404941" y="1416843"/>
            <a:ext cx="280984" cy="1955914"/>
            <a:chOff x="1873254" y="1885950"/>
            <a:chExt cx="374645" cy="2607885"/>
          </a:xfrm>
        </p:grpSpPr>
        <p:sp>
          <p:nvSpPr>
            <p:cNvPr id="284" name="TextBox 283">
              <a:extLst>
                <a:ext uri="{FF2B5EF4-FFF2-40B4-BE49-F238E27FC236}">
                  <a16:creationId xmlns:a16="http://schemas.microsoft.com/office/drawing/2014/main" id="{25CDCDEC-B895-6CF4-0361-532C65990CCF}"/>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0</a:t>
              </a:r>
            </a:p>
          </p:txBody>
        </p:sp>
        <p:cxnSp>
          <p:nvCxnSpPr>
            <p:cNvPr id="285" name="Straight Connector 284">
              <a:extLst>
                <a:ext uri="{FF2B5EF4-FFF2-40B4-BE49-F238E27FC236}">
                  <a16:creationId xmlns:a16="http://schemas.microsoft.com/office/drawing/2014/main" id="{F8AA0451-4809-F1D8-8C0A-26723E6FD62F}"/>
                </a:ext>
              </a:extLst>
            </p:cNvPr>
            <p:cNvCxnSpPr>
              <a:cxnSpLocks/>
              <a:stCxn id="284" idx="0"/>
            </p:cNvCxnSpPr>
            <p:nvPr/>
          </p:nvCxnSpPr>
          <p:spPr>
            <a:xfrm flipV="1">
              <a:off x="2060577" y="1885950"/>
              <a:ext cx="0" cy="2346274"/>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286" name="Group 285">
            <a:extLst>
              <a:ext uri="{FF2B5EF4-FFF2-40B4-BE49-F238E27FC236}">
                <a16:creationId xmlns:a16="http://schemas.microsoft.com/office/drawing/2014/main" id="{F98A5BC3-A0E4-C0A6-641E-64087D9D7994}"/>
              </a:ext>
            </a:extLst>
          </p:cNvPr>
          <p:cNvGrpSpPr/>
          <p:nvPr/>
        </p:nvGrpSpPr>
        <p:grpSpPr>
          <a:xfrm>
            <a:off x="1954017" y="3136066"/>
            <a:ext cx="280984" cy="236689"/>
            <a:chOff x="1873254" y="4178249"/>
            <a:chExt cx="374645" cy="315586"/>
          </a:xfrm>
        </p:grpSpPr>
        <p:sp>
          <p:nvSpPr>
            <p:cNvPr id="287" name="TextBox 286">
              <a:extLst>
                <a:ext uri="{FF2B5EF4-FFF2-40B4-BE49-F238E27FC236}">
                  <a16:creationId xmlns:a16="http://schemas.microsoft.com/office/drawing/2014/main" id="{9BF5BCDF-E60C-FA93-BCA1-EDA104A1CB25}"/>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a:t>
              </a:r>
            </a:p>
          </p:txBody>
        </p:sp>
        <p:cxnSp>
          <p:nvCxnSpPr>
            <p:cNvPr id="288" name="Straight Connector 287">
              <a:extLst>
                <a:ext uri="{FF2B5EF4-FFF2-40B4-BE49-F238E27FC236}">
                  <a16:creationId xmlns:a16="http://schemas.microsoft.com/office/drawing/2014/main" id="{8BAEA689-7386-2CDE-333B-4B8380669C8C}"/>
                </a:ext>
              </a:extLst>
            </p:cNvPr>
            <p:cNvCxnSpPr>
              <a:cxnSpLocks/>
              <a:stCxn id="287"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289" name="Group 288">
            <a:extLst>
              <a:ext uri="{FF2B5EF4-FFF2-40B4-BE49-F238E27FC236}">
                <a16:creationId xmlns:a16="http://schemas.microsoft.com/office/drawing/2014/main" id="{1D59EE80-0DF0-4894-97FD-C238B198C3B2}"/>
              </a:ext>
            </a:extLst>
          </p:cNvPr>
          <p:cNvGrpSpPr/>
          <p:nvPr/>
        </p:nvGrpSpPr>
        <p:grpSpPr>
          <a:xfrm>
            <a:off x="2503094" y="3136066"/>
            <a:ext cx="280984" cy="236689"/>
            <a:chOff x="1873254" y="4178249"/>
            <a:chExt cx="374645" cy="315586"/>
          </a:xfrm>
        </p:grpSpPr>
        <p:sp>
          <p:nvSpPr>
            <p:cNvPr id="290" name="TextBox 289">
              <a:extLst>
                <a:ext uri="{FF2B5EF4-FFF2-40B4-BE49-F238E27FC236}">
                  <a16:creationId xmlns:a16="http://schemas.microsoft.com/office/drawing/2014/main" id="{7A567A50-CFCC-FA89-A216-269189C8283F}"/>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6</a:t>
              </a:r>
            </a:p>
          </p:txBody>
        </p:sp>
        <p:cxnSp>
          <p:nvCxnSpPr>
            <p:cNvPr id="291" name="Straight Connector 290">
              <a:extLst>
                <a:ext uri="{FF2B5EF4-FFF2-40B4-BE49-F238E27FC236}">
                  <a16:creationId xmlns:a16="http://schemas.microsoft.com/office/drawing/2014/main" id="{199F51C8-62EC-2AA0-F745-BC8D2F102FF4}"/>
                </a:ext>
              </a:extLst>
            </p:cNvPr>
            <p:cNvCxnSpPr>
              <a:cxnSpLocks/>
              <a:stCxn id="290"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A74ECCB6-8D31-846E-EF03-D8A0FAB97032}"/>
              </a:ext>
            </a:extLst>
          </p:cNvPr>
          <p:cNvGrpSpPr/>
          <p:nvPr/>
        </p:nvGrpSpPr>
        <p:grpSpPr>
          <a:xfrm>
            <a:off x="3052170" y="3136066"/>
            <a:ext cx="280984" cy="236689"/>
            <a:chOff x="1873254" y="4178249"/>
            <a:chExt cx="374645" cy="315586"/>
          </a:xfrm>
        </p:grpSpPr>
        <p:sp>
          <p:nvSpPr>
            <p:cNvPr id="293" name="TextBox 292">
              <a:extLst>
                <a:ext uri="{FF2B5EF4-FFF2-40B4-BE49-F238E27FC236}">
                  <a16:creationId xmlns:a16="http://schemas.microsoft.com/office/drawing/2014/main" id="{209B0428-CEBD-67B7-4624-62609C566E9A}"/>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9</a:t>
              </a:r>
            </a:p>
          </p:txBody>
        </p:sp>
        <p:cxnSp>
          <p:nvCxnSpPr>
            <p:cNvPr id="294" name="Straight Connector 293">
              <a:extLst>
                <a:ext uri="{FF2B5EF4-FFF2-40B4-BE49-F238E27FC236}">
                  <a16:creationId xmlns:a16="http://schemas.microsoft.com/office/drawing/2014/main" id="{88785472-150F-DBEA-0EAC-08B167AEACFD}"/>
                </a:ext>
              </a:extLst>
            </p:cNvPr>
            <p:cNvCxnSpPr>
              <a:cxnSpLocks/>
              <a:stCxn id="293"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295" name="Group 294">
            <a:extLst>
              <a:ext uri="{FF2B5EF4-FFF2-40B4-BE49-F238E27FC236}">
                <a16:creationId xmlns:a16="http://schemas.microsoft.com/office/drawing/2014/main" id="{913757C4-0B72-4CB6-791D-FD8FDD269FE4}"/>
              </a:ext>
            </a:extLst>
          </p:cNvPr>
          <p:cNvGrpSpPr/>
          <p:nvPr/>
        </p:nvGrpSpPr>
        <p:grpSpPr>
          <a:xfrm>
            <a:off x="3601247" y="3136066"/>
            <a:ext cx="280984" cy="236689"/>
            <a:chOff x="1873254" y="4178249"/>
            <a:chExt cx="374645" cy="315586"/>
          </a:xfrm>
        </p:grpSpPr>
        <p:sp>
          <p:nvSpPr>
            <p:cNvPr id="296" name="TextBox 295">
              <a:extLst>
                <a:ext uri="{FF2B5EF4-FFF2-40B4-BE49-F238E27FC236}">
                  <a16:creationId xmlns:a16="http://schemas.microsoft.com/office/drawing/2014/main" id="{07B81ECA-926B-5579-2050-423817374727}"/>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12</a:t>
              </a:r>
            </a:p>
          </p:txBody>
        </p:sp>
        <p:cxnSp>
          <p:nvCxnSpPr>
            <p:cNvPr id="297" name="Straight Connector 296">
              <a:extLst>
                <a:ext uri="{FF2B5EF4-FFF2-40B4-BE49-F238E27FC236}">
                  <a16:creationId xmlns:a16="http://schemas.microsoft.com/office/drawing/2014/main" id="{C0398E1D-22E0-227C-944E-1193E100DFCB}"/>
                </a:ext>
              </a:extLst>
            </p:cNvPr>
            <p:cNvCxnSpPr>
              <a:cxnSpLocks/>
              <a:stCxn id="296"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298" name="Group 297">
            <a:extLst>
              <a:ext uri="{FF2B5EF4-FFF2-40B4-BE49-F238E27FC236}">
                <a16:creationId xmlns:a16="http://schemas.microsoft.com/office/drawing/2014/main" id="{9CBC27B6-EF97-C2AF-C938-418094CD8616}"/>
              </a:ext>
            </a:extLst>
          </p:cNvPr>
          <p:cNvGrpSpPr/>
          <p:nvPr/>
        </p:nvGrpSpPr>
        <p:grpSpPr>
          <a:xfrm>
            <a:off x="4150323" y="3136066"/>
            <a:ext cx="280984" cy="236689"/>
            <a:chOff x="1873254" y="4178249"/>
            <a:chExt cx="374645" cy="315586"/>
          </a:xfrm>
        </p:grpSpPr>
        <p:sp>
          <p:nvSpPr>
            <p:cNvPr id="299" name="TextBox 298">
              <a:extLst>
                <a:ext uri="{FF2B5EF4-FFF2-40B4-BE49-F238E27FC236}">
                  <a16:creationId xmlns:a16="http://schemas.microsoft.com/office/drawing/2014/main" id="{0C757E43-8CF7-8E04-4582-9165E153BF48}"/>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15</a:t>
              </a:r>
            </a:p>
          </p:txBody>
        </p:sp>
        <p:cxnSp>
          <p:nvCxnSpPr>
            <p:cNvPr id="300" name="Straight Connector 299">
              <a:extLst>
                <a:ext uri="{FF2B5EF4-FFF2-40B4-BE49-F238E27FC236}">
                  <a16:creationId xmlns:a16="http://schemas.microsoft.com/office/drawing/2014/main" id="{766E5DD6-F6AD-6DFC-09BB-D01B58FC1578}"/>
                </a:ext>
              </a:extLst>
            </p:cNvPr>
            <p:cNvCxnSpPr>
              <a:cxnSpLocks/>
              <a:stCxn id="299"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01" name="Group 300">
            <a:extLst>
              <a:ext uri="{FF2B5EF4-FFF2-40B4-BE49-F238E27FC236}">
                <a16:creationId xmlns:a16="http://schemas.microsoft.com/office/drawing/2014/main" id="{2F93BDD8-0CD1-06AC-8E74-865100846929}"/>
              </a:ext>
            </a:extLst>
          </p:cNvPr>
          <p:cNvGrpSpPr/>
          <p:nvPr/>
        </p:nvGrpSpPr>
        <p:grpSpPr>
          <a:xfrm>
            <a:off x="4699400" y="3136066"/>
            <a:ext cx="280984" cy="236689"/>
            <a:chOff x="1873254" y="4178249"/>
            <a:chExt cx="374645" cy="315586"/>
          </a:xfrm>
        </p:grpSpPr>
        <p:sp>
          <p:nvSpPr>
            <p:cNvPr id="302" name="TextBox 301">
              <a:extLst>
                <a:ext uri="{FF2B5EF4-FFF2-40B4-BE49-F238E27FC236}">
                  <a16:creationId xmlns:a16="http://schemas.microsoft.com/office/drawing/2014/main" id="{068BDC9E-12D7-430A-B90E-BA0DC6084877}"/>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18</a:t>
              </a:r>
            </a:p>
          </p:txBody>
        </p:sp>
        <p:cxnSp>
          <p:nvCxnSpPr>
            <p:cNvPr id="303" name="Straight Connector 302">
              <a:extLst>
                <a:ext uri="{FF2B5EF4-FFF2-40B4-BE49-F238E27FC236}">
                  <a16:creationId xmlns:a16="http://schemas.microsoft.com/office/drawing/2014/main" id="{90B3CDE9-D539-8188-6DB2-1F0192C7ED53}"/>
                </a:ext>
              </a:extLst>
            </p:cNvPr>
            <p:cNvCxnSpPr>
              <a:cxnSpLocks/>
              <a:stCxn id="302"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04" name="Group 303">
            <a:extLst>
              <a:ext uri="{FF2B5EF4-FFF2-40B4-BE49-F238E27FC236}">
                <a16:creationId xmlns:a16="http://schemas.microsoft.com/office/drawing/2014/main" id="{7DF0DADE-1D68-7497-5E22-EDBD40E15715}"/>
              </a:ext>
            </a:extLst>
          </p:cNvPr>
          <p:cNvGrpSpPr/>
          <p:nvPr/>
        </p:nvGrpSpPr>
        <p:grpSpPr>
          <a:xfrm>
            <a:off x="5248476" y="3136066"/>
            <a:ext cx="280984" cy="236689"/>
            <a:chOff x="1873254" y="4178249"/>
            <a:chExt cx="374645" cy="315586"/>
          </a:xfrm>
        </p:grpSpPr>
        <p:sp>
          <p:nvSpPr>
            <p:cNvPr id="305" name="TextBox 304">
              <a:extLst>
                <a:ext uri="{FF2B5EF4-FFF2-40B4-BE49-F238E27FC236}">
                  <a16:creationId xmlns:a16="http://schemas.microsoft.com/office/drawing/2014/main" id="{FBF72B67-CFDD-09B3-CCD3-F0EDBE5980A4}"/>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21</a:t>
              </a:r>
            </a:p>
          </p:txBody>
        </p:sp>
        <p:cxnSp>
          <p:nvCxnSpPr>
            <p:cNvPr id="306" name="Straight Connector 305">
              <a:extLst>
                <a:ext uri="{FF2B5EF4-FFF2-40B4-BE49-F238E27FC236}">
                  <a16:creationId xmlns:a16="http://schemas.microsoft.com/office/drawing/2014/main" id="{B2C15B85-D1C1-817A-41EB-515FB9D890AE}"/>
                </a:ext>
              </a:extLst>
            </p:cNvPr>
            <p:cNvCxnSpPr>
              <a:cxnSpLocks/>
              <a:stCxn id="305"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07" name="Group 306">
            <a:extLst>
              <a:ext uri="{FF2B5EF4-FFF2-40B4-BE49-F238E27FC236}">
                <a16:creationId xmlns:a16="http://schemas.microsoft.com/office/drawing/2014/main" id="{D5AB0563-A7A6-B888-A24E-AC1102E61A84}"/>
              </a:ext>
            </a:extLst>
          </p:cNvPr>
          <p:cNvGrpSpPr/>
          <p:nvPr/>
        </p:nvGrpSpPr>
        <p:grpSpPr>
          <a:xfrm>
            <a:off x="5797553" y="3136066"/>
            <a:ext cx="280984" cy="236689"/>
            <a:chOff x="1873254" y="4178249"/>
            <a:chExt cx="374645" cy="315586"/>
          </a:xfrm>
        </p:grpSpPr>
        <p:sp>
          <p:nvSpPr>
            <p:cNvPr id="308" name="TextBox 307">
              <a:extLst>
                <a:ext uri="{FF2B5EF4-FFF2-40B4-BE49-F238E27FC236}">
                  <a16:creationId xmlns:a16="http://schemas.microsoft.com/office/drawing/2014/main" id="{989B013A-21E3-DC5E-DEF1-E1D08BC90745}"/>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24</a:t>
              </a:r>
            </a:p>
          </p:txBody>
        </p:sp>
        <p:cxnSp>
          <p:nvCxnSpPr>
            <p:cNvPr id="309" name="Straight Connector 308">
              <a:extLst>
                <a:ext uri="{FF2B5EF4-FFF2-40B4-BE49-F238E27FC236}">
                  <a16:creationId xmlns:a16="http://schemas.microsoft.com/office/drawing/2014/main" id="{5665AEC1-3321-C6EB-3242-EFABED219797}"/>
                </a:ext>
              </a:extLst>
            </p:cNvPr>
            <p:cNvCxnSpPr>
              <a:cxnSpLocks/>
              <a:stCxn id="308"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10" name="Group 309">
            <a:extLst>
              <a:ext uri="{FF2B5EF4-FFF2-40B4-BE49-F238E27FC236}">
                <a16:creationId xmlns:a16="http://schemas.microsoft.com/office/drawing/2014/main" id="{7D725D36-55CD-EC91-96B9-95970DB6F89E}"/>
              </a:ext>
            </a:extLst>
          </p:cNvPr>
          <p:cNvGrpSpPr/>
          <p:nvPr/>
        </p:nvGrpSpPr>
        <p:grpSpPr>
          <a:xfrm>
            <a:off x="6346629" y="3136066"/>
            <a:ext cx="280984" cy="236689"/>
            <a:chOff x="1873254" y="4178249"/>
            <a:chExt cx="374645" cy="315586"/>
          </a:xfrm>
        </p:grpSpPr>
        <p:sp>
          <p:nvSpPr>
            <p:cNvPr id="311" name="TextBox 310">
              <a:extLst>
                <a:ext uri="{FF2B5EF4-FFF2-40B4-BE49-F238E27FC236}">
                  <a16:creationId xmlns:a16="http://schemas.microsoft.com/office/drawing/2014/main" id="{9A4DA235-D398-682D-7385-9C89A2AF26CE}"/>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27</a:t>
              </a:r>
            </a:p>
          </p:txBody>
        </p:sp>
        <p:cxnSp>
          <p:nvCxnSpPr>
            <p:cNvPr id="312" name="Straight Connector 311">
              <a:extLst>
                <a:ext uri="{FF2B5EF4-FFF2-40B4-BE49-F238E27FC236}">
                  <a16:creationId xmlns:a16="http://schemas.microsoft.com/office/drawing/2014/main" id="{22817B99-9A32-30C7-68F9-F0FE76E3565B}"/>
                </a:ext>
              </a:extLst>
            </p:cNvPr>
            <p:cNvCxnSpPr>
              <a:cxnSpLocks/>
              <a:stCxn id="311"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13" name="Group 312">
            <a:extLst>
              <a:ext uri="{FF2B5EF4-FFF2-40B4-BE49-F238E27FC236}">
                <a16:creationId xmlns:a16="http://schemas.microsoft.com/office/drawing/2014/main" id="{EDF0B765-0F37-A7A3-5C77-5BAC0EF88D86}"/>
              </a:ext>
            </a:extLst>
          </p:cNvPr>
          <p:cNvGrpSpPr/>
          <p:nvPr/>
        </p:nvGrpSpPr>
        <p:grpSpPr>
          <a:xfrm>
            <a:off x="6895706" y="3136066"/>
            <a:ext cx="280984" cy="236689"/>
            <a:chOff x="1873254" y="4178249"/>
            <a:chExt cx="374645" cy="315586"/>
          </a:xfrm>
        </p:grpSpPr>
        <p:sp>
          <p:nvSpPr>
            <p:cNvPr id="314" name="TextBox 313">
              <a:extLst>
                <a:ext uri="{FF2B5EF4-FFF2-40B4-BE49-F238E27FC236}">
                  <a16:creationId xmlns:a16="http://schemas.microsoft.com/office/drawing/2014/main" id="{CCBE7931-37B4-3B9C-7D99-5FB1A650C0E2}"/>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30</a:t>
              </a:r>
            </a:p>
          </p:txBody>
        </p:sp>
        <p:cxnSp>
          <p:nvCxnSpPr>
            <p:cNvPr id="315" name="Straight Connector 314">
              <a:extLst>
                <a:ext uri="{FF2B5EF4-FFF2-40B4-BE49-F238E27FC236}">
                  <a16:creationId xmlns:a16="http://schemas.microsoft.com/office/drawing/2014/main" id="{3073F253-836F-1F83-5387-4732624CCCCF}"/>
                </a:ext>
              </a:extLst>
            </p:cNvPr>
            <p:cNvCxnSpPr>
              <a:cxnSpLocks/>
              <a:stCxn id="314"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16" name="Group 315">
            <a:extLst>
              <a:ext uri="{FF2B5EF4-FFF2-40B4-BE49-F238E27FC236}">
                <a16:creationId xmlns:a16="http://schemas.microsoft.com/office/drawing/2014/main" id="{3C1752E8-570B-EDE7-210A-B9E30067A6B5}"/>
              </a:ext>
            </a:extLst>
          </p:cNvPr>
          <p:cNvGrpSpPr/>
          <p:nvPr/>
        </p:nvGrpSpPr>
        <p:grpSpPr>
          <a:xfrm>
            <a:off x="7444782" y="3136066"/>
            <a:ext cx="280984" cy="236689"/>
            <a:chOff x="1873254" y="4178249"/>
            <a:chExt cx="374645" cy="315586"/>
          </a:xfrm>
        </p:grpSpPr>
        <p:sp>
          <p:nvSpPr>
            <p:cNvPr id="317" name="TextBox 316">
              <a:extLst>
                <a:ext uri="{FF2B5EF4-FFF2-40B4-BE49-F238E27FC236}">
                  <a16:creationId xmlns:a16="http://schemas.microsoft.com/office/drawing/2014/main" id="{B4D8F918-F75F-3A1E-51E6-A196ABA60433}"/>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33</a:t>
              </a:r>
            </a:p>
          </p:txBody>
        </p:sp>
        <p:cxnSp>
          <p:nvCxnSpPr>
            <p:cNvPr id="318" name="Straight Connector 317">
              <a:extLst>
                <a:ext uri="{FF2B5EF4-FFF2-40B4-BE49-F238E27FC236}">
                  <a16:creationId xmlns:a16="http://schemas.microsoft.com/office/drawing/2014/main" id="{76D66A62-E634-AB84-33DC-457B45B2D841}"/>
                </a:ext>
              </a:extLst>
            </p:cNvPr>
            <p:cNvCxnSpPr>
              <a:cxnSpLocks/>
              <a:stCxn id="317"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19" name="Group 318">
            <a:extLst>
              <a:ext uri="{FF2B5EF4-FFF2-40B4-BE49-F238E27FC236}">
                <a16:creationId xmlns:a16="http://schemas.microsoft.com/office/drawing/2014/main" id="{355FFE07-6757-EFD1-71A3-DFC21D791A54}"/>
              </a:ext>
            </a:extLst>
          </p:cNvPr>
          <p:cNvGrpSpPr/>
          <p:nvPr/>
        </p:nvGrpSpPr>
        <p:grpSpPr>
          <a:xfrm>
            <a:off x="7993857" y="3136066"/>
            <a:ext cx="280984" cy="236689"/>
            <a:chOff x="1873254" y="4178249"/>
            <a:chExt cx="374645" cy="315586"/>
          </a:xfrm>
        </p:grpSpPr>
        <p:sp>
          <p:nvSpPr>
            <p:cNvPr id="320" name="TextBox 319">
              <a:extLst>
                <a:ext uri="{FF2B5EF4-FFF2-40B4-BE49-F238E27FC236}">
                  <a16:creationId xmlns:a16="http://schemas.microsoft.com/office/drawing/2014/main" id="{F6FD891D-D5A3-8E48-C1C8-E9335388CCBC}"/>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36</a:t>
              </a:r>
            </a:p>
          </p:txBody>
        </p:sp>
        <p:cxnSp>
          <p:nvCxnSpPr>
            <p:cNvPr id="321" name="Straight Connector 320">
              <a:extLst>
                <a:ext uri="{FF2B5EF4-FFF2-40B4-BE49-F238E27FC236}">
                  <a16:creationId xmlns:a16="http://schemas.microsoft.com/office/drawing/2014/main" id="{99E5D2CC-D076-9302-2CCB-E6B33602A13A}"/>
                </a:ext>
              </a:extLst>
            </p:cNvPr>
            <p:cNvCxnSpPr>
              <a:cxnSpLocks/>
              <a:stCxn id="320"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22" name="Group 321">
            <a:extLst>
              <a:ext uri="{FF2B5EF4-FFF2-40B4-BE49-F238E27FC236}">
                <a16:creationId xmlns:a16="http://schemas.microsoft.com/office/drawing/2014/main" id="{15D47905-7817-0BC4-FE1E-404897C9575F}"/>
              </a:ext>
            </a:extLst>
          </p:cNvPr>
          <p:cNvGrpSpPr/>
          <p:nvPr/>
        </p:nvGrpSpPr>
        <p:grpSpPr>
          <a:xfrm>
            <a:off x="1277899" y="2878288"/>
            <a:ext cx="267534" cy="196208"/>
            <a:chOff x="757249" y="4117000"/>
            <a:chExt cx="356712" cy="261611"/>
          </a:xfrm>
        </p:grpSpPr>
        <p:cxnSp>
          <p:nvCxnSpPr>
            <p:cNvPr id="323" name="Straight Connector 322">
              <a:extLst>
                <a:ext uri="{FF2B5EF4-FFF2-40B4-BE49-F238E27FC236}">
                  <a16:creationId xmlns:a16="http://schemas.microsoft.com/office/drawing/2014/main" id="{317A323F-D883-8086-8187-A40AF7B1C6BA}"/>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24" name="TextBox 323">
              <a:extLst>
                <a:ext uri="{FF2B5EF4-FFF2-40B4-BE49-F238E27FC236}">
                  <a16:creationId xmlns:a16="http://schemas.microsoft.com/office/drawing/2014/main" id="{C3727489-E683-C1AB-F066-9584998D5064}"/>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10</a:t>
              </a:r>
            </a:p>
          </p:txBody>
        </p:sp>
      </p:grpSp>
      <p:grpSp>
        <p:nvGrpSpPr>
          <p:cNvPr id="325" name="Group 324">
            <a:extLst>
              <a:ext uri="{FF2B5EF4-FFF2-40B4-BE49-F238E27FC236}">
                <a16:creationId xmlns:a16="http://schemas.microsoft.com/office/drawing/2014/main" id="{C36752A2-4663-D1A9-3883-347A1EB48CBE}"/>
              </a:ext>
            </a:extLst>
          </p:cNvPr>
          <p:cNvGrpSpPr/>
          <p:nvPr/>
        </p:nvGrpSpPr>
        <p:grpSpPr>
          <a:xfrm>
            <a:off x="1277899" y="2707077"/>
            <a:ext cx="267534" cy="196208"/>
            <a:chOff x="757249" y="4117000"/>
            <a:chExt cx="356712" cy="261611"/>
          </a:xfrm>
        </p:grpSpPr>
        <p:cxnSp>
          <p:nvCxnSpPr>
            <p:cNvPr id="326" name="Straight Connector 325">
              <a:extLst>
                <a:ext uri="{FF2B5EF4-FFF2-40B4-BE49-F238E27FC236}">
                  <a16:creationId xmlns:a16="http://schemas.microsoft.com/office/drawing/2014/main" id="{B8C8F3A9-A7EC-44F8-ADC6-4E5C282DC909}"/>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27" name="TextBox 326">
              <a:extLst>
                <a:ext uri="{FF2B5EF4-FFF2-40B4-BE49-F238E27FC236}">
                  <a16:creationId xmlns:a16="http://schemas.microsoft.com/office/drawing/2014/main" id="{D130C592-CCB4-3C03-F54A-33C2B36CAEC7}"/>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20</a:t>
              </a:r>
            </a:p>
          </p:txBody>
        </p:sp>
      </p:grpSp>
      <p:grpSp>
        <p:nvGrpSpPr>
          <p:cNvPr id="328" name="Group 327">
            <a:extLst>
              <a:ext uri="{FF2B5EF4-FFF2-40B4-BE49-F238E27FC236}">
                <a16:creationId xmlns:a16="http://schemas.microsoft.com/office/drawing/2014/main" id="{BA080357-71AA-0119-1CF1-0E6E124EAA59}"/>
              </a:ext>
            </a:extLst>
          </p:cNvPr>
          <p:cNvGrpSpPr/>
          <p:nvPr/>
        </p:nvGrpSpPr>
        <p:grpSpPr>
          <a:xfrm>
            <a:off x="1277899" y="2535864"/>
            <a:ext cx="267534" cy="196208"/>
            <a:chOff x="757249" y="4117000"/>
            <a:chExt cx="356712" cy="261611"/>
          </a:xfrm>
        </p:grpSpPr>
        <p:cxnSp>
          <p:nvCxnSpPr>
            <p:cNvPr id="329" name="Straight Connector 328">
              <a:extLst>
                <a:ext uri="{FF2B5EF4-FFF2-40B4-BE49-F238E27FC236}">
                  <a16:creationId xmlns:a16="http://schemas.microsoft.com/office/drawing/2014/main" id="{09C8DFFB-2288-BB09-2265-6D22EA896BCA}"/>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30" name="TextBox 329">
              <a:extLst>
                <a:ext uri="{FF2B5EF4-FFF2-40B4-BE49-F238E27FC236}">
                  <a16:creationId xmlns:a16="http://schemas.microsoft.com/office/drawing/2014/main" id="{ACC82BFB-3100-8A7D-3A13-900D8A322E44}"/>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30</a:t>
              </a:r>
            </a:p>
          </p:txBody>
        </p:sp>
      </p:grpSp>
      <p:grpSp>
        <p:nvGrpSpPr>
          <p:cNvPr id="331" name="Group 330">
            <a:extLst>
              <a:ext uri="{FF2B5EF4-FFF2-40B4-BE49-F238E27FC236}">
                <a16:creationId xmlns:a16="http://schemas.microsoft.com/office/drawing/2014/main" id="{3927C2FF-9593-237B-E727-0340D10F42DD}"/>
              </a:ext>
            </a:extLst>
          </p:cNvPr>
          <p:cNvGrpSpPr/>
          <p:nvPr/>
        </p:nvGrpSpPr>
        <p:grpSpPr>
          <a:xfrm>
            <a:off x="1277899" y="2364653"/>
            <a:ext cx="267534" cy="196208"/>
            <a:chOff x="757249" y="4117000"/>
            <a:chExt cx="356712" cy="261611"/>
          </a:xfrm>
        </p:grpSpPr>
        <p:cxnSp>
          <p:nvCxnSpPr>
            <p:cNvPr id="332" name="Straight Connector 331">
              <a:extLst>
                <a:ext uri="{FF2B5EF4-FFF2-40B4-BE49-F238E27FC236}">
                  <a16:creationId xmlns:a16="http://schemas.microsoft.com/office/drawing/2014/main" id="{BB4ADB03-662C-4832-14EA-BDD2D5316048}"/>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33" name="TextBox 332">
              <a:extLst>
                <a:ext uri="{FF2B5EF4-FFF2-40B4-BE49-F238E27FC236}">
                  <a16:creationId xmlns:a16="http://schemas.microsoft.com/office/drawing/2014/main" id="{52F8B75B-0ECD-5C44-69CA-D36A31B44A7F}"/>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40</a:t>
              </a:r>
            </a:p>
          </p:txBody>
        </p:sp>
      </p:grpSp>
      <p:grpSp>
        <p:nvGrpSpPr>
          <p:cNvPr id="334" name="Group 333">
            <a:extLst>
              <a:ext uri="{FF2B5EF4-FFF2-40B4-BE49-F238E27FC236}">
                <a16:creationId xmlns:a16="http://schemas.microsoft.com/office/drawing/2014/main" id="{EF13DB81-7258-23C8-E9FA-E714C29A7B0E}"/>
              </a:ext>
            </a:extLst>
          </p:cNvPr>
          <p:cNvGrpSpPr/>
          <p:nvPr/>
        </p:nvGrpSpPr>
        <p:grpSpPr>
          <a:xfrm>
            <a:off x="1277899" y="2193441"/>
            <a:ext cx="267534" cy="196208"/>
            <a:chOff x="757249" y="4117000"/>
            <a:chExt cx="356712" cy="261611"/>
          </a:xfrm>
        </p:grpSpPr>
        <p:cxnSp>
          <p:nvCxnSpPr>
            <p:cNvPr id="335" name="Straight Connector 334">
              <a:extLst>
                <a:ext uri="{FF2B5EF4-FFF2-40B4-BE49-F238E27FC236}">
                  <a16:creationId xmlns:a16="http://schemas.microsoft.com/office/drawing/2014/main" id="{D6D47518-FD1E-1D3D-8AA0-F29414A3D981}"/>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36" name="TextBox 335">
              <a:extLst>
                <a:ext uri="{FF2B5EF4-FFF2-40B4-BE49-F238E27FC236}">
                  <a16:creationId xmlns:a16="http://schemas.microsoft.com/office/drawing/2014/main" id="{8BE9A6A1-54AB-2D5C-A1C0-40DBEDC13806}"/>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50</a:t>
              </a:r>
            </a:p>
          </p:txBody>
        </p:sp>
      </p:grpSp>
      <p:grpSp>
        <p:nvGrpSpPr>
          <p:cNvPr id="337" name="Group 336">
            <a:extLst>
              <a:ext uri="{FF2B5EF4-FFF2-40B4-BE49-F238E27FC236}">
                <a16:creationId xmlns:a16="http://schemas.microsoft.com/office/drawing/2014/main" id="{2029FAF5-62C0-FECB-2DC1-EF7771DDAE6F}"/>
              </a:ext>
            </a:extLst>
          </p:cNvPr>
          <p:cNvGrpSpPr/>
          <p:nvPr/>
        </p:nvGrpSpPr>
        <p:grpSpPr>
          <a:xfrm>
            <a:off x="1277899" y="2022230"/>
            <a:ext cx="267534" cy="196208"/>
            <a:chOff x="757249" y="4117000"/>
            <a:chExt cx="356712" cy="261611"/>
          </a:xfrm>
        </p:grpSpPr>
        <p:cxnSp>
          <p:nvCxnSpPr>
            <p:cNvPr id="338" name="Straight Connector 337">
              <a:extLst>
                <a:ext uri="{FF2B5EF4-FFF2-40B4-BE49-F238E27FC236}">
                  <a16:creationId xmlns:a16="http://schemas.microsoft.com/office/drawing/2014/main" id="{EDC314FE-00BE-9429-3031-AD0E06C25001}"/>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39" name="TextBox 338">
              <a:extLst>
                <a:ext uri="{FF2B5EF4-FFF2-40B4-BE49-F238E27FC236}">
                  <a16:creationId xmlns:a16="http://schemas.microsoft.com/office/drawing/2014/main" id="{69755EB8-E9F3-8F97-C697-1B9993BB547F}"/>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60</a:t>
              </a:r>
            </a:p>
          </p:txBody>
        </p:sp>
      </p:grpSp>
      <p:grpSp>
        <p:nvGrpSpPr>
          <p:cNvPr id="340" name="Group 339">
            <a:extLst>
              <a:ext uri="{FF2B5EF4-FFF2-40B4-BE49-F238E27FC236}">
                <a16:creationId xmlns:a16="http://schemas.microsoft.com/office/drawing/2014/main" id="{715B5B69-3CC5-C58B-7FDD-F945862F9C17}"/>
              </a:ext>
            </a:extLst>
          </p:cNvPr>
          <p:cNvGrpSpPr/>
          <p:nvPr/>
        </p:nvGrpSpPr>
        <p:grpSpPr>
          <a:xfrm>
            <a:off x="1277899" y="1851018"/>
            <a:ext cx="267534" cy="196208"/>
            <a:chOff x="757249" y="4117000"/>
            <a:chExt cx="356712" cy="261611"/>
          </a:xfrm>
        </p:grpSpPr>
        <p:cxnSp>
          <p:nvCxnSpPr>
            <p:cNvPr id="341" name="Straight Connector 340">
              <a:extLst>
                <a:ext uri="{FF2B5EF4-FFF2-40B4-BE49-F238E27FC236}">
                  <a16:creationId xmlns:a16="http://schemas.microsoft.com/office/drawing/2014/main" id="{06A2000A-FCA1-9B03-68A2-928B4BEB8F5B}"/>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42" name="TextBox 341">
              <a:extLst>
                <a:ext uri="{FF2B5EF4-FFF2-40B4-BE49-F238E27FC236}">
                  <a16:creationId xmlns:a16="http://schemas.microsoft.com/office/drawing/2014/main" id="{A30007AE-BCB1-4F46-FD30-7B4F92C6CB35}"/>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70</a:t>
              </a:r>
            </a:p>
          </p:txBody>
        </p:sp>
      </p:grpSp>
      <p:grpSp>
        <p:nvGrpSpPr>
          <p:cNvPr id="343" name="Group 342">
            <a:extLst>
              <a:ext uri="{FF2B5EF4-FFF2-40B4-BE49-F238E27FC236}">
                <a16:creationId xmlns:a16="http://schemas.microsoft.com/office/drawing/2014/main" id="{834B2D7D-95CC-FB93-AED3-C57824480C24}"/>
              </a:ext>
            </a:extLst>
          </p:cNvPr>
          <p:cNvGrpSpPr/>
          <p:nvPr/>
        </p:nvGrpSpPr>
        <p:grpSpPr>
          <a:xfrm>
            <a:off x="1277899" y="1679806"/>
            <a:ext cx="267534" cy="196208"/>
            <a:chOff x="757249" y="4117000"/>
            <a:chExt cx="356712" cy="261611"/>
          </a:xfrm>
        </p:grpSpPr>
        <p:cxnSp>
          <p:nvCxnSpPr>
            <p:cNvPr id="344" name="Straight Connector 343">
              <a:extLst>
                <a:ext uri="{FF2B5EF4-FFF2-40B4-BE49-F238E27FC236}">
                  <a16:creationId xmlns:a16="http://schemas.microsoft.com/office/drawing/2014/main" id="{D6F5014A-AFB0-29CC-3D6F-DF9640501533}"/>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45" name="TextBox 344">
              <a:extLst>
                <a:ext uri="{FF2B5EF4-FFF2-40B4-BE49-F238E27FC236}">
                  <a16:creationId xmlns:a16="http://schemas.microsoft.com/office/drawing/2014/main" id="{84295468-A91F-F142-3F95-B1AC1FF0C4D1}"/>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80</a:t>
              </a:r>
            </a:p>
          </p:txBody>
        </p:sp>
      </p:grpSp>
      <p:grpSp>
        <p:nvGrpSpPr>
          <p:cNvPr id="346" name="Group 345">
            <a:extLst>
              <a:ext uri="{FF2B5EF4-FFF2-40B4-BE49-F238E27FC236}">
                <a16:creationId xmlns:a16="http://schemas.microsoft.com/office/drawing/2014/main" id="{BBBFF408-196D-1D4B-C10A-8B0DA181CCC0}"/>
              </a:ext>
            </a:extLst>
          </p:cNvPr>
          <p:cNvGrpSpPr/>
          <p:nvPr/>
        </p:nvGrpSpPr>
        <p:grpSpPr>
          <a:xfrm>
            <a:off x="1277899" y="1508595"/>
            <a:ext cx="267534" cy="196208"/>
            <a:chOff x="757249" y="4117000"/>
            <a:chExt cx="356712" cy="261611"/>
          </a:xfrm>
        </p:grpSpPr>
        <p:cxnSp>
          <p:nvCxnSpPr>
            <p:cNvPr id="347" name="Straight Connector 346">
              <a:extLst>
                <a:ext uri="{FF2B5EF4-FFF2-40B4-BE49-F238E27FC236}">
                  <a16:creationId xmlns:a16="http://schemas.microsoft.com/office/drawing/2014/main" id="{23F7C292-A451-F1D3-D26C-BD812789F8ED}"/>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48" name="TextBox 347">
              <a:extLst>
                <a:ext uri="{FF2B5EF4-FFF2-40B4-BE49-F238E27FC236}">
                  <a16:creationId xmlns:a16="http://schemas.microsoft.com/office/drawing/2014/main" id="{3155AF69-6CAD-0673-BBC8-24A971849F5C}"/>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90</a:t>
              </a:r>
            </a:p>
          </p:txBody>
        </p:sp>
      </p:grpSp>
      <p:grpSp>
        <p:nvGrpSpPr>
          <p:cNvPr id="349" name="Group 348">
            <a:extLst>
              <a:ext uri="{FF2B5EF4-FFF2-40B4-BE49-F238E27FC236}">
                <a16:creationId xmlns:a16="http://schemas.microsoft.com/office/drawing/2014/main" id="{5CD07009-E6D3-34DE-695C-995F1317C860}"/>
              </a:ext>
            </a:extLst>
          </p:cNvPr>
          <p:cNvGrpSpPr/>
          <p:nvPr/>
        </p:nvGrpSpPr>
        <p:grpSpPr>
          <a:xfrm>
            <a:off x="1205171" y="1337383"/>
            <a:ext cx="340262" cy="196208"/>
            <a:chOff x="660278" y="4117000"/>
            <a:chExt cx="453683" cy="261611"/>
          </a:xfrm>
        </p:grpSpPr>
        <p:cxnSp>
          <p:nvCxnSpPr>
            <p:cNvPr id="350" name="Straight Connector 349">
              <a:extLst>
                <a:ext uri="{FF2B5EF4-FFF2-40B4-BE49-F238E27FC236}">
                  <a16:creationId xmlns:a16="http://schemas.microsoft.com/office/drawing/2014/main" id="{D016CC65-C04E-4586-6819-A865C2D79408}"/>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51" name="TextBox 350">
              <a:extLst>
                <a:ext uri="{FF2B5EF4-FFF2-40B4-BE49-F238E27FC236}">
                  <a16:creationId xmlns:a16="http://schemas.microsoft.com/office/drawing/2014/main" id="{B1EF1CCB-D1D7-4FC2-2EA0-E532FDD2AE08}"/>
                </a:ext>
              </a:extLst>
            </p:cNvPr>
            <p:cNvSpPr txBox="1"/>
            <p:nvPr/>
          </p:nvSpPr>
          <p:spPr>
            <a:xfrm>
              <a:off x="660278" y="4117000"/>
              <a:ext cx="397730" cy="261611"/>
            </a:xfrm>
            <a:prstGeom prst="rect">
              <a:avLst/>
            </a:prstGeom>
            <a:ln w="12700">
              <a:noFill/>
            </a:ln>
          </p:spPr>
          <p:style>
            <a:lnRef idx="1">
              <a:schemeClr val="accent1"/>
            </a:lnRef>
            <a:fillRef idx="0">
              <a:schemeClr val="accent1"/>
            </a:fillRef>
            <a:effectRef idx="0">
              <a:schemeClr val="accent1"/>
            </a:effectRef>
            <a:fontRef idx="minor">
              <a:schemeClr val="tx1"/>
            </a:fontRef>
          </p:style>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rPr>
                <a:t>100</a:t>
              </a:r>
            </a:p>
          </p:txBody>
        </p:sp>
      </p:grpSp>
      <p:grpSp>
        <p:nvGrpSpPr>
          <p:cNvPr id="352" name="Group 351">
            <a:extLst>
              <a:ext uri="{FF2B5EF4-FFF2-40B4-BE49-F238E27FC236}">
                <a16:creationId xmlns:a16="http://schemas.microsoft.com/office/drawing/2014/main" id="{58366898-14AB-1F9E-0BAF-6A1B21A6EB33}"/>
              </a:ext>
            </a:extLst>
          </p:cNvPr>
          <p:cNvGrpSpPr/>
          <p:nvPr/>
        </p:nvGrpSpPr>
        <p:grpSpPr>
          <a:xfrm>
            <a:off x="1277899" y="3049502"/>
            <a:ext cx="7034774" cy="196208"/>
            <a:chOff x="757249" y="4117000"/>
            <a:chExt cx="9379699" cy="261611"/>
          </a:xfrm>
        </p:grpSpPr>
        <p:cxnSp>
          <p:nvCxnSpPr>
            <p:cNvPr id="353" name="Straight Connector 352">
              <a:extLst>
                <a:ext uri="{FF2B5EF4-FFF2-40B4-BE49-F238E27FC236}">
                  <a16:creationId xmlns:a16="http://schemas.microsoft.com/office/drawing/2014/main" id="{4BA8C51B-E9C9-2945-88CF-98F9892A125D}"/>
                </a:ext>
              </a:extLst>
            </p:cNvPr>
            <p:cNvCxnSpPr>
              <a:cxnSpLocks/>
            </p:cNvCxnSpPr>
            <p:nvPr/>
          </p:nvCxnSpPr>
          <p:spPr>
            <a:xfrm>
              <a:off x="1059986" y="4232416"/>
              <a:ext cx="9076962" cy="0"/>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354" name="TextBox 353">
              <a:extLst>
                <a:ext uri="{FF2B5EF4-FFF2-40B4-BE49-F238E27FC236}">
                  <a16:creationId xmlns:a16="http://schemas.microsoft.com/office/drawing/2014/main" id="{E54EBAD2-B934-A0A4-CAD8-5584D5499D61}"/>
                </a:ext>
              </a:extLst>
            </p:cNvPr>
            <p:cNvSpPr txBox="1"/>
            <p:nvPr/>
          </p:nvSpPr>
          <p:spPr>
            <a:xfrm>
              <a:off x="757249" y="4117000"/>
              <a:ext cx="300757" cy="261611"/>
            </a:xfrm>
            <a:prstGeom prst="rect">
              <a:avLst/>
            </a:prstGeom>
            <a:noFill/>
            <a:ln w="9525">
              <a:noFill/>
            </a:ln>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0</a:t>
              </a:r>
            </a:p>
          </p:txBody>
        </p:sp>
      </p:grpSp>
      <p:grpSp>
        <p:nvGrpSpPr>
          <p:cNvPr id="355" name="Group 354">
            <a:extLst>
              <a:ext uri="{FF2B5EF4-FFF2-40B4-BE49-F238E27FC236}">
                <a16:creationId xmlns:a16="http://schemas.microsoft.com/office/drawing/2014/main" id="{1441921F-807E-DA66-EC36-1FA0AC7CBEDD}"/>
              </a:ext>
            </a:extLst>
          </p:cNvPr>
          <p:cNvGrpSpPr/>
          <p:nvPr/>
        </p:nvGrpSpPr>
        <p:grpSpPr>
          <a:xfrm>
            <a:off x="1525193" y="1400036"/>
            <a:ext cx="6420600" cy="1706266"/>
            <a:chOff x="2023631" y="1879979"/>
            <a:chExt cx="8561282" cy="2275021"/>
          </a:xfrm>
          <a:solidFill>
            <a:srgbClr val="34B4A7"/>
          </a:solidFill>
        </p:grpSpPr>
        <p:sp>
          <p:nvSpPr>
            <p:cNvPr id="356" name="Freeform 356">
              <a:extLst>
                <a:ext uri="{FF2B5EF4-FFF2-40B4-BE49-F238E27FC236}">
                  <a16:creationId xmlns:a16="http://schemas.microsoft.com/office/drawing/2014/main" id="{DAED74E6-8E35-0FD7-D18B-EC943E68D209}"/>
                </a:ext>
              </a:extLst>
            </p:cNvPr>
            <p:cNvSpPr>
              <a:spLocks/>
            </p:cNvSpPr>
            <p:nvPr/>
          </p:nvSpPr>
          <p:spPr>
            <a:xfrm>
              <a:off x="2023631" y="1879979"/>
              <a:ext cx="72000" cy="72000"/>
            </a:xfrm>
            <a:custGeom>
              <a:avLst/>
              <a:gdLst>
                <a:gd name="connsiteX0" fmla="*/ 76001 w 76000"/>
                <a:gd name="connsiteY0" fmla="*/ 20173 h 40430"/>
                <a:gd name="connsiteX1" fmla="*/ 38159 w 76000"/>
                <a:gd name="connsiteY1" fmla="*/ 0 h 40430"/>
                <a:gd name="connsiteX2" fmla="*/ 0 w 76000"/>
                <a:gd name="connsiteY2" fmla="*/ 20173 h 40430"/>
                <a:gd name="connsiteX3" fmla="*/ 38159 w 76000"/>
                <a:gd name="connsiteY3" fmla="*/ 40431 h 40430"/>
                <a:gd name="connsiteX4" fmla="*/ 76001 w 76000"/>
                <a:gd name="connsiteY4" fmla="*/ 20173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173"/>
                  </a:moveTo>
                  <a:cubicBezTo>
                    <a:pt x="76001" y="9078"/>
                    <a:pt x="59059" y="0"/>
                    <a:pt x="38159" y="0"/>
                  </a:cubicBezTo>
                  <a:cubicBezTo>
                    <a:pt x="17259" y="0"/>
                    <a:pt x="0" y="9078"/>
                    <a:pt x="0" y="20173"/>
                  </a:cubicBezTo>
                  <a:cubicBezTo>
                    <a:pt x="0" y="31269"/>
                    <a:pt x="17100" y="40431"/>
                    <a:pt x="38159" y="40431"/>
                  </a:cubicBezTo>
                  <a:cubicBezTo>
                    <a:pt x="59217" y="40431"/>
                    <a:pt x="76001" y="31353"/>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57" name="Freeform 357">
              <a:extLst>
                <a:ext uri="{FF2B5EF4-FFF2-40B4-BE49-F238E27FC236}">
                  <a16:creationId xmlns:a16="http://schemas.microsoft.com/office/drawing/2014/main" id="{FB6AF9A2-ABFF-BDD2-4747-466FEF7FBAB7}"/>
                </a:ext>
              </a:extLst>
            </p:cNvPr>
            <p:cNvSpPr>
              <a:spLocks/>
            </p:cNvSpPr>
            <p:nvPr/>
          </p:nvSpPr>
          <p:spPr>
            <a:xfrm>
              <a:off x="2023631" y="1879979"/>
              <a:ext cx="72000" cy="72000"/>
            </a:xfrm>
            <a:custGeom>
              <a:avLst/>
              <a:gdLst>
                <a:gd name="connsiteX0" fmla="*/ 76001 w 76000"/>
                <a:gd name="connsiteY0" fmla="*/ 20173 h 40430"/>
                <a:gd name="connsiteX1" fmla="*/ 38159 w 76000"/>
                <a:gd name="connsiteY1" fmla="*/ 0 h 40430"/>
                <a:gd name="connsiteX2" fmla="*/ 0 w 76000"/>
                <a:gd name="connsiteY2" fmla="*/ 20173 h 40430"/>
                <a:gd name="connsiteX3" fmla="*/ 38159 w 76000"/>
                <a:gd name="connsiteY3" fmla="*/ 40431 h 40430"/>
                <a:gd name="connsiteX4" fmla="*/ 76001 w 76000"/>
                <a:gd name="connsiteY4" fmla="*/ 20173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173"/>
                  </a:moveTo>
                  <a:cubicBezTo>
                    <a:pt x="76001" y="9078"/>
                    <a:pt x="59059" y="0"/>
                    <a:pt x="38159" y="0"/>
                  </a:cubicBezTo>
                  <a:cubicBezTo>
                    <a:pt x="17259" y="0"/>
                    <a:pt x="0" y="9078"/>
                    <a:pt x="0" y="20173"/>
                  </a:cubicBezTo>
                  <a:cubicBezTo>
                    <a:pt x="0" y="31269"/>
                    <a:pt x="17100" y="40431"/>
                    <a:pt x="38159" y="40431"/>
                  </a:cubicBezTo>
                  <a:cubicBezTo>
                    <a:pt x="59217" y="40431"/>
                    <a:pt x="76001" y="31353"/>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58" name="Freeform 358">
              <a:extLst>
                <a:ext uri="{FF2B5EF4-FFF2-40B4-BE49-F238E27FC236}">
                  <a16:creationId xmlns:a16="http://schemas.microsoft.com/office/drawing/2014/main" id="{296124B6-4827-0F73-8A5A-AF6F9BE463B4}"/>
                </a:ext>
              </a:extLst>
            </p:cNvPr>
            <p:cNvSpPr>
              <a:spLocks/>
            </p:cNvSpPr>
            <p:nvPr/>
          </p:nvSpPr>
          <p:spPr>
            <a:xfrm>
              <a:off x="2023631" y="1879979"/>
              <a:ext cx="72000" cy="72000"/>
            </a:xfrm>
            <a:custGeom>
              <a:avLst/>
              <a:gdLst>
                <a:gd name="connsiteX0" fmla="*/ 76001 w 76000"/>
                <a:gd name="connsiteY0" fmla="*/ 20173 h 40430"/>
                <a:gd name="connsiteX1" fmla="*/ 38159 w 76000"/>
                <a:gd name="connsiteY1" fmla="*/ 0 h 40430"/>
                <a:gd name="connsiteX2" fmla="*/ 0 w 76000"/>
                <a:gd name="connsiteY2" fmla="*/ 20173 h 40430"/>
                <a:gd name="connsiteX3" fmla="*/ 38159 w 76000"/>
                <a:gd name="connsiteY3" fmla="*/ 40431 h 40430"/>
                <a:gd name="connsiteX4" fmla="*/ 76001 w 76000"/>
                <a:gd name="connsiteY4" fmla="*/ 20173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173"/>
                  </a:moveTo>
                  <a:cubicBezTo>
                    <a:pt x="76001" y="9078"/>
                    <a:pt x="59059" y="0"/>
                    <a:pt x="38159" y="0"/>
                  </a:cubicBezTo>
                  <a:cubicBezTo>
                    <a:pt x="17259" y="0"/>
                    <a:pt x="0" y="9078"/>
                    <a:pt x="0" y="20173"/>
                  </a:cubicBezTo>
                  <a:cubicBezTo>
                    <a:pt x="0" y="31269"/>
                    <a:pt x="17100" y="40431"/>
                    <a:pt x="38159" y="40431"/>
                  </a:cubicBezTo>
                  <a:cubicBezTo>
                    <a:pt x="59217" y="40431"/>
                    <a:pt x="76001" y="31353"/>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59" name="Freeform 359">
              <a:extLst>
                <a:ext uri="{FF2B5EF4-FFF2-40B4-BE49-F238E27FC236}">
                  <a16:creationId xmlns:a16="http://schemas.microsoft.com/office/drawing/2014/main" id="{CF07B0B5-4D80-A7B5-5B4A-72D0F4841C62}"/>
                </a:ext>
              </a:extLst>
            </p:cNvPr>
            <p:cNvSpPr>
              <a:spLocks/>
            </p:cNvSpPr>
            <p:nvPr/>
          </p:nvSpPr>
          <p:spPr>
            <a:xfrm>
              <a:off x="2023631" y="1879979"/>
              <a:ext cx="72000" cy="72000"/>
            </a:xfrm>
            <a:custGeom>
              <a:avLst/>
              <a:gdLst>
                <a:gd name="connsiteX0" fmla="*/ 76001 w 76000"/>
                <a:gd name="connsiteY0" fmla="*/ 20173 h 40430"/>
                <a:gd name="connsiteX1" fmla="*/ 38159 w 76000"/>
                <a:gd name="connsiteY1" fmla="*/ 0 h 40430"/>
                <a:gd name="connsiteX2" fmla="*/ 0 w 76000"/>
                <a:gd name="connsiteY2" fmla="*/ 20173 h 40430"/>
                <a:gd name="connsiteX3" fmla="*/ 38159 w 76000"/>
                <a:gd name="connsiteY3" fmla="*/ 40431 h 40430"/>
                <a:gd name="connsiteX4" fmla="*/ 76001 w 76000"/>
                <a:gd name="connsiteY4" fmla="*/ 20173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173"/>
                  </a:moveTo>
                  <a:cubicBezTo>
                    <a:pt x="76001" y="9078"/>
                    <a:pt x="59059" y="0"/>
                    <a:pt x="38159" y="0"/>
                  </a:cubicBezTo>
                  <a:cubicBezTo>
                    <a:pt x="17259" y="0"/>
                    <a:pt x="0" y="9078"/>
                    <a:pt x="0" y="20173"/>
                  </a:cubicBezTo>
                  <a:cubicBezTo>
                    <a:pt x="0" y="31269"/>
                    <a:pt x="17100" y="40431"/>
                    <a:pt x="38159" y="40431"/>
                  </a:cubicBezTo>
                  <a:cubicBezTo>
                    <a:pt x="59217" y="40431"/>
                    <a:pt x="76001" y="31353"/>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0" name="Freeform 360">
              <a:extLst>
                <a:ext uri="{FF2B5EF4-FFF2-40B4-BE49-F238E27FC236}">
                  <a16:creationId xmlns:a16="http://schemas.microsoft.com/office/drawing/2014/main" id="{1CD530A1-A477-2C22-B409-06130A049555}"/>
                </a:ext>
              </a:extLst>
            </p:cNvPr>
            <p:cNvSpPr>
              <a:spLocks/>
            </p:cNvSpPr>
            <p:nvPr/>
          </p:nvSpPr>
          <p:spPr>
            <a:xfrm>
              <a:off x="2023631" y="1879979"/>
              <a:ext cx="72000" cy="72000"/>
            </a:xfrm>
            <a:custGeom>
              <a:avLst/>
              <a:gdLst>
                <a:gd name="connsiteX0" fmla="*/ 76001 w 76000"/>
                <a:gd name="connsiteY0" fmla="*/ 20173 h 40430"/>
                <a:gd name="connsiteX1" fmla="*/ 38159 w 76000"/>
                <a:gd name="connsiteY1" fmla="*/ 0 h 40430"/>
                <a:gd name="connsiteX2" fmla="*/ 0 w 76000"/>
                <a:gd name="connsiteY2" fmla="*/ 20173 h 40430"/>
                <a:gd name="connsiteX3" fmla="*/ 38159 w 76000"/>
                <a:gd name="connsiteY3" fmla="*/ 40431 h 40430"/>
                <a:gd name="connsiteX4" fmla="*/ 76001 w 76000"/>
                <a:gd name="connsiteY4" fmla="*/ 20173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173"/>
                  </a:moveTo>
                  <a:cubicBezTo>
                    <a:pt x="76001" y="9078"/>
                    <a:pt x="59059" y="0"/>
                    <a:pt x="38159" y="0"/>
                  </a:cubicBezTo>
                  <a:cubicBezTo>
                    <a:pt x="17259" y="0"/>
                    <a:pt x="0" y="9078"/>
                    <a:pt x="0" y="20173"/>
                  </a:cubicBezTo>
                  <a:cubicBezTo>
                    <a:pt x="0" y="31269"/>
                    <a:pt x="17100" y="40431"/>
                    <a:pt x="38159" y="40431"/>
                  </a:cubicBezTo>
                  <a:cubicBezTo>
                    <a:pt x="59217" y="40431"/>
                    <a:pt x="76001" y="31353"/>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1" name="Freeform 361">
              <a:extLst>
                <a:ext uri="{FF2B5EF4-FFF2-40B4-BE49-F238E27FC236}">
                  <a16:creationId xmlns:a16="http://schemas.microsoft.com/office/drawing/2014/main" id="{43C7D65C-C6C2-BAF7-FF4A-A32B6DBFC4EC}"/>
                </a:ext>
              </a:extLst>
            </p:cNvPr>
            <p:cNvSpPr>
              <a:spLocks/>
            </p:cNvSpPr>
            <p:nvPr/>
          </p:nvSpPr>
          <p:spPr>
            <a:xfrm>
              <a:off x="2304992" y="1972860"/>
              <a:ext cx="72000" cy="72000"/>
            </a:xfrm>
            <a:custGeom>
              <a:avLst/>
              <a:gdLst>
                <a:gd name="connsiteX0" fmla="*/ 75842 w 75842"/>
                <a:gd name="connsiteY0" fmla="*/ 20173 h 40262"/>
                <a:gd name="connsiteX1" fmla="*/ 37842 w 75842"/>
                <a:gd name="connsiteY1" fmla="*/ 0 h 40262"/>
                <a:gd name="connsiteX2" fmla="*/ 0 w 75842"/>
                <a:gd name="connsiteY2" fmla="*/ 20173 h 40262"/>
                <a:gd name="connsiteX3" fmla="*/ 37842 w 75842"/>
                <a:gd name="connsiteY3" fmla="*/ 40263 h 40262"/>
                <a:gd name="connsiteX4" fmla="*/ 75842 w 75842"/>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262">
                  <a:moveTo>
                    <a:pt x="75842" y="20173"/>
                  </a:moveTo>
                  <a:cubicBezTo>
                    <a:pt x="75842" y="8994"/>
                    <a:pt x="58901" y="0"/>
                    <a:pt x="37842" y="0"/>
                  </a:cubicBezTo>
                  <a:cubicBezTo>
                    <a:pt x="16783" y="0"/>
                    <a:pt x="0" y="8994"/>
                    <a:pt x="0" y="20173"/>
                  </a:cubicBezTo>
                  <a:cubicBezTo>
                    <a:pt x="0" y="31353"/>
                    <a:pt x="16942" y="40263"/>
                    <a:pt x="37842" y="40263"/>
                  </a:cubicBezTo>
                  <a:cubicBezTo>
                    <a:pt x="58742" y="40263"/>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2" name="Freeform 362">
              <a:extLst>
                <a:ext uri="{FF2B5EF4-FFF2-40B4-BE49-F238E27FC236}">
                  <a16:creationId xmlns:a16="http://schemas.microsoft.com/office/drawing/2014/main" id="{CA0510CB-C22F-C71C-E5D9-58CB072B30C4}"/>
                </a:ext>
              </a:extLst>
            </p:cNvPr>
            <p:cNvSpPr>
              <a:spLocks/>
            </p:cNvSpPr>
            <p:nvPr/>
          </p:nvSpPr>
          <p:spPr>
            <a:xfrm>
              <a:off x="2304992" y="1972860"/>
              <a:ext cx="72000" cy="72000"/>
            </a:xfrm>
            <a:custGeom>
              <a:avLst/>
              <a:gdLst>
                <a:gd name="connsiteX0" fmla="*/ 75842 w 75842"/>
                <a:gd name="connsiteY0" fmla="*/ 20173 h 40262"/>
                <a:gd name="connsiteX1" fmla="*/ 37842 w 75842"/>
                <a:gd name="connsiteY1" fmla="*/ 0 h 40262"/>
                <a:gd name="connsiteX2" fmla="*/ 0 w 75842"/>
                <a:gd name="connsiteY2" fmla="*/ 20173 h 40262"/>
                <a:gd name="connsiteX3" fmla="*/ 37842 w 75842"/>
                <a:gd name="connsiteY3" fmla="*/ 40263 h 40262"/>
                <a:gd name="connsiteX4" fmla="*/ 75842 w 75842"/>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262">
                  <a:moveTo>
                    <a:pt x="75842" y="20173"/>
                  </a:moveTo>
                  <a:cubicBezTo>
                    <a:pt x="75842" y="8994"/>
                    <a:pt x="58901" y="0"/>
                    <a:pt x="37842" y="0"/>
                  </a:cubicBezTo>
                  <a:cubicBezTo>
                    <a:pt x="16783" y="0"/>
                    <a:pt x="0" y="8994"/>
                    <a:pt x="0" y="20173"/>
                  </a:cubicBezTo>
                  <a:cubicBezTo>
                    <a:pt x="0" y="31353"/>
                    <a:pt x="16942" y="40263"/>
                    <a:pt x="37842" y="40263"/>
                  </a:cubicBezTo>
                  <a:cubicBezTo>
                    <a:pt x="58742" y="40263"/>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3" name="Freeform 363">
              <a:extLst>
                <a:ext uri="{FF2B5EF4-FFF2-40B4-BE49-F238E27FC236}">
                  <a16:creationId xmlns:a16="http://schemas.microsoft.com/office/drawing/2014/main" id="{2AC5CBAD-21E8-F1A1-FD31-C1892A0C12D4}"/>
                </a:ext>
              </a:extLst>
            </p:cNvPr>
            <p:cNvSpPr>
              <a:spLocks/>
            </p:cNvSpPr>
            <p:nvPr/>
          </p:nvSpPr>
          <p:spPr>
            <a:xfrm>
              <a:off x="2312434" y="1988915"/>
              <a:ext cx="72000" cy="72000"/>
            </a:xfrm>
            <a:custGeom>
              <a:avLst/>
              <a:gdLst>
                <a:gd name="connsiteX0" fmla="*/ 76159 w 76159"/>
                <a:gd name="connsiteY0" fmla="*/ 20257 h 40430"/>
                <a:gd name="connsiteX1" fmla="*/ 38000 w 76159"/>
                <a:gd name="connsiteY1" fmla="*/ 0 h 40430"/>
                <a:gd name="connsiteX2" fmla="*/ 0 w 76159"/>
                <a:gd name="connsiteY2" fmla="*/ 20257 h 40430"/>
                <a:gd name="connsiteX3" fmla="*/ 38000 w 76159"/>
                <a:gd name="connsiteY3" fmla="*/ 40431 h 40430"/>
                <a:gd name="connsiteX4" fmla="*/ 76159 w 76159"/>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430">
                  <a:moveTo>
                    <a:pt x="76159" y="20257"/>
                  </a:moveTo>
                  <a:cubicBezTo>
                    <a:pt x="76159" y="9078"/>
                    <a:pt x="59059" y="0"/>
                    <a:pt x="38000" y="0"/>
                  </a:cubicBezTo>
                  <a:cubicBezTo>
                    <a:pt x="16942" y="0"/>
                    <a:pt x="0" y="9078"/>
                    <a:pt x="0" y="20257"/>
                  </a:cubicBezTo>
                  <a:cubicBezTo>
                    <a:pt x="0" y="31437"/>
                    <a:pt x="17100" y="40431"/>
                    <a:pt x="38000" y="40431"/>
                  </a:cubicBezTo>
                  <a:cubicBezTo>
                    <a:pt x="58901" y="40431"/>
                    <a:pt x="76159" y="31353"/>
                    <a:pt x="76159"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4" name="Freeform 364">
              <a:extLst>
                <a:ext uri="{FF2B5EF4-FFF2-40B4-BE49-F238E27FC236}">
                  <a16:creationId xmlns:a16="http://schemas.microsoft.com/office/drawing/2014/main" id="{30F07919-0562-C4C1-2508-1D079EA59A6D}"/>
                </a:ext>
              </a:extLst>
            </p:cNvPr>
            <p:cNvSpPr>
              <a:spLocks/>
            </p:cNvSpPr>
            <p:nvPr/>
          </p:nvSpPr>
          <p:spPr>
            <a:xfrm>
              <a:off x="2320034" y="2009172"/>
              <a:ext cx="72000" cy="72000"/>
            </a:xfrm>
            <a:custGeom>
              <a:avLst/>
              <a:gdLst>
                <a:gd name="connsiteX0" fmla="*/ 76001 w 76000"/>
                <a:gd name="connsiteY0" fmla="*/ 20173 h 40262"/>
                <a:gd name="connsiteX1" fmla="*/ 38159 w 76000"/>
                <a:gd name="connsiteY1" fmla="*/ 0 h 40262"/>
                <a:gd name="connsiteX2" fmla="*/ 0 w 76000"/>
                <a:gd name="connsiteY2" fmla="*/ 20173 h 40262"/>
                <a:gd name="connsiteX3" fmla="*/ 38159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159" y="0"/>
                  </a:cubicBezTo>
                  <a:cubicBezTo>
                    <a:pt x="17259" y="0"/>
                    <a:pt x="0" y="8994"/>
                    <a:pt x="0" y="20173"/>
                  </a:cubicBezTo>
                  <a:cubicBezTo>
                    <a:pt x="0" y="31353"/>
                    <a:pt x="17100" y="40263"/>
                    <a:pt x="38159" y="40263"/>
                  </a:cubicBezTo>
                  <a:cubicBezTo>
                    <a:pt x="59217"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5" name="Freeform 365">
              <a:extLst>
                <a:ext uri="{FF2B5EF4-FFF2-40B4-BE49-F238E27FC236}">
                  <a16:creationId xmlns:a16="http://schemas.microsoft.com/office/drawing/2014/main" id="{F3A916B4-4115-38DE-1FD6-9FB3C510001C}"/>
                </a:ext>
              </a:extLst>
            </p:cNvPr>
            <p:cNvSpPr>
              <a:spLocks/>
            </p:cNvSpPr>
            <p:nvPr/>
          </p:nvSpPr>
          <p:spPr>
            <a:xfrm>
              <a:off x="2327634" y="2033381"/>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6" name="Freeform 366">
              <a:extLst>
                <a:ext uri="{FF2B5EF4-FFF2-40B4-BE49-F238E27FC236}">
                  <a16:creationId xmlns:a16="http://schemas.microsoft.com/office/drawing/2014/main" id="{395979E0-31C5-9F4D-1D6F-A3CF0B30DB75}"/>
                </a:ext>
              </a:extLst>
            </p:cNvPr>
            <p:cNvSpPr>
              <a:spLocks/>
            </p:cNvSpPr>
            <p:nvPr/>
          </p:nvSpPr>
          <p:spPr>
            <a:xfrm>
              <a:off x="2327634" y="2033381"/>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7" name="Freeform 367">
              <a:extLst>
                <a:ext uri="{FF2B5EF4-FFF2-40B4-BE49-F238E27FC236}">
                  <a16:creationId xmlns:a16="http://schemas.microsoft.com/office/drawing/2014/main" id="{943DC3EB-FDD8-26B7-6B8B-0CA84BDCE703}"/>
                </a:ext>
              </a:extLst>
            </p:cNvPr>
            <p:cNvSpPr>
              <a:spLocks/>
            </p:cNvSpPr>
            <p:nvPr/>
          </p:nvSpPr>
          <p:spPr>
            <a:xfrm>
              <a:off x="2335392" y="2061623"/>
              <a:ext cx="72000" cy="72000"/>
            </a:xfrm>
            <a:custGeom>
              <a:avLst/>
              <a:gdLst>
                <a:gd name="connsiteX0" fmla="*/ 76001 w 76000"/>
                <a:gd name="connsiteY0" fmla="*/ 20173 h 40262"/>
                <a:gd name="connsiteX1" fmla="*/ 37842 w 76000"/>
                <a:gd name="connsiteY1" fmla="*/ 0 h 40262"/>
                <a:gd name="connsiteX2" fmla="*/ 0 w 76000"/>
                <a:gd name="connsiteY2" fmla="*/ 20173 h 40262"/>
                <a:gd name="connsiteX3" fmla="*/ 37842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8901" y="0"/>
                    <a:pt x="37842" y="0"/>
                  </a:cubicBezTo>
                  <a:cubicBezTo>
                    <a:pt x="16784" y="0"/>
                    <a:pt x="0" y="8994"/>
                    <a:pt x="0" y="20173"/>
                  </a:cubicBezTo>
                  <a:cubicBezTo>
                    <a:pt x="0" y="31353"/>
                    <a:pt x="16942" y="40263"/>
                    <a:pt x="37842" y="40263"/>
                  </a:cubicBezTo>
                  <a:cubicBezTo>
                    <a:pt x="58742"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8" name="Freeform 368">
              <a:extLst>
                <a:ext uri="{FF2B5EF4-FFF2-40B4-BE49-F238E27FC236}">
                  <a16:creationId xmlns:a16="http://schemas.microsoft.com/office/drawing/2014/main" id="{769D9DE6-BDD8-A17E-D894-D3F3EBE35B6F}"/>
                </a:ext>
              </a:extLst>
            </p:cNvPr>
            <p:cNvSpPr>
              <a:spLocks/>
            </p:cNvSpPr>
            <p:nvPr/>
          </p:nvSpPr>
          <p:spPr>
            <a:xfrm>
              <a:off x="2342834" y="2077762"/>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69" name="Freeform 369">
              <a:extLst>
                <a:ext uri="{FF2B5EF4-FFF2-40B4-BE49-F238E27FC236}">
                  <a16:creationId xmlns:a16="http://schemas.microsoft.com/office/drawing/2014/main" id="{288825EE-BBF9-CA0D-A7A9-03B4B2E1D6B7}"/>
                </a:ext>
              </a:extLst>
            </p:cNvPr>
            <p:cNvSpPr>
              <a:spLocks/>
            </p:cNvSpPr>
            <p:nvPr/>
          </p:nvSpPr>
          <p:spPr>
            <a:xfrm>
              <a:off x="2350434" y="2101886"/>
              <a:ext cx="72000" cy="72000"/>
            </a:xfrm>
            <a:custGeom>
              <a:avLst/>
              <a:gdLst>
                <a:gd name="connsiteX0" fmla="*/ 76001 w 76000"/>
                <a:gd name="connsiteY0" fmla="*/ 20257 h 40430"/>
                <a:gd name="connsiteX1" fmla="*/ 38159 w 76000"/>
                <a:gd name="connsiteY1" fmla="*/ 0 h 40430"/>
                <a:gd name="connsiteX2" fmla="*/ 0 w 76000"/>
                <a:gd name="connsiteY2" fmla="*/ 20257 h 40430"/>
                <a:gd name="connsiteX3" fmla="*/ 38159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159" y="0"/>
                  </a:cubicBezTo>
                  <a:cubicBezTo>
                    <a:pt x="17259" y="0"/>
                    <a:pt x="0" y="9078"/>
                    <a:pt x="0" y="20257"/>
                  </a:cubicBezTo>
                  <a:cubicBezTo>
                    <a:pt x="0" y="31437"/>
                    <a:pt x="17100" y="40431"/>
                    <a:pt x="38159" y="40431"/>
                  </a:cubicBezTo>
                  <a:cubicBezTo>
                    <a:pt x="59217"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0" name="Freeform 370">
              <a:extLst>
                <a:ext uri="{FF2B5EF4-FFF2-40B4-BE49-F238E27FC236}">
                  <a16:creationId xmlns:a16="http://schemas.microsoft.com/office/drawing/2014/main" id="{D53F345A-DAB6-3F90-B9C9-242A694A3D08}"/>
                </a:ext>
              </a:extLst>
            </p:cNvPr>
            <p:cNvSpPr>
              <a:spLocks/>
            </p:cNvSpPr>
            <p:nvPr/>
          </p:nvSpPr>
          <p:spPr>
            <a:xfrm>
              <a:off x="2350434" y="2101886"/>
              <a:ext cx="72000" cy="72000"/>
            </a:xfrm>
            <a:custGeom>
              <a:avLst/>
              <a:gdLst>
                <a:gd name="connsiteX0" fmla="*/ 76001 w 76000"/>
                <a:gd name="connsiteY0" fmla="*/ 20257 h 40430"/>
                <a:gd name="connsiteX1" fmla="*/ 38159 w 76000"/>
                <a:gd name="connsiteY1" fmla="*/ 0 h 40430"/>
                <a:gd name="connsiteX2" fmla="*/ 0 w 76000"/>
                <a:gd name="connsiteY2" fmla="*/ 20257 h 40430"/>
                <a:gd name="connsiteX3" fmla="*/ 38159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159" y="0"/>
                  </a:cubicBezTo>
                  <a:cubicBezTo>
                    <a:pt x="17259" y="0"/>
                    <a:pt x="0" y="9078"/>
                    <a:pt x="0" y="20257"/>
                  </a:cubicBezTo>
                  <a:cubicBezTo>
                    <a:pt x="0" y="31437"/>
                    <a:pt x="17100" y="40431"/>
                    <a:pt x="38159" y="40431"/>
                  </a:cubicBezTo>
                  <a:cubicBezTo>
                    <a:pt x="59217"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1" name="Freeform 371">
              <a:extLst>
                <a:ext uri="{FF2B5EF4-FFF2-40B4-BE49-F238E27FC236}">
                  <a16:creationId xmlns:a16="http://schemas.microsoft.com/office/drawing/2014/main" id="{3E72301C-AE62-8F44-618A-4BC32AB024E7}"/>
                </a:ext>
              </a:extLst>
            </p:cNvPr>
            <p:cNvSpPr>
              <a:spLocks/>
            </p:cNvSpPr>
            <p:nvPr/>
          </p:nvSpPr>
          <p:spPr>
            <a:xfrm>
              <a:off x="2350434" y="2101886"/>
              <a:ext cx="72000" cy="72000"/>
            </a:xfrm>
            <a:custGeom>
              <a:avLst/>
              <a:gdLst>
                <a:gd name="connsiteX0" fmla="*/ 76001 w 76000"/>
                <a:gd name="connsiteY0" fmla="*/ 20257 h 40430"/>
                <a:gd name="connsiteX1" fmla="*/ 38159 w 76000"/>
                <a:gd name="connsiteY1" fmla="*/ 0 h 40430"/>
                <a:gd name="connsiteX2" fmla="*/ 0 w 76000"/>
                <a:gd name="connsiteY2" fmla="*/ 20257 h 40430"/>
                <a:gd name="connsiteX3" fmla="*/ 38159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159" y="0"/>
                  </a:cubicBezTo>
                  <a:cubicBezTo>
                    <a:pt x="17259" y="0"/>
                    <a:pt x="0" y="9078"/>
                    <a:pt x="0" y="20257"/>
                  </a:cubicBezTo>
                  <a:cubicBezTo>
                    <a:pt x="0" y="31437"/>
                    <a:pt x="17100" y="40431"/>
                    <a:pt x="38159" y="40431"/>
                  </a:cubicBezTo>
                  <a:cubicBezTo>
                    <a:pt x="59217"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2" name="Freeform 372">
              <a:extLst>
                <a:ext uri="{FF2B5EF4-FFF2-40B4-BE49-F238E27FC236}">
                  <a16:creationId xmlns:a16="http://schemas.microsoft.com/office/drawing/2014/main" id="{DCB2B4D8-354C-2531-719D-6414117A8DC0}"/>
                </a:ext>
              </a:extLst>
            </p:cNvPr>
            <p:cNvSpPr>
              <a:spLocks/>
            </p:cNvSpPr>
            <p:nvPr/>
          </p:nvSpPr>
          <p:spPr>
            <a:xfrm>
              <a:off x="2358193" y="2182664"/>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3" name="Freeform 373">
              <a:extLst>
                <a:ext uri="{FF2B5EF4-FFF2-40B4-BE49-F238E27FC236}">
                  <a16:creationId xmlns:a16="http://schemas.microsoft.com/office/drawing/2014/main" id="{DCB5F985-BF42-6E33-AEAC-FF53C1F31BC3}"/>
                </a:ext>
              </a:extLst>
            </p:cNvPr>
            <p:cNvSpPr>
              <a:spLocks/>
            </p:cNvSpPr>
            <p:nvPr/>
          </p:nvSpPr>
          <p:spPr>
            <a:xfrm>
              <a:off x="2358193" y="2182664"/>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4" name="Freeform 374">
              <a:extLst>
                <a:ext uri="{FF2B5EF4-FFF2-40B4-BE49-F238E27FC236}">
                  <a16:creationId xmlns:a16="http://schemas.microsoft.com/office/drawing/2014/main" id="{911BB828-C648-3C77-3CB1-F07DACE2BB65}"/>
                </a:ext>
              </a:extLst>
            </p:cNvPr>
            <p:cNvSpPr>
              <a:spLocks/>
            </p:cNvSpPr>
            <p:nvPr/>
          </p:nvSpPr>
          <p:spPr>
            <a:xfrm>
              <a:off x="2358193" y="2182664"/>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5" name="Freeform 375">
              <a:extLst>
                <a:ext uri="{FF2B5EF4-FFF2-40B4-BE49-F238E27FC236}">
                  <a16:creationId xmlns:a16="http://schemas.microsoft.com/office/drawing/2014/main" id="{AD7FE084-BE53-616A-F54C-4641064B451F}"/>
                </a:ext>
              </a:extLst>
            </p:cNvPr>
            <p:cNvSpPr>
              <a:spLocks/>
            </p:cNvSpPr>
            <p:nvPr/>
          </p:nvSpPr>
          <p:spPr>
            <a:xfrm>
              <a:off x="2358193" y="2182664"/>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6" name="Freeform 376">
              <a:extLst>
                <a:ext uri="{FF2B5EF4-FFF2-40B4-BE49-F238E27FC236}">
                  <a16:creationId xmlns:a16="http://schemas.microsoft.com/office/drawing/2014/main" id="{CBDB8E37-C960-BD15-4414-1AEA98CCAE78}"/>
                </a:ext>
              </a:extLst>
            </p:cNvPr>
            <p:cNvSpPr>
              <a:spLocks/>
            </p:cNvSpPr>
            <p:nvPr/>
          </p:nvSpPr>
          <p:spPr>
            <a:xfrm>
              <a:off x="2358193" y="2182664"/>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7" name="Freeform 377">
              <a:extLst>
                <a:ext uri="{FF2B5EF4-FFF2-40B4-BE49-F238E27FC236}">
                  <a16:creationId xmlns:a16="http://schemas.microsoft.com/office/drawing/2014/main" id="{F7D8C190-84D6-8B58-C743-8553BD9D2782}"/>
                </a:ext>
              </a:extLst>
            </p:cNvPr>
            <p:cNvSpPr>
              <a:spLocks/>
            </p:cNvSpPr>
            <p:nvPr/>
          </p:nvSpPr>
          <p:spPr>
            <a:xfrm>
              <a:off x="2373235" y="2255288"/>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8" name="Freeform 378">
              <a:extLst>
                <a:ext uri="{FF2B5EF4-FFF2-40B4-BE49-F238E27FC236}">
                  <a16:creationId xmlns:a16="http://schemas.microsoft.com/office/drawing/2014/main" id="{1316658C-2CE1-1E2E-92D7-36B0C6535EEE}"/>
                </a:ext>
              </a:extLst>
            </p:cNvPr>
            <p:cNvSpPr>
              <a:spLocks/>
            </p:cNvSpPr>
            <p:nvPr/>
          </p:nvSpPr>
          <p:spPr>
            <a:xfrm>
              <a:off x="2373235" y="2255288"/>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79" name="Freeform 379">
              <a:extLst>
                <a:ext uri="{FF2B5EF4-FFF2-40B4-BE49-F238E27FC236}">
                  <a16:creationId xmlns:a16="http://schemas.microsoft.com/office/drawing/2014/main" id="{112F6B50-F035-52FF-E5B7-228F43E2EDE3}"/>
                </a:ext>
              </a:extLst>
            </p:cNvPr>
            <p:cNvSpPr>
              <a:spLocks/>
            </p:cNvSpPr>
            <p:nvPr/>
          </p:nvSpPr>
          <p:spPr>
            <a:xfrm>
              <a:off x="2373235" y="2255288"/>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0" name="Freeform 380">
              <a:extLst>
                <a:ext uri="{FF2B5EF4-FFF2-40B4-BE49-F238E27FC236}">
                  <a16:creationId xmlns:a16="http://schemas.microsoft.com/office/drawing/2014/main" id="{E8523EB4-3894-907E-6331-F7E641F3AC37}"/>
                </a:ext>
              </a:extLst>
            </p:cNvPr>
            <p:cNvSpPr>
              <a:spLocks/>
            </p:cNvSpPr>
            <p:nvPr/>
          </p:nvSpPr>
          <p:spPr>
            <a:xfrm>
              <a:off x="2373235" y="2255288"/>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1" name="Freeform 381">
              <a:extLst>
                <a:ext uri="{FF2B5EF4-FFF2-40B4-BE49-F238E27FC236}">
                  <a16:creationId xmlns:a16="http://schemas.microsoft.com/office/drawing/2014/main" id="{99035382-F33F-6815-AAE0-EBF03CC997D8}"/>
                </a:ext>
              </a:extLst>
            </p:cNvPr>
            <p:cNvSpPr>
              <a:spLocks/>
            </p:cNvSpPr>
            <p:nvPr/>
          </p:nvSpPr>
          <p:spPr>
            <a:xfrm>
              <a:off x="2373235" y="2255288"/>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2" name="Freeform 382">
              <a:extLst>
                <a:ext uri="{FF2B5EF4-FFF2-40B4-BE49-F238E27FC236}">
                  <a16:creationId xmlns:a16="http://schemas.microsoft.com/office/drawing/2014/main" id="{7FFDE504-A1FB-A66A-655A-F842ABDEFA46}"/>
                </a:ext>
              </a:extLst>
            </p:cNvPr>
            <p:cNvSpPr>
              <a:spLocks/>
            </p:cNvSpPr>
            <p:nvPr/>
          </p:nvSpPr>
          <p:spPr>
            <a:xfrm>
              <a:off x="2380835" y="2303620"/>
              <a:ext cx="72000" cy="72000"/>
            </a:xfrm>
            <a:custGeom>
              <a:avLst/>
              <a:gdLst>
                <a:gd name="connsiteX0" fmla="*/ 76001 w 76000"/>
                <a:gd name="connsiteY0" fmla="*/ 20257 h 40430"/>
                <a:gd name="connsiteX1" fmla="*/ 38000 w 76000"/>
                <a:gd name="connsiteY1" fmla="*/ 0 h 40430"/>
                <a:gd name="connsiteX2" fmla="*/ 0 w 76000"/>
                <a:gd name="connsiteY2" fmla="*/ 20257 h 40430"/>
                <a:gd name="connsiteX3" fmla="*/ 38000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000" y="0"/>
                  </a:cubicBezTo>
                  <a:cubicBezTo>
                    <a:pt x="16942" y="0"/>
                    <a:pt x="0" y="9078"/>
                    <a:pt x="0" y="20257"/>
                  </a:cubicBezTo>
                  <a:cubicBezTo>
                    <a:pt x="0" y="31437"/>
                    <a:pt x="17100" y="40431"/>
                    <a:pt x="38000" y="40431"/>
                  </a:cubicBezTo>
                  <a:cubicBezTo>
                    <a:pt x="58901"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3" name="Freeform 383">
              <a:extLst>
                <a:ext uri="{FF2B5EF4-FFF2-40B4-BE49-F238E27FC236}">
                  <a16:creationId xmlns:a16="http://schemas.microsoft.com/office/drawing/2014/main" id="{72806FD9-A55B-CE3D-62DC-E9E32B530B51}"/>
                </a:ext>
              </a:extLst>
            </p:cNvPr>
            <p:cNvSpPr>
              <a:spLocks/>
            </p:cNvSpPr>
            <p:nvPr/>
          </p:nvSpPr>
          <p:spPr>
            <a:xfrm>
              <a:off x="2388593" y="2339932"/>
              <a:ext cx="72000" cy="72000"/>
            </a:xfrm>
            <a:custGeom>
              <a:avLst/>
              <a:gdLst>
                <a:gd name="connsiteX0" fmla="*/ 76001 w 76000"/>
                <a:gd name="connsiteY0" fmla="*/ 20257 h 40430"/>
                <a:gd name="connsiteX1" fmla="*/ 37842 w 76000"/>
                <a:gd name="connsiteY1" fmla="*/ 0 h 40430"/>
                <a:gd name="connsiteX2" fmla="*/ 0 w 76000"/>
                <a:gd name="connsiteY2" fmla="*/ 20257 h 40430"/>
                <a:gd name="connsiteX3" fmla="*/ 37842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8901" y="0"/>
                    <a:pt x="37842" y="0"/>
                  </a:cubicBezTo>
                  <a:cubicBezTo>
                    <a:pt x="16783" y="0"/>
                    <a:pt x="0" y="9078"/>
                    <a:pt x="0" y="20257"/>
                  </a:cubicBezTo>
                  <a:cubicBezTo>
                    <a:pt x="0" y="31437"/>
                    <a:pt x="16942" y="40431"/>
                    <a:pt x="37842" y="40431"/>
                  </a:cubicBezTo>
                  <a:cubicBezTo>
                    <a:pt x="58742"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4" name="Freeform 384">
              <a:extLst>
                <a:ext uri="{FF2B5EF4-FFF2-40B4-BE49-F238E27FC236}">
                  <a16:creationId xmlns:a16="http://schemas.microsoft.com/office/drawing/2014/main" id="{9BEEAFA5-AC8C-450E-5BC9-EA92DC00A1C2}"/>
                </a:ext>
              </a:extLst>
            </p:cNvPr>
            <p:cNvSpPr>
              <a:spLocks/>
            </p:cNvSpPr>
            <p:nvPr/>
          </p:nvSpPr>
          <p:spPr>
            <a:xfrm>
              <a:off x="2388593" y="2339932"/>
              <a:ext cx="72000" cy="72000"/>
            </a:xfrm>
            <a:custGeom>
              <a:avLst/>
              <a:gdLst>
                <a:gd name="connsiteX0" fmla="*/ 76001 w 76000"/>
                <a:gd name="connsiteY0" fmla="*/ 20257 h 40430"/>
                <a:gd name="connsiteX1" fmla="*/ 37842 w 76000"/>
                <a:gd name="connsiteY1" fmla="*/ 0 h 40430"/>
                <a:gd name="connsiteX2" fmla="*/ 0 w 76000"/>
                <a:gd name="connsiteY2" fmla="*/ 20257 h 40430"/>
                <a:gd name="connsiteX3" fmla="*/ 37842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8901" y="0"/>
                    <a:pt x="37842" y="0"/>
                  </a:cubicBezTo>
                  <a:cubicBezTo>
                    <a:pt x="16783" y="0"/>
                    <a:pt x="0" y="9078"/>
                    <a:pt x="0" y="20257"/>
                  </a:cubicBezTo>
                  <a:cubicBezTo>
                    <a:pt x="0" y="31437"/>
                    <a:pt x="16942" y="40431"/>
                    <a:pt x="37842" y="40431"/>
                  </a:cubicBezTo>
                  <a:cubicBezTo>
                    <a:pt x="58742"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5" name="Freeform 385">
              <a:extLst>
                <a:ext uri="{FF2B5EF4-FFF2-40B4-BE49-F238E27FC236}">
                  <a16:creationId xmlns:a16="http://schemas.microsoft.com/office/drawing/2014/main" id="{751387D7-2F10-B90A-EDED-377E24196A33}"/>
                </a:ext>
              </a:extLst>
            </p:cNvPr>
            <p:cNvSpPr>
              <a:spLocks/>
            </p:cNvSpPr>
            <p:nvPr/>
          </p:nvSpPr>
          <p:spPr>
            <a:xfrm>
              <a:off x="2411393" y="2408606"/>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6" name="Freeform 386">
              <a:extLst>
                <a:ext uri="{FF2B5EF4-FFF2-40B4-BE49-F238E27FC236}">
                  <a16:creationId xmlns:a16="http://schemas.microsoft.com/office/drawing/2014/main" id="{FA9DC0EB-9506-24A1-C0C8-6A65D63519C1}"/>
                </a:ext>
              </a:extLst>
            </p:cNvPr>
            <p:cNvSpPr>
              <a:spLocks/>
            </p:cNvSpPr>
            <p:nvPr/>
          </p:nvSpPr>
          <p:spPr>
            <a:xfrm>
              <a:off x="2418835" y="2424745"/>
              <a:ext cx="72000" cy="72000"/>
            </a:xfrm>
            <a:custGeom>
              <a:avLst/>
              <a:gdLst>
                <a:gd name="connsiteX0" fmla="*/ 76159 w 76159"/>
                <a:gd name="connsiteY0" fmla="*/ 20173 h 40262"/>
                <a:gd name="connsiteX1" fmla="*/ 38000 w 76159"/>
                <a:gd name="connsiteY1" fmla="*/ 0 h 40262"/>
                <a:gd name="connsiteX2" fmla="*/ 0 w 76159"/>
                <a:gd name="connsiteY2" fmla="*/ 20173 h 40262"/>
                <a:gd name="connsiteX3" fmla="*/ 38000 w 76159"/>
                <a:gd name="connsiteY3" fmla="*/ 40263 h 40262"/>
                <a:gd name="connsiteX4" fmla="*/ 76159 w 76159"/>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262">
                  <a:moveTo>
                    <a:pt x="76159" y="20173"/>
                  </a:moveTo>
                  <a:cubicBezTo>
                    <a:pt x="76159" y="8994"/>
                    <a:pt x="59059" y="0"/>
                    <a:pt x="38000" y="0"/>
                  </a:cubicBezTo>
                  <a:cubicBezTo>
                    <a:pt x="16942" y="0"/>
                    <a:pt x="0" y="8994"/>
                    <a:pt x="0" y="20173"/>
                  </a:cubicBezTo>
                  <a:cubicBezTo>
                    <a:pt x="0" y="31353"/>
                    <a:pt x="17100" y="40263"/>
                    <a:pt x="38000" y="40263"/>
                  </a:cubicBezTo>
                  <a:cubicBezTo>
                    <a:pt x="58901" y="40263"/>
                    <a:pt x="76159" y="31269"/>
                    <a:pt x="76159"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7" name="Freeform 387">
              <a:extLst>
                <a:ext uri="{FF2B5EF4-FFF2-40B4-BE49-F238E27FC236}">
                  <a16:creationId xmlns:a16="http://schemas.microsoft.com/office/drawing/2014/main" id="{B0403D68-3794-BF0B-6C99-F43B20579A12}"/>
                </a:ext>
              </a:extLst>
            </p:cNvPr>
            <p:cNvSpPr>
              <a:spLocks/>
            </p:cNvSpPr>
            <p:nvPr/>
          </p:nvSpPr>
          <p:spPr>
            <a:xfrm>
              <a:off x="2502436" y="2444918"/>
              <a:ext cx="72000" cy="72000"/>
            </a:xfrm>
            <a:custGeom>
              <a:avLst/>
              <a:gdLst>
                <a:gd name="connsiteX0" fmla="*/ 76159 w 76159"/>
                <a:gd name="connsiteY0" fmla="*/ 20089 h 40346"/>
                <a:gd name="connsiteX1" fmla="*/ 38000 w 76159"/>
                <a:gd name="connsiteY1" fmla="*/ 0 h 40346"/>
                <a:gd name="connsiteX2" fmla="*/ 0 w 76159"/>
                <a:gd name="connsiteY2" fmla="*/ 20089 h 40346"/>
                <a:gd name="connsiteX3" fmla="*/ 38000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000" y="0"/>
                  </a:cubicBezTo>
                  <a:cubicBezTo>
                    <a:pt x="16942" y="0"/>
                    <a:pt x="0" y="8994"/>
                    <a:pt x="0" y="20089"/>
                  </a:cubicBezTo>
                  <a:cubicBezTo>
                    <a:pt x="0" y="31185"/>
                    <a:pt x="17100" y="40347"/>
                    <a:pt x="38000" y="40347"/>
                  </a:cubicBezTo>
                  <a:cubicBezTo>
                    <a:pt x="58901"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8" name="Freeform 388">
              <a:extLst>
                <a:ext uri="{FF2B5EF4-FFF2-40B4-BE49-F238E27FC236}">
                  <a16:creationId xmlns:a16="http://schemas.microsoft.com/office/drawing/2014/main" id="{0729C4CD-7DCF-C0EA-9224-3488CAF8D3E1}"/>
                </a:ext>
              </a:extLst>
            </p:cNvPr>
            <p:cNvSpPr>
              <a:spLocks/>
            </p:cNvSpPr>
            <p:nvPr/>
          </p:nvSpPr>
          <p:spPr>
            <a:xfrm>
              <a:off x="2639237" y="2505355"/>
              <a:ext cx="72000" cy="72000"/>
            </a:xfrm>
            <a:custGeom>
              <a:avLst/>
              <a:gdLst>
                <a:gd name="connsiteX0" fmla="*/ 76001 w 76000"/>
                <a:gd name="connsiteY0" fmla="*/ 20257 h 40430"/>
                <a:gd name="connsiteX1" fmla="*/ 38000 w 76000"/>
                <a:gd name="connsiteY1" fmla="*/ 0 h 40430"/>
                <a:gd name="connsiteX2" fmla="*/ 0 w 76000"/>
                <a:gd name="connsiteY2" fmla="*/ 20257 h 40430"/>
                <a:gd name="connsiteX3" fmla="*/ 38000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000" y="0"/>
                  </a:cubicBezTo>
                  <a:cubicBezTo>
                    <a:pt x="16942" y="0"/>
                    <a:pt x="0" y="9078"/>
                    <a:pt x="0" y="20257"/>
                  </a:cubicBezTo>
                  <a:cubicBezTo>
                    <a:pt x="0" y="31437"/>
                    <a:pt x="17100" y="40431"/>
                    <a:pt x="38000" y="40431"/>
                  </a:cubicBezTo>
                  <a:cubicBezTo>
                    <a:pt x="58901"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89" name="Freeform 389">
              <a:extLst>
                <a:ext uri="{FF2B5EF4-FFF2-40B4-BE49-F238E27FC236}">
                  <a16:creationId xmlns:a16="http://schemas.microsoft.com/office/drawing/2014/main" id="{B2C22297-8B02-D675-9F0E-6DCAAC0CF4C2}"/>
                </a:ext>
              </a:extLst>
            </p:cNvPr>
            <p:cNvSpPr>
              <a:spLocks/>
            </p:cNvSpPr>
            <p:nvPr/>
          </p:nvSpPr>
          <p:spPr>
            <a:xfrm>
              <a:off x="2677237" y="2553771"/>
              <a:ext cx="72000" cy="72000"/>
            </a:xfrm>
            <a:custGeom>
              <a:avLst/>
              <a:gdLst>
                <a:gd name="connsiteX0" fmla="*/ 76001 w 76000"/>
                <a:gd name="connsiteY0" fmla="*/ 20257 h 40346"/>
                <a:gd name="connsiteX1" fmla="*/ 38000 w 76000"/>
                <a:gd name="connsiteY1" fmla="*/ 0 h 40346"/>
                <a:gd name="connsiteX2" fmla="*/ 0 w 76000"/>
                <a:gd name="connsiteY2" fmla="*/ 20257 h 40346"/>
                <a:gd name="connsiteX3" fmla="*/ 38000 w 76000"/>
                <a:gd name="connsiteY3" fmla="*/ 40347 h 40346"/>
                <a:gd name="connsiteX4" fmla="*/ 76001 w 76000"/>
                <a:gd name="connsiteY4" fmla="*/ 20257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257"/>
                  </a:moveTo>
                  <a:cubicBezTo>
                    <a:pt x="76001" y="9078"/>
                    <a:pt x="59059" y="0"/>
                    <a:pt x="38000" y="0"/>
                  </a:cubicBezTo>
                  <a:cubicBezTo>
                    <a:pt x="16942" y="0"/>
                    <a:pt x="0" y="9078"/>
                    <a:pt x="0" y="20257"/>
                  </a:cubicBezTo>
                  <a:cubicBezTo>
                    <a:pt x="0" y="31437"/>
                    <a:pt x="17100" y="40347"/>
                    <a:pt x="38000" y="40347"/>
                  </a:cubicBezTo>
                  <a:cubicBezTo>
                    <a:pt x="58901" y="40347"/>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0" name="Freeform 390">
              <a:extLst>
                <a:ext uri="{FF2B5EF4-FFF2-40B4-BE49-F238E27FC236}">
                  <a16:creationId xmlns:a16="http://schemas.microsoft.com/office/drawing/2014/main" id="{DB6AE7B6-8C7C-618E-3466-C749AAA22AA2}"/>
                </a:ext>
              </a:extLst>
            </p:cNvPr>
            <p:cNvSpPr>
              <a:spLocks/>
            </p:cNvSpPr>
            <p:nvPr/>
          </p:nvSpPr>
          <p:spPr>
            <a:xfrm>
              <a:off x="2707638" y="2610340"/>
              <a:ext cx="72000" cy="72000"/>
            </a:xfrm>
            <a:custGeom>
              <a:avLst/>
              <a:gdLst>
                <a:gd name="connsiteX0" fmla="*/ 76001 w 76000"/>
                <a:gd name="connsiteY0" fmla="*/ 20089 h 40346"/>
                <a:gd name="connsiteX1" fmla="*/ 38000 w 76000"/>
                <a:gd name="connsiteY1" fmla="*/ 0 h 40346"/>
                <a:gd name="connsiteX2" fmla="*/ 0 w 76000"/>
                <a:gd name="connsiteY2" fmla="*/ 20089 h 40346"/>
                <a:gd name="connsiteX3" fmla="*/ 38000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000" y="0"/>
                  </a:cubicBezTo>
                  <a:cubicBezTo>
                    <a:pt x="16942" y="0"/>
                    <a:pt x="0" y="8994"/>
                    <a:pt x="0" y="20089"/>
                  </a:cubicBezTo>
                  <a:cubicBezTo>
                    <a:pt x="0" y="31185"/>
                    <a:pt x="17100" y="40347"/>
                    <a:pt x="38000" y="40347"/>
                  </a:cubicBezTo>
                  <a:cubicBezTo>
                    <a:pt x="58901"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1" name="Freeform 391">
              <a:extLst>
                <a:ext uri="{FF2B5EF4-FFF2-40B4-BE49-F238E27FC236}">
                  <a16:creationId xmlns:a16="http://schemas.microsoft.com/office/drawing/2014/main" id="{C7F3DCE7-B86A-3AD9-F6B7-AB22B74A48FA}"/>
                </a:ext>
              </a:extLst>
            </p:cNvPr>
            <p:cNvSpPr>
              <a:spLocks/>
            </p:cNvSpPr>
            <p:nvPr/>
          </p:nvSpPr>
          <p:spPr>
            <a:xfrm>
              <a:off x="2722838" y="2662791"/>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2" name="Freeform 392">
              <a:extLst>
                <a:ext uri="{FF2B5EF4-FFF2-40B4-BE49-F238E27FC236}">
                  <a16:creationId xmlns:a16="http://schemas.microsoft.com/office/drawing/2014/main" id="{9ED9DEB0-49A2-A4D2-8639-97687B927F84}"/>
                </a:ext>
              </a:extLst>
            </p:cNvPr>
            <p:cNvSpPr>
              <a:spLocks/>
            </p:cNvSpPr>
            <p:nvPr/>
          </p:nvSpPr>
          <p:spPr>
            <a:xfrm>
              <a:off x="2730438" y="2670861"/>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3" name="Freeform 393">
              <a:extLst>
                <a:ext uri="{FF2B5EF4-FFF2-40B4-BE49-F238E27FC236}">
                  <a16:creationId xmlns:a16="http://schemas.microsoft.com/office/drawing/2014/main" id="{CA0FC486-9717-FA87-7D58-E28E43A5DA0E}"/>
                </a:ext>
              </a:extLst>
            </p:cNvPr>
            <p:cNvSpPr>
              <a:spLocks/>
            </p:cNvSpPr>
            <p:nvPr/>
          </p:nvSpPr>
          <p:spPr>
            <a:xfrm>
              <a:off x="2753238" y="2670861"/>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9"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4" name="Freeform 394">
              <a:extLst>
                <a:ext uri="{FF2B5EF4-FFF2-40B4-BE49-F238E27FC236}">
                  <a16:creationId xmlns:a16="http://schemas.microsoft.com/office/drawing/2014/main" id="{918C9C2D-FC6F-82CD-4158-BC5ADC974324}"/>
                </a:ext>
              </a:extLst>
            </p:cNvPr>
            <p:cNvSpPr>
              <a:spLocks/>
            </p:cNvSpPr>
            <p:nvPr/>
          </p:nvSpPr>
          <p:spPr>
            <a:xfrm>
              <a:off x="2760838" y="2691034"/>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5" name="Freeform 395">
              <a:extLst>
                <a:ext uri="{FF2B5EF4-FFF2-40B4-BE49-F238E27FC236}">
                  <a16:creationId xmlns:a16="http://schemas.microsoft.com/office/drawing/2014/main" id="{480D3707-A3BA-80E0-AD6D-91A5AEE389D5}"/>
                </a:ext>
              </a:extLst>
            </p:cNvPr>
            <p:cNvSpPr>
              <a:spLocks/>
            </p:cNvSpPr>
            <p:nvPr/>
          </p:nvSpPr>
          <p:spPr>
            <a:xfrm>
              <a:off x="2950840" y="2751554"/>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8"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6" name="Freeform 396">
              <a:extLst>
                <a:ext uri="{FF2B5EF4-FFF2-40B4-BE49-F238E27FC236}">
                  <a16:creationId xmlns:a16="http://schemas.microsoft.com/office/drawing/2014/main" id="{3AC5A2A8-4F4C-8A82-8165-9FB9D2CAF586}"/>
                </a:ext>
              </a:extLst>
            </p:cNvPr>
            <p:cNvSpPr>
              <a:spLocks/>
            </p:cNvSpPr>
            <p:nvPr/>
          </p:nvSpPr>
          <p:spPr>
            <a:xfrm>
              <a:off x="2996441" y="2771728"/>
              <a:ext cx="72000" cy="72000"/>
            </a:xfrm>
            <a:custGeom>
              <a:avLst/>
              <a:gdLst>
                <a:gd name="connsiteX0" fmla="*/ 76159 w 76159"/>
                <a:gd name="connsiteY0" fmla="*/ 20173 h 40346"/>
                <a:gd name="connsiteX1" fmla="*/ 38159 w 76159"/>
                <a:gd name="connsiteY1" fmla="*/ 0 h 40346"/>
                <a:gd name="connsiteX2" fmla="*/ 0 w 76159"/>
                <a:gd name="connsiteY2" fmla="*/ 20173 h 40346"/>
                <a:gd name="connsiteX3" fmla="*/ 38159 w 76159"/>
                <a:gd name="connsiteY3" fmla="*/ 40347 h 40346"/>
                <a:gd name="connsiteX4" fmla="*/ 76159 w 76159"/>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173"/>
                  </a:moveTo>
                  <a:cubicBezTo>
                    <a:pt x="76159" y="8994"/>
                    <a:pt x="59059" y="0"/>
                    <a:pt x="38159" y="0"/>
                  </a:cubicBezTo>
                  <a:cubicBezTo>
                    <a:pt x="17259" y="0"/>
                    <a:pt x="0" y="8994"/>
                    <a:pt x="0" y="20173"/>
                  </a:cubicBezTo>
                  <a:cubicBezTo>
                    <a:pt x="0" y="31353"/>
                    <a:pt x="17100" y="40347"/>
                    <a:pt x="38159" y="40347"/>
                  </a:cubicBezTo>
                  <a:cubicBezTo>
                    <a:pt x="59217" y="40347"/>
                    <a:pt x="76159" y="31269"/>
                    <a:pt x="76159"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7" name="Freeform 397">
              <a:extLst>
                <a:ext uri="{FF2B5EF4-FFF2-40B4-BE49-F238E27FC236}">
                  <a16:creationId xmlns:a16="http://schemas.microsoft.com/office/drawing/2014/main" id="{6D89781C-C56B-86D7-7BF2-60125A26C734}"/>
                </a:ext>
              </a:extLst>
            </p:cNvPr>
            <p:cNvSpPr>
              <a:spLocks/>
            </p:cNvSpPr>
            <p:nvPr/>
          </p:nvSpPr>
          <p:spPr>
            <a:xfrm>
              <a:off x="3011799" y="2783832"/>
              <a:ext cx="72000" cy="72000"/>
            </a:xfrm>
            <a:custGeom>
              <a:avLst/>
              <a:gdLst>
                <a:gd name="connsiteX0" fmla="*/ 75842 w 75842"/>
                <a:gd name="connsiteY0" fmla="*/ 20173 h 40346"/>
                <a:gd name="connsiteX1" fmla="*/ 38000 w 75842"/>
                <a:gd name="connsiteY1" fmla="*/ 0 h 40346"/>
                <a:gd name="connsiteX2" fmla="*/ 0 w 75842"/>
                <a:gd name="connsiteY2" fmla="*/ 20173 h 40346"/>
                <a:gd name="connsiteX3" fmla="*/ 38000 w 75842"/>
                <a:gd name="connsiteY3" fmla="*/ 40347 h 40346"/>
                <a:gd name="connsiteX4" fmla="*/ 75842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173"/>
                  </a:moveTo>
                  <a:cubicBezTo>
                    <a:pt x="75842" y="8994"/>
                    <a:pt x="58901" y="0"/>
                    <a:pt x="38000" y="0"/>
                  </a:cubicBezTo>
                  <a:cubicBezTo>
                    <a:pt x="17100" y="0"/>
                    <a:pt x="0" y="8994"/>
                    <a:pt x="0" y="20173"/>
                  </a:cubicBezTo>
                  <a:cubicBezTo>
                    <a:pt x="0" y="31353"/>
                    <a:pt x="16942" y="40347"/>
                    <a:pt x="38000" y="40347"/>
                  </a:cubicBezTo>
                  <a:cubicBezTo>
                    <a:pt x="59059" y="40347"/>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8" name="Freeform 398">
              <a:extLst>
                <a:ext uri="{FF2B5EF4-FFF2-40B4-BE49-F238E27FC236}">
                  <a16:creationId xmlns:a16="http://schemas.microsoft.com/office/drawing/2014/main" id="{B0F0D009-541D-F418-560C-E7871DABFE8B}"/>
                </a:ext>
              </a:extLst>
            </p:cNvPr>
            <p:cNvSpPr>
              <a:spLocks/>
            </p:cNvSpPr>
            <p:nvPr/>
          </p:nvSpPr>
          <p:spPr>
            <a:xfrm>
              <a:off x="3019241" y="2812075"/>
              <a:ext cx="72000" cy="72000"/>
            </a:xfrm>
            <a:custGeom>
              <a:avLst/>
              <a:gdLst>
                <a:gd name="connsiteX0" fmla="*/ 76159 w 76159"/>
                <a:gd name="connsiteY0" fmla="*/ 20089 h 40346"/>
                <a:gd name="connsiteX1" fmla="*/ 38000 w 76159"/>
                <a:gd name="connsiteY1" fmla="*/ 0 h 40346"/>
                <a:gd name="connsiteX2" fmla="*/ 0 w 76159"/>
                <a:gd name="connsiteY2" fmla="*/ 20089 h 40346"/>
                <a:gd name="connsiteX3" fmla="*/ 38000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000" y="0"/>
                  </a:cubicBezTo>
                  <a:cubicBezTo>
                    <a:pt x="16942" y="0"/>
                    <a:pt x="0" y="8994"/>
                    <a:pt x="0" y="20089"/>
                  </a:cubicBezTo>
                  <a:cubicBezTo>
                    <a:pt x="0" y="31185"/>
                    <a:pt x="17100" y="40347"/>
                    <a:pt x="38000" y="40347"/>
                  </a:cubicBezTo>
                  <a:cubicBezTo>
                    <a:pt x="58901"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399" name="Freeform 399">
              <a:extLst>
                <a:ext uri="{FF2B5EF4-FFF2-40B4-BE49-F238E27FC236}">
                  <a16:creationId xmlns:a16="http://schemas.microsoft.com/office/drawing/2014/main" id="{5A66F2C8-F90F-A18A-30D2-B29B439684F5}"/>
                </a:ext>
              </a:extLst>
            </p:cNvPr>
            <p:cNvSpPr>
              <a:spLocks/>
            </p:cNvSpPr>
            <p:nvPr/>
          </p:nvSpPr>
          <p:spPr>
            <a:xfrm>
              <a:off x="3034599" y="2888734"/>
              <a:ext cx="72000" cy="72000"/>
            </a:xfrm>
            <a:custGeom>
              <a:avLst/>
              <a:gdLst>
                <a:gd name="connsiteX0" fmla="*/ 75842 w 75842"/>
                <a:gd name="connsiteY0" fmla="*/ 20089 h 40346"/>
                <a:gd name="connsiteX1" fmla="*/ 38000 w 75842"/>
                <a:gd name="connsiteY1" fmla="*/ 0 h 40346"/>
                <a:gd name="connsiteX2" fmla="*/ 0 w 75842"/>
                <a:gd name="connsiteY2" fmla="*/ 20089 h 40346"/>
                <a:gd name="connsiteX3" fmla="*/ 38000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8000" y="0"/>
                  </a:cubicBezTo>
                  <a:cubicBezTo>
                    <a:pt x="17100" y="0"/>
                    <a:pt x="0" y="8994"/>
                    <a:pt x="0" y="20089"/>
                  </a:cubicBezTo>
                  <a:cubicBezTo>
                    <a:pt x="0" y="31185"/>
                    <a:pt x="16942" y="40347"/>
                    <a:pt x="38000" y="40347"/>
                  </a:cubicBezTo>
                  <a:cubicBezTo>
                    <a:pt x="59059"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0" name="Freeform 400">
              <a:extLst>
                <a:ext uri="{FF2B5EF4-FFF2-40B4-BE49-F238E27FC236}">
                  <a16:creationId xmlns:a16="http://schemas.microsoft.com/office/drawing/2014/main" id="{2EA997C8-54A8-A198-05E9-B0EAB7FE3C6C}"/>
                </a:ext>
              </a:extLst>
            </p:cNvPr>
            <p:cNvSpPr>
              <a:spLocks/>
            </p:cNvSpPr>
            <p:nvPr/>
          </p:nvSpPr>
          <p:spPr>
            <a:xfrm>
              <a:off x="3034599" y="2888734"/>
              <a:ext cx="72000" cy="72000"/>
            </a:xfrm>
            <a:custGeom>
              <a:avLst/>
              <a:gdLst>
                <a:gd name="connsiteX0" fmla="*/ 75842 w 75842"/>
                <a:gd name="connsiteY0" fmla="*/ 20089 h 40346"/>
                <a:gd name="connsiteX1" fmla="*/ 38000 w 75842"/>
                <a:gd name="connsiteY1" fmla="*/ 0 h 40346"/>
                <a:gd name="connsiteX2" fmla="*/ 0 w 75842"/>
                <a:gd name="connsiteY2" fmla="*/ 20089 h 40346"/>
                <a:gd name="connsiteX3" fmla="*/ 38000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8000" y="0"/>
                  </a:cubicBezTo>
                  <a:cubicBezTo>
                    <a:pt x="17100" y="0"/>
                    <a:pt x="0" y="8994"/>
                    <a:pt x="0" y="20089"/>
                  </a:cubicBezTo>
                  <a:cubicBezTo>
                    <a:pt x="0" y="31185"/>
                    <a:pt x="16942" y="40347"/>
                    <a:pt x="38000" y="40347"/>
                  </a:cubicBezTo>
                  <a:cubicBezTo>
                    <a:pt x="59059"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1" name="Freeform 401">
              <a:extLst>
                <a:ext uri="{FF2B5EF4-FFF2-40B4-BE49-F238E27FC236}">
                  <a16:creationId xmlns:a16="http://schemas.microsoft.com/office/drawing/2014/main" id="{FA83987B-7A89-F6F2-D94B-00036D37CD70}"/>
                </a:ext>
              </a:extLst>
            </p:cNvPr>
            <p:cNvSpPr>
              <a:spLocks/>
            </p:cNvSpPr>
            <p:nvPr/>
          </p:nvSpPr>
          <p:spPr>
            <a:xfrm>
              <a:off x="3080041" y="2908823"/>
              <a:ext cx="72000" cy="72000"/>
            </a:xfrm>
            <a:custGeom>
              <a:avLst/>
              <a:gdLst>
                <a:gd name="connsiteX0" fmla="*/ 76159 w 76159"/>
                <a:gd name="connsiteY0" fmla="*/ 20257 h 40430"/>
                <a:gd name="connsiteX1" fmla="*/ 38159 w 76159"/>
                <a:gd name="connsiteY1" fmla="*/ 0 h 40430"/>
                <a:gd name="connsiteX2" fmla="*/ 0 w 76159"/>
                <a:gd name="connsiteY2" fmla="*/ 20257 h 40430"/>
                <a:gd name="connsiteX3" fmla="*/ 38159 w 76159"/>
                <a:gd name="connsiteY3" fmla="*/ 40431 h 40430"/>
                <a:gd name="connsiteX4" fmla="*/ 76159 w 76159"/>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430">
                  <a:moveTo>
                    <a:pt x="76159" y="20257"/>
                  </a:moveTo>
                  <a:cubicBezTo>
                    <a:pt x="76159" y="9078"/>
                    <a:pt x="59059" y="0"/>
                    <a:pt x="38159" y="0"/>
                  </a:cubicBezTo>
                  <a:cubicBezTo>
                    <a:pt x="17259" y="0"/>
                    <a:pt x="0" y="9078"/>
                    <a:pt x="0" y="20257"/>
                  </a:cubicBezTo>
                  <a:cubicBezTo>
                    <a:pt x="0" y="31437"/>
                    <a:pt x="17100" y="40431"/>
                    <a:pt x="38159" y="40431"/>
                  </a:cubicBezTo>
                  <a:cubicBezTo>
                    <a:pt x="59217" y="40431"/>
                    <a:pt x="76159" y="31353"/>
                    <a:pt x="76159"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2" name="Freeform 402">
              <a:extLst>
                <a:ext uri="{FF2B5EF4-FFF2-40B4-BE49-F238E27FC236}">
                  <a16:creationId xmlns:a16="http://schemas.microsoft.com/office/drawing/2014/main" id="{2C0B405C-0C58-C30C-A6B8-82E4643F9FBA}"/>
                </a:ext>
              </a:extLst>
            </p:cNvPr>
            <p:cNvSpPr>
              <a:spLocks/>
            </p:cNvSpPr>
            <p:nvPr/>
          </p:nvSpPr>
          <p:spPr>
            <a:xfrm>
              <a:off x="3080041" y="2908823"/>
              <a:ext cx="72000" cy="72000"/>
            </a:xfrm>
            <a:custGeom>
              <a:avLst/>
              <a:gdLst>
                <a:gd name="connsiteX0" fmla="*/ 76159 w 76159"/>
                <a:gd name="connsiteY0" fmla="*/ 20257 h 40430"/>
                <a:gd name="connsiteX1" fmla="*/ 38159 w 76159"/>
                <a:gd name="connsiteY1" fmla="*/ 0 h 40430"/>
                <a:gd name="connsiteX2" fmla="*/ 0 w 76159"/>
                <a:gd name="connsiteY2" fmla="*/ 20257 h 40430"/>
                <a:gd name="connsiteX3" fmla="*/ 38159 w 76159"/>
                <a:gd name="connsiteY3" fmla="*/ 40431 h 40430"/>
                <a:gd name="connsiteX4" fmla="*/ 76159 w 76159"/>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430">
                  <a:moveTo>
                    <a:pt x="76159" y="20257"/>
                  </a:moveTo>
                  <a:cubicBezTo>
                    <a:pt x="76159" y="9078"/>
                    <a:pt x="59059" y="0"/>
                    <a:pt x="38159" y="0"/>
                  </a:cubicBezTo>
                  <a:cubicBezTo>
                    <a:pt x="17259" y="0"/>
                    <a:pt x="0" y="9078"/>
                    <a:pt x="0" y="20257"/>
                  </a:cubicBezTo>
                  <a:cubicBezTo>
                    <a:pt x="0" y="31437"/>
                    <a:pt x="17100" y="40431"/>
                    <a:pt x="38159" y="40431"/>
                  </a:cubicBezTo>
                  <a:cubicBezTo>
                    <a:pt x="59217" y="40431"/>
                    <a:pt x="76159" y="31353"/>
                    <a:pt x="76159"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3" name="Freeform 403">
              <a:extLst>
                <a:ext uri="{FF2B5EF4-FFF2-40B4-BE49-F238E27FC236}">
                  <a16:creationId xmlns:a16="http://schemas.microsoft.com/office/drawing/2014/main" id="{F1AFF70A-08E1-B4BC-BEDF-F3FA62BA0C51}"/>
                </a:ext>
              </a:extLst>
            </p:cNvPr>
            <p:cNvSpPr>
              <a:spLocks/>
            </p:cNvSpPr>
            <p:nvPr/>
          </p:nvSpPr>
          <p:spPr>
            <a:xfrm>
              <a:off x="3087641" y="2916976"/>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4" name="Freeform 404">
              <a:extLst>
                <a:ext uri="{FF2B5EF4-FFF2-40B4-BE49-F238E27FC236}">
                  <a16:creationId xmlns:a16="http://schemas.microsoft.com/office/drawing/2014/main" id="{62E77895-BDD3-46CC-D69A-02ACE87A4AFD}"/>
                </a:ext>
              </a:extLst>
            </p:cNvPr>
            <p:cNvSpPr>
              <a:spLocks/>
            </p:cNvSpPr>
            <p:nvPr/>
          </p:nvSpPr>
          <p:spPr>
            <a:xfrm>
              <a:off x="3087641" y="2916976"/>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5" name="Freeform 405">
              <a:extLst>
                <a:ext uri="{FF2B5EF4-FFF2-40B4-BE49-F238E27FC236}">
                  <a16:creationId xmlns:a16="http://schemas.microsoft.com/office/drawing/2014/main" id="{5B48B85F-5FE0-5F76-0BD3-A4C4AEED3342}"/>
                </a:ext>
              </a:extLst>
            </p:cNvPr>
            <p:cNvSpPr>
              <a:spLocks/>
            </p:cNvSpPr>
            <p:nvPr/>
          </p:nvSpPr>
          <p:spPr>
            <a:xfrm>
              <a:off x="3087641" y="2916976"/>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6" name="Freeform 406">
              <a:extLst>
                <a:ext uri="{FF2B5EF4-FFF2-40B4-BE49-F238E27FC236}">
                  <a16:creationId xmlns:a16="http://schemas.microsoft.com/office/drawing/2014/main" id="{83416513-D4D3-F66E-CAFF-9513B9B9A1CA}"/>
                </a:ext>
              </a:extLst>
            </p:cNvPr>
            <p:cNvSpPr>
              <a:spLocks/>
            </p:cNvSpPr>
            <p:nvPr/>
          </p:nvSpPr>
          <p:spPr>
            <a:xfrm>
              <a:off x="3148442" y="2953289"/>
              <a:ext cx="72000" cy="72000"/>
            </a:xfrm>
            <a:custGeom>
              <a:avLst/>
              <a:gdLst>
                <a:gd name="connsiteX0" fmla="*/ 76159 w 76159"/>
                <a:gd name="connsiteY0" fmla="*/ 20173 h 40346"/>
                <a:gd name="connsiteX1" fmla="*/ 38000 w 76159"/>
                <a:gd name="connsiteY1" fmla="*/ 0 h 40346"/>
                <a:gd name="connsiteX2" fmla="*/ 0 w 76159"/>
                <a:gd name="connsiteY2" fmla="*/ 20173 h 40346"/>
                <a:gd name="connsiteX3" fmla="*/ 38000 w 76159"/>
                <a:gd name="connsiteY3" fmla="*/ 40347 h 40346"/>
                <a:gd name="connsiteX4" fmla="*/ 76159 w 76159"/>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173"/>
                  </a:moveTo>
                  <a:cubicBezTo>
                    <a:pt x="76159" y="8994"/>
                    <a:pt x="59059" y="0"/>
                    <a:pt x="38000" y="0"/>
                  </a:cubicBezTo>
                  <a:cubicBezTo>
                    <a:pt x="16942" y="0"/>
                    <a:pt x="0" y="8994"/>
                    <a:pt x="0" y="20173"/>
                  </a:cubicBezTo>
                  <a:cubicBezTo>
                    <a:pt x="0" y="31353"/>
                    <a:pt x="17100" y="40347"/>
                    <a:pt x="38000" y="40347"/>
                  </a:cubicBezTo>
                  <a:cubicBezTo>
                    <a:pt x="58901" y="40347"/>
                    <a:pt x="76159" y="31269"/>
                    <a:pt x="76159"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7" name="Freeform 407">
              <a:extLst>
                <a:ext uri="{FF2B5EF4-FFF2-40B4-BE49-F238E27FC236}">
                  <a16:creationId xmlns:a16="http://schemas.microsoft.com/office/drawing/2014/main" id="{C0B28676-8108-C86C-C545-3DEC2C253AD3}"/>
                </a:ext>
              </a:extLst>
            </p:cNvPr>
            <p:cNvSpPr>
              <a:spLocks/>
            </p:cNvSpPr>
            <p:nvPr/>
          </p:nvSpPr>
          <p:spPr>
            <a:xfrm>
              <a:off x="3156200" y="2953289"/>
              <a:ext cx="72000" cy="72000"/>
            </a:xfrm>
            <a:custGeom>
              <a:avLst/>
              <a:gdLst>
                <a:gd name="connsiteX0" fmla="*/ 75842 w 75842"/>
                <a:gd name="connsiteY0" fmla="*/ 20173 h 40346"/>
                <a:gd name="connsiteX1" fmla="*/ 37842 w 75842"/>
                <a:gd name="connsiteY1" fmla="*/ 0 h 40346"/>
                <a:gd name="connsiteX2" fmla="*/ 0 w 75842"/>
                <a:gd name="connsiteY2" fmla="*/ 20173 h 40346"/>
                <a:gd name="connsiteX3" fmla="*/ 37842 w 75842"/>
                <a:gd name="connsiteY3" fmla="*/ 40347 h 40346"/>
                <a:gd name="connsiteX4" fmla="*/ 75842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173"/>
                  </a:moveTo>
                  <a:cubicBezTo>
                    <a:pt x="75842" y="8994"/>
                    <a:pt x="58900" y="0"/>
                    <a:pt x="37842" y="0"/>
                  </a:cubicBezTo>
                  <a:cubicBezTo>
                    <a:pt x="16783" y="0"/>
                    <a:pt x="0" y="8994"/>
                    <a:pt x="0" y="20173"/>
                  </a:cubicBezTo>
                  <a:cubicBezTo>
                    <a:pt x="0" y="31353"/>
                    <a:pt x="16942" y="40347"/>
                    <a:pt x="37842" y="40347"/>
                  </a:cubicBezTo>
                  <a:cubicBezTo>
                    <a:pt x="58742" y="40347"/>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8" name="Freeform 408">
              <a:extLst>
                <a:ext uri="{FF2B5EF4-FFF2-40B4-BE49-F238E27FC236}">
                  <a16:creationId xmlns:a16="http://schemas.microsoft.com/office/drawing/2014/main" id="{E48BD7AC-7F94-C6B7-809A-D97FB3F9573F}"/>
                </a:ext>
              </a:extLst>
            </p:cNvPr>
            <p:cNvSpPr>
              <a:spLocks/>
            </p:cNvSpPr>
            <p:nvPr/>
          </p:nvSpPr>
          <p:spPr>
            <a:xfrm>
              <a:off x="3323244" y="2997586"/>
              <a:ext cx="72000" cy="72000"/>
            </a:xfrm>
            <a:custGeom>
              <a:avLst/>
              <a:gdLst>
                <a:gd name="connsiteX0" fmla="*/ 76001 w 76000"/>
                <a:gd name="connsiteY0" fmla="*/ 20257 h 40430"/>
                <a:gd name="connsiteX1" fmla="*/ 38000 w 76000"/>
                <a:gd name="connsiteY1" fmla="*/ 0 h 40430"/>
                <a:gd name="connsiteX2" fmla="*/ 0 w 76000"/>
                <a:gd name="connsiteY2" fmla="*/ 20257 h 40430"/>
                <a:gd name="connsiteX3" fmla="*/ 38000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000" y="0"/>
                  </a:cubicBezTo>
                  <a:cubicBezTo>
                    <a:pt x="16942" y="0"/>
                    <a:pt x="0" y="9078"/>
                    <a:pt x="0" y="20257"/>
                  </a:cubicBezTo>
                  <a:cubicBezTo>
                    <a:pt x="0" y="31437"/>
                    <a:pt x="17100" y="40431"/>
                    <a:pt x="38000" y="40431"/>
                  </a:cubicBezTo>
                  <a:cubicBezTo>
                    <a:pt x="58901"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09" name="Freeform 409">
              <a:extLst>
                <a:ext uri="{FF2B5EF4-FFF2-40B4-BE49-F238E27FC236}">
                  <a16:creationId xmlns:a16="http://schemas.microsoft.com/office/drawing/2014/main" id="{443A52D7-B3C5-1483-F8E1-B5A4CD9CD28F}"/>
                </a:ext>
              </a:extLst>
            </p:cNvPr>
            <p:cNvSpPr>
              <a:spLocks/>
            </p:cNvSpPr>
            <p:nvPr/>
          </p:nvSpPr>
          <p:spPr>
            <a:xfrm>
              <a:off x="3330844" y="2997586"/>
              <a:ext cx="72000" cy="72000"/>
            </a:xfrm>
            <a:custGeom>
              <a:avLst/>
              <a:gdLst>
                <a:gd name="connsiteX0" fmla="*/ 76001 w 76000"/>
                <a:gd name="connsiteY0" fmla="*/ 20257 h 40430"/>
                <a:gd name="connsiteX1" fmla="*/ 38159 w 76000"/>
                <a:gd name="connsiteY1" fmla="*/ 0 h 40430"/>
                <a:gd name="connsiteX2" fmla="*/ 0 w 76000"/>
                <a:gd name="connsiteY2" fmla="*/ 20257 h 40430"/>
                <a:gd name="connsiteX3" fmla="*/ 38159 w 76000"/>
                <a:gd name="connsiteY3" fmla="*/ 40431 h 40430"/>
                <a:gd name="connsiteX4" fmla="*/ 76001 w 76000"/>
                <a:gd name="connsiteY4" fmla="*/ 20257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430">
                  <a:moveTo>
                    <a:pt x="76001" y="20257"/>
                  </a:moveTo>
                  <a:cubicBezTo>
                    <a:pt x="76001" y="9078"/>
                    <a:pt x="59059" y="0"/>
                    <a:pt x="38159" y="0"/>
                  </a:cubicBezTo>
                  <a:cubicBezTo>
                    <a:pt x="17258" y="0"/>
                    <a:pt x="0" y="9078"/>
                    <a:pt x="0" y="20257"/>
                  </a:cubicBezTo>
                  <a:cubicBezTo>
                    <a:pt x="0" y="31437"/>
                    <a:pt x="17100" y="40431"/>
                    <a:pt x="38159" y="40431"/>
                  </a:cubicBezTo>
                  <a:cubicBezTo>
                    <a:pt x="59217" y="40431"/>
                    <a:pt x="76001" y="31353"/>
                    <a:pt x="76001" y="20257"/>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0" name="Freeform 410">
              <a:extLst>
                <a:ext uri="{FF2B5EF4-FFF2-40B4-BE49-F238E27FC236}">
                  <a16:creationId xmlns:a16="http://schemas.microsoft.com/office/drawing/2014/main" id="{BCA0DC32-1B4E-6B6C-4D88-D1E28CB4DF96}"/>
                </a:ext>
              </a:extLst>
            </p:cNvPr>
            <p:cNvSpPr>
              <a:spLocks/>
            </p:cNvSpPr>
            <p:nvPr/>
          </p:nvSpPr>
          <p:spPr>
            <a:xfrm>
              <a:off x="3361244" y="3042052"/>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1" name="Freeform 411">
              <a:extLst>
                <a:ext uri="{FF2B5EF4-FFF2-40B4-BE49-F238E27FC236}">
                  <a16:creationId xmlns:a16="http://schemas.microsoft.com/office/drawing/2014/main" id="{87EAC244-2B0A-ADDD-5356-B0B335B8CC8F}"/>
                </a:ext>
              </a:extLst>
            </p:cNvPr>
            <p:cNvSpPr>
              <a:spLocks/>
            </p:cNvSpPr>
            <p:nvPr/>
          </p:nvSpPr>
          <p:spPr>
            <a:xfrm>
              <a:off x="3369002" y="3054156"/>
              <a:ext cx="72000" cy="72000"/>
            </a:xfrm>
            <a:custGeom>
              <a:avLst/>
              <a:gdLst>
                <a:gd name="connsiteX0" fmla="*/ 75842 w 75842"/>
                <a:gd name="connsiteY0" fmla="*/ 20173 h 40346"/>
                <a:gd name="connsiteX1" fmla="*/ 37842 w 75842"/>
                <a:gd name="connsiteY1" fmla="*/ 0 h 40346"/>
                <a:gd name="connsiteX2" fmla="*/ 0 w 75842"/>
                <a:gd name="connsiteY2" fmla="*/ 20173 h 40346"/>
                <a:gd name="connsiteX3" fmla="*/ 37842 w 75842"/>
                <a:gd name="connsiteY3" fmla="*/ 40347 h 40346"/>
                <a:gd name="connsiteX4" fmla="*/ 75842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173"/>
                  </a:moveTo>
                  <a:cubicBezTo>
                    <a:pt x="75842" y="8994"/>
                    <a:pt x="58901" y="0"/>
                    <a:pt x="37842" y="0"/>
                  </a:cubicBezTo>
                  <a:cubicBezTo>
                    <a:pt x="16784" y="0"/>
                    <a:pt x="0" y="8994"/>
                    <a:pt x="0" y="20173"/>
                  </a:cubicBezTo>
                  <a:cubicBezTo>
                    <a:pt x="0" y="31353"/>
                    <a:pt x="16942" y="40347"/>
                    <a:pt x="37842" y="40347"/>
                  </a:cubicBezTo>
                  <a:cubicBezTo>
                    <a:pt x="58742" y="40347"/>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2" name="Freeform 412">
              <a:extLst>
                <a:ext uri="{FF2B5EF4-FFF2-40B4-BE49-F238E27FC236}">
                  <a16:creationId xmlns:a16="http://schemas.microsoft.com/office/drawing/2014/main" id="{7861C249-C0F4-47A2-9C64-87DA9F401567}"/>
                </a:ext>
              </a:extLst>
            </p:cNvPr>
            <p:cNvSpPr>
              <a:spLocks/>
            </p:cNvSpPr>
            <p:nvPr/>
          </p:nvSpPr>
          <p:spPr>
            <a:xfrm>
              <a:off x="3369002" y="3054156"/>
              <a:ext cx="72000" cy="72000"/>
            </a:xfrm>
            <a:custGeom>
              <a:avLst/>
              <a:gdLst>
                <a:gd name="connsiteX0" fmla="*/ 75842 w 75842"/>
                <a:gd name="connsiteY0" fmla="*/ 20173 h 40346"/>
                <a:gd name="connsiteX1" fmla="*/ 37842 w 75842"/>
                <a:gd name="connsiteY1" fmla="*/ 0 h 40346"/>
                <a:gd name="connsiteX2" fmla="*/ 0 w 75842"/>
                <a:gd name="connsiteY2" fmla="*/ 20173 h 40346"/>
                <a:gd name="connsiteX3" fmla="*/ 37842 w 75842"/>
                <a:gd name="connsiteY3" fmla="*/ 40347 h 40346"/>
                <a:gd name="connsiteX4" fmla="*/ 75842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173"/>
                  </a:moveTo>
                  <a:cubicBezTo>
                    <a:pt x="75842" y="8994"/>
                    <a:pt x="58901" y="0"/>
                    <a:pt x="37842" y="0"/>
                  </a:cubicBezTo>
                  <a:cubicBezTo>
                    <a:pt x="16784" y="0"/>
                    <a:pt x="0" y="8994"/>
                    <a:pt x="0" y="20173"/>
                  </a:cubicBezTo>
                  <a:cubicBezTo>
                    <a:pt x="0" y="31353"/>
                    <a:pt x="16942" y="40347"/>
                    <a:pt x="37842" y="40347"/>
                  </a:cubicBezTo>
                  <a:cubicBezTo>
                    <a:pt x="58742" y="40347"/>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3" name="Freeform 413">
              <a:extLst>
                <a:ext uri="{FF2B5EF4-FFF2-40B4-BE49-F238E27FC236}">
                  <a16:creationId xmlns:a16="http://schemas.microsoft.com/office/drawing/2014/main" id="{E254E222-51DD-D548-364E-5CE068FB3EF0}"/>
                </a:ext>
              </a:extLst>
            </p:cNvPr>
            <p:cNvSpPr>
              <a:spLocks/>
            </p:cNvSpPr>
            <p:nvPr/>
          </p:nvSpPr>
          <p:spPr>
            <a:xfrm>
              <a:off x="3376444" y="3078364"/>
              <a:ext cx="72000" cy="72000"/>
            </a:xfrm>
            <a:custGeom>
              <a:avLst/>
              <a:gdLst>
                <a:gd name="connsiteX0" fmla="*/ 76159 w 76159"/>
                <a:gd name="connsiteY0" fmla="*/ 20089 h 40346"/>
                <a:gd name="connsiteX1" fmla="*/ 38159 w 76159"/>
                <a:gd name="connsiteY1" fmla="*/ 0 h 40346"/>
                <a:gd name="connsiteX2" fmla="*/ 0 w 76159"/>
                <a:gd name="connsiteY2" fmla="*/ 20089 h 40346"/>
                <a:gd name="connsiteX3" fmla="*/ 38159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159" y="0"/>
                  </a:cubicBezTo>
                  <a:cubicBezTo>
                    <a:pt x="17259" y="0"/>
                    <a:pt x="0" y="8994"/>
                    <a:pt x="0" y="20089"/>
                  </a:cubicBezTo>
                  <a:cubicBezTo>
                    <a:pt x="0" y="31185"/>
                    <a:pt x="17100" y="40347"/>
                    <a:pt x="38159" y="40347"/>
                  </a:cubicBezTo>
                  <a:cubicBezTo>
                    <a:pt x="59217"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4" name="Freeform 414">
              <a:extLst>
                <a:ext uri="{FF2B5EF4-FFF2-40B4-BE49-F238E27FC236}">
                  <a16:creationId xmlns:a16="http://schemas.microsoft.com/office/drawing/2014/main" id="{F245F0A8-D38C-78E4-E392-EE8DDFD6E24F}"/>
                </a:ext>
              </a:extLst>
            </p:cNvPr>
            <p:cNvSpPr>
              <a:spLocks/>
            </p:cNvSpPr>
            <p:nvPr/>
          </p:nvSpPr>
          <p:spPr>
            <a:xfrm>
              <a:off x="3376444" y="3078364"/>
              <a:ext cx="72000" cy="72000"/>
            </a:xfrm>
            <a:custGeom>
              <a:avLst/>
              <a:gdLst>
                <a:gd name="connsiteX0" fmla="*/ 76159 w 76159"/>
                <a:gd name="connsiteY0" fmla="*/ 20089 h 40346"/>
                <a:gd name="connsiteX1" fmla="*/ 38159 w 76159"/>
                <a:gd name="connsiteY1" fmla="*/ 0 h 40346"/>
                <a:gd name="connsiteX2" fmla="*/ 0 w 76159"/>
                <a:gd name="connsiteY2" fmla="*/ 20089 h 40346"/>
                <a:gd name="connsiteX3" fmla="*/ 38159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159" y="0"/>
                  </a:cubicBezTo>
                  <a:cubicBezTo>
                    <a:pt x="17259" y="0"/>
                    <a:pt x="0" y="8994"/>
                    <a:pt x="0" y="20089"/>
                  </a:cubicBezTo>
                  <a:cubicBezTo>
                    <a:pt x="0" y="31185"/>
                    <a:pt x="17100" y="40347"/>
                    <a:pt x="38159" y="40347"/>
                  </a:cubicBezTo>
                  <a:cubicBezTo>
                    <a:pt x="59217"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5" name="Freeform 415">
              <a:extLst>
                <a:ext uri="{FF2B5EF4-FFF2-40B4-BE49-F238E27FC236}">
                  <a16:creationId xmlns:a16="http://schemas.microsoft.com/office/drawing/2014/main" id="{1E1F8D14-2F3A-814D-1BCF-6E94A28246ED}"/>
                </a:ext>
              </a:extLst>
            </p:cNvPr>
            <p:cNvSpPr>
              <a:spLocks/>
            </p:cNvSpPr>
            <p:nvPr/>
          </p:nvSpPr>
          <p:spPr>
            <a:xfrm>
              <a:off x="3391803" y="3090468"/>
              <a:ext cx="72000" cy="72000"/>
            </a:xfrm>
            <a:custGeom>
              <a:avLst/>
              <a:gdLst>
                <a:gd name="connsiteX0" fmla="*/ 75842 w 75842"/>
                <a:gd name="connsiteY0" fmla="*/ 20089 h 40346"/>
                <a:gd name="connsiteX1" fmla="*/ 38000 w 75842"/>
                <a:gd name="connsiteY1" fmla="*/ 0 h 40346"/>
                <a:gd name="connsiteX2" fmla="*/ 0 w 75842"/>
                <a:gd name="connsiteY2" fmla="*/ 20089 h 40346"/>
                <a:gd name="connsiteX3" fmla="*/ 38000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8000" y="0"/>
                  </a:cubicBezTo>
                  <a:cubicBezTo>
                    <a:pt x="17100" y="0"/>
                    <a:pt x="0" y="8994"/>
                    <a:pt x="0" y="20089"/>
                  </a:cubicBezTo>
                  <a:cubicBezTo>
                    <a:pt x="0" y="31185"/>
                    <a:pt x="16942" y="40347"/>
                    <a:pt x="38000" y="40347"/>
                  </a:cubicBezTo>
                  <a:cubicBezTo>
                    <a:pt x="59059"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6" name="Freeform 416">
              <a:extLst>
                <a:ext uri="{FF2B5EF4-FFF2-40B4-BE49-F238E27FC236}">
                  <a16:creationId xmlns:a16="http://schemas.microsoft.com/office/drawing/2014/main" id="{C24D672C-1638-10EB-6A6F-EEB34DA644A3}"/>
                </a:ext>
              </a:extLst>
            </p:cNvPr>
            <p:cNvSpPr>
              <a:spLocks/>
            </p:cNvSpPr>
            <p:nvPr/>
          </p:nvSpPr>
          <p:spPr>
            <a:xfrm>
              <a:off x="3437245" y="3114676"/>
              <a:ext cx="72000" cy="72000"/>
            </a:xfrm>
            <a:custGeom>
              <a:avLst/>
              <a:gdLst>
                <a:gd name="connsiteX0" fmla="*/ 76001 w 76000"/>
                <a:gd name="connsiteY0" fmla="*/ 20089 h 40346"/>
                <a:gd name="connsiteX1" fmla="*/ 38159 w 76000"/>
                <a:gd name="connsiteY1" fmla="*/ 0 h 40346"/>
                <a:gd name="connsiteX2" fmla="*/ 0 w 76000"/>
                <a:gd name="connsiteY2" fmla="*/ 20089 h 40346"/>
                <a:gd name="connsiteX3" fmla="*/ 38159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159" y="0"/>
                  </a:cubicBezTo>
                  <a:cubicBezTo>
                    <a:pt x="17258" y="0"/>
                    <a:pt x="0" y="8994"/>
                    <a:pt x="0" y="20089"/>
                  </a:cubicBezTo>
                  <a:cubicBezTo>
                    <a:pt x="0" y="31185"/>
                    <a:pt x="17100" y="40347"/>
                    <a:pt x="38159" y="40347"/>
                  </a:cubicBezTo>
                  <a:cubicBezTo>
                    <a:pt x="59217"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7" name="Freeform 417">
              <a:extLst>
                <a:ext uri="{FF2B5EF4-FFF2-40B4-BE49-F238E27FC236}">
                  <a16:creationId xmlns:a16="http://schemas.microsoft.com/office/drawing/2014/main" id="{2D298C0A-25C4-2642-C87F-5E540AB165E5}"/>
                </a:ext>
              </a:extLst>
            </p:cNvPr>
            <p:cNvSpPr>
              <a:spLocks/>
            </p:cNvSpPr>
            <p:nvPr/>
          </p:nvSpPr>
          <p:spPr>
            <a:xfrm>
              <a:off x="3475403" y="3114676"/>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1"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8" name="Freeform 418">
              <a:extLst>
                <a:ext uri="{FF2B5EF4-FFF2-40B4-BE49-F238E27FC236}">
                  <a16:creationId xmlns:a16="http://schemas.microsoft.com/office/drawing/2014/main" id="{781FB2BF-5C6B-683E-D9BD-BA7F753F682F}"/>
                </a:ext>
              </a:extLst>
            </p:cNvPr>
            <p:cNvSpPr>
              <a:spLocks/>
            </p:cNvSpPr>
            <p:nvPr/>
          </p:nvSpPr>
          <p:spPr>
            <a:xfrm>
              <a:off x="3513246" y="3126780"/>
              <a:ext cx="72000" cy="72000"/>
            </a:xfrm>
            <a:custGeom>
              <a:avLst/>
              <a:gdLst>
                <a:gd name="connsiteX0" fmla="*/ 76001 w 76000"/>
                <a:gd name="connsiteY0" fmla="*/ 20089 h 40346"/>
                <a:gd name="connsiteX1" fmla="*/ 38000 w 76000"/>
                <a:gd name="connsiteY1" fmla="*/ 0 h 40346"/>
                <a:gd name="connsiteX2" fmla="*/ 0 w 76000"/>
                <a:gd name="connsiteY2" fmla="*/ 20089 h 40346"/>
                <a:gd name="connsiteX3" fmla="*/ 38000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000" y="0"/>
                  </a:cubicBezTo>
                  <a:cubicBezTo>
                    <a:pt x="16942" y="0"/>
                    <a:pt x="0" y="8994"/>
                    <a:pt x="0" y="20089"/>
                  </a:cubicBezTo>
                  <a:cubicBezTo>
                    <a:pt x="0" y="31185"/>
                    <a:pt x="17100" y="40347"/>
                    <a:pt x="38000" y="40347"/>
                  </a:cubicBezTo>
                  <a:cubicBezTo>
                    <a:pt x="58901"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19" name="Freeform 419">
              <a:extLst>
                <a:ext uri="{FF2B5EF4-FFF2-40B4-BE49-F238E27FC236}">
                  <a16:creationId xmlns:a16="http://schemas.microsoft.com/office/drawing/2014/main" id="{441A1468-A206-E162-619A-61D705E5FCE9}"/>
                </a:ext>
              </a:extLst>
            </p:cNvPr>
            <p:cNvSpPr>
              <a:spLocks/>
            </p:cNvSpPr>
            <p:nvPr/>
          </p:nvSpPr>
          <p:spPr>
            <a:xfrm>
              <a:off x="3695647" y="3167127"/>
              <a:ext cx="72000" cy="72000"/>
            </a:xfrm>
            <a:custGeom>
              <a:avLst/>
              <a:gdLst>
                <a:gd name="connsiteX0" fmla="*/ 76159 w 76159"/>
                <a:gd name="connsiteY0" fmla="*/ 20173 h 40346"/>
                <a:gd name="connsiteX1" fmla="*/ 38000 w 76159"/>
                <a:gd name="connsiteY1" fmla="*/ 0 h 40346"/>
                <a:gd name="connsiteX2" fmla="*/ 0 w 76159"/>
                <a:gd name="connsiteY2" fmla="*/ 20173 h 40346"/>
                <a:gd name="connsiteX3" fmla="*/ 38000 w 76159"/>
                <a:gd name="connsiteY3" fmla="*/ 40347 h 40346"/>
                <a:gd name="connsiteX4" fmla="*/ 76159 w 76159"/>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173"/>
                  </a:moveTo>
                  <a:cubicBezTo>
                    <a:pt x="76159" y="8994"/>
                    <a:pt x="59059" y="0"/>
                    <a:pt x="38000" y="0"/>
                  </a:cubicBezTo>
                  <a:cubicBezTo>
                    <a:pt x="16942" y="0"/>
                    <a:pt x="0" y="8994"/>
                    <a:pt x="0" y="20173"/>
                  </a:cubicBezTo>
                  <a:cubicBezTo>
                    <a:pt x="0" y="31353"/>
                    <a:pt x="17100" y="40347"/>
                    <a:pt x="38000" y="40347"/>
                  </a:cubicBezTo>
                  <a:cubicBezTo>
                    <a:pt x="58900" y="40347"/>
                    <a:pt x="76159" y="31269"/>
                    <a:pt x="76159"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0" name="Freeform 420">
              <a:extLst>
                <a:ext uri="{FF2B5EF4-FFF2-40B4-BE49-F238E27FC236}">
                  <a16:creationId xmlns:a16="http://schemas.microsoft.com/office/drawing/2014/main" id="{E1ED5303-AC30-D9E6-B7DB-CB7D6550EBD4}"/>
                </a:ext>
              </a:extLst>
            </p:cNvPr>
            <p:cNvSpPr>
              <a:spLocks/>
            </p:cNvSpPr>
            <p:nvPr/>
          </p:nvSpPr>
          <p:spPr>
            <a:xfrm>
              <a:off x="3710847" y="3167127"/>
              <a:ext cx="72000" cy="72000"/>
            </a:xfrm>
            <a:custGeom>
              <a:avLst/>
              <a:gdLst>
                <a:gd name="connsiteX0" fmla="*/ 76001 w 76000"/>
                <a:gd name="connsiteY0" fmla="*/ 20173 h 40346"/>
                <a:gd name="connsiteX1" fmla="*/ 38159 w 76000"/>
                <a:gd name="connsiteY1" fmla="*/ 0 h 40346"/>
                <a:gd name="connsiteX2" fmla="*/ 0 w 76000"/>
                <a:gd name="connsiteY2" fmla="*/ 20173 h 40346"/>
                <a:gd name="connsiteX3" fmla="*/ 38159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159" y="0"/>
                  </a:cubicBezTo>
                  <a:cubicBezTo>
                    <a:pt x="17258" y="0"/>
                    <a:pt x="0" y="8994"/>
                    <a:pt x="0" y="20173"/>
                  </a:cubicBezTo>
                  <a:cubicBezTo>
                    <a:pt x="0" y="31353"/>
                    <a:pt x="17100" y="40347"/>
                    <a:pt x="38159" y="40347"/>
                  </a:cubicBezTo>
                  <a:cubicBezTo>
                    <a:pt x="59217"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1" name="Freeform 421">
              <a:extLst>
                <a:ext uri="{FF2B5EF4-FFF2-40B4-BE49-F238E27FC236}">
                  <a16:creationId xmlns:a16="http://schemas.microsoft.com/office/drawing/2014/main" id="{0AF6EAF6-BC69-A2D5-D77F-69D76E795D80}"/>
                </a:ext>
              </a:extLst>
            </p:cNvPr>
            <p:cNvSpPr>
              <a:spLocks/>
            </p:cNvSpPr>
            <p:nvPr/>
          </p:nvSpPr>
          <p:spPr>
            <a:xfrm>
              <a:off x="3726206" y="3179231"/>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0"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2" name="Freeform 422">
              <a:extLst>
                <a:ext uri="{FF2B5EF4-FFF2-40B4-BE49-F238E27FC236}">
                  <a16:creationId xmlns:a16="http://schemas.microsoft.com/office/drawing/2014/main" id="{4A2401A5-17DC-BFF2-A5BB-2CC47170363C}"/>
                </a:ext>
              </a:extLst>
            </p:cNvPr>
            <p:cNvSpPr>
              <a:spLocks/>
            </p:cNvSpPr>
            <p:nvPr/>
          </p:nvSpPr>
          <p:spPr>
            <a:xfrm>
              <a:off x="3726206" y="3179231"/>
              <a:ext cx="72000" cy="72000"/>
            </a:xfrm>
            <a:custGeom>
              <a:avLst/>
              <a:gdLst>
                <a:gd name="connsiteX0" fmla="*/ 75842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2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089"/>
                  </a:moveTo>
                  <a:cubicBezTo>
                    <a:pt x="75842" y="8994"/>
                    <a:pt x="58900" y="0"/>
                    <a:pt x="37842" y="0"/>
                  </a:cubicBezTo>
                  <a:cubicBezTo>
                    <a:pt x="16783" y="0"/>
                    <a:pt x="0" y="8994"/>
                    <a:pt x="0" y="20089"/>
                  </a:cubicBezTo>
                  <a:cubicBezTo>
                    <a:pt x="0" y="31185"/>
                    <a:pt x="16942" y="40347"/>
                    <a:pt x="37842" y="40347"/>
                  </a:cubicBezTo>
                  <a:cubicBezTo>
                    <a:pt x="58742" y="40347"/>
                    <a:pt x="75842" y="31269"/>
                    <a:pt x="75842"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3" name="Freeform 423">
              <a:extLst>
                <a:ext uri="{FF2B5EF4-FFF2-40B4-BE49-F238E27FC236}">
                  <a16:creationId xmlns:a16="http://schemas.microsoft.com/office/drawing/2014/main" id="{252B38D1-2688-D081-D06E-09A1A0EB5361}"/>
                </a:ext>
              </a:extLst>
            </p:cNvPr>
            <p:cNvSpPr>
              <a:spLocks/>
            </p:cNvSpPr>
            <p:nvPr/>
          </p:nvSpPr>
          <p:spPr>
            <a:xfrm>
              <a:off x="3764048" y="3207474"/>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4" name="Freeform 424">
              <a:extLst>
                <a:ext uri="{FF2B5EF4-FFF2-40B4-BE49-F238E27FC236}">
                  <a16:creationId xmlns:a16="http://schemas.microsoft.com/office/drawing/2014/main" id="{A7EDB676-41E5-E348-2524-96A5B37FF51A}"/>
                </a:ext>
              </a:extLst>
            </p:cNvPr>
            <p:cNvSpPr>
              <a:spLocks/>
            </p:cNvSpPr>
            <p:nvPr/>
          </p:nvSpPr>
          <p:spPr>
            <a:xfrm>
              <a:off x="3779248" y="3235632"/>
              <a:ext cx="72000" cy="72000"/>
            </a:xfrm>
            <a:custGeom>
              <a:avLst/>
              <a:gdLst>
                <a:gd name="connsiteX0" fmla="*/ 76159 w 76159"/>
                <a:gd name="connsiteY0" fmla="*/ 20258 h 40430"/>
                <a:gd name="connsiteX1" fmla="*/ 38000 w 76159"/>
                <a:gd name="connsiteY1" fmla="*/ 0 h 40430"/>
                <a:gd name="connsiteX2" fmla="*/ 0 w 76159"/>
                <a:gd name="connsiteY2" fmla="*/ 20258 h 40430"/>
                <a:gd name="connsiteX3" fmla="*/ 38000 w 76159"/>
                <a:gd name="connsiteY3" fmla="*/ 40431 h 40430"/>
                <a:gd name="connsiteX4" fmla="*/ 76159 w 76159"/>
                <a:gd name="connsiteY4" fmla="*/ 20258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430">
                  <a:moveTo>
                    <a:pt x="76159" y="20258"/>
                  </a:moveTo>
                  <a:cubicBezTo>
                    <a:pt x="76159" y="9078"/>
                    <a:pt x="59059" y="0"/>
                    <a:pt x="38000" y="0"/>
                  </a:cubicBezTo>
                  <a:cubicBezTo>
                    <a:pt x="16942" y="0"/>
                    <a:pt x="0" y="9078"/>
                    <a:pt x="0" y="20258"/>
                  </a:cubicBezTo>
                  <a:cubicBezTo>
                    <a:pt x="0" y="31437"/>
                    <a:pt x="17100" y="40431"/>
                    <a:pt x="38000" y="40431"/>
                  </a:cubicBezTo>
                  <a:cubicBezTo>
                    <a:pt x="58901" y="40431"/>
                    <a:pt x="76159" y="31353"/>
                    <a:pt x="76159" y="20258"/>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5" name="Freeform 425">
              <a:extLst>
                <a:ext uri="{FF2B5EF4-FFF2-40B4-BE49-F238E27FC236}">
                  <a16:creationId xmlns:a16="http://schemas.microsoft.com/office/drawing/2014/main" id="{2BE91304-4339-5F50-BC5F-235F60F86DC0}"/>
                </a:ext>
              </a:extLst>
            </p:cNvPr>
            <p:cNvSpPr>
              <a:spLocks/>
            </p:cNvSpPr>
            <p:nvPr/>
          </p:nvSpPr>
          <p:spPr>
            <a:xfrm>
              <a:off x="3961808" y="3276063"/>
              <a:ext cx="72000" cy="72000"/>
            </a:xfrm>
            <a:custGeom>
              <a:avLst/>
              <a:gdLst>
                <a:gd name="connsiteX0" fmla="*/ 75842 w 75842"/>
                <a:gd name="connsiteY0" fmla="*/ 20173 h 40346"/>
                <a:gd name="connsiteX1" fmla="*/ 37842 w 75842"/>
                <a:gd name="connsiteY1" fmla="*/ 0 h 40346"/>
                <a:gd name="connsiteX2" fmla="*/ 0 w 75842"/>
                <a:gd name="connsiteY2" fmla="*/ 20173 h 40346"/>
                <a:gd name="connsiteX3" fmla="*/ 37842 w 75842"/>
                <a:gd name="connsiteY3" fmla="*/ 40347 h 40346"/>
                <a:gd name="connsiteX4" fmla="*/ 75842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173"/>
                  </a:moveTo>
                  <a:cubicBezTo>
                    <a:pt x="75842" y="8994"/>
                    <a:pt x="58901" y="0"/>
                    <a:pt x="37842" y="0"/>
                  </a:cubicBezTo>
                  <a:cubicBezTo>
                    <a:pt x="16783" y="0"/>
                    <a:pt x="0" y="8994"/>
                    <a:pt x="0" y="20173"/>
                  </a:cubicBezTo>
                  <a:cubicBezTo>
                    <a:pt x="0" y="31353"/>
                    <a:pt x="16942" y="40347"/>
                    <a:pt x="37842" y="40347"/>
                  </a:cubicBezTo>
                  <a:cubicBezTo>
                    <a:pt x="58742" y="40347"/>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6" name="Freeform 426">
              <a:extLst>
                <a:ext uri="{FF2B5EF4-FFF2-40B4-BE49-F238E27FC236}">
                  <a16:creationId xmlns:a16="http://schemas.microsoft.com/office/drawing/2014/main" id="{B8788A4E-BF79-CD25-DC77-00FADEB99D6A}"/>
                </a:ext>
              </a:extLst>
            </p:cNvPr>
            <p:cNvSpPr>
              <a:spLocks/>
            </p:cNvSpPr>
            <p:nvPr/>
          </p:nvSpPr>
          <p:spPr>
            <a:xfrm>
              <a:off x="4052851" y="3304306"/>
              <a:ext cx="72000" cy="72000"/>
            </a:xfrm>
            <a:custGeom>
              <a:avLst/>
              <a:gdLst>
                <a:gd name="connsiteX0" fmla="*/ 76159 w 76159"/>
                <a:gd name="connsiteY0" fmla="*/ 20089 h 40346"/>
                <a:gd name="connsiteX1" fmla="*/ 38001 w 76159"/>
                <a:gd name="connsiteY1" fmla="*/ 0 h 40346"/>
                <a:gd name="connsiteX2" fmla="*/ 0 w 76159"/>
                <a:gd name="connsiteY2" fmla="*/ 20089 h 40346"/>
                <a:gd name="connsiteX3" fmla="*/ 38001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001" y="0"/>
                  </a:cubicBezTo>
                  <a:cubicBezTo>
                    <a:pt x="16942" y="0"/>
                    <a:pt x="0" y="8994"/>
                    <a:pt x="0" y="20089"/>
                  </a:cubicBezTo>
                  <a:cubicBezTo>
                    <a:pt x="0" y="31185"/>
                    <a:pt x="17100" y="40347"/>
                    <a:pt x="38001" y="40347"/>
                  </a:cubicBezTo>
                  <a:cubicBezTo>
                    <a:pt x="58901"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7" name="Freeform 427">
              <a:extLst>
                <a:ext uri="{FF2B5EF4-FFF2-40B4-BE49-F238E27FC236}">
                  <a16:creationId xmlns:a16="http://schemas.microsoft.com/office/drawing/2014/main" id="{70D8D6F6-5C30-808F-A2C2-747480C4324A}"/>
                </a:ext>
              </a:extLst>
            </p:cNvPr>
            <p:cNvSpPr>
              <a:spLocks/>
            </p:cNvSpPr>
            <p:nvPr/>
          </p:nvSpPr>
          <p:spPr>
            <a:xfrm>
              <a:off x="4106210" y="3360708"/>
              <a:ext cx="72000" cy="72000"/>
            </a:xfrm>
            <a:custGeom>
              <a:avLst/>
              <a:gdLst>
                <a:gd name="connsiteX0" fmla="*/ 75842 w 75842"/>
                <a:gd name="connsiteY0" fmla="*/ 20258 h 40346"/>
                <a:gd name="connsiteX1" fmla="*/ 37842 w 75842"/>
                <a:gd name="connsiteY1" fmla="*/ 0 h 40346"/>
                <a:gd name="connsiteX2" fmla="*/ 0 w 75842"/>
                <a:gd name="connsiteY2" fmla="*/ 20258 h 40346"/>
                <a:gd name="connsiteX3" fmla="*/ 37842 w 75842"/>
                <a:gd name="connsiteY3" fmla="*/ 40347 h 40346"/>
                <a:gd name="connsiteX4" fmla="*/ 75842 w 75842"/>
                <a:gd name="connsiteY4" fmla="*/ 20258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2" y="20258"/>
                  </a:moveTo>
                  <a:cubicBezTo>
                    <a:pt x="75842" y="9078"/>
                    <a:pt x="58901" y="0"/>
                    <a:pt x="37842" y="0"/>
                  </a:cubicBezTo>
                  <a:cubicBezTo>
                    <a:pt x="16783" y="0"/>
                    <a:pt x="0" y="9078"/>
                    <a:pt x="0" y="20258"/>
                  </a:cubicBezTo>
                  <a:cubicBezTo>
                    <a:pt x="0" y="31437"/>
                    <a:pt x="16942" y="40347"/>
                    <a:pt x="37842" y="40347"/>
                  </a:cubicBezTo>
                  <a:cubicBezTo>
                    <a:pt x="58742" y="40347"/>
                    <a:pt x="75842" y="31353"/>
                    <a:pt x="75842" y="20258"/>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8" name="Freeform 428">
              <a:extLst>
                <a:ext uri="{FF2B5EF4-FFF2-40B4-BE49-F238E27FC236}">
                  <a16:creationId xmlns:a16="http://schemas.microsoft.com/office/drawing/2014/main" id="{EE74D9B2-BDE5-61EA-9726-FD2D80305913}"/>
                </a:ext>
              </a:extLst>
            </p:cNvPr>
            <p:cNvSpPr>
              <a:spLocks/>
            </p:cNvSpPr>
            <p:nvPr/>
          </p:nvSpPr>
          <p:spPr>
            <a:xfrm>
              <a:off x="4151810" y="3405173"/>
              <a:ext cx="72000" cy="72000"/>
            </a:xfrm>
            <a:custGeom>
              <a:avLst/>
              <a:gdLst>
                <a:gd name="connsiteX0" fmla="*/ 75843 w 75842"/>
                <a:gd name="connsiteY0" fmla="*/ 20089 h 40346"/>
                <a:gd name="connsiteX1" fmla="*/ 37842 w 75842"/>
                <a:gd name="connsiteY1" fmla="*/ 0 h 40346"/>
                <a:gd name="connsiteX2" fmla="*/ 0 w 75842"/>
                <a:gd name="connsiteY2" fmla="*/ 20089 h 40346"/>
                <a:gd name="connsiteX3" fmla="*/ 37842 w 75842"/>
                <a:gd name="connsiteY3" fmla="*/ 40347 h 40346"/>
                <a:gd name="connsiteX4" fmla="*/ 75843 w 75842"/>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3" y="20089"/>
                  </a:moveTo>
                  <a:cubicBezTo>
                    <a:pt x="75843" y="8994"/>
                    <a:pt x="58901" y="0"/>
                    <a:pt x="37842" y="0"/>
                  </a:cubicBezTo>
                  <a:cubicBezTo>
                    <a:pt x="16784" y="0"/>
                    <a:pt x="0" y="8994"/>
                    <a:pt x="0" y="20089"/>
                  </a:cubicBezTo>
                  <a:cubicBezTo>
                    <a:pt x="0" y="31185"/>
                    <a:pt x="16942" y="40347"/>
                    <a:pt x="37842" y="40347"/>
                  </a:cubicBezTo>
                  <a:cubicBezTo>
                    <a:pt x="58742" y="40347"/>
                    <a:pt x="75843" y="31269"/>
                    <a:pt x="75843"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29" name="Freeform 429">
              <a:extLst>
                <a:ext uri="{FF2B5EF4-FFF2-40B4-BE49-F238E27FC236}">
                  <a16:creationId xmlns:a16="http://schemas.microsoft.com/office/drawing/2014/main" id="{9EE1B683-A06D-A1B4-98C8-655E6FE6EA49}"/>
                </a:ext>
              </a:extLst>
            </p:cNvPr>
            <p:cNvSpPr>
              <a:spLocks/>
            </p:cNvSpPr>
            <p:nvPr/>
          </p:nvSpPr>
          <p:spPr>
            <a:xfrm>
              <a:off x="4204852" y="3421312"/>
              <a:ext cx="72000" cy="72000"/>
            </a:xfrm>
            <a:custGeom>
              <a:avLst/>
              <a:gdLst>
                <a:gd name="connsiteX0" fmla="*/ 76001 w 76000"/>
                <a:gd name="connsiteY0" fmla="*/ 20173 h 40262"/>
                <a:gd name="connsiteX1" fmla="*/ 38000 w 76000"/>
                <a:gd name="connsiteY1" fmla="*/ 0 h 40262"/>
                <a:gd name="connsiteX2" fmla="*/ 0 w 76000"/>
                <a:gd name="connsiteY2" fmla="*/ 20173 h 40262"/>
                <a:gd name="connsiteX3" fmla="*/ 38000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000" y="0"/>
                  </a:cubicBezTo>
                  <a:cubicBezTo>
                    <a:pt x="16942" y="0"/>
                    <a:pt x="0" y="8994"/>
                    <a:pt x="0" y="20173"/>
                  </a:cubicBezTo>
                  <a:cubicBezTo>
                    <a:pt x="0" y="31353"/>
                    <a:pt x="17100" y="40263"/>
                    <a:pt x="38000" y="40263"/>
                  </a:cubicBezTo>
                  <a:cubicBezTo>
                    <a:pt x="58901"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0" name="Freeform 430">
              <a:extLst>
                <a:ext uri="{FF2B5EF4-FFF2-40B4-BE49-F238E27FC236}">
                  <a16:creationId xmlns:a16="http://schemas.microsoft.com/office/drawing/2014/main" id="{F5781647-70A9-D6EE-FF8C-EC5E897664DE}"/>
                </a:ext>
              </a:extLst>
            </p:cNvPr>
            <p:cNvSpPr>
              <a:spLocks/>
            </p:cNvSpPr>
            <p:nvPr/>
          </p:nvSpPr>
          <p:spPr>
            <a:xfrm>
              <a:off x="4425413" y="3526130"/>
              <a:ext cx="72000" cy="72000"/>
            </a:xfrm>
            <a:custGeom>
              <a:avLst/>
              <a:gdLst>
                <a:gd name="connsiteX0" fmla="*/ 75842 w 75842"/>
                <a:gd name="connsiteY0" fmla="*/ 20258 h 40430"/>
                <a:gd name="connsiteX1" fmla="*/ 37842 w 75842"/>
                <a:gd name="connsiteY1" fmla="*/ 0 h 40430"/>
                <a:gd name="connsiteX2" fmla="*/ 0 w 75842"/>
                <a:gd name="connsiteY2" fmla="*/ 20258 h 40430"/>
                <a:gd name="connsiteX3" fmla="*/ 37842 w 75842"/>
                <a:gd name="connsiteY3" fmla="*/ 40431 h 40430"/>
                <a:gd name="connsiteX4" fmla="*/ 75842 w 75842"/>
                <a:gd name="connsiteY4" fmla="*/ 20258 h 40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430">
                  <a:moveTo>
                    <a:pt x="75842" y="20258"/>
                  </a:moveTo>
                  <a:cubicBezTo>
                    <a:pt x="75842" y="9078"/>
                    <a:pt x="58900" y="0"/>
                    <a:pt x="37842" y="0"/>
                  </a:cubicBezTo>
                  <a:cubicBezTo>
                    <a:pt x="16783" y="0"/>
                    <a:pt x="0" y="9078"/>
                    <a:pt x="0" y="20258"/>
                  </a:cubicBezTo>
                  <a:cubicBezTo>
                    <a:pt x="0" y="31437"/>
                    <a:pt x="16942" y="40431"/>
                    <a:pt x="37842" y="40431"/>
                  </a:cubicBezTo>
                  <a:cubicBezTo>
                    <a:pt x="58742" y="40431"/>
                    <a:pt x="75842" y="31353"/>
                    <a:pt x="75842" y="20258"/>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1" name="Freeform 431">
              <a:extLst>
                <a:ext uri="{FF2B5EF4-FFF2-40B4-BE49-F238E27FC236}">
                  <a16:creationId xmlns:a16="http://schemas.microsoft.com/office/drawing/2014/main" id="{34C48721-B9D6-93C2-9B37-D355FF3DB502}"/>
                </a:ext>
              </a:extLst>
            </p:cNvPr>
            <p:cNvSpPr>
              <a:spLocks/>
            </p:cNvSpPr>
            <p:nvPr/>
          </p:nvSpPr>
          <p:spPr>
            <a:xfrm>
              <a:off x="4691257" y="3590769"/>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2" name="Freeform 432">
              <a:extLst>
                <a:ext uri="{FF2B5EF4-FFF2-40B4-BE49-F238E27FC236}">
                  <a16:creationId xmlns:a16="http://schemas.microsoft.com/office/drawing/2014/main" id="{DAEE2192-3831-9BC2-D6F9-F55D593604BE}"/>
                </a:ext>
              </a:extLst>
            </p:cNvPr>
            <p:cNvSpPr>
              <a:spLocks/>
            </p:cNvSpPr>
            <p:nvPr/>
          </p:nvSpPr>
          <p:spPr>
            <a:xfrm>
              <a:off x="4706457" y="3606907"/>
              <a:ext cx="72000" cy="72000"/>
            </a:xfrm>
            <a:custGeom>
              <a:avLst/>
              <a:gdLst>
                <a:gd name="connsiteX0" fmla="*/ 76001 w 76000"/>
                <a:gd name="connsiteY0" fmla="*/ 20089 h 40346"/>
                <a:gd name="connsiteX1" fmla="*/ 38159 w 76000"/>
                <a:gd name="connsiteY1" fmla="*/ 0 h 40346"/>
                <a:gd name="connsiteX2" fmla="*/ 0 w 76000"/>
                <a:gd name="connsiteY2" fmla="*/ 20089 h 40346"/>
                <a:gd name="connsiteX3" fmla="*/ 38159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159" y="0"/>
                  </a:cubicBezTo>
                  <a:cubicBezTo>
                    <a:pt x="17258" y="0"/>
                    <a:pt x="0" y="8994"/>
                    <a:pt x="0" y="20089"/>
                  </a:cubicBezTo>
                  <a:cubicBezTo>
                    <a:pt x="0" y="31185"/>
                    <a:pt x="17100" y="40347"/>
                    <a:pt x="38159" y="40347"/>
                  </a:cubicBezTo>
                  <a:cubicBezTo>
                    <a:pt x="59217"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3" name="Freeform 433">
              <a:extLst>
                <a:ext uri="{FF2B5EF4-FFF2-40B4-BE49-F238E27FC236}">
                  <a16:creationId xmlns:a16="http://schemas.microsoft.com/office/drawing/2014/main" id="{2287DEFF-49F2-C12E-A8E2-613FEE972525}"/>
                </a:ext>
              </a:extLst>
            </p:cNvPr>
            <p:cNvSpPr>
              <a:spLocks/>
            </p:cNvSpPr>
            <p:nvPr/>
          </p:nvSpPr>
          <p:spPr>
            <a:xfrm>
              <a:off x="4736857" y="3606907"/>
              <a:ext cx="72000" cy="72000"/>
            </a:xfrm>
            <a:custGeom>
              <a:avLst/>
              <a:gdLst>
                <a:gd name="connsiteX0" fmla="*/ 76001 w 76000"/>
                <a:gd name="connsiteY0" fmla="*/ 20089 h 40346"/>
                <a:gd name="connsiteX1" fmla="*/ 38000 w 76000"/>
                <a:gd name="connsiteY1" fmla="*/ 0 h 40346"/>
                <a:gd name="connsiteX2" fmla="*/ 0 w 76000"/>
                <a:gd name="connsiteY2" fmla="*/ 20089 h 40346"/>
                <a:gd name="connsiteX3" fmla="*/ 38000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000" y="0"/>
                  </a:cubicBezTo>
                  <a:cubicBezTo>
                    <a:pt x="16942" y="0"/>
                    <a:pt x="0" y="8994"/>
                    <a:pt x="0" y="20089"/>
                  </a:cubicBezTo>
                  <a:cubicBezTo>
                    <a:pt x="0" y="31185"/>
                    <a:pt x="17100" y="40347"/>
                    <a:pt x="38000" y="40347"/>
                  </a:cubicBezTo>
                  <a:cubicBezTo>
                    <a:pt x="58901"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4" name="Freeform 434">
              <a:extLst>
                <a:ext uri="{FF2B5EF4-FFF2-40B4-BE49-F238E27FC236}">
                  <a16:creationId xmlns:a16="http://schemas.microsoft.com/office/drawing/2014/main" id="{8CCF112D-F99A-E21E-5F4F-7404609716E5}"/>
                </a:ext>
              </a:extLst>
            </p:cNvPr>
            <p:cNvSpPr>
              <a:spLocks/>
            </p:cNvSpPr>
            <p:nvPr/>
          </p:nvSpPr>
          <p:spPr>
            <a:xfrm>
              <a:off x="4767258" y="3639185"/>
              <a:ext cx="72000" cy="72000"/>
            </a:xfrm>
            <a:custGeom>
              <a:avLst/>
              <a:gdLst>
                <a:gd name="connsiteX0" fmla="*/ 76001 w 76000"/>
                <a:gd name="connsiteY0" fmla="*/ 20089 h 40346"/>
                <a:gd name="connsiteX1" fmla="*/ 38159 w 76000"/>
                <a:gd name="connsiteY1" fmla="*/ 0 h 40346"/>
                <a:gd name="connsiteX2" fmla="*/ 0 w 76000"/>
                <a:gd name="connsiteY2" fmla="*/ 20089 h 40346"/>
                <a:gd name="connsiteX3" fmla="*/ 38159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159" y="0"/>
                  </a:cubicBezTo>
                  <a:cubicBezTo>
                    <a:pt x="17258" y="0"/>
                    <a:pt x="0" y="8994"/>
                    <a:pt x="0" y="20089"/>
                  </a:cubicBezTo>
                  <a:cubicBezTo>
                    <a:pt x="0" y="31185"/>
                    <a:pt x="17100" y="40347"/>
                    <a:pt x="38159" y="40347"/>
                  </a:cubicBezTo>
                  <a:cubicBezTo>
                    <a:pt x="59217"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5" name="Freeform 435">
              <a:extLst>
                <a:ext uri="{FF2B5EF4-FFF2-40B4-BE49-F238E27FC236}">
                  <a16:creationId xmlns:a16="http://schemas.microsoft.com/office/drawing/2014/main" id="{385245D2-013C-A0C3-175F-21293365845D}"/>
                </a:ext>
              </a:extLst>
            </p:cNvPr>
            <p:cNvSpPr>
              <a:spLocks/>
            </p:cNvSpPr>
            <p:nvPr/>
          </p:nvSpPr>
          <p:spPr>
            <a:xfrm>
              <a:off x="4782458" y="3639185"/>
              <a:ext cx="72000" cy="72000"/>
            </a:xfrm>
            <a:custGeom>
              <a:avLst/>
              <a:gdLst>
                <a:gd name="connsiteX0" fmla="*/ 76001 w 76000"/>
                <a:gd name="connsiteY0" fmla="*/ 20089 h 40346"/>
                <a:gd name="connsiteX1" fmla="*/ 38001 w 76000"/>
                <a:gd name="connsiteY1" fmla="*/ 0 h 40346"/>
                <a:gd name="connsiteX2" fmla="*/ 0 w 76000"/>
                <a:gd name="connsiteY2" fmla="*/ 20089 h 40346"/>
                <a:gd name="connsiteX3" fmla="*/ 38001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001" y="0"/>
                  </a:cubicBezTo>
                  <a:cubicBezTo>
                    <a:pt x="16942" y="0"/>
                    <a:pt x="0" y="8994"/>
                    <a:pt x="0" y="20089"/>
                  </a:cubicBezTo>
                  <a:cubicBezTo>
                    <a:pt x="0" y="31185"/>
                    <a:pt x="17100" y="40347"/>
                    <a:pt x="38001" y="40347"/>
                  </a:cubicBezTo>
                  <a:cubicBezTo>
                    <a:pt x="58901"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6" name="Freeform 436">
              <a:extLst>
                <a:ext uri="{FF2B5EF4-FFF2-40B4-BE49-F238E27FC236}">
                  <a16:creationId xmlns:a16="http://schemas.microsoft.com/office/drawing/2014/main" id="{6DFA85B5-8830-674A-E5B3-12CE847F4A87}"/>
                </a:ext>
              </a:extLst>
            </p:cNvPr>
            <p:cNvSpPr>
              <a:spLocks/>
            </p:cNvSpPr>
            <p:nvPr/>
          </p:nvSpPr>
          <p:spPr>
            <a:xfrm>
              <a:off x="5025660" y="3659274"/>
              <a:ext cx="72000" cy="72000"/>
            </a:xfrm>
            <a:custGeom>
              <a:avLst/>
              <a:gdLst>
                <a:gd name="connsiteX0" fmla="*/ 76159 w 76159"/>
                <a:gd name="connsiteY0" fmla="*/ 20258 h 40431"/>
                <a:gd name="connsiteX1" fmla="*/ 38001 w 76159"/>
                <a:gd name="connsiteY1" fmla="*/ 0 h 40431"/>
                <a:gd name="connsiteX2" fmla="*/ 0 w 76159"/>
                <a:gd name="connsiteY2" fmla="*/ 20258 h 40431"/>
                <a:gd name="connsiteX3" fmla="*/ 38001 w 76159"/>
                <a:gd name="connsiteY3" fmla="*/ 40431 h 40431"/>
                <a:gd name="connsiteX4" fmla="*/ 76159 w 76159"/>
                <a:gd name="connsiteY4" fmla="*/ 20258 h 40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431">
                  <a:moveTo>
                    <a:pt x="76159" y="20258"/>
                  </a:moveTo>
                  <a:cubicBezTo>
                    <a:pt x="76159" y="9078"/>
                    <a:pt x="59059" y="0"/>
                    <a:pt x="38001" y="0"/>
                  </a:cubicBezTo>
                  <a:cubicBezTo>
                    <a:pt x="16942" y="0"/>
                    <a:pt x="0" y="9078"/>
                    <a:pt x="0" y="20258"/>
                  </a:cubicBezTo>
                  <a:cubicBezTo>
                    <a:pt x="0" y="31437"/>
                    <a:pt x="17100" y="40431"/>
                    <a:pt x="38001" y="40431"/>
                  </a:cubicBezTo>
                  <a:cubicBezTo>
                    <a:pt x="58901" y="40431"/>
                    <a:pt x="76159" y="31353"/>
                    <a:pt x="76159" y="20258"/>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7" name="Freeform 437">
              <a:extLst>
                <a:ext uri="{FF2B5EF4-FFF2-40B4-BE49-F238E27FC236}">
                  <a16:creationId xmlns:a16="http://schemas.microsoft.com/office/drawing/2014/main" id="{88EFB9FB-7CA7-F361-6B62-628C7ED17F3B}"/>
                </a:ext>
              </a:extLst>
            </p:cNvPr>
            <p:cNvSpPr>
              <a:spLocks/>
            </p:cNvSpPr>
            <p:nvPr/>
          </p:nvSpPr>
          <p:spPr>
            <a:xfrm>
              <a:off x="5109261" y="3695670"/>
              <a:ext cx="72000" cy="72000"/>
            </a:xfrm>
            <a:custGeom>
              <a:avLst/>
              <a:gdLst>
                <a:gd name="connsiteX0" fmla="*/ 76001 w 76000"/>
                <a:gd name="connsiteY0" fmla="*/ 20089 h 40346"/>
                <a:gd name="connsiteX1" fmla="*/ 38001 w 76000"/>
                <a:gd name="connsiteY1" fmla="*/ 0 h 40346"/>
                <a:gd name="connsiteX2" fmla="*/ 0 w 76000"/>
                <a:gd name="connsiteY2" fmla="*/ 20089 h 40346"/>
                <a:gd name="connsiteX3" fmla="*/ 38001 w 76000"/>
                <a:gd name="connsiteY3" fmla="*/ 40347 h 40346"/>
                <a:gd name="connsiteX4" fmla="*/ 76001 w 76000"/>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089"/>
                  </a:moveTo>
                  <a:cubicBezTo>
                    <a:pt x="76001" y="8994"/>
                    <a:pt x="59059" y="0"/>
                    <a:pt x="38001" y="0"/>
                  </a:cubicBezTo>
                  <a:cubicBezTo>
                    <a:pt x="16942" y="0"/>
                    <a:pt x="0" y="8994"/>
                    <a:pt x="0" y="20089"/>
                  </a:cubicBezTo>
                  <a:cubicBezTo>
                    <a:pt x="0" y="31185"/>
                    <a:pt x="17100" y="40347"/>
                    <a:pt x="38001" y="40347"/>
                  </a:cubicBezTo>
                  <a:cubicBezTo>
                    <a:pt x="58901"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8" name="Freeform 438">
              <a:extLst>
                <a:ext uri="{FF2B5EF4-FFF2-40B4-BE49-F238E27FC236}">
                  <a16:creationId xmlns:a16="http://schemas.microsoft.com/office/drawing/2014/main" id="{39A456DD-ACE4-8870-527B-BFC3455F4588}"/>
                </a:ext>
              </a:extLst>
            </p:cNvPr>
            <p:cNvSpPr>
              <a:spLocks/>
            </p:cNvSpPr>
            <p:nvPr/>
          </p:nvSpPr>
          <p:spPr>
            <a:xfrm>
              <a:off x="5413422" y="3776364"/>
              <a:ext cx="72000" cy="72000"/>
            </a:xfrm>
            <a:custGeom>
              <a:avLst/>
              <a:gdLst>
                <a:gd name="connsiteX0" fmla="*/ 75842 w 75842"/>
                <a:gd name="connsiteY0" fmla="*/ 20173 h 40262"/>
                <a:gd name="connsiteX1" fmla="*/ 37842 w 75842"/>
                <a:gd name="connsiteY1" fmla="*/ 0 h 40262"/>
                <a:gd name="connsiteX2" fmla="*/ 0 w 75842"/>
                <a:gd name="connsiteY2" fmla="*/ 20173 h 40262"/>
                <a:gd name="connsiteX3" fmla="*/ 37842 w 75842"/>
                <a:gd name="connsiteY3" fmla="*/ 40263 h 40262"/>
                <a:gd name="connsiteX4" fmla="*/ 75842 w 75842"/>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262">
                  <a:moveTo>
                    <a:pt x="75842" y="20173"/>
                  </a:moveTo>
                  <a:cubicBezTo>
                    <a:pt x="75842" y="8994"/>
                    <a:pt x="58901" y="0"/>
                    <a:pt x="37842" y="0"/>
                  </a:cubicBezTo>
                  <a:cubicBezTo>
                    <a:pt x="16783" y="0"/>
                    <a:pt x="0" y="8994"/>
                    <a:pt x="0" y="20173"/>
                  </a:cubicBezTo>
                  <a:cubicBezTo>
                    <a:pt x="0" y="31353"/>
                    <a:pt x="16942" y="40263"/>
                    <a:pt x="37842" y="40263"/>
                  </a:cubicBezTo>
                  <a:cubicBezTo>
                    <a:pt x="58742" y="40263"/>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39" name="Freeform 439">
              <a:extLst>
                <a:ext uri="{FF2B5EF4-FFF2-40B4-BE49-F238E27FC236}">
                  <a16:creationId xmlns:a16="http://schemas.microsoft.com/office/drawing/2014/main" id="{4F1F22B2-4CA3-A844-8B41-F7051C93BB29}"/>
                </a:ext>
              </a:extLst>
            </p:cNvPr>
            <p:cNvSpPr>
              <a:spLocks/>
            </p:cNvSpPr>
            <p:nvPr/>
          </p:nvSpPr>
          <p:spPr>
            <a:xfrm>
              <a:off x="5626224" y="3776364"/>
              <a:ext cx="72000" cy="72000"/>
            </a:xfrm>
            <a:custGeom>
              <a:avLst/>
              <a:gdLst>
                <a:gd name="connsiteX0" fmla="*/ 75842 w 75842"/>
                <a:gd name="connsiteY0" fmla="*/ 20173 h 40262"/>
                <a:gd name="connsiteX1" fmla="*/ 37842 w 75842"/>
                <a:gd name="connsiteY1" fmla="*/ 0 h 40262"/>
                <a:gd name="connsiteX2" fmla="*/ 0 w 75842"/>
                <a:gd name="connsiteY2" fmla="*/ 20173 h 40262"/>
                <a:gd name="connsiteX3" fmla="*/ 37842 w 75842"/>
                <a:gd name="connsiteY3" fmla="*/ 40263 h 40262"/>
                <a:gd name="connsiteX4" fmla="*/ 75842 w 75842"/>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262">
                  <a:moveTo>
                    <a:pt x="75842" y="20173"/>
                  </a:moveTo>
                  <a:cubicBezTo>
                    <a:pt x="75842" y="8994"/>
                    <a:pt x="58901" y="0"/>
                    <a:pt x="37842" y="0"/>
                  </a:cubicBezTo>
                  <a:cubicBezTo>
                    <a:pt x="16783" y="0"/>
                    <a:pt x="0" y="8994"/>
                    <a:pt x="0" y="20173"/>
                  </a:cubicBezTo>
                  <a:cubicBezTo>
                    <a:pt x="0" y="31353"/>
                    <a:pt x="16942" y="40263"/>
                    <a:pt x="37842" y="40263"/>
                  </a:cubicBezTo>
                  <a:cubicBezTo>
                    <a:pt x="58742" y="40263"/>
                    <a:pt x="75842" y="31269"/>
                    <a:pt x="75842"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0" name="Freeform 440">
              <a:extLst>
                <a:ext uri="{FF2B5EF4-FFF2-40B4-BE49-F238E27FC236}">
                  <a16:creationId xmlns:a16="http://schemas.microsoft.com/office/drawing/2014/main" id="{401A04F2-280D-D9E2-83EB-931FC5FF8F39}"/>
                </a:ext>
              </a:extLst>
            </p:cNvPr>
            <p:cNvSpPr>
              <a:spLocks/>
            </p:cNvSpPr>
            <p:nvPr/>
          </p:nvSpPr>
          <p:spPr>
            <a:xfrm>
              <a:off x="5709667" y="3776364"/>
              <a:ext cx="72000" cy="72000"/>
            </a:xfrm>
            <a:custGeom>
              <a:avLst/>
              <a:gdLst>
                <a:gd name="connsiteX0" fmla="*/ 76001 w 76000"/>
                <a:gd name="connsiteY0" fmla="*/ 20173 h 40262"/>
                <a:gd name="connsiteX1" fmla="*/ 38159 w 76000"/>
                <a:gd name="connsiteY1" fmla="*/ 0 h 40262"/>
                <a:gd name="connsiteX2" fmla="*/ 0 w 76000"/>
                <a:gd name="connsiteY2" fmla="*/ 20173 h 40262"/>
                <a:gd name="connsiteX3" fmla="*/ 38159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159" y="0"/>
                  </a:cubicBezTo>
                  <a:cubicBezTo>
                    <a:pt x="17258" y="0"/>
                    <a:pt x="0" y="8994"/>
                    <a:pt x="0" y="20173"/>
                  </a:cubicBezTo>
                  <a:cubicBezTo>
                    <a:pt x="0" y="31353"/>
                    <a:pt x="17100" y="40263"/>
                    <a:pt x="38159" y="40263"/>
                  </a:cubicBezTo>
                  <a:cubicBezTo>
                    <a:pt x="59217"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1" name="Freeform 441">
              <a:extLst>
                <a:ext uri="{FF2B5EF4-FFF2-40B4-BE49-F238E27FC236}">
                  <a16:creationId xmlns:a16="http://schemas.microsoft.com/office/drawing/2014/main" id="{7101915C-DDA7-BE94-BA34-53FEC27D826C}"/>
                </a:ext>
              </a:extLst>
            </p:cNvPr>
            <p:cNvSpPr>
              <a:spLocks/>
            </p:cNvSpPr>
            <p:nvPr/>
          </p:nvSpPr>
          <p:spPr>
            <a:xfrm>
              <a:off x="5709667" y="3776364"/>
              <a:ext cx="72000" cy="72000"/>
            </a:xfrm>
            <a:custGeom>
              <a:avLst/>
              <a:gdLst>
                <a:gd name="connsiteX0" fmla="*/ 76001 w 76000"/>
                <a:gd name="connsiteY0" fmla="*/ 20173 h 40262"/>
                <a:gd name="connsiteX1" fmla="*/ 38159 w 76000"/>
                <a:gd name="connsiteY1" fmla="*/ 0 h 40262"/>
                <a:gd name="connsiteX2" fmla="*/ 0 w 76000"/>
                <a:gd name="connsiteY2" fmla="*/ 20173 h 40262"/>
                <a:gd name="connsiteX3" fmla="*/ 38159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159" y="0"/>
                  </a:cubicBezTo>
                  <a:cubicBezTo>
                    <a:pt x="17258" y="0"/>
                    <a:pt x="0" y="8994"/>
                    <a:pt x="0" y="20173"/>
                  </a:cubicBezTo>
                  <a:cubicBezTo>
                    <a:pt x="0" y="31353"/>
                    <a:pt x="17100" y="40263"/>
                    <a:pt x="38159" y="40263"/>
                  </a:cubicBezTo>
                  <a:cubicBezTo>
                    <a:pt x="59217" y="40263"/>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2" name="Freeform 442">
              <a:extLst>
                <a:ext uri="{FF2B5EF4-FFF2-40B4-BE49-F238E27FC236}">
                  <a16:creationId xmlns:a16="http://schemas.microsoft.com/office/drawing/2014/main" id="{FC20567B-1049-E172-93C0-EAB3850F8ADB}"/>
                </a:ext>
              </a:extLst>
            </p:cNvPr>
            <p:cNvSpPr>
              <a:spLocks/>
            </p:cNvSpPr>
            <p:nvPr/>
          </p:nvSpPr>
          <p:spPr>
            <a:xfrm>
              <a:off x="6424074" y="3824780"/>
              <a:ext cx="72000" cy="72000"/>
            </a:xfrm>
            <a:custGeom>
              <a:avLst/>
              <a:gdLst>
                <a:gd name="connsiteX0" fmla="*/ 76001 w 76000"/>
                <a:gd name="connsiteY0" fmla="*/ 20173 h 40346"/>
                <a:gd name="connsiteX1" fmla="*/ 38000 w 76000"/>
                <a:gd name="connsiteY1" fmla="*/ 0 h 40346"/>
                <a:gd name="connsiteX2" fmla="*/ 0 w 76000"/>
                <a:gd name="connsiteY2" fmla="*/ 20173 h 40346"/>
                <a:gd name="connsiteX3" fmla="*/ 38000 w 76000"/>
                <a:gd name="connsiteY3" fmla="*/ 40347 h 40346"/>
                <a:gd name="connsiteX4" fmla="*/ 76001 w 76000"/>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346">
                  <a:moveTo>
                    <a:pt x="76001" y="20173"/>
                  </a:moveTo>
                  <a:cubicBezTo>
                    <a:pt x="76001" y="8994"/>
                    <a:pt x="59059" y="0"/>
                    <a:pt x="38000" y="0"/>
                  </a:cubicBezTo>
                  <a:cubicBezTo>
                    <a:pt x="16942" y="0"/>
                    <a:pt x="0" y="8994"/>
                    <a:pt x="0" y="20173"/>
                  </a:cubicBezTo>
                  <a:cubicBezTo>
                    <a:pt x="0" y="31353"/>
                    <a:pt x="17100" y="40347"/>
                    <a:pt x="38000" y="40347"/>
                  </a:cubicBezTo>
                  <a:cubicBezTo>
                    <a:pt x="58901" y="40347"/>
                    <a:pt x="76001" y="31269"/>
                    <a:pt x="76001"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3" name="Freeform 443">
              <a:extLst>
                <a:ext uri="{FF2B5EF4-FFF2-40B4-BE49-F238E27FC236}">
                  <a16:creationId xmlns:a16="http://schemas.microsoft.com/office/drawing/2014/main" id="{63BC60F1-0A2D-3EA4-DDC9-EF47A68C5F89}"/>
                </a:ext>
              </a:extLst>
            </p:cNvPr>
            <p:cNvSpPr>
              <a:spLocks/>
            </p:cNvSpPr>
            <p:nvPr/>
          </p:nvSpPr>
          <p:spPr>
            <a:xfrm>
              <a:off x="7130880" y="3941786"/>
              <a:ext cx="72000" cy="72000"/>
            </a:xfrm>
            <a:custGeom>
              <a:avLst/>
              <a:gdLst>
                <a:gd name="connsiteX0" fmla="*/ 76001 w 76001"/>
                <a:gd name="connsiteY0" fmla="*/ 20089 h 40346"/>
                <a:gd name="connsiteX1" fmla="*/ 38159 w 76001"/>
                <a:gd name="connsiteY1" fmla="*/ 0 h 40346"/>
                <a:gd name="connsiteX2" fmla="*/ 0 w 76001"/>
                <a:gd name="connsiteY2" fmla="*/ 20089 h 40346"/>
                <a:gd name="connsiteX3" fmla="*/ 38159 w 76001"/>
                <a:gd name="connsiteY3" fmla="*/ 40347 h 40346"/>
                <a:gd name="connsiteX4" fmla="*/ 76001 w 76001"/>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1" h="40346">
                  <a:moveTo>
                    <a:pt x="76001" y="20089"/>
                  </a:moveTo>
                  <a:cubicBezTo>
                    <a:pt x="76001" y="8994"/>
                    <a:pt x="59059" y="0"/>
                    <a:pt x="38159" y="0"/>
                  </a:cubicBezTo>
                  <a:cubicBezTo>
                    <a:pt x="17259" y="0"/>
                    <a:pt x="0" y="8994"/>
                    <a:pt x="0" y="20089"/>
                  </a:cubicBezTo>
                  <a:cubicBezTo>
                    <a:pt x="0" y="31185"/>
                    <a:pt x="17100" y="40347"/>
                    <a:pt x="38159" y="40347"/>
                  </a:cubicBezTo>
                  <a:cubicBezTo>
                    <a:pt x="59218"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4" name="Freeform 444">
              <a:extLst>
                <a:ext uri="{FF2B5EF4-FFF2-40B4-BE49-F238E27FC236}">
                  <a16:creationId xmlns:a16="http://schemas.microsoft.com/office/drawing/2014/main" id="{911141AB-86C4-3A98-028B-D7D638420AC7}"/>
                </a:ext>
              </a:extLst>
            </p:cNvPr>
            <p:cNvSpPr>
              <a:spLocks/>
            </p:cNvSpPr>
            <p:nvPr/>
          </p:nvSpPr>
          <p:spPr>
            <a:xfrm>
              <a:off x="9829065" y="4083000"/>
              <a:ext cx="72000" cy="72000"/>
            </a:xfrm>
            <a:custGeom>
              <a:avLst/>
              <a:gdLst>
                <a:gd name="connsiteX0" fmla="*/ 75843 w 75842"/>
                <a:gd name="connsiteY0" fmla="*/ 20173 h 40346"/>
                <a:gd name="connsiteX1" fmla="*/ 37842 w 75842"/>
                <a:gd name="connsiteY1" fmla="*/ 0 h 40346"/>
                <a:gd name="connsiteX2" fmla="*/ 0 w 75842"/>
                <a:gd name="connsiteY2" fmla="*/ 20173 h 40346"/>
                <a:gd name="connsiteX3" fmla="*/ 37842 w 75842"/>
                <a:gd name="connsiteY3" fmla="*/ 40347 h 40346"/>
                <a:gd name="connsiteX4" fmla="*/ 75843 w 75842"/>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42" h="40346">
                  <a:moveTo>
                    <a:pt x="75843" y="20173"/>
                  </a:moveTo>
                  <a:cubicBezTo>
                    <a:pt x="75843" y="8994"/>
                    <a:pt x="58901" y="0"/>
                    <a:pt x="37842" y="0"/>
                  </a:cubicBezTo>
                  <a:cubicBezTo>
                    <a:pt x="16783" y="0"/>
                    <a:pt x="0" y="8994"/>
                    <a:pt x="0" y="20173"/>
                  </a:cubicBezTo>
                  <a:cubicBezTo>
                    <a:pt x="0" y="31353"/>
                    <a:pt x="16942" y="40347"/>
                    <a:pt x="37842" y="40347"/>
                  </a:cubicBezTo>
                  <a:cubicBezTo>
                    <a:pt x="58743" y="40347"/>
                    <a:pt x="75843" y="31269"/>
                    <a:pt x="75843"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5" name="Freeform 445">
              <a:extLst>
                <a:ext uri="{FF2B5EF4-FFF2-40B4-BE49-F238E27FC236}">
                  <a16:creationId xmlns:a16="http://schemas.microsoft.com/office/drawing/2014/main" id="{4F42FE1D-86C8-F07D-A55B-5594DCD99B74}"/>
                </a:ext>
              </a:extLst>
            </p:cNvPr>
            <p:cNvSpPr>
              <a:spLocks/>
            </p:cNvSpPr>
            <p:nvPr/>
          </p:nvSpPr>
          <p:spPr>
            <a:xfrm>
              <a:off x="10512913" y="4083000"/>
              <a:ext cx="72000" cy="72000"/>
            </a:xfrm>
            <a:custGeom>
              <a:avLst/>
              <a:gdLst>
                <a:gd name="connsiteX0" fmla="*/ 76159 w 76159"/>
                <a:gd name="connsiteY0" fmla="*/ 20173 h 40346"/>
                <a:gd name="connsiteX1" fmla="*/ 38159 w 76159"/>
                <a:gd name="connsiteY1" fmla="*/ 0 h 40346"/>
                <a:gd name="connsiteX2" fmla="*/ 0 w 76159"/>
                <a:gd name="connsiteY2" fmla="*/ 20173 h 40346"/>
                <a:gd name="connsiteX3" fmla="*/ 38159 w 76159"/>
                <a:gd name="connsiteY3" fmla="*/ 40347 h 40346"/>
                <a:gd name="connsiteX4" fmla="*/ 76159 w 76159"/>
                <a:gd name="connsiteY4" fmla="*/ 20173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173"/>
                  </a:moveTo>
                  <a:cubicBezTo>
                    <a:pt x="76159" y="8994"/>
                    <a:pt x="59059" y="0"/>
                    <a:pt x="38159" y="0"/>
                  </a:cubicBezTo>
                  <a:cubicBezTo>
                    <a:pt x="17259" y="0"/>
                    <a:pt x="0" y="8994"/>
                    <a:pt x="0" y="20173"/>
                  </a:cubicBezTo>
                  <a:cubicBezTo>
                    <a:pt x="0" y="31353"/>
                    <a:pt x="17100" y="40347"/>
                    <a:pt x="38159" y="40347"/>
                  </a:cubicBezTo>
                  <a:cubicBezTo>
                    <a:pt x="59217" y="40347"/>
                    <a:pt x="76159" y="31269"/>
                    <a:pt x="76159" y="20173"/>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6" name="Freeform 446">
              <a:extLst>
                <a:ext uri="{FF2B5EF4-FFF2-40B4-BE49-F238E27FC236}">
                  <a16:creationId xmlns:a16="http://schemas.microsoft.com/office/drawing/2014/main" id="{AE9095AB-0612-11D7-6318-625BF9691AF1}"/>
                </a:ext>
              </a:extLst>
            </p:cNvPr>
            <p:cNvSpPr>
              <a:spLocks/>
            </p:cNvSpPr>
            <p:nvPr/>
          </p:nvSpPr>
          <p:spPr>
            <a:xfrm>
              <a:off x="2496086" y="2429043"/>
              <a:ext cx="72000" cy="72000"/>
            </a:xfrm>
            <a:custGeom>
              <a:avLst/>
              <a:gdLst>
                <a:gd name="connsiteX0" fmla="*/ 76159 w 76159"/>
                <a:gd name="connsiteY0" fmla="*/ 20089 h 40346"/>
                <a:gd name="connsiteX1" fmla="*/ 38000 w 76159"/>
                <a:gd name="connsiteY1" fmla="*/ 0 h 40346"/>
                <a:gd name="connsiteX2" fmla="*/ 0 w 76159"/>
                <a:gd name="connsiteY2" fmla="*/ 20089 h 40346"/>
                <a:gd name="connsiteX3" fmla="*/ 38000 w 76159"/>
                <a:gd name="connsiteY3" fmla="*/ 40347 h 40346"/>
                <a:gd name="connsiteX4" fmla="*/ 76159 w 76159"/>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59" h="40346">
                  <a:moveTo>
                    <a:pt x="76159" y="20089"/>
                  </a:moveTo>
                  <a:cubicBezTo>
                    <a:pt x="76159" y="8994"/>
                    <a:pt x="59059" y="0"/>
                    <a:pt x="38000" y="0"/>
                  </a:cubicBezTo>
                  <a:cubicBezTo>
                    <a:pt x="16942" y="0"/>
                    <a:pt x="0" y="8994"/>
                    <a:pt x="0" y="20089"/>
                  </a:cubicBezTo>
                  <a:cubicBezTo>
                    <a:pt x="0" y="31185"/>
                    <a:pt x="17100" y="40347"/>
                    <a:pt x="38000" y="40347"/>
                  </a:cubicBezTo>
                  <a:cubicBezTo>
                    <a:pt x="58901" y="40347"/>
                    <a:pt x="76159" y="31269"/>
                    <a:pt x="76159"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7" name="Freeform 447">
              <a:extLst>
                <a:ext uri="{FF2B5EF4-FFF2-40B4-BE49-F238E27FC236}">
                  <a16:creationId xmlns:a16="http://schemas.microsoft.com/office/drawing/2014/main" id="{7505C316-B240-06F1-2423-69103DC2D1BA}"/>
                </a:ext>
              </a:extLst>
            </p:cNvPr>
            <p:cNvSpPr>
              <a:spLocks/>
            </p:cNvSpPr>
            <p:nvPr/>
          </p:nvSpPr>
          <p:spPr>
            <a:xfrm>
              <a:off x="6892741" y="3859236"/>
              <a:ext cx="72000" cy="72000"/>
            </a:xfrm>
            <a:custGeom>
              <a:avLst/>
              <a:gdLst>
                <a:gd name="connsiteX0" fmla="*/ 76001 w 76001"/>
                <a:gd name="connsiteY0" fmla="*/ 20089 h 40346"/>
                <a:gd name="connsiteX1" fmla="*/ 38159 w 76001"/>
                <a:gd name="connsiteY1" fmla="*/ 0 h 40346"/>
                <a:gd name="connsiteX2" fmla="*/ 0 w 76001"/>
                <a:gd name="connsiteY2" fmla="*/ 20089 h 40346"/>
                <a:gd name="connsiteX3" fmla="*/ 38159 w 76001"/>
                <a:gd name="connsiteY3" fmla="*/ 40347 h 40346"/>
                <a:gd name="connsiteX4" fmla="*/ 76001 w 76001"/>
                <a:gd name="connsiteY4" fmla="*/ 20089 h 40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1" h="40346">
                  <a:moveTo>
                    <a:pt x="76001" y="20089"/>
                  </a:moveTo>
                  <a:cubicBezTo>
                    <a:pt x="76001" y="8994"/>
                    <a:pt x="59059" y="0"/>
                    <a:pt x="38159" y="0"/>
                  </a:cubicBezTo>
                  <a:cubicBezTo>
                    <a:pt x="17259" y="0"/>
                    <a:pt x="0" y="8994"/>
                    <a:pt x="0" y="20089"/>
                  </a:cubicBezTo>
                  <a:cubicBezTo>
                    <a:pt x="0" y="31185"/>
                    <a:pt x="17100" y="40347"/>
                    <a:pt x="38159" y="40347"/>
                  </a:cubicBezTo>
                  <a:cubicBezTo>
                    <a:pt x="59218" y="40347"/>
                    <a:pt x="76001" y="31269"/>
                    <a:pt x="76001" y="20089"/>
                  </a:cubicBezTo>
                </a:path>
              </a:pathLst>
            </a:custGeom>
            <a:grp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sp>
        <p:nvSpPr>
          <p:cNvPr id="448" name="Freeform 448">
            <a:extLst>
              <a:ext uri="{FF2B5EF4-FFF2-40B4-BE49-F238E27FC236}">
                <a16:creationId xmlns:a16="http://schemas.microsoft.com/office/drawing/2014/main" id="{C4174D7F-2F71-CD29-BA00-495821C868BC}"/>
              </a:ext>
            </a:extLst>
          </p:cNvPr>
          <p:cNvSpPr/>
          <p:nvPr/>
        </p:nvSpPr>
        <p:spPr>
          <a:xfrm>
            <a:off x="1547755" y="1427495"/>
            <a:ext cx="6374918" cy="1651698"/>
          </a:xfrm>
          <a:custGeom>
            <a:avLst/>
            <a:gdLst>
              <a:gd name="connsiteX0" fmla="*/ 0 w 8499890"/>
              <a:gd name="connsiteY0" fmla="*/ 0 h 2202264"/>
              <a:gd name="connsiteX1" fmla="*/ 80117 w 8499890"/>
              <a:gd name="connsiteY1" fmla="*/ 0 h 2202264"/>
              <a:gd name="connsiteX2" fmla="*/ 80117 w 8499890"/>
              <a:gd name="connsiteY2" fmla="*/ 8490 h 2202264"/>
              <a:gd name="connsiteX3" fmla="*/ 88193 w 8499890"/>
              <a:gd name="connsiteY3" fmla="*/ 8490 h 2202264"/>
              <a:gd name="connsiteX4" fmla="*/ 88193 w 8499890"/>
              <a:gd name="connsiteY4" fmla="*/ 25469 h 2202264"/>
              <a:gd name="connsiteX5" fmla="*/ 96268 w 8499890"/>
              <a:gd name="connsiteY5" fmla="*/ 25469 h 2202264"/>
              <a:gd name="connsiteX6" fmla="*/ 96268 w 8499890"/>
              <a:gd name="connsiteY6" fmla="*/ 34043 h 2202264"/>
              <a:gd name="connsiteX7" fmla="*/ 120176 w 8499890"/>
              <a:gd name="connsiteY7" fmla="*/ 34043 h 2202264"/>
              <a:gd name="connsiteX8" fmla="*/ 120176 w 8499890"/>
              <a:gd name="connsiteY8" fmla="*/ 42532 h 2202264"/>
              <a:gd name="connsiteX9" fmla="*/ 128251 w 8499890"/>
              <a:gd name="connsiteY9" fmla="*/ 42532 h 2202264"/>
              <a:gd name="connsiteX10" fmla="*/ 128251 w 8499890"/>
              <a:gd name="connsiteY10" fmla="*/ 51022 h 2202264"/>
              <a:gd name="connsiteX11" fmla="*/ 152318 w 8499890"/>
              <a:gd name="connsiteY11" fmla="*/ 51022 h 2202264"/>
              <a:gd name="connsiteX12" fmla="*/ 152318 w 8499890"/>
              <a:gd name="connsiteY12" fmla="*/ 68085 h 2202264"/>
              <a:gd name="connsiteX13" fmla="*/ 216444 w 8499890"/>
              <a:gd name="connsiteY13" fmla="*/ 68085 h 2202264"/>
              <a:gd name="connsiteX14" fmla="*/ 216444 w 8499890"/>
              <a:gd name="connsiteY14" fmla="*/ 76575 h 2202264"/>
              <a:gd name="connsiteX15" fmla="*/ 288644 w 8499890"/>
              <a:gd name="connsiteY15" fmla="*/ 76575 h 2202264"/>
              <a:gd name="connsiteX16" fmla="*/ 288644 w 8499890"/>
              <a:gd name="connsiteY16" fmla="*/ 93554 h 2202264"/>
              <a:gd name="connsiteX17" fmla="*/ 296720 w 8499890"/>
              <a:gd name="connsiteY17" fmla="*/ 93554 h 2202264"/>
              <a:gd name="connsiteX18" fmla="*/ 296720 w 8499890"/>
              <a:gd name="connsiteY18" fmla="*/ 110702 h 2202264"/>
              <a:gd name="connsiteX19" fmla="*/ 304636 w 8499890"/>
              <a:gd name="connsiteY19" fmla="*/ 110702 h 2202264"/>
              <a:gd name="connsiteX20" fmla="*/ 304636 w 8499890"/>
              <a:gd name="connsiteY20" fmla="*/ 127933 h 2202264"/>
              <a:gd name="connsiteX21" fmla="*/ 312711 w 8499890"/>
              <a:gd name="connsiteY21" fmla="*/ 127933 h 2202264"/>
              <a:gd name="connsiteX22" fmla="*/ 312711 w 8499890"/>
              <a:gd name="connsiteY22" fmla="*/ 153906 h 2202264"/>
              <a:gd name="connsiteX23" fmla="*/ 320786 w 8499890"/>
              <a:gd name="connsiteY23" fmla="*/ 153906 h 2202264"/>
              <a:gd name="connsiteX24" fmla="*/ 320786 w 8499890"/>
              <a:gd name="connsiteY24" fmla="*/ 180048 h 2202264"/>
              <a:gd name="connsiteX25" fmla="*/ 328703 w 8499890"/>
              <a:gd name="connsiteY25" fmla="*/ 180048 h 2202264"/>
              <a:gd name="connsiteX26" fmla="*/ 328703 w 8499890"/>
              <a:gd name="connsiteY26" fmla="*/ 197531 h 2202264"/>
              <a:gd name="connsiteX27" fmla="*/ 336778 w 8499890"/>
              <a:gd name="connsiteY27" fmla="*/ 197531 h 2202264"/>
              <a:gd name="connsiteX28" fmla="*/ 336778 w 8499890"/>
              <a:gd name="connsiteY28" fmla="*/ 223925 h 2202264"/>
              <a:gd name="connsiteX29" fmla="*/ 344695 w 8499890"/>
              <a:gd name="connsiteY29" fmla="*/ 223925 h 2202264"/>
              <a:gd name="connsiteX30" fmla="*/ 344695 w 8499890"/>
              <a:gd name="connsiteY30" fmla="*/ 304030 h 2202264"/>
              <a:gd name="connsiteX31" fmla="*/ 352770 w 8499890"/>
              <a:gd name="connsiteY31" fmla="*/ 304030 h 2202264"/>
              <a:gd name="connsiteX32" fmla="*/ 352770 w 8499890"/>
              <a:gd name="connsiteY32" fmla="*/ 349589 h 2202264"/>
              <a:gd name="connsiteX33" fmla="*/ 360845 w 8499890"/>
              <a:gd name="connsiteY33" fmla="*/ 349589 h 2202264"/>
              <a:gd name="connsiteX34" fmla="*/ 360845 w 8499890"/>
              <a:gd name="connsiteY34" fmla="*/ 376991 h 2202264"/>
              <a:gd name="connsiteX35" fmla="*/ 368762 w 8499890"/>
              <a:gd name="connsiteY35" fmla="*/ 376991 h 2202264"/>
              <a:gd name="connsiteX36" fmla="*/ 368762 w 8499890"/>
              <a:gd name="connsiteY36" fmla="*/ 423642 h 2202264"/>
              <a:gd name="connsiteX37" fmla="*/ 376837 w 8499890"/>
              <a:gd name="connsiteY37" fmla="*/ 423642 h 2202264"/>
              <a:gd name="connsiteX38" fmla="*/ 376837 w 8499890"/>
              <a:gd name="connsiteY38" fmla="*/ 461131 h 2202264"/>
              <a:gd name="connsiteX39" fmla="*/ 384912 w 8499890"/>
              <a:gd name="connsiteY39" fmla="*/ 461131 h 2202264"/>
              <a:gd name="connsiteX40" fmla="*/ 384912 w 8499890"/>
              <a:gd name="connsiteY40" fmla="*/ 480127 h 2202264"/>
              <a:gd name="connsiteX41" fmla="*/ 392829 w 8499890"/>
              <a:gd name="connsiteY41" fmla="*/ 480127 h 2202264"/>
              <a:gd name="connsiteX42" fmla="*/ 392829 w 8499890"/>
              <a:gd name="connsiteY42" fmla="*/ 527535 h 2202264"/>
              <a:gd name="connsiteX43" fmla="*/ 400904 w 8499890"/>
              <a:gd name="connsiteY43" fmla="*/ 527535 h 2202264"/>
              <a:gd name="connsiteX44" fmla="*/ 400904 w 8499890"/>
              <a:gd name="connsiteY44" fmla="*/ 546616 h 2202264"/>
              <a:gd name="connsiteX45" fmla="*/ 408979 w 8499890"/>
              <a:gd name="connsiteY45" fmla="*/ 546616 h 2202264"/>
              <a:gd name="connsiteX46" fmla="*/ 408979 w 8499890"/>
              <a:gd name="connsiteY46" fmla="*/ 556198 h 2202264"/>
              <a:gd name="connsiteX47" fmla="*/ 489096 w 8499890"/>
              <a:gd name="connsiteY47" fmla="*/ 556198 h 2202264"/>
              <a:gd name="connsiteX48" fmla="*/ 489096 w 8499890"/>
              <a:gd name="connsiteY48" fmla="*/ 565780 h 2202264"/>
              <a:gd name="connsiteX49" fmla="*/ 497171 w 8499890"/>
              <a:gd name="connsiteY49" fmla="*/ 565780 h 2202264"/>
              <a:gd name="connsiteX50" fmla="*/ 497171 w 8499890"/>
              <a:gd name="connsiteY50" fmla="*/ 585029 h 2202264"/>
              <a:gd name="connsiteX51" fmla="*/ 545305 w 8499890"/>
              <a:gd name="connsiteY51" fmla="*/ 585029 h 2202264"/>
              <a:gd name="connsiteX52" fmla="*/ 545305 w 8499890"/>
              <a:gd name="connsiteY52" fmla="*/ 594780 h 2202264"/>
              <a:gd name="connsiteX53" fmla="*/ 593281 w 8499890"/>
              <a:gd name="connsiteY53" fmla="*/ 594780 h 2202264"/>
              <a:gd name="connsiteX54" fmla="*/ 593281 w 8499890"/>
              <a:gd name="connsiteY54" fmla="*/ 604446 h 2202264"/>
              <a:gd name="connsiteX55" fmla="*/ 617348 w 8499890"/>
              <a:gd name="connsiteY55" fmla="*/ 604446 h 2202264"/>
              <a:gd name="connsiteX56" fmla="*/ 617348 w 8499890"/>
              <a:gd name="connsiteY56" fmla="*/ 614113 h 2202264"/>
              <a:gd name="connsiteX57" fmla="*/ 625423 w 8499890"/>
              <a:gd name="connsiteY57" fmla="*/ 614113 h 2202264"/>
              <a:gd name="connsiteX58" fmla="*/ 625423 w 8499890"/>
              <a:gd name="connsiteY58" fmla="*/ 623863 h 2202264"/>
              <a:gd name="connsiteX59" fmla="*/ 649490 w 8499890"/>
              <a:gd name="connsiteY59" fmla="*/ 623863 h 2202264"/>
              <a:gd name="connsiteX60" fmla="*/ 649490 w 8499890"/>
              <a:gd name="connsiteY60" fmla="*/ 633614 h 2202264"/>
              <a:gd name="connsiteX61" fmla="*/ 657565 w 8499890"/>
              <a:gd name="connsiteY61" fmla="*/ 633614 h 2202264"/>
              <a:gd name="connsiteX62" fmla="*/ 657565 w 8499890"/>
              <a:gd name="connsiteY62" fmla="*/ 653114 h 2202264"/>
              <a:gd name="connsiteX63" fmla="*/ 665481 w 8499890"/>
              <a:gd name="connsiteY63" fmla="*/ 653114 h 2202264"/>
              <a:gd name="connsiteX64" fmla="*/ 665481 w 8499890"/>
              <a:gd name="connsiteY64" fmla="*/ 672615 h 2202264"/>
              <a:gd name="connsiteX65" fmla="*/ 673557 w 8499890"/>
              <a:gd name="connsiteY65" fmla="*/ 672615 h 2202264"/>
              <a:gd name="connsiteX66" fmla="*/ 673557 w 8499890"/>
              <a:gd name="connsiteY66" fmla="*/ 682366 h 2202264"/>
              <a:gd name="connsiteX67" fmla="*/ 681632 w 8499890"/>
              <a:gd name="connsiteY67" fmla="*/ 682366 h 2202264"/>
              <a:gd name="connsiteX68" fmla="*/ 681632 w 8499890"/>
              <a:gd name="connsiteY68" fmla="*/ 692201 h 2202264"/>
              <a:gd name="connsiteX69" fmla="*/ 689548 w 8499890"/>
              <a:gd name="connsiteY69" fmla="*/ 692201 h 2202264"/>
              <a:gd name="connsiteX70" fmla="*/ 689548 w 8499890"/>
              <a:gd name="connsiteY70" fmla="*/ 731455 h 2202264"/>
              <a:gd name="connsiteX71" fmla="*/ 697623 w 8499890"/>
              <a:gd name="connsiteY71" fmla="*/ 731455 h 2202264"/>
              <a:gd name="connsiteX72" fmla="*/ 697623 w 8499890"/>
              <a:gd name="connsiteY72" fmla="*/ 770961 h 2202264"/>
              <a:gd name="connsiteX73" fmla="*/ 705540 w 8499890"/>
              <a:gd name="connsiteY73" fmla="*/ 770961 h 2202264"/>
              <a:gd name="connsiteX74" fmla="*/ 705540 w 8499890"/>
              <a:gd name="connsiteY74" fmla="*/ 780880 h 2202264"/>
              <a:gd name="connsiteX75" fmla="*/ 713615 w 8499890"/>
              <a:gd name="connsiteY75" fmla="*/ 780880 h 2202264"/>
              <a:gd name="connsiteX76" fmla="*/ 713615 w 8499890"/>
              <a:gd name="connsiteY76" fmla="*/ 790798 h 2202264"/>
              <a:gd name="connsiteX77" fmla="*/ 745757 w 8499890"/>
              <a:gd name="connsiteY77" fmla="*/ 790798 h 2202264"/>
              <a:gd name="connsiteX78" fmla="*/ 745757 w 8499890"/>
              <a:gd name="connsiteY78" fmla="*/ 810972 h 2202264"/>
              <a:gd name="connsiteX79" fmla="*/ 769824 w 8499890"/>
              <a:gd name="connsiteY79" fmla="*/ 810972 h 2202264"/>
              <a:gd name="connsiteX80" fmla="*/ 769824 w 8499890"/>
              <a:gd name="connsiteY80" fmla="*/ 821058 h 2202264"/>
              <a:gd name="connsiteX81" fmla="*/ 777741 w 8499890"/>
              <a:gd name="connsiteY81" fmla="*/ 821058 h 2202264"/>
              <a:gd name="connsiteX82" fmla="*/ 777741 w 8499890"/>
              <a:gd name="connsiteY82" fmla="*/ 831229 h 2202264"/>
              <a:gd name="connsiteX83" fmla="*/ 793891 w 8499890"/>
              <a:gd name="connsiteY83" fmla="*/ 831229 h 2202264"/>
              <a:gd name="connsiteX84" fmla="*/ 793891 w 8499890"/>
              <a:gd name="connsiteY84" fmla="*/ 841400 h 2202264"/>
              <a:gd name="connsiteX85" fmla="*/ 801808 w 8499890"/>
              <a:gd name="connsiteY85" fmla="*/ 841400 h 2202264"/>
              <a:gd name="connsiteX86" fmla="*/ 801808 w 8499890"/>
              <a:gd name="connsiteY86" fmla="*/ 851486 h 2202264"/>
              <a:gd name="connsiteX87" fmla="*/ 906150 w 8499890"/>
              <a:gd name="connsiteY87" fmla="*/ 851486 h 2202264"/>
              <a:gd name="connsiteX88" fmla="*/ 906150 w 8499890"/>
              <a:gd name="connsiteY88" fmla="*/ 861657 h 2202264"/>
              <a:gd name="connsiteX89" fmla="*/ 922142 w 8499890"/>
              <a:gd name="connsiteY89" fmla="*/ 861657 h 2202264"/>
              <a:gd name="connsiteX90" fmla="*/ 922142 w 8499890"/>
              <a:gd name="connsiteY90" fmla="*/ 871828 h 2202264"/>
              <a:gd name="connsiteX91" fmla="*/ 962201 w 8499890"/>
              <a:gd name="connsiteY91" fmla="*/ 871828 h 2202264"/>
              <a:gd name="connsiteX92" fmla="*/ 962201 w 8499890"/>
              <a:gd name="connsiteY92" fmla="*/ 882083 h 2202264"/>
              <a:gd name="connsiteX93" fmla="*/ 978193 w 8499890"/>
              <a:gd name="connsiteY93" fmla="*/ 882083 h 2202264"/>
              <a:gd name="connsiteX94" fmla="*/ 978193 w 8499890"/>
              <a:gd name="connsiteY94" fmla="*/ 892254 h 2202264"/>
              <a:gd name="connsiteX95" fmla="*/ 986268 w 8499890"/>
              <a:gd name="connsiteY95" fmla="*/ 892254 h 2202264"/>
              <a:gd name="connsiteX96" fmla="*/ 986268 w 8499890"/>
              <a:gd name="connsiteY96" fmla="*/ 902592 h 2202264"/>
              <a:gd name="connsiteX97" fmla="*/ 1002260 w 8499890"/>
              <a:gd name="connsiteY97" fmla="*/ 902592 h 2202264"/>
              <a:gd name="connsiteX98" fmla="*/ 1002260 w 8499890"/>
              <a:gd name="connsiteY98" fmla="*/ 933693 h 2202264"/>
              <a:gd name="connsiteX99" fmla="*/ 1010335 w 8499890"/>
              <a:gd name="connsiteY99" fmla="*/ 933693 h 2202264"/>
              <a:gd name="connsiteX100" fmla="*/ 1010335 w 8499890"/>
              <a:gd name="connsiteY100" fmla="*/ 975469 h 2202264"/>
              <a:gd name="connsiteX101" fmla="*/ 1018410 w 8499890"/>
              <a:gd name="connsiteY101" fmla="*/ 975469 h 2202264"/>
              <a:gd name="connsiteX102" fmla="*/ 1018410 w 8499890"/>
              <a:gd name="connsiteY102" fmla="*/ 1006906 h 2202264"/>
              <a:gd name="connsiteX103" fmla="*/ 1026327 w 8499890"/>
              <a:gd name="connsiteY103" fmla="*/ 1006906 h 2202264"/>
              <a:gd name="connsiteX104" fmla="*/ 1026327 w 8499890"/>
              <a:gd name="connsiteY104" fmla="*/ 1017497 h 2202264"/>
              <a:gd name="connsiteX105" fmla="*/ 1042477 w 8499890"/>
              <a:gd name="connsiteY105" fmla="*/ 1017497 h 2202264"/>
              <a:gd name="connsiteX106" fmla="*/ 1042477 w 8499890"/>
              <a:gd name="connsiteY106" fmla="*/ 1028172 h 2202264"/>
              <a:gd name="connsiteX107" fmla="*/ 1074460 w 8499890"/>
              <a:gd name="connsiteY107" fmla="*/ 1028172 h 2202264"/>
              <a:gd name="connsiteX108" fmla="*/ 1074460 w 8499890"/>
              <a:gd name="connsiteY108" fmla="*/ 1038931 h 2202264"/>
              <a:gd name="connsiteX109" fmla="*/ 1082535 w 8499890"/>
              <a:gd name="connsiteY109" fmla="*/ 1038931 h 2202264"/>
              <a:gd name="connsiteX110" fmla="*/ 1082535 w 8499890"/>
              <a:gd name="connsiteY110" fmla="*/ 1061206 h 2202264"/>
              <a:gd name="connsiteX111" fmla="*/ 1130669 w 8499890"/>
              <a:gd name="connsiteY111" fmla="*/ 1061206 h 2202264"/>
              <a:gd name="connsiteX112" fmla="*/ 1130669 w 8499890"/>
              <a:gd name="connsiteY112" fmla="*/ 1072301 h 2202264"/>
              <a:gd name="connsiteX113" fmla="*/ 1154736 w 8499890"/>
              <a:gd name="connsiteY113" fmla="*/ 1072301 h 2202264"/>
              <a:gd name="connsiteX114" fmla="*/ 1154736 w 8499890"/>
              <a:gd name="connsiteY114" fmla="*/ 1083565 h 2202264"/>
              <a:gd name="connsiteX115" fmla="*/ 1210787 w 8499890"/>
              <a:gd name="connsiteY115" fmla="*/ 1083565 h 2202264"/>
              <a:gd name="connsiteX116" fmla="*/ 1210787 w 8499890"/>
              <a:gd name="connsiteY116" fmla="*/ 1094912 h 2202264"/>
              <a:gd name="connsiteX117" fmla="*/ 1282987 w 8499890"/>
              <a:gd name="connsiteY117" fmla="*/ 1094912 h 2202264"/>
              <a:gd name="connsiteX118" fmla="*/ 1282987 w 8499890"/>
              <a:gd name="connsiteY118" fmla="*/ 1106260 h 2202264"/>
              <a:gd name="connsiteX119" fmla="*/ 1298979 w 8499890"/>
              <a:gd name="connsiteY119" fmla="*/ 1106260 h 2202264"/>
              <a:gd name="connsiteX120" fmla="*/ 1298979 w 8499890"/>
              <a:gd name="connsiteY120" fmla="*/ 1117524 h 2202264"/>
              <a:gd name="connsiteX121" fmla="*/ 1331121 w 8499890"/>
              <a:gd name="connsiteY121" fmla="*/ 1117524 h 2202264"/>
              <a:gd name="connsiteX122" fmla="*/ 1331121 w 8499890"/>
              <a:gd name="connsiteY122" fmla="*/ 1140639 h 2202264"/>
              <a:gd name="connsiteX123" fmla="*/ 1347113 w 8499890"/>
              <a:gd name="connsiteY123" fmla="*/ 1140639 h 2202264"/>
              <a:gd name="connsiteX124" fmla="*/ 1347113 w 8499890"/>
              <a:gd name="connsiteY124" fmla="*/ 1163754 h 2202264"/>
              <a:gd name="connsiteX125" fmla="*/ 1355188 w 8499890"/>
              <a:gd name="connsiteY125" fmla="*/ 1163754 h 2202264"/>
              <a:gd name="connsiteX126" fmla="*/ 1355188 w 8499890"/>
              <a:gd name="connsiteY126" fmla="*/ 1175438 h 2202264"/>
              <a:gd name="connsiteX127" fmla="*/ 1363105 w 8499890"/>
              <a:gd name="connsiteY127" fmla="*/ 1175438 h 2202264"/>
              <a:gd name="connsiteX128" fmla="*/ 1363105 w 8499890"/>
              <a:gd name="connsiteY128" fmla="*/ 1199226 h 2202264"/>
              <a:gd name="connsiteX129" fmla="*/ 1379255 w 8499890"/>
              <a:gd name="connsiteY129" fmla="*/ 1199226 h 2202264"/>
              <a:gd name="connsiteX130" fmla="*/ 1379255 w 8499890"/>
              <a:gd name="connsiteY130" fmla="*/ 1211414 h 2202264"/>
              <a:gd name="connsiteX131" fmla="*/ 1403322 w 8499890"/>
              <a:gd name="connsiteY131" fmla="*/ 1211414 h 2202264"/>
              <a:gd name="connsiteX132" fmla="*/ 1403322 w 8499890"/>
              <a:gd name="connsiteY132" fmla="*/ 1223770 h 2202264"/>
              <a:gd name="connsiteX133" fmla="*/ 1411239 w 8499890"/>
              <a:gd name="connsiteY133" fmla="*/ 1223770 h 2202264"/>
              <a:gd name="connsiteX134" fmla="*/ 1411239 w 8499890"/>
              <a:gd name="connsiteY134" fmla="*/ 1236126 h 2202264"/>
              <a:gd name="connsiteX135" fmla="*/ 1467448 w 8499890"/>
              <a:gd name="connsiteY135" fmla="*/ 1236126 h 2202264"/>
              <a:gd name="connsiteX136" fmla="*/ 1467448 w 8499890"/>
              <a:gd name="connsiteY136" fmla="*/ 1248735 h 2202264"/>
              <a:gd name="connsiteX137" fmla="*/ 1563557 w 8499890"/>
              <a:gd name="connsiteY137" fmla="*/ 1248735 h 2202264"/>
              <a:gd name="connsiteX138" fmla="*/ 1563557 w 8499890"/>
              <a:gd name="connsiteY138" fmla="*/ 1261511 h 2202264"/>
              <a:gd name="connsiteX139" fmla="*/ 1627841 w 8499890"/>
              <a:gd name="connsiteY139" fmla="*/ 1261511 h 2202264"/>
              <a:gd name="connsiteX140" fmla="*/ 1627841 w 8499890"/>
              <a:gd name="connsiteY140" fmla="*/ 1274288 h 2202264"/>
              <a:gd name="connsiteX141" fmla="*/ 1683891 w 8499890"/>
              <a:gd name="connsiteY141" fmla="*/ 1274288 h 2202264"/>
              <a:gd name="connsiteX142" fmla="*/ 1683891 w 8499890"/>
              <a:gd name="connsiteY142" fmla="*/ 1287148 h 2202264"/>
              <a:gd name="connsiteX143" fmla="*/ 1699883 w 8499890"/>
              <a:gd name="connsiteY143" fmla="*/ 1287148 h 2202264"/>
              <a:gd name="connsiteX144" fmla="*/ 1699883 w 8499890"/>
              <a:gd name="connsiteY144" fmla="*/ 1300261 h 2202264"/>
              <a:gd name="connsiteX145" fmla="*/ 1723950 w 8499890"/>
              <a:gd name="connsiteY145" fmla="*/ 1300261 h 2202264"/>
              <a:gd name="connsiteX146" fmla="*/ 1723950 w 8499890"/>
              <a:gd name="connsiteY146" fmla="*/ 1313710 h 2202264"/>
              <a:gd name="connsiteX147" fmla="*/ 1740100 w 8499890"/>
              <a:gd name="connsiteY147" fmla="*/ 1313710 h 2202264"/>
              <a:gd name="connsiteX148" fmla="*/ 1740100 w 8499890"/>
              <a:gd name="connsiteY148" fmla="*/ 1327243 h 2202264"/>
              <a:gd name="connsiteX149" fmla="*/ 1756092 w 8499890"/>
              <a:gd name="connsiteY149" fmla="*/ 1327243 h 2202264"/>
              <a:gd name="connsiteX150" fmla="*/ 1756092 w 8499890"/>
              <a:gd name="connsiteY150" fmla="*/ 1354645 h 2202264"/>
              <a:gd name="connsiteX151" fmla="*/ 1780159 w 8499890"/>
              <a:gd name="connsiteY151" fmla="*/ 1354645 h 2202264"/>
              <a:gd name="connsiteX152" fmla="*/ 1780159 w 8499890"/>
              <a:gd name="connsiteY152" fmla="*/ 1368515 h 2202264"/>
              <a:gd name="connsiteX153" fmla="*/ 1796151 w 8499890"/>
              <a:gd name="connsiteY153" fmla="*/ 1368515 h 2202264"/>
              <a:gd name="connsiteX154" fmla="*/ 1796151 w 8499890"/>
              <a:gd name="connsiteY154" fmla="*/ 1382468 h 2202264"/>
              <a:gd name="connsiteX155" fmla="*/ 1828293 w 8499890"/>
              <a:gd name="connsiteY155" fmla="*/ 1382468 h 2202264"/>
              <a:gd name="connsiteX156" fmla="*/ 1828293 w 8499890"/>
              <a:gd name="connsiteY156" fmla="*/ 1396337 h 2202264"/>
              <a:gd name="connsiteX157" fmla="*/ 2028745 w 8499890"/>
              <a:gd name="connsiteY157" fmla="*/ 1396337 h 2202264"/>
              <a:gd name="connsiteX158" fmla="*/ 2028745 w 8499890"/>
              <a:gd name="connsiteY158" fmla="*/ 1410458 h 2202264"/>
              <a:gd name="connsiteX159" fmla="*/ 2036820 w 8499890"/>
              <a:gd name="connsiteY159" fmla="*/ 1410458 h 2202264"/>
              <a:gd name="connsiteX160" fmla="*/ 2036820 w 8499890"/>
              <a:gd name="connsiteY160" fmla="*/ 1424580 h 2202264"/>
              <a:gd name="connsiteX161" fmla="*/ 2044736 w 8499890"/>
              <a:gd name="connsiteY161" fmla="*/ 1424580 h 2202264"/>
              <a:gd name="connsiteX162" fmla="*/ 2044736 w 8499890"/>
              <a:gd name="connsiteY162" fmla="*/ 1438953 h 2202264"/>
              <a:gd name="connsiteX163" fmla="*/ 2076879 w 8499890"/>
              <a:gd name="connsiteY163" fmla="*/ 1438953 h 2202264"/>
              <a:gd name="connsiteX164" fmla="*/ 2076879 w 8499890"/>
              <a:gd name="connsiteY164" fmla="*/ 1453327 h 2202264"/>
              <a:gd name="connsiteX165" fmla="*/ 2084795 w 8499890"/>
              <a:gd name="connsiteY165" fmla="*/ 1453327 h 2202264"/>
              <a:gd name="connsiteX166" fmla="*/ 2084795 w 8499890"/>
              <a:gd name="connsiteY166" fmla="*/ 1482074 h 2202264"/>
              <a:gd name="connsiteX167" fmla="*/ 2108862 w 8499890"/>
              <a:gd name="connsiteY167" fmla="*/ 1482074 h 2202264"/>
              <a:gd name="connsiteX168" fmla="*/ 2108862 w 8499890"/>
              <a:gd name="connsiteY168" fmla="*/ 1511325 h 2202264"/>
              <a:gd name="connsiteX169" fmla="*/ 2125012 w 8499890"/>
              <a:gd name="connsiteY169" fmla="*/ 1511325 h 2202264"/>
              <a:gd name="connsiteX170" fmla="*/ 2125012 w 8499890"/>
              <a:gd name="connsiteY170" fmla="*/ 1525951 h 2202264"/>
              <a:gd name="connsiteX171" fmla="*/ 2172988 w 8499890"/>
              <a:gd name="connsiteY171" fmla="*/ 1525951 h 2202264"/>
              <a:gd name="connsiteX172" fmla="*/ 2172988 w 8499890"/>
              <a:gd name="connsiteY172" fmla="*/ 1540829 h 2202264"/>
              <a:gd name="connsiteX173" fmla="*/ 2197055 w 8499890"/>
              <a:gd name="connsiteY173" fmla="*/ 1540829 h 2202264"/>
              <a:gd name="connsiteX174" fmla="*/ 2197055 w 8499890"/>
              <a:gd name="connsiteY174" fmla="*/ 1556043 h 2202264"/>
              <a:gd name="connsiteX175" fmla="*/ 2213205 w 8499890"/>
              <a:gd name="connsiteY175" fmla="*/ 1556043 h 2202264"/>
              <a:gd name="connsiteX176" fmla="*/ 2213205 w 8499890"/>
              <a:gd name="connsiteY176" fmla="*/ 1571341 h 2202264"/>
              <a:gd name="connsiteX177" fmla="*/ 2229197 w 8499890"/>
              <a:gd name="connsiteY177" fmla="*/ 1571341 h 2202264"/>
              <a:gd name="connsiteX178" fmla="*/ 2229197 w 8499890"/>
              <a:gd name="connsiteY178" fmla="*/ 1586555 h 2202264"/>
              <a:gd name="connsiteX179" fmla="*/ 2293322 w 8499890"/>
              <a:gd name="connsiteY179" fmla="*/ 1586555 h 2202264"/>
              <a:gd name="connsiteX180" fmla="*/ 2293322 w 8499890"/>
              <a:gd name="connsiteY180" fmla="*/ 1601770 h 2202264"/>
              <a:gd name="connsiteX181" fmla="*/ 2317389 w 8499890"/>
              <a:gd name="connsiteY181" fmla="*/ 1601770 h 2202264"/>
              <a:gd name="connsiteX182" fmla="*/ 2317389 w 8499890"/>
              <a:gd name="connsiteY182" fmla="*/ 1616984 h 2202264"/>
              <a:gd name="connsiteX183" fmla="*/ 2349531 w 8499890"/>
              <a:gd name="connsiteY183" fmla="*/ 1616984 h 2202264"/>
              <a:gd name="connsiteX184" fmla="*/ 2349531 w 8499890"/>
              <a:gd name="connsiteY184" fmla="*/ 1632282 h 2202264"/>
              <a:gd name="connsiteX185" fmla="*/ 2381515 w 8499890"/>
              <a:gd name="connsiteY185" fmla="*/ 1632282 h 2202264"/>
              <a:gd name="connsiteX186" fmla="*/ 2381515 w 8499890"/>
              <a:gd name="connsiteY186" fmla="*/ 1647496 h 2202264"/>
              <a:gd name="connsiteX187" fmla="*/ 2421573 w 8499890"/>
              <a:gd name="connsiteY187" fmla="*/ 1647496 h 2202264"/>
              <a:gd name="connsiteX188" fmla="*/ 2421573 w 8499890"/>
              <a:gd name="connsiteY188" fmla="*/ 1663130 h 2202264"/>
              <a:gd name="connsiteX189" fmla="*/ 2485857 w 8499890"/>
              <a:gd name="connsiteY189" fmla="*/ 1663130 h 2202264"/>
              <a:gd name="connsiteX190" fmla="*/ 2485857 w 8499890"/>
              <a:gd name="connsiteY190" fmla="*/ 1678681 h 2202264"/>
              <a:gd name="connsiteX191" fmla="*/ 2525916 w 8499890"/>
              <a:gd name="connsiteY191" fmla="*/ 1678681 h 2202264"/>
              <a:gd name="connsiteX192" fmla="*/ 2525916 w 8499890"/>
              <a:gd name="connsiteY192" fmla="*/ 1694315 h 2202264"/>
              <a:gd name="connsiteX193" fmla="*/ 2646251 w 8499890"/>
              <a:gd name="connsiteY193" fmla="*/ 1694315 h 2202264"/>
              <a:gd name="connsiteX194" fmla="*/ 2646251 w 8499890"/>
              <a:gd name="connsiteY194" fmla="*/ 1709950 h 2202264"/>
              <a:gd name="connsiteX195" fmla="*/ 2686309 w 8499890"/>
              <a:gd name="connsiteY195" fmla="*/ 1709950 h 2202264"/>
              <a:gd name="connsiteX196" fmla="*/ 2686309 w 8499890"/>
              <a:gd name="connsiteY196" fmla="*/ 1726004 h 2202264"/>
              <a:gd name="connsiteX197" fmla="*/ 2726368 w 8499890"/>
              <a:gd name="connsiteY197" fmla="*/ 1726004 h 2202264"/>
              <a:gd name="connsiteX198" fmla="*/ 2726368 w 8499890"/>
              <a:gd name="connsiteY198" fmla="*/ 1743068 h 2202264"/>
              <a:gd name="connsiteX199" fmla="*/ 2742360 w 8499890"/>
              <a:gd name="connsiteY199" fmla="*/ 1743068 h 2202264"/>
              <a:gd name="connsiteX200" fmla="*/ 2742360 w 8499890"/>
              <a:gd name="connsiteY200" fmla="*/ 1760131 h 2202264"/>
              <a:gd name="connsiteX201" fmla="*/ 2814561 w 8499890"/>
              <a:gd name="connsiteY201" fmla="*/ 1760131 h 2202264"/>
              <a:gd name="connsiteX202" fmla="*/ 2814561 w 8499890"/>
              <a:gd name="connsiteY202" fmla="*/ 1778455 h 2202264"/>
              <a:gd name="connsiteX203" fmla="*/ 3047155 w 8499890"/>
              <a:gd name="connsiteY203" fmla="*/ 1778455 h 2202264"/>
              <a:gd name="connsiteX204" fmla="*/ 3047155 w 8499890"/>
              <a:gd name="connsiteY204" fmla="*/ 1797368 h 2202264"/>
              <a:gd name="connsiteX205" fmla="*/ 3095288 w 8499890"/>
              <a:gd name="connsiteY205" fmla="*/ 1797368 h 2202264"/>
              <a:gd name="connsiteX206" fmla="*/ 3095288 w 8499890"/>
              <a:gd name="connsiteY206" fmla="*/ 1816364 h 2202264"/>
              <a:gd name="connsiteX207" fmla="*/ 3103205 w 8499890"/>
              <a:gd name="connsiteY207" fmla="*/ 1816364 h 2202264"/>
              <a:gd name="connsiteX208" fmla="*/ 3103205 w 8499890"/>
              <a:gd name="connsiteY208" fmla="*/ 1836202 h 2202264"/>
              <a:gd name="connsiteX209" fmla="*/ 3135347 w 8499890"/>
              <a:gd name="connsiteY209" fmla="*/ 1836202 h 2202264"/>
              <a:gd name="connsiteX210" fmla="*/ 3135347 w 8499890"/>
              <a:gd name="connsiteY210" fmla="*/ 1856039 h 2202264"/>
              <a:gd name="connsiteX211" fmla="*/ 3183481 w 8499890"/>
              <a:gd name="connsiteY211" fmla="*/ 1856039 h 2202264"/>
              <a:gd name="connsiteX212" fmla="*/ 3183481 w 8499890"/>
              <a:gd name="connsiteY212" fmla="*/ 1875792 h 2202264"/>
              <a:gd name="connsiteX213" fmla="*/ 3351791 w 8499890"/>
              <a:gd name="connsiteY213" fmla="*/ 1875792 h 2202264"/>
              <a:gd name="connsiteX214" fmla="*/ 3351791 w 8499890"/>
              <a:gd name="connsiteY214" fmla="*/ 1895629 h 2202264"/>
              <a:gd name="connsiteX215" fmla="*/ 3929238 w 8499890"/>
              <a:gd name="connsiteY215" fmla="*/ 1895629 h 2202264"/>
              <a:gd name="connsiteX216" fmla="*/ 3929238 w 8499890"/>
              <a:gd name="connsiteY216" fmla="*/ 1920762 h 2202264"/>
              <a:gd name="connsiteX217" fmla="*/ 4129690 w 8499890"/>
              <a:gd name="connsiteY217" fmla="*/ 1920762 h 2202264"/>
              <a:gd name="connsiteX218" fmla="*/ 4129690 w 8499890"/>
              <a:gd name="connsiteY218" fmla="*/ 1945810 h 2202264"/>
              <a:gd name="connsiteX219" fmla="*/ 4859297 w 8499890"/>
              <a:gd name="connsiteY219" fmla="*/ 1945810 h 2202264"/>
              <a:gd name="connsiteX220" fmla="*/ 4859297 w 8499890"/>
              <a:gd name="connsiteY220" fmla="*/ 1973045 h 2202264"/>
              <a:gd name="connsiteX221" fmla="*/ 5003699 w 8499890"/>
              <a:gd name="connsiteY221" fmla="*/ 1973045 h 2202264"/>
              <a:gd name="connsiteX222" fmla="*/ 5003699 w 8499890"/>
              <a:gd name="connsiteY222" fmla="*/ 2002884 h 2202264"/>
              <a:gd name="connsiteX223" fmla="*/ 5051832 w 8499890"/>
              <a:gd name="connsiteY223" fmla="*/ 2002884 h 2202264"/>
              <a:gd name="connsiteX224" fmla="*/ 5051832 w 8499890"/>
              <a:gd name="connsiteY224" fmla="*/ 2032808 h 2202264"/>
              <a:gd name="connsiteX225" fmla="*/ 5115958 w 8499890"/>
              <a:gd name="connsiteY225" fmla="*/ 2032808 h 2202264"/>
              <a:gd name="connsiteX226" fmla="*/ 5115958 w 8499890"/>
              <a:gd name="connsiteY226" fmla="*/ 2062732 h 2202264"/>
              <a:gd name="connsiteX227" fmla="*/ 5140025 w 8499890"/>
              <a:gd name="connsiteY227" fmla="*/ 2062732 h 2202264"/>
              <a:gd name="connsiteX228" fmla="*/ 5140025 w 8499890"/>
              <a:gd name="connsiteY228" fmla="*/ 2097616 h 2202264"/>
              <a:gd name="connsiteX229" fmla="*/ 5733464 w 8499890"/>
              <a:gd name="connsiteY229" fmla="*/ 2097616 h 2202264"/>
              <a:gd name="connsiteX230" fmla="*/ 5733464 w 8499890"/>
              <a:gd name="connsiteY230" fmla="*/ 2132499 h 2202264"/>
              <a:gd name="connsiteX231" fmla="*/ 5797589 w 8499890"/>
              <a:gd name="connsiteY231" fmla="*/ 2132499 h 2202264"/>
              <a:gd name="connsiteX232" fmla="*/ 5797589 w 8499890"/>
              <a:gd name="connsiteY232" fmla="*/ 2167382 h 2202264"/>
              <a:gd name="connsiteX233" fmla="*/ 6398945 w 8499890"/>
              <a:gd name="connsiteY233" fmla="*/ 2167382 h 2202264"/>
              <a:gd name="connsiteX234" fmla="*/ 6398945 w 8499890"/>
              <a:gd name="connsiteY234" fmla="*/ 2202265 h 2202264"/>
              <a:gd name="connsiteX235" fmla="*/ 8499890 w 8499890"/>
              <a:gd name="connsiteY235" fmla="*/ 2202265 h 220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8499890" h="2202264">
                <a:moveTo>
                  <a:pt x="0" y="0"/>
                </a:moveTo>
                <a:lnTo>
                  <a:pt x="80117" y="0"/>
                </a:lnTo>
                <a:lnTo>
                  <a:pt x="80117" y="8490"/>
                </a:lnTo>
                <a:lnTo>
                  <a:pt x="88193" y="8490"/>
                </a:lnTo>
                <a:lnTo>
                  <a:pt x="88193" y="25469"/>
                </a:lnTo>
                <a:lnTo>
                  <a:pt x="96268" y="25469"/>
                </a:lnTo>
                <a:lnTo>
                  <a:pt x="96268" y="34043"/>
                </a:lnTo>
                <a:lnTo>
                  <a:pt x="120176" y="34043"/>
                </a:lnTo>
                <a:lnTo>
                  <a:pt x="120176" y="42532"/>
                </a:lnTo>
                <a:lnTo>
                  <a:pt x="128251" y="42532"/>
                </a:lnTo>
                <a:lnTo>
                  <a:pt x="128251" y="51022"/>
                </a:lnTo>
                <a:lnTo>
                  <a:pt x="152318" y="51022"/>
                </a:lnTo>
                <a:lnTo>
                  <a:pt x="152318" y="68085"/>
                </a:lnTo>
                <a:lnTo>
                  <a:pt x="216444" y="68085"/>
                </a:lnTo>
                <a:lnTo>
                  <a:pt x="216444" y="76575"/>
                </a:lnTo>
                <a:lnTo>
                  <a:pt x="288644" y="76575"/>
                </a:lnTo>
                <a:lnTo>
                  <a:pt x="288644" y="93554"/>
                </a:lnTo>
                <a:lnTo>
                  <a:pt x="296720" y="93554"/>
                </a:lnTo>
                <a:lnTo>
                  <a:pt x="296720" y="110702"/>
                </a:lnTo>
                <a:lnTo>
                  <a:pt x="304636" y="110702"/>
                </a:lnTo>
                <a:lnTo>
                  <a:pt x="304636" y="127933"/>
                </a:lnTo>
                <a:lnTo>
                  <a:pt x="312711" y="127933"/>
                </a:lnTo>
                <a:lnTo>
                  <a:pt x="312711" y="153906"/>
                </a:lnTo>
                <a:lnTo>
                  <a:pt x="320786" y="153906"/>
                </a:lnTo>
                <a:lnTo>
                  <a:pt x="320786" y="180048"/>
                </a:lnTo>
                <a:lnTo>
                  <a:pt x="328703" y="180048"/>
                </a:lnTo>
                <a:lnTo>
                  <a:pt x="328703" y="197531"/>
                </a:lnTo>
                <a:lnTo>
                  <a:pt x="336778" y="197531"/>
                </a:lnTo>
                <a:lnTo>
                  <a:pt x="336778" y="223925"/>
                </a:lnTo>
                <a:lnTo>
                  <a:pt x="344695" y="223925"/>
                </a:lnTo>
                <a:lnTo>
                  <a:pt x="344695" y="304030"/>
                </a:lnTo>
                <a:lnTo>
                  <a:pt x="352770" y="304030"/>
                </a:lnTo>
                <a:lnTo>
                  <a:pt x="352770" y="349589"/>
                </a:lnTo>
                <a:lnTo>
                  <a:pt x="360845" y="349589"/>
                </a:lnTo>
                <a:lnTo>
                  <a:pt x="360845" y="376991"/>
                </a:lnTo>
                <a:lnTo>
                  <a:pt x="368762" y="376991"/>
                </a:lnTo>
                <a:lnTo>
                  <a:pt x="368762" y="423642"/>
                </a:lnTo>
                <a:lnTo>
                  <a:pt x="376837" y="423642"/>
                </a:lnTo>
                <a:lnTo>
                  <a:pt x="376837" y="461131"/>
                </a:lnTo>
                <a:lnTo>
                  <a:pt x="384912" y="461131"/>
                </a:lnTo>
                <a:lnTo>
                  <a:pt x="384912" y="480127"/>
                </a:lnTo>
                <a:lnTo>
                  <a:pt x="392829" y="480127"/>
                </a:lnTo>
                <a:lnTo>
                  <a:pt x="392829" y="527535"/>
                </a:lnTo>
                <a:lnTo>
                  <a:pt x="400904" y="527535"/>
                </a:lnTo>
                <a:lnTo>
                  <a:pt x="400904" y="546616"/>
                </a:lnTo>
                <a:lnTo>
                  <a:pt x="408979" y="546616"/>
                </a:lnTo>
                <a:lnTo>
                  <a:pt x="408979" y="556198"/>
                </a:lnTo>
                <a:lnTo>
                  <a:pt x="489096" y="556198"/>
                </a:lnTo>
                <a:lnTo>
                  <a:pt x="489096" y="565780"/>
                </a:lnTo>
                <a:lnTo>
                  <a:pt x="497171" y="565780"/>
                </a:lnTo>
                <a:lnTo>
                  <a:pt x="497171" y="585029"/>
                </a:lnTo>
                <a:lnTo>
                  <a:pt x="545305" y="585029"/>
                </a:lnTo>
                <a:lnTo>
                  <a:pt x="545305" y="594780"/>
                </a:lnTo>
                <a:lnTo>
                  <a:pt x="593281" y="594780"/>
                </a:lnTo>
                <a:lnTo>
                  <a:pt x="593281" y="604446"/>
                </a:lnTo>
                <a:lnTo>
                  <a:pt x="617348" y="604446"/>
                </a:lnTo>
                <a:lnTo>
                  <a:pt x="617348" y="614113"/>
                </a:lnTo>
                <a:lnTo>
                  <a:pt x="625423" y="614113"/>
                </a:lnTo>
                <a:lnTo>
                  <a:pt x="625423" y="623863"/>
                </a:lnTo>
                <a:lnTo>
                  <a:pt x="649490" y="623863"/>
                </a:lnTo>
                <a:lnTo>
                  <a:pt x="649490" y="633614"/>
                </a:lnTo>
                <a:lnTo>
                  <a:pt x="657565" y="633614"/>
                </a:lnTo>
                <a:lnTo>
                  <a:pt x="657565" y="653114"/>
                </a:lnTo>
                <a:lnTo>
                  <a:pt x="665481" y="653114"/>
                </a:lnTo>
                <a:lnTo>
                  <a:pt x="665481" y="672615"/>
                </a:lnTo>
                <a:lnTo>
                  <a:pt x="673557" y="672615"/>
                </a:lnTo>
                <a:lnTo>
                  <a:pt x="673557" y="682366"/>
                </a:lnTo>
                <a:lnTo>
                  <a:pt x="681632" y="682366"/>
                </a:lnTo>
                <a:lnTo>
                  <a:pt x="681632" y="692201"/>
                </a:lnTo>
                <a:lnTo>
                  <a:pt x="689548" y="692201"/>
                </a:lnTo>
                <a:lnTo>
                  <a:pt x="689548" y="731455"/>
                </a:lnTo>
                <a:lnTo>
                  <a:pt x="697623" y="731455"/>
                </a:lnTo>
                <a:lnTo>
                  <a:pt x="697623" y="770961"/>
                </a:lnTo>
                <a:lnTo>
                  <a:pt x="705540" y="770961"/>
                </a:lnTo>
                <a:lnTo>
                  <a:pt x="705540" y="780880"/>
                </a:lnTo>
                <a:lnTo>
                  <a:pt x="713615" y="780880"/>
                </a:lnTo>
                <a:lnTo>
                  <a:pt x="713615" y="790798"/>
                </a:lnTo>
                <a:lnTo>
                  <a:pt x="745757" y="790798"/>
                </a:lnTo>
                <a:lnTo>
                  <a:pt x="745757" y="810972"/>
                </a:lnTo>
                <a:lnTo>
                  <a:pt x="769824" y="810972"/>
                </a:lnTo>
                <a:lnTo>
                  <a:pt x="769824" y="821058"/>
                </a:lnTo>
                <a:lnTo>
                  <a:pt x="777741" y="821058"/>
                </a:lnTo>
                <a:lnTo>
                  <a:pt x="777741" y="831229"/>
                </a:lnTo>
                <a:lnTo>
                  <a:pt x="793891" y="831229"/>
                </a:lnTo>
                <a:lnTo>
                  <a:pt x="793891" y="841400"/>
                </a:lnTo>
                <a:lnTo>
                  <a:pt x="801808" y="841400"/>
                </a:lnTo>
                <a:lnTo>
                  <a:pt x="801808" y="851486"/>
                </a:lnTo>
                <a:lnTo>
                  <a:pt x="906150" y="851486"/>
                </a:lnTo>
                <a:lnTo>
                  <a:pt x="906150" y="861657"/>
                </a:lnTo>
                <a:lnTo>
                  <a:pt x="922142" y="861657"/>
                </a:lnTo>
                <a:lnTo>
                  <a:pt x="922142" y="871828"/>
                </a:lnTo>
                <a:lnTo>
                  <a:pt x="962201" y="871828"/>
                </a:lnTo>
                <a:lnTo>
                  <a:pt x="962201" y="882083"/>
                </a:lnTo>
                <a:lnTo>
                  <a:pt x="978193" y="882083"/>
                </a:lnTo>
                <a:lnTo>
                  <a:pt x="978193" y="892254"/>
                </a:lnTo>
                <a:lnTo>
                  <a:pt x="986268" y="892254"/>
                </a:lnTo>
                <a:lnTo>
                  <a:pt x="986268" y="902592"/>
                </a:lnTo>
                <a:lnTo>
                  <a:pt x="1002260" y="902592"/>
                </a:lnTo>
                <a:lnTo>
                  <a:pt x="1002260" y="933693"/>
                </a:lnTo>
                <a:lnTo>
                  <a:pt x="1010335" y="933693"/>
                </a:lnTo>
                <a:lnTo>
                  <a:pt x="1010335" y="975469"/>
                </a:lnTo>
                <a:lnTo>
                  <a:pt x="1018410" y="975469"/>
                </a:lnTo>
                <a:lnTo>
                  <a:pt x="1018410" y="1006906"/>
                </a:lnTo>
                <a:lnTo>
                  <a:pt x="1026327" y="1006906"/>
                </a:lnTo>
                <a:lnTo>
                  <a:pt x="1026327" y="1017497"/>
                </a:lnTo>
                <a:lnTo>
                  <a:pt x="1042477" y="1017497"/>
                </a:lnTo>
                <a:lnTo>
                  <a:pt x="1042477" y="1028172"/>
                </a:lnTo>
                <a:lnTo>
                  <a:pt x="1074460" y="1028172"/>
                </a:lnTo>
                <a:lnTo>
                  <a:pt x="1074460" y="1038931"/>
                </a:lnTo>
                <a:lnTo>
                  <a:pt x="1082535" y="1038931"/>
                </a:lnTo>
                <a:lnTo>
                  <a:pt x="1082535" y="1061206"/>
                </a:lnTo>
                <a:lnTo>
                  <a:pt x="1130669" y="1061206"/>
                </a:lnTo>
                <a:lnTo>
                  <a:pt x="1130669" y="1072301"/>
                </a:lnTo>
                <a:lnTo>
                  <a:pt x="1154736" y="1072301"/>
                </a:lnTo>
                <a:lnTo>
                  <a:pt x="1154736" y="1083565"/>
                </a:lnTo>
                <a:lnTo>
                  <a:pt x="1210787" y="1083565"/>
                </a:lnTo>
                <a:lnTo>
                  <a:pt x="1210787" y="1094912"/>
                </a:lnTo>
                <a:lnTo>
                  <a:pt x="1282987" y="1094912"/>
                </a:lnTo>
                <a:lnTo>
                  <a:pt x="1282987" y="1106260"/>
                </a:lnTo>
                <a:lnTo>
                  <a:pt x="1298979" y="1106260"/>
                </a:lnTo>
                <a:lnTo>
                  <a:pt x="1298979" y="1117524"/>
                </a:lnTo>
                <a:lnTo>
                  <a:pt x="1331121" y="1117524"/>
                </a:lnTo>
                <a:lnTo>
                  <a:pt x="1331121" y="1140639"/>
                </a:lnTo>
                <a:lnTo>
                  <a:pt x="1347113" y="1140639"/>
                </a:lnTo>
                <a:lnTo>
                  <a:pt x="1347113" y="1163754"/>
                </a:lnTo>
                <a:lnTo>
                  <a:pt x="1355188" y="1163754"/>
                </a:lnTo>
                <a:lnTo>
                  <a:pt x="1355188" y="1175438"/>
                </a:lnTo>
                <a:lnTo>
                  <a:pt x="1363105" y="1175438"/>
                </a:lnTo>
                <a:lnTo>
                  <a:pt x="1363105" y="1199226"/>
                </a:lnTo>
                <a:lnTo>
                  <a:pt x="1379255" y="1199226"/>
                </a:lnTo>
                <a:lnTo>
                  <a:pt x="1379255" y="1211414"/>
                </a:lnTo>
                <a:lnTo>
                  <a:pt x="1403322" y="1211414"/>
                </a:lnTo>
                <a:lnTo>
                  <a:pt x="1403322" y="1223770"/>
                </a:lnTo>
                <a:lnTo>
                  <a:pt x="1411239" y="1223770"/>
                </a:lnTo>
                <a:lnTo>
                  <a:pt x="1411239" y="1236126"/>
                </a:lnTo>
                <a:lnTo>
                  <a:pt x="1467448" y="1236126"/>
                </a:lnTo>
                <a:lnTo>
                  <a:pt x="1467448" y="1248735"/>
                </a:lnTo>
                <a:lnTo>
                  <a:pt x="1563557" y="1248735"/>
                </a:lnTo>
                <a:lnTo>
                  <a:pt x="1563557" y="1261511"/>
                </a:lnTo>
                <a:lnTo>
                  <a:pt x="1627841" y="1261511"/>
                </a:lnTo>
                <a:lnTo>
                  <a:pt x="1627841" y="1274288"/>
                </a:lnTo>
                <a:lnTo>
                  <a:pt x="1683891" y="1274288"/>
                </a:lnTo>
                <a:lnTo>
                  <a:pt x="1683891" y="1287148"/>
                </a:lnTo>
                <a:lnTo>
                  <a:pt x="1699883" y="1287148"/>
                </a:lnTo>
                <a:lnTo>
                  <a:pt x="1699883" y="1300261"/>
                </a:lnTo>
                <a:lnTo>
                  <a:pt x="1723950" y="1300261"/>
                </a:lnTo>
                <a:lnTo>
                  <a:pt x="1723950" y="1313710"/>
                </a:lnTo>
                <a:lnTo>
                  <a:pt x="1740100" y="1313710"/>
                </a:lnTo>
                <a:lnTo>
                  <a:pt x="1740100" y="1327243"/>
                </a:lnTo>
                <a:lnTo>
                  <a:pt x="1756092" y="1327243"/>
                </a:lnTo>
                <a:lnTo>
                  <a:pt x="1756092" y="1354645"/>
                </a:lnTo>
                <a:lnTo>
                  <a:pt x="1780159" y="1354645"/>
                </a:lnTo>
                <a:lnTo>
                  <a:pt x="1780159" y="1368515"/>
                </a:lnTo>
                <a:lnTo>
                  <a:pt x="1796151" y="1368515"/>
                </a:lnTo>
                <a:lnTo>
                  <a:pt x="1796151" y="1382468"/>
                </a:lnTo>
                <a:lnTo>
                  <a:pt x="1828293" y="1382468"/>
                </a:lnTo>
                <a:lnTo>
                  <a:pt x="1828293" y="1396337"/>
                </a:lnTo>
                <a:lnTo>
                  <a:pt x="2028745" y="1396337"/>
                </a:lnTo>
                <a:lnTo>
                  <a:pt x="2028745" y="1410458"/>
                </a:lnTo>
                <a:lnTo>
                  <a:pt x="2036820" y="1410458"/>
                </a:lnTo>
                <a:lnTo>
                  <a:pt x="2036820" y="1424580"/>
                </a:lnTo>
                <a:lnTo>
                  <a:pt x="2044736" y="1424580"/>
                </a:lnTo>
                <a:lnTo>
                  <a:pt x="2044736" y="1438953"/>
                </a:lnTo>
                <a:lnTo>
                  <a:pt x="2076879" y="1438953"/>
                </a:lnTo>
                <a:lnTo>
                  <a:pt x="2076879" y="1453327"/>
                </a:lnTo>
                <a:lnTo>
                  <a:pt x="2084795" y="1453327"/>
                </a:lnTo>
                <a:lnTo>
                  <a:pt x="2084795" y="1482074"/>
                </a:lnTo>
                <a:lnTo>
                  <a:pt x="2108862" y="1482074"/>
                </a:lnTo>
                <a:lnTo>
                  <a:pt x="2108862" y="1511325"/>
                </a:lnTo>
                <a:lnTo>
                  <a:pt x="2125012" y="1511325"/>
                </a:lnTo>
                <a:lnTo>
                  <a:pt x="2125012" y="1525951"/>
                </a:lnTo>
                <a:lnTo>
                  <a:pt x="2172988" y="1525951"/>
                </a:lnTo>
                <a:lnTo>
                  <a:pt x="2172988" y="1540829"/>
                </a:lnTo>
                <a:lnTo>
                  <a:pt x="2197055" y="1540829"/>
                </a:lnTo>
                <a:lnTo>
                  <a:pt x="2197055" y="1556043"/>
                </a:lnTo>
                <a:lnTo>
                  <a:pt x="2213205" y="1556043"/>
                </a:lnTo>
                <a:lnTo>
                  <a:pt x="2213205" y="1571341"/>
                </a:lnTo>
                <a:lnTo>
                  <a:pt x="2229197" y="1571341"/>
                </a:lnTo>
                <a:lnTo>
                  <a:pt x="2229197" y="1586555"/>
                </a:lnTo>
                <a:lnTo>
                  <a:pt x="2293322" y="1586555"/>
                </a:lnTo>
                <a:lnTo>
                  <a:pt x="2293322" y="1601770"/>
                </a:lnTo>
                <a:lnTo>
                  <a:pt x="2317389" y="1601770"/>
                </a:lnTo>
                <a:lnTo>
                  <a:pt x="2317389" y="1616984"/>
                </a:lnTo>
                <a:lnTo>
                  <a:pt x="2349531" y="1616984"/>
                </a:lnTo>
                <a:lnTo>
                  <a:pt x="2349531" y="1632282"/>
                </a:lnTo>
                <a:lnTo>
                  <a:pt x="2381515" y="1632282"/>
                </a:lnTo>
                <a:lnTo>
                  <a:pt x="2381515" y="1647496"/>
                </a:lnTo>
                <a:lnTo>
                  <a:pt x="2421573" y="1647496"/>
                </a:lnTo>
                <a:lnTo>
                  <a:pt x="2421573" y="1663130"/>
                </a:lnTo>
                <a:lnTo>
                  <a:pt x="2485857" y="1663130"/>
                </a:lnTo>
                <a:lnTo>
                  <a:pt x="2485857" y="1678681"/>
                </a:lnTo>
                <a:lnTo>
                  <a:pt x="2525916" y="1678681"/>
                </a:lnTo>
                <a:lnTo>
                  <a:pt x="2525916" y="1694315"/>
                </a:lnTo>
                <a:lnTo>
                  <a:pt x="2646251" y="1694315"/>
                </a:lnTo>
                <a:lnTo>
                  <a:pt x="2646251" y="1709950"/>
                </a:lnTo>
                <a:lnTo>
                  <a:pt x="2686309" y="1709950"/>
                </a:lnTo>
                <a:lnTo>
                  <a:pt x="2686309" y="1726004"/>
                </a:lnTo>
                <a:lnTo>
                  <a:pt x="2726368" y="1726004"/>
                </a:lnTo>
                <a:lnTo>
                  <a:pt x="2726368" y="1743068"/>
                </a:lnTo>
                <a:lnTo>
                  <a:pt x="2742360" y="1743068"/>
                </a:lnTo>
                <a:lnTo>
                  <a:pt x="2742360" y="1760131"/>
                </a:lnTo>
                <a:lnTo>
                  <a:pt x="2814561" y="1760131"/>
                </a:lnTo>
                <a:lnTo>
                  <a:pt x="2814561" y="1778455"/>
                </a:lnTo>
                <a:lnTo>
                  <a:pt x="3047155" y="1778455"/>
                </a:lnTo>
                <a:lnTo>
                  <a:pt x="3047155" y="1797368"/>
                </a:lnTo>
                <a:lnTo>
                  <a:pt x="3095288" y="1797368"/>
                </a:lnTo>
                <a:lnTo>
                  <a:pt x="3095288" y="1816364"/>
                </a:lnTo>
                <a:lnTo>
                  <a:pt x="3103205" y="1816364"/>
                </a:lnTo>
                <a:lnTo>
                  <a:pt x="3103205" y="1836202"/>
                </a:lnTo>
                <a:lnTo>
                  <a:pt x="3135347" y="1836202"/>
                </a:lnTo>
                <a:lnTo>
                  <a:pt x="3135347" y="1856039"/>
                </a:lnTo>
                <a:lnTo>
                  <a:pt x="3183481" y="1856039"/>
                </a:lnTo>
                <a:lnTo>
                  <a:pt x="3183481" y="1875792"/>
                </a:lnTo>
                <a:lnTo>
                  <a:pt x="3351791" y="1875792"/>
                </a:lnTo>
                <a:lnTo>
                  <a:pt x="3351791" y="1895629"/>
                </a:lnTo>
                <a:lnTo>
                  <a:pt x="3929238" y="1895629"/>
                </a:lnTo>
                <a:lnTo>
                  <a:pt x="3929238" y="1920762"/>
                </a:lnTo>
                <a:lnTo>
                  <a:pt x="4129690" y="1920762"/>
                </a:lnTo>
                <a:lnTo>
                  <a:pt x="4129690" y="1945810"/>
                </a:lnTo>
                <a:lnTo>
                  <a:pt x="4859297" y="1945810"/>
                </a:lnTo>
                <a:lnTo>
                  <a:pt x="4859297" y="1973045"/>
                </a:lnTo>
                <a:lnTo>
                  <a:pt x="5003699" y="1973045"/>
                </a:lnTo>
                <a:lnTo>
                  <a:pt x="5003699" y="2002884"/>
                </a:lnTo>
                <a:lnTo>
                  <a:pt x="5051832" y="2002884"/>
                </a:lnTo>
                <a:lnTo>
                  <a:pt x="5051832" y="2032808"/>
                </a:lnTo>
                <a:lnTo>
                  <a:pt x="5115958" y="2032808"/>
                </a:lnTo>
                <a:lnTo>
                  <a:pt x="5115958" y="2062732"/>
                </a:lnTo>
                <a:lnTo>
                  <a:pt x="5140025" y="2062732"/>
                </a:lnTo>
                <a:lnTo>
                  <a:pt x="5140025" y="2097616"/>
                </a:lnTo>
                <a:lnTo>
                  <a:pt x="5733464" y="2097616"/>
                </a:lnTo>
                <a:lnTo>
                  <a:pt x="5733464" y="2132499"/>
                </a:lnTo>
                <a:lnTo>
                  <a:pt x="5797589" y="2132499"/>
                </a:lnTo>
                <a:lnTo>
                  <a:pt x="5797589" y="2167382"/>
                </a:lnTo>
                <a:lnTo>
                  <a:pt x="6398945" y="2167382"/>
                </a:lnTo>
                <a:lnTo>
                  <a:pt x="6398945" y="2202265"/>
                </a:lnTo>
                <a:lnTo>
                  <a:pt x="8499890" y="2202265"/>
                </a:lnTo>
              </a:path>
            </a:pathLst>
          </a:custGeom>
          <a:noFill/>
          <a:ln w="15828" cap="flat">
            <a:solidFill>
              <a:srgbClr val="34B4A7"/>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49" name="Freeform 450">
            <a:extLst>
              <a:ext uri="{FF2B5EF4-FFF2-40B4-BE49-F238E27FC236}">
                <a16:creationId xmlns:a16="http://schemas.microsoft.com/office/drawing/2014/main" id="{122E5BF4-BC56-69B0-9382-F4248BACDBB0}"/>
              </a:ext>
            </a:extLst>
          </p:cNvPr>
          <p:cNvSpPr/>
          <p:nvPr/>
        </p:nvSpPr>
        <p:spPr>
          <a:xfrm>
            <a:off x="1547755" y="1427495"/>
            <a:ext cx="5917844" cy="1624149"/>
          </a:xfrm>
          <a:custGeom>
            <a:avLst/>
            <a:gdLst>
              <a:gd name="connsiteX0" fmla="*/ 0 w 7890459"/>
              <a:gd name="connsiteY0" fmla="*/ 0 h 2165532"/>
              <a:gd name="connsiteX1" fmla="*/ 56051 w 7890459"/>
              <a:gd name="connsiteY1" fmla="*/ 0 h 2165532"/>
              <a:gd name="connsiteX2" fmla="*/ 56051 w 7890459"/>
              <a:gd name="connsiteY2" fmla="*/ 9582 h 2165532"/>
              <a:gd name="connsiteX3" fmla="*/ 64126 w 7890459"/>
              <a:gd name="connsiteY3" fmla="*/ 9582 h 2165532"/>
              <a:gd name="connsiteX4" fmla="*/ 64126 w 7890459"/>
              <a:gd name="connsiteY4" fmla="*/ 19165 h 2165532"/>
              <a:gd name="connsiteX5" fmla="*/ 72201 w 7890459"/>
              <a:gd name="connsiteY5" fmla="*/ 19165 h 2165532"/>
              <a:gd name="connsiteX6" fmla="*/ 72201 w 7890459"/>
              <a:gd name="connsiteY6" fmla="*/ 38329 h 2165532"/>
              <a:gd name="connsiteX7" fmla="*/ 112259 w 7890459"/>
              <a:gd name="connsiteY7" fmla="*/ 38329 h 2165532"/>
              <a:gd name="connsiteX8" fmla="*/ 112259 w 7890459"/>
              <a:gd name="connsiteY8" fmla="*/ 47912 h 2165532"/>
              <a:gd name="connsiteX9" fmla="*/ 208527 w 7890459"/>
              <a:gd name="connsiteY9" fmla="*/ 47912 h 2165532"/>
              <a:gd name="connsiteX10" fmla="*/ 208527 w 7890459"/>
              <a:gd name="connsiteY10" fmla="*/ 57494 h 2165532"/>
              <a:gd name="connsiteX11" fmla="*/ 216444 w 7890459"/>
              <a:gd name="connsiteY11" fmla="*/ 57494 h 2165532"/>
              <a:gd name="connsiteX12" fmla="*/ 216444 w 7890459"/>
              <a:gd name="connsiteY12" fmla="*/ 67161 h 2165532"/>
              <a:gd name="connsiteX13" fmla="*/ 224519 w 7890459"/>
              <a:gd name="connsiteY13" fmla="*/ 67161 h 2165532"/>
              <a:gd name="connsiteX14" fmla="*/ 224519 w 7890459"/>
              <a:gd name="connsiteY14" fmla="*/ 86409 h 2165532"/>
              <a:gd name="connsiteX15" fmla="*/ 240511 w 7890459"/>
              <a:gd name="connsiteY15" fmla="*/ 86409 h 2165532"/>
              <a:gd name="connsiteX16" fmla="*/ 240511 w 7890459"/>
              <a:gd name="connsiteY16" fmla="*/ 96076 h 2165532"/>
              <a:gd name="connsiteX17" fmla="*/ 256502 w 7890459"/>
              <a:gd name="connsiteY17" fmla="*/ 96076 h 2165532"/>
              <a:gd name="connsiteX18" fmla="*/ 256502 w 7890459"/>
              <a:gd name="connsiteY18" fmla="*/ 105742 h 2165532"/>
              <a:gd name="connsiteX19" fmla="*/ 272653 w 7890459"/>
              <a:gd name="connsiteY19" fmla="*/ 105742 h 2165532"/>
              <a:gd name="connsiteX20" fmla="*/ 272653 w 7890459"/>
              <a:gd name="connsiteY20" fmla="*/ 115409 h 2165532"/>
              <a:gd name="connsiteX21" fmla="*/ 280569 w 7890459"/>
              <a:gd name="connsiteY21" fmla="*/ 115409 h 2165532"/>
              <a:gd name="connsiteX22" fmla="*/ 280569 w 7890459"/>
              <a:gd name="connsiteY22" fmla="*/ 144576 h 2165532"/>
              <a:gd name="connsiteX23" fmla="*/ 288644 w 7890459"/>
              <a:gd name="connsiteY23" fmla="*/ 144576 h 2165532"/>
              <a:gd name="connsiteX24" fmla="*/ 288644 w 7890459"/>
              <a:gd name="connsiteY24" fmla="*/ 173744 h 2165532"/>
              <a:gd name="connsiteX25" fmla="*/ 296720 w 7890459"/>
              <a:gd name="connsiteY25" fmla="*/ 173744 h 2165532"/>
              <a:gd name="connsiteX26" fmla="*/ 296720 w 7890459"/>
              <a:gd name="connsiteY26" fmla="*/ 212746 h 2165532"/>
              <a:gd name="connsiteX27" fmla="*/ 312711 w 7890459"/>
              <a:gd name="connsiteY27" fmla="*/ 212746 h 2165532"/>
              <a:gd name="connsiteX28" fmla="*/ 312711 w 7890459"/>
              <a:gd name="connsiteY28" fmla="*/ 281083 h 2165532"/>
              <a:gd name="connsiteX29" fmla="*/ 320786 w 7890459"/>
              <a:gd name="connsiteY29" fmla="*/ 281083 h 2165532"/>
              <a:gd name="connsiteX30" fmla="*/ 320786 w 7890459"/>
              <a:gd name="connsiteY30" fmla="*/ 310671 h 2165532"/>
              <a:gd name="connsiteX31" fmla="*/ 328703 w 7890459"/>
              <a:gd name="connsiteY31" fmla="*/ 310671 h 2165532"/>
              <a:gd name="connsiteX32" fmla="*/ 328703 w 7890459"/>
              <a:gd name="connsiteY32" fmla="*/ 350093 h 2165532"/>
              <a:gd name="connsiteX33" fmla="*/ 336778 w 7890459"/>
              <a:gd name="connsiteY33" fmla="*/ 350093 h 2165532"/>
              <a:gd name="connsiteX34" fmla="*/ 336778 w 7890459"/>
              <a:gd name="connsiteY34" fmla="*/ 389683 h 2165532"/>
              <a:gd name="connsiteX35" fmla="*/ 344695 w 7890459"/>
              <a:gd name="connsiteY35" fmla="*/ 389683 h 2165532"/>
              <a:gd name="connsiteX36" fmla="*/ 344695 w 7890459"/>
              <a:gd name="connsiteY36" fmla="*/ 509883 h 2165532"/>
              <a:gd name="connsiteX37" fmla="*/ 352770 w 7890459"/>
              <a:gd name="connsiteY37" fmla="*/ 509883 h 2165532"/>
              <a:gd name="connsiteX38" fmla="*/ 352770 w 7890459"/>
              <a:gd name="connsiteY38" fmla="*/ 601000 h 2165532"/>
              <a:gd name="connsiteX39" fmla="*/ 360845 w 7890459"/>
              <a:gd name="connsiteY39" fmla="*/ 601000 h 2165532"/>
              <a:gd name="connsiteX40" fmla="*/ 360845 w 7890459"/>
              <a:gd name="connsiteY40" fmla="*/ 611087 h 2165532"/>
              <a:gd name="connsiteX41" fmla="*/ 368762 w 7890459"/>
              <a:gd name="connsiteY41" fmla="*/ 611087 h 2165532"/>
              <a:gd name="connsiteX42" fmla="*/ 368762 w 7890459"/>
              <a:gd name="connsiteY42" fmla="*/ 641515 h 2165532"/>
              <a:gd name="connsiteX43" fmla="*/ 376837 w 7890459"/>
              <a:gd name="connsiteY43" fmla="*/ 641515 h 2165532"/>
              <a:gd name="connsiteX44" fmla="*/ 376837 w 7890459"/>
              <a:gd name="connsiteY44" fmla="*/ 661856 h 2165532"/>
              <a:gd name="connsiteX45" fmla="*/ 384912 w 7890459"/>
              <a:gd name="connsiteY45" fmla="*/ 661856 h 2165532"/>
              <a:gd name="connsiteX46" fmla="*/ 384912 w 7890459"/>
              <a:gd name="connsiteY46" fmla="*/ 692621 h 2165532"/>
              <a:gd name="connsiteX47" fmla="*/ 392829 w 7890459"/>
              <a:gd name="connsiteY47" fmla="*/ 692621 h 2165532"/>
              <a:gd name="connsiteX48" fmla="*/ 392829 w 7890459"/>
              <a:gd name="connsiteY48" fmla="*/ 702876 h 2165532"/>
              <a:gd name="connsiteX49" fmla="*/ 400904 w 7890459"/>
              <a:gd name="connsiteY49" fmla="*/ 702876 h 2165532"/>
              <a:gd name="connsiteX50" fmla="*/ 400904 w 7890459"/>
              <a:gd name="connsiteY50" fmla="*/ 713214 h 2165532"/>
              <a:gd name="connsiteX51" fmla="*/ 408979 w 7890459"/>
              <a:gd name="connsiteY51" fmla="*/ 713214 h 2165532"/>
              <a:gd name="connsiteX52" fmla="*/ 408979 w 7890459"/>
              <a:gd name="connsiteY52" fmla="*/ 755411 h 2165532"/>
              <a:gd name="connsiteX53" fmla="*/ 416896 w 7890459"/>
              <a:gd name="connsiteY53" fmla="*/ 755411 h 2165532"/>
              <a:gd name="connsiteX54" fmla="*/ 416896 w 7890459"/>
              <a:gd name="connsiteY54" fmla="*/ 776593 h 2165532"/>
              <a:gd name="connsiteX55" fmla="*/ 424971 w 7890459"/>
              <a:gd name="connsiteY55" fmla="*/ 776593 h 2165532"/>
              <a:gd name="connsiteX56" fmla="*/ 424971 w 7890459"/>
              <a:gd name="connsiteY56" fmla="*/ 808366 h 2165532"/>
              <a:gd name="connsiteX57" fmla="*/ 449038 w 7890459"/>
              <a:gd name="connsiteY57" fmla="*/ 808366 h 2165532"/>
              <a:gd name="connsiteX58" fmla="*/ 449038 w 7890459"/>
              <a:gd name="connsiteY58" fmla="*/ 819041 h 2165532"/>
              <a:gd name="connsiteX59" fmla="*/ 465030 w 7890459"/>
              <a:gd name="connsiteY59" fmla="*/ 819041 h 2165532"/>
              <a:gd name="connsiteX60" fmla="*/ 465030 w 7890459"/>
              <a:gd name="connsiteY60" fmla="*/ 829716 h 2165532"/>
              <a:gd name="connsiteX61" fmla="*/ 481021 w 7890459"/>
              <a:gd name="connsiteY61" fmla="*/ 829716 h 2165532"/>
              <a:gd name="connsiteX62" fmla="*/ 481021 w 7890459"/>
              <a:gd name="connsiteY62" fmla="*/ 840391 h 2165532"/>
              <a:gd name="connsiteX63" fmla="*/ 513163 w 7890459"/>
              <a:gd name="connsiteY63" fmla="*/ 840391 h 2165532"/>
              <a:gd name="connsiteX64" fmla="*/ 513163 w 7890459"/>
              <a:gd name="connsiteY64" fmla="*/ 851066 h 2165532"/>
              <a:gd name="connsiteX65" fmla="*/ 561297 w 7890459"/>
              <a:gd name="connsiteY65" fmla="*/ 851066 h 2165532"/>
              <a:gd name="connsiteX66" fmla="*/ 561297 w 7890459"/>
              <a:gd name="connsiteY66" fmla="*/ 872416 h 2165532"/>
              <a:gd name="connsiteX67" fmla="*/ 633498 w 7890459"/>
              <a:gd name="connsiteY67" fmla="*/ 872416 h 2165532"/>
              <a:gd name="connsiteX68" fmla="*/ 633498 w 7890459"/>
              <a:gd name="connsiteY68" fmla="*/ 883176 h 2165532"/>
              <a:gd name="connsiteX69" fmla="*/ 665481 w 7890459"/>
              <a:gd name="connsiteY69" fmla="*/ 883176 h 2165532"/>
              <a:gd name="connsiteX70" fmla="*/ 665481 w 7890459"/>
              <a:gd name="connsiteY70" fmla="*/ 905618 h 2165532"/>
              <a:gd name="connsiteX71" fmla="*/ 673557 w 7890459"/>
              <a:gd name="connsiteY71" fmla="*/ 905618 h 2165532"/>
              <a:gd name="connsiteX72" fmla="*/ 673557 w 7890459"/>
              <a:gd name="connsiteY72" fmla="*/ 927977 h 2165532"/>
              <a:gd name="connsiteX73" fmla="*/ 681632 w 7890459"/>
              <a:gd name="connsiteY73" fmla="*/ 927977 h 2165532"/>
              <a:gd name="connsiteX74" fmla="*/ 681632 w 7890459"/>
              <a:gd name="connsiteY74" fmla="*/ 939157 h 2165532"/>
              <a:gd name="connsiteX75" fmla="*/ 689548 w 7890459"/>
              <a:gd name="connsiteY75" fmla="*/ 939157 h 2165532"/>
              <a:gd name="connsiteX76" fmla="*/ 689548 w 7890459"/>
              <a:gd name="connsiteY76" fmla="*/ 961768 h 2165532"/>
              <a:gd name="connsiteX77" fmla="*/ 705540 w 7890459"/>
              <a:gd name="connsiteY77" fmla="*/ 961768 h 2165532"/>
              <a:gd name="connsiteX78" fmla="*/ 705540 w 7890459"/>
              <a:gd name="connsiteY78" fmla="*/ 973368 h 2165532"/>
              <a:gd name="connsiteX79" fmla="*/ 737682 w 7890459"/>
              <a:gd name="connsiteY79" fmla="*/ 973368 h 2165532"/>
              <a:gd name="connsiteX80" fmla="*/ 737682 w 7890459"/>
              <a:gd name="connsiteY80" fmla="*/ 985304 h 2165532"/>
              <a:gd name="connsiteX81" fmla="*/ 745757 w 7890459"/>
              <a:gd name="connsiteY81" fmla="*/ 985304 h 2165532"/>
              <a:gd name="connsiteX82" fmla="*/ 745757 w 7890459"/>
              <a:gd name="connsiteY82" fmla="*/ 1009344 h 2165532"/>
              <a:gd name="connsiteX83" fmla="*/ 753674 w 7890459"/>
              <a:gd name="connsiteY83" fmla="*/ 1009344 h 2165532"/>
              <a:gd name="connsiteX84" fmla="*/ 753674 w 7890459"/>
              <a:gd name="connsiteY84" fmla="*/ 1021364 h 2165532"/>
              <a:gd name="connsiteX85" fmla="*/ 769824 w 7890459"/>
              <a:gd name="connsiteY85" fmla="*/ 1021364 h 2165532"/>
              <a:gd name="connsiteX86" fmla="*/ 769824 w 7890459"/>
              <a:gd name="connsiteY86" fmla="*/ 1033383 h 2165532"/>
              <a:gd name="connsiteX87" fmla="*/ 825875 w 7890459"/>
              <a:gd name="connsiteY87" fmla="*/ 1033383 h 2165532"/>
              <a:gd name="connsiteX88" fmla="*/ 825875 w 7890459"/>
              <a:gd name="connsiteY88" fmla="*/ 1045403 h 2165532"/>
              <a:gd name="connsiteX89" fmla="*/ 833950 w 7890459"/>
              <a:gd name="connsiteY89" fmla="*/ 1045403 h 2165532"/>
              <a:gd name="connsiteX90" fmla="*/ 833950 w 7890459"/>
              <a:gd name="connsiteY90" fmla="*/ 1057423 h 2165532"/>
              <a:gd name="connsiteX91" fmla="*/ 849942 w 7890459"/>
              <a:gd name="connsiteY91" fmla="*/ 1057423 h 2165532"/>
              <a:gd name="connsiteX92" fmla="*/ 849942 w 7890459"/>
              <a:gd name="connsiteY92" fmla="*/ 1069444 h 2165532"/>
              <a:gd name="connsiteX93" fmla="*/ 898075 w 7890459"/>
              <a:gd name="connsiteY93" fmla="*/ 1069444 h 2165532"/>
              <a:gd name="connsiteX94" fmla="*/ 898075 w 7890459"/>
              <a:gd name="connsiteY94" fmla="*/ 1081548 h 2165532"/>
              <a:gd name="connsiteX95" fmla="*/ 906150 w 7890459"/>
              <a:gd name="connsiteY95" fmla="*/ 1081548 h 2165532"/>
              <a:gd name="connsiteX96" fmla="*/ 906150 w 7890459"/>
              <a:gd name="connsiteY96" fmla="*/ 1093568 h 2165532"/>
              <a:gd name="connsiteX97" fmla="*/ 970276 w 7890459"/>
              <a:gd name="connsiteY97" fmla="*/ 1093568 h 2165532"/>
              <a:gd name="connsiteX98" fmla="*/ 970276 w 7890459"/>
              <a:gd name="connsiteY98" fmla="*/ 1117860 h 2165532"/>
              <a:gd name="connsiteX99" fmla="*/ 978193 w 7890459"/>
              <a:gd name="connsiteY99" fmla="*/ 1117860 h 2165532"/>
              <a:gd name="connsiteX100" fmla="*/ 978193 w 7890459"/>
              <a:gd name="connsiteY100" fmla="*/ 1129964 h 2165532"/>
              <a:gd name="connsiteX101" fmla="*/ 986268 w 7890459"/>
              <a:gd name="connsiteY101" fmla="*/ 1129964 h 2165532"/>
              <a:gd name="connsiteX102" fmla="*/ 986268 w 7890459"/>
              <a:gd name="connsiteY102" fmla="*/ 1154256 h 2165532"/>
              <a:gd name="connsiteX103" fmla="*/ 994343 w 7890459"/>
              <a:gd name="connsiteY103" fmla="*/ 1154256 h 2165532"/>
              <a:gd name="connsiteX104" fmla="*/ 994343 w 7890459"/>
              <a:gd name="connsiteY104" fmla="*/ 1166444 h 2165532"/>
              <a:gd name="connsiteX105" fmla="*/ 1010335 w 7890459"/>
              <a:gd name="connsiteY105" fmla="*/ 1166444 h 2165532"/>
              <a:gd name="connsiteX106" fmla="*/ 1010335 w 7890459"/>
              <a:gd name="connsiteY106" fmla="*/ 1190736 h 2165532"/>
              <a:gd name="connsiteX107" fmla="*/ 1018410 w 7890459"/>
              <a:gd name="connsiteY107" fmla="*/ 1190736 h 2165532"/>
              <a:gd name="connsiteX108" fmla="*/ 1018410 w 7890459"/>
              <a:gd name="connsiteY108" fmla="*/ 1228057 h 2165532"/>
              <a:gd name="connsiteX109" fmla="*/ 1034402 w 7890459"/>
              <a:gd name="connsiteY109" fmla="*/ 1228057 h 2165532"/>
              <a:gd name="connsiteX110" fmla="*/ 1034402 w 7890459"/>
              <a:gd name="connsiteY110" fmla="*/ 1240749 h 2165532"/>
              <a:gd name="connsiteX111" fmla="*/ 1042477 w 7890459"/>
              <a:gd name="connsiteY111" fmla="*/ 1240749 h 2165532"/>
              <a:gd name="connsiteX112" fmla="*/ 1042477 w 7890459"/>
              <a:gd name="connsiteY112" fmla="*/ 1253610 h 2165532"/>
              <a:gd name="connsiteX113" fmla="*/ 1050393 w 7890459"/>
              <a:gd name="connsiteY113" fmla="*/ 1253610 h 2165532"/>
              <a:gd name="connsiteX114" fmla="*/ 1050393 w 7890459"/>
              <a:gd name="connsiteY114" fmla="*/ 1279751 h 2165532"/>
              <a:gd name="connsiteX115" fmla="*/ 1066544 w 7890459"/>
              <a:gd name="connsiteY115" fmla="*/ 1279751 h 2165532"/>
              <a:gd name="connsiteX116" fmla="*/ 1066544 w 7890459"/>
              <a:gd name="connsiteY116" fmla="*/ 1305893 h 2165532"/>
              <a:gd name="connsiteX117" fmla="*/ 1074460 w 7890459"/>
              <a:gd name="connsiteY117" fmla="*/ 1305893 h 2165532"/>
              <a:gd name="connsiteX118" fmla="*/ 1074460 w 7890459"/>
              <a:gd name="connsiteY118" fmla="*/ 1345567 h 2165532"/>
              <a:gd name="connsiteX119" fmla="*/ 1098527 w 7890459"/>
              <a:gd name="connsiteY119" fmla="*/ 1345567 h 2165532"/>
              <a:gd name="connsiteX120" fmla="*/ 1098527 w 7890459"/>
              <a:gd name="connsiteY120" fmla="*/ 1372465 h 2165532"/>
              <a:gd name="connsiteX121" fmla="*/ 1122594 w 7890459"/>
              <a:gd name="connsiteY121" fmla="*/ 1372465 h 2165532"/>
              <a:gd name="connsiteX122" fmla="*/ 1122594 w 7890459"/>
              <a:gd name="connsiteY122" fmla="*/ 1385830 h 2165532"/>
              <a:gd name="connsiteX123" fmla="*/ 1130669 w 7890459"/>
              <a:gd name="connsiteY123" fmla="*/ 1385830 h 2165532"/>
              <a:gd name="connsiteX124" fmla="*/ 1130669 w 7890459"/>
              <a:gd name="connsiteY124" fmla="*/ 1399279 h 2165532"/>
              <a:gd name="connsiteX125" fmla="*/ 1307054 w 7890459"/>
              <a:gd name="connsiteY125" fmla="*/ 1399279 h 2165532"/>
              <a:gd name="connsiteX126" fmla="*/ 1307054 w 7890459"/>
              <a:gd name="connsiteY126" fmla="*/ 1412896 h 2165532"/>
              <a:gd name="connsiteX127" fmla="*/ 1339038 w 7890459"/>
              <a:gd name="connsiteY127" fmla="*/ 1412896 h 2165532"/>
              <a:gd name="connsiteX128" fmla="*/ 1339038 w 7890459"/>
              <a:gd name="connsiteY128" fmla="*/ 1427017 h 2165532"/>
              <a:gd name="connsiteX129" fmla="*/ 1347113 w 7890459"/>
              <a:gd name="connsiteY129" fmla="*/ 1427017 h 2165532"/>
              <a:gd name="connsiteX130" fmla="*/ 1347113 w 7890459"/>
              <a:gd name="connsiteY130" fmla="*/ 1441055 h 2165532"/>
              <a:gd name="connsiteX131" fmla="*/ 1355188 w 7890459"/>
              <a:gd name="connsiteY131" fmla="*/ 1441055 h 2165532"/>
              <a:gd name="connsiteX132" fmla="*/ 1355188 w 7890459"/>
              <a:gd name="connsiteY132" fmla="*/ 1483335 h 2165532"/>
              <a:gd name="connsiteX133" fmla="*/ 1363105 w 7890459"/>
              <a:gd name="connsiteY133" fmla="*/ 1483335 h 2165532"/>
              <a:gd name="connsiteX134" fmla="*/ 1363105 w 7890459"/>
              <a:gd name="connsiteY134" fmla="*/ 1542846 h 2165532"/>
              <a:gd name="connsiteX135" fmla="*/ 1371180 w 7890459"/>
              <a:gd name="connsiteY135" fmla="*/ 1542846 h 2165532"/>
              <a:gd name="connsiteX136" fmla="*/ 1371180 w 7890459"/>
              <a:gd name="connsiteY136" fmla="*/ 1557724 h 2165532"/>
              <a:gd name="connsiteX137" fmla="*/ 1379255 w 7890459"/>
              <a:gd name="connsiteY137" fmla="*/ 1557724 h 2165532"/>
              <a:gd name="connsiteX138" fmla="*/ 1379255 w 7890459"/>
              <a:gd name="connsiteY138" fmla="*/ 1572602 h 2165532"/>
              <a:gd name="connsiteX139" fmla="*/ 1387172 w 7890459"/>
              <a:gd name="connsiteY139" fmla="*/ 1572602 h 2165532"/>
              <a:gd name="connsiteX140" fmla="*/ 1387172 w 7890459"/>
              <a:gd name="connsiteY140" fmla="*/ 1587816 h 2165532"/>
              <a:gd name="connsiteX141" fmla="*/ 1419314 w 7890459"/>
              <a:gd name="connsiteY141" fmla="*/ 1587816 h 2165532"/>
              <a:gd name="connsiteX142" fmla="*/ 1419314 w 7890459"/>
              <a:gd name="connsiteY142" fmla="*/ 1603787 h 2165532"/>
              <a:gd name="connsiteX143" fmla="*/ 1483439 w 7890459"/>
              <a:gd name="connsiteY143" fmla="*/ 1603787 h 2165532"/>
              <a:gd name="connsiteX144" fmla="*/ 1483439 w 7890459"/>
              <a:gd name="connsiteY144" fmla="*/ 1635560 h 2165532"/>
              <a:gd name="connsiteX145" fmla="*/ 1571632 w 7890459"/>
              <a:gd name="connsiteY145" fmla="*/ 1635560 h 2165532"/>
              <a:gd name="connsiteX146" fmla="*/ 1571632 w 7890459"/>
              <a:gd name="connsiteY146" fmla="*/ 1651447 h 2165532"/>
              <a:gd name="connsiteX147" fmla="*/ 1579707 w 7890459"/>
              <a:gd name="connsiteY147" fmla="*/ 1651447 h 2165532"/>
              <a:gd name="connsiteX148" fmla="*/ 1579707 w 7890459"/>
              <a:gd name="connsiteY148" fmla="*/ 1667838 h 2165532"/>
              <a:gd name="connsiteX149" fmla="*/ 1699883 w 7890459"/>
              <a:gd name="connsiteY149" fmla="*/ 1667838 h 2165532"/>
              <a:gd name="connsiteX150" fmla="*/ 1699883 w 7890459"/>
              <a:gd name="connsiteY150" fmla="*/ 1685069 h 2165532"/>
              <a:gd name="connsiteX151" fmla="*/ 1723950 w 7890459"/>
              <a:gd name="connsiteY151" fmla="*/ 1685069 h 2165532"/>
              <a:gd name="connsiteX152" fmla="*/ 1723950 w 7890459"/>
              <a:gd name="connsiteY152" fmla="*/ 1719616 h 2165532"/>
              <a:gd name="connsiteX153" fmla="*/ 1732025 w 7890459"/>
              <a:gd name="connsiteY153" fmla="*/ 1719616 h 2165532"/>
              <a:gd name="connsiteX154" fmla="*/ 1732025 w 7890459"/>
              <a:gd name="connsiteY154" fmla="*/ 1736847 h 2165532"/>
              <a:gd name="connsiteX155" fmla="*/ 1756092 w 7890459"/>
              <a:gd name="connsiteY155" fmla="*/ 1736847 h 2165532"/>
              <a:gd name="connsiteX156" fmla="*/ 1756092 w 7890459"/>
              <a:gd name="connsiteY156" fmla="*/ 1754163 h 2165532"/>
              <a:gd name="connsiteX157" fmla="*/ 1860276 w 7890459"/>
              <a:gd name="connsiteY157" fmla="*/ 1754163 h 2165532"/>
              <a:gd name="connsiteX158" fmla="*/ 1860276 w 7890459"/>
              <a:gd name="connsiteY158" fmla="*/ 1773328 h 2165532"/>
              <a:gd name="connsiteX159" fmla="*/ 1884343 w 7890459"/>
              <a:gd name="connsiteY159" fmla="*/ 1773328 h 2165532"/>
              <a:gd name="connsiteX160" fmla="*/ 1884343 w 7890459"/>
              <a:gd name="connsiteY160" fmla="*/ 1792492 h 2165532"/>
              <a:gd name="connsiteX161" fmla="*/ 2036820 w 7890459"/>
              <a:gd name="connsiteY161" fmla="*/ 1792492 h 2165532"/>
              <a:gd name="connsiteX162" fmla="*/ 2036820 w 7890459"/>
              <a:gd name="connsiteY162" fmla="*/ 1832503 h 2165532"/>
              <a:gd name="connsiteX163" fmla="*/ 2052812 w 7890459"/>
              <a:gd name="connsiteY163" fmla="*/ 1832503 h 2165532"/>
              <a:gd name="connsiteX164" fmla="*/ 2052812 w 7890459"/>
              <a:gd name="connsiteY164" fmla="*/ 1853433 h 2165532"/>
              <a:gd name="connsiteX165" fmla="*/ 2141004 w 7890459"/>
              <a:gd name="connsiteY165" fmla="*/ 1853433 h 2165532"/>
              <a:gd name="connsiteX166" fmla="*/ 2141004 w 7890459"/>
              <a:gd name="connsiteY166" fmla="*/ 1874363 h 2165532"/>
              <a:gd name="connsiteX167" fmla="*/ 2165071 w 7890459"/>
              <a:gd name="connsiteY167" fmla="*/ 1874363 h 2165532"/>
              <a:gd name="connsiteX168" fmla="*/ 2165071 w 7890459"/>
              <a:gd name="connsiteY168" fmla="*/ 1895293 h 2165532"/>
              <a:gd name="connsiteX169" fmla="*/ 2253264 w 7890459"/>
              <a:gd name="connsiteY169" fmla="*/ 1895293 h 2165532"/>
              <a:gd name="connsiteX170" fmla="*/ 2253264 w 7890459"/>
              <a:gd name="connsiteY170" fmla="*/ 1916223 h 2165532"/>
              <a:gd name="connsiteX171" fmla="*/ 2293322 w 7890459"/>
              <a:gd name="connsiteY171" fmla="*/ 1916223 h 2165532"/>
              <a:gd name="connsiteX172" fmla="*/ 2293322 w 7890459"/>
              <a:gd name="connsiteY172" fmla="*/ 1937153 h 2165532"/>
              <a:gd name="connsiteX173" fmla="*/ 2381515 w 7890459"/>
              <a:gd name="connsiteY173" fmla="*/ 1937153 h 2165532"/>
              <a:gd name="connsiteX174" fmla="*/ 2381515 w 7890459"/>
              <a:gd name="connsiteY174" fmla="*/ 1959428 h 2165532"/>
              <a:gd name="connsiteX175" fmla="*/ 2461791 w 7890459"/>
              <a:gd name="connsiteY175" fmla="*/ 1959428 h 2165532"/>
              <a:gd name="connsiteX176" fmla="*/ 2461791 w 7890459"/>
              <a:gd name="connsiteY176" fmla="*/ 1981786 h 2165532"/>
              <a:gd name="connsiteX177" fmla="*/ 2662242 w 7890459"/>
              <a:gd name="connsiteY177" fmla="*/ 1981786 h 2165532"/>
              <a:gd name="connsiteX178" fmla="*/ 2662242 w 7890459"/>
              <a:gd name="connsiteY178" fmla="*/ 2004145 h 2165532"/>
              <a:gd name="connsiteX179" fmla="*/ 2694226 w 7890459"/>
              <a:gd name="connsiteY179" fmla="*/ 2004145 h 2165532"/>
              <a:gd name="connsiteX180" fmla="*/ 2694226 w 7890459"/>
              <a:gd name="connsiteY180" fmla="*/ 2028521 h 2165532"/>
              <a:gd name="connsiteX181" fmla="*/ 2702301 w 7890459"/>
              <a:gd name="connsiteY181" fmla="*/ 2028521 h 2165532"/>
              <a:gd name="connsiteX182" fmla="*/ 2702301 w 7890459"/>
              <a:gd name="connsiteY182" fmla="*/ 2052814 h 2165532"/>
              <a:gd name="connsiteX183" fmla="*/ 2718293 w 7890459"/>
              <a:gd name="connsiteY183" fmla="*/ 2052814 h 2165532"/>
              <a:gd name="connsiteX184" fmla="*/ 2718293 w 7890459"/>
              <a:gd name="connsiteY184" fmla="*/ 2080216 h 2165532"/>
              <a:gd name="connsiteX185" fmla="*/ 3047155 w 7890459"/>
              <a:gd name="connsiteY185" fmla="*/ 2080216 h 2165532"/>
              <a:gd name="connsiteX186" fmla="*/ 3047155 w 7890459"/>
              <a:gd name="connsiteY186" fmla="*/ 2112241 h 2165532"/>
              <a:gd name="connsiteX187" fmla="*/ 3712636 w 7890459"/>
              <a:gd name="connsiteY187" fmla="*/ 2112241 h 2165532"/>
              <a:gd name="connsiteX188" fmla="*/ 3712636 w 7890459"/>
              <a:gd name="connsiteY188" fmla="*/ 2165533 h 2165532"/>
              <a:gd name="connsiteX189" fmla="*/ 7890460 w 7890459"/>
              <a:gd name="connsiteY189" fmla="*/ 2165533 h 2165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7890459" h="2165532">
                <a:moveTo>
                  <a:pt x="0" y="0"/>
                </a:moveTo>
                <a:lnTo>
                  <a:pt x="56051" y="0"/>
                </a:lnTo>
                <a:lnTo>
                  <a:pt x="56051" y="9582"/>
                </a:lnTo>
                <a:lnTo>
                  <a:pt x="64126" y="9582"/>
                </a:lnTo>
                <a:lnTo>
                  <a:pt x="64126" y="19165"/>
                </a:lnTo>
                <a:lnTo>
                  <a:pt x="72201" y="19165"/>
                </a:lnTo>
                <a:lnTo>
                  <a:pt x="72201" y="38329"/>
                </a:lnTo>
                <a:lnTo>
                  <a:pt x="112259" y="38329"/>
                </a:lnTo>
                <a:lnTo>
                  <a:pt x="112259" y="47912"/>
                </a:lnTo>
                <a:lnTo>
                  <a:pt x="208527" y="47912"/>
                </a:lnTo>
                <a:lnTo>
                  <a:pt x="208527" y="57494"/>
                </a:lnTo>
                <a:lnTo>
                  <a:pt x="216444" y="57494"/>
                </a:lnTo>
                <a:lnTo>
                  <a:pt x="216444" y="67161"/>
                </a:lnTo>
                <a:lnTo>
                  <a:pt x="224519" y="67161"/>
                </a:lnTo>
                <a:lnTo>
                  <a:pt x="224519" y="86409"/>
                </a:lnTo>
                <a:lnTo>
                  <a:pt x="240511" y="86409"/>
                </a:lnTo>
                <a:lnTo>
                  <a:pt x="240511" y="96076"/>
                </a:lnTo>
                <a:lnTo>
                  <a:pt x="256502" y="96076"/>
                </a:lnTo>
                <a:lnTo>
                  <a:pt x="256502" y="105742"/>
                </a:lnTo>
                <a:lnTo>
                  <a:pt x="272653" y="105742"/>
                </a:lnTo>
                <a:lnTo>
                  <a:pt x="272653" y="115409"/>
                </a:lnTo>
                <a:lnTo>
                  <a:pt x="280569" y="115409"/>
                </a:lnTo>
                <a:lnTo>
                  <a:pt x="280569" y="144576"/>
                </a:lnTo>
                <a:lnTo>
                  <a:pt x="288644" y="144576"/>
                </a:lnTo>
                <a:lnTo>
                  <a:pt x="288644" y="173744"/>
                </a:lnTo>
                <a:lnTo>
                  <a:pt x="296720" y="173744"/>
                </a:lnTo>
                <a:lnTo>
                  <a:pt x="296720" y="212746"/>
                </a:lnTo>
                <a:lnTo>
                  <a:pt x="312711" y="212746"/>
                </a:lnTo>
                <a:lnTo>
                  <a:pt x="312711" y="281083"/>
                </a:lnTo>
                <a:lnTo>
                  <a:pt x="320786" y="281083"/>
                </a:lnTo>
                <a:lnTo>
                  <a:pt x="320786" y="310671"/>
                </a:lnTo>
                <a:lnTo>
                  <a:pt x="328703" y="310671"/>
                </a:lnTo>
                <a:lnTo>
                  <a:pt x="328703" y="350093"/>
                </a:lnTo>
                <a:lnTo>
                  <a:pt x="336778" y="350093"/>
                </a:lnTo>
                <a:lnTo>
                  <a:pt x="336778" y="389683"/>
                </a:lnTo>
                <a:lnTo>
                  <a:pt x="344695" y="389683"/>
                </a:lnTo>
                <a:lnTo>
                  <a:pt x="344695" y="509883"/>
                </a:lnTo>
                <a:lnTo>
                  <a:pt x="352770" y="509883"/>
                </a:lnTo>
                <a:lnTo>
                  <a:pt x="352770" y="601000"/>
                </a:lnTo>
                <a:lnTo>
                  <a:pt x="360845" y="601000"/>
                </a:lnTo>
                <a:lnTo>
                  <a:pt x="360845" y="611087"/>
                </a:lnTo>
                <a:lnTo>
                  <a:pt x="368762" y="611087"/>
                </a:lnTo>
                <a:lnTo>
                  <a:pt x="368762" y="641515"/>
                </a:lnTo>
                <a:lnTo>
                  <a:pt x="376837" y="641515"/>
                </a:lnTo>
                <a:lnTo>
                  <a:pt x="376837" y="661856"/>
                </a:lnTo>
                <a:lnTo>
                  <a:pt x="384912" y="661856"/>
                </a:lnTo>
                <a:lnTo>
                  <a:pt x="384912" y="692621"/>
                </a:lnTo>
                <a:lnTo>
                  <a:pt x="392829" y="692621"/>
                </a:lnTo>
                <a:lnTo>
                  <a:pt x="392829" y="702876"/>
                </a:lnTo>
                <a:lnTo>
                  <a:pt x="400904" y="702876"/>
                </a:lnTo>
                <a:lnTo>
                  <a:pt x="400904" y="713214"/>
                </a:lnTo>
                <a:lnTo>
                  <a:pt x="408979" y="713214"/>
                </a:lnTo>
                <a:lnTo>
                  <a:pt x="408979" y="755411"/>
                </a:lnTo>
                <a:lnTo>
                  <a:pt x="416896" y="755411"/>
                </a:lnTo>
                <a:lnTo>
                  <a:pt x="416896" y="776593"/>
                </a:lnTo>
                <a:lnTo>
                  <a:pt x="424971" y="776593"/>
                </a:lnTo>
                <a:lnTo>
                  <a:pt x="424971" y="808366"/>
                </a:lnTo>
                <a:lnTo>
                  <a:pt x="449038" y="808366"/>
                </a:lnTo>
                <a:lnTo>
                  <a:pt x="449038" y="819041"/>
                </a:lnTo>
                <a:lnTo>
                  <a:pt x="465030" y="819041"/>
                </a:lnTo>
                <a:lnTo>
                  <a:pt x="465030" y="829716"/>
                </a:lnTo>
                <a:lnTo>
                  <a:pt x="481021" y="829716"/>
                </a:lnTo>
                <a:lnTo>
                  <a:pt x="481021" y="840391"/>
                </a:lnTo>
                <a:lnTo>
                  <a:pt x="513163" y="840391"/>
                </a:lnTo>
                <a:lnTo>
                  <a:pt x="513163" y="851066"/>
                </a:lnTo>
                <a:lnTo>
                  <a:pt x="561297" y="851066"/>
                </a:lnTo>
                <a:lnTo>
                  <a:pt x="561297" y="872416"/>
                </a:lnTo>
                <a:lnTo>
                  <a:pt x="633498" y="872416"/>
                </a:lnTo>
                <a:lnTo>
                  <a:pt x="633498" y="883176"/>
                </a:lnTo>
                <a:lnTo>
                  <a:pt x="665481" y="883176"/>
                </a:lnTo>
                <a:lnTo>
                  <a:pt x="665481" y="905618"/>
                </a:lnTo>
                <a:lnTo>
                  <a:pt x="673557" y="905618"/>
                </a:lnTo>
                <a:lnTo>
                  <a:pt x="673557" y="927977"/>
                </a:lnTo>
                <a:lnTo>
                  <a:pt x="681632" y="927977"/>
                </a:lnTo>
                <a:lnTo>
                  <a:pt x="681632" y="939157"/>
                </a:lnTo>
                <a:lnTo>
                  <a:pt x="689548" y="939157"/>
                </a:lnTo>
                <a:lnTo>
                  <a:pt x="689548" y="961768"/>
                </a:lnTo>
                <a:lnTo>
                  <a:pt x="705540" y="961768"/>
                </a:lnTo>
                <a:lnTo>
                  <a:pt x="705540" y="973368"/>
                </a:lnTo>
                <a:lnTo>
                  <a:pt x="737682" y="973368"/>
                </a:lnTo>
                <a:lnTo>
                  <a:pt x="737682" y="985304"/>
                </a:lnTo>
                <a:lnTo>
                  <a:pt x="745757" y="985304"/>
                </a:lnTo>
                <a:lnTo>
                  <a:pt x="745757" y="1009344"/>
                </a:lnTo>
                <a:lnTo>
                  <a:pt x="753674" y="1009344"/>
                </a:lnTo>
                <a:lnTo>
                  <a:pt x="753674" y="1021364"/>
                </a:lnTo>
                <a:lnTo>
                  <a:pt x="769824" y="1021364"/>
                </a:lnTo>
                <a:lnTo>
                  <a:pt x="769824" y="1033383"/>
                </a:lnTo>
                <a:lnTo>
                  <a:pt x="825875" y="1033383"/>
                </a:lnTo>
                <a:lnTo>
                  <a:pt x="825875" y="1045403"/>
                </a:lnTo>
                <a:lnTo>
                  <a:pt x="833950" y="1045403"/>
                </a:lnTo>
                <a:lnTo>
                  <a:pt x="833950" y="1057423"/>
                </a:lnTo>
                <a:lnTo>
                  <a:pt x="849942" y="1057423"/>
                </a:lnTo>
                <a:lnTo>
                  <a:pt x="849942" y="1069444"/>
                </a:lnTo>
                <a:lnTo>
                  <a:pt x="898075" y="1069444"/>
                </a:lnTo>
                <a:lnTo>
                  <a:pt x="898075" y="1081548"/>
                </a:lnTo>
                <a:lnTo>
                  <a:pt x="906150" y="1081548"/>
                </a:lnTo>
                <a:lnTo>
                  <a:pt x="906150" y="1093568"/>
                </a:lnTo>
                <a:lnTo>
                  <a:pt x="970276" y="1093568"/>
                </a:lnTo>
                <a:lnTo>
                  <a:pt x="970276" y="1117860"/>
                </a:lnTo>
                <a:lnTo>
                  <a:pt x="978193" y="1117860"/>
                </a:lnTo>
                <a:lnTo>
                  <a:pt x="978193" y="1129964"/>
                </a:lnTo>
                <a:lnTo>
                  <a:pt x="986268" y="1129964"/>
                </a:lnTo>
                <a:lnTo>
                  <a:pt x="986268" y="1154256"/>
                </a:lnTo>
                <a:lnTo>
                  <a:pt x="994343" y="1154256"/>
                </a:lnTo>
                <a:lnTo>
                  <a:pt x="994343" y="1166444"/>
                </a:lnTo>
                <a:lnTo>
                  <a:pt x="1010335" y="1166444"/>
                </a:lnTo>
                <a:lnTo>
                  <a:pt x="1010335" y="1190736"/>
                </a:lnTo>
                <a:lnTo>
                  <a:pt x="1018410" y="1190736"/>
                </a:lnTo>
                <a:lnTo>
                  <a:pt x="1018410" y="1228057"/>
                </a:lnTo>
                <a:lnTo>
                  <a:pt x="1034402" y="1228057"/>
                </a:lnTo>
                <a:lnTo>
                  <a:pt x="1034402" y="1240749"/>
                </a:lnTo>
                <a:lnTo>
                  <a:pt x="1042477" y="1240749"/>
                </a:lnTo>
                <a:lnTo>
                  <a:pt x="1042477" y="1253610"/>
                </a:lnTo>
                <a:lnTo>
                  <a:pt x="1050393" y="1253610"/>
                </a:lnTo>
                <a:lnTo>
                  <a:pt x="1050393" y="1279751"/>
                </a:lnTo>
                <a:lnTo>
                  <a:pt x="1066544" y="1279751"/>
                </a:lnTo>
                <a:lnTo>
                  <a:pt x="1066544" y="1305893"/>
                </a:lnTo>
                <a:lnTo>
                  <a:pt x="1074460" y="1305893"/>
                </a:lnTo>
                <a:lnTo>
                  <a:pt x="1074460" y="1345567"/>
                </a:lnTo>
                <a:lnTo>
                  <a:pt x="1098527" y="1345567"/>
                </a:lnTo>
                <a:lnTo>
                  <a:pt x="1098527" y="1372465"/>
                </a:lnTo>
                <a:lnTo>
                  <a:pt x="1122594" y="1372465"/>
                </a:lnTo>
                <a:lnTo>
                  <a:pt x="1122594" y="1385830"/>
                </a:lnTo>
                <a:lnTo>
                  <a:pt x="1130669" y="1385830"/>
                </a:lnTo>
                <a:lnTo>
                  <a:pt x="1130669" y="1399279"/>
                </a:lnTo>
                <a:lnTo>
                  <a:pt x="1307054" y="1399279"/>
                </a:lnTo>
                <a:lnTo>
                  <a:pt x="1307054" y="1412896"/>
                </a:lnTo>
                <a:lnTo>
                  <a:pt x="1339038" y="1412896"/>
                </a:lnTo>
                <a:lnTo>
                  <a:pt x="1339038" y="1427017"/>
                </a:lnTo>
                <a:lnTo>
                  <a:pt x="1347113" y="1427017"/>
                </a:lnTo>
                <a:lnTo>
                  <a:pt x="1347113" y="1441055"/>
                </a:lnTo>
                <a:lnTo>
                  <a:pt x="1355188" y="1441055"/>
                </a:lnTo>
                <a:lnTo>
                  <a:pt x="1355188" y="1483335"/>
                </a:lnTo>
                <a:lnTo>
                  <a:pt x="1363105" y="1483335"/>
                </a:lnTo>
                <a:lnTo>
                  <a:pt x="1363105" y="1542846"/>
                </a:lnTo>
                <a:lnTo>
                  <a:pt x="1371180" y="1542846"/>
                </a:lnTo>
                <a:lnTo>
                  <a:pt x="1371180" y="1557724"/>
                </a:lnTo>
                <a:lnTo>
                  <a:pt x="1379255" y="1557724"/>
                </a:lnTo>
                <a:lnTo>
                  <a:pt x="1379255" y="1572602"/>
                </a:lnTo>
                <a:lnTo>
                  <a:pt x="1387172" y="1572602"/>
                </a:lnTo>
                <a:lnTo>
                  <a:pt x="1387172" y="1587816"/>
                </a:lnTo>
                <a:lnTo>
                  <a:pt x="1419314" y="1587816"/>
                </a:lnTo>
                <a:lnTo>
                  <a:pt x="1419314" y="1603787"/>
                </a:lnTo>
                <a:lnTo>
                  <a:pt x="1483439" y="1603787"/>
                </a:lnTo>
                <a:lnTo>
                  <a:pt x="1483439" y="1635560"/>
                </a:lnTo>
                <a:lnTo>
                  <a:pt x="1571632" y="1635560"/>
                </a:lnTo>
                <a:lnTo>
                  <a:pt x="1571632" y="1651447"/>
                </a:lnTo>
                <a:lnTo>
                  <a:pt x="1579707" y="1651447"/>
                </a:lnTo>
                <a:lnTo>
                  <a:pt x="1579707" y="1667838"/>
                </a:lnTo>
                <a:lnTo>
                  <a:pt x="1699883" y="1667838"/>
                </a:lnTo>
                <a:lnTo>
                  <a:pt x="1699883" y="1685069"/>
                </a:lnTo>
                <a:lnTo>
                  <a:pt x="1723950" y="1685069"/>
                </a:lnTo>
                <a:lnTo>
                  <a:pt x="1723950" y="1719616"/>
                </a:lnTo>
                <a:lnTo>
                  <a:pt x="1732025" y="1719616"/>
                </a:lnTo>
                <a:lnTo>
                  <a:pt x="1732025" y="1736847"/>
                </a:lnTo>
                <a:lnTo>
                  <a:pt x="1756092" y="1736847"/>
                </a:lnTo>
                <a:lnTo>
                  <a:pt x="1756092" y="1754163"/>
                </a:lnTo>
                <a:lnTo>
                  <a:pt x="1860276" y="1754163"/>
                </a:lnTo>
                <a:lnTo>
                  <a:pt x="1860276" y="1773328"/>
                </a:lnTo>
                <a:lnTo>
                  <a:pt x="1884343" y="1773328"/>
                </a:lnTo>
                <a:lnTo>
                  <a:pt x="1884343" y="1792492"/>
                </a:lnTo>
                <a:lnTo>
                  <a:pt x="2036820" y="1792492"/>
                </a:lnTo>
                <a:lnTo>
                  <a:pt x="2036820" y="1832503"/>
                </a:lnTo>
                <a:lnTo>
                  <a:pt x="2052812" y="1832503"/>
                </a:lnTo>
                <a:lnTo>
                  <a:pt x="2052812" y="1853433"/>
                </a:lnTo>
                <a:lnTo>
                  <a:pt x="2141004" y="1853433"/>
                </a:lnTo>
                <a:lnTo>
                  <a:pt x="2141004" y="1874363"/>
                </a:lnTo>
                <a:lnTo>
                  <a:pt x="2165071" y="1874363"/>
                </a:lnTo>
                <a:lnTo>
                  <a:pt x="2165071" y="1895293"/>
                </a:lnTo>
                <a:lnTo>
                  <a:pt x="2253264" y="1895293"/>
                </a:lnTo>
                <a:lnTo>
                  <a:pt x="2253264" y="1916223"/>
                </a:lnTo>
                <a:lnTo>
                  <a:pt x="2293322" y="1916223"/>
                </a:lnTo>
                <a:lnTo>
                  <a:pt x="2293322" y="1937153"/>
                </a:lnTo>
                <a:lnTo>
                  <a:pt x="2381515" y="1937153"/>
                </a:lnTo>
                <a:lnTo>
                  <a:pt x="2381515" y="1959428"/>
                </a:lnTo>
                <a:lnTo>
                  <a:pt x="2461791" y="1959428"/>
                </a:lnTo>
                <a:lnTo>
                  <a:pt x="2461791" y="1981786"/>
                </a:lnTo>
                <a:lnTo>
                  <a:pt x="2662242" y="1981786"/>
                </a:lnTo>
                <a:lnTo>
                  <a:pt x="2662242" y="2004145"/>
                </a:lnTo>
                <a:lnTo>
                  <a:pt x="2694226" y="2004145"/>
                </a:lnTo>
                <a:lnTo>
                  <a:pt x="2694226" y="2028521"/>
                </a:lnTo>
                <a:lnTo>
                  <a:pt x="2702301" y="2028521"/>
                </a:lnTo>
                <a:lnTo>
                  <a:pt x="2702301" y="2052814"/>
                </a:lnTo>
                <a:lnTo>
                  <a:pt x="2718293" y="2052814"/>
                </a:lnTo>
                <a:lnTo>
                  <a:pt x="2718293" y="2080216"/>
                </a:lnTo>
                <a:lnTo>
                  <a:pt x="3047155" y="2080216"/>
                </a:lnTo>
                <a:lnTo>
                  <a:pt x="3047155" y="2112241"/>
                </a:lnTo>
                <a:lnTo>
                  <a:pt x="3712636" y="2112241"/>
                </a:lnTo>
                <a:lnTo>
                  <a:pt x="3712636" y="2165533"/>
                </a:lnTo>
                <a:lnTo>
                  <a:pt x="7890460" y="2165533"/>
                </a:lnTo>
              </a:path>
            </a:pathLst>
          </a:custGeom>
          <a:noFill/>
          <a:ln w="15828" cap="flat">
            <a:solidFill>
              <a:srgbClr val="A6A6A6"/>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nvGrpSpPr>
          <p:cNvPr id="450" name="Group 449">
            <a:extLst>
              <a:ext uri="{FF2B5EF4-FFF2-40B4-BE49-F238E27FC236}">
                <a16:creationId xmlns:a16="http://schemas.microsoft.com/office/drawing/2014/main" id="{2E88C7B0-5572-959A-61C0-0AAD8E5CA522}"/>
              </a:ext>
            </a:extLst>
          </p:cNvPr>
          <p:cNvGrpSpPr/>
          <p:nvPr/>
        </p:nvGrpSpPr>
        <p:grpSpPr>
          <a:xfrm>
            <a:off x="1515760" y="1409739"/>
            <a:ext cx="5987774" cy="1664425"/>
            <a:chOff x="2021012" y="1876477"/>
            <a:chExt cx="7983699" cy="2219233"/>
          </a:xfrm>
        </p:grpSpPr>
        <p:sp>
          <p:nvSpPr>
            <p:cNvPr id="451" name="Freeform 452">
              <a:extLst>
                <a:ext uri="{FF2B5EF4-FFF2-40B4-BE49-F238E27FC236}">
                  <a16:creationId xmlns:a16="http://schemas.microsoft.com/office/drawing/2014/main" id="{73D54464-836A-3BCC-4F6D-D3D2D0522944}"/>
                </a:ext>
              </a:extLst>
            </p:cNvPr>
            <p:cNvSpPr>
              <a:spLocks noChangeAspect="1"/>
            </p:cNvSpPr>
            <p:nvPr/>
          </p:nvSpPr>
          <p:spPr>
            <a:xfrm>
              <a:off x="2021012" y="1876477"/>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2" name="Freeform 453">
              <a:extLst>
                <a:ext uri="{FF2B5EF4-FFF2-40B4-BE49-F238E27FC236}">
                  <a16:creationId xmlns:a16="http://schemas.microsoft.com/office/drawing/2014/main" id="{BEDD4FDC-CEDF-A06A-AD7A-B9FAE3A5A78D}"/>
                </a:ext>
              </a:extLst>
            </p:cNvPr>
            <p:cNvSpPr>
              <a:spLocks noChangeAspect="1"/>
            </p:cNvSpPr>
            <p:nvPr/>
          </p:nvSpPr>
          <p:spPr>
            <a:xfrm>
              <a:off x="2157338" y="1924388"/>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3" name="Freeform 454">
              <a:extLst>
                <a:ext uri="{FF2B5EF4-FFF2-40B4-BE49-F238E27FC236}">
                  <a16:creationId xmlns:a16="http://schemas.microsoft.com/office/drawing/2014/main" id="{43C2A4EB-BE20-49CA-55BA-DC91FF1A8E3D}"/>
                </a:ext>
              </a:extLst>
            </p:cNvPr>
            <p:cNvSpPr>
              <a:spLocks noChangeAspect="1"/>
            </p:cNvSpPr>
            <p:nvPr/>
          </p:nvSpPr>
          <p:spPr>
            <a:xfrm>
              <a:off x="2253605" y="19725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4" name="Freeform 455">
              <a:extLst>
                <a:ext uri="{FF2B5EF4-FFF2-40B4-BE49-F238E27FC236}">
                  <a16:creationId xmlns:a16="http://schemas.microsoft.com/office/drawing/2014/main" id="{D40BF226-9717-034A-725F-C5D4B092F41B}"/>
                </a:ext>
              </a:extLst>
            </p:cNvPr>
            <p:cNvSpPr>
              <a:spLocks noChangeAspect="1"/>
            </p:cNvSpPr>
            <p:nvPr/>
          </p:nvSpPr>
          <p:spPr>
            <a:xfrm>
              <a:off x="2269597" y="198221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5" name="Freeform 456">
              <a:extLst>
                <a:ext uri="{FF2B5EF4-FFF2-40B4-BE49-F238E27FC236}">
                  <a16:creationId xmlns:a16="http://schemas.microsoft.com/office/drawing/2014/main" id="{01C0D590-A69F-991A-A693-1C2F30ED35D1}"/>
                </a:ext>
              </a:extLst>
            </p:cNvPr>
            <p:cNvSpPr>
              <a:spLocks noChangeAspect="1"/>
            </p:cNvSpPr>
            <p:nvPr/>
          </p:nvSpPr>
          <p:spPr>
            <a:xfrm>
              <a:off x="2301739" y="2050220"/>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6" name="Freeform 457">
              <a:extLst>
                <a:ext uri="{FF2B5EF4-FFF2-40B4-BE49-F238E27FC236}">
                  <a16:creationId xmlns:a16="http://schemas.microsoft.com/office/drawing/2014/main" id="{0C6802D3-7BE5-C215-8311-64435FD240F9}"/>
                </a:ext>
              </a:extLst>
            </p:cNvPr>
            <p:cNvSpPr>
              <a:spLocks noChangeAspect="1"/>
            </p:cNvSpPr>
            <p:nvPr/>
          </p:nvSpPr>
          <p:spPr>
            <a:xfrm>
              <a:off x="2325806" y="215755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7" name="Freeform 458">
              <a:extLst>
                <a:ext uri="{FF2B5EF4-FFF2-40B4-BE49-F238E27FC236}">
                  <a16:creationId xmlns:a16="http://schemas.microsoft.com/office/drawing/2014/main" id="{6102977A-0AE0-EA56-F2CD-A3C0D5045982}"/>
                </a:ext>
              </a:extLst>
            </p:cNvPr>
            <p:cNvSpPr>
              <a:spLocks noChangeAspect="1"/>
            </p:cNvSpPr>
            <p:nvPr/>
          </p:nvSpPr>
          <p:spPr>
            <a:xfrm>
              <a:off x="2341798" y="222656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8" name="Freeform 459">
              <a:extLst>
                <a:ext uri="{FF2B5EF4-FFF2-40B4-BE49-F238E27FC236}">
                  <a16:creationId xmlns:a16="http://schemas.microsoft.com/office/drawing/2014/main" id="{99FF02BD-9E41-9A04-2B2C-3BB917AF40A4}"/>
                </a:ext>
              </a:extLst>
            </p:cNvPr>
            <p:cNvSpPr>
              <a:spLocks noChangeAspect="1"/>
            </p:cNvSpPr>
            <p:nvPr/>
          </p:nvSpPr>
          <p:spPr>
            <a:xfrm>
              <a:off x="2349873" y="2266160"/>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59" name="Freeform 460">
              <a:extLst>
                <a:ext uri="{FF2B5EF4-FFF2-40B4-BE49-F238E27FC236}">
                  <a16:creationId xmlns:a16="http://schemas.microsoft.com/office/drawing/2014/main" id="{0DA9EE89-B1E4-023B-2922-594F72112DA3}"/>
                </a:ext>
              </a:extLst>
            </p:cNvPr>
            <p:cNvSpPr>
              <a:spLocks noChangeAspect="1"/>
            </p:cNvSpPr>
            <p:nvPr/>
          </p:nvSpPr>
          <p:spPr>
            <a:xfrm>
              <a:off x="2357790" y="2386360"/>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0" name="Freeform 461">
              <a:extLst>
                <a:ext uri="{FF2B5EF4-FFF2-40B4-BE49-F238E27FC236}">
                  <a16:creationId xmlns:a16="http://schemas.microsoft.com/office/drawing/2014/main" id="{76B69AF6-E464-3D4E-078C-53A4BB21F315}"/>
                </a:ext>
              </a:extLst>
            </p:cNvPr>
            <p:cNvSpPr>
              <a:spLocks noChangeAspect="1"/>
            </p:cNvSpPr>
            <p:nvPr/>
          </p:nvSpPr>
          <p:spPr>
            <a:xfrm>
              <a:off x="2381857" y="251799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1" name="Freeform 462">
              <a:extLst>
                <a:ext uri="{FF2B5EF4-FFF2-40B4-BE49-F238E27FC236}">
                  <a16:creationId xmlns:a16="http://schemas.microsoft.com/office/drawing/2014/main" id="{4E1969CE-853F-7575-134E-BE6B79C3CC34}"/>
                </a:ext>
              </a:extLst>
            </p:cNvPr>
            <p:cNvSpPr>
              <a:spLocks noChangeAspect="1"/>
            </p:cNvSpPr>
            <p:nvPr/>
          </p:nvSpPr>
          <p:spPr>
            <a:xfrm>
              <a:off x="2389932" y="253833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2" name="Freeform 463">
              <a:extLst>
                <a:ext uri="{FF2B5EF4-FFF2-40B4-BE49-F238E27FC236}">
                  <a16:creationId xmlns:a16="http://schemas.microsoft.com/office/drawing/2014/main" id="{F9A2B1F1-35DF-3372-A06D-AF27D526065A}"/>
                </a:ext>
              </a:extLst>
            </p:cNvPr>
            <p:cNvSpPr>
              <a:spLocks noChangeAspect="1"/>
            </p:cNvSpPr>
            <p:nvPr/>
          </p:nvSpPr>
          <p:spPr>
            <a:xfrm>
              <a:off x="2405924" y="25793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3" name="Freeform 464">
              <a:extLst>
                <a:ext uri="{FF2B5EF4-FFF2-40B4-BE49-F238E27FC236}">
                  <a16:creationId xmlns:a16="http://schemas.microsoft.com/office/drawing/2014/main" id="{2BD38846-6C5C-A0E4-C441-EBA091639071}"/>
                </a:ext>
              </a:extLst>
            </p:cNvPr>
            <p:cNvSpPr>
              <a:spLocks noChangeAspect="1"/>
            </p:cNvSpPr>
            <p:nvPr/>
          </p:nvSpPr>
          <p:spPr>
            <a:xfrm>
              <a:off x="2413999" y="258969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4" name="Freeform 465">
              <a:extLst>
                <a:ext uri="{FF2B5EF4-FFF2-40B4-BE49-F238E27FC236}">
                  <a16:creationId xmlns:a16="http://schemas.microsoft.com/office/drawing/2014/main" id="{8D45AB4D-0AB9-05F5-C0E2-2A832B5A9844}"/>
                </a:ext>
              </a:extLst>
            </p:cNvPr>
            <p:cNvSpPr>
              <a:spLocks noChangeAspect="1"/>
            </p:cNvSpPr>
            <p:nvPr/>
          </p:nvSpPr>
          <p:spPr>
            <a:xfrm>
              <a:off x="2413999" y="258969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5" name="Freeform 466">
              <a:extLst>
                <a:ext uri="{FF2B5EF4-FFF2-40B4-BE49-F238E27FC236}">
                  <a16:creationId xmlns:a16="http://schemas.microsoft.com/office/drawing/2014/main" id="{023023D6-63CB-23CD-909C-33F433CCDA4C}"/>
                </a:ext>
              </a:extLst>
            </p:cNvPr>
            <p:cNvSpPr>
              <a:spLocks noChangeAspect="1"/>
            </p:cNvSpPr>
            <p:nvPr/>
          </p:nvSpPr>
          <p:spPr>
            <a:xfrm>
              <a:off x="2413999" y="258969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6" name="Freeform 467">
              <a:extLst>
                <a:ext uri="{FF2B5EF4-FFF2-40B4-BE49-F238E27FC236}">
                  <a16:creationId xmlns:a16="http://schemas.microsoft.com/office/drawing/2014/main" id="{47DA8456-0D5E-8991-FA41-4CC4503D15D0}"/>
                </a:ext>
              </a:extLst>
            </p:cNvPr>
            <p:cNvSpPr>
              <a:spLocks noChangeAspect="1"/>
            </p:cNvSpPr>
            <p:nvPr/>
          </p:nvSpPr>
          <p:spPr>
            <a:xfrm>
              <a:off x="2422074" y="2631887"/>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7" name="Freeform 468">
              <a:extLst>
                <a:ext uri="{FF2B5EF4-FFF2-40B4-BE49-F238E27FC236}">
                  <a16:creationId xmlns:a16="http://schemas.microsoft.com/office/drawing/2014/main" id="{93D06360-CD57-B3EA-84DA-80C57B038D24}"/>
                </a:ext>
              </a:extLst>
            </p:cNvPr>
            <p:cNvSpPr>
              <a:spLocks noChangeAspect="1"/>
            </p:cNvSpPr>
            <p:nvPr/>
          </p:nvSpPr>
          <p:spPr>
            <a:xfrm>
              <a:off x="2470208" y="2695517"/>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8" name="Freeform 469">
              <a:extLst>
                <a:ext uri="{FF2B5EF4-FFF2-40B4-BE49-F238E27FC236}">
                  <a16:creationId xmlns:a16="http://schemas.microsoft.com/office/drawing/2014/main" id="{363FD80F-6F08-6C4F-F7B7-58143ACFBCBE}"/>
                </a:ext>
              </a:extLst>
            </p:cNvPr>
            <p:cNvSpPr>
              <a:spLocks noChangeAspect="1"/>
            </p:cNvSpPr>
            <p:nvPr/>
          </p:nvSpPr>
          <p:spPr>
            <a:xfrm>
              <a:off x="2622526" y="274889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69" name="Freeform 470">
              <a:extLst>
                <a:ext uri="{FF2B5EF4-FFF2-40B4-BE49-F238E27FC236}">
                  <a16:creationId xmlns:a16="http://schemas.microsoft.com/office/drawing/2014/main" id="{7505E360-7B12-D420-1510-F337894159D7}"/>
                </a:ext>
              </a:extLst>
            </p:cNvPr>
            <p:cNvSpPr>
              <a:spLocks noChangeAspect="1"/>
            </p:cNvSpPr>
            <p:nvPr/>
          </p:nvSpPr>
          <p:spPr>
            <a:xfrm>
              <a:off x="2646593" y="27596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0" name="Freeform 471">
              <a:extLst>
                <a:ext uri="{FF2B5EF4-FFF2-40B4-BE49-F238E27FC236}">
                  <a16:creationId xmlns:a16="http://schemas.microsoft.com/office/drawing/2014/main" id="{CA03DBB6-4AD4-E9EF-46B6-C1C6FBC2376A}"/>
                </a:ext>
              </a:extLst>
            </p:cNvPr>
            <p:cNvSpPr>
              <a:spLocks noChangeAspect="1"/>
            </p:cNvSpPr>
            <p:nvPr/>
          </p:nvSpPr>
          <p:spPr>
            <a:xfrm>
              <a:off x="2654509" y="27596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1" name="Freeform 472">
              <a:extLst>
                <a:ext uri="{FF2B5EF4-FFF2-40B4-BE49-F238E27FC236}">
                  <a16:creationId xmlns:a16="http://schemas.microsoft.com/office/drawing/2014/main" id="{6D61E2F9-CA5D-381C-CFCA-E2166B266716}"/>
                </a:ext>
              </a:extLst>
            </p:cNvPr>
            <p:cNvSpPr>
              <a:spLocks noChangeAspect="1"/>
            </p:cNvSpPr>
            <p:nvPr/>
          </p:nvSpPr>
          <p:spPr>
            <a:xfrm>
              <a:off x="2654509" y="27596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2" name="Freeform 473">
              <a:extLst>
                <a:ext uri="{FF2B5EF4-FFF2-40B4-BE49-F238E27FC236}">
                  <a16:creationId xmlns:a16="http://schemas.microsoft.com/office/drawing/2014/main" id="{1998FC97-010B-7028-115B-AEECEFE40185}"/>
                </a:ext>
              </a:extLst>
            </p:cNvPr>
            <p:cNvSpPr>
              <a:spLocks noChangeAspect="1"/>
            </p:cNvSpPr>
            <p:nvPr/>
          </p:nvSpPr>
          <p:spPr>
            <a:xfrm>
              <a:off x="2662584" y="27596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3" name="Freeform 474">
              <a:extLst>
                <a:ext uri="{FF2B5EF4-FFF2-40B4-BE49-F238E27FC236}">
                  <a16:creationId xmlns:a16="http://schemas.microsoft.com/office/drawing/2014/main" id="{F52237CA-D113-3D14-2641-E0C9037A4057}"/>
                </a:ext>
              </a:extLst>
            </p:cNvPr>
            <p:cNvSpPr>
              <a:spLocks noChangeAspect="1"/>
            </p:cNvSpPr>
            <p:nvPr/>
          </p:nvSpPr>
          <p:spPr>
            <a:xfrm>
              <a:off x="2662584" y="275965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4" name="Freeform 475">
              <a:extLst>
                <a:ext uri="{FF2B5EF4-FFF2-40B4-BE49-F238E27FC236}">
                  <a16:creationId xmlns:a16="http://schemas.microsoft.com/office/drawing/2014/main" id="{78E90D9A-01E2-FC84-4B4D-9CC7D9F79BCA}"/>
                </a:ext>
              </a:extLst>
            </p:cNvPr>
            <p:cNvSpPr>
              <a:spLocks noChangeAspect="1"/>
            </p:cNvSpPr>
            <p:nvPr/>
          </p:nvSpPr>
          <p:spPr>
            <a:xfrm>
              <a:off x="2694726" y="281563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5" name="Freeform 476">
              <a:extLst>
                <a:ext uri="{FF2B5EF4-FFF2-40B4-BE49-F238E27FC236}">
                  <a16:creationId xmlns:a16="http://schemas.microsoft.com/office/drawing/2014/main" id="{CC8414E7-BF35-3465-4583-A0D68EA6A916}"/>
                </a:ext>
              </a:extLst>
            </p:cNvPr>
            <p:cNvSpPr>
              <a:spLocks noChangeAspect="1"/>
            </p:cNvSpPr>
            <p:nvPr/>
          </p:nvSpPr>
          <p:spPr>
            <a:xfrm>
              <a:off x="2702643" y="28382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6" name="Freeform 477">
              <a:extLst>
                <a:ext uri="{FF2B5EF4-FFF2-40B4-BE49-F238E27FC236}">
                  <a16:creationId xmlns:a16="http://schemas.microsoft.com/office/drawing/2014/main" id="{E8D09755-F9AC-4D7E-8D15-A7F594FFA4F4}"/>
                </a:ext>
              </a:extLst>
            </p:cNvPr>
            <p:cNvSpPr>
              <a:spLocks noChangeAspect="1"/>
            </p:cNvSpPr>
            <p:nvPr/>
          </p:nvSpPr>
          <p:spPr>
            <a:xfrm>
              <a:off x="2702643" y="28382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7" name="Freeform 478">
              <a:extLst>
                <a:ext uri="{FF2B5EF4-FFF2-40B4-BE49-F238E27FC236}">
                  <a16:creationId xmlns:a16="http://schemas.microsoft.com/office/drawing/2014/main" id="{7FCC44AA-C9CC-7940-74A4-0CC9B737387E}"/>
                </a:ext>
              </a:extLst>
            </p:cNvPr>
            <p:cNvSpPr>
              <a:spLocks noChangeAspect="1"/>
            </p:cNvSpPr>
            <p:nvPr/>
          </p:nvSpPr>
          <p:spPr>
            <a:xfrm>
              <a:off x="2710718" y="28382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8" name="Freeform 479">
              <a:extLst>
                <a:ext uri="{FF2B5EF4-FFF2-40B4-BE49-F238E27FC236}">
                  <a16:creationId xmlns:a16="http://schemas.microsoft.com/office/drawing/2014/main" id="{A35DA9D6-DF77-76F3-D695-FD6BA2590F65}"/>
                </a:ext>
              </a:extLst>
            </p:cNvPr>
            <p:cNvSpPr>
              <a:spLocks noChangeAspect="1"/>
            </p:cNvSpPr>
            <p:nvPr/>
          </p:nvSpPr>
          <p:spPr>
            <a:xfrm>
              <a:off x="2718635" y="28498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79" name="Freeform 480">
              <a:extLst>
                <a:ext uri="{FF2B5EF4-FFF2-40B4-BE49-F238E27FC236}">
                  <a16:creationId xmlns:a16="http://schemas.microsoft.com/office/drawing/2014/main" id="{3367408C-C2A9-C07D-0C81-F59654DB6AC3}"/>
                </a:ext>
              </a:extLst>
            </p:cNvPr>
            <p:cNvSpPr>
              <a:spLocks noChangeAspect="1"/>
            </p:cNvSpPr>
            <p:nvPr/>
          </p:nvSpPr>
          <p:spPr>
            <a:xfrm>
              <a:off x="2718635" y="28498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0" name="Freeform 481">
              <a:extLst>
                <a:ext uri="{FF2B5EF4-FFF2-40B4-BE49-F238E27FC236}">
                  <a16:creationId xmlns:a16="http://schemas.microsoft.com/office/drawing/2014/main" id="{4D5EEBF7-F4C8-55F9-5500-BFC24317E792}"/>
                </a:ext>
              </a:extLst>
            </p:cNvPr>
            <p:cNvSpPr>
              <a:spLocks noChangeAspect="1"/>
            </p:cNvSpPr>
            <p:nvPr/>
          </p:nvSpPr>
          <p:spPr>
            <a:xfrm>
              <a:off x="2726710" y="28498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1" name="Freeform 482">
              <a:extLst>
                <a:ext uri="{FF2B5EF4-FFF2-40B4-BE49-F238E27FC236}">
                  <a16:creationId xmlns:a16="http://schemas.microsoft.com/office/drawing/2014/main" id="{3AA438D8-38E7-1A34-F533-A849BC960AA6}"/>
                </a:ext>
              </a:extLst>
            </p:cNvPr>
            <p:cNvSpPr>
              <a:spLocks noChangeAspect="1"/>
            </p:cNvSpPr>
            <p:nvPr/>
          </p:nvSpPr>
          <p:spPr>
            <a:xfrm>
              <a:off x="2750777" y="2861780"/>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2" name="Freeform 483">
              <a:extLst>
                <a:ext uri="{FF2B5EF4-FFF2-40B4-BE49-F238E27FC236}">
                  <a16:creationId xmlns:a16="http://schemas.microsoft.com/office/drawing/2014/main" id="{29395875-CA7B-3CE9-F621-ECF3655E6CF5}"/>
                </a:ext>
              </a:extLst>
            </p:cNvPr>
            <p:cNvSpPr>
              <a:spLocks noChangeAspect="1"/>
            </p:cNvSpPr>
            <p:nvPr/>
          </p:nvSpPr>
          <p:spPr>
            <a:xfrm>
              <a:off x="2919245" y="29700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3" name="Freeform 484">
              <a:extLst>
                <a:ext uri="{FF2B5EF4-FFF2-40B4-BE49-F238E27FC236}">
                  <a16:creationId xmlns:a16="http://schemas.microsoft.com/office/drawing/2014/main" id="{B6665D88-B31F-BE82-EEE2-79FF1C536990}"/>
                </a:ext>
              </a:extLst>
            </p:cNvPr>
            <p:cNvSpPr>
              <a:spLocks noChangeAspect="1"/>
            </p:cNvSpPr>
            <p:nvPr/>
          </p:nvSpPr>
          <p:spPr>
            <a:xfrm>
              <a:off x="3023430" y="306721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4" name="Freeform 485">
              <a:extLst>
                <a:ext uri="{FF2B5EF4-FFF2-40B4-BE49-F238E27FC236}">
                  <a16:creationId xmlns:a16="http://schemas.microsoft.com/office/drawing/2014/main" id="{B92F75B0-FCEF-05B4-D818-EF8024298846}"/>
                </a:ext>
              </a:extLst>
            </p:cNvPr>
            <p:cNvSpPr>
              <a:spLocks noChangeAspect="1"/>
            </p:cNvSpPr>
            <p:nvPr/>
          </p:nvSpPr>
          <p:spPr>
            <a:xfrm>
              <a:off x="3023430" y="306721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5" name="Freeform 486">
              <a:extLst>
                <a:ext uri="{FF2B5EF4-FFF2-40B4-BE49-F238E27FC236}">
                  <a16:creationId xmlns:a16="http://schemas.microsoft.com/office/drawing/2014/main" id="{FA5B7C61-182A-9998-092E-D8DE487BC35E}"/>
                </a:ext>
              </a:extLst>
            </p:cNvPr>
            <p:cNvSpPr>
              <a:spLocks noChangeAspect="1"/>
            </p:cNvSpPr>
            <p:nvPr/>
          </p:nvSpPr>
          <p:spPr>
            <a:xfrm>
              <a:off x="3031505" y="310453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6" name="Freeform 487">
              <a:extLst>
                <a:ext uri="{FF2B5EF4-FFF2-40B4-BE49-F238E27FC236}">
                  <a16:creationId xmlns:a16="http://schemas.microsoft.com/office/drawing/2014/main" id="{0797D4FE-D4A1-9489-123C-AE464631B2C6}"/>
                </a:ext>
              </a:extLst>
            </p:cNvPr>
            <p:cNvSpPr>
              <a:spLocks noChangeAspect="1"/>
            </p:cNvSpPr>
            <p:nvPr/>
          </p:nvSpPr>
          <p:spPr>
            <a:xfrm>
              <a:off x="3031505" y="310453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7" name="Freeform 488">
              <a:extLst>
                <a:ext uri="{FF2B5EF4-FFF2-40B4-BE49-F238E27FC236}">
                  <a16:creationId xmlns:a16="http://schemas.microsoft.com/office/drawing/2014/main" id="{283729A3-4C7C-8899-2885-929AC43D7457}"/>
                </a:ext>
              </a:extLst>
            </p:cNvPr>
            <p:cNvSpPr>
              <a:spLocks noChangeAspect="1"/>
            </p:cNvSpPr>
            <p:nvPr/>
          </p:nvSpPr>
          <p:spPr>
            <a:xfrm>
              <a:off x="3047496" y="3117226"/>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8" name="Freeform 489">
              <a:extLst>
                <a:ext uri="{FF2B5EF4-FFF2-40B4-BE49-F238E27FC236}">
                  <a16:creationId xmlns:a16="http://schemas.microsoft.com/office/drawing/2014/main" id="{35BE4B5B-1F0C-B5E3-2A4E-CBE6B2F1718A}"/>
                </a:ext>
              </a:extLst>
            </p:cNvPr>
            <p:cNvSpPr>
              <a:spLocks noChangeAspect="1"/>
            </p:cNvSpPr>
            <p:nvPr/>
          </p:nvSpPr>
          <p:spPr>
            <a:xfrm>
              <a:off x="3055571" y="3130086"/>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89" name="Freeform 490">
              <a:extLst>
                <a:ext uri="{FF2B5EF4-FFF2-40B4-BE49-F238E27FC236}">
                  <a16:creationId xmlns:a16="http://schemas.microsoft.com/office/drawing/2014/main" id="{73CEFAEE-8D50-D62B-0C61-85A6B302BCAA}"/>
                </a:ext>
              </a:extLst>
            </p:cNvPr>
            <p:cNvSpPr>
              <a:spLocks noChangeAspect="1"/>
            </p:cNvSpPr>
            <p:nvPr/>
          </p:nvSpPr>
          <p:spPr>
            <a:xfrm>
              <a:off x="3079638" y="318236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0" name="Freeform 491">
              <a:extLst>
                <a:ext uri="{FF2B5EF4-FFF2-40B4-BE49-F238E27FC236}">
                  <a16:creationId xmlns:a16="http://schemas.microsoft.com/office/drawing/2014/main" id="{07877EE1-AC32-2753-52F3-07466B7B1DDE}"/>
                </a:ext>
              </a:extLst>
            </p:cNvPr>
            <p:cNvSpPr>
              <a:spLocks noChangeAspect="1"/>
            </p:cNvSpPr>
            <p:nvPr/>
          </p:nvSpPr>
          <p:spPr>
            <a:xfrm>
              <a:off x="3087555" y="322204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1" name="Freeform 492">
              <a:extLst>
                <a:ext uri="{FF2B5EF4-FFF2-40B4-BE49-F238E27FC236}">
                  <a16:creationId xmlns:a16="http://schemas.microsoft.com/office/drawing/2014/main" id="{B8B8D38D-D910-73AA-797B-987F2A2BDF1C}"/>
                </a:ext>
              </a:extLst>
            </p:cNvPr>
            <p:cNvSpPr>
              <a:spLocks noChangeAspect="1"/>
            </p:cNvSpPr>
            <p:nvPr/>
          </p:nvSpPr>
          <p:spPr>
            <a:xfrm>
              <a:off x="3239873" y="3275755"/>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2" name="Freeform 493">
              <a:extLst>
                <a:ext uri="{FF2B5EF4-FFF2-40B4-BE49-F238E27FC236}">
                  <a16:creationId xmlns:a16="http://schemas.microsoft.com/office/drawing/2014/main" id="{6603BA35-D60A-C8E3-99EA-A03F380EAEE4}"/>
                </a:ext>
              </a:extLst>
            </p:cNvPr>
            <p:cNvSpPr>
              <a:spLocks noChangeAspect="1"/>
            </p:cNvSpPr>
            <p:nvPr/>
          </p:nvSpPr>
          <p:spPr>
            <a:xfrm>
              <a:off x="3328066" y="328937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3" name="Freeform 494">
              <a:extLst>
                <a:ext uri="{FF2B5EF4-FFF2-40B4-BE49-F238E27FC236}">
                  <a16:creationId xmlns:a16="http://schemas.microsoft.com/office/drawing/2014/main" id="{5CFD955E-8119-BCE9-B8A4-40A68D4A28A3}"/>
                </a:ext>
              </a:extLst>
            </p:cNvPr>
            <p:cNvSpPr>
              <a:spLocks noChangeAspect="1"/>
            </p:cNvSpPr>
            <p:nvPr/>
          </p:nvSpPr>
          <p:spPr>
            <a:xfrm>
              <a:off x="3344216" y="328937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4" name="Freeform 495">
              <a:extLst>
                <a:ext uri="{FF2B5EF4-FFF2-40B4-BE49-F238E27FC236}">
                  <a16:creationId xmlns:a16="http://schemas.microsoft.com/office/drawing/2014/main" id="{7E530546-214F-A308-60E9-0A76EFC0D40F}"/>
                </a:ext>
              </a:extLst>
            </p:cNvPr>
            <p:cNvSpPr>
              <a:spLocks noChangeAspect="1"/>
            </p:cNvSpPr>
            <p:nvPr/>
          </p:nvSpPr>
          <p:spPr>
            <a:xfrm>
              <a:off x="3368283" y="335981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5" name="Freeform 496">
              <a:extLst>
                <a:ext uri="{FF2B5EF4-FFF2-40B4-BE49-F238E27FC236}">
                  <a16:creationId xmlns:a16="http://schemas.microsoft.com/office/drawing/2014/main" id="{E9F3762A-6EFE-8A3F-D26C-3557A65D2442}"/>
                </a:ext>
              </a:extLst>
            </p:cNvPr>
            <p:cNvSpPr>
              <a:spLocks noChangeAspect="1"/>
            </p:cNvSpPr>
            <p:nvPr/>
          </p:nvSpPr>
          <p:spPr>
            <a:xfrm>
              <a:off x="3368283" y="335981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6" name="Freeform 497">
              <a:extLst>
                <a:ext uri="{FF2B5EF4-FFF2-40B4-BE49-F238E27FC236}">
                  <a16:creationId xmlns:a16="http://schemas.microsoft.com/office/drawing/2014/main" id="{C6C07F66-F356-4445-AD50-37DD35E2029C}"/>
                </a:ext>
              </a:extLst>
            </p:cNvPr>
            <p:cNvSpPr>
              <a:spLocks noChangeAspect="1"/>
            </p:cNvSpPr>
            <p:nvPr/>
          </p:nvSpPr>
          <p:spPr>
            <a:xfrm>
              <a:off x="3368283" y="3359811"/>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7" name="Freeform 498">
              <a:extLst>
                <a:ext uri="{FF2B5EF4-FFF2-40B4-BE49-F238E27FC236}">
                  <a16:creationId xmlns:a16="http://schemas.microsoft.com/office/drawing/2014/main" id="{7C41DC44-1D05-23CB-BA9D-2013CD02EE53}"/>
                </a:ext>
              </a:extLst>
            </p:cNvPr>
            <p:cNvSpPr>
              <a:spLocks noChangeAspect="1"/>
            </p:cNvSpPr>
            <p:nvPr/>
          </p:nvSpPr>
          <p:spPr>
            <a:xfrm>
              <a:off x="3392350" y="344907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8" name="Freeform 499">
              <a:extLst>
                <a:ext uri="{FF2B5EF4-FFF2-40B4-BE49-F238E27FC236}">
                  <a16:creationId xmlns:a16="http://schemas.microsoft.com/office/drawing/2014/main" id="{444BA1AC-ECFA-82F1-8310-813AAB193347}"/>
                </a:ext>
              </a:extLst>
            </p:cNvPr>
            <p:cNvSpPr>
              <a:spLocks noChangeAspect="1"/>
            </p:cNvSpPr>
            <p:nvPr/>
          </p:nvSpPr>
          <p:spPr>
            <a:xfrm>
              <a:off x="3400266" y="346429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499" name="Freeform 500">
              <a:extLst>
                <a:ext uri="{FF2B5EF4-FFF2-40B4-BE49-F238E27FC236}">
                  <a16:creationId xmlns:a16="http://schemas.microsoft.com/office/drawing/2014/main" id="{3ABEAAEB-DF99-2331-0E97-A7FF692FF943}"/>
                </a:ext>
              </a:extLst>
            </p:cNvPr>
            <p:cNvSpPr>
              <a:spLocks noChangeAspect="1"/>
            </p:cNvSpPr>
            <p:nvPr/>
          </p:nvSpPr>
          <p:spPr>
            <a:xfrm>
              <a:off x="3400266" y="346429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0" name="Freeform 501">
              <a:extLst>
                <a:ext uri="{FF2B5EF4-FFF2-40B4-BE49-F238E27FC236}">
                  <a16:creationId xmlns:a16="http://schemas.microsoft.com/office/drawing/2014/main" id="{6AFD1A47-CDDE-44F4-772B-D40E9D420091}"/>
                </a:ext>
              </a:extLst>
            </p:cNvPr>
            <p:cNvSpPr>
              <a:spLocks noChangeAspect="1"/>
            </p:cNvSpPr>
            <p:nvPr/>
          </p:nvSpPr>
          <p:spPr>
            <a:xfrm>
              <a:off x="3584727" y="3527923"/>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1" name="Freeform 502">
              <a:extLst>
                <a:ext uri="{FF2B5EF4-FFF2-40B4-BE49-F238E27FC236}">
                  <a16:creationId xmlns:a16="http://schemas.microsoft.com/office/drawing/2014/main" id="{9ED28150-BEBC-779F-4F0F-8E1CEDBE019D}"/>
                </a:ext>
              </a:extLst>
            </p:cNvPr>
            <p:cNvSpPr>
              <a:spLocks noChangeAspect="1"/>
            </p:cNvSpPr>
            <p:nvPr/>
          </p:nvSpPr>
          <p:spPr>
            <a:xfrm>
              <a:off x="3640935" y="354431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2" name="Freeform 503">
              <a:extLst>
                <a:ext uri="{FF2B5EF4-FFF2-40B4-BE49-F238E27FC236}">
                  <a16:creationId xmlns:a16="http://schemas.microsoft.com/office/drawing/2014/main" id="{60683B46-1C9D-D872-22E9-5CE226A2895D}"/>
                </a:ext>
              </a:extLst>
            </p:cNvPr>
            <p:cNvSpPr>
              <a:spLocks noChangeAspect="1"/>
            </p:cNvSpPr>
            <p:nvPr/>
          </p:nvSpPr>
          <p:spPr>
            <a:xfrm>
              <a:off x="3648852" y="3544314"/>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3" name="Freeform 504">
              <a:extLst>
                <a:ext uri="{FF2B5EF4-FFF2-40B4-BE49-F238E27FC236}">
                  <a16:creationId xmlns:a16="http://schemas.microsoft.com/office/drawing/2014/main" id="{395B4A23-54EA-39D9-0EBE-2B29D946324F}"/>
                </a:ext>
              </a:extLst>
            </p:cNvPr>
            <p:cNvSpPr>
              <a:spLocks noChangeAspect="1"/>
            </p:cNvSpPr>
            <p:nvPr/>
          </p:nvSpPr>
          <p:spPr>
            <a:xfrm>
              <a:off x="3769187" y="363063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4" name="Freeform 505">
              <a:extLst>
                <a:ext uri="{FF2B5EF4-FFF2-40B4-BE49-F238E27FC236}">
                  <a16:creationId xmlns:a16="http://schemas.microsoft.com/office/drawing/2014/main" id="{CA7FA0E3-602D-0CC0-9637-78F7890E1B0F}"/>
                </a:ext>
              </a:extLst>
            </p:cNvPr>
            <p:cNvSpPr>
              <a:spLocks noChangeAspect="1"/>
            </p:cNvSpPr>
            <p:nvPr/>
          </p:nvSpPr>
          <p:spPr>
            <a:xfrm>
              <a:off x="3777262" y="363063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5" name="Freeform 506">
              <a:extLst>
                <a:ext uri="{FF2B5EF4-FFF2-40B4-BE49-F238E27FC236}">
                  <a16:creationId xmlns:a16="http://schemas.microsoft.com/office/drawing/2014/main" id="{7917151B-19AF-6613-8E1E-291241D844DC}"/>
                </a:ext>
              </a:extLst>
            </p:cNvPr>
            <p:cNvSpPr>
              <a:spLocks noChangeAspect="1"/>
            </p:cNvSpPr>
            <p:nvPr/>
          </p:nvSpPr>
          <p:spPr>
            <a:xfrm>
              <a:off x="3817320" y="363063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6" name="Freeform 507">
              <a:extLst>
                <a:ext uri="{FF2B5EF4-FFF2-40B4-BE49-F238E27FC236}">
                  <a16:creationId xmlns:a16="http://schemas.microsoft.com/office/drawing/2014/main" id="{3D10F896-E138-D4FA-E379-B999545A210B}"/>
                </a:ext>
              </a:extLst>
            </p:cNvPr>
            <p:cNvSpPr>
              <a:spLocks noChangeAspect="1"/>
            </p:cNvSpPr>
            <p:nvPr/>
          </p:nvSpPr>
          <p:spPr>
            <a:xfrm>
              <a:off x="4017772" y="366896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7" name="Freeform 508">
              <a:extLst>
                <a:ext uri="{FF2B5EF4-FFF2-40B4-BE49-F238E27FC236}">
                  <a16:creationId xmlns:a16="http://schemas.microsoft.com/office/drawing/2014/main" id="{89365F29-FBB7-6E2F-430D-31537E46FF32}"/>
                </a:ext>
              </a:extLst>
            </p:cNvPr>
            <p:cNvSpPr>
              <a:spLocks noChangeAspect="1"/>
            </p:cNvSpPr>
            <p:nvPr/>
          </p:nvSpPr>
          <p:spPr>
            <a:xfrm>
              <a:off x="4057831" y="3708980"/>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8" name="Freeform 509">
              <a:extLst>
                <a:ext uri="{FF2B5EF4-FFF2-40B4-BE49-F238E27FC236}">
                  <a16:creationId xmlns:a16="http://schemas.microsoft.com/office/drawing/2014/main" id="{CDA669C5-FCDB-2BB6-BB50-9FE96CCADAF2}"/>
                </a:ext>
              </a:extLst>
            </p:cNvPr>
            <p:cNvSpPr>
              <a:spLocks noChangeAspect="1"/>
            </p:cNvSpPr>
            <p:nvPr/>
          </p:nvSpPr>
          <p:spPr>
            <a:xfrm>
              <a:off x="4386693" y="381362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09" name="Freeform 510">
              <a:extLst>
                <a:ext uri="{FF2B5EF4-FFF2-40B4-BE49-F238E27FC236}">
                  <a16:creationId xmlns:a16="http://schemas.microsoft.com/office/drawing/2014/main" id="{0F386AAE-9EE3-596A-2CEB-9575F1F53644}"/>
                </a:ext>
              </a:extLst>
            </p:cNvPr>
            <p:cNvSpPr>
              <a:spLocks noChangeAspect="1"/>
            </p:cNvSpPr>
            <p:nvPr/>
          </p:nvSpPr>
          <p:spPr>
            <a:xfrm>
              <a:off x="4675337" y="388062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0" name="Freeform 511">
              <a:extLst>
                <a:ext uri="{FF2B5EF4-FFF2-40B4-BE49-F238E27FC236}">
                  <a16:creationId xmlns:a16="http://schemas.microsoft.com/office/drawing/2014/main" id="{95A9D59D-AE7F-ADB1-BAC7-7EE84B552E47}"/>
                </a:ext>
              </a:extLst>
            </p:cNvPr>
            <p:cNvSpPr>
              <a:spLocks noChangeAspect="1"/>
            </p:cNvSpPr>
            <p:nvPr/>
          </p:nvSpPr>
          <p:spPr>
            <a:xfrm>
              <a:off x="4723471" y="3929290"/>
              <a:ext cx="101156" cy="53701"/>
            </a:xfrm>
            <a:custGeom>
              <a:avLst/>
              <a:gdLst>
                <a:gd name="connsiteX0" fmla="*/ 38001 w 76000"/>
                <a:gd name="connsiteY0" fmla="*/ 40347 h 40346"/>
                <a:gd name="connsiteX1" fmla="*/ 0 w 76000"/>
                <a:gd name="connsiteY1" fmla="*/ 0 h 40346"/>
                <a:gd name="connsiteX2" fmla="*/ 76001 w 76000"/>
                <a:gd name="connsiteY2" fmla="*/ 0 h 40346"/>
                <a:gd name="connsiteX3" fmla="*/ 38001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1" y="40347"/>
                  </a:moveTo>
                  <a:lnTo>
                    <a:pt x="0" y="0"/>
                  </a:lnTo>
                  <a:lnTo>
                    <a:pt x="76001" y="0"/>
                  </a:lnTo>
                  <a:lnTo>
                    <a:pt x="38001"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1" name="Freeform 512">
              <a:extLst>
                <a:ext uri="{FF2B5EF4-FFF2-40B4-BE49-F238E27FC236}">
                  <a16:creationId xmlns:a16="http://schemas.microsoft.com/office/drawing/2014/main" id="{33BCC3D7-188C-5DA6-A053-B00E7C6B2752}"/>
                </a:ext>
              </a:extLst>
            </p:cNvPr>
            <p:cNvSpPr>
              <a:spLocks noChangeAspect="1"/>
            </p:cNvSpPr>
            <p:nvPr/>
          </p:nvSpPr>
          <p:spPr>
            <a:xfrm>
              <a:off x="5044099" y="3956692"/>
              <a:ext cx="101156" cy="53701"/>
            </a:xfrm>
            <a:custGeom>
              <a:avLst/>
              <a:gdLst>
                <a:gd name="connsiteX0" fmla="*/ 38001 w 76000"/>
                <a:gd name="connsiteY0" fmla="*/ 40347 h 40346"/>
                <a:gd name="connsiteX1" fmla="*/ 0 w 76000"/>
                <a:gd name="connsiteY1" fmla="*/ 0 h 40346"/>
                <a:gd name="connsiteX2" fmla="*/ 76001 w 76000"/>
                <a:gd name="connsiteY2" fmla="*/ 0 h 40346"/>
                <a:gd name="connsiteX3" fmla="*/ 38001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1" y="40347"/>
                  </a:moveTo>
                  <a:lnTo>
                    <a:pt x="0" y="0"/>
                  </a:lnTo>
                  <a:lnTo>
                    <a:pt x="76001" y="0"/>
                  </a:lnTo>
                  <a:lnTo>
                    <a:pt x="38001"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2" name="Freeform 513">
              <a:extLst>
                <a:ext uri="{FF2B5EF4-FFF2-40B4-BE49-F238E27FC236}">
                  <a16:creationId xmlns:a16="http://schemas.microsoft.com/office/drawing/2014/main" id="{68E84990-48D7-FBA9-4393-16647002F3F2}"/>
                </a:ext>
              </a:extLst>
            </p:cNvPr>
            <p:cNvSpPr>
              <a:spLocks noChangeAspect="1"/>
            </p:cNvSpPr>
            <p:nvPr/>
          </p:nvSpPr>
          <p:spPr>
            <a:xfrm>
              <a:off x="5108383" y="3988718"/>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3" name="Freeform 514">
              <a:extLst>
                <a:ext uri="{FF2B5EF4-FFF2-40B4-BE49-F238E27FC236}">
                  <a16:creationId xmlns:a16="http://schemas.microsoft.com/office/drawing/2014/main" id="{75AA64F8-1372-B774-CD1D-141929119D56}"/>
                </a:ext>
              </a:extLst>
            </p:cNvPr>
            <p:cNvSpPr>
              <a:spLocks noChangeAspect="1"/>
            </p:cNvSpPr>
            <p:nvPr/>
          </p:nvSpPr>
          <p:spPr>
            <a:xfrm>
              <a:off x="5212567" y="3988718"/>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4" name="Freeform 515">
              <a:extLst>
                <a:ext uri="{FF2B5EF4-FFF2-40B4-BE49-F238E27FC236}">
                  <a16:creationId xmlns:a16="http://schemas.microsoft.com/office/drawing/2014/main" id="{49BBA849-C8AC-8439-810E-955E6881DA13}"/>
                </a:ext>
              </a:extLst>
            </p:cNvPr>
            <p:cNvSpPr>
              <a:spLocks noChangeAspect="1"/>
            </p:cNvSpPr>
            <p:nvPr/>
          </p:nvSpPr>
          <p:spPr>
            <a:xfrm>
              <a:off x="6062509" y="4042009"/>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5" name="Freeform 516">
              <a:extLst>
                <a:ext uri="{FF2B5EF4-FFF2-40B4-BE49-F238E27FC236}">
                  <a16:creationId xmlns:a16="http://schemas.microsoft.com/office/drawing/2014/main" id="{35F3A037-19A3-6C59-9C3B-ADDEF12C804C}"/>
                </a:ext>
              </a:extLst>
            </p:cNvPr>
            <p:cNvSpPr>
              <a:spLocks noChangeAspect="1"/>
            </p:cNvSpPr>
            <p:nvPr/>
          </p:nvSpPr>
          <p:spPr>
            <a:xfrm>
              <a:off x="9903554" y="4042009"/>
              <a:ext cx="101157" cy="53701"/>
            </a:xfrm>
            <a:custGeom>
              <a:avLst/>
              <a:gdLst>
                <a:gd name="connsiteX0" fmla="*/ 38000 w 76001"/>
                <a:gd name="connsiteY0" fmla="*/ 40347 h 40346"/>
                <a:gd name="connsiteX1" fmla="*/ 0 w 76001"/>
                <a:gd name="connsiteY1" fmla="*/ 0 h 40346"/>
                <a:gd name="connsiteX2" fmla="*/ 76001 w 76001"/>
                <a:gd name="connsiteY2" fmla="*/ 0 h 40346"/>
                <a:gd name="connsiteX3" fmla="*/ 38000 w 76001"/>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1"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grpSp>
        <p:nvGrpSpPr>
          <p:cNvPr id="516" name="Group 515">
            <a:extLst>
              <a:ext uri="{FF2B5EF4-FFF2-40B4-BE49-F238E27FC236}">
                <a16:creationId xmlns:a16="http://schemas.microsoft.com/office/drawing/2014/main" id="{61A7CFD6-A8B9-DC36-4DEC-39065CE2419F}"/>
              </a:ext>
            </a:extLst>
          </p:cNvPr>
          <p:cNvGrpSpPr/>
          <p:nvPr/>
        </p:nvGrpSpPr>
        <p:grpSpPr>
          <a:xfrm>
            <a:off x="1673893" y="2809267"/>
            <a:ext cx="622366" cy="253916"/>
            <a:chOff x="4921198" y="3086999"/>
            <a:chExt cx="829821" cy="338555"/>
          </a:xfrm>
        </p:grpSpPr>
        <p:sp>
          <p:nvSpPr>
            <p:cNvPr id="517" name="TextBox 516">
              <a:extLst>
                <a:ext uri="{FF2B5EF4-FFF2-40B4-BE49-F238E27FC236}">
                  <a16:creationId xmlns:a16="http://schemas.microsoft.com/office/drawing/2014/main" id="{12361D71-84D3-2CB8-C596-BB8D351DFB21}"/>
                </a:ext>
              </a:extLst>
            </p:cNvPr>
            <p:cNvSpPr txBox="1"/>
            <p:nvPr/>
          </p:nvSpPr>
          <p:spPr>
            <a:xfrm>
              <a:off x="4965205" y="3086999"/>
              <a:ext cx="785814" cy="338555"/>
            </a:xfrm>
            <a:prstGeom prst="rect">
              <a:avLst/>
            </a:prstGeom>
            <a:noFill/>
          </p:spPr>
          <p:txBody>
            <a:bodyPr wrap="square" rtlCol="0" anchor="ctr">
              <a:spAutoFit/>
            </a:bodyPr>
            <a:lstStyle/>
            <a:p>
              <a:pPr defTabSz="685800" fontAlgn="auto">
                <a:spcBef>
                  <a:spcPts val="0"/>
                </a:spcBef>
                <a:spcAft>
                  <a:spcPts val="0"/>
                </a:spcAft>
                <a:defRPr/>
              </a:pPr>
              <a:r>
                <a:rPr lang="en-US" sz="525">
                  <a:solidFill>
                    <a:srgbClr val="002557"/>
                  </a:solidFill>
                  <a:latin typeface="Arial" panose="020B0604020202020204"/>
                  <a:ea typeface="+mn-ea"/>
                  <a:cs typeface="+mn-cs"/>
                </a:rPr>
                <a:t>SG</a:t>
              </a:r>
            </a:p>
            <a:p>
              <a:pPr defTabSz="685800" fontAlgn="auto">
                <a:spcBef>
                  <a:spcPts val="0"/>
                </a:spcBef>
                <a:spcAft>
                  <a:spcPts val="0"/>
                </a:spcAft>
                <a:defRPr/>
              </a:pPr>
              <a:r>
                <a:rPr lang="en-US" sz="525">
                  <a:solidFill>
                    <a:srgbClr val="002557"/>
                  </a:solidFill>
                  <a:latin typeface="Arial" panose="020B0604020202020204"/>
                  <a:ea typeface="+mn-ea"/>
                  <a:cs typeface="+mn-cs"/>
                </a:rPr>
                <a:t>TPC</a:t>
              </a:r>
            </a:p>
          </p:txBody>
        </p:sp>
        <p:sp>
          <p:nvSpPr>
            <p:cNvPr id="518" name="Freeform 519">
              <a:extLst>
                <a:ext uri="{FF2B5EF4-FFF2-40B4-BE49-F238E27FC236}">
                  <a16:creationId xmlns:a16="http://schemas.microsoft.com/office/drawing/2014/main" id="{1B3A93D4-D72E-9D0E-5793-FB3955186854}"/>
                </a:ext>
              </a:extLst>
            </p:cNvPr>
            <p:cNvSpPr>
              <a:spLocks/>
            </p:cNvSpPr>
            <p:nvPr/>
          </p:nvSpPr>
          <p:spPr>
            <a:xfrm>
              <a:off x="4935778" y="3160358"/>
              <a:ext cx="71996" cy="72000"/>
            </a:xfrm>
            <a:custGeom>
              <a:avLst/>
              <a:gdLst>
                <a:gd name="connsiteX0" fmla="*/ 76001 w 76000"/>
                <a:gd name="connsiteY0" fmla="*/ 20173 h 40262"/>
                <a:gd name="connsiteX1" fmla="*/ 38159 w 76000"/>
                <a:gd name="connsiteY1" fmla="*/ 0 h 40262"/>
                <a:gd name="connsiteX2" fmla="*/ 0 w 76000"/>
                <a:gd name="connsiteY2" fmla="*/ 20173 h 40262"/>
                <a:gd name="connsiteX3" fmla="*/ 38159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159" y="0"/>
                  </a:cubicBezTo>
                  <a:cubicBezTo>
                    <a:pt x="17258" y="0"/>
                    <a:pt x="0" y="8994"/>
                    <a:pt x="0" y="20173"/>
                  </a:cubicBezTo>
                  <a:cubicBezTo>
                    <a:pt x="0" y="31353"/>
                    <a:pt x="17100" y="40263"/>
                    <a:pt x="38159" y="40263"/>
                  </a:cubicBezTo>
                  <a:cubicBezTo>
                    <a:pt x="59217" y="40263"/>
                    <a:pt x="76001" y="31269"/>
                    <a:pt x="76001" y="20173"/>
                  </a:cubicBezTo>
                </a:path>
              </a:pathLst>
            </a:custGeom>
            <a:solidFill>
              <a:srgbClr val="34B4A7"/>
            </a:solid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519" name="Freeform 520">
              <a:extLst>
                <a:ext uri="{FF2B5EF4-FFF2-40B4-BE49-F238E27FC236}">
                  <a16:creationId xmlns:a16="http://schemas.microsoft.com/office/drawing/2014/main" id="{CCC3C1DC-B616-A679-9DB5-0935C6BF1B03}"/>
                </a:ext>
              </a:extLst>
            </p:cNvPr>
            <p:cNvSpPr>
              <a:spLocks noChangeAspect="1"/>
            </p:cNvSpPr>
            <p:nvPr/>
          </p:nvSpPr>
          <p:spPr>
            <a:xfrm>
              <a:off x="4921198" y="328061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spTree>
    <p:extLst>
      <p:ext uri="{BB962C8B-B14F-4D97-AF65-F5344CB8AC3E}">
        <p14:creationId xmlns:p14="http://schemas.microsoft.com/office/powerpoint/2010/main" val="421374890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0141083-470C-1438-5DFA-E2B937DC09AF}"/>
              </a:ext>
            </a:extLst>
          </p:cNvPr>
          <p:cNvSpPr>
            <a:spLocks noGrp="1"/>
          </p:cNvSpPr>
          <p:nvPr>
            <p:ph type="title"/>
          </p:nvPr>
        </p:nvSpPr>
        <p:spPr>
          <a:xfrm>
            <a:off x="494651" y="86535"/>
            <a:ext cx="8229600" cy="1028700"/>
          </a:xfrm>
        </p:spPr>
        <p:txBody>
          <a:bodyPr/>
          <a:lstStyle/>
          <a:p>
            <a:r>
              <a:rPr lang="en-US"/>
              <a:t>Overall Survival</a:t>
            </a:r>
          </a:p>
        </p:txBody>
      </p:sp>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75</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7" name="TextBox 6">
            <a:extLst>
              <a:ext uri="{FF2B5EF4-FFF2-40B4-BE49-F238E27FC236}">
                <a16:creationId xmlns:a16="http://schemas.microsoft.com/office/drawing/2014/main" id="{EDA4CE72-266C-1B71-1657-5165995BDF27}"/>
              </a:ext>
            </a:extLst>
          </p:cNvPr>
          <p:cNvSpPr txBox="1"/>
          <p:nvPr/>
        </p:nvSpPr>
        <p:spPr>
          <a:xfrm>
            <a:off x="307627" y="4410711"/>
            <a:ext cx="8528748" cy="300082"/>
          </a:xfrm>
          <a:prstGeom prst="rect">
            <a:avLst/>
          </a:prstGeom>
          <a:noFill/>
        </p:spPr>
        <p:txBody>
          <a:bodyPr wrap="square" rtlCol="0">
            <a:spAutoFit/>
          </a:bodyPr>
          <a:lstStyle/>
          <a:p>
            <a:pPr defTabSz="685800" fontAlgn="auto">
              <a:spcBef>
                <a:spcPts val="0"/>
              </a:spcBef>
              <a:spcAft>
                <a:spcPts val="0"/>
              </a:spcAft>
              <a:defRPr/>
            </a:pPr>
            <a:r>
              <a:rPr lang="en-US" sz="675" dirty="0">
                <a:solidFill>
                  <a:srgbClr val="002557"/>
                </a:solidFill>
                <a:latin typeface="Arial" panose="020B0604020202020204"/>
                <a:ea typeface="+mn-ea"/>
                <a:cs typeface="+mn-cs"/>
              </a:rPr>
              <a:t>CI, confidence interval; HR, hazard ratio; OS, overall survival; SG,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TPC, treatment of physician’s choice.</a:t>
            </a:r>
          </a:p>
          <a:p>
            <a:pPr defTabSz="685800" fontAlgn="auto">
              <a:spcBef>
                <a:spcPts val="0"/>
              </a:spcBef>
              <a:spcAft>
                <a:spcPts val="0"/>
              </a:spcAft>
              <a:defRPr/>
            </a:pPr>
            <a:r>
              <a:rPr lang="en-US" sz="675" baseline="30000" dirty="0" err="1">
                <a:solidFill>
                  <a:srgbClr val="002557"/>
                </a:solidFill>
                <a:latin typeface="Arial" panose="020B0604020202020204"/>
                <a:ea typeface="+mn-ea"/>
                <a:cs typeface="+mn-cs"/>
              </a:rPr>
              <a:t>a</a:t>
            </a:r>
            <a:r>
              <a:rPr lang="en-US" sz="675" dirty="0" err="1">
                <a:solidFill>
                  <a:srgbClr val="002557"/>
                </a:solidFill>
                <a:latin typeface="Arial" panose="020B0604020202020204"/>
                <a:ea typeface="+mn-ea"/>
                <a:cs typeface="+mn-cs"/>
              </a:rPr>
              <a:t>Stratified</a:t>
            </a:r>
            <a:r>
              <a:rPr lang="en-US" sz="675" dirty="0">
                <a:solidFill>
                  <a:srgbClr val="002557"/>
                </a:solidFill>
                <a:latin typeface="Arial" panose="020B0604020202020204"/>
                <a:ea typeface="+mn-ea"/>
                <a:cs typeface="+mn-cs"/>
              </a:rPr>
              <a:t> log rank </a:t>
            </a:r>
            <a:r>
              <a:rPr lang="en-US" sz="675" i="1" dirty="0">
                <a:solidFill>
                  <a:srgbClr val="002557"/>
                </a:solidFill>
                <a:latin typeface="Arial" panose="020B0604020202020204"/>
                <a:ea typeface="+mn-ea"/>
                <a:cs typeface="+mn-cs"/>
              </a:rPr>
              <a:t>P</a:t>
            </a:r>
            <a:r>
              <a:rPr lang="en-US" sz="675" dirty="0">
                <a:solidFill>
                  <a:srgbClr val="002557"/>
                </a:solidFill>
                <a:latin typeface="Arial" panose="020B0604020202020204"/>
                <a:ea typeface="+mn-ea"/>
                <a:cs typeface="+mn-cs"/>
              </a:rPr>
              <a:t>-value.</a:t>
            </a:r>
          </a:p>
        </p:txBody>
      </p:sp>
      <p:sp>
        <p:nvSpPr>
          <p:cNvPr id="9" name="Rectangle: Rounded Corners 8">
            <a:extLst>
              <a:ext uri="{FF2B5EF4-FFF2-40B4-BE49-F238E27FC236}">
                <a16:creationId xmlns:a16="http://schemas.microsoft.com/office/drawing/2014/main" id="{3250E30F-CA77-3606-1B74-E33F4B070D49}"/>
              </a:ext>
            </a:extLst>
          </p:cNvPr>
          <p:cNvSpPr/>
          <p:nvPr/>
        </p:nvSpPr>
        <p:spPr>
          <a:xfrm>
            <a:off x="540813" y="3944164"/>
            <a:ext cx="8064210" cy="431183"/>
          </a:xfrm>
          <a:prstGeom prst="roundRect">
            <a:avLst/>
          </a:prstGeom>
          <a:solidFill>
            <a:srgbClr val="002557"/>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783" fontAlgn="auto">
              <a:spcBef>
                <a:spcPts val="450"/>
              </a:spcBef>
              <a:spcAft>
                <a:spcPts val="450"/>
              </a:spcAft>
              <a:defRPr/>
            </a:pPr>
            <a:r>
              <a:rPr lang="en-US" sz="1050" kern="0">
                <a:solidFill>
                  <a:prstClr val="white"/>
                </a:solidFill>
                <a:latin typeface="Arial" panose="020B0604020202020204"/>
                <a:sym typeface="Arial"/>
              </a:rPr>
              <a:t>SG continued to demonstrate improvement in OS vs TPC at longer follow-up, with 21% reduction in risk of death and a higher proportion of patients remaining alive at each landmark</a:t>
            </a:r>
          </a:p>
        </p:txBody>
      </p:sp>
      <p:grpSp>
        <p:nvGrpSpPr>
          <p:cNvPr id="2" name="Group 1">
            <a:extLst>
              <a:ext uri="{FF2B5EF4-FFF2-40B4-BE49-F238E27FC236}">
                <a16:creationId xmlns:a16="http://schemas.microsoft.com/office/drawing/2014/main" id="{B26092F4-1BDB-3525-318E-169989AE4AD6}"/>
              </a:ext>
            </a:extLst>
          </p:cNvPr>
          <p:cNvGrpSpPr/>
          <p:nvPr/>
        </p:nvGrpSpPr>
        <p:grpSpPr>
          <a:xfrm>
            <a:off x="1384960" y="2280007"/>
            <a:ext cx="2449015" cy="856061"/>
            <a:chOff x="2057699" y="3036835"/>
            <a:chExt cx="1359128" cy="1141414"/>
          </a:xfrm>
        </p:grpSpPr>
        <p:cxnSp>
          <p:nvCxnSpPr>
            <p:cNvPr id="8" name="Straight Connector 7">
              <a:extLst>
                <a:ext uri="{FF2B5EF4-FFF2-40B4-BE49-F238E27FC236}">
                  <a16:creationId xmlns:a16="http://schemas.microsoft.com/office/drawing/2014/main" id="{3331CD78-A85B-A23A-3306-4DE5A01EE1C6}"/>
                </a:ext>
              </a:extLst>
            </p:cNvPr>
            <p:cNvCxnSpPr>
              <a:cxnSpLocks/>
            </p:cNvCxnSpPr>
            <p:nvPr/>
          </p:nvCxnSpPr>
          <p:spPr>
            <a:xfrm>
              <a:off x="2057699" y="3036835"/>
              <a:ext cx="1359128" cy="0"/>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D05F557-29E6-F9E4-B8F3-53F9EFAB7EEC}"/>
                </a:ext>
              </a:extLst>
            </p:cNvPr>
            <p:cNvCxnSpPr>
              <a:cxnSpLocks/>
            </p:cNvCxnSpPr>
            <p:nvPr/>
          </p:nvCxnSpPr>
          <p:spPr>
            <a:xfrm flipV="1">
              <a:off x="3416827" y="3036835"/>
              <a:ext cx="0" cy="1141414"/>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2D28E520-E679-3A15-9CF5-BE59509E73A8}"/>
                </a:ext>
              </a:extLst>
            </p:cNvPr>
            <p:cNvCxnSpPr>
              <a:cxnSpLocks/>
            </p:cNvCxnSpPr>
            <p:nvPr/>
          </p:nvCxnSpPr>
          <p:spPr>
            <a:xfrm flipV="1">
              <a:off x="3106735" y="3036835"/>
              <a:ext cx="0" cy="1141414"/>
            </a:xfrm>
            <a:prstGeom prst="line">
              <a:avLst/>
            </a:prstGeom>
            <a:ln w="12700">
              <a:solidFill>
                <a:srgbClr val="002557"/>
              </a:solidFill>
              <a:prstDash val="sysDot"/>
            </a:ln>
          </p:spPr>
          <p:style>
            <a:lnRef idx="1">
              <a:schemeClr val="accent1"/>
            </a:lnRef>
            <a:fillRef idx="0">
              <a:schemeClr val="accent1"/>
            </a:fillRef>
            <a:effectRef idx="0">
              <a:schemeClr val="accent1"/>
            </a:effectRef>
            <a:fontRef idx="minor">
              <a:schemeClr val="tx1"/>
            </a:fontRef>
          </p:style>
        </p:cxnSp>
      </p:grpSp>
      <p:graphicFrame>
        <p:nvGraphicFramePr>
          <p:cNvPr id="12" name="Table 27">
            <a:extLst>
              <a:ext uri="{FF2B5EF4-FFF2-40B4-BE49-F238E27FC236}">
                <a16:creationId xmlns:a16="http://schemas.microsoft.com/office/drawing/2014/main" id="{526A74CC-26CB-0D05-8BED-0CD24B486AC8}"/>
              </a:ext>
            </a:extLst>
          </p:cNvPr>
          <p:cNvGraphicFramePr>
            <a:graphicFrameLocks noGrp="1"/>
          </p:cNvGraphicFramePr>
          <p:nvPr/>
        </p:nvGraphicFramePr>
        <p:xfrm>
          <a:off x="876133" y="3351611"/>
          <a:ext cx="7436540" cy="514350"/>
        </p:xfrm>
        <a:graphic>
          <a:graphicData uri="http://schemas.openxmlformats.org/drawingml/2006/table">
            <a:tbl>
              <a:tblPr firstRow="1" bandRow="1">
                <a:tableStyleId>{5C22544A-7EE6-4342-B048-85BDC9FD1C3A}</a:tableStyleId>
              </a:tblPr>
              <a:tblGrid>
                <a:gridCol w="327063">
                  <a:extLst>
                    <a:ext uri="{9D8B030D-6E8A-4147-A177-3AD203B41FA5}">
                      <a16:colId xmlns:a16="http://schemas.microsoft.com/office/drawing/2014/main" val="2117145719"/>
                    </a:ext>
                  </a:extLst>
                </a:gridCol>
                <a:gridCol w="507820">
                  <a:extLst>
                    <a:ext uri="{9D8B030D-6E8A-4147-A177-3AD203B41FA5}">
                      <a16:colId xmlns:a16="http://schemas.microsoft.com/office/drawing/2014/main" val="116493994"/>
                    </a:ext>
                  </a:extLst>
                </a:gridCol>
                <a:gridCol w="507820">
                  <a:extLst>
                    <a:ext uri="{9D8B030D-6E8A-4147-A177-3AD203B41FA5}">
                      <a16:colId xmlns:a16="http://schemas.microsoft.com/office/drawing/2014/main" val="3515584910"/>
                    </a:ext>
                  </a:extLst>
                </a:gridCol>
                <a:gridCol w="507820">
                  <a:extLst>
                    <a:ext uri="{9D8B030D-6E8A-4147-A177-3AD203B41FA5}">
                      <a16:colId xmlns:a16="http://schemas.microsoft.com/office/drawing/2014/main" val="426262220"/>
                    </a:ext>
                  </a:extLst>
                </a:gridCol>
                <a:gridCol w="507820">
                  <a:extLst>
                    <a:ext uri="{9D8B030D-6E8A-4147-A177-3AD203B41FA5}">
                      <a16:colId xmlns:a16="http://schemas.microsoft.com/office/drawing/2014/main" val="2583470130"/>
                    </a:ext>
                  </a:extLst>
                </a:gridCol>
                <a:gridCol w="507820">
                  <a:extLst>
                    <a:ext uri="{9D8B030D-6E8A-4147-A177-3AD203B41FA5}">
                      <a16:colId xmlns:a16="http://schemas.microsoft.com/office/drawing/2014/main" val="1872342716"/>
                    </a:ext>
                  </a:extLst>
                </a:gridCol>
                <a:gridCol w="507820">
                  <a:extLst>
                    <a:ext uri="{9D8B030D-6E8A-4147-A177-3AD203B41FA5}">
                      <a16:colId xmlns:a16="http://schemas.microsoft.com/office/drawing/2014/main" val="941638318"/>
                    </a:ext>
                  </a:extLst>
                </a:gridCol>
                <a:gridCol w="507820">
                  <a:extLst>
                    <a:ext uri="{9D8B030D-6E8A-4147-A177-3AD203B41FA5}">
                      <a16:colId xmlns:a16="http://schemas.microsoft.com/office/drawing/2014/main" val="2578609759"/>
                    </a:ext>
                  </a:extLst>
                </a:gridCol>
                <a:gridCol w="507820">
                  <a:extLst>
                    <a:ext uri="{9D8B030D-6E8A-4147-A177-3AD203B41FA5}">
                      <a16:colId xmlns:a16="http://schemas.microsoft.com/office/drawing/2014/main" val="4125452289"/>
                    </a:ext>
                  </a:extLst>
                </a:gridCol>
                <a:gridCol w="507820">
                  <a:extLst>
                    <a:ext uri="{9D8B030D-6E8A-4147-A177-3AD203B41FA5}">
                      <a16:colId xmlns:a16="http://schemas.microsoft.com/office/drawing/2014/main" val="2607569124"/>
                    </a:ext>
                  </a:extLst>
                </a:gridCol>
                <a:gridCol w="507820">
                  <a:extLst>
                    <a:ext uri="{9D8B030D-6E8A-4147-A177-3AD203B41FA5}">
                      <a16:colId xmlns:a16="http://schemas.microsoft.com/office/drawing/2014/main" val="3015190534"/>
                    </a:ext>
                  </a:extLst>
                </a:gridCol>
                <a:gridCol w="507820">
                  <a:extLst>
                    <a:ext uri="{9D8B030D-6E8A-4147-A177-3AD203B41FA5}">
                      <a16:colId xmlns:a16="http://schemas.microsoft.com/office/drawing/2014/main" val="3049114674"/>
                    </a:ext>
                  </a:extLst>
                </a:gridCol>
                <a:gridCol w="507820">
                  <a:extLst>
                    <a:ext uri="{9D8B030D-6E8A-4147-A177-3AD203B41FA5}">
                      <a16:colId xmlns:a16="http://schemas.microsoft.com/office/drawing/2014/main" val="812398574"/>
                    </a:ext>
                  </a:extLst>
                </a:gridCol>
                <a:gridCol w="507820">
                  <a:extLst>
                    <a:ext uri="{9D8B030D-6E8A-4147-A177-3AD203B41FA5}">
                      <a16:colId xmlns:a16="http://schemas.microsoft.com/office/drawing/2014/main" val="162521027"/>
                    </a:ext>
                  </a:extLst>
                </a:gridCol>
                <a:gridCol w="507820">
                  <a:extLst>
                    <a:ext uri="{9D8B030D-6E8A-4147-A177-3AD203B41FA5}">
                      <a16:colId xmlns:a16="http://schemas.microsoft.com/office/drawing/2014/main" val="320259088"/>
                    </a:ext>
                  </a:extLst>
                </a:gridCol>
              </a:tblGrid>
              <a:tr h="171450">
                <a:tc gridSpan="15">
                  <a:txBody>
                    <a:bodyPr/>
                    <a:lstStyle/>
                    <a:p>
                      <a:r>
                        <a:rPr lang="en-US" sz="700" dirty="0">
                          <a:solidFill>
                            <a:srgbClr val="002557"/>
                          </a:solidFill>
                        </a:rPr>
                        <a:t>No. of Patients Still at Risk (Events)</a:t>
                      </a:r>
                    </a:p>
                  </a:txBody>
                  <a:tcPr marL="68580" marR="68580" marT="34290" marB="34290">
                    <a:lnL w="12700" cmpd="sng">
                      <a:noFill/>
                    </a:lnL>
                    <a:lnT w="12700" cmpd="sng">
                      <a:noFill/>
                    </a:lnT>
                    <a:lnB w="38100" cmpd="sng">
                      <a:noFill/>
                    </a:lnB>
                    <a:lnTlToBr w="12700" cmpd="sng">
                      <a:noFill/>
                      <a:prstDash val="solid"/>
                    </a:lnTlToBr>
                    <a:lnBlToTr w="12700" cmpd="sng">
                      <a:noFill/>
                      <a:prstDash val="solid"/>
                    </a:lnBlToTr>
                    <a:no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FFFFFF"/>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4125039325"/>
                  </a:ext>
                </a:extLst>
              </a:tr>
              <a:tr h="171450">
                <a:tc>
                  <a:txBody>
                    <a:bodyPr/>
                    <a:lstStyle/>
                    <a:p>
                      <a:r>
                        <a:rPr lang="en-US" sz="700" dirty="0">
                          <a:solidFill>
                            <a:srgbClr val="33B4A7"/>
                          </a:solidFill>
                        </a:rPr>
                        <a:t>SG</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272 (0)</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253 (17)</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223 (45)</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200 (68)</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163 (105)</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130 (138)</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105 (163)</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71 (184)</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52 (196)</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33 (204)</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19 (209)</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13 (211)</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(213)</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0 (214)</a:t>
                      </a:r>
                    </a:p>
                  </a:txBody>
                  <a:tcPr marL="68580" marR="68580" marT="34290" marB="34290">
                    <a:lnL w="12700" cmpd="sng">
                      <a:noFill/>
                    </a:lnL>
                    <a:lnR w="12700" cmpd="sng">
                      <a:noFill/>
                    </a:lnR>
                    <a:lnT w="381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202334739"/>
                  </a:ext>
                </a:extLst>
              </a:tr>
              <a:tr h="171450">
                <a:tc>
                  <a:txBody>
                    <a:bodyPr/>
                    <a:lstStyle/>
                    <a:p>
                      <a:r>
                        <a:rPr lang="en-US" sz="700" dirty="0">
                          <a:solidFill>
                            <a:srgbClr val="A6A6A6"/>
                          </a:solidFill>
                        </a:rPr>
                        <a:t>TPC</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271 (0)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251 (16)</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199 (66)</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167 (97)</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124 (140)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96 (166)</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82 (180)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66 (193)</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46 (206)</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27 (214)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15 (220)</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7 (224)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a:solidFill>
                            <a:srgbClr val="002557"/>
                          </a:solidFill>
                        </a:rPr>
                        <a:t>1 (224)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tc>
                  <a:txBody>
                    <a:bodyPr/>
                    <a:lstStyle/>
                    <a:p>
                      <a:r>
                        <a:rPr lang="en-US" sz="700" dirty="0">
                          <a:solidFill>
                            <a:srgbClr val="002557"/>
                          </a:solidFill>
                        </a:rPr>
                        <a:t>0 (224)</a:t>
                      </a:r>
                    </a:p>
                  </a:txBody>
                  <a:tcPr marL="68580" marR="68580" marT="34290" marB="34290">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600971893"/>
                  </a:ext>
                </a:extLst>
              </a:tr>
            </a:tbl>
          </a:graphicData>
        </a:graphic>
      </p:graphicFrame>
      <p:cxnSp>
        <p:nvCxnSpPr>
          <p:cNvPr id="13" name="Straight Connector 12">
            <a:extLst>
              <a:ext uri="{FF2B5EF4-FFF2-40B4-BE49-F238E27FC236}">
                <a16:creationId xmlns:a16="http://schemas.microsoft.com/office/drawing/2014/main" id="{7C2D1BB7-AC3A-BF34-FDF5-E909BAAB66DC}"/>
              </a:ext>
            </a:extLst>
          </p:cNvPr>
          <p:cNvCxnSpPr>
            <a:cxnSpLocks/>
          </p:cNvCxnSpPr>
          <p:nvPr/>
        </p:nvCxnSpPr>
        <p:spPr>
          <a:xfrm>
            <a:off x="3419257" y="1541496"/>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14" name="TextBox 13">
            <a:extLst>
              <a:ext uri="{FF2B5EF4-FFF2-40B4-BE49-F238E27FC236}">
                <a16:creationId xmlns:a16="http://schemas.microsoft.com/office/drawing/2014/main" id="{27BFEE88-68F0-04C5-3376-1B2B4F3554B5}"/>
              </a:ext>
            </a:extLst>
          </p:cNvPr>
          <p:cNvSpPr txBox="1"/>
          <p:nvPr/>
        </p:nvSpPr>
        <p:spPr>
          <a:xfrm>
            <a:off x="3124576" y="1379773"/>
            <a:ext cx="589361" cy="323165"/>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12 months</a:t>
            </a:r>
          </a:p>
        </p:txBody>
      </p:sp>
      <p:cxnSp>
        <p:nvCxnSpPr>
          <p:cNvPr id="25" name="Straight Connector 24">
            <a:extLst>
              <a:ext uri="{FF2B5EF4-FFF2-40B4-BE49-F238E27FC236}">
                <a16:creationId xmlns:a16="http://schemas.microsoft.com/office/drawing/2014/main" id="{43517760-7D43-F66E-F3AC-59297BFD510E}"/>
              </a:ext>
            </a:extLst>
          </p:cNvPr>
          <p:cNvCxnSpPr>
            <a:cxnSpLocks/>
          </p:cNvCxnSpPr>
          <p:nvPr/>
        </p:nvCxnSpPr>
        <p:spPr>
          <a:xfrm>
            <a:off x="4431106" y="1541045"/>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26" name="TextBox 25">
            <a:extLst>
              <a:ext uri="{FF2B5EF4-FFF2-40B4-BE49-F238E27FC236}">
                <a16:creationId xmlns:a16="http://schemas.microsoft.com/office/drawing/2014/main" id="{717A3C73-1635-F1C2-F949-CC0EBADA69A0}"/>
              </a:ext>
            </a:extLst>
          </p:cNvPr>
          <p:cNvSpPr txBox="1"/>
          <p:nvPr/>
        </p:nvSpPr>
        <p:spPr>
          <a:xfrm>
            <a:off x="4136425" y="1379322"/>
            <a:ext cx="589361" cy="323165"/>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18 months</a:t>
            </a:r>
          </a:p>
        </p:txBody>
      </p:sp>
      <p:sp>
        <p:nvSpPr>
          <p:cNvPr id="27" name="TextBox 26">
            <a:extLst>
              <a:ext uri="{FF2B5EF4-FFF2-40B4-BE49-F238E27FC236}">
                <a16:creationId xmlns:a16="http://schemas.microsoft.com/office/drawing/2014/main" id="{AD0CD4B3-8922-84EF-D920-37328522D283}"/>
              </a:ext>
            </a:extLst>
          </p:cNvPr>
          <p:cNvSpPr txBox="1"/>
          <p:nvPr/>
        </p:nvSpPr>
        <p:spPr>
          <a:xfrm rot="16200000">
            <a:off x="74324" y="2174294"/>
            <a:ext cx="1858787" cy="196208"/>
          </a:xfrm>
          <a:prstGeom prst="rect">
            <a:avLst/>
          </a:prstGeom>
          <a:noFill/>
        </p:spPr>
        <p:txBody>
          <a:bodyPr wrap="square">
            <a:spAutoFit/>
          </a:bodyPr>
          <a:lstStyle/>
          <a:p>
            <a:pPr algn="ctr" defTabSz="685800" fontAlgn="auto">
              <a:spcBef>
                <a:spcPts val="0"/>
              </a:spcBef>
              <a:spcAft>
                <a:spcPts val="0"/>
              </a:spcAft>
              <a:defRPr/>
            </a:pPr>
            <a:r>
              <a:rPr lang="en-US" sz="675" b="1" dirty="0">
                <a:solidFill>
                  <a:srgbClr val="002557"/>
                </a:solidFill>
                <a:latin typeface="Arial" panose="020B0604020202020204"/>
                <a:ea typeface="+mn-ea"/>
                <a:cs typeface="+mn-cs"/>
              </a:rPr>
              <a:t>Overall Survival Probability (%)</a:t>
            </a:r>
          </a:p>
        </p:txBody>
      </p:sp>
      <p:sp>
        <p:nvSpPr>
          <p:cNvPr id="28" name="TextBox 27">
            <a:extLst>
              <a:ext uri="{FF2B5EF4-FFF2-40B4-BE49-F238E27FC236}">
                <a16:creationId xmlns:a16="http://schemas.microsoft.com/office/drawing/2014/main" id="{99D82EAC-AE59-BC9E-EC56-025C506F8880}"/>
              </a:ext>
            </a:extLst>
          </p:cNvPr>
          <p:cNvSpPr txBox="1"/>
          <p:nvPr/>
        </p:nvSpPr>
        <p:spPr>
          <a:xfrm>
            <a:off x="1387351" y="3292598"/>
            <a:ext cx="6601432" cy="196208"/>
          </a:xfrm>
          <a:prstGeom prst="rect">
            <a:avLst/>
          </a:prstGeom>
          <a:noFill/>
        </p:spPr>
        <p:txBody>
          <a:bodyPr wrap="square">
            <a:spAutoFit/>
          </a:bodyPr>
          <a:lstStyle/>
          <a:p>
            <a:pPr algn="ctr" defTabSz="685800" fontAlgn="auto">
              <a:spcBef>
                <a:spcPts val="0"/>
              </a:spcBef>
              <a:spcAft>
                <a:spcPts val="0"/>
              </a:spcAft>
              <a:defRPr/>
            </a:pPr>
            <a:r>
              <a:rPr lang="en-US" sz="675" b="1">
                <a:solidFill>
                  <a:srgbClr val="002557"/>
                </a:solidFill>
                <a:latin typeface="Arial" panose="020B0604020202020204"/>
                <a:ea typeface="+mn-ea"/>
                <a:cs typeface="+mn-cs"/>
              </a:rPr>
              <a:t>Time (months)</a:t>
            </a:r>
          </a:p>
        </p:txBody>
      </p:sp>
      <p:grpSp>
        <p:nvGrpSpPr>
          <p:cNvPr id="29" name="Group 28">
            <a:extLst>
              <a:ext uri="{FF2B5EF4-FFF2-40B4-BE49-F238E27FC236}">
                <a16:creationId xmlns:a16="http://schemas.microsoft.com/office/drawing/2014/main" id="{DF37A517-C580-1A09-0220-EA1B5959A2C4}"/>
              </a:ext>
            </a:extLst>
          </p:cNvPr>
          <p:cNvGrpSpPr/>
          <p:nvPr/>
        </p:nvGrpSpPr>
        <p:grpSpPr>
          <a:xfrm>
            <a:off x="1244537" y="1416843"/>
            <a:ext cx="280984" cy="1955914"/>
            <a:chOff x="1873254" y="1885950"/>
            <a:chExt cx="374645" cy="2607885"/>
          </a:xfrm>
        </p:grpSpPr>
        <p:sp>
          <p:nvSpPr>
            <p:cNvPr id="30" name="TextBox 29">
              <a:extLst>
                <a:ext uri="{FF2B5EF4-FFF2-40B4-BE49-F238E27FC236}">
                  <a16:creationId xmlns:a16="http://schemas.microsoft.com/office/drawing/2014/main" id="{98197068-11FD-C074-2AC2-10C98CA08178}"/>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0</a:t>
              </a:r>
            </a:p>
          </p:txBody>
        </p:sp>
        <p:cxnSp>
          <p:nvCxnSpPr>
            <p:cNvPr id="31" name="Straight Connector 30">
              <a:extLst>
                <a:ext uri="{FF2B5EF4-FFF2-40B4-BE49-F238E27FC236}">
                  <a16:creationId xmlns:a16="http://schemas.microsoft.com/office/drawing/2014/main" id="{E9B528F1-F2AB-5029-1FCB-8A82B21CCBA1}"/>
                </a:ext>
              </a:extLst>
            </p:cNvPr>
            <p:cNvCxnSpPr>
              <a:cxnSpLocks/>
              <a:stCxn id="30" idx="0"/>
            </p:cNvCxnSpPr>
            <p:nvPr/>
          </p:nvCxnSpPr>
          <p:spPr>
            <a:xfrm flipV="1">
              <a:off x="2060577" y="1885950"/>
              <a:ext cx="0" cy="2346274"/>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2" name="Group 31">
            <a:extLst>
              <a:ext uri="{FF2B5EF4-FFF2-40B4-BE49-F238E27FC236}">
                <a16:creationId xmlns:a16="http://schemas.microsoft.com/office/drawing/2014/main" id="{30EEEA7A-77BC-60C2-36C6-9B9BEF97F869}"/>
              </a:ext>
            </a:extLst>
          </p:cNvPr>
          <p:cNvGrpSpPr/>
          <p:nvPr/>
        </p:nvGrpSpPr>
        <p:grpSpPr>
          <a:xfrm>
            <a:off x="1751376" y="3136066"/>
            <a:ext cx="280984" cy="236689"/>
            <a:chOff x="1873254" y="4178249"/>
            <a:chExt cx="374645" cy="315586"/>
          </a:xfrm>
        </p:grpSpPr>
        <p:sp>
          <p:nvSpPr>
            <p:cNvPr id="33" name="TextBox 32">
              <a:extLst>
                <a:ext uri="{FF2B5EF4-FFF2-40B4-BE49-F238E27FC236}">
                  <a16:creationId xmlns:a16="http://schemas.microsoft.com/office/drawing/2014/main" id="{AEBB2FAF-BC37-F566-A049-F4B211530299}"/>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a:t>
              </a:r>
            </a:p>
          </p:txBody>
        </p:sp>
        <p:cxnSp>
          <p:nvCxnSpPr>
            <p:cNvPr id="34" name="Straight Connector 33">
              <a:extLst>
                <a:ext uri="{FF2B5EF4-FFF2-40B4-BE49-F238E27FC236}">
                  <a16:creationId xmlns:a16="http://schemas.microsoft.com/office/drawing/2014/main" id="{1E3DA039-0CDE-87A9-DF35-8DCFD29D1E71}"/>
                </a:ext>
              </a:extLst>
            </p:cNvPr>
            <p:cNvCxnSpPr>
              <a:cxnSpLocks/>
              <a:stCxn id="33"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0C7EAE3E-F0FF-70FA-5421-85E5F7D210E2}"/>
              </a:ext>
            </a:extLst>
          </p:cNvPr>
          <p:cNvGrpSpPr/>
          <p:nvPr/>
        </p:nvGrpSpPr>
        <p:grpSpPr>
          <a:xfrm>
            <a:off x="2258216" y="3136066"/>
            <a:ext cx="280984" cy="236689"/>
            <a:chOff x="1873254" y="4178249"/>
            <a:chExt cx="374645" cy="315586"/>
          </a:xfrm>
        </p:grpSpPr>
        <p:sp>
          <p:nvSpPr>
            <p:cNvPr id="36" name="TextBox 35">
              <a:extLst>
                <a:ext uri="{FF2B5EF4-FFF2-40B4-BE49-F238E27FC236}">
                  <a16:creationId xmlns:a16="http://schemas.microsoft.com/office/drawing/2014/main" id="{DAA075FE-8950-2042-3A80-5DE0E643D886}"/>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6</a:t>
              </a:r>
            </a:p>
          </p:txBody>
        </p:sp>
        <p:cxnSp>
          <p:nvCxnSpPr>
            <p:cNvPr id="37" name="Straight Connector 36">
              <a:extLst>
                <a:ext uri="{FF2B5EF4-FFF2-40B4-BE49-F238E27FC236}">
                  <a16:creationId xmlns:a16="http://schemas.microsoft.com/office/drawing/2014/main" id="{09CBD49E-9B5F-A0B3-5F53-1DCD4EFB1E1D}"/>
                </a:ext>
              </a:extLst>
            </p:cNvPr>
            <p:cNvCxnSpPr>
              <a:cxnSpLocks/>
              <a:stCxn id="36"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38" name="Group 37">
            <a:extLst>
              <a:ext uri="{FF2B5EF4-FFF2-40B4-BE49-F238E27FC236}">
                <a16:creationId xmlns:a16="http://schemas.microsoft.com/office/drawing/2014/main" id="{42A81B54-4F7F-10E3-18AF-BB84D6EF5FAF}"/>
              </a:ext>
            </a:extLst>
          </p:cNvPr>
          <p:cNvGrpSpPr/>
          <p:nvPr/>
        </p:nvGrpSpPr>
        <p:grpSpPr>
          <a:xfrm>
            <a:off x="2765055" y="3136066"/>
            <a:ext cx="280984" cy="236689"/>
            <a:chOff x="1873254" y="4178249"/>
            <a:chExt cx="374645" cy="315586"/>
          </a:xfrm>
        </p:grpSpPr>
        <p:sp>
          <p:nvSpPr>
            <p:cNvPr id="39" name="TextBox 38">
              <a:extLst>
                <a:ext uri="{FF2B5EF4-FFF2-40B4-BE49-F238E27FC236}">
                  <a16:creationId xmlns:a16="http://schemas.microsoft.com/office/drawing/2014/main" id="{672A3065-56E7-5C0B-B08C-20B48A5DE1FC}"/>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9</a:t>
              </a:r>
            </a:p>
          </p:txBody>
        </p:sp>
        <p:cxnSp>
          <p:nvCxnSpPr>
            <p:cNvPr id="40" name="Straight Connector 39">
              <a:extLst>
                <a:ext uri="{FF2B5EF4-FFF2-40B4-BE49-F238E27FC236}">
                  <a16:creationId xmlns:a16="http://schemas.microsoft.com/office/drawing/2014/main" id="{8600F5DA-055B-CCB2-46DF-0EADAA24F1E4}"/>
                </a:ext>
              </a:extLst>
            </p:cNvPr>
            <p:cNvCxnSpPr>
              <a:cxnSpLocks/>
              <a:stCxn id="39"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85C4BCBD-A864-0F0E-15FE-3E047D424DFB}"/>
              </a:ext>
            </a:extLst>
          </p:cNvPr>
          <p:cNvGrpSpPr/>
          <p:nvPr/>
        </p:nvGrpSpPr>
        <p:grpSpPr>
          <a:xfrm>
            <a:off x="3271895" y="3136066"/>
            <a:ext cx="280984" cy="236689"/>
            <a:chOff x="1873254" y="4178249"/>
            <a:chExt cx="374645" cy="315586"/>
          </a:xfrm>
        </p:grpSpPr>
        <p:sp>
          <p:nvSpPr>
            <p:cNvPr id="42" name="TextBox 41">
              <a:extLst>
                <a:ext uri="{FF2B5EF4-FFF2-40B4-BE49-F238E27FC236}">
                  <a16:creationId xmlns:a16="http://schemas.microsoft.com/office/drawing/2014/main" id="{F6326E78-E447-7BD4-167B-674FD29621B8}"/>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12</a:t>
              </a:r>
            </a:p>
          </p:txBody>
        </p:sp>
        <p:cxnSp>
          <p:nvCxnSpPr>
            <p:cNvPr id="43" name="Straight Connector 42">
              <a:extLst>
                <a:ext uri="{FF2B5EF4-FFF2-40B4-BE49-F238E27FC236}">
                  <a16:creationId xmlns:a16="http://schemas.microsoft.com/office/drawing/2014/main" id="{AF3B4158-7902-E8AC-9C17-5F402F7A1A98}"/>
                </a:ext>
              </a:extLst>
            </p:cNvPr>
            <p:cNvCxnSpPr>
              <a:cxnSpLocks/>
              <a:stCxn id="42" idx="0"/>
            </p:cNvCxnSpPr>
            <p:nvPr/>
          </p:nvCxnSpPr>
          <p:spPr>
            <a:xfrm flipV="1">
              <a:off x="2060576"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44" name="Group 43">
            <a:extLst>
              <a:ext uri="{FF2B5EF4-FFF2-40B4-BE49-F238E27FC236}">
                <a16:creationId xmlns:a16="http://schemas.microsoft.com/office/drawing/2014/main" id="{4BEC1E7C-0D29-7E6A-70A5-9248F2AC71B5}"/>
              </a:ext>
            </a:extLst>
          </p:cNvPr>
          <p:cNvGrpSpPr/>
          <p:nvPr/>
        </p:nvGrpSpPr>
        <p:grpSpPr>
          <a:xfrm>
            <a:off x="3778734" y="3136066"/>
            <a:ext cx="280984" cy="236689"/>
            <a:chOff x="1873254" y="4178249"/>
            <a:chExt cx="374645" cy="315586"/>
          </a:xfrm>
        </p:grpSpPr>
        <p:sp>
          <p:nvSpPr>
            <p:cNvPr id="45" name="TextBox 44">
              <a:extLst>
                <a:ext uri="{FF2B5EF4-FFF2-40B4-BE49-F238E27FC236}">
                  <a16:creationId xmlns:a16="http://schemas.microsoft.com/office/drawing/2014/main" id="{0CD96437-E9E2-C040-649C-78ED4007FD12}"/>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15</a:t>
              </a:r>
            </a:p>
          </p:txBody>
        </p:sp>
        <p:cxnSp>
          <p:nvCxnSpPr>
            <p:cNvPr id="46" name="Straight Connector 45">
              <a:extLst>
                <a:ext uri="{FF2B5EF4-FFF2-40B4-BE49-F238E27FC236}">
                  <a16:creationId xmlns:a16="http://schemas.microsoft.com/office/drawing/2014/main" id="{AF1A6783-40AD-3F08-9F9B-5C33769E2A2D}"/>
                </a:ext>
              </a:extLst>
            </p:cNvPr>
            <p:cNvCxnSpPr>
              <a:cxnSpLocks/>
              <a:stCxn id="45"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47" name="Group 46">
            <a:extLst>
              <a:ext uri="{FF2B5EF4-FFF2-40B4-BE49-F238E27FC236}">
                <a16:creationId xmlns:a16="http://schemas.microsoft.com/office/drawing/2014/main" id="{8B411707-0208-0F52-42B4-50BC031B8C8B}"/>
              </a:ext>
            </a:extLst>
          </p:cNvPr>
          <p:cNvGrpSpPr/>
          <p:nvPr/>
        </p:nvGrpSpPr>
        <p:grpSpPr>
          <a:xfrm>
            <a:off x="4285574" y="3136066"/>
            <a:ext cx="280984" cy="236689"/>
            <a:chOff x="1873254" y="4178249"/>
            <a:chExt cx="374645" cy="315586"/>
          </a:xfrm>
        </p:grpSpPr>
        <p:sp>
          <p:nvSpPr>
            <p:cNvPr id="48" name="TextBox 47">
              <a:extLst>
                <a:ext uri="{FF2B5EF4-FFF2-40B4-BE49-F238E27FC236}">
                  <a16:creationId xmlns:a16="http://schemas.microsoft.com/office/drawing/2014/main" id="{F85E218A-8ACA-83FC-481A-4C5B30434274}"/>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18</a:t>
              </a:r>
            </a:p>
          </p:txBody>
        </p:sp>
        <p:cxnSp>
          <p:nvCxnSpPr>
            <p:cNvPr id="49" name="Straight Connector 48">
              <a:extLst>
                <a:ext uri="{FF2B5EF4-FFF2-40B4-BE49-F238E27FC236}">
                  <a16:creationId xmlns:a16="http://schemas.microsoft.com/office/drawing/2014/main" id="{E3DC178D-A796-CF9E-3749-2245E97A98A8}"/>
                </a:ext>
              </a:extLst>
            </p:cNvPr>
            <p:cNvCxnSpPr>
              <a:cxnSpLocks/>
              <a:stCxn id="48"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50" name="Group 49">
            <a:extLst>
              <a:ext uri="{FF2B5EF4-FFF2-40B4-BE49-F238E27FC236}">
                <a16:creationId xmlns:a16="http://schemas.microsoft.com/office/drawing/2014/main" id="{1A852DD1-363C-2187-D89D-A7CB0E1CDF78}"/>
              </a:ext>
            </a:extLst>
          </p:cNvPr>
          <p:cNvGrpSpPr/>
          <p:nvPr/>
        </p:nvGrpSpPr>
        <p:grpSpPr>
          <a:xfrm>
            <a:off x="4792413" y="3136066"/>
            <a:ext cx="280984" cy="236689"/>
            <a:chOff x="1873254" y="4178249"/>
            <a:chExt cx="374645" cy="315586"/>
          </a:xfrm>
        </p:grpSpPr>
        <p:sp>
          <p:nvSpPr>
            <p:cNvPr id="51" name="TextBox 50">
              <a:extLst>
                <a:ext uri="{FF2B5EF4-FFF2-40B4-BE49-F238E27FC236}">
                  <a16:creationId xmlns:a16="http://schemas.microsoft.com/office/drawing/2014/main" id="{E09F2048-C475-0AA2-E062-1344A6233B10}"/>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21</a:t>
              </a:r>
            </a:p>
          </p:txBody>
        </p:sp>
        <p:cxnSp>
          <p:nvCxnSpPr>
            <p:cNvPr id="52" name="Straight Connector 51">
              <a:extLst>
                <a:ext uri="{FF2B5EF4-FFF2-40B4-BE49-F238E27FC236}">
                  <a16:creationId xmlns:a16="http://schemas.microsoft.com/office/drawing/2014/main" id="{2D64ECFE-33F0-937E-C495-EED8905993CD}"/>
                </a:ext>
              </a:extLst>
            </p:cNvPr>
            <p:cNvCxnSpPr>
              <a:cxnSpLocks/>
              <a:stCxn id="51"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AB62FE7-04CD-66A6-6880-AA715A64111B}"/>
              </a:ext>
            </a:extLst>
          </p:cNvPr>
          <p:cNvGrpSpPr/>
          <p:nvPr/>
        </p:nvGrpSpPr>
        <p:grpSpPr>
          <a:xfrm>
            <a:off x="5299253" y="3136066"/>
            <a:ext cx="280984" cy="236689"/>
            <a:chOff x="1873254" y="4178249"/>
            <a:chExt cx="374645" cy="315586"/>
          </a:xfrm>
        </p:grpSpPr>
        <p:sp>
          <p:nvSpPr>
            <p:cNvPr id="54" name="TextBox 53">
              <a:extLst>
                <a:ext uri="{FF2B5EF4-FFF2-40B4-BE49-F238E27FC236}">
                  <a16:creationId xmlns:a16="http://schemas.microsoft.com/office/drawing/2014/main" id="{B3360C5E-7952-F087-84CB-3E4B421646DF}"/>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24</a:t>
              </a:r>
            </a:p>
          </p:txBody>
        </p:sp>
        <p:cxnSp>
          <p:nvCxnSpPr>
            <p:cNvPr id="55" name="Straight Connector 54">
              <a:extLst>
                <a:ext uri="{FF2B5EF4-FFF2-40B4-BE49-F238E27FC236}">
                  <a16:creationId xmlns:a16="http://schemas.microsoft.com/office/drawing/2014/main" id="{C84AB0CC-A4F6-088D-2D03-919967B4BD1B}"/>
                </a:ext>
              </a:extLst>
            </p:cNvPr>
            <p:cNvCxnSpPr>
              <a:cxnSpLocks/>
              <a:stCxn id="54"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6E1577E6-C69D-7D6E-46CC-25196D5A9F66}"/>
              </a:ext>
            </a:extLst>
          </p:cNvPr>
          <p:cNvGrpSpPr/>
          <p:nvPr/>
        </p:nvGrpSpPr>
        <p:grpSpPr>
          <a:xfrm>
            <a:off x="5806092" y="3136066"/>
            <a:ext cx="280984" cy="236689"/>
            <a:chOff x="1873254" y="4178249"/>
            <a:chExt cx="374645" cy="315586"/>
          </a:xfrm>
        </p:grpSpPr>
        <p:sp>
          <p:nvSpPr>
            <p:cNvPr id="57" name="TextBox 56">
              <a:extLst>
                <a:ext uri="{FF2B5EF4-FFF2-40B4-BE49-F238E27FC236}">
                  <a16:creationId xmlns:a16="http://schemas.microsoft.com/office/drawing/2014/main" id="{7C903EBB-1949-2D94-F1DF-8EC59B1716F8}"/>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27</a:t>
              </a:r>
            </a:p>
          </p:txBody>
        </p:sp>
        <p:cxnSp>
          <p:nvCxnSpPr>
            <p:cNvPr id="58" name="Straight Connector 57">
              <a:extLst>
                <a:ext uri="{FF2B5EF4-FFF2-40B4-BE49-F238E27FC236}">
                  <a16:creationId xmlns:a16="http://schemas.microsoft.com/office/drawing/2014/main" id="{FEA0271D-8E92-8924-3C51-8A52A36609B2}"/>
                </a:ext>
              </a:extLst>
            </p:cNvPr>
            <p:cNvCxnSpPr>
              <a:cxnSpLocks/>
              <a:stCxn id="57"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59" name="Group 58">
            <a:extLst>
              <a:ext uri="{FF2B5EF4-FFF2-40B4-BE49-F238E27FC236}">
                <a16:creationId xmlns:a16="http://schemas.microsoft.com/office/drawing/2014/main" id="{2CDC331C-6C54-9A05-C119-0E89B9C886A6}"/>
              </a:ext>
            </a:extLst>
          </p:cNvPr>
          <p:cNvGrpSpPr/>
          <p:nvPr/>
        </p:nvGrpSpPr>
        <p:grpSpPr>
          <a:xfrm>
            <a:off x="6312932" y="3136066"/>
            <a:ext cx="280984" cy="236689"/>
            <a:chOff x="1873254" y="4178249"/>
            <a:chExt cx="374645" cy="315586"/>
          </a:xfrm>
        </p:grpSpPr>
        <p:sp>
          <p:nvSpPr>
            <p:cNvPr id="60" name="TextBox 59">
              <a:extLst>
                <a:ext uri="{FF2B5EF4-FFF2-40B4-BE49-F238E27FC236}">
                  <a16:creationId xmlns:a16="http://schemas.microsoft.com/office/drawing/2014/main" id="{FAC00C57-C1D3-34B1-4199-514E61255287}"/>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30</a:t>
              </a:r>
            </a:p>
          </p:txBody>
        </p:sp>
        <p:cxnSp>
          <p:nvCxnSpPr>
            <p:cNvPr id="61" name="Straight Connector 60">
              <a:extLst>
                <a:ext uri="{FF2B5EF4-FFF2-40B4-BE49-F238E27FC236}">
                  <a16:creationId xmlns:a16="http://schemas.microsoft.com/office/drawing/2014/main" id="{5CB8FB95-4266-188F-67E6-F70603085B3C}"/>
                </a:ext>
              </a:extLst>
            </p:cNvPr>
            <p:cNvCxnSpPr>
              <a:cxnSpLocks/>
              <a:stCxn id="60"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11B77749-9670-49C1-07B7-BB390F6CC316}"/>
              </a:ext>
            </a:extLst>
          </p:cNvPr>
          <p:cNvGrpSpPr/>
          <p:nvPr/>
        </p:nvGrpSpPr>
        <p:grpSpPr>
          <a:xfrm>
            <a:off x="6819771" y="3136066"/>
            <a:ext cx="280984" cy="236689"/>
            <a:chOff x="1873254" y="4178249"/>
            <a:chExt cx="374645" cy="315586"/>
          </a:xfrm>
        </p:grpSpPr>
        <p:sp>
          <p:nvSpPr>
            <p:cNvPr id="63" name="TextBox 62">
              <a:extLst>
                <a:ext uri="{FF2B5EF4-FFF2-40B4-BE49-F238E27FC236}">
                  <a16:creationId xmlns:a16="http://schemas.microsoft.com/office/drawing/2014/main" id="{9DCAA67D-1C50-DE3B-5A00-1B2F059BCB4D}"/>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33</a:t>
              </a:r>
            </a:p>
          </p:txBody>
        </p:sp>
        <p:cxnSp>
          <p:nvCxnSpPr>
            <p:cNvPr id="64" name="Straight Connector 63">
              <a:extLst>
                <a:ext uri="{FF2B5EF4-FFF2-40B4-BE49-F238E27FC236}">
                  <a16:creationId xmlns:a16="http://schemas.microsoft.com/office/drawing/2014/main" id="{246C6016-894D-75B3-568F-F7E7C1807BFE}"/>
                </a:ext>
              </a:extLst>
            </p:cNvPr>
            <p:cNvCxnSpPr>
              <a:cxnSpLocks/>
              <a:stCxn id="63"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65" name="Group 64">
            <a:extLst>
              <a:ext uri="{FF2B5EF4-FFF2-40B4-BE49-F238E27FC236}">
                <a16:creationId xmlns:a16="http://schemas.microsoft.com/office/drawing/2014/main" id="{14FBC115-5DEA-89A5-87C5-3A1C1AFC65FB}"/>
              </a:ext>
            </a:extLst>
          </p:cNvPr>
          <p:cNvGrpSpPr/>
          <p:nvPr/>
        </p:nvGrpSpPr>
        <p:grpSpPr>
          <a:xfrm>
            <a:off x="7833453" y="3136066"/>
            <a:ext cx="280984" cy="236689"/>
            <a:chOff x="1873254" y="4178249"/>
            <a:chExt cx="374645" cy="315586"/>
          </a:xfrm>
        </p:grpSpPr>
        <p:sp>
          <p:nvSpPr>
            <p:cNvPr id="66" name="TextBox 65">
              <a:extLst>
                <a:ext uri="{FF2B5EF4-FFF2-40B4-BE49-F238E27FC236}">
                  <a16:creationId xmlns:a16="http://schemas.microsoft.com/office/drawing/2014/main" id="{03D5CFB8-42E0-F247-81E4-1F3F3BE5A500}"/>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39</a:t>
              </a:r>
            </a:p>
          </p:txBody>
        </p:sp>
        <p:cxnSp>
          <p:nvCxnSpPr>
            <p:cNvPr id="67" name="Straight Connector 66">
              <a:extLst>
                <a:ext uri="{FF2B5EF4-FFF2-40B4-BE49-F238E27FC236}">
                  <a16:creationId xmlns:a16="http://schemas.microsoft.com/office/drawing/2014/main" id="{E70B5EDF-189E-B902-F384-FA1F4DDE4CA1}"/>
                </a:ext>
              </a:extLst>
            </p:cNvPr>
            <p:cNvCxnSpPr>
              <a:cxnSpLocks/>
              <a:stCxn id="66"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grpSp>
        <p:nvGrpSpPr>
          <p:cNvPr id="68" name="Group 67">
            <a:extLst>
              <a:ext uri="{FF2B5EF4-FFF2-40B4-BE49-F238E27FC236}">
                <a16:creationId xmlns:a16="http://schemas.microsoft.com/office/drawing/2014/main" id="{27A52904-2EDE-91FD-C03E-83AE7710F659}"/>
              </a:ext>
            </a:extLst>
          </p:cNvPr>
          <p:cNvGrpSpPr/>
          <p:nvPr/>
        </p:nvGrpSpPr>
        <p:grpSpPr>
          <a:xfrm>
            <a:off x="1117495" y="2878288"/>
            <a:ext cx="267534" cy="196208"/>
            <a:chOff x="757249" y="4117000"/>
            <a:chExt cx="356712" cy="261611"/>
          </a:xfrm>
        </p:grpSpPr>
        <p:cxnSp>
          <p:nvCxnSpPr>
            <p:cNvPr id="69" name="Straight Connector 68">
              <a:extLst>
                <a:ext uri="{FF2B5EF4-FFF2-40B4-BE49-F238E27FC236}">
                  <a16:creationId xmlns:a16="http://schemas.microsoft.com/office/drawing/2014/main" id="{9A5A0785-63B5-71B7-80EF-8D91131A0002}"/>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A481D321-8849-0FCE-BEA9-A8C7C6A3B454}"/>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10</a:t>
              </a:r>
            </a:p>
          </p:txBody>
        </p:sp>
      </p:grpSp>
      <p:grpSp>
        <p:nvGrpSpPr>
          <p:cNvPr id="71" name="Group 70">
            <a:extLst>
              <a:ext uri="{FF2B5EF4-FFF2-40B4-BE49-F238E27FC236}">
                <a16:creationId xmlns:a16="http://schemas.microsoft.com/office/drawing/2014/main" id="{75BC67D1-07A8-052B-AE02-31BFB0452A0A}"/>
              </a:ext>
            </a:extLst>
          </p:cNvPr>
          <p:cNvGrpSpPr/>
          <p:nvPr/>
        </p:nvGrpSpPr>
        <p:grpSpPr>
          <a:xfrm>
            <a:off x="1117495" y="2707077"/>
            <a:ext cx="267534" cy="196208"/>
            <a:chOff x="757249" y="4117000"/>
            <a:chExt cx="356712" cy="261611"/>
          </a:xfrm>
        </p:grpSpPr>
        <p:cxnSp>
          <p:nvCxnSpPr>
            <p:cNvPr id="72" name="Straight Connector 71">
              <a:extLst>
                <a:ext uri="{FF2B5EF4-FFF2-40B4-BE49-F238E27FC236}">
                  <a16:creationId xmlns:a16="http://schemas.microsoft.com/office/drawing/2014/main" id="{560F37F9-C9E7-F22A-0B9D-E60762513A0C}"/>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73" name="TextBox 72">
              <a:extLst>
                <a:ext uri="{FF2B5EF4-FFF2-40B4-BE49-F238E27FC236}">
                  <a16:creationId xmlns:a16="http://schemas.microsoft.com/office/drawing/2014/main" id="{7FCE1794-9BB5-9CE0-A373-FFF77582A9A0}"/>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20</a:t>
              </a:r>
            </a:p>
          </p:txBody>
        </p:sp>
      </p:grpSp>
      <p:grpSp>
        <p:nvGrpSpPr>
          <p:cNvPr id="74" name="Group 73">
            <a:extLst>
              <a:ext uri="{FF2B5EF4-FFF2-40B4-BE49-F238E27FC236}">
                <a16:creationId xmlns:a16="http://schemas.microsoft.com/office/drawing/2014/main" id="{372E913D-CD1C-FBDD-E4F5-616D53F47CA2}"/>
              </a:ext>
            </a:extLst>
          </p:cNvPr>
          <p:cNvGrpSpPr/>
          <p:nvPr/>
        </p:nvGrpSpPr>
        <p:grpSpPr>
          <a:xfrm>
            <a:off x="1117495" y="2535864"/>
            <a:ext cx="267534" cy="196208"/>
            <a:chOff x="757249" y="4117000"/>
            <a:chExt cx="356712" cy="261611"/>
          </a:xfrm>
        </p:grpSpPr>
        <p:cxnSp>
          <p:nvCxnSpPr>
            <p:cNvPr id="75" name="Straight Connector 74">
              <a:extLst>
                <a:ext uri="{FF2B5EF4-FFF2-40B4-BE49-F238E27FC236}">
                  <a16:creationId xmlns:a16="http://schemas.microsoft.com/office/drawing/2014/main" id="{1B62ECC0-B4B9-08F8-021E-3EB0D76C8BCD}"/>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74D26FFE-9E8D-B72B-ADBA-BED0458CC433}"/>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30</a:t>
              </a:r>
            </a:p>
          </p:txBody>
        </p:sp>
      </p:grpSp>
      <p:grpSp>
        <p:nvGrpSpPr>
          <p:cNvPr id="77" name="Group 76">
            <a:extLst>
              <a:ext uri="{FF2B5EF4-FFF2-40B4-BE49-F238E27FC236}">
                <a16:creationId xmlns:a16="http://schemas.microsoft.com/office/drawing/2014/main" id="{3FC4F994-0FCB-9B67-134F-20EE8B2CC13F}"/>
              </a:ext>
            </a:extLst>
          </p:cNvPr>
          <p:cNvGrpSpPr/>
          <p:nvPr/>
        </p:nvGrpSpPr>
        <p:grpSpPr>
          <a:xfrm>
            <a:off x="1117495" y="2364653"/>
            <a:ext cx="267534" cy="196208"/>
            <a:chOff x="757249" y="4117000"/>
            <a:chExt cx="356712" cy="261611"/>
          </a:xfrm>
        </p:grpSpPr>
        <p:cxnSp>
          <p:nvCxnSpPr>
            <p:cNvPr id="78" name="Straight Connector 77">
              <a:extLst>
                <a:ext uri="{FF2B5EF4-FFF2-40B4-BE49-F238E27FC236}">
                  <a16:creationId xmlns:a16="http://schemas.microsoft.com/office/drawing/2014/main" id="{B1D5F0F4-6DB5-DB5E-3C1A-EE7A8E79FBB7}"/>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72F79855-F419-B374-72A8-3DD18264F283}"/>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40</a:t>
              </a:r>
            </a:p>
          </p:txBody>
        </p:sp>
      </p:grpSp>
      <p:grpSp>
        <p:nvGrpSpPr>
          <p:cNvPr id="80" name="Group 79">
            <a:extLst>
              <a:ext uri="{FF2B5EF4-FFF2-40B4-BE49-F238E27FC236}">
                <a16:creationId xmlns:a16="http://schemas.microsoft.com/office/drawing/2014/main" id="{84362CDD-DE3C-4FC0-B191-7E5BB1D31F8B}"/>
              </a:ext>
            </a:extLst>
          </p:cNvPr>
          <p:cNvGrpSpPr/>
          <p:nvPr/>
        </p:nvGrpSpPr>
        <p:grpSpPr>
          <a:xfrm>
            <a:off x="1117495" y="2193441"/>
            <a:ext cx="267534" cy="196208"/>
            <a:chOff x="757249" y="4117000"/>
            <a:chExt cx="356712" cy="261611"/>
          </a:xfrm>
        </p:grpSpPr>
        <p:cxnSp>
          <p:nvCxnSpPr>
            <p:cNvPr id="81" name="Straight Connector 80">
              <a:extLst>
                <a:ext uri="{FF2B5EF4-FFF2-40B4-BE49-F238E27FC236}">
                  <a16:creationId xmlns:a16="http://schemas.microsoft.com/office/drawing/2014/main" id="{4277D2D7-B3B8-E224-A526-6616469A1E9E}"/>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B2442789-40D4-BFAE-9368-5955D0DD5EB7}"/>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50</a:t>
              </a:r>
            </a:p>
          </p:txBody>
        </p:sp>
      </p:grpSp>
      <p:grpSp>
        <p:nvGrpSpPr>
          <p:cNvPr id="83" name="Group 82">
            <a:extLst>
              <a:ext uri="{FF2B5EF4-FFF2-40B4-BE49-F238E27FC236}">
                <a16:creationId xmlns:a16="http://schemas.microsoft.com/office/drawing/2014/main" id="{E304F0FB-EE88-9ED0-1F6A-CDF8682392B1}"/>
              </a:ext>
            </a:extLst>
          </p:cNvPr>
          <p:cNvGrpSpPr/>
          <p:nvPr/>
        </p:nvGrpSpPr>
        <p:grpSpPr>
          <a:xfrm>
            <a:off x="1117495" y="2022230"/>
            <a:ext cx="267534" cy="196208"/>
            <a:chOff x="757249" y="4117000"/>
            <a:chExt cx="356712" cy="261611"/>
          </a:xfrm>
        </p:grpSpPr>
        <p:cxnSp>
          <p:nvCxnSpPr>
            <p:cNvPr id="84" name="Straight Connector 83">
              <a:extLst>
                <a:ext uri="{FF2B5EF4-FFF2-40B4-BE49-F238E27FC236}">
                  <a16:creationId xmlns:a16="http://schemas.microsoft.com/office/drawing/2014/main" id="{7F525B3E-F26C-2D31-81B9-BF28D7E49ED2}"/>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D9108999-8717-5158-8B23-95387A7B54D8}"/>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60</a:t>
              </a:r>
            </a:p>
          </p:txBody>
        </p:sp>
      </p:grpSp>
      <p:grpSp>
        <p:nvGrpSpPr>
          <p:cNvPr id="86" name="Group 85">
            <a:extLst>
              <a:ext uri="{FF2B5EF4-FFF2-40B4-BE49-F238E27FC236}">
                <a16:creationId xmlns:a16="http://schemas.microsoft.com/office/drawing/2014/main" id="{18EC24CB-2DF9-3573-C17B-36C37E87621F}"/>
              </a:ext>
            </a:extLst>
          </p:cNvPr>
          <p:cNvGrpSpPr/>
          <p:nvPr/>
        </p:nvGrpSpPr>
        <p:grpSpPr>
          <a:xfrm>
            <a:off x="1117495" y="1851018"/>
            <a:ext cx="267534" cy="196208"/>
            <a:chOff x="757249" y="4117000"/>
            <a:chExt cx="356712" cy="261611"/>
          </a:xfrm>
        </p:grpSpPr>
        <p:cxnSp>
          <p:nvCxnSpPr>
            <p:cNvPr id="87" name="Straight Connector 86">
              <a:extLst>
                <a:ext uri="{FF2B5EF4-FFF2-40B4-BE49-F238E27FC236}">
                  <a16:creationId xmlns:a16="http://schemas.microsoft.com/office/drawing/2014/main" id="{A50D051F-6979-D256-84FB-E2962CA38A01}"/>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88" name="TextBox 87">
              <a:extLst>
                <a:ext uri="{FF2B5EF4-FFF2-40B4-BE49-F238E27FC236}">
                  <a16:creationId xmlns:a16="http://schemas.microsoft.com/office/drawing/2014/main" id="{3D9150F0-DE1D-FC0A-3B5E-8FDAAE35BF48}"/>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70</a:t>
              </a:r>
            </a:p>
          </p:txBody>
        </p:sp>
      </p:grpSp>
      <p:grpSp>
        <p:nvGrpSpPr>
          <p:cNvPr id="89" name="Group 88">
            <a:extLst>
              <a:ext uri="{FF2B5EF4-FFF2-40B4-BE49-F238E27FC236}">
                <a16:creationId xmlns:a16="http://schemas.microsoft.com/office/drawing/2014/main" id="{A259E72F-5891-8E9C-59BE-56732F878E7F}"/>
              </a:ext>
            </a:extLst>
          </p:cNvPr>
          <p:cNvGrpSpPr/>
          <p:nvPr/>
        </p:nvGrpSpPr>
        <p:grpSpPr>
          <a:xfrm>
            <a:off x="1117495" y="1679806"/>
            <a:ext cx="267534" cy="196208"/>
            <a:chOff x="757249" y="4117000"/>
            <a:chExt cx="356712" cy="261611"/>
          </a:xfrm>
        </p:grpSpPr>
        <p:cxnSp>
          <p:nvCxnSpPr>
            <p:cNvPr id="90" name="Straight Connector 89">
              <a:extLst>
                <a:ext uri="{FF2B5EF4-FFF2-40B4-BE49-F238E27FC236}">
                  <a16:creationId xmlns:a16="http://schemas.microsoft.com/office/drawing/2014/main" id="{B0396F02-D863-7C22-E101-2C08012DACA0}"/>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91" name="TextBox 90">
              <a:extLst>
                <a:ext uri="{FF2B5EF4-FFF2-40B4-BE49-F238E27FC236}">
                  <a16:creationId xmlns:a16="http://schemas.microsoft.com/office/drawing/2014/main" id="{5DF4A588-9B5A-FF4F-7A08-37AC2D5E1DDF}"/>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80</a:t>
              </a:r>
            </a:p>
          </p:txBody>
        </p:sp>
      </p:grpSp>
      <p:grpSp>
        <p:nvGrpSpPr>
          <p:cNvPr id="92" name="Group 91">
            <a:extLst>
              <a:ext uri="{FF2B5EF4-FFF2-40B4-BE49-F238E27FC236}">
                <a16:creationId xmlns:a16="http://schemas.microsoft.com/office/drawing/2014/main" id="{2BD38DED-7104-7AF2-C30F-881FDDF1BB0E}"/>
              </a:ext>
            </a:extLst>
          </p:cNvPr>
          <p:cNvGrpSpPr/>
          <p:nvPr/>
        </p:nvGrpSpPr>
        <p:grpSpPr>
          <a:xfrm>
            <a:off x="1117495" y="1508595"/>
            <a:ext cx="267534" cy="196208"/>
            <a:chOff x="757249" y="4117000"/>
            <a:chExt cx="356712" cy="261611"/>
          </a:xfrm>
        </p:grpSpPr>
        <p:cxnSp>
          <p:nvCxnSpPr>
            <p:cNvPr id="93" name="Straight Connector 92">
              <a:extLst>
                <a:ext uri="{FF2B5EF4-FFF2-40B4-BE49-F238E27FC236}">
                  <a16:creationId xmlns:a16="http://schemas.microsoft.com/office/drawing/2014/main" id="{9E3E491F-77C5-3904-2FC1-E0D22B01EBAD}"/>
                </a:ext>
              </a:extLst>
            </p:cNvPr>
            <p:cNvCxnSpPr>
              <a:cxnSpLocks/>
            </p:cNvCxnSpPr>
            <p:nvPr/>
          </p:nvCxnSpPr>
          <p:spPr>
            <a:xfrm rot="5400000" flipV="1">
              <a:off x="1086974" y="420542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D652CCA8-ED6A-CC7D-6A7D-7E7921630C9A}"/>
                </a:ext>
              </a:extLst>
            </p:cNvPr>
            <p:cNvSpPr txBox="1"/>
            <p:nvPr/>
          </p:nvSpPr>
          <p:spPr>
            <a:xfrm>
              <a:off x="757249" y="4117000"/>
              <a:ext cx="300759"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90</a:t>
              </a:r>
            </a:p>
          </p:txBody>
        </p:sp>
      </p:grpSp>
      <p:grpSp>
        <p:nvGrpSpPr>
          <p:cNvPr id="95" name="Group 94">
            <a:extLst>
              <a:ext uri="{FF2B5EF4-FFF2-40B4-BE49-F238E27FC236}">
                <a16:creationId xmlns:a16="http://schemas.microsoft.com/office/drawing/2014/main" id="{06D3F7D3-8917-9235-8973-B243CCFAE649}"/>
              </a:ext>
            </a:extLst>
          </p:cNvPr>
          <p:cNvGrpSpPr/>
          <p:nvPr/>
        </p:nvGrpSpPr>
        <p:grpSpPr>
          <a:xfrm>
            <a:off x="1044767" y="1337383"/>
            <a:ext cx="340262" cy="196208"/>
            <a:chOff x="660278" y="4117000"/>
            <a:chExt cx="453683" cy="261611"/>
          </a:xfrm>
        </p:grpSpPr>
        <p:cxnSp>
          <p:nvCxnSpPr>
            <p:cNvPr id="96" name="Straight Connector 95">
              <a:extLst>
                <a:ext uri="{FF2B5EF4-FFF2-40B4-BE49-F238E27FC236}">
                  <a16:creationId xmlns:a16="http://schemas.microsoft.com/office/drawing/2014/main" id="{D88B37BF-4C6F-8B10-7BE4-97F20DD184FC}"/>
                </a:ext>
              </a:extLst>
            </p:cNvPr>
            <p:cNvCxnSpPr>
              <a:cxnSpLocks/>
            </p:cNvCxnSpPr>
            <p:nvPr/>
          </p:nvCxnSpPr>
          <p:spPr>
            <a:xfrm rot="5400000" flipV="1">
              <a:off x="1086974" y="4205429"/>
              <a:ext cx="0" cy="53975"/>
            </a:xfrm>
            <a:prstGeom prst="line">
              <a:avLst/>
            </a:prstGeom>
            <a:ln w="19050">
              <a:solidFill>
                <a:srgbClr val="002557"/>
              </a:solidFill>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1FC7941B-0EF6-3CA0-94BD-5D79C0D1FB82}"/>
                </a:ext>
              </a:extLst>
            </p:cNvPr>
            <p:cNvSpPr txBox="1"/>
            <p:nvPr/>
          </p:nvSpPr>
          <p:spPr>
            <a:xfrm>
              <a:off x="660278" y="4117000"/>
              <a:ext cx="397730" cy="261611"/>
            </a:xfrm>
            <a:prstGeom prst="rect">
              <a:avLst/>
            </a:prstGeom>
            <a:noFill/>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100</a:t>
              </a:r>
            </a:p>
          </p:txBody>
        </p:sp>
      </p:grpSp>
      <p:grpSp>
        <p:nvGrpSpPr>
          <p:cNvPr id="98" name="Group 97">
            <a:extLst>
              <a:ext uri="{FF2B5EF4-FFF2-40B4-BE49-F238E27FC236}">
                <a16:creationId xmlns:a16="http://schemas.microsoft.com/office/drawing/2014/main" id="{EDA40FDE-C859-4266-4AC4-2A975991AF2B}"/>
              </a:ext>
            </a:extLst>
          </p:cNvPr>
          <p:cNvGrpSpPr/>
          <p:nvPr/>
        </p:nvGrpSpPr>
        <p:grpSpPr>
          <a:xfrm>
            <a:off x="1117495" y="3049502"/>
            <a:ext cx="7034774" cy="196208"/>
            <a:chOff x="757249" y="4117000"/>
            <a:chExt cx="9379699" cy="261611"/>
          </a:xfrm>
        </p:grpSpPr>
        <p:cxnSp>
          <p:nvCxnSpPr>
            <p:cNvPr id="99" name="Straight Connector 98">
              <a:extLst>
                <a:ext uri="{FF2B5EF4-FFF2-40B4-BE49-F238E27FC236}">
                  <a16:creationId xmlns:a16="http://schemas.microsoft.com/office/drawing/2014/main" id="{E0131730-C202-5FAF-D027-6C8EE82FD5F1}"/>
                </a:ext>
              </a:extLst>
            </p:cNvPr>
            <p:cNvCxnSpPr>
              <a:cxnSpLocks/>
            </p:cNvCxnSpPr>
            <p:nvPr/>
          </p:nvCxnSpPr>
          <p:spPr>
            <a:xfrm>
              <a:off x="1059986" y="4232416"/>
              <a:ext cx="9076962" cy="0"/>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sp>
          <p:nvSpPr>
            <p:cNvPr id="100" name="TextBox 99">
              <a:extLst>
                <a:ext uri="{FF2B5EF4-FFF2-40B4-BE49-F238E27FC236}">
                  <a16:creationId xmlns:a16="http://schemas.microsoft.com/office/drawing/2014/main" id="{1878DE90-4F5A-31AE-5795-CDC62B740242}"/>
                </a:ext>
              </a:extLst>
            </p:cNvPr>
            <p:cNvSpPr txBox="1"/>
            <p:nvPr/>
          </p:nvSpPr>
          <p:spPr>
            <a:xfrm>
              <a:off x="757249" y="4117000"/>
              <a:ext cx="300757" cy="261611"/>
            </a:xfrm>
            <a:prstGeom prst="rect">
              <a:avLst/>
            </a:prstGeom>
            <a:noFill/>
            <a:ln w="9525">
              <a:noFill/>
            </a:ln>
          </p:spPr>
          <p:txBody>
            <a:bodyPr wrap="square" rIns="27000">
              <a:spAutoFit/>
            </a:bodyPr>
            <a:lstStyle/>
            <a:p>
              <a:pPr algn="r" defTabSz="685800" fontAlgn="auto">
                <a:spcBef>
                  <a:spcPts val="0"/>
                </a:spcBef>
                <a:spcAft>
                  <a:spcPts val="0"/>
                </a:spcAft>
                <a:defRPr/>
              </a:pPr>
              <a:r>
                <a:rPr lang="en-US" sz="675">
                  <a:solidFill>
                    <a:srgbClr val="002557"/>
                  </a:solidFill>
                  <a:latin typeface="Arial" panose="020B0604020202020204"/>
                  <a:ea typeface="+mn-ea"/>
                  <a:cs typeface="+mn-cs"/>
                </a:rPr>
                <a:t>0</a:t>
              </a:r>
            </a:p>
          </p:txBody>
        </p:sp>
      </p:grpSp>
      <p:grpSp>
        <p:nvGrpSpPr>
          <p:cNvPr id="101" name="Group 100">
            <a:extLst>
              <a:ext uri="{FF2B5EF4-FFF2-40B4-BE49-F238E27FC236}">
                <a16:creationId xmlns:a16="http://schemas.microsoft.com/office/drawing/2014/main" id="{D47D850B-61A8-0A3A-88C0-1952D12AAB44}"/>
              </a:ext>
            </a:extLst>
          </p:cNvPr>
          <p:cNvGrpSpPr/>
          <p:nvPr/>
        </p:nvGrpSpPr>
        <p:grpSpPr>
          <a:xfrm>
            <a:off x="1513489" y="2809267"/>
            <a:ext cx="622366" cy="253916"/>
            <a:chOff x="4921198" y="3086999"/>
            <a:chExt cx="829821" cy="338555"/>
          </a:xfrm>
        </p:grpSpPr>
        <p:sp>
          <p:nvSpPr>
            <p:cNvPr id="102" name="TextBox 101">
              <a:extLst>
                <a:ext uri="{FF2B5EF4-FFF2-40B4-BE49-F238E27FC236}">
                  <a16:creationId xmlns:a16="http://schemas.microsoft.com/office/drawing/2014/main" id="{B9FC495C-91ED-15DA-8ED4-580DF3BA03C6}"/>
                </a:ext>
              </a:extLst>
            </p:cNvPr>
            <p:cNvSpPr txBox="1"/>
            <p:nvPr/>
          </p:nvSpPr>
          <p:spPr>
            <a:xfrm>
              <a:off x="4965205" y="3086999"/>
              <a:ext cx="785814" cy="338555"/>
            </a:xfrm>
            <a:prstGeom prst="rect">
              <a:avLst/>
            </a:prstGeom>
            <a:noFill/>
          </p:spPr>
          <p:txBody>
            <a:bodyPr wrap="square" rtlCol="0" anchor="ctr">
              <a:spAutoFit/>
            </a:bodyPr>
            <a:lstStyle/>
            <a:p>
              <a:pPr defTabSz="685800" fontAlgn="auto">
                <a:spcBef>
                  <a:spcPts val="0"/>
                </a:spcBef>
                <a:spcAft>
                  <a:spcPts val="0"/>
                </a:spcAft>
                <a:defRPr/>
              </a:pPr>
              <a:r>
                <a:rPr lang="en-US" sz="525">
                  <a:solidFill>
                    <a:srgbClr val="002557"/>
                  </a:solidFill>
                  <a:latin typeface="Arial" panose="020B0604020202020204"/>
                  <a:ea typeface="+mn-ea"/>
                  <a:cs typeface="+mn-cs"/>
                </a:rPr>
                <a:t>SG</a:t>
              </a:r>
            </a:p>
            <a:p>
              <a:pPr defTabSz="685800" fontAlgn="auto">
                <a:spcBef>
                  <a:spcPts val="0"/>
                </a:spcBef>
                <a:spcAft>
                  <a:spcPts val="0"/>
                </a:spcAft>
                <a:defRPr/>
              </a:pPr>
              <a:r>
                <a:rPr lang="en-US" sz="525">
                  <a:solidFill>
                    <a:srgbClr val="002557"/>
                  </a:solidFill>
                  <a:latin typeface="Arial" panose="020B0604020202020204"/>
                  <a:ea typeface="+mn-ea"/>
                  <a:cs typeface="+mn-cs"/>
                </a:rPr>
                <a:t>TPC</a:t>
              </a:r>
            </a:p>
          </p:txBody>
        </p:sp>
        <p:sp>
          <p:nvSpPr>
            <p:cNvPr id="103" name="Freeform 274">
              <a:extLst>
                <a:ext uri="{FF2B5EF4-FFF2-40B4-BE49-F238E27FC236}">
                  <a16:creationId xmlns:a16="http://schemas.microsoft.com/office/drawing/2014/main" id="{A1AD40C9-3521-22C2-749A-ED36DD98250B}"/>
                </a:ext>
              </a:extLst>
            </p:cNvPr>
            <p:cNvSpPr>
              <a:spLocks/>
            </p:cNvSpPr>
            <p:nvPr/>
          </p:nvSpPr>
          <p:spPr>
            <a:xfrm>
              <a:off x="4935778" y="3160358"/>
              <a:ext cx="71996" cy="72000"/>
            </a:xfrm>
            <a:custGeom>
              <a:avLst/>
              <a:gdLst>
                <a:gd name="connsiteX0" fmla="*/ 76001 w 76000"/>
                <a:gd name="connsiteY0" fmla="*/ 20173 h 40262"/>
                <a:gd name="connsiteX1" fmla="*/ 38159 w 76000"/>
                <a:gd name="connsiteY1" fmla="*/ 0 h 40262"/>
                <a:gd name="connsiteX2" fmla="*/ 0 w 76000"/>
                <a:gd name="connsiteY2" fmla="*/ 20173 h 40262"/>
                <a:gd name="connsiteX3" fmla="*/ 38159 w 76000"/>
                <a:gd name="connsiteY3" fmla="*/ 40263 h 40262"/>
                <a:gd name="connsiteX4" fmla="*/ 76001 w 76000"/>
                <a:gd name="connsiteY4" fmla="*/ 20173 h 40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000" h="40262">
                  <a:moveTo>
                    <a:pt x="76001" y="20173"/>
                  </a:moveTo>
                  <a:cubicBezTo>
                    <a:pt x="76001" y="8994"/>
                    <a:pt x="59059" y="0"/>
                    <a:pt x="38159" y="0"/>
                  </a:cubicBezTo>
                  <a:cubicBezTo>
                    <a:pt x="17258" y="0"/>
                    <a:pt x="0" y="8994"/>
                    <a:pt x="0" y="20173"/>
                  </a:cubicBezTo>
                  <a:cubicBezTo>
                    <a:pt x="0" y="31353"/>
                    <a:pt x="17100" y="40263"/>
                    <a:pt x="38159" y="40263"/>
                  </a:cubicBezTo>
                  <a:cubicBezTo>
                    <a:pt x="59217" y="40263"/>
                    <a:pt x="76001" y="31269"/>
                    <a:pt x="76001" y="20173"/>
                  </a:cubicBezTo>
                </a:path>
              </a:pathLst>
            </a:custGeom>
            <a:solidFill>
              <a:srgbClr val="34B4A7"/>
            </a:solidFill>
            <a:ln w="9525"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04" name="Freeform 275">
              <a:extLst>
                <a:ext uri="{FF2B5EF4-FFF2-40B4-BE49-F238E27FC236}">
                  <a16:creationId xmlns:a16="http://schemas.microsoft.com/office/drawing/2014/main" id="{26E8BE8A-944E-543F-7EBF-0EC189E02899}"/>
                </a:ext>
              </a:extLst>
            </p:cNvPr>
            <p:cNvSpPr>
              <a:spLocks noChangeAspect="1"/>
            </p:cNvSpPr>
            <p:nvPr/>
          </p:nvSpPr>
          <p:spPr>
            <a:xfrm>
              <a:off x="4921198" y="3280612"/>
              <a:ext cx="101156" cy="53701"/>
            </a:xfrm>
            <a:custGeom>
              <a:avLst/>
              <a:gdLst>
                <a:gd name="connsiteX0" fmla="*/ 38000 w 76000"/>
                <a:gd name="connsiteY0" fmla="*/ 40347 h 40346"/>
                <a:gd name="connsiteX1" fmla="*/ 0 w 76000"/>
                <a:gd name="connsiteY1" fmla="*/ 0 h 40346"/>
                <a:gd name="connsiteX2" fmla="*/ 76001 w 76000"/>
                <a:gd name="connsiteY2" fmla="*/ 0 h 40346"/>
                <a:gd name="connsiteX3" fmla="*/ 38000 w 76000"/>
                <a:gd name="connsiteY3" fmla="*/ 40347 h 40346"/>
              </a:gdLst>
              <a:ahLst/>
              <a:cxnLst>
                <a:cxn ang="0">
                  <a:pos x="connsiteX0" y="connsiteY0"/>
                </a:cxn>
                <a:cxn ang="0">
                  <a:pos x="connsiteX1" y="connsiteY1"/>
                </a:cxn>
                <a:cxn ang="0">
                  <a:pos x="connsiteX2" y="connsiteY2"/>
                </a:cxn>
                <a:cxn ang="0">
                  <a:pos x="connsiteX3" y="connsiteY3"/>
                </a:cxn>
              </a:cxnLst>
              <a:rect l="l" t="t" r="r" b="b"/>
              <a:pathLst>
                <a:path w="76000" h="40346">
                  <a:moveTo>
                    <a:pt x="38000" y="40347"/>
                  </a:moveTo>
                  <a:lnTo>
                    <a:pt x="0" y="0"/>
                  </a:lnTo>
                  <a:lnTo>
                    <a:pt x="76001" y="0"/>
                  </a:lnTo>
                  <a:lnTo>
                    <a:pt x="38000" y="40347"/>
                  </a:lnTo>
                  <a:close/>
                </a:path>
              </a:pathLst>
            </a:custGeom>
            <a:solidFill>
              <a:srgbClr val="A6A6A6"/>
            </a:solidFill>
            <a:ln w="15828"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graphicFrame>
        <p:nvGraphicFramePr>
          <p:cNvPr id="105" name="Content Placeholder 8">
            <a:extLst>
              <a:ext uri="{FF2B5EF4-FFF2-40B4-BE49-F238E27FC236}">
                <a16:creationId xmlns:a16="http://schemas.microsoft.com/office/drawing/2014/main" id="{C2F70771-9FC3-86E3-7F33-7A789792C1F5}"/>
              </a:ext>
            </a:extLst>
          </p:cNvPr>
          <p:cNvGraphicFramePr>
            <a:graphicFrameLocks/>
          </p:cNvGraphicFramePr>
          <p:nvPr/>
        </p:nvGraphicFramePr>
        <p:xfrm>
          <a:off x="5740641" y="1181700"/>
          <a:ext cx="3132310" cy="1280205"/>
        </p:xfrm>
        <a:graphic>
          <a:graphicData uri="http://schemas.openxmlformats.org/drawingml/2006/table">
            <a:tbl>
              <a:tblPr firstRow="1" bandRow="1">
                <a:tableStyleId>{5C22544A-7EE6-4342-B048-85BDC9FD1C3A}</a:tableStyleId>
              </a:tblPr>
              <a:tblGrid>
                <a:gridCol w="1469571">
                  <a:extLst>
                    <a:ext uri="{9D8B030D-6E8A-4147-A177-3AD203B41FA5}">
                      <a16:colId xmlns:a16="http://schemas.microsoft.com/office/drawing/2014/main" val="2275183721"/>
                    </a:ext>
                  </a:extLst>
                </a:gridCol>
                <a:gridCol w="917689">
                  <a:extLst>
                    <a:ext uri="{9D8B030D-6E8A-4147-A177-3AD203B41FA5}">
                      <a16:colId xmlns:a16="http://schemas.microsoft.com/office/drawing/2014/main" val="20001"/>
                    </a:ext>
                  </a:extLst>
                </a:gridCol>
                <a:gridCol w="745050">
                  <a:extLst>
                    <a:ext uri="{9D8B030D-6E8A-4147-A177-3AD203B41FA5}">
                      <a16:colId xmlns:a16="http://schemas.microsoft.com/office/drawing/2014/main" val="2836121545"/>
                    </a:ext>
                  </a:extLst>
                </a:gridCol>
              </a:tblGrid>
              <a:tr h="1828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800">
                        <a:solidFill>
                          <a:schemeClr val="bg1"/>
                        </a:solidFill>
                        <a:latin typeface="+mn-lt"/>
                        <a:cs typeface="Arial" panose="020B0604020202020204" pitchFamily="34" charset="0"/>
                      </a:endParaRPr>
                    </a:p>
                  </a:txBody>
                  <a:tcPr marL="68580" marR="68580" marT="34290" marB="34290">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55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pPr>
                      <a:r>
                        <a:rPr lang="en-US" altLang="zh-CN" sz="800" u="none" strike="noStrike" kern="1200" cap="none" dirty="0">
                          <a:solidFill>
                            <a:schemeClr val="bg1"/>
                          </a:solidFill>
                          <a:latin typeface="+mn-lt"/>
                          <a:ea typeface="+mn-ea"/>
                          <a:cs typeface="+mn-cs"/>
                          <a:sym typeface="Arial"/>
                        </a:rPr>
                        <a:t>SG </a:t>
                      </a:r>
                      <a:r>
                        <a:rPr lang="en-GB" altLang="zh-CN" sz="800" u="none" strike="noStrike" kern="1200" cap="none" dirty="0">
                          <a:solidFill>
                            <a:schemeClr val="bg1"/>
                          </a:solidFill>
                          <a:latin typeface="+mn-lt"/>
                          <a:ea typeface="+mn-ea"/>
                          <a:cs typeface="+mn-cs"/>
                          <a:sym typeface="Arial"/>
                        </a:rPr>
                        <a:t>(n = 272)</a:t>
                      </a:r>
                      <a:endParaRPr lang="en-GB" altLang="zh-CN" sz="800" u="none" strike="noStrike" kern="1200" cap="none" dirty="0">
                        <a:solidFill>
                          <a:schemeClr val="bg1"/>
                        </a:solidFill>
                        <a:latin typeface="+mn-lt"/>
                        <a:ea typeface="+mn-ea"/>
                        <a:cs typeface="+mn-cs"/>
                      </a:endParaRPr>
                    </a:p>
                  </a:txBody>
                  <a:tcPr marL="5719" marR="5719" marT="5719"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33B4A7"/>
                    </a:solidFill>
                  </a:tcPr>
                </a:tc>
                <a:tc>
                  <a:txBody>
                    <a:bodyPr/>
                    <a:lstStyle/>
                    <a:p>
                      <a:pPr marL="0" marR="0" lvl="0" indent="0" algn="ctr" defTabSz="1088264" rtl="0" eaLnBrk="1" fontAlgn="base" latinLnBrk="0" hangingPunct="1">
                        <a:lnSpc>
                          <a:spcPct val="100000"/>
                        </a:lnSpc>
                        <a:spcBef>
                          <a:spcPts val="0"/>
                        </a:spcBef>
                        <a:spcAft>
                          <a:spcPts val="0"/>
                        </a:spcAft>
                        <a:buClr>
                          <a:srgbClr val="000000"/>
                        </a:buClr>
                        <a:buSzPts val="1400"/>
                        <a:buFont typeface="Arial"/>
                        <a:buNone/>
                        <a:tabLst/>
                        <a:defRPr/>
                      </a:pPr>
                      <a:r>
                        <a:rPr lang="en-US" altLang="zh-CN" sz="800" u="none" strike="noStrike" kern="1200" cap="none" dirty="0">
                          <a:solidFill>
                            <a:schemeClr val="bg1"/>
                          </a:solidFill>
                          <a:latin typeface="+mn-lt"/>
                          <a:ea typeface="+mn-ea"/>
                          <a:cs typeface="+mn-cs"/>
                          <a:sym typeface="Arial"/>
                        </a:rPr>
                        <a:t>TPC </a:t>
                      </a:r>
                      <a:r>
                        <a:rPr lang="en-GB" altLang="zh-CN" sz="800" u="none" strike="noStrike" kern="1200" cap="none" dirty="0">
                          <a:solidFill>
                            <a:schemeClr val="bg1"/>
                          </a:solidFill>
                          <a:latin typeface="+mn-lt"/>
                          <a:ea typeface="+mn-ea"/>
                          <a:cs typeface="+mn-cs"/>
                          <a:sym typeface="Arial"/>
                        </a:rPr>
                        <a:t>(n = 271)</a:t>
                      </a:r>
                    </a:p>
                  </a:txBody>
                  <a:tcPr marL="5719" marR="5719" marT="5719" marB="0" anchor="ctr">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A6A6A6"/>
                    </a:solidFill>
                  </a:tcPr>
                </a:tc>
                <a:extLst>
                  <a:ext uri="{0D108BD9-81ED-4DB2-BD59-A6C34878D82A}">
                    <a16:rowId xmlns:a16="http://schemas.microsoft.com/office/drawing/2014/main" val="10000"/>
                  </a:ext>
                </a:extLst>
              </a:tr>
              <a:tr h="182888">
                <a:tc>
                  <a:txBody>
                    <a:bodyPr/>
                    <a:lstStyle/>
                    <a:p>
                      <a:pPr marL="0" marR="0" lvl="0" indent="0" algn="l" defTabSz="1088264"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Median OS, </a:t>
                      </a:r>
                      <a:r>
                        <a:rPr lang="en-US" sz="800" b="1" u="none" strike="noStrike" kern="1200" cap="none" dirty="0" err="1">
                          <a:solidFill>
                            <a:srgbClr val="002557"/>
                          </a:solidFill>
                          <a:latin typeface="+mn-lt"/>
                          <a:ea typeface="+mn-ea"/>
                          <a:cs typeface="+mn-cs"/>
                        </a:rPr>
                        <a:t>mo</a:t>
                      </a:r>
                      <a:r>
                        <a:rPr lang="en-US" sz="800" b="1" u="none" strike="noStrike" kern="1200" cap="none" dirty="0">
                          <a:solidFill>
                            <a:srgbClr val="002557"/>
                          </a:solidFill>
                          <a:latin typeface="+mn-lt"/>
                          <a:ea typeface="+mn-ea"/>
                          <a:cs typeface="+mn-cs"/>
                        </a:rPr>
                        <a:t>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fontAlgn="auto" latinLnBrk="0" hangingPunct="1">
                        <a:lnSpc>
                          <a:spcPct val="100000"/>
                        </a:lnSpc>
                        <a:spcBef>
                          <a:spcPts val="0"/>
                        </a:spcBef>
                        <a:spcAft>
                          <a:spcPts val="0"/>
                        </a:spcAft>
                        <a:buClr>
                          <a:srgbClr val="000000"/>
                        </a:buClr>
                        <a:buSzPts val="1400"/>
                        <a:buFont typeface="Arial"/>
                        <a:buNone/>
                        <a:tabLst/>
                        <a:defRPr/>
                      </a:pPr>
                      <a:r>
                        <a:rPr kumimoji="0" lang="en-GB" altLang="zh-CN" sz="800" b="0" i="0" u="none" strike="noStrike" cap="none" normalizeH="0" baseline="0" dirty="0">
                          <a:ln>
                            <a:noFill/>
                          </a:ln>
                          <a:solidFill>
                            <a:srgbClr val="002557"/>
                          </a:solidFill>
                          <a:effectLst/>
                          <a:latin typeface="+mn-lt"/>
                          <a:ea typeface="MS PGothic"/>
                        </a:rPr>
                        <a:t>14.5 (13.0-16.0)</a:t>
                      </a:r>
                    </a:p>
                  </a:txBody>
                  <a:tcPr marL="5719" marR="5719" marT="5719"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altLang="zh-CN" sz="800" b="0" u="none" strike="noStrike" kern="1200" cap="none" dirty="0">
                          <a:solidFill>
                            <a:srgbClr val="002557"/>
                          </a:solidFill>
                          <a:latin typeface="+mn-lt"/>
                          <a:ea typeface="+mn-ea"/>
                          <a:cs typeface="+mn-cs"/>
                        </a:rPr>
                        <a:t>11.2 (10.2-12.6)</a:t>
                      </a:r>
                      <a:endParaRPr lang="zh-CN" altLang="en-US" sz="800" b="0" u="none" strike="noStrike" kern="1200" cap="none" dirty="0">
                        <a:solidFill>
                          <a:srgbClr val="002557"/>
                        </a:solidFill>
                        <a:latin typeface="+mn-lt"/>
                        <a:ea typeface="+mn-ea"/>
                        <a:cs typeface="+mn-cs"/>
                      </a:endParaRP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65249077"/>
                  </a:ext>
                </a:extLst>
              </a:tr>
              <a:tr h="182888">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Stratified HR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1" u="none" strike="noStrike" kern="1200" cap="none" dirty="0">
                          <a:solidFill>
                            <a:srgbClr val="002557"/>
                          </a:solidFill>
                          <a:latin typeface="+mn-lt"/>
                          <a:ea typeface="+mn-ea"/>
                          <a:cs typeface="+mn-cs"/>
                        </a:rPr>
                        <a:t>0.79</a:t>
                      </a:r>
                      <a:r>
                        <a:rPr lang="en-US" sz="800" u="none" strike="noStrike" kern="1200" cap="none" dirty="0">
                          <a:solidFill>
                            <a:srgbClr val="002557"/>
                          </a:solidFill>
                          <a:latin typeface="+mn-lt"/>
                          <a:ea typeface="+mn-ea"/>
                          <a:cs typeface="+mn-cs"/>
                        </a:rPr>
                        <a:t> (0.65</a:t>
                      </a:r>
                      <a:r>
                        <a:rPr kumimoji="0" lang="en-GB" altLang="zh-CN" sz="800" b="0" i="0" u="none" strike="noStrike" cap="none" normalizeH="0" baseline="0" dirty="0">
                          <a:ln>
                            <a:noFill/>
                          </a:ln>
                          <a:solidFill>
                            <a:srgbClr val="002557"/>
                          </a:solidFill>
                          <a:effectLst/>
                          <a:latin typeface="+mn-lt"/>
                          <a:ea typeface="MS PGothic"/>
                          <a:cs typeface="Arial"/>
                        </a:rPr>
                        <a:t>-</a:t>
                      </a:r>
                      <a:r>
                        <a:rPr kumimoji="0" lang="en-US" altLang="zh-CN" sz="800" b="0" i="0" u="none" strike="noStrike" kern="1200" cap="none" normalizeH="0" baseline="0" dirty="0">
                          <a:ln>
                            <a:noFill/>
                          </a:ln>
                          <a:solidFill>
                            <a:srgbClr val="002557"/>
                          </a:solidFill>
                          <a:effectLst/>
                          <a:latin typeface="+mn-lt"/>
                          <a:ea typeface="+mn-ea"/>
                          <a:cs typeface="+mn-cs"/>
                        </a:rPr>
                        <a:t>0.95</a:t>
                      </a:r>
                      <a:r>
                        <a:rPr lang="en-US" sz="800" u="none" strike="noStrike" kern="1200" cap="none" dirty="0">
                          <a:solidFill>
                            <a:srgbClr val="002557"/>
                          </a:solidFill>
                          <a:latin typeface="+mn-lt"/>
                          <a:ea typeface="+mn-ea"/>
                          <a:cs typeface="+mn-cs"/>
                        </a:rPr>
                        <a:t>)</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zh-CN" altLang="en-US"/>
                    </a:p>
                  </a:txBody>
                  <a:tcPr>
                    <a:lnL w="12700" cmpd="sng">
                      <a:noFill/>
                    </a:lnL>
                    <a:lnT w="6350" cap="flat" cmpd="sng" algn="ctr">
                      <a:noFill/>
                      <a:prstDash val="solid"/>
                      <a:round/>
                      <a:headEnd type="none" w="med" len="med"/>
                      <a:tailEnd type="none" w="med" len="med"/>
                    </a:lnT>
                  </a:tcPr>
                </a:tc>
                <a:extLst>
                  <a:ext uri="{0D108BD9-81ED-4DB2-BD59-A6C34878D82A}">
                    <a16:rowId xmlns:a16="http://schemas.microsoft.com/office/drawing/2014/main" val="10002"/>
                  </a:ext>
                </a:extLst>
              </a:tr>
              <a:tr h="182888">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altLang="zh-CN" sz="800" b="1" i="0" u="none" strike="noStrike" kern="1200" cap="none" dirty="0">
                          <a:solidFill>
                            <a:srgbClr val="002557"/>
                          </a:solidFill>
                          <a:latin typeface="+mn-lt"/>
                          <a:ea typeface="+mn-ea"/>
                          <a:cs typeface="+mn-cs"/>
                        </a:rPr>
                        <a:t>Nominal </a:t>
                      </a:r>
                      <a:r>
                        <a:rPr lang="en-US" altLang="zh-CN" sz="800" b="1" i="1" u="none" strike="noStrike" kern="1200" cap="none" dirty="0">
                          <a:solidFill>
                            <a:srgbClr val="002557"/>
                          </a:solidFill>
                          <a:latin typeface="+mn-lt"/>
                          <a:ea typeface="+mn-ea"/>
                          <a:cs typeface="+mn-cs"/>
                        </a:rPr>
                        <a:t>P</a:t>
                      </a:r>
                      <a:r>
                        <a:rPr lang="en-US" altLang="zh-CN" sz="800" b="1" u="none" strike="noStrike" kern="1200" cap="none" dirty="0">
                          <a:solidFill>
                            <a:srgbClr val="002557"/>
                          </a:solidFill>
                          <a:latin typeface="+mn-lt"/>
                          <a:ea typeface="+mn-ea"/>
                          <a:cs typeface="+mn-cs"/>
                        </a:rPr>
                        <a:t>-</a:t>
                      </a:r>
                      <a:r>
                        <a:rPr lang="en-US" altLang="zh-CN" sz="800" b="1" u="none" strike="noStrike" kern="1200" cap="none" dirty="0" err="1">
                          <a:solidFill>
                            <a:srgbClr val="002557"/>
                          </a:solidFill>
                          <a:latin typeface="+mn-lt"/>
                          <a:ea typeface="+mn-ea"/>
                          <a:cs typeface="+mn-cs"/>
                        </a:rPr>
                        <a:t>value</a:t>
                      </a:r>
                      <a:r>
                        <a:rPr lang="en-US" altLang="zh-CN" sz="800" b="1" u="none" strike="noStrike" kern="1200" cap="none" baseline="30000" dirty="0" err="1">
                          <a:solidFill>
                            <a:srgbClr val="002557"/>
                          </a:solidFill>
                          <a:latin typeface="+mn-lt"/>
                          <a:ea typeface="+mn-ea"/>
                          <a:cs typeface="+mn-cs"/>
                        </a:rPr>
                        <a:t>a</a:t>
                      </a:r>
                      <a:endParaRPr lang="en-US" sz="800" b="1" u="none" strike="noStrike" kern="1200" cap="none" dirty="0">
                        <a:solidFill>
                          <a:srgbClr val="002557"/>
                        </a:solidFill>
                        <a:latin typeface="+mn-lt"/>
                        <a:ea typeface="+mn-ea"/>
                        <a:cs typeface="+mn-cs"/>
                      </a:endParaRP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0.0133</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endParaRPr lang="zh-CN" altLang="en-US" sz="1500" u="none" strike="noStrike" kern="1200" cap="none">
                        <a:solidFill>
                          <a:schemeClr val="dk1"/>
                        </a:solidFill>
                        <a:latin typeface="+mn-lt"/>
                        <a:ea typeface="+mn-ea"/>
                        <a:cs typeface="+mn-cs"/>
                      </a:endParaRPr>
                    </a:p>
                  </a:txBody>
                  <a:tcPr marL="7625" marR="7625" marT="7625" marB="0" anchor="ct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928369177"/>
                  </a:ext>
                </a:extLst>
              </a:tr>
              <a:tr h="182888">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800" b="1" u="none" strike="noStrike" kern="1200" cap="none" dirty="0">
                          <a:solidFill>
                            <a:srgbClr val="002557"/>
                          </a:solidFill>
                          <a:latin typeface="+mn-lt"/>
                          <a:ea typeface="+mn-ea"/>
                          <a:cs typeface="+mn-cs"/>
                        </a:rPr>
                        <a:t>12-month OS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60.9 (54.8-66.4)</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47.1 (41.0-53.0)</a:t>
                      </a:r>
                    </a:p>
                  </a:txBody>
                  <a:tcPr marL="5719" marR="5719" marT="5719"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63509386"/>
                  </a:ext>
                </a:extLst>
              </a:tr>
              <a:tr h="182888">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800" b="1" u="none" strike="noStrike" kern="1200" cap="none" dirty="0">
                          <a:solidFill>
                            <a:srgbClr val="002557"/>
                          </a:solidFill>
                          <a:latin typeface="+mn-lt"/>
                          <a:ea typeface="+mn-ea"/>
                          <a:cs typeface="+mn-cs"/>
                        </a:rPr>
                        <a:t>18-month OS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39.2 (33.4-45.0)</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31.7 (26.2-37.4)</a:t>
                      </a:r>
                    </a:p>
                  </a:txBody>
                  <a:tcPr marL="5719" marR="5719" marT="5719"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96741340"/>
                  </a:ext>
                </a:extLst>
              </a:tr>
              <a:tr h="182888">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800" b="1" u="none" strike="noStrike" kern="1200" cap="none" dirty="0">
                          <a:solidFill>
                            <a:srgbClr val="002557"/>
                          </a:solidFill>
                          <a:latin typeface="+mn-lt"/>
                          <a:ea typeface="+mn-ea"/>
                          <a:cs typeface="+mn-cs"/>
                        </a:rPr>
                        <a:t>24-month OS rate, % (95% CI)</a:t>
                      </a:r>
                    </a:p>
                  </a:txBody>
                  <a:tcPr marL="68588" marR="68588" marT="34294" marB="34294"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1088283" rtl="0" eaLnBrk="1" latinLnBrk="0" hangingPunct="1">
                        <a:lnSpc>
                          <a:spcPct val="100000"/>
                        </a:lnSpc>
                        <a:spcBef>
                          <a:spcPts val="0"/>
                        </a:spcBef>
                        <a:spcAft>
                          <a:spcPts val="0"/>
                        </a:spcAft>
                        <a:buClr>
                          <a:srgbClr val="000000"/>
                        </a:buClr>
                        <a:buSzPts val="1400"/>
                        <a:buFont typeface="Arial"/>
                        <a:buNone/>
                      </a:pPr>
                      <a:r>
                        <a:rPr lang="en-US" sz="800" b="0" u="none" strike="noStrike" kern="1200" cap="none" dirty="0">
                          <a:solidFill>
                            <a:srgbClr val="002557"/>
                          </a:solidFill>
                          <a:latin typeface="+mn-lt"/>
                          <a:ea typeface="+mn-ea"/>
                          <a:cs typeface="+mn-cs"/>
                        </a:rPr>
                        <a:t>25.7 (20.5-31.2)</a:t>
                      </a:r>
                    </a:p>
                  </a:txBody>
                  <a:tcPr marL="5719" marR="5719" marT="5719" marB="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sz="800" dirty="0">
                          <a:solidFill>
                            <a:srgbClr val="002557"/>
                          </a:solidFill>
                        </a:rPr>
                        <a:t>21.1 (16.3-26.3)</a:t>
                      </a:r>
                    </a:p>
                  </a:txBody>
                  <a:tcPr marL="5719" marR="5719" marT="5719"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092155263"/>
                  </a:ext>
                </a:extLst>
              </a:tr>
            </a:tbl>
          </a:graphicData>
        </a:graphic>
      </p:graphicFrame>
      <p:grpSp>
        <p:nvGrpSpPr>
          <p:cNvPr id="106" name="Group 105">
            <a:extLst>
              <a:ext uri="{FF2B5EF4-FFF2-40B4-BE49-F238E27FC236}">
                <a16:creationId xmlns:a16="http://schemas.microsoft.com/office/drawing/2014/main" id="{056BC2D8-A978-5864-1821-66F02132276F}"/>
              </a:ext>
            </a:extLst>
          </p:cNvPr>
          <p:cNvGrpSpPr/>
          <p:nvPr/>
        </p:nvGrpSpPr>
        <p:grpSpPr>
          <a:xfrm>
            <a:off x="7326611" y="3136066"/>
            <a:ext cx="280984" cy="236689"/>
            <a:chOff x="1873254" y="4178249"/>
            <a:chExt cx="374645" cy="315586"/>
          </a:xfrm>
        </p:grpSpPr>
        <p:sp>
          <p:nvSpPr>
            <p:cNvPr id="107" name="TextBox 106">
              <a:extLst>
                <a:ext uri="{FF2B5EF4-FFF2-40B4-BE49-F238E27FC236}">
                  <a16:creationId xmlns:a16="http://schemas.microsoft.com/office/drawing/2014/main" id="{4F89212A-BF04-6E9E-D558-86DB2C163B44}"/>
                </a:ext>
              </a:extLst>
            </p:cNvPr>
            <p:cNvSpPr txBox="1"/>
            <p:nvPr/>
          </p:nvSpPr>
          <p:spPr>
            <a:xfrm>
              <a:off x="1873254" y="4232224"/>
              <a:ext cx="374645" cy="261611"/>
            </a:xfrm>
            <a:prstGeom prst="rect">
              <a:avLst/>
            </a:prstGeom>
            <a:noFill/>
            <a:ln w="12700">
              <a:noFill/>
            </a:ln>
          </p:spPr>
          <p:txBody>
            <a:bodyPr wrap="square">
              <a:spAutoFit/>
            </a:bodyPr>
            <a:lstStyle/>
            <a:p>
              <a:pPr algn="ctr" defTabSz="685800" fontAlgn="auto">
                <a:spcBef>
                  <a:spcPts val="0"/>
                </a:spcBef>
                <a:spcAft>
                  <a:spcPts val="0"/>
                </a:spcAft>
                <a:defRPr/>
              </a:pPr>
              <a:r>
                <a:rPr lang="en-US" sz="675">
                  <a:solidFill>
                    <a:srgbClr val="002557"/>
                  </a:solidFill>
                  <a:latin typeface="Arial" panose="020B0604020202020204"/>
                  <a:ea typeface="+mn-ea"/>
                  <a:cs typeface="+mn-cs"/>
                </a:rPr>
                <a:t>36</a:t>
              </a:r>
            </a:p>
          </p:txBody>
        </p:sp>
        <p:cxnSp>
          <p:nvCxnSpPr>
            <p:cNvPr id="108" name="Straight Connector 107">
              <a:extLst>
                <a:ext uri="{FF2B5EF4-FFF2-40B4-BE49-F238E27FC236}">
                  <a16:creationId xmlns:a16="http://schemas.microsoft.com/office/drawing/2014/main" id="{78FEC951-38EA-099F-952E-B2B95A9F47F1}"/>
                </a:ext>
              </a:extLst>
            </p:cNvPr>
            <p:cNvCxnSpPr>
              <a:cxnSpLocks/>
              <a:stCxn id="107" idx="0"/>
            </p:cNvCxnSpPr>
            <p:nvPr/>
          </p:nvCxnSpPr>
          <p:spPr>
            <a:xfrm flipV="1">
              <a:off x="2060577" y="4178249"/>
              <a:ext cx="0" cy="53975"/>
            </a:xfrm>
            <a:prstGeom prst="line">
              <a:avLst/>
            </a:prstGeom>
            <a:ln w="12700">
              <a:solidFill>
                <a:srgbClr val="002557"/>
              </a:solidFill>
            </a:ln>
          </p:spPr>
          <p:style>
            <a:lnRef idx="1">
              <a:schemeClr val="accent1"/>
            </a:lnRef>
            <a:fillRef idx="0">
              <a:schemeClr val="accent1"/>
            </a:fillRef>
            <a:effectRef idx="0">
              <a:schemeClr val="accent1"/>
            </a:effectRef>
            <a:fontRef idx="minor">
              <a:schemeClr val="tx1"/>
            </a:fontRef>
          </p:style>
        </p:cxnSp>
      </p:grpSp>
      <p:cxnSp>
        <p:nvCxnSpPr>
          <p:cNvPr id="109" name="Straight Connector 108">
            <a:extLst>
              <a:ext uri="{FF2B5EF4-FFF2-40B4-BE49-F238E27FC236}">
                <a16:creationId xmlns:a16="http://schemas.microsoft.com/office/drawing/2014/main" id="{BCC7CEB4-0AF9-9749-9570-9E4AF0966C46}"/>
              </a:ext>
            </a:extLst>
          </p:cNvPr>
          <p:cNvCxnSpPr>
            <a:cxnSpLocks/>
          </p:cNvCxnSpPr>
          <p:nvPr/>
        </p:nvCxnSpPr>
        <p:spPr>
          <a:xfrm>
            <a:off x="5442956" y="1541045"/>
            <a:ext cx="0" cy="1576255"/>
          </a:xfrm>
          <a:prstGeom prst="line">
            <a:avLst/>
          </a:prstGeom>
          <a:ln>
            <a:solidFill>
              <a:srgbClr val="002557"/>
            </a:solidFill>
            <a:prstDash val="dash"/>
          </a:ln>
        </p:spPr>
        <p:style>
          <a:lnRef idx="1">
            <a:schemeClr val="dk1"/>
          </a:lnRef>
          <a:fillRef idx="0">
            <a:schemeClr val="dk1"/>
          </a:fillRef>
          <a:effectRef idx="0">
            <a:schemeClr val="dk1"/>
          </a:effectRef>
          <a:fontRef idx="minor">
            <a:schemeClr val="tx1"/>
          </a:fontRef>
        </p:style>
      </p:cxnSp>
      <p:sp>
        <p:nvSpPr>
          <p:cNvPr id="110" name="TextBox 109">
            <a:extLst>
              <a:ext uri="{FF2B5EF4-FFF2-40B4-BE49-F238E27FC236}">
                <a16:creationId xmlns:a16="http://schemas.microsoft.com/office/drawing/2014/main" id="{B251E091-D114-FA9A-E915-70C31D3B3D5B}"/>
              </a:ext>
            </a:extLst>
          </p:cNvPr>
          <p:cNvSpPr txBox="1"/>
          <p:nvPr/>
        </p:nvSpPr>
        <p:spPr>
          <a:xfrm>
            <a:off x="5148275" y="1379322"/>
            <a:ext cx="589361" cy="323165"/>
          </a:xfrm>
          <a:prstGeom prst="rect">
            <a:avLst/>
          </a:prstGeom>
          <a:noFill/>
        </p:spPr>
        <p:txBody>
          <a:bodyPr wrap="square" rtlCol="0">
            <a:spAutoFit/>
          </a:bodyPr>
          <a:lstStyle/>
          <a:p>
            <a:pPr defTabSz="685800" fontAlgn="auto">
              <a:spcBef>
                <a:spcPts val="0"/>
              </a:spcBef>
              <a:spcAft>
                <a:spcPts val="0"/>
              </a:spcAft>
              <a:defRPr/>
            </a:pPr>
            <a:r>
              <a:rPr lang="en-US" sz="750">
                <a:solidFill>
                  <a:srgbClr val="002557"/>
                </a:solidFill>
                <a:latin typeface="Arial" panose="020B0604020202020204"/>
                <a:ea typeface="+mn-ea"/>
                <a:cs typeface="+mn-cs"/>
              </a:rPr>
              <a:t>24 months</a:t>
            </a:r>
          </a:p>
        </p:txBody>
      </p:sp>
      <p:grpSp>
        <p:nvGrpSpPr>
          <p:cNvPr id="111" name="Group 110">
            <a:extLst>
              <a:ext uri="{FF2B5EF4-FFF2-40B4-BE49-F238E27FC236}">
                <a16:creationId xmlns:a16="http://schemas.microsoft.com/office/drawing/2014/main" id="{20FB8362-A313-8014-2D55-61125F483ED4}"/>
              </a:ext>
            </a:extLst>
          </p:cNvPr>
          <p:cNvGrpSpPr/>
          <p:nvPr/>
        </p:nvGrpSpPr>
        <p:grpSpPr>
          <a:xfrm>
            <a:off x="1363309" y="1386170"/>
            <a:ext cx="6075307" cy="1549910"/>
            <a:chOff x="1817745" y="1845052"/>
            <a:chExt cx="8100409" cy="2066546"/>
          </a:xfrm>
        </p:grpSpPr>
        <p:sp>
          <p:nvSpPr>
            <p:cNvPr id="112" name="Freeform 330">
              <a:extLst>
                <a:ext uri="{FF2B5EF4-FFF2-40B4-BE49-F238E27FC236}">
                  <a16:creationId xmlns:a16="http://schemas.microsoft.com/office/drawing/2014/main" id="{CC451F81-38FE-B17A-DD1D-32AF942424B4}"/>
                </a:ext>
              </a:extLst>
            </p:cNvPr>
            <p:cNvSpPr>
              <a:spLocks noChangeAspect="1"/>
            </p:cNvSpPr>
            <p:nvPr/>
          </p:nvSpPr>
          <p:spPr>
            <a:xfrm>
              <a:off x="1817745" y="1845052"/>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3" name="Freeform 331">
              <a:extLst>
                <a:ext uri="{FF2B5EF4-FFF2-40B4-BE49-F238E27FC236}">
                  <a16:creationId xmlns:a16="http://schemas.microsoft.com/office/drawing/2014/main" id="{F9DBBD22-200C-40F9-87FC-74284DDC7ABD}"/>
                </a:ext>
              </a:extLst>
            </p:cNvPr>
            <p:cNvSpPr>
              <a:spLocks noChangeAspect="1"/>
            </p:cNvSpPr>
            <p:nvPr/>
          </p:nvSpPr>
          <p:spPr>
            <a:xfrm>
              <a:off x="2154189" y="1914589"/>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40" y="0"/>
                    <a:pt x="0" y="9328"/>
                    <a:pt x="0" y="20353"/>
                  </a:cubicBezTo>
                  <a:cubicBezTo>
                    <a:pt x="0" y="31377"/>
                    <a:pt x="17540" y="40705"/>
                    <a:pt x="38268" y="40705"/>
                  </a:cubicBezTo>
                  <a:cubicBezTo>
                    <a:pt x="60592"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4" name="Freeform 332">
              <a:extLst>
                <a:ext uri="{FF2B5EF4-FFF2-40B4-BE49-F238E27FC236}">
                  <a16:creationId xmlns:a16="http://schemas.microsoft.com/office/drawing/2014/main" id="{F9F3C21A-68AE-9549-F7D0-BF9E5ED3E9BB}"/>
                </a:ext>
              </a:extLst>
            </p:cNvPr>
            <p:cNvSpPr>
              <a:spLocks noChangeAspect="1"/>
            </p:cNvSpPr>
            <p:nvPr/>
          </p:nvSpPr>
          <p:spPr>
            <a:xfrm>
              <a:off x="2766483" y="2089282"/>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60592"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5" name="Freeform 333">
              <a:extLst>
                <a:ext uri="{FF2B5EF4-FFF2-40B4-BE49-F238E27FC236}">
                  <a16:creationId xmlns:a16="http://schemas.microsoft.com/office/drawing/2014/main" id="{BE84177F-48D4-E023-E8F9-D6BC9F8C18F9}"/>
                </a:ext>
              </a:extLst>
            </p:cNvPr>
            <p:cNvSpPr>
              <a:spLocks noChangeAspect="1"/>
            </p:cNvSpPr>
            <p:nvPr/>
          </p:nvSpPr>
          <p:spPr>
            <a:xfrm>
              <a:off x="2812725" y="2118114"/>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6" name="Freeform 334">
              <a:extLst>
                <a:ext uri="{FF2B5EF4-FFF2-40B4-BE49-F238E27FC236}">
                  <a16:creationId xmlns:a16="http://schemas.microsoft.com/office/drawing/2014/main" id="{E9A810B6-9429-96E4-7E32-E514FAF29B96}"/>
                </a:ext>
              </a:extLst>
            </p:cNvPr>
            <p:cNvSpPr>
              <a:spLocks noChangeAspect="1"/>
            </p:cNvSpPr>
            <p:nvPr/>
          </p:nvSpPr>
          <p:spPr>
            <a:xfrm>
              <a:off x="6295156" y="3351137"/>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7" name="Freeform 335">
              <a:extLst>
                <a:ext uri="{FF2B5EF4-FFF2-40B4-BE49-F238E27FC236}">
                  <a16:creationId xmlns:a16="http://schemas.microsoft.com/office/drawing/2014/main" id="{3D81257A-FDD8-B475-7A43-C72B73DF2D8F}"/>
                </a:ext>
              </a:extLst>
            </p:cNvPr>
            <p:cNvSpPr>
              <a:spLocks noChangeAspect="1"/>
            </p:cNvSpPr>
            <p:nvPr/>
          </p:nvSpPr>
          <p:spPr>
            <a:xfrm>
              <a:off x="6371695" y="336725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39" y="0"/>
                    <a:pt x="0" y="9328"/>
                    <a:pt x="0" y="20352"/>
                  </a:cubicBezTo>
                  <a:cubicBezTo>
                    <a:pt x="0" y="31377"/>
                    <a:pt x="17539" y="40705"/>
                    <a:pt x="38268" y="40705"/>
                  </a:cubicBezTo>
                  <a:cubicBezTo>
                    <a:pt x="58997" y="40705"/>
                    <a:pt x="76537" y="32225"/>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8" name="Freeform 336">
              <a:extLst>
                <a:ext uri="{FF2B5EF4-FFF2-40B4-BE49-F238E27FC236}">
                  <a16:creationId xmlns:a16="http://schemas.microsoft.com/office/drawing/2014/main" id="{6E10848F-7289-2088-74C6-0A0887611B44}"/>
                </a:ext>
              </a:extLst>
            </p:cNvPr>
            <p:cNvSpPr>
              <a:spLocks noChangeAspect="1"/>
            </p:cNvSpPr>
            <p:nvPr/>
          </p:nvSpPr>
          <p:spPr>
            <a:xfrm>
              <a:off x="6417936" y="337573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19" name="Freeform 337">
              <a:extLst>
                <a:ext uri="{FF2B5EF4-FFF2-40B4-BE49-F238E27FC236}">
                  <a16:creationId xmlns:a16="http://schemas.microsoft.com/office/drawing/2014/main" id="{1DF42B42-17F5-EC43-6A40-DB3DCF68EADC}"/>
                </a:ext>
              </a:extLst>
            </p:cNvPr>
            <p:cNvSpPr>
              <a:spLocks noChangeAspect="1"/>
            </p:cNvSpPr>
            <p:nvPr/>
          </p:nvSpPr>
          <p:spPr>
            <a:xfrm>
              <a:off x="6417936" y="337573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0" name="Freeform 338">
              <a:extLst>
                <a:ext uri="{FF2B5EF4-FFF2-40B4-BE49-F238E27FC236}">
                  <a16:creationId xmlns:a16="http://schemas.microsoft.com/office/drawing/2014/main" id="{60880917-D66D-42CE-BBE4-5EAC525CE951}"/>
                </a:ext>
              </a:extLst>
            </p:cNvPr>
            <p:cNvSpPr>
              <a:spLocks noChangeAspect="1"/>
            </p:cNvSpPr>
            <p:nvPr/>
          </p:nvSpPr>
          <p:spPr>
            <a:xfrm>
              <a:off x="6425908" y="337573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1" name="Freeform 339">
              <a:extLst>
                <a:ext uri="{FF2B5EF4-FFF2-40B4-BE49-F238E27FC236}">
                  <a16:creationId xmlns:a16="http://schemas.microsoft.com/office/drawing/2014/main" id="{88E2DF6E-00E4-39AE-8DEB-804D218573F4}"/>
                </a:ext>
              </a:extLst>
            </p:cNvPr>
            <p:cNvSpPr>
              <a:spLocks noChangeAspect="1"/>
            </p:cNvSpPr>
            <p:nvPr/>
          </p:nvSpPr>
          <p:spPr>
            <a:xfrm>
              <a:off x="6433881" y="337573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2" name="Freeform 340">
              <a:extLst>
                <a:ext uri="{FF2B5EF4-FFF2-40B4-BE49-F238E27FC236}">
                  <a16:creationId xmlns:a16="http://schemas.microsoft.com/office/drawing/2014/main" id="{166FF7C8-D1C0-E8CF-9ED5-1030B1D84CD8}"/>
                </a:ext>
              </a:extLst>
            </p:cNvPr>
            <p:cNvSpPr>
              <a:spLocks noChangeAspect="1"/>
            </p:cNvSpPr>
            <p:nvPr/>
          </p:nvSpPr>
          <p:spPr>
            <a:xfrm>
              <a:off x="6433881" y="337573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3" name="Freeform 341">
              <a:extLst>
                <a:ext uri="{FF2B5EF4-FFF2-40B4-BE49-F238E27FC236}">
                  <a16:creationId xmlns:a16="http://schemas.microsoft.com/office/drawing/2014/main" id="{5767CF9F-DDE0-15AD-320F-EA2F7F7539EA}"/>
                </a:ext>
              </a:extLst>
            </p:cNvPr>
            <p:cNvSpPr>
              <a:spLocks noChangeAspect="1"/>
            </p:cNvSpPr>
            <p:nvPr/>
          </p:nvSpPr>
          <p:spPr>
            <a:xfrm>
              <a:off x="6456204" y="3396082"/>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4" name="Freeform 342">
              <a:extLst>
                <a:ext uri="{FF2B5EF4-FFF2-40B4-BE49-F238E27FC236}">
                  <a16:creationId xmlns:a16="http://schemas.microsoft.com/office/drawing/2014/main" id="{BBF4A7C2-94A5-4F5C-D0C6-A745E05F9BAA}"/>
                </a:ext>
              </a:extLst>
            </p:cNvPr>
            <p:cNvSpPr>
              <a:spLocks noChangeAspect="1"/>
            </p:cNvSpPr>
            <p:nvPr/>
          </p:nvSpPr>
          <p:spPr>
            <a:xfrm>
              <a:off x="6478526" y="3404563"/>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5" name="Freeform 343">
              <a:extLst>
                <a:ext uri="{FF2B5EF4-FFF2-40B4-BE49-F238E27FC236}">
                  <a16:creationId xmlns:a16="http://schemas.microsoft.com/office/drawing/2014/main" id="{9B981230-07FC-CCDE-57E0-C61B1A1A8663}"/>
                </a:ext>
              </a:extLst>
            </p:cNvPr>
            <p:cNvSpPr>
              <a:spLocks noChangeAspect="1"/>
            </p:cNvSpPr>
            <p:nvPr/>
          </p:nvSpPr>
          <p:spPr>
            <a:xfrm>
              <a:off x="6486499" y="3412195"/>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6" name="Freeform 344">
              <a:extLst>
                <a:ext uri="{FF2B5EF4-FFF2-40B4-BE49-F238E27FC236}">
                  <a16:creationId xmlns:a16="http://schemas.microsoft.com/office/drawing/2014/main" id="{6CCFA84E-FD9F-F176-9D60-ED102907CF39}"/>
                </a:ext>
              </a:extLst>
            </p:cNvPr>
            <p:cNvSpPr>
              <a:spLocks noChangeAspect="1"/>
            </p:cNvSpPr>
            <p:nvPr/>
          </p:nvSpPr>
          <p:spPr>
            <a:xfrm>
              <a:off x="6502444" y="3424915"/>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39857"/>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7" name="Freeform 345">
              <a:extLst>
                <a:ext uri="{FF2B5EF4-FFF2-40B4-BE49-F238E27FC236}">
                  <a16:creationId xmlns:a16="http://schemas.microsoft.com/office/drawing/2014/main" id="{4BD5E8E9-150D-3403-C221-AA7464925592}"/>
                </a:ext>
              </a:extLst>
            </p:cNvPr>
            <p:cNvSpPr>
              <a:spLocks noChangeAspect="1"/>
            </p:cNvSpPr>
            <p:nvPr/>
          </p:nvSpPr>
          <p:spPr>
            <a:xfrm>
              <a:off x="6524767" y="3424915"/>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58997" y="39857"/>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8" name="Freeform 346">
              <a:extLst>
                <a:ext uri="{FF2B5EF4-FFF2-40B4-BE49-F238E27FC236}">
                  <a16:creationId xmlns:a16="http://schemas.microsoft.com/office/drawing/2014/main" id="{439208C2-BAEE-61B3-0CA9-C35087C9E995}"/>
                </a:ext>
              </a:extLst>
            </p:cNvPr>
            <p:cNvSpPr>
              <a:spLocks noChangeAspect="1"/>
            </p:cNvSpPr>
            <p:nvPr/>
          </p:nvSpPr>
          <p:spPr>
            <a:xfrm>
              <a:off x="6524767" y="3424915"/>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58997" y="39857"/>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29" name="Freeform 347">
              <a:extLst>
                <a:ext uri="{FF2B5EF4-FFF2-40B4-BE49-F238E27FC236}">
                  <a16:creationId xmlns:a16="http://schemas.microsoft.com/office/drawing/2014/main" id="{27CE24CD-2D2A-E061-9728-F5AA45F8CE0E}"/>
                </a:ext>
              </a:extLst>
            </p:cNvPr>
            <p:cNvSpPr>
              <a:spLocks noChangeAspect="1"/>
            </p:cNvSpPr>
            <p:nvPr/>
          </p:nvSpPr>
          <p:spPr>
            <a:xfrm>
              <a:off x="6784675" y="3473253"/>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0" name="Freeform 348">
              <a:extLst>
                <a:ext uri="{FF2B5EF4-FFF2-40B4-BE49-F238E27FC236}">
                  <a16:creationId xmlns:a16="http://schemas.microsoft.com/office/drawing/2014/main" id="{9E52547C-C24D-FA08-4B0D-2BD31B17F118}"/>
                </a:ext>
              </a:extLst>
            </p:cNvPr>
            <p:cNvSpPr>
              <a:spLocks noChangeAspect="1"/>
            </p:cNvSpPr>
            <p:nvPr/>
          </p:nvSpPr>
          <p:spPr>
            <a:xfrm>
              <a:off x="6808593" y="3473253"/>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1" name="Freeform 349">
              <a:extLst>
                <a:ext uri="{FF2B5EF4-FFF2-40B4-BE49-F238E27FC236}">
                  <a16:creationId xmlns:a16="http://schemas.microsoft.com/office/drawing/2014/main" id="{27A5CE0E-226B-71FD-0812-E604FBE437E6}"/>
                </a:ext>
              </a:extLst>
            </p:cNvPr>
            <p:cNvSpPr>
              <a:spLocks noChangeAspect="1"/>
            </p:cNvSpPr>
            <p:nvPr/>
          </p:nvSpPr>
          <p:spPr>
            <a:xfrm>
              <a:off x="6931370" y="3485974"/>
              <a:ext cx="72000" cy="72000"/>
            </a:xfrm>
            <a:custGeom>
              <a:avLst/>
              <a:gdLst>
                <a:gd name="connsiteX0" fmla="*/ 76537 w 76537"/>
                <a:gd name="connsiteY0" fmla="*/ 20352 h 40704"/>
                <a:gd name="connsiteX1" fmla="*/ 38269 w 76537"/>
                <a:gd name="connsiteY1" fmla="*/ 0 h 40704"/>
                <a:gd name="connsiteX2" fmla="*/ 0 w 76537"/>
                <a:gd name="connsiteY2" fmla="*/ 20352 h 40704"/>
                <a:gd name="connsiteX3" fmla="*/ 38269 w 76537"/>
                <a:gd name="connsiteY3" fmla="*/ 40705 h 40704"/>
                <a:gd name="connsiteX4" fmla="*/ 76537 w 76537"/>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4">
                  <a:moveTo>
                    <a:pt x="76537" y="20352"/>
                  </a:moveTo>
                  <a:cubicBezTo>
                    <a:pt x="76537" y="9328"/>
                    <a:pt x="58997" y="0"/>
                    <a:pt x="38269" y="0"/>
                  </a:cubicBezTo>
                  <a:cubicBezTo>
                    <a:pt x="17540" y="0"/>
                    <a:pt x="0" y="9328"/>
                    <a:pt x="0" y="20352"/>
                  </a:cubicBezTo>
                  <a:cubicBezTo>
                    <a:pt x="0" y="31377"/>
                    <a:pt x="17540" y="40705"/>
                    <a:pt x="38269"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2" name="Freeform 350">
              <a:extLst>
                <a:ext uri="{FF2B5EF4-FFF2-40B4-BE49-F238E27FC236}">
                  <a16:creationId xmlns:a16="http://schemas.microsoft.com/office/drawing/2014/main" id="{1DAB4724-7274-8626-E55F-5272FA2C2516}"/>
                </a:ext>
              </a:extLst>
            </p:cNvPr>
            <p:cNvSpPr>
              <a:spLocks noChangeAspect="1"/>
            </p:cNvSpPr>
            <p:nvPr/>
          </p:nvSpPr>
          <p:spPr>
            <a:xfrm>
              <a:off x="7030231" y="3506325"/>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3" name="Freeform 351">
              <a:extLst>
                <a:ext uri="{FF2B5EF4-FFF2-40B4-BE49-F238E27FC236}">
                  <a16:creationId xmlns:a16="http://schemas.microsoft.com/office/drawing/2014/main" id="{468E02F1-9F98-ADB3-7B77-4108315F44A6}"/>
                </a:ext>
              </a:extLst>
            </p:cNvPr>
            <p:cNvSpPr>
              <a:spLocks noChangeAspect="1"/>
            </p:cNvSpPr>
            <p:nvPr/>
          </p:nvSpPr>
          <p:spPr>
            <a:xfrm>
              <a:off x="7060526" y="3506325"/>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4" name="Freeform 352">
              <a:extLst>
                <a:ext uri="{FF2B5EF4-FFF2-40B4-BE49-F238E27FC236}">
                  <a16:creationId xmlns:a16="http://schemas.microsoft.com/office/drawing/2014/main" id="{9418BB96-7A71-443D-A864-D4A6D9D061AF}"/>
                </a:ext>
              </a:extLst>
            </p:cNvPr>
            <p:cNvSpPr>
              <a:spLocks noChangeAspect="1"/>
            </p:cNvSpPr>
            <p:nvPr/>
          </p:nvSpPr>
          <p:spPr>
            <a:xfrm>
              <a:off x="7106767" y="3513957"/>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5" name="Freeform 353">
              <a:extLst>
                <a:ext uri="{FF2B5EF4-FFF2-40B4-BE49-F238E27FC236}">
                  <a16:creationId xmlns:a16="http://schemas.microsoft.com/office/drawing/2014/main" id="{D7197D0F-446A-3FA4-268C-3DC3A0609A49}"/>
                </a:ext>
              </a:extLst>
            </p:cNvPr>
            <p:cNvSpPr>
              <a:spLocks noChangeAspect="1"/>
            </p:cNvSpPr>
            <p:nvPr/>
          </p:nvSpPr>
          <p:spPr>
            <a:xfrm>
              <a:off x="7213601" y="3550422"/>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2225"/>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6" name="Freeform 354">
              <a:extLst>
                <a:ext uri="{FF2B5EF4-FFF2-40B4-BE49-F238E27FC236}">
                  <a16:creationId xmlns:a16="http://schemas.microsoft.com/office/drawing/2014/main" id="{75651CDB-375B-B13C-42A3-2ED63839BE55}"/>
                </a:ext>
              </a:extLst>
            </p:cNvPr>
            <p:cNvSpPr>
              <a:spLocks noChangeAspect="1"/>
            </p:cNvSpPr>
            <p:nvPr/>
          </p:nvSpPr>
          <p:spPr>
            <a:xfrm>
              <a:off x="7267814" y="3550422"/>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2225"/>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7" name="Freeform 355">
              <a:extLst>
                <a:ext uri="{FF2B5EF4-FFF2-40B4-BE49-F238E27FC236}">
                  <a16:creationId xmlns:a16="http://schemas.microsoft.com/office/drawing/2014/main" id="{BBD7AF5B-B437-F83E-986B-CE543288B42D}"/>
                </a:ext>
              </a:extLst>
            </p:cNvPr>
            <p:cNvSpPr>
              <a:spLocks noChangeAspect="1"/>
            </p:cNvSpPr>
            <p:nvPr/>
          </p:nvSpPr>
          <p:spPr>
            <a:xfrm>
              <a:off x="7404943" y="3558902"/>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8" name="Freeform 356">
              <a:extLst>
                <a:ext uri="{FF2B5EF4-FFF2-40B4-BE49-F238E27FC236}">
                  <a16:creationId xmlns:a16="http://schemas.microsoft.com/office/drawing/2014/main" id="{4C557933-9FE1-06BA-68BB-81B4FE8CF268}"/>
                </a:ext>
              </a:extLst>
            </p:cNvPr>
            <p:cNvSpPr>
              <a:spLocks noChangeAspect="1"/>
            </p:cNvSpPr>
            <p:nvPr/>
          </p:nvSpPr>
          <p:spPr>
            <a:xfrm>
              <a:off x="7412916" y="3558902"/>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39" name="Freeform 357">
              <a:extLst>
                <a:ext uri="{FF2B5EF4-FFF2-40B4-BE49-F238E27FC236}">
                  <a16:creationId xmlns:a16="http://schemas.microsoft.com/office/drawing/2014/main" id="{082BA288-2855-5BA6-8F11-7A8EA7294842}"/>
                </a:ext>
              </a:extLst>
            </p:cNvPr>
            <p:cNvSpPr>
              <a:spLocks noChangeAspect="1"/>
            </p:cNvSpPr>
            <p:nvPr/>
          </p:nvSpPr>
          <p:spPr>
            <a:xfrm>
              <a:off x="7420889" y="3570776"/>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2225"/>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0" name="Freeform 358">
              <a:extLst>
                <a:ext uri="{FF2B5EF4-FFF2-40B4-BE49-F238E27FC236}">
                  <a16:creationId xmlns:a16="http://schemas.microsoft.com/office/drawing/2014/main" id="{25E54A0E-E115-3101-A127-40E634A3C927}"/>
                </a:ext>
              </a:extLst>
            </p:cNvPr>
            <p:cNvSpPr>
              <a:spLocks noChangeAspect="1"/>
            </p:cNvSpPr>
            <p:nvPr/>
          </p:nvSpPr>
          <p:spPr>
            <a:xfrm>
              <a:off x="7435238" y="3570776"/>
              <a:ext cx="72000" cy="72000"/>
            </a:xfrm>
            <a:custGeom>
              <a:avLst/>
              <a:gdLst>
                <a:gd name="connsiteX0" fmla="*/ 76537 w 76537"/>
                <a:gd name="connsiteY0" fmla="*/ 20352 h 40704"/>
                <a:gd name="connsiteX1" fmla="*/ 38268 w 76537"/>
                <a:gd name="connsiteY1" fmla="*/ 0 h 40704"/>
                <a:gd name="connsiteX2" fmla="*/ 0 w 76537"/>
                <a:gd name="connsiteY2" fmla="*/ 20352 h 40704"/>
                <a:gd name="connsiteX3" fmla="*/ 38268 w 76537"/>
                <a:gd name="connsiteY3" fmla="*/ 40705 h 40704"/>
                <a:gd name="connsiteX4" fmla="*/ 76537 w 76537"/>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4">
                  <a:moveTo>
                    <a:pt x="76537" y="20352"/>
                  </a:moveTo>
                  <a:cubicBezTo>
                    <a:pt x="76537" y="9328"/>
                    <a:pt x="58997" y="0"/>
                    <a:pt x="38268" y="0"/>
                  </a:cubicBezTo>
                  <a:cubicBezTo>
                    <a:pt x="17540" y="0"/>
                    <a:pt x="0" y="9328"/>
                    <a:pt x="0" y="20352"/>
                  </a:cubicBezTo>
                  <a:cubicBezTo>
                    <a:pt x="0" y="31377"/>
                    <a:pt x="17540" y="40705"/>
                    <a:pt x="38268" y="40705"/>
                  </a:cubicBezTo>
                  <a:cubicBezTo>
                    <a:pt x="60592" y="40705"/>
                    <a:pt x="76537" y="32225"/>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1" name="Freeform 359">
              <a:extLst>
                <a:ext uri="{FF2B5EF4-FFF2-40B4-BE49-F238E27FC236}">
                  <a16:creationId xmlns:a16="http://schemas.microsoft.com/office/drawing/2014/main" id="{D2042164-1BF7-AD07-E91E-3E818D0D42F2}"/>
                </a:ext>
              </a:extLst>
            </p:cNvPr>
            <p:cNvSpPr>
              <a:spLocks noChangeAspect="1"/>
            </p:cNvSpPr>
            <p:nvPr/>
          </p:nvSpPr>
          <p:spPr>
            <a:xfrm>
              <a:off x="7467129" y="3570776"/>
              <a:ext cx="72000" cy="72000"/>
            </a:xfrm>
            <a:custGeom>
              <a:avLst/>
              <a:gdLst>
                <a:gd name="connsiteX0" fmla="*/ 76537 w 76537"/>
                <a:gd name="connsiteY0" fmla="*/ 20352 h 40704"/>
                <a:gd name="connsiteX1" fmla="*/ 38268 w 76537"/>
                <a:gd name="connsiteY1" fmla="*/ 0 h 40704"/>
                <a:gd name="connsiteX2" fmla="*/ 0 w 76537"/>
                <a:gd name="connsiteY2" fmla="*/ 20352 h 40704"/>
                <a:gd name="connsiteX3" fmla="*/ 38268 w 76537"/>
                <a:gd name="connsiteY3" fmla="*/ 40705 h 40704"/>
                <a:gd name="connsiteX4" fmla="*/ 76537 w 76537"/>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2225"/>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2" name="Freeform 360">
              <a:extLst>
                <a:ext uri="{FF2B5EF4-FFF2-40B4-BE49-F238E27FC236}">
                  <a16:creationId xmlns:a16="http://schemas.microsoft.com/office/drawing/2014/main" id="{C6189FA6-7CA3-D9A1-8746-B0AEEC269B7D}"/>
                </a:ext>
              </a:extLst>
            </p:cNvPr>
            <p:cNvSpPr>
              <a:spLocks noChangeAspect="1"/>
            </p:cNvSpPr>
            <p:nvPr/>
          </p:nvSpPr>
          <p:spPr>
            <a:xfrm>
              <a:off x="7658471" y="3624200"/>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3" name="Freeform 361">
              <a:extLst>
                <a:ext uri="{FF2B5EF4-FFF2-40B4-BE49-F238E27FC236}">
                  <a16:creationId xmlns:a16="http://schemas.microsoft.com/office/drawing/2014/main" id="{AF96D34B-A416-70BC-807E-EF3558499638}"/>
                </a:ext>
              </a:extLst>
            </p:cNvPr>
            <p:cNvSpPr>
              <a:spLocks noChangeAspect="1"/>
            </p:cNvSpPr>
            <p:nvPr/>
          </p:nvSpPr>
          <p:spPr>
            <a:xfrm>
              <a:off x="7658471" y="3624200"/>
              <a:ext cx="72000" cy="72000"/>
            </a:xfrm>
            <a:custGeom>
              <a:avLst/>
              <a:gdLst>
                <a:gd name="connsiteX0" fmla="*/ 76537 w 76537"/>
                <a:gd name="connsiteY0" fmla="*/ 20353 h 40705"/>
                <a:gd name="connsiteX1" fmla="*/ 38268 w 76537"/>
                <a:gd name="connsiteY1" fmla="*/ 0 h 40705"/>
                <a:gd name="connsiteX2" fmla="*/ 0 w 76537"/>
                <a:gd name="connsiteY2" fmla="*/ 20353 h 40705"/>
                <a:gd name="connsiteX3" fmla="*/ 38268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8" y="0"/>
                  </a:cubicBezTo>
                  <a:cubicBezTo>
                    <a:pt x="17540" y="0"/>
                    <a:pt x="0" y="9328"/>
                    <a:pt x="0" y="20353"/>
                  </a:cubicBezTo>
                  <a:cubicBezTo>
                    <a:pt x="0" y="31377"/>
                    <a:pt x="17540"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4" name="Freeform 362">
              <a:extLst>
                <a:ext uri="{FF2B5EF4-FFF2-40B4-BE49-F238E27FC236}">
                  <a16:creationId xmlns:a16="http://schemas.microsoft.com/office/drawing/2014/main" id="{D73C91D4-4845-0C25-E8B5-E2B32E678051}"/>
                </a:ext>
              </a:extLst>
            </p:cNvPr>
            <p:cNvSpPr>
              <a:spLocks noChangeAspect="1"/>
            </p:cNvSpPr>
            <p:nvPr/>
          </p:nvSpPr>
          <p:spPr>
            <a:xfrm>
              <a:off x="7680794" y="3624200"/>
              <a:ext cx="72000" cy="72000"/>
            </a:xfrm>
            <a:custGeom>
              <a:avLst/>
              <a:gdLst>
                <a:gd name="connsiteX0" fmla="*/ 76537 w 76537"/>
                <a:gd name="connsiteY0" fmla="*/ 20353 h 40705"/>
                <a:gd name="connsiteX1" fmla="*/ 38269 w 76537"/>
                <a:gd name="connsiteY1" fmla="*/ 0 h 40705"/>
                <a:gd name="connsiteX2" fmla="*/ 0 w 76537"/>
                <a:gd name="connsiteY2" fmla="*/ 20353 h 40705"/>
                <a:gd name="connsiteX3" fmla="*/ 38269 w 76537"/>
                <a:gd name="connsiteY3" fmla="*/ 40705 h 40705"/>
                <a:gd name="connsiteX4" fmla="*/ 76537 w 76537"/>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3"/>
                  </a:moveTo>
                  <a:cubicBezTo>
                    <a:pt x="76537" y="9328"/>
                    <a:pt x="58997" y="0"/>
                    <a:pt x="38269" y="0"/>
                  </a:cubicBezTo>
                  <a:cubicBezTo>
                    <a:pt x="17540" y="0"/>
                    <a:pt x="0" y="9328"/>
                    <a:pt x="0" y="20353"/>
                  </a:cubicBezTo>
                  <a:cubicBezTo>
                    <a:pt x="0" y="31377"/>
                    <a:pt x="17540" y="40705"/>
                    <a:pt x="38269"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5" name="Freeform 363">
              <a:extLst>
                <a:ext uri="{FF2B5EF4-FFF2-40B4-BE49-F238E27FC236}">
                  <a16:creationId xmlns:a16="http://schemas.microsoft.com/office/drawing/2014/main" id="{14209139-618B-BD6B-93D2-E1E2B4E09FD3}"/>
                </a:ext>
              </a:extLst>
            </p:cNvPr>
            <p:cNvSpPr>
              <a:spLocks noChangeAspect="1"/>
            </p:cNvSpPr>
            <p:nvPr/>
          </p:nvSpPr>
          <p:spPr>
            <a:xfrm>
              <a:off x="7703119" y="3624200"/>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39" y="0"/>
                    <a:pt x="0" y="9328"/>
                    <a:pt x="0" y="20353"/>
                  </a:cubicBezTo>
                  <a:cubicBezTo>
                    <a:pt x="0" y="31377"/>
                    <a:pt x="17539" y="40705"/>
                    <a:pt x="38268" y="40705"/>
                  </a:cubicBezTo>
                  <a:cubicBezTo>
                    <a:pt x="60592"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6" name="Freeform 364">
              <a:extLst>
                <a:ext uri="{FF2B5EF4-FFF2-40B4-BE49-F238E27FC236}">
                  <a16:creationId xmlns:a16="http://schemas.microsoft.com/office/drawing/2014/main" id="{246B8058-E5D6-9855-0073-F732EA31A95C}"/>
                </a:ext>
              </a:extLst>
            </p:cNvPr>
            <p:cNvSpPr>
              <a:spLocks noChangeAspect="1"/>
            </p:cNvSpPr>
            <p:nvPr/>
          </p:nvSpPr>
          <p:spPr>
            <a:xfrm>
              <a:off x="7727037" y="3624200"/>
              <a:ext cx="72000" cy="72000"/>
            </a:xfrm>
            <a:custGeom>
              <a:avLst/>
              <a:gdLst>
                <a:gd name="connsiteX0" fmla="*/ 76537 w 76536"/>
                <a:gd name="connsiteY0" fmla="*/ 20353 h 40705"/>
                <a:gd name="connsiteX1" fmla="*/ 38268 w 76536"/>
                <a:gd name="connsiteY1" fmla="*/ 0 h 40705"/>
                <a:gd name="connsiteX2" fmla="*/ 0 w 76536"/>
                <a:gd name="connsiteY2" fmla="*/ 20353 h 40705"/>
                <a:gd name="connsiteX3" fmla="*/ 38268 w 76536"/>
                <a:gd name="connsiteY3" fmla="*/ 40705 h 40705"/>
                <a:gd name="connsiteX4" fmla="*/ 76537 w 76536"/>
                <a:gd name="connsiteY4" fmla="*/ 20353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3"/>
                  </a:moveTo>
                  <a:cubicBezTo>
                    <a:pt x="76537" y="9328"/>
                    <a:pt x="58997" y="0"/>
                    <a:pt x="38268" y="0"/>
                  </a:cubicBezTo>
                  <a:cubicBezTo>
                    <a:pt x="17539" y="0"/>
                    <a:pt x="0" y="9328"/>
                    <a:pt x="0" y="20353"/>
                  </a:cubicBezTo>
                  <a:cubicBezTo>
                    <a:pt x="0" y="31377"/>
                    <a:pt x="17539" y="40705"/>
                    <a:pt x="38268" y="40705"/>
                  </a:cubicBezTo>
                  <a:cubicBezTo>
                    <a:pt x="58997" y="40705"/>
                    <a:pt x="76537" y="31377"/>
                    <a:pt x="76537"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7" name="Freeform 365">
              <a:extLst>
                <a:ext uri="{FF2B5EF4-FFF2-40B4-BE49-F238E27FC236}">
                  <a16:creationId xmlns:a16="http://schemas.microsoft.com/office/drawing/2014/main" id="{87F8BCB6-60F1-CAEF-0C07-568C6BF7A761}"/>
                </a:ext>
              </a:extLst>
            </p:cNvPr>
            <p:cNvSpPr>
              <a:spLocks noChangeAspect="1"/>
            </p:cNvSpPr>
            <p:nvPr/>
          </p:nvSpPr>
          <p:spPr>
            <a:xfrm>
              <a:off x="7978971" y="3681019"/>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8" name="Freeform 366">
              <a:extLst>
                <a:ext uri="{FF2B5EF4-FFF2-40B4-BE49-F238E27FC236}">
                  <a16:creationId xmlns:a16="http://schemas.microsoft.com/office/drawing/2014/main" id="{FD71CBFC-CA0F-4FED-B2FF-7315A49A147E}"/>
                </a:ext>
              </a:extLst>
            </p:cNvPr>
            <p:cNvSpPr>
              <a:spLocks noChangeAspect="1"/>
            </p:cNvSpPr>
            <p:nvPr/>
          </p:nvSpPr>
          <p:spPr>
            <a:xfrm>
              <a:off x="8025211" y="3697130"/>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49" name="Freeform 367">
              <a:extLst>
                <a:ext uri="{FF2B5EF4-FFF2-40B4-BE49-F238E27FC236}">
                  <a16:creationId xmlns:a16="http://schemas.microsoft.com/office/drawing/2014/main" id="{632996B0-6F72-9E14-CA25-7F0E0CA1B804}"/>
                </a:ext>
              </a:extLst>
            </p:cNvPr>
            <p:cNvSpPr>
              <a:spLocks noChangeAspect="1"/>
            </p:cNvSpPr>
            <p:nvPr/>
          </p:nvSpPr>
          <p:spPr>
            <a:xfrm>
              <a:off x="8093776" y="3697130"/>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0" name="Freeform 369">
              <a:extLst>
                <a:ext uri="{FF2B5EF4-FFF2-40B4-BE49-F238E27FC236}">
                  <a16:creationId xmlns:a16="http://schemas.microsoft.com/office/drawing/2014/main" id="{A3DDD465-95B5-4F6F-0B24-EE85EE02B222}"/>
                </a:ext>
              </a:extLst>
            </p:cNvPr>
            <p:cNvSpPr>
              <a:spLocks noChangeAspect="1"/>
            </p:cNvSpPr>
            <p:nvPr/>
          </p:nvSpPr>
          <p:spPr>
            <a:xfrm>
              <a:off x="8270767" y="3730204"/>
              <a:ext cx="72000" cy="72000"/>
            </a:xfrm>
            <a:custGeom>
              <a:avLst/>
              <a:gdLst>
                <a:gd name="connsiteX0" fmla="*/ 76537 w 76537"/>
                <a:gd name="connsiteY0" fmla="*/ 20353 h 20352"/>
                <a:gd name="connsiteX1" fmla="*/ 38269 w 76537"/>
                <a:gd name="connsiteY1" fmla="*/ 0 h 20352"/>
                <a:gd name="connsiteX2" fmla="*/ 0 w 76537"/>
                <a:gd name="connsiteY2" fmla="*/ 20353 h 20352"/>
              </a:gdLst>
              <a:ahLst/>
              <a:cxnLst>
                <a:cxn ang="0">
                  <a:pos x="connsiteX0" y="connsiteY0"/>
                </a:cxn>
                <a:cxn ang="0">
                  <a:pos x="connsiteX1" y="connsiteY1"/>
                </a:cxn>
                <a:cxn ang="0">
                  <a:pos x="connsiteX2" y="connsiteY2"/>
                </a:cxn>
              </a:cxnLst>
              <a:rect l="l" t="t" r="r" b="b"/>
              <a:pathLst>
                <a:path w="76537" h="20352">
                  <a:moveTo>
                    <a:pt x="76537" y="20353"/>
                  </a:moveTo>
                  <a:cubicBezTo>
                    <a:pt x="76537" y="9328"/>
                    <a:pt x="58997" y="0"/>
                    <a:pt x="38269" y="0"/>
                  </a:cubicBezTo>
                  <a:cubicBezTo>
                    <a:pt x="17540" y="0"/>
                    <a:pt x="0" y="9328"/>
                    <a:pt x="0"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1" name="Freeform 370">
              <a:extLst>
                <a:ext uri="{FF2B5EF4-FFF2-40B4-BE49-F238E27FC236}">
                  <a16:creationId xmlns:a16="http://schemas.microsoft.com/office/drawing/2014/main" id="{44B544EC-E76F-0331-1F71-D168721FD2E5}"/>
                </a:ext>
              </a:extLst>
            </p:cNvPr>
            <p:cNvSpPr>
              <a:spLocks noChangeAspect="1"/>
            </p:cNvSpPr>
            <p:nvPr/>
          </p:nvSpPr>
          <p:spPr>
            <a:xfrm>
              <a:off x="8301064" y="3730204"/>
              <a:ext cx="72000" cy="72000"/>
            </a:xfrm>
            <a:custGeom>
              <a:avLst/>
              <a:gdLst>
                <a:gd name="connsiteX0" fmla="*/ 76537 w 76536"/>
                <a:gd name="connsiteY0" fmla="*/ 20353 h 20352"/>
                <a:gd name="connsiteX1" fmla="*/ 38268 w 76536"/>
                <a:gd name="connsiteY1" fmla="*/ 0 h 20352"/>
                <a:gd name="connsiteX2" fmla="*/ 0 w 76536"/>
                <a:gd name="connsiteY2" fmla="*/ 20353 h 20352"/>
              </a:gdLst>
              <a:ahLst/>
              <a:cxnLst>
                <a:cxn ang="0">
                  <a:pos x="connsiteX0" y="connsiteY0"/>
                </a:cxn>
                <a:cxn ang="0">
                  <a:pos x="connsiteX1" y="connsiteY1"/>
                </a:cxn>
                <a:cxn ang="0">
                  <a:pos x="connsiteX2" y="connsiteY2"/>
                </a:cxn>
              </a:cxnLst>
              <a:rect l="l" t="t" r="r" b="b"/>
              <a:pathLst>
                <a:path w="76536" h="20352">
                  <a:moveTo>
                    <a:pt x="76537" y="20353"/>
                  </a:moveTo>
                  <a:cubicBezTo>
                    <a:pt x="76537" y="9328"/>
                    <a:pt x="58997" y="0"/>
                    <a:pt x="38268" y="0"/>
                  </a:cubicBezTo>
                  <a:cubicBezTo>
                    <a:pt x="17539" y="0"/>
                    <a:pt x="0" y="9328"/>
                    <a:pt x="0"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2" name="Freeform 371">
              <a:extLst>
                <a:ext uri="{FF2B5EF4-FFF2-40B4-BE49-F238E27FC236}">
                  <a16:creationId xmlns:a16="http://schemas.microsoft.com/office/drawing/2014/main" id="{83C3B8C1-D184-A92F-ACB5-79D200EFF8E9}"/>
                </a:ext>
              </a:extLst>
            </p:cNvPr>
            <p:cNvSpPr>
              <a:spLocks noChangeAspect="1"/>
            </p:cNvSpPr>
            <p:nvPr/>
          </p:nvSpPr>
          <p:spPr>
            <a:xfrm>
              <a:off x="8353683" y="3730204"/>
              <a:ext cx="72000" cy="72000"/>
            </a:xfrm>
            <a:custGeom>
              <a:avLst/>
              <a:gdLst>
                <a:gd name="connsiteX0" fmla="*/ 76537 w 76536"/>
                <a:gd name="connsiteY0" fmla="*/ 20353 h 20352"/>
                <a:gd name="connsiteX1" fmla="*/ 38268 w 76536"/>
                <a:gd name="connsiteY1" fmla="*/ 0 h 20352"/>
                <a:gd name="connsiteX2" fmla="*/ 0 w 76536"/>
                <a:gd name="connsiteY2" fmla="*/ 20353 h 20352"/>
              </a:gdLst>
              <a:ahLst/>
              <a:cxnLst>
                <a:cxn ang="0">
                  <a:pos x="connsiteX0" y="connsiteY0"/>
                </a:cxn>
                <a:cxn ang="0">
                  <a:pos x="connsiteX1" y="connsiteY1"/>
                </a:cxn>
                <a:cxn ang="0">
                  <a:pos x="connsiteX2" y="connsiteY2"/>
                </a:cxn>
              </a:cxnLst>
              <a:rect l="l" t="t" r="r" b="b"/>
              <a:pathLst>
                <a:path w="76536" h="20352">
                  <a:moveTo>
                    <a:pt x="76537" y="20353"/>
                  </a:moveTo>
                  <a:cubicBezTo>
                    <a:pt x="76537" y="9328"/>
                    <a:pt x="58997" y="0"/>
                    <a:pt x="38268" y="0"/>
                  </a:cubicBezTo>
                  <a:cubicBezTo>
                    <a:pt x="17540" y="0"/>
                    <a:pt x="0" y="9328"/>
                    <a:pt x="0"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3" name="Freeform 372">
              <a:extLst>
                <a:ext uri="{FF2B5EF4-FFF2-40B4-BE49-F238E27FC236}">
                  <a16:creationId xmlns:a16="http://schemas.microsoft.com/office/drawing/2014/main" id="{63C24AF5-B722-0AC2-C358-0416AD2A2049}"/>
                </a:ext>
              </a:extLst>
            </p:cNvPr>
            <p:cNvSpPr>
              <a:spLocks noChangeAspect="1"/>
            </p:cNvSpPr>
            <p:nvPr/>
          </p:nvSpPr>
          <p:spPr>
            <a:xfrm>
              <a:off x="8446164" y="3730204"/>
              <a:ext cx="72000" cy="72000"/>
            </a:xfrm>
            <a:custGeom>
              <a:avLst/>
              <a:gdLst>
                <a:gd name="connsiteX0" fmla="*/ 76537 w 76537"/>
                <a:gd name="connsiteY0" fmla="*/ 20353 h 20352"/>
                <a:gd name="connsiteX1" fmla="*/ 38269 w 76537"/>
                <a:gd name="connsiteY1" fmla="*/ 0 h 20352"/>
                <a:gd name="connsiteX2" fmla="*/ 0 w 76537"/>
                <a:gd name="connsiteY2" fmla="*/ 20353 h 20352"/>
              </a:gdLst>
              <a:ahLst/>
              <a:cxnLst>
                <a:cxn ang="0">
                  <a:pos x="connsiteX0" y="connsiteY0"/>
                </a:cxn>
                <a:cxn ang="0">
                  <a:pos x="connsiteX1" y="connsiteY1"/>
                </a:cxn>
                <a:cxn ang="0">
                  <a:pos x="connsiteX2" y="connsiteY2"/>
                </a:cxn>
              </a:cxnLst>
              <a:rect l="l" t="t" r="r" b="b"/>
              <a:pathLst>
                <a:path w="76537" h="20352">
                  <a:moveTo>
                    <a:pt x="76537" y="20353"/>
                  </a:moveTo>
                  <a:cubicBezTo>
                    <a:pt x="76537" y="9328"/>
                    <a:pt x="58997" y="0"/>
                    <a:pt x="38269" y="0"/>
                  </a:cubicBezTo>
                  <a:cubicBezTo>
                    <a:pt x="17540" y="0"/>
                    <a:pt x="0" y="9328"/>
                    <a:pt x="0"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4" name="Freeform 373">
              <a:extLst>
                <a:ext uri="{FF2B5EF4-FFF2-40B4-BE49-F238E27FC236}">
                  <a16:creationId xmlns:a16="http://schemas.microsoft.com/office/drawing/2014/main" id="{96B2D45A-7657-3397-C0C6-58CFF780F10B}"/>
                </a:ext>
              </a:extLst>
            </p:cNvPr>
            <p:cNvSpPr>
              <a:spLocks noChangeAspect="1"/>
            </p:cNvSpPr>
            <p:nvPr/>
          </p:nvSpPr>
          <p:spPr>
            <a:xfrm>
              <a:off x="8476461" y="3730204"/>
              <a:ext cx="72000" cy="72000"/>
            </a:xfrm>
            <a:custGeom>
              <a:avLst/>
              <a:gdLst>
                <a:gd name="connsiteX0" fmla="*/ 76537 w 76536"/>
                <a:gd name="connsiteY0" fmla="*/ 20353 h 20352"/>
                <a:gd name="connsiteX1" fmla="*/ 38268 w 76536"/>
                <a:gd name="connsiteY1" fmla="*/ 0 h 20352"/>
                <a:gd name="connsiteX2" fmla="*/ 0 w 76536"/>
                <a:gd name="connsiteY2" fmla="*/ 20353 h 20352"/>
              </a:gdLst>
              <a:ahLst/>
              <a:cxnLst>
                <a:cxn ang="0">
                  <a:pos x="connsiteX0" y="connsiteY0"/>
                </a:cxn>
                <a:cxn ang="0">
                  <a:pos x="connsiteX1" y="connsiteY1"/>
                </a:cxn>
                <a:cxn ang="0">
                  <a:pos x="connsiteX2" y="connsiteY2"/>
                </a:cxn>
              </a:cxnLst>
              <a:rect l="l" t="t" r="r" b="b"/>
              <a:pathLst>
                <a:path w="76536" h="20352">
                  <a:moveTo>
                    <a:pt x="76537" y="20353"/>
                  </a:moveTo>
                  <a:cubicBezTo>
                    <a:pt x="76537" y="9328"/>
                    <a:pt x="58997" y="0"/>
                    <a:pt x="38268" y="0"/>
                  </a:cubicBezTo>
                  <a:cubicBezTo>
                    <a:pt x="17539" y="0"/>
                    <a:pt x="0" y="9328"/>
                    <a:pt x="0" y="20353"/>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5" name="Freeform 374">
              <a:extLst>
                <a:ext uri="{FF2B5EF4-FFF2-40B4-BE49-F238E27FC236}">
                  <a16:creationId xmlns:a16="http://schemas.microsoft.com/office/drawing/2014/main" id="{D9452EEA-9A24-7486-FF63-9A31EE8C81D2}"/>
                </a:ext>
              </a:extLst>
            </p:cNvPr>
            <p:cNvSpPr>
              <a:spLocks noChangeAspect="1"/>
            </p:cNvSpPr>
            <p:nvPr/>
          </p:nvSpPr>
          <p:spPr>
            <a:xfrm>
              <a:off x="8951628" y="3750555"/>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6" name="Freeform 375">
              <a:extLst>
                <a:ext uri="{FF2B5EF4-FFF2-40B4-BE49-F238E27FC236}">
                  <a16:creationId xmlns:a16="http://schemas.microsoft.com/office/drawing/2014/main" id="{D7774C7B-5778-905F-3EA3-445EB70851F1}"/>
                </a:ext>
              </a:extLst>
            </p:cNvPr>
            <p:cNvSpPr>
              <a:spLocks noChangeAspect="1"/>
            </p:cNvSpPr>
            <p:nvPr/>
          </p:nvSpPr>
          <p:spPr>
            <a:xfrm>
              <a:off x="9112675" y="3750555"/>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7" name="Freeform 376">
              <a:extLst>
                <a:ext uri="{FF2B5EF4-FFF2-40B4-BE49-F238E27FC236}">
                  <a16:creationId xmlns:a16="http://schemas.microsoft.com/office/drawing/2014/main" id="{FB188C6D-0770-57B3-ACAB-EF3993BE5EF3}"/>
                </a:ext>
              </a:extLst>
            </p:cNvPr>
            <p:cNvSpPr>
              <a:spLocks noChangeAspect="1"/>
            </p:cNvSpPr>
            <p:nvPr/>
          </p:nvSpPr>
          <p:spPr>
            <a:xfrm>
              <a:off x="9134998" y="3750555"/>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8" name="Freeform 377">
              <a:extLst>
                <a:ext uri="{FF2B5EF4-FFF2-40B4-BE49-F238E27FC236}">
                  <a16:creationId xmlns:a16="http://schemas.microsoft.com/office/drawing/2014/main" id="{CE1E58A4-84FC-CAB8-E0FB-A8328CE12026}"/>
                </a:ext>
              </a:extLst>
            </p:cNvPr>
            <p:cNvSpPr>
              <a:spLocks noChangeAspect="1"/>
            </p:cNvSpPr>
            <p:nvPr/>
          </p:nvSpPr>
          <p:spPr>
            <a:xfrm>
              <a:off x="9181238" y="3750555"/>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59" name="Freeform 378">
              <a:extLst>
                <a:ext uri="{FF2B5EF4-FFF2-40B4-BE49-F238E27FC236}">
                  <a16:creationId xmlns:a16="http://schemas.microsoft.com/office/drawing/2014/main" id="{79E01A1D-23E3-3205-F591-3C982C63AE2B}"/>
                </a:ext>
              </a:extLst>
            </p:cNvPr>
            <p:cNvSpPr>
              <a:spLocks noChangeAspect="1"/>
            </p:cNvSpPr>
            <p:nvPr/>
          </p:nvSpPr>
          <p:spPr>
            <a:xfrm>
              <a:off x="9249803" y="3778541"/>
              <a:ext cx="72000" cy="72000"/>
            </a:xfrm>
            <a:custGeom>
              <a:avLst/>
              <a:gdLst>
                <a:gd name="connsiteX0" fmla="*/ 76537 w 76536"/>
                <a:gd name="connsiteY0" fmla="*/ 20352 h 40704"/>
                <a:gd name="connsiteX1" fmla="*/ 38268 w 76536"/>
                <a:gd name="connsiteY1" fmla="*/ 0 h 40704"/>
                <a:gd name="connsiteX2" fmla="*/ 0 w 76536"/>
                <a:gd name="connsiteY2" fmla="*/ 20352 h 40704"/>
                <a:gd name="connsiteX3" fmla="*/ 38268 w 76536"/>
                <a:gd name="connsiteY3" fmla="*/ 40705 h 40704"/>
                <a:gd name="connsiteX4" fmla="*/ 76537 w 76536"/>
                <a:gd name="connsiteY4" fmla="*/ 20352 h 4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4">
                  <a:moveTo>
                    <a:pt x="76537" y="20352"/>
                  </a:moveTo>
                  <a:cubicBezTo>
                    <a:pt x="76537" y="9328"/>
                    <a:pt x="58997" y="0"/>
                    <a:pt x="38268" y="0"/>
                  </a:cubicBezTo>
                  <a:cubicBezTo>
                    <a:pt x="17539" y="0"/>
                    <a:pt x="0" y="9328"/>
                    <a:pt x="0" y="20352"/>
                  </a:cubicBezTo>
                  <a:cubicBezTo>
                    <a:pt x="0" y="31377"/>
                    <a:pt x="17539"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0" name="Freeform 379">
              <a:extLst>
                <a:ext uri="{FF2B5EF4-FFF2-40B4-BE49-F238E27FC236}">
                  <a16:creationId xmlns:a16="http://schemas.microsoft.com/office/drawing/2014/main" id="{D8139165-D56A-2B51-EDE7-1E3F1FAB3439}"/>
                </a:ext>
              </a:extLst>
            </p:cNvPr>
            <p:cNvSpPr>
              <a:spLocks noChangeAspect="1"/>
            </p:cNvSpPr>
            <p:nvPr/>
          </p:nvSpPr>
          <p:spPr>
            <a:xfrm>
              <a:off x="9356635" y="3839598"/>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1" name="Freeform 380">
              <a:extLst>
                <a:ext uri="{FF2B5EF4-FFF2-40B4-BE49-F238E27FC236}">
                  <a16:creationId xmlns:a16="http://schemas.microsoft.com/office/drawing/2014/main" id="{DBF8541F-755B-F30A-E530-F772DDB0B941}"/>
                </a:ext>
              </a:extLst>
            </p:cNvPr>
            <p:cNvSpPr>
              <a:spLocks noChangeAspect="1"/>
            </p:cNvSpPr>
            <p:nvPr/>
          </p:nvSpPr>
          <p:spPr>
            <a:xfrm>
              <a:off x="9441146"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2" name="Freeform 381">
              <a:extLst>
                <a:ext uri="{FF2B5EF4-FFF2-40B4-BE49-F238E27FC236}">
                  <a16:creationId xmlns:a16="http://schemas.microsoft.com/office/drawing/2014/main" id="{2FDA9DC9-7012-2095-584C-5089521FB4F2}"/>
                </a:ext>
              </a:extLst>
            </p:cNvPr>
            <p:cNvSpPr>
              <a:spLocks noChangeAspect="1"/>
            </p:cNvSpPr>
            <p:nvPr/>
          </p:nvSpPr>
          <p:spPr>
            <a:xfrm>
              <a:off x="9509710"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3" name="Freeform 382">
              <a:extLst>
                <a:ext uri="{FF2B5EF4-FFF2-40B4-BE49-F238E27FC236}">
                  <a16:creationId xmlns:a16="http://schemas.microsoft.com/office/drawing/2014/main" id="{CD61F7CC-C2B3-26DF-9769-4F3485C026E7}"/>
                </a:ext>
              </a:extLst>
            </p:cNvPr>
            <p:cNvSpPr>
              <a:spLocks noChangeAspect="1"/>
            </p:cNvSpPr>
            <p:nvPr/>
          </p:nvSpPr>
          <p:spPr>
            <a:xfrm>
              <a:off x="9616543"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4" name="Freeform 383">
              <a:extLst>
                <a:ext uri="{FF2B5EF4-FFF2-40B4-BE49-F238E27FC236}">
                  <a16:creationId xmlns:a16="http://schemas.microsoft.com/office/drawing/2014/main" id="{B4A24FA2-6497-6E5B-B536-DA801F9E4665}"/>
                </a:ext>
              </a:extLst>
            </p:cNvPr>
            <p:cNvSpPr>
              <a:spLocks noChangeAspect="1"/>
            </p:cNvSpPr>
            <p:nvPr/>
          </p:nvSpPr>
          <p:spPr>
            <a:xfrm>
              <a:off x="9616543"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5" name="Freeform 384">
              <a:extLst>
                <a:ext uri="{FF2B5EF4-FFF2-40B4-BE49-F238E27FC236}">
                  <a16:creationId xmlns:a16="http://schemas.microsoft.com/office/drawing/2014/main" id="{C2957B46-06EA-EE2F-1A3B-22C625286522}"/>
                </a:ext>
              </a:extLst>
            </p:cNvPr>
            <p:cNvSpPr>
              <a:spLocks noChangeAspect="1"/>
            </p:cNvSpPr>
            <p:nvPr/>
          </p:nvSpPr>
          <p:spPr>
            <a:xfrm>
              <a:off x="9640461"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58997"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6" name="Freeform 385">
              <a:extLst>
                <a:ext uri="{FF2B5EF4-FFF2-40B4-BE49-F238E27FC236}">
                  <a16:creationId xmlns:a16="http://schemas.microsoft.com/office/drawing/2014/main" id="{54CBA6AA-D405-D549-ED5F-8DFD3A37ECB1}"/>
                </a:ext>
              </a:extLst>
            </p:cNvPr>
            <p:cNvSpPr>
              <a:spLocks noChangeAspect="1"/>
            </p:cNvSpPr>
            <p:nvPr/>
          </p:nvSpPr>
          <p:spPr>
            <a:xfrm>
              <a:off x="9731347" y="3839598"/>
              <a:ext cx="72000" cy="72000"/>
            </a:xfrm>
            <a:custGeom>
              <a:avLst/>
              <a:gdLst>
                <a:gd name="connsiteX0" fmla="*/ 76537 w 76537"/>
                <a:gd name="connsiteY0" fmla="*/ 20352 h 40705"/>
                <a:gd name="connsiteX1" fmla="*/ 38268 w 76537"/>
                <a:gd name="connsiteY1" fmla="*/ 0 h 40705"/>
                <a:gd name="connsiteX2" fmla="*/ 0 w 76537"/>
                <a:gd name="connsiteY2" fmla="*/ 20352 h 40705"/>
                <a:gd name="connsiteX3" fmla="*/ 38268 w 76537"/>
                <a:gd name="connsiteY3" fmla="*/ 40705 h 40705"/>
                <a:gd name="connsiteX4" fmla="*/ 76537 w 76537"/>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7" h="40705">
                  <a:moveTo>
                    <a:pt x="76537" y="20352"/>
                  </a:moveTo>
                  <a:cubicBezTo>
                    <a:pt x="76537" y="9328"/>
                    <a:pt x="58997" y="0"/>
                    <a:pt x="38268" y="0"/>
                  </a:cubicBezTo>
                  <a:cubicBezTo>
                    <a:pt x="17540" y="0"/>
                    <a:pt x="0" y="9328"/>
                    <a:pt x="0" y="20352"/>
                  </a:cubicBezTo>
                  <a:cubicBezTo>
                    <a:pt x="0" y="31377"/>
                    <a:pt x="17540"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7" name="Freeform 386">
              <a:extLst>
                <a:ext uri="{FF2B5EF4-FFF2-40B4-BE49-F238E27FC236}">
                  <a16:creationId xmlns:a16="http://schemas.microsoft.com/office/drawing/2014/main" id="{D2AFD5A9-AAB6-5F6C-470C-9DA239653DD7}"/>
                </a:ext>
              </a:extLst>
            </p:cNvPr>
            <p:cNvSpPr>
              <a:spLocks noChangeAspect="1"/>
            </p:cNvSpPr>
            <p:nvPr/>
          </p:nvSpPr>
          <p:spPr>
            <a:xfrm>
              <a:off x="9807885"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8" name="Freeform 387">
              <a:extLst>
                <a:ext uri="{FF2B5EF4-FFF2-40B4-BE49-F238E27FC236}">
                  <a16:creationId xmlns:a16="http://schemas.microsoft.com/office/drawing/2014/main" id="{E75538C1-757D-B134-87B3-169486DD3921}"/>
                </a:ext>
              </a:extLst>
            </p:cNvPr>
            <p:cNvSpPr>
              <a:spLocks noChangeAspect="1"/>
            </p:cNvSpPr>
            <p:nvPr/>
          </p:nvSpPr>
          <p:spPr>
            <a:xfrm>
              <a:off x="9846154" y="3839598"/>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40" y="0"/>
                    <a:pt x="0" y="9328"/>
                    <a:pt x="0" y="20352"/>
                  </a:cubicBezTo>
                  <a:cubicBezTo>
                    <a:pt x="0" y="31377"/>
                    <a:pt x="17540"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69" name="Freeform 398">
              <a:extLst>
                <a:ext uri="{FF2B5EF4-FFF2-40B4-BE49-F238E27FC236}">
                  <a16:creationId xmlns:a16="http://schemas.microsoft.com/office/drawing/2014/main" id="{E3C462E8-DF77-45C0-CBAD-9CA32D7736BC}"/>
                </a:ext>
              </a:extLst>
            </p:cNvPr>
            <p:cNvSpPr>
              <a:spLocks noChangeAspect="1"/>
            </p:cNvSpPr>
            <p:nvPr/>
          </p:nvSpPr>
          <p:spPr>
            <a:xfrm>
              <a:off x="8157416" y="3740673"/>
              <a:ext cx="72000" cy="72000"/>
            </a:xfrm>
            <a:custGeom>
              <a:avLst/>
              <a:gdLst>
                <a:gd name="connsiteX0" fmla="*/ 76537 w 76536"/>
                <a:gd name="connsiteY0" fmla="*/ 20352 h 40705"/>
                <a:gd name="connsiteX1" fmla="*/ 38268 w 76536"/>
                <a:gd name="connsiteY1" fmla="*/ 0 h 40705"/>
                <a:gd name="connsiteX2" fmla="*/ 0 w 76536"/>
                <a:gd name="connsiteY2" fmla="*/ 20352 h 40705"/>
                <a:gd name="connsiteX3" fmla="*/ 38268 w 76536"/>
                <a:gd name="connsiteY3" fmla="*/ 40705 h 40705"/>
                <a:gd name="connsiteX4" fmla="*/ 76537 w 76536"/>
                <a:gd name="connsiteY4" fmla="*/ 20352 h 40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36" h="40705">
                  <a:moveTo>
                    <a:pt x="76537" y="20352"/>
                  </a:moveTo>
                  <a:cubicBezTo>
                    <a:pt x="76537" y="9328"/>
                    <a:pt x="58997" y="0"/>
                    <a:pt x="38268" y="0"/>
                  </a:cubicBezTo>
                  <a:cubicBezTo>
                    <a:pt x="17539" y="0"/>
                    <a:pt x="0" y="9328"/>
                    <a:pt x="0" y="20352"/>
                  </a:cubicBezTo>
                  <a:cubicBezTo>
                    <a:pt x="0" y="31377"/>
                    <a:pt x="17539" y="40705"/>
                    <a:pt x="38268" y="40705"/>
                  </a:cubicBezTo>
                  <a:cubicBezTo>
                    <a:pt x="60592" y="40705"/>
                    <a:pt x="76537" y="31377"/>
                    <a:pt x="76537" y="20352"/>
                  </a:cubicBezTo>
                </a:path>
              </a:pathLst>
            </a:custGeom>
            <a:solidFill>
              <a:srgbClr val="34B4A7"/>
            </a:solidFill>
            <a:ln w="3825" cap="sq">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grpSp>
        <p:nvGrpSpPr>
          <p:cNvPr id="170" name="Graphic 7">
            <a:extLst>
              <a:ext uri="{FF2B5EF4-FFF2-40B4-BE49-F238E27FC236}">
                <a16:creationId xmlns:a16="http://schemas.microsoft.com/office/drawing/2014/main" id="{65D7B900-4343-688A-C24E-FC02A1029056}"/>
              </a:ext>
            </a:extLst>
          </p:cNvPr>
          <p:cNvGrpSpPr/>
          <p:nvPr/>
        </p:nvGrpSpPr>
        <p:grpSpPr>
          <a:xfrm>
            <a:off x="1386031" y="1418456"/>
            <a:ext cx="6162421" cy="1719151"/>
            <a:chOff x="1848041" y="1888100"/>
            <a:chExt cx="8216561" cy="2292201"/>
          </a:xfrm>
          <a:noFill/>
        </p:grpSpPr>
        <p:sp>
          <p:nvSpPr>
            <p:cNvPr id="171" name="Freeform 389">
              <a:extLst>
                <a:ext uri="{FF2B5EF4-FFF2-40B4-BE49-F238E27FC236}">
                  <a16:creationId xmlns:a16="http://schemas.microsoft.com/office/drawing/2014/main" id="{E65FA72F-BA54-D5C2-D734-97FEB2777357}"/>
                </a:ext>
              </a:extLst>
            </p:cNvPr>
            <p:cNvSpPr/>
            <p:nvPr/>
          </p:nvSpPr>
          <p:spPr>
            <a:xfrm>
              <a:off x="1848041" y="1888100"/>
              <a:ext cx="8216561" cy="2292201"/>
            </a:xfrm>
            <a:custGeom>
              <a:avLst/>
              <a:gdLst>
                <a:gd name="connsiteX0" fmla="*/ 0 w 8216561"/>
                <a:gd name="connsiteY0" fmla="*/ 0 h 2292201"/>
                <a:gd name="connsiteX1" fmla="*/ 81321 w 8216561"/>
                <a:gd name="connsiteY1" fmla="*/ 0 h 2292201"/>
                <a:gd name="connsiteX2" fmla="*/ 81321 w 8216561"/>
                <a:gd name="connsiteY2" fmla="*/ 16960 h 2292201"/>
                <a:gd name="connsiteX3" fmla="*/ 89293 w 8216561"/>
                <a:gd name="connsiteY3" fmla="*/ 16960 h 2292201"/>
                <a:gd name="connsiteX4" fmla="*/ 89293 w 8216561"/>
                <a:gd name="connsiteY4" fmla="*/ 33921 h 2292201"/>
                <a:gd name="connsiteX5" fmla="*/ 111616 w 8216561"/>
                <a:gd name="connsiteY5" fmla="*/ 33921 h 2292201"/>
                <a:gd name="connsiteX6" fmla="*/ 111616 w 8216561"/>
                <a:gd name="connsiteY6" fmla="*/ 42401 h 2292201"/>
                <a:gd name="connsiteX7" fmla="*/ 140318 w 8216561"/>
                <a:gd name="connsiteY7" fmla="*/ 42401 h 2292201"/>
                <a:gd name="connsiteX8" fmla="*/ 140318 w 8216561"/>
                <a:gd name="connsiteY8" fmla="*/ 50881 h 2292201"/>
                <a:gd name="connsiteX9" fmla="*/ 199315 w 8216561"/>
                <a:gd name="connsiteY9" fmla="*/ 50881 h 2292201"/>
                <a:gd name="connsiteX10" fmla="*/ 199315 w 8216561"/>
                <a:gd name="connsiteY10" fmla="*/ 59361 h 2292201"/>
                <a:gd name="connsiteX11" fmla="*/ 333255 w 8216561"/>
                <a:gd name="connsiteY11" fmla="*/ 59361 h 2292201"/>
                <a:gd name="connsiteX12" fmla="*/ 333255 w 8216561"/>
                <a:gd name="connsiteY12" fmla="*/ 67842 h 2292201"/>
                <a:gd name="connsiteX13" fmla="*/ 369929 w 8216561"/>
                <a:gd name="connsiteY13" fmla="*/ 67842 h 2292201"/>
                <a:gd name="connsiteX14" fmla="*/ 369929 w 8216561"/>
                <a:gd name="connsiteY14" fmla="*/ 76322 h 2292201"/>
                <a:gd name="connsiteX15" fmla="*/ 459222 w 8216561"/>
                <a:gd name="connsiteY15" fmla="*/ 76322 h 2292201"/>
                <a:gd name="connsiteX16" fmla="*/ 459222 w 8216561"/>
                <a:gd name="connsiteY16" fmla="*/ 84802 h 2292201"/>
                <a:gd name="connsiteX17" fmla="*/ 495896 w 8216561"/>
                <a:gd name="connsiteY17" fmla="*/ 84802 h 2292201"/>
                <a:gd name="connsiteX18" fmla="*/ 495896 w 8216561"/>
                <a:gd name="connsiteY18" fmla="*/ 93282 h 2292201"/>
                <a:gd name="connsiteX19" fmla="*/ 503868 w 8216561"/>
                <a:gd name="connsiteY19" fmla="*/ 93282 h 2292201"/>
                <a:gd name="connsiteX20" fmla="*/ 503868 w 8216561"/>
                <a:gd name="connsiteY20" fmla="*/ 101763 h 2292201"/>
                <a:gd name="connsiteX21" fmla="*/ 546920 w 8216561"/>
                <a:gd name="connsiteY21" fmla="*/ 101763 h 2292201"/>
                <a:gd name="connsiteX22" fmla="*/ 546920 w 8216561"/>
                <a:gd name="connsiteY22" fmla="*/ 110243 h 2292201"/>
                <a:gd name="connsiteX23" fmla="*/ 569244 w 8216561"/>
                <a:gd name="connsiteY23" fmla="*/ 110243 h 2292201"/>
                <a:gd name="connsiteX24" fmla="*/ 569244 w 8216561"/>
                <a:gd name="connsiteY24" fmla="*/ 118723 h 2292201"/>
                <a:gd name="connsiteX25" fmla="*/ 636214 w 8216561"/>
                <a:gd name="connsiteY25" fmla="*/ 118723 h 2292201"/>
                <a:gd name="connsiteX26" fmla="*/ 636214 w 8216561"/>
                <a:gd name="connsiteY26" fmla="*/ 127203 h 2292201"/>
                <a:gd name="connsiteX27" fmla="*/ 644186 w 8216561"/>
                <a:gd name="connsiteY27" fmla="*/ 127203 h 2292201"/>
                <a:gd name="connsiteX28" fmla="*/ 644186 w 8216561"/>
                <a:gd name="connsiteY28" fmla="*/ 135683 h 2292201"/>
                <a:gd name="connsiteX29" fmla="*/ 658537 w 8216561"/>
                <a:gd name="connsiteY29" fmla="*/ 135683 h 2292201"/>
                <a:gd name="connsiteX30" fmla="*/ 658537 w 8216561"/>
                <a:gd name="connsiteY30" fmla="*/ 144164 h 2292201"/>
                <a:gd name="connsiteX31" fmla="*/ 733479 w 8216561"/>
                <a:gd name="connsiteY31" fmla="*/ 144164 h 2292201"/>
                <a:gd name="connsiteX32" fmla="*/ 733479 w 8216561"/>
                <a:gd name="connsiteY32" fmla="*/ 152644 h 2292201"/>
                <a:gd name="connsiteX33" fmla="*/ 754208 w 8216561"/>
                <a:gd name="connsiteY33" fmla="*/ 152644 h 2292201"/>
                <a:gd name="connsiteX34" fmla="*/ 754208 w 8216561"/>
                <a:gd name="connsiteY34" fmla="*/ 161124 h 2292201"/>
                <a:gd name="connsiteX35" fmla="*/ 821178 w 8216561"/>
                <a:gd name="connsiteY35" fmla="*/ 161124 h 2292201"/>
                <a:gd name="connsiteX36" fmla="*/ 821178 w 8216561"/>
                <a:gd name="connsiteY36" fmla="*/ 178084 h 2292201"/>
                <a:gd name="connsiteX37" fmla="*/ 837123 w 8216561"/>
                <a:gd name="connsiteY37" fmla="*/ 178084 h 2292201"/>
                <a:gd name="connsiteX38" fmla="*/ 837123 w 8216561"/>
                <a:gd name="connsiteY38" fmla="*/ 186565 h 2292201"/>
                <a:gd name="connsiteX39" fmla="*/ 843501 w 8216561"/>
                <a:gd name="connsiteY39" fmla="*/ 186565 h 2292201"/>
                <a:gd name="connsiteX40" fmla="*/ 843501 w 8216561"/>
                <a:gd name="connsiteY40" fmla="*/ 195045 h 2292201"/>
                <a:gd name="connsiteX41" fmla="*/ 851474 w 8216561"/>
                <a:gd name="connsiteY41" fmla="*/ 195045 h 2292201"/>
                <a:gd name="connsiteX42" fmla="*/ 851474 w 8216561"/>
                <a:gd name="connsiteY42" fmla="*/ 203525 h 2292201"/>
                <a:gd name="connsiteX43" fmla="*/ 857852 w 8216561"/>
                <a:gd name="connsiteY43" fmla="*/ 203525 h 2292201"/>
                <a:gd name="connsiteX44" fmla="*/ 857852 w 8216561"/>
                <a:gd name="connsiteY44" fmla="*/ 212005 h 2292201"/>
                <a:gd name="connsiteX45" fmla="*/ 880175 w 8216561"/>
                <a:gd name="connsiteY45" fmla="*/ 212005 h 2292201"/>
                <a:gd name="connsiteX46" fmla="*/ 880175 w 8216561"/>
                <a:gd name="connsiteY46" fmla="*/ 220486 h 2292201"/>
                <a:gd name="connsiteX47" fmla="*/ 888148 w 8216561"/>
                <a:gd name="connsiteY47" fmla="*/ 220486 h 2292201"/>
                <a:gd name="connsiteX48" fmla="*/ 888148 w 8216561"/>
                <a:gd name="connsiteY48" fmla="*/ 228966 h 2292201"/>
                <a:gd name="connsiteX49" fmla="*/ 910471 w 8216561"/>
                <a:gd name="connsiteY49" fmla="*/ 228966 h 2292201"/>
                <a:gd name="connsiteX50" fmla="*/ 910471 w 8216561"/>
                <a:gd name="connsiteY50" fmla="*/ 245926 h 2292201"/>
                <a:gd name="connsiteX51" fmla="*/ 983819 w 8216561"/>
                <a:gd name="connsiteY51" fmla="*/ 245926 h 2292201"/>
                <a:gd name="connsiteX52" fmla="*/ 983819 w 8216561"/>
                <a:gd name="connsiteY52" fmla="*/ 254406 h 2292201"/>
                <a:gd name="connsiteX53" fmla="*/ 991791 w 8216561"/>
                <a:gd name="connsiteY53" fmla="*/ 254406 h 2292201"/>
                <a:gd name="connsiteX54" fmla="*/ 991791 w 8216561"/>
                <a:gd name="connsiteY54" fmla="*/ 271367 h 2292201"/>
                <a:gd name="connsiteX55" fmla="*/ 1044411 w 8216561"/>
                <a:gd name="connsiteY55" fmla="*/ 271367 h 2292201"/>
                <a:gd name="connsiteX56" fmla="*/ 1044411 w 8216561"/>
                <a:gd name="connsiteY56" fmla="*/ 279847 h 2292201"/>
                <a:gd name="connsiteX57" fmla="*/ 1065140 w 8216561"/>
                <a:gd name="connsiteY57" fmla="*/ 279847 h 2292201"/>
                <a:gd name="connsiteX58" fmla="*/ 1065140 w 8216561"/>
                <a:gd name="connsiteY58" fmla="*/ 289175 h 2292201"/>
                <a:gd name="connsiteX59" fmla="*/ 1095435 w 8216561"/>
                <a:gd name="connsiteY59" fmla="*/ 289175 h 2292201"/>
                <a:gd name="connsiteX60" fmla="*/ 1095435 w 8216561"/>
                <a:gd name="connsiteY60" fmla="*/ 306136 h 2292201"/>
                <a:gd name="connsiteX61" fmla="*/ 1117759 w 8216561"/>
                <a:gd name="connsiteY61" fmla="*/ 306136 h 2292201"/>
                <a:gd name="connsiteX62" fmla="*/ 1117759 w 8216561"/>
                <a:gd name="connsiteY62" fmla="*/ 323096 h 2292201"/>
                <a:gd name="connsiteX63" fmla="*/ 1176756 w 8216561"/>
                <a:gd name="connsiteY63" fmla="*/ 323096 h 2292201"/>
                <a:gd name="connsiteX64" fmla="*/ 1176756 w 8216561"/>
                <a:gd name="connsiteY64" fmla="*/ 331576 h 2292201"/>
                <a:gd name="connsiteX65" fmla="*/ 1184729 w 8216561"/>
                <a:gd name="connsiteY65" fmla="*/ 331576 h 2292201"/>
                <a:gd name="connsiteX66" fmla="*/ 1184729 w 8216561"/>
                <a:gd name="connsiteY66" fmla="*/ 340057 h 2292201"/>
                <a:gd name="connsiteX67" fmla="*/ 1199079 w 8216561"/>
                <a:gd name="connsiteY67" fmla="*/ 340057 h 2292201"/>
                <a:gd name="connsiteX68" fmla="*/ 1199079 w 8216561"/>
                <a:gd name="connsiteY68" fmla="*/ 348537 h 2292201"/>
                <a:gd name="connsiteX69" fmla="*/ 1251698 w 8216561"/>
                <a:gd name="connsiteY69" fmla="*/ 348537 h 2292201"/>
                <a:gd name="connsiteX70" fmla="*/ 1251698 w 8216561"/>
                <a:gd name="connsiteY70" fmla="*/ 357017 h 2292201"/>
                <a:gd name="connsiteX71" fmla="*/ 1280400 w 8216561"/>
                <a:gd name="connsiteY71" fmla="*/ 357017 h 2292201"/>
                <a:gd name="connsiteX72" fmla="*/ 1280400 w 8216561"/>
                <a:gd name="connsiteY72" fmla="*/ 373977 h 2292201"/>
                <a:gd name="connsiteX73" fmla="*/ 1294750 w 8216561"/>
                <a:gd name="connsiteY73" fmla="*/ 373977 h 2292201"/>
                <a:gd name="connsiteX74" fmla="*/ 1294750 w 8216561"/>
                <a:gd name="connsiteY74" fmla="*/ 382458 h 2292201"/>
                <a:gd name="connsiteX75" fmla="*/ 1369693 w 8216561"/>
                <a:gd name="connsiteY75" fmla="*/ 382458 h 2292201"/>
                <a:gd name="connsiteX76" fmla="*/ 1369693 w 8216561"/>
                <a:gd name="connsiteY76" fmla="*/ 391786 h 2292201"/>
                <a:gd name="connsiteX77" fmla="*/ 1436663 w 8216561"/>
                <a:gd name="connsiteY77" fmla="*/ 391786 h 2292201"/>
                <a:gd name="connsiteX78" fmla="*/ 1436663 w 8216561"/>
                <a:gd name="connsiteY78" fmla="*/ 400266 h 2292201"/>
                <a:gd name="connsiteX79" fmla="*/ 1443041 w 8216561"/>
                <a:gd name="connsiteY79" fmla="*/ 400266 h 2292201"/>
                <a:gd name="connsiteX80" fmla="*/ 1443041 w 8216561"/>
                <a:gd name="connsiteY80" fmla="*/ 417226 h 2292201"/>
                <a:gd name="connsiteX81" fmla="*/ 1465364 w 8216561"/>
                <a:gd name="connsiteY81" fmla="*/ 417226 h 2292201"/>
                <a:gd name="connsiteX82" fmla="*/ 1465364 w 8216561"/>
                <a:gd name="connsiteY82" fmla="*/ 425707 h 2292201"/>
                <a:gd name="connsiteX83" fmla="*/ 1495660 w 8216561"/>
                <a:gd name="connsiteY83" fmla="*/ 425707 h 2292201"/>
                <a:gd name="connsiteX84" fmla="*/ 1495660 w 8216561"/>
                <a:gd name="connsiteY84" fmla="*/ 434187 h 2292201"/>
                <a:gd name="connsiteX85" fmla="*/ 1502038 w 8216561"/>
                <a:gd name="connsiteY85" fmla="*/ 434187 h 2292201"/>
                <a:gd name="connsiteX86" fmla="*/ 1502038 w 8216561"/>
                <a:gd name="connsiteY86" fmla="*/ 442667 h 2292201"/>
                <a:gd name="connsiteX87" fmla="*/ 1510011 w 8216561"/>
                <a:gd name="connsiteY87" fmla="*/ 442667 h 2292201"/>
                <a:gd name="connsiteX88" fmla="*/ 1510011 w 8216561"/>
                <a:gd name="connsiteY88" fmla="*/ 451147 h 2292201"/>
                <a:gd name="connsiteX89" fmla="*/ 1643950 w 8216561"/>
                <a:gd name="connsiteY89" fmla="*/ 451147 h 2292201"/>
                <a:gd name="connsiteX90" fmla="*/ 1643950 w 8216561"/>
                <a:gd name="connsiteY90" fmla="*/ 459628 h 2292201"/>
                <a:gd name="connsiteX91" fmla="*/ 1658301 w 8216561"/>
                <a:gd name="connsiteY91" fmla="*/ 459628 h 2292201"/>
                <a:gd name="connsiteX92" fmla="*/ 1658301 w 8216561"/>
                <a:gd name="connsiteY92" fmla="*/ 468956 h 2292201"/>
                <a:gd name="connsiteX93" fmla="*/ 1664679 w 8216561"/>
                <a:gd name="connsiteY93" fmla="*/ 468956 h 2292201"/>
                <a:gd name="connsiteX94" fmla="*/ 1664679 w 8216561"/>
                <a:gd name="connsiteY94" fmla="*/ 485916 h 2292201"/>
                <a:gd name="connsiteX95" fmla="*/ 1672652 w 8216561"/>
                <a:gd name="connsiteY95" fmla="*/ 485916 h 2292201"/>
                <a:gd name="connsiteX96" fmla="*/ 1672652 w 8216561"/>
                <a:gd name="connsiteY96" fmla="*/ 494396 h 2292201"/>
                <a:gd name="connsiteX97" fmla="*/ 1739621 w 8216561"/>
                <a:gd name="connsiteY97" fmla="*/ 494396 h 2292201"/>
                <a:gd name="connsiteX98" fmla="*/ 1739621 w 8216561"/>
                <a:gd name="connsiteY98" fmla="*/ 502877 h 2292201"/>
                <a:gd name="connsiteX99" fmla="*/ 1753972 w 8216561"/>
                <a:gd name="connsiteY99" fmla="*/ 502877 h 2292201"/>
                <a:gd name="connsiteX100" fmla="*/ 1753972 w 8216561"/>
                <a:gd name="connsiteY100" fmla="*/ 511357 h 2292201"/>
                <a:gd name="connsiteX101" fmla="*/ 1761945 w 8216561"/>
                <a:gd name="connsiteY101" fmla="*/ 511357 h 2292201"/>
                <a:gd name="connsiteX102" fmla="*/ 1761945 w 8216561"/>
                <a:gd name="connsiteY102" fmla="*/ 519837 h 2292201"/>
                <a:gd name="connsiteX103" fmla="*/ 1835293 w 8216561"/>
                <a:gd name="connsiteY103" fmla="*/ 519837 h 2292201"/>
                <a:gd name="connsiteX104" fmla="*/ 1835293 w 8216561"/>
                <a:gd name="connsiteY104" fmla="*/ 528317 h 2292201"/>
                <a:gd name="connsiteX105" fmla="*/ 1894290 w 8216561"/>
                <a:gd name="connsiteY105" fmla="*/ 528317 h 2292201"/>
                <a:gd name="connsiteX106" fmla="*/ 1894290 w 8216561"/>
                <a:gd name="connsiteY106" fmla="*/ 536798 h 2292201"/>
                <a:gd name="connsiteX107" fmla="*/ 1924586 w 8216561"/>
                <a:gd name="connsiteY107" fmla="*/ 536798 h 2292201"/>
                <a:gd name="connsiteX108" fmla="*/ 1924586 w 8216561"/>
                <a:gd name="connsiteY108" fmla="*/ 545278 h 2292201"/>
                <a:gd name="connsiteX109" fmla="*/ 1961260 w 8216561"/>
                <a:gd name="connsiteY109" fmla="*/ 545278 h 2292201"/>
                <a:gd name="connsiteX110" fmla="*/ 1961260 w 8216561"/>
                <a:gd name="connsiteY110" fmla="*/ 554606 h 2292201"/>
                <a:gd name="connsiteX111" fmla="*/ 2005906 w 8216561"/>
                <a:gd name="connsiteY111" fmla="*/ 554606 h 2292201"/>
                <a:gd name="connsiteX112" fmla="*/ 2005906 w 8216561"/>
                <a:gd name="connsiteY112" fmla="*/ 571566 h 2292201"/>
                <a:gd name="connsiteX113" fmla="*/ 2020257 w 8216561"/>
                <a:gd name="connsiteY113" fmla="*/ 571566 h 2292201"/>
                <a:gd name="connsiteX114" fmla="*/ 2020257 w 8216561"/>
                <a:gd name="connsiteY114" fmla="*/ 580047 h 2292201"/>
                <a:gd name="connsiteX115" fmla="*/ 2028230 w 8216561"/>
                <a:gd name="connsiteY115" fmla="*/ 580047 h 2292201"/>
                <a:gd name="connsiteX116" fmla="*/ 2028230 w 8216561"/>
                <a:gd name="connsiteY116" fmla="*/ 597007 h 2292201"/>
                <a:gd name="connsiteX117" fmla="*/ 2042580 w 8216561"/>
                <a:gd name="connsiteY117" fmla="*/ 597007 h 2292201"/>
                <a:gd name="connsiteX118" fmla="*/ 2042580 w 8216561"/>
                <a:gd name="connsiteY118" fmla="*/ 605487 h 2292201"/>
                <a:gd name="connsiteX119" fmla="*/ 2050553 w 8216561"/>
                <a:gd name="connsiteY119" fmla="*/ 605487 h 2292201"/>
                <a:gd name="connsiteX120" fmla="*/ 2050553 w 8216561"/>
                <a:gd name="connsiteY120" fmla="*/ 613967 h 2292201"/>
                <a:gd name="connsiteX121" fmla="*/ 2072876 w 8216561"/>
                <a:gd name="connsiteY121" fmla="*/ 613967 h 2292201"/>
                <a:gd name="connsiteX122" fmla="*/ 2072876 w 8216561"/>
                <a:gd name="connsiteY122" fmla="*/ 622448 h 2292201"/>
                <a:gd name="connsiteX123" fmla="*/ 2079254 w 8216561"/>
                <a:gd name="connsiteY123" fmla="*/ 622448 h 2292201"/>
                <a:gd name="connsiteX124" fmla="*/ 2079254 w 8216561"/>
                <a:gd name="connsiteY124" fmla="*/ 639408 h 2292201"/>
                <a:gd name="connsiteX125" fmla="*/ 2139846 w 8216561"/>
                <a:gd name="connsiteY125" fmla="*/ 639408 h 2292201"/>
                <a:gd name="connsiteX126" fmla="*/ 2139846 w 8216561"/>
                <a:gd name="connsiteY126" fmla="*/ 648736 h 2292201"/>
                <a:gd name="connsiteX127" fmla="*/ 2162169 w 8216561"/>
                <a:gd name="connsiteY127" fmla="*/ 648736 h 2292201"/>
                <a:gd name="connsiteX128" fmla="*/ 2162169 w 8216561"/>
                <a:gd name="connsiteY128" fmla="*/ 665697 h 2292201"/>
                <a:gd name="connsiteX129" fmla="*/ 2205221 w 8216561"/>
                <a:gd name="connsiteY129" fmla="*/ 665697 h 2292201"/>
                <a:gd name="connsiteX130" fmla="*/ 2205221 w 8216561"/>
                <a:gd name="connsiteY130" fmla="*/ 674177 h 2292201"/>
                <a:gd name="connsiteX131" fmla="*/ 2213194 w 8216561"/>
                <a:gd name="connsiteY131" fmla="*/ 674177 h 2292201"/>
                <a:gd name="connsiteX132" fmla="*/ 2213194 w 8216561"/>
                <a:gd name="connsiteY132" fmla="*/ 682657 h 2292201"/>
                <a:gd name="connsiteX133" fmla="*/ 2227545 w 8216561"/>
                <a:gd name="connsiteY133" fmla="*/ 682657 h 2292201"/>
                <a:gd name="connsiteX134" fmla="*/ 2227545 w 8216561"/>
                <a:gd name="connsiteY134" fmla="*/ 691137 h 2292201"/>
                <a:gd name="connsiteX135" fmla="*/ 2235517 w 8216561"/>
                <a:gd name="connsiteY135" fmla="*/ 691137 h 2292201"/>
                <a:gd name="connsiteX136" fmla="*/ 2235517 w 8216561"/>
                <a:gd name="connsiteY136" fmla="*/ 699618 h 2292201"/>
                <a:gd name="connsiteX137" fmla="*/ 2249868 w 8216561"/>
                <a:gd name="connsiteY137" fmla="*/ 699618 h 2292201"/>
                <a:gd name="connsiteX138" fmla="*/ 2249868 w 8216561"/>
                <a:gd name="connsiteY138" fmla="*/ 708098 h 2292201"/>
                <a:gd name="connsiteX139" fmla="*/ 2265813 w 8216561"/>
                <a:gd name="connsiteY139" fmla="*/ 708098 h 2292201"/>
                <a:gd name="connsiteX140" fmla="*/ 2265813 w 8216561"/>
                <a:gd name="connsiteY140" fmla="*/ 716578 h 2292201"/>
                <a:gd name="connsiteX141" fmla="*/ 2280164 w 8216561"/>
                <a:gd name="connsiteY141" fmla="*/ 716578 h 2292201"/>
                <a:gd name="connsiteX142" fmla="*/ 2280164 w 8216561"/>
                <a:gd name="connsiteY142" fmla="*/ 725058 h 2292201"/>
                <a:gd name="connsiteX143" fmla="*/ 2286542 w 8216561"/>
                <a:gd name="connsiteY143" fmla="*/ 725058 h 2292201"/>
                <a:gd name="connsiteX144" fmla="*/ 2286542 w 8216561"/>
                <a:gd name="connsiteY144" fmla="*/ 734386 h 2292201"/>
                <a:gd name="connsiteX145" fmla="*/ 2324810 w 8216561"/>
                <a:gd name="connsiteY145" fmla="*/ 734386 h 2292201"/>
                <a:gd name="connsiteX146" fmla="*/ 2324810 w 8216561"/>
                <a:gd name="connsiteY146" fmla="*/ 742867 h 2292201"/>
                <a:gd name="connsiteX147" fmla="*/ 2331188 w 8216561"/>
                <a:gd name="connsiteY147" fmla="*/ 742867 h 2292201"/>
                <a:gd name="connsiteX148" fmla="*/ 2331188 w 8216561"/>
                <a:gd name="connsiteY148" fmla="*/ 751347 h 2292201"/>
                <a:gd name="connsiteX149" fmla="*/ 2369457 w 8216561"/>
                <a:gd name="connsiteY149" fmla="*/ 751347 h 2292201"/>
                <a:gd name="connsiteX150" fmla="*/ 2369457 w 8216561"/>
                <a:gd name="connsiteY150" fmla="*/ 759827 h 2292201"/>
                <a:gd name="connsiteX151" fmla="*/ 2375835 w 8216561"/>
                <a:gd name="connsiteY151" fmla="*/ 759827 h 2292201"/>
                <a:gd name="connsiteX152" fmla="*/ 2375835 w 8216561"/>
                <a:gd name="connsiteY152" fmla="*/ 768307 h 2292201"/>
                <a:gd name="connsiteX153" fmla="*/ 2428454 w 8216561"/>
                <a:gd name="connsiteY153" fmla="*/ 768307 h 2292201"/>
                <a:gd name="connsiteX154" fmla="*/ 2428454 w 8216561"/>
                <a:gd name="connsiteY154" fmla="*/ 776787 h 2292201"/>
                <a:gd name="connsiteX155" fmla="*/ 2457156 w 8216561"/>
                <a:gd name="connsiteY155" fmla="*/ 776787 h 2292201"/>
                <a:gd name="connsiteX156" fmla="*/ 2457156 w 8216561"/>
                <a:gd name="connsiteY156" fmla="*/ 785268 h 2292201"/>
                <a:gd name="connsiteX157" fmla="*/ 2473101 w 8216561"/>
                <a:gd name="connsiteY157" fmla="*/ 785268 h 2292201"/>
                <a:gd name="connsiteX158" fmla="*/ 2473101 w 8216561"/>
                <a:gd name="connsiteY158" fmla="*/ 793748 h 2292201"/>
                <a:gd name="connsiteX159" fmla="*/ 2501802 w 8216561"/>
                <a:gd name="connsiteY159" fmla="*/ 793748 h 2292201"/>
                <a:gd name="connsiteX160" fmla="*/ 2501802 w 8216561"/>
                <a:gd name="connsiteY160" fmla="*/ 802228 h 2292201"/>
                <a:gd name="connsiteX161" fmla="*/ 2509775 w 8216561"/>
                <a:gd name="connsiteY161" fmla="*/ 802228 h 2292201"/>
                <a:gd name="connsiteX162" fmla="*/ 2509775 w 8216561"/>
                <a:gd name="connsiteY162" fmla="*/ 810708 h 2292201"/>
                <a:gd name="connsiteX163" fmla="*/ 2546449 w 8216561"/>
                <a:gd name="connsiteY163" fmla="*/ 810708 h 2292201"/>
                <a:gd name="connsiteX164" fmla="*/ 2546449 w 8216561"/>
                <a:gd name="connsiteY164" fmla="*/ 820037 h 2292201"/>
                <a:gd name="connsiteX165" fmla="*/ 2568772 w 8216561"/>
                <a:gd name="connsiteY165" fmla="*/ 820037 h 2292201"/>
                <a:gd name="connsiteX166" fmla="*/ 2568772 w 8216561"/>
                <a:gd name="connsiteY166" fmla="*/ 828517 h 2292201"/>
                <a:gd name="connsiteX167" fmla="*/ 2591095 w 8216561"/>
                <a:gd name="connsiteY167" fmla="*/ 828517 h 2292201"/>
                <a:gd name="connsiteX168" fmla="*/ 2591095 w 8216561"/>
                <a:gd name="connsiteY168" fmla="*/ 836997 h 2292201"/>
                <a:gd name="connsiteX169" fmla="*/ 2613418 w 8216561"/>
                <a:gd name="connsiteY169" fmla="*/ 836997 h 2292201"/>
                <a:gd name="connsiteX170" fmla="*/ 2613418 w 8216561"/>
                <a:gd name="connsiteY170" fmla="*/ 845477 h 2292201"/>
                <a:gd name="connsiteX171" fmla="*/ 2642120 w 8216561"/>
                <a:gd name="connsiteY171" fmla="*/ 845477 h 2292201"/>
                <a:gd name="connsiteX172" fmla="*/ 2642120 w 8216561"/>
                <a:gd name="connsiteY172" fmla="*/ 853957 h 2292201"/>
                <a:gd name="connsiteX173" fmla="*/ 2650093 w 8216561"/>
                <a:gd name="connsiteY173" fmla="*/ 853957 h 2292201"/>
                <a:gd name="connsiteX174" fmla="*/ 2650093 w 8216561"/>
                <a:gd name="connsiteY174" fmla="*/ 870918 h 2292201"/>
                <a:gd name="connsiteX175" fmla="*/ 2658065 w 8216561"/>
                <a:gd name="connsiteY175" fmla="*/ 870918 h 2292201"/>
                <a:gd name="connsiteX176" fmla="*/ 2658065 w 8216561"/>
                <a:gd name="connsiteY176" fmla="*/ 879398 h 2292201"/>
                <a:gd name="connsiteX177" fmla="*/ 2680389 w 8216561"/>
                <a:gd name="connsiteY177" fmla="*/ 879398 h 2292201"/>
                <a:gd name="connsiteX178" fmla="*/ 2680389 w 8216561"/>
                <a:gd name="connsiteY178" fmla="*/ 887878 h 2292201"/>
                <a:gd name="connsiteX179" fmla="*/ 2686767 w 8216561"/>
                <a:gd name="connsiteY179" fmla="*/ 887878 h 2292201"/>
                <a:gd name="connsiteX180" fmla="*/ 2686767 w 8216561"/>
                <a:gd name="connsiteY180" fmla="*/ 896358 h 2292201"/>
                <a:gd name="connsiteX181" fmla="*/ 2709090 w 8216561"/>
                <a:gd name="connsiteY181" fmla="*/ 896358 h 2292201"/>
                <a:gd name="connsiteX182" fmla="*/ 2709090 w 8216561"/>
                <a:gd name="connsiteY182" fmla="*/ 905687 h 2292201"/>
                <a:gd name="connsiteX183" fmla="*/ 2717062 w 8216561"/>
                <a:gd name="connsiteY183" fmla="*/ 905687 h 2292201"/>
                <a:gd name="connsiteX184" fmla="*/ 2717062 w 8216561"/>
                <a:gd name="connsiteY184" fmla="*/ 914167 h 2292201"/>
                <a:gd name="connsiteX185" fmla="*/ 2731413 w 8216561"/>
                <a:gd name="connsiteY185" fmla="*/ 914167 h 2292201"/>
                <a:gd name="connsiteX186" fmla="*/ 2731413 w 8216561"/>
                <a:gd name="connsiteY186" fmla="*/ 922647 h 2292201"/>
                <a:gd name="connsiteX187" fmla="*/ 2761709 w 8216561"/>
                <a:gd name="connsiteY187" fmla="*/ 922647 h 2292201"/>
                <a:gd name="connsiteX188" fmla="*/ 2761709 w 8216561"/>
                <a:gd name="connsiteY188" fmla="*/ 931127 h 2292201"/>
                <a:gd name="connsiteX189" fmla="*/ 2820706 w 8216561"/>
                <a:gd name="connsiteY189" fmla="*/ 931127 h 2292201"/>
                <a:gd name="connsiteX190" fmla="*/ 2820706 w 8216561"/>
                <a:gd name="connsiteY190" fmla="*/ 939608 h 2292201"/>
                <a:gd name="connsiteX191" fmla="*/ 2857380 w 8216561"/>
                <a:gd name="connsiteY191" fmla="*/ 939608 h 2292201"/>
                <a:gd name="connsiteX192" fmla="*/ 2857380 w 8216561"/>
                <a:gd name="connsiteY192" fmla="*/ 948088 h 2292201"/>
                <a:gd name="connsiteX193" fmla="*/ 2865353 w 8216561"/>
                <a:gd name="connsiteY193" fmla="*/ 948088 h 2292201"/>
                <a:gd name="connsiteX194" fmla="*/ 2865353 w 8216561"/>
                <a:gd name="connsiteY194" fmla="*/ 956568 h 2292201"/>
                <a:gd name="connsiteX195" fmla="*/ 2871731 w 8216561"/>
                <a:gd name="connsiteY195" fmla="*/ 956568 h 2292201"/>
                <a:gd name="connsiteX196" fmla="*/ 2871731 w 8216561"/>
                <a:gd name="connsiteY196" fmla="*/ 965048 h 2292201"/>
                <a:gd name="connsiteX197" fmla="*/ 2894054 w 8216561"/>
                <a:gd name="connsiteY197" fmla="*/ 965048 h 2292201"/>
                <a:gd name="connsiteX198" fmla="*/ 2894054 w 8216561"/>
                <a:gd name="connsiteY198" fmla="*/ 982009 h 2292201"/>
                <a:gd name="connsiteX199" fmla="*/ 2924350 w 8216561"/>
                <a:gd name="connsiteY199" fmla="*/ 982009 h 2292201"/>
                <a:gd name="connsiteX200" fmla="*/ 2924350 w 8216561"/>
                <a:gd name="connsiteY200" fmla="*/ 990489 h 2292201"/>
                <a:gd name="connsiteX201" fmla="*/ 2930728 w 8216561"/>
                <a:gd name="connsiteY201" fmla="*/ 990489 h 2292201"/>
                <a:gd name="connsiteX202" fmla="*/ 2930728 w 8216561"/>
                <a:gd name="connsiteY202" fmla="*/ 999817 h 2292201"/>
                <a:gd name="connsiteX203" fmla="*/ 2938701 w 8216561"/>
                <a:gd name="connsiteY203" fmla="*/ 999817 h 2292201"/>
                <a:gd name="connsiteX204" fmla="*/ 2938701 w 8216561"/>
                <a:gd name="connsiteY204" fmla="*/ 1008297 h 2292201"/>
                <a:gd name="connsiteX205" fmla="*/ 2953051 w 8216561"/>
                <a:gd name="connsiteY205" fmla="*/ 1008297 h 2292201"/>
                <a:gd name="connsiteX206" fmla="*/ 2953051 w 8216561"/>
                <a:gd name="connsiteY206" fmla="*/ 1025258 h 2292201"/>
                <a:gd name="connsiteX207" fmla="*/ 2968997 w 8216561"/>
                <a:gd name="connsiteY207" fmla="*/ 1025258 h 2292201"/>
                <a:gd name="connsiteX208" fmla="*/ 2968997 w 8216561"/>
                <a:gd name="connsiteY208" fmla="*/ 1033738 h 2292201"/>
                <a:gd name="connsiteX209" fmla="*/ 2991320 w 8216561"/>
                <a:gd name="connsiteY209" fmla="*/ 1033738 h 2292201"/>
                <a:gd name="connsiteX210" fmla="*/ 2991320 w 8216561"/>
                <a:gd name="connsiteY210" fmla="*/ 1042218 h 2292201"/>
                <a:gd name="connsiteX211" fmla="*/ 3005671 w 8216561"/>
                <a:gd name="connsiteY211" fmla="*/ 1042218 h 2292201"/>
                <a:gd name="connsiteX212" fmla="*/ 3005671 w 8216561"/>
                <a:gd name="connsiteY212" fmla="*/ 1050698 h 2292201"/>
                <a:gd name="connsiteX213" fmla="*/ 3034372 w 8216561"/>
                <a:gd name="connsiteY213" fmla="*/ 1050698 h 2292201"/>
                <a:gd name="connsiteX214" fmla="*/ 3034372 w 8216561"/>
                <a:gd name="connsiteY214" fmla="*/ 1059179 h 2292201"/>
                <a:gd name="connsiteX215" fmla="*/ 3056695 w 8216561"/>
                <a:gd name="connsiteY215" fmla="*/ 1059179 h 2292201"/>
                <a:gd name="connsiteX216" fmla="*/ 3056695 w 8216561"/>
                <a:gd name="connsiteY216" fmla="*/ 1067659 h 2292201"/>
                <a:gd name="connsiteX217" fmla="*/ 3072640 w 8216561"/>
                <a:gd name="connsiteY217" fmla="*/ 1067659 h 2292201"/>
                <a:gd name="connsiteX218" fmla="*/ 3072640 w 8216561"/>
                <a:gd name="connsiteY218" fmla="*/ 1076139 h 2292201"/>
                <a:gd name="connsiteX219" fmla="*/ 3094964 w 8216561"/>
                <a:gd name="connsiteY219" fmla="*/ 1076139 h 2292201"/>
                <a:gd name="connsiteX220" fmla="*/ 3094964 w 8216561"/>
                <a:gd name="connsiteY220" fmla="*/ 1085467 h 2292201"/>
                <a:gd name="connsiteX221" fmla="*/ 3131638 w 8216561"/>
                <a:gd name="connsiteY221" fmla="*/ 1085467 h 2292201"/>
                <a:gd name="connsiteX222" fmla="*/ 3131638 w 8216561"/>
                <a:gd name="connsiteY222" fmla="*/ 1093947 h 2292201"/>
                <a:gd name="connsiteX223" fmla="*/ 3138016 w 8216561"/>
                <a:gd name="connsiteY223" fmla="*/ 1093947 h 2292201"/>
                <a:gd name="connsiteX224" fmla="*/ 3138016 w 8216561"/>
                <a:gd name="connsiteY224" fmla="*/ 1102428 h 2292201"/>
                <a:gd name="connsiteX225" fmla="*/ 3168312 w 8216561"/>
                <a:gd name="connsiteY225" fmla="*/ 1102428 h 2292201"/>
                <a:gd name="connsiteX226" fmla="*/ 3168312 w 8216561"/>
                <a:gd name="connsiteY226" fmla="*/ 1110908 h 2292201"/>
                <a:gd name="connsiteX227" fmla="*/ 3198608 w 8216561"/>
                <a:gd name="connsiteY227" fmla="*/ 1110908 h 2292201"/>
                <a:gd name="connsiteX228" fmla="*/ 3198608 w 8216561"/>
                <a:gd name="connsiteY228" fmla="*/ 1119388 h 2292201"/>
                <a:gd name="connsiteX229" fmla="*/ 3241660 w 8216561"/>
                <a:gd name="connsiteY229" fmla="*/ 1119388 h 2292201"/>
                <a:gd name="connsiteX230" fmla="*/ 3241660 w 8216561"/>
                <a:gd name="connsiteY230" fmla="*/ 1136349 h 2292201"/>
                <a:gd name="connsiteX231" fmla="*/ 3249632 w 8216561"/>
                <a:gd name="connsiteY231" fmla="*/ 1136349 h 2292201"/>
                <a:gd name="connsiteX232" fmla="*/ 3249632 w 8216561"/>
                <a:gd name="connsiteY232" fmla="*/ 1144829 h 2292201"/>
                <a:gd name="connsiteX233" fmla="*/ 3263983 w 8216561"/>
                <a:gd name="connsiteY233" fmla="*/ 1144829 h 2292201"/>
                <a:gd name="connsiteX234" fmla="*/ 3263983 w 8216561"/>
                <a:gd name="connsiteY234" fmla="*/ 1153309 h 2292201"/>
                <a:gd name="connsiteX235" fmla="*/ 3279928 w 8216561"/>
                <a:gd name="connsiteY235" fmla="*/ 1153309 h 2292201"/>
                <a:gd name="connsiteX236" fmla="*/ 3279928 w 8216561"/>
                <a:gd name="connsiteY236" fmla="*/ 1161789 h 2292201"/>
                <a:gd name="connsiteX237" fmla="*/ 3345303 w 8216561"/>
                <a:gd name="connsiteY237" fmla="*/ 1161789 h 2292201"/>
                <a:gd name="connsiteX238" fmla="*/ 3345303 w 8216561"/>
                <a:gd name="connsiteY238" fmla="*/ 1171117 h 2292201"/>
                <a:gd name="connsiteX239" fmla="*/ 3353276 w 8216561"/>
                <a:gd name="connsiteY239" fmla="*/ 1171117 h 2292201"/>
                <a:gd name="connsiteX240" fmla="*/ 3353276 w 8216561"/>
                <a:gd name="connsiteY240" fmla="*/ 1179598 h 2292201"/>
                <a:gd name="connsiteX241" fmla="*/ 3383572 w 8216561"/>
                <a:gd name="connsiteY241" fmla="*/ 1179598 h 2292201"/>
                <a:gd name="connsiteX242" fmla="*/ 3383572 w 8216561"/>
                <a:gd name="connsiteY242" fmla="*/ 1188078 h 2292201"/>
                <a:gd name="connsiteX243" fmla="*/ 3434596 w 8216561"/>
                <a:gd name="connsiteY243" fmla="*/ 1188078 h 2292201"/>
                <a:gd name="connsiteX244" fmla="*/ 3434596 w 8216561"/>
                <a:gd name="connsiteY244" fmla="*/ 1196558 h 2292201"/>
                <a:gd name="connsiteX245" fmla="*/ 3448947 w 8216561"/>
                <a:gd name="connsiteY245" fmla="*/ 1196558 h 2292201"/>
                <a:gd name="connsiteX246" fmla="*/ 3448947 w 8216561"/>
                <a:gd name="connsiteY246" fmla="*/ 1205038 h 2292201"/>
                <a:gd name="connsiteX247" fmla="*/ 3456920 w 8216561"/>
                <a:gd name="connsiteY247" fmla="*/ 1205038 h 2292201"/>
                <a:gd name="connsiteX248" fmla="*/ 3456920 w 8216561"/>
                <a:gd name="connsiteY248" fmla="*/ 1213519 h 2292201"/>
                <a:gd name="connsiteX249" fmla="*/ 3464892 w 8216561"/>
                <a:gd name="connsiteY249" fmla="*/ 1213519 h 2292201"/>
                <a:gd name="connsiteX250" fmla="*/ 3464892 w 8216561"/>
                <a:gd name="connsiteY250" fmla="*/ 1221999 h 2292201"/>
                <a:gd name="connsiteX251" fmla="*/ 3471270 w 8216561"/>
                <a:gd name="connsiteY251" fmla="*/ 1221999 h 2292201"/>
                <a:gd name="connsiteX252" fmla="*/ 3471270 w 8216561"/>
                <a:gd name="connsiteY252" fmla="*/ 1230479 h 2292201"/>
                <a:gd name="connsiteX253" fmla="*/ 3479243 w 8216561"/>
                <a:gd name="connsiteY253" fmla="*/ 1230479 h 2292201"/>
                <a:gd name="connsiteX254" fmla="*/ 3479243 w 8216561"/>
                <a:gd name="connsiteY254" fmla="*/ 1238959 h 2292201"/>
                <a:gd name="connsiteX255" fmla="*/ 3493594 w 8216561"/>
                <a:gd name="connsiteY255" fmla="*/ 1238959 h 2292201"/>
                <a:gd name="connsiteX256" fmla="*/ 3493594 w 8216561"/>
                <a:gd name="connsiteY256" fmla="*/ 1255920 h 2292201"/>
                <a:gd name="connsiteX257" fmla="*/ 3538240 w 8216561"/>
                <a:gd name="connsiteY257" fmla="*/ 1255920 h 2292201"/>
                <a:gd name="connsiteX258" fmla="*/ 3538240 w 8216561"/>
                <a:gd name="connsiteY258" fmla="*/ 1264400 h 2292201"/>
                <a:gd name="connsiteX259" fmla="*/ 3605210 w 8216561"/>
                <a:gd name="connsiteY259" fmla="*/ 1264400 h 2292201"/>
                <a:gd name="connsiteX260" fmla="*/ 3605210 w 8216561"/>
                <a:gd name="connsiteY260" fmla="*/ 1273728 h 2292201"/>
                <a:gd name="connsiteX261" fmla="*/ 3611588 w 8216561"/>
                <a:gd name="connsiteY261" fmla="*/ 1273728 h 2292201"/>
                <a:gd name="connsiteX262" fmla="*/ 3611588 w 8216561"/>
                <a:gd name="connsiteY262" fmla="*/ 1282208 h 2292201"/>
                <a:gd name="connsiteX263" fmla="*/ 3619561 w 8216561"/>
                <a:gd name="connsiteY263" fmla="*/ 1282208 h 2292201"/>
                <a:gd name="connsiteX264" fmla="*/ 3619561 w 8216561"/>
                <a:gd name="connsiteY264" fmla="*/ 1290688 h 2292201"/>
                <a:gd name="connsiteX265" fmla="*/ 3672180 w 8216561"/>
                <a:gd name="connsiteY265" fmla="*/ 1290688 h 2292201"/>
                <a:gd name="connsiteX266" fmla="*/ 3672180 w 8216561"/>
                <a:gd name="connsiteY266" fmla="*/ 1299169 h 2292201"/>
                <a:gd name="connsiteX267" fmla="*/ 3694503 w 8216561"/>
                <a:gd name="connsiteY267" fmla="*/ 1299169 h 2292201"/>
                <a:gd name="connsiteX268" fmla="*/ 3694503 w 8216561"/>
                <a:gd name="connsiteY268" fmla="*/ 1316129 h 2292201"/>
                <a:gd name="connsiteX269" fmla="*/ 3708854 w 8216561"/>
                <a:gd name="connsiteY269" fmla="*/ 1316129 h 2292201"/>
                <a:gd name="connsiteX270" fmla="*/ 3708854 w 8216561"/>
                <a:gd name="connsiteY270" fmla="*/ 1324609 h 2292201"/>
                <a:gd name="connsiteX271" fmla="*/ 3812498 w 8216561"/>
                <a:gd name="connsiteY271" fmla="*/ 1324609 h 2292201"/>
                <a:gd name="connsiteX272" fmla="*/ 3812498 w 8216561"/>
                <a:gd name="connsiteY272" fmla="*/ 1333089 h 2292201"/>
                <a:gd name="connsiteX273" fmla="*/ 3818876 w 8216561"/>
                <a:gd name="connsiteY273" fmla="*/ 1333089 h 2292201"/>
                <a:gd name="connsiteX274" fmla="*/ 3818876 w 8216561"/>
                <a:gd name="connsiteY274" fmla="*/ 1341570 h 2292201"/>
                <a:gd name="connsiteX275" fmla="*/ 3857144 w 8216561"/>
                <a:gd name="connsiteY275" fmla="*/ 1341570 h 2292201"/>
                <a:gd name="connsiteX276" fmla="*/ 3857144 w 8216561"/>
                <a:gd name="connsiteY276" fmla="*/ 1350898 h 2292201"/>
                <a:gd name="connsiteX277" fmla="*/ 3871495 w 8216561"/>
                <a:gd name="connsiteY277" fmla="*/ 1350898 h 2292201"/>
                <a:gd name="connsiteX278" fmla="*/ 3871495 w 8216561"/>
                <a:gd name="connsiteY278" fmla="*/ 1359378 h 2292201"/>
                <a:gd name="connsiteX279" fmla="*/ 3879468 w 8216561"/>
                <a:gd name="connsiteY279" fmla="*/ 1359378 h 2292201"/>
                <a:gd name="connsiteX280" fmla="*/ 3879468 w 8216561"/>
                <a:gd name="connsiteY280" fmla="*/ 1367858 h 2292201"/>
                <a:gd name="connsiteX281" fmla="*/ 3938465 w 8216561"/>
                <a:gd name="connsiteY281" fmla="*/ 1367858 h 2292201"/>
                <a:gd name="connsiteX282" fmla="*/ 3938465 w 8216561"/>
                <a:gd name="connsiteY282" fmla="*/ 1376339 h 2292201"/>
                <a:gd name="connsiteX283" fmla="*/ 3952815 w 8216561"/>
                <a:gd name="connsiteY283" fmla="*/ 1376339 h 2292201"/>
                <a:gd name="connsiteX284" fmla="*/ 3952815 w 8216561"/>
                <a:gd name="connsiteY284" fmla="*/ 1384819 h 2292201"/>
                <a:gd name="connsiteX285" fmla="*/ 3975139 w 8216561"/>
                <a:gd name="connsiteY285" fmla="*/ 1384819 h 2292201"/>
                <a:gd name="connsiteX286" fmla="*/ 3975139 w 8216561"/>
                <a:gd name="connsiteY286" fmla="*/ 1393299 h 2292201"/>
                <a:gd name="connsiteX287" fmla="*/ 4070810 w 8216561"/>
                <a:gd name="connsiteY287" fmla="*/ 1393299 h 2292201"/>
                <a:gd name="connsiteX288" fmla="*/ 4070810 w 8216561"/>
                <a:gd name="connsiteY288" fmla="*/ 1401779 h 2292201"/>
                <a:gd name="connsiteX289" fmla="*/ 4086755 w 8216561"/>
                <a:gd name="connsiteY289" fmla="*/ 1401779 h 2292201"/>
                <a:gd name="connsiteX290" fmla="*/ 4086755 w 8216561"/>
                <a:gd name="connsiteY290" fmla="*/ 1418740 h 2292201"/>
                <a:gd name="connsiteX291" fmla="*/ 4109079 w 8216561"/>
                <a:gd name="connsiteY291" fmla="*/ 1418740 h 2292201"/>
                <a:gd name="connsiteX292" fmla="*/ 4109079 w 8216561"/>
                <a:gd name="connsiteY292" fmla="*/ 1427220 h 2292201"/>
                <a:gd name="connsiteX293" fmla="*/ 4129807 w 8216561"/>
                <a:gd name="connsiteY293" fmla="*/ 1427220 h 2292201"/>
                <a:gd name="connsiteX294" fmla="*/ 4129807 w 8216561"/>
                <a:gd name="connsiteY294" fmla="*/ 1436548 h 2292201"/>
                <a:gd name="connsiteX295" fmla="*/ 4145752 w 8216561"/>
                <a:gd name="connsiteY295" fmla="*/ 1436548 h 2292201"/>
                <a:gd name="connsiteX296" fmla="*/ 4145752 w 8216561"/>
                <a:gd name="connsiteY296" fmla="*/ 1445028 h 2292201"/>
                <a:gd name="connsiteX297" fmla="*/ 4168076 w 8216561"/>
                <a:gd name="connsiteY297" fmla="*/ 1445028 h 2292201"/>
                <a:gd name="connsiteX298" fmla="*/ 4168076 w 8216561"/>
                <a:gd name="connsiteY298" fmla="*/ 1453508 h 2292201"/>
                <a:gd name="connsiteX299" fmla="*/ 4212723 w 8216561"/>
                <a:gd name="connsiteY299" fmla="*/ 1453508 h 2292201"/>
                <a:gd name="connsiteX300" fmla="*/ 4212723 w 8216561"/>
                <a:gd name="connsiteY300" fmla="*/ 1461989 h 2292201"/>
                <a:gd name="connsiteX301" fmla="*/ 4300421 w 8216561"/>
                <a:gd name="connsiteY301" fmla="*/ 1461989 h 2292201"/>
                <a:gd name="connsiteX302" fmla="*/ 4300421 w 8216561"/>
                <a:gd name="connsiteY302" fmla="*/ 1470469 h 2292201"/>
                <a:gd name="connsiteX303" fmla="*/ 4330717 w 8216561"/>
                <a:gd name="connsiteY303" fmla="*/ 1470469 h 2292201"/>
                <a:gd name="connsiteX304" fmla="*/ 4330717 w 8216561"/>
                <a:gd name="connsiteY304" fmla="*/ 1478949 h 2292201"/>
                <a:gd name="connsiteX305" fmla="*/ 4426388 w 8216561"/>
                <a:gd name="connsiteY305" fmla="*/ 1478949 h 2292201"/>
                <a:gd name="connsiteX306" fmla="*/ 4426388 w 8216561"/>
                <a:gd name="connsiteY306" fmla="*/ 1487429 h 2292201"/>
                <a:gd name="connsiteX307" fmla="*/ 4456684 w 8216561"/>
                <a:gd name="connsiteY307" fmla="*/ 1487429 h 2292201"/>
                <a:gd name="connsiteX308" fmla="*/ 4456684 w 8216561"/>
                <a:gd name="connsiteY308" fmla="*/ 1504390 h 2292201"/>
                <a:gd name="connsiteX309" fmla="*/ 4493358 w 8216561"/>
                <a:gd name="connsiteY309" fmla="*/ 1504390 h 2292201"/>
                <a:gd name="connsiteX310" fmla="*/ 4493358 w 8216561"/>
                <a:gd name="connsiteY310" fmla="*/ 1512870 h 2292201"/>
                <a:gd name="connsiteX311" fmla="*/ 4560328 w 8216561"/>
                <a:gd name="connsiteY311" fmla="*/ 1512870 h 2292201"/>
                <a:gd name="connsiteX312" fmla="*/ 4560328 w 8216561"/>
                <a:gd name="connsiteY312" fmla="*/ 1522198 h 2292201"/>
                <a:gd name="connsiteX313" fmla="*/ 4597002 w 8216561"/>
                <a:gd name="connsiteY313" fmla="*/ 1522198 h 2292201"/>
                <a:gd name="connsiteX314" fmla="*/ 4597002 w 8216561"/>
                <a:gd name="connsiteY314" fmla="*/ 1530678 h 2292201"/>
                <a:gd name="connsiteX315" fmla="*/ 4641648 w 8216561"/>
                <a:gd name="connsiteY315" fmla="*/ 1530678 h 2292201"/>
                <a:gd name="connsiteX316" fmla="*/ 4641648 w 8216561"/>
                <a:gd name="connsiteY316" fmla="*/ 1549335 h 2292201"/>
                <a:gd name="connsiteX317" fmla="*/ 4655999 w 8216561"/>
                <a:gd name="connsiteY317" fmla="*/ 1549335 h 2292201"/>
                <a:gd name="connsiteX318" fmla="*/ 4655999 w 8216561"/>
                <a:gd name="connsiteY318" fmla="*/ 1558663 h 2292201"/>
                <a:gd name="connsiteX319" fmla="*/ 4678322 w 8216561"/>
                <a:gd name="connsiteY319" fmla="*/ 1558663 h 2292201"/>
                <a:gd name="connsiteX320" fmla="*/ 4678322 w 8216561"/>
                <a:gd name="connsiteY320" fmla="*/ 1567991 h 2292201"/>
                <a:gd name="connsiteX321" fmla="*/ 4692673 w 8216561"/>
                <a:gd name="connsiteY321" fmla="*/ 1567991 h 2292201"/>
                <a:gd name="connsiteX322" fmla="*/ 4692673 w 8216561"/>
                <a:gd name="connsiteY322" fmla="*/ 1578168 h 2292201"/>
                <a:gd name="connsiteX323" fmla="*/ 4855314 w 8216561"/>
                <a:gd name="connsiteY323" fmla="*/ 1578168 h 2292201"/>
                <a:gd name="connsiteX324" fmla="*/ 4855314 w 8216561"/>
                <a:gd name="connsiteY324" fmla="*/ 1588344 h 2292201"/>
                <a:gd name="connsiteX325" fmla="*/ 4899960 w 8216561"/>
                <a:gd name="connsiteY325" fmla="*/ 1588344 h 2292201"/>
                <a:gd name="connsiteX326" fmla="*/ 4899960 w 8216561"/>
                <a:gd name="connsiteY326" fmla="*/ 1597672 h 2292201"/>
                <a:gd name="connsiteX327" fmla="*/ 4930257 w 8216561"/>
                <a:gd name="connsiteY327" fmla="*/ 1597672 h 2292201"/>
                <a:gd name="connsiteX328" fmla="*/ 4930257 w 8216561"/>
                <a:gd name="connsiteY328" fmla="*/ 1607848 h 2292201"/>
                <a:gd name="connsiteX329" fmla="*/ 4938229 w 8216561"/>
                <a:gd name="connsiteY329" fmla="*/ 1607848 h 2292201"/>
                <a:gd name="connsiteX330" fmla="*/ 4938229 w 8216561"/>
                <a:gd name="connsiteY330" fmla="*/ 1618025 h 2292201"/>
                <a:gd name="connsiteX331" fmla="*/ 4966930 w 8216561"/>
                <a:gd name="connsiteY331" fmla="*/ 1618025 h 2292201"/>
                <a:gd name="connsiteX332" fmla="*/ 4966930 w 8216561"/>
                <a:gd name="connsiteY332" fmla="*/ 1628201 h 2292201"/>
                <a:gd name="connsiteX333" fmla="*/ 5107248 w 8216561"/>
                <a:gd name="connsiteY333" fmla="*/ 1628201 h 2292201"/>
                <a:gd name="connsiteX334" fmla="*/ 5107248 w 8216561"/>
                <a:gd name="connsiteY334" fmla="*/ 1638377 h 2292201"/>
                <a:gd name="connsiteX335" fmla="*/ 5196541 w 8216561"/>
                <a:gd name="connsiteY335" fmla="*/ 1638377 h 2292201"/>
                <a:gd name="connsiteX336" fmla="*/ 5196541 w 8216561"/>
                <a:gd name="connsiteY336" fmla="*/ 1649401 h 2292201"/>
                <a:gd name="connsiteX337" fmla="*/ 5204514 w 8216561"/>
                <a:gd name="connsiteY337" fmla="*/ 1649401 h 2292201"/>
                <a:gd name="connsiteX338" fmla="*/ 5204514 w 8216561"/>
                <a:gd name="connsiteY338" fmla="*/ 1659578 h 2292201"/>
                <a:gd name="connsiteX339" fmla="*/ 5277862 w 8216561"/>
                <a:gd name="connsiteY339" fmla="*/ 1659578 h 2292201"/>
                <a:gd name="connsiteX340" fmla="*/ 5277862 w 8216561"/>
                <a:gd name="connsiteY340" fmla="*/ 1670602 h 2292201"/>
                <a:gd name="connsiteX341" fmla="*/ 5344832 w 8216561"/>
                <a:gd name="connsiteY341" fmla="*/ 1670602 h 2292201"/>
                <a:gd name="connsiteX342" fmla="*/ 5344832 w 8216561"/>
                <a:gd name="connsiteY342" fmla="*/ 1681626 h 2292201"/>
                <a:gd name="connsiteX343" fmla="*/ 5373533 w 8216561"/>
                <a:gd name="connsiteY343" fmla="*/ 1681626 h 2292201"/>
                <a:gd name="connsiteX344" fmla="*/ 5373533 w 8216561"/>
                <a:gd name="connsiteY344" fmla="*/ 1692651 h 2292201"/>
                <a:gd name="connsiteX345" fmla="*/ 5395856 w 8216561"/>
                <a:gd name="connsiteY345" fmla="*/ 1692651 h 2292201"/>
                <a:gd name="connsiteX346" fmla="*/ 5395856 w 8216561"/>
                <a:gd name="connsiteY346" fmla="*/ 1703675 h 2292201"/>
                <a:gd name="connsiteX347" fmla="*/ 5485149 w 8216561"/>
                <a:gd name="connsiteY347" fmla="*/ 1703675 h 2292201"/>
                <a:gd name="connsiteX348" fmla="*/ 5485149 w 8216561"/>
                <a:gd name="connsiteY348" fmla="*/ 1715547 h 2292201"/>
                <a:gd name="connsiteX349" fmla="*/ 5611116 w 8216561"/>
                <a:gd name="connsiteY349" fmla="*/ 1715547 h 2292201"/>
                <a:gd name="connsiteX350" fmla="*/ 5611116 w 8216561"/>
                <a:gd name="connsiteY350" fmla="*/ 1727419 h 2292201"/>
                <a:gd name="connsiteX351" fmla="*/ 5678086 w 8216561"/>
                <a:gd name="connsiteY351" fmla="*/ 1727419 h 2292201"/>
                <a:gd name="connsiteX352" fmla="*/ 5678086 w 8216561"/>
                <a:gd name="connsiteY352" fmla="*/ 1740140 h 2292201"/>
                <a:gd name="connsiteX353" fmla="*/ 5706788 w 8216561"/>
                <a:gd name="connsiteY353" fmla="*/ 1740140 h 2292201"/>
                <a:gd name="connsiteX354" fmla="*/ 5706788 w 8216561"/>
                <a:gd name="connsiteY354" fmla="*/ 1752860 h 2292201"/>
                <a:gd name="connsiteX355" fmla="*/ 5765785 w 8216561"/>
                <a:gd name="connsiteY355" fmla="*/ 1752860 h 2292201"/>
                <a:gd name="connsiteX356" fmla="*/ 5765785 w 8216561"/>
                <a:gd name="connsiteY356" fmla="*/ 1765580 h 2292201"/>
                <a:gd name="connsiteX357" fmla="*/ 5810431 w 8216561"/>
                <a:gd name="connsiteY357" fmla="*/ 1765580 h 2292201"/>
                <a:gd name="connsiteX358" fmla="*/ 5810431 w 8216561"/>
                <a:gd name="connsiteY358" fmla="*/ 1778301 h 2292201"/>
                <a:gd name="connsiteX359" fmla="*/ 6040042 w 8216561"/>
                <a:gd name="connsiteY359" fmla="*/ 1778301 h 2292201"/>
                <a:gd name="connsiteX360" fmla="*/ 6040042 w 8216561"/>
                <a:gd name="connsiteY360" fmla="*/ 1793565 h 2292201"/>
                <a:gd name="connsiteX361" fmla="*/ 6048015 w 8216561"/>
                <a:gd name="connsiteY361" fmla="*/ 1793565 h 2292201"/>
                <a:gd name="connsiteX362" fmla="*/ 6048015 w 8216561"/>
                <a:gd name="connsiteY362" fmla="*/ 1807981 h 2292201"/>
                <a:gd name="connsiteX363" fmla="*/ 6107012 w 8216561"/>
                <a:gd name="connsiteY363" fmla="*/ 1807981 h 2292201"/>
                <a:gd name="connsiteX364" fmla="*/ 6107012 w 8216561"/>
                <a:gd name="connsiteY364" fmla="*/ 1822398 h 2292201"/>
                <a:gd name="connsiteX365" fmla="*/ 6159631 w 8216561"/>
                <a:gd name="connsiteY365" fmla="*/ 1822398 h 2292201"/>
                <a:gd name="connsiteX366" fmla="*/ 6159631 w 8216561"/>
                <a:gd name="connsiteY366" fmla="*/ 1837662 h 2292201"/>
                <a:gd name="connsiteX367" fmla="*/ 6180360 w 8216561"/>
                <a:gd name="connsiteY367" fmla="*/ 1837662 h 2292201"/>
                <a:gd name="connsiteX368" fmla="*/ 6180360 w 8216561"/>
                <a:gd name="connsiteY368" fmla="*/ 1852926 h 2292201"/>
                <a:gd name="connsiteX369" fmla="*/ 6306327 w 8216561"/>
                <a:gd name="connsiteY369" fmla="*/ 1852926 h 2292201"/>
                <a:gd name="connsiteX370" fmla="*/ 6306327 w 8216561"/>
                <a:gd name="connsiteY370" fmla="*/ 1869039 h 2292201"/>
                <a:gd name="connsiteX371" fmla="*/ 6314300 w 8216561"/>
                <a:gd name="connsiteY371" fmla="*/ 1869039 h 2292201"/>
                <a:gd name="connsiteX372" fmla="*/ 6314300 w 8216561"/>
                <a:gd name="connsiteY372" fmla="*/ 1885151 h 2292201"/>
                <a:gd name="connsiteX373" fmla="*/ 6781494 w 8216561"/>
                <a:gd name="connsiteY373" fmla="*/ 1885151 h 2292201"/>
                <a:gd name="connsiteX374" fmla="*/ 6781494 w 8216561"/>
                <a:gd name="connsiteY374" fmla="*/ 1906352 h 2292201"/>
                <a:gd name="connsiteX375" fmla="*/ 7409735 w 8216561"/>
                <a:gd name="connsiteY375" fmla="*/ 1906352 h 2292201"/>
                <a:gd name="connsiteX376" fmla="*/ 7409735 w 8216561"/>
                <a:gd name="connsiteY376" fmla="*/ 1934337 h 2292201"/>
                <a:gd name="connsiteX377" fmla="*/ 7484678 w 8216561"/>
                <a:gd name="connsiteY377" fmla="*/ 1934337 h 2292201"/>
                <a:gd name="connsiteX378" fmla="*/ 7484678 w 8216561"/>
                <a:gd name="connsiteY378" fmla="*/ 1964017 h 2292201"/>
                <a:gd name="connsiteX379" fmla="*/ 7499028 w 8216561"/>
                <a:gd name="connsiteY379" fmla="*/ 1964017 h 2292201"/>
                <a:gd name="connsiteX380" fmla="*/ 7499028 w 8216561"/>
                <a:gd name="connsiteY380" fmla="*/ 1993698 h 2292201"/>
                <a:gd name="connsiteX381" fmla="*/ 8216562 w 8216561"/>
                <a:gd name="connsiteY381" fmla="*/ 1993698 h 2292201"/>
                <a:gd name="connsiteX382" fmla="*/ 8216562 w 8216561"/>
                <a:gd name="connsiteY382" fmla="*/ 2292201 h 2292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Lst>
              <a:rect l="l" t="t" r="r" b="b"/>
              <a:pathLst>
                <a:path w="8216561" h="2292201">
                  <a:moveTo>
                    <a:pt x="0" y="0"/>
                  </a:moveTo>
                  <a:lnTo>
                    <a:pt x="81321" y="0"/>
                  </a:lnTo>
                  <a:lnTo>
                    <a:pt x="81321" y="16960"/>
                  </a:lnTo>
                  <a:lnTo>
                    <a:pt x="89293" y="16960"/>
                  </a:lnTo>
                  <a:lnTo>
                    <a:pt x="89293" y="33921"/>
                  </a:lnTo>
                  <a:lnTo>
                    <a:pt x="111616" y="33921"/>
                  </a:lnTo>
                  <a:lnTo>
                    <a:pt x="111616" y="42401"/>
                  </a:lnTo>
                  <a:lnTo>
                    <a:pt x="140318" y="42401"/>
                  </a:lnTo>
                  <a:lnTo>
                    <a:pt x="140318" y="50881"/>
                  </a:lnTo>
                  <a:lnTo>
                    <a:pt x="199315" y="50881"/>
                  </a:lnTo>
                  <a:lnTo>
                    <a:pt x="199315" y="59361"/>
                  </a:lnTo>
                  <a:lnTo>
                    <a:pt x="333255" y="59361"/>
                  </a:lnTo>
                  <a:lnTo>
                    <a:pt x="333255" y="67842"/>
                  </a:lnTo>
                  <a:lnTo>
                    <a:pt x="369929" y="67842"/>
                  </a:lnTo>
                  <a:lnTo>
                    <a:pt x="369929" y="76322"/>
                  </a:lnTo>
                  <a:lnTo>
                    <a:pt x="459222" y="76322"/>
                  </a:lnTo>
                  <a:lnTo>
                    <a:pt x="459222" y="84802"/>
                  </a:lnTo>
                  <a:lnTo>
                    <a:pt x="495896" y="84802"/>
                  </a:lnTo>
                  <a:lnTo>
                    <a:pt x="495896" y="93282"/>
                  </a:lnTo>
                  <a:lnTo>
                    <a:pt x="503868" y="93282"/>
                  </a:lnTo>
                  <a:lnTo>
                    <a:pt x="503868" y="101763"/>
                  </a:lnTo>
                  <a:lnTo>
                    <a:pt x="546920" y="101763"/>
                  </a:lnTo>
                  <a:lnTo>
                    <a:pt x="546920" y="110243"/>
                  </a:lnTo>
                  <a:lnTo>
                    <a:pt x="569244" y="110243"/>
                  </a:lnTo>
                  <a:lnTo>
                    <a:pt x="569244" y="118723"/>
                  </a:lnTo>
                  <a:lnTo>
                    <a:pt x="636214" y="118723"/>
                  </a:lnTo>
                  <a:lnTo>
                    <a:pt x="636214" y="127203"/>
                  </a:lnTo>
                  <a:lnTo>
                    <a:pt x="644186" y="127203"/>
                  </a:lnTo>
                  <a:lnTo>
                    <a:pt x="644186" y="135683"/>
                  </a:lnTo>
                  <a:lnTo>
                    <a:pt x="658537" y="135683"/>
                  </a:lnTo>
                  <a:lnTo>
                    <a:pt x="658537" y="144164"/>
                  </a:lnTo>
                  <a:lnTo>
                    <a:pt x="733479" y="144164"/>
                  </a:lnTo>
                  <a:lnTo>
                    <a:pt x="733479" y="152644"/>
                  </a:lnTo>
                  <a:lnTo>
                    <a:pt x="754208" y="152644"/>
                  </a:lnTo>
                  <a:lnTo>
                    <a:pt x="754208" y="161124"/>
                  </a:lnTo>
                  <a:lnTo>
                    <a:pt x="821178" y="161124"/>
                  </a:lnTo>
                  <a:lnTo>
                    <a:pt x="821178" y="178084"/>
                  </a:lnTo>
                  <a:lnTo>
                    <a:pt x="837123" y="178084"/>
                  </a:lnTo>
                  <a:lnTo>
                    <a:pt x="837123" y="186565"/>
                  </a:lnTo>
                  <a:lnTo>
                    <a:pt x="843501" y="186565"/>
                  </a:lnTo>
                  <a:lnTo>
                    <a:pt x="843501" y="195045"/>
                  </a:lnTo>
                  <a:lnTo>
                    <a:pt x="851474" y="195045"/>
                  </a:lnTo>
                  <a:lnTo>
                    <a:pt x="851474" y="203525"/>
                  </a:lnTo>
                  <a:lnTo>
                    <a:pt x="857852" y="203525"/>
                  </a:lnTo>
                  <a:lnTo>
                    <a:pt x="857852" y="212005"/>
                  </a:lnTo>
                  <a:lnTo>
                    <a:pt x="880175" y="212005"/>
                  </a:lnTo>
                  <a:lnTo>
                    <a:pt x="880175" y="220486"/>
                  </a:lnTo>
                  <a:lnTo>
                    <a:pt x="888148" y="220486"/>
                  </a:lnTo>
                  <a:lnTo>
                    <a:pt x="888148" y="228966"/>
                  </a:lnTo>
                  <a:lnTo>
                    <a:pt x="910471" y="228966"/>
                  </a:lnTo>
                  <a:lnTo>
                    <a:pt x="910471" y="245926"/>
                  </a:lnTo>
                  <a:lnTo>
                    <a:pt x="983819" y="245926"/>
                  </a:lnTo>
                  <a:lnTo>
                    <a:pt x="983819" y="254406"/>
                  </a:lnTo>
                  <a:lnTo>
                    <a:pt x="991791" y="254406"/>
                  </a:lnTo>
                  <a:lnTo>
                    <a:pt x="991791" y="271367"/>
                  </a:lnTo>
                  <a:lnTo>
                    <a:pt x="1044411" y="271367"/>
                  </a:lnTo>
                  <a:lnTo>
                    <a:pt x="1044411" y="279847"/>
                  </a:lnTo>
                  <a:lnTo>
                    <a:pt x="1065140" y="279847"/>
                  </a:lnTo>
                  <a:lnTo>
                    <a:pt x="1065140" y="289175"/>
                  </a:lnTo>
                  <a:lnTo>
                    <a:pt x="1095435" y="289175"/>
                  </a:lnTo>
                  <a:lnTo>
                    <a:pt x="1095435" y="306136"/>
                  </a:lnTo>
                  <a:lnTo>
                    <a:pt x="1117759" y="306136"/>
                  </a:lnTo>
                  <a:lnTo>
                    <a:pt x="1117759" y="323096"/>
                  </a:lnTo>
                  <a:lnTo>
                    <a:pt x="1176756" y="323096"/>
                  </a:lnTo>
                  <a:lnTo>
                    <a:pt x="1176756" y="331576"/>
                  </a:lnTo>
                  <a:lnTo>
                    <a:pt x="1184729" y="331576"/>
                  </a:lnTo>
                  <a:lnTo>
                    <a:pt x="1184729" y="340057"/>
                  </a:lnTo>
                  <a:lnTo>
                    <a:pt x="1199079" y="340057"/>
                  </a:lnTo>
                  <a:lnTo>
                    <a:pt x="1199079" y="348537"/>
                  </a:lnTo>
                  <a:lnTo>
                    <a:pt x="1251698" y="348537"/>
                  </a:lnTo>
                  <a:lnTo>
                    <a:pt x="1251698" y="357017"/>
                  </a:lnTo>
                  <a:lnTo>
                    <a:pt x="1280400" y="357017"/>
                  </a:lnTo>
                  <a:lnTo>
                    <a:pt x="1280400" y="373977"/>
                  </a:lnTo>
                  <a:lnTo>
                    <a:pt x="1294750" y="373977"/>
                  </a:lnTo>
                  <a:lnTo>
                    <a:pt x="1294750" y="382458"/>
                  </a:lnTo>
                  <a:lnTo>
                    <a:pt x="1369693" y="382458"/>
                  </a:lnTo>
                  <a:lnTo>
                    <a:pt x="1369693" y="391786"/>
                  </a:lnTo>
                  <a:lnTo>
                    <a:pt x="1436663" y="391786"/>
                  </a:lnTo>
                  <a:lnTo>
                    <a:pt x="1436663" y="400266"/>
                  </a:lnTo>
                  <a:lnTo>
                    <a:pt x="1443041" y="400266"/>
                  </a:lnTo>
                  <a:lnTo>
                    <a:pt x="1443041" y="417226"/>
                  </a:lnTo>
                  <a:lnTo>
                    <a:pt x="1465364" y="417226"/>
                  </a:lnTo>
                  <a:lnTo>
                    <a:pt x="1465364" y="425707"/>
                  </a:lnTo>
                  <a:lnTo>
                    <a:pt x="1495660" y="425707"/>
                  </a:lnTo>
                  <a:lnTo>
                    <a:pt x="1495660" y="434187"/>
                  </a:lnTo>
                  <a:lnTo>
                    <a:pt x="1502038" y="434187"/>
                  </a:lnTo>
                  <a:lnTo>
                    <a:pt x="1502038" y="442667"/>
                  </a:lnTo>
                  <a:lnTo>
                    <a:pt x="1510011" y="442667"/>
                  </a:lnTo>
                  <a:lnTo>
                    <a:pt x="1510011" y="451147"/>
                  </a:lnTo>
                  <a:lnTo>
                    <a:pt x="1643950" y="451147"/>
                  </a:lnTo>
                  <a:lnTo>
                    <a:pt x="1643950" y="459628"/>
                  </a:lnTo>
                  <a:lnTo>
                    <a:pt x="1658301" y="459628"/>
                  </a:lnTo>
                  <a:lnTo>
                    <a:pt x="1658301" y="468956"/>
                  </a:lnTo>
                  <a:lnTo>
                    <a:pt x="1664679" y="468956"/>
                  </a:lnTo>
                  <a:lnTo>
                    <a:pt x="1664679" y="485916"/>
                  </a:lnTo>
                  <a:lnTo>
                    <a:pt x="1672652" y="485916"/>
                  </a:lnTo>
                  <a:lnTo>
                    <a:pt x="1672652" y="494396"/>
                  </a:lnTo>
                  <a:lnTo>
                    <a:pt x="1739621" y="494396"/>
                  </a:lnTo>
                  <a:lnTo>
                    <a:pt x="1739621" y="502877"/>
                  </a:lnTo>
                  <a:lnTo>
                    <a:pt x="1753972" y="502877"/>
                  </a:lnTo>
                  <a:lnTo>
                    <a:pt x="1753972" y="511357"/>
                  </a:lnTo>
                  <a:lnTo>
                    <a:pt x="1761945" y="511357"/>
                  </a:lnTo>
                  <a:lnTo>
                    <a:pt x="1761945" y="519837"/>
                  </a:lnTo>
                  <a:lnTo>
                    <a:pt x="1835293" y="519837"/>
                  </a:lnTo>
                  <a:lnTo>
                    <a:pt x="1835293" y="528317"/>
                  </a:lnTo>
                  <a:lnTo>
                    <a:pt x="1894290" y="528317"/>
                  </a:lnTo>
                  <a:lnTo>
                    <a:pt x="1894290" y="536798"/>
                  </a:lnTo>
                  <a:lnTo>
                    <a:pt x="1924586" y="536798"/>
                  </a:lnTo>
                  <a:lnTo>
                    <a:pt x="1924586" y="545278"/>
                  </a:lnTo>
                  <a:lnTo>
                    <a:pt x="1961260" y="545278"/>
                  </a:lnTo>
                  <a:lnTo>
                    <a:pt x="1961260" y="554606"/>
                  </a:lnTo>
                  <a:lnTo>
                    <a:pt x="2005906" y="554606"/>
                  </a:lnTo>
                  <a:lnTo>
                    <a:pt x="2005906" y="571566"/>
                  </a:lnTo>
                  <a:lnTo>
                    <a:pt x="2020257" y="571566"/>
                  </a:lnTo>
                  <a:lnTo>
                    <a:pt x="2020257" y="580047"/>
                  </a:lnTo>
                  <a:lnTo>
                    <a:pt x="2028230" y="580047"/>
                  </a:lnTo>
                  <a:lnTo>
                    <a:pt x="2028230" y="597007"/>
                  </a:lnTo>
                  <a:lnTo>
                    <a:pt x="2042580" y="597007"/>
                  </a:lnTo>
                  <a:lnTo>
                    <a:pt x="2042580" y="605487"/>
                  </a:lnTo>
                  <a:lnTo>
                    <a:pt x="2050553" y="605487"/>
                  </a:lnTo>
                  <a:lnTo>
                    <a:pt x="2050553" y="613967"/>
                  </a:lnTo>
                  <a:lnTo>
                    <a:pt x="2072876" y="613967"/>
                  </a:lnTo>
                  <a:lnTo>
                    <a:pt x="2072876" y="622448"/>
                  </a:lnTo>
                  <a:lnTo>
                    <a:pt x="2079254" y="622448"/>
                  </a:lnTo>
                  <a:lnTo>
                    <a:pt x="2079254" y="639408"/>
                  </a:lnTo>
                  <a:lnTo>
                    <a:pt x="2139846" y="639408"/>
                  </a:lnTo>
                  <a:lnTo>
                    <a:pt x="2139846" y="648736"/>
                  </a:lnTo>
                  <a:lnTo>
                    <a:pt x="2162169" y="648736"/>
                  </a:lnTo>
                  <a:lnTo>
                    <a:pt x="2162169" y="665697"/>
                  </a:lnTo>
                  <a:lnTo>
                    <a:pt x="2205221" y="665697"/>
                  </a:lnTo>
                  <a:lnTo>
                    <a:pt x="2205221" y="674177"/>
                  </a:lnTo>
                  <a:lnTo>
                    <a:pt x="2213194" y="674177"/>
                  </a:lnTo>
                  <a:lnTo>
                    <a:pt x="2213194" y="682657"/>
                  </a:lnTo>
                  <a:lnTo>
                    <a:pt x="2227545" y="682657"/>
                  </a:lnTo>
                  <a:lnTo>
                    <a:pt x="2227545" y="691137"/>
                  </a:lnTo>
                  <a:lnTo>
                    <a:pt x="2235517" y="691137"/>
                  </a:lnTo>
                  <a:lnTo>
                    <a:pt x="2235517" y="699618"/>
                  </a:lnTo>
                  <a:lnTo>
                    <a:pt x="2249868" y="699618"/>
                  </a:lnTo>
                  <a:lnTo>
                    <a:pt x="2249868" y="708098"/>
                  </a:lnTo>
                  <a:lnTo>
                    <a:pt x="2265813" y="708098"/>
                  </a:lnTo>
                  <a:lnTo>
                    <a:pt x="2265813" y="716578"/>
                  </a:lnTo>
                  <a:lnTo>
                    <a:pt x="2280164" y="716578"/>
                  </a:lnTo>
                  <a:lnTo>
                    <a:pt x="2280164" y="725058"/>
                  </a:lnTo>
                  <a:lnTo>
                    <a:pt x="2286542" y="725058"/>
                  </a:lnTo>
                  <a:lnTo>
                    <a:pt x="2286542" y="734386"/>
                  </a:lnTo>
                  <a:lnTo>
                    <a:pt x="2324810" y="734386"/>
                  </a:lnTo>
                  <a:lnTo>
                    <a:pt x="2324810" y="742867"/>
                  </a:lnTo>
                  <a:lnTo>
                    <a:pt x="2331188" y="742867"/>
                  </a:lnTo>
                  <a:lnTo>
                    <a:pt x="2331188" y="751347"/>
                  </a:lnTo>
                  <a:lnTo>
                    <a:pt x="2369457" y="751347"/>
                  </a:lnTo>
                  <a:lnTo>
                    <a:pt x="2369457" y="759827"/>
                  </a:lnTo>
                  <a:lnTo>
                    <a:pt x="2375835" y="759827"/>
                  </a:lnTo>
                  <a:lnTo>
                    <a:pt x="2375835" y="768307"/>
                  </a:lnTo>
                  <a:lnTo>
                    <a:pt x="2428454" y="768307"/>
                  </a:lnTo>
                  <a:lnTo>
                    <a:pt x="2428454" y="776787"/>
                  </a:lnTo>
                  <a:lnTo>
                    <a:pt x="2457156" y="776787"/>
                  </a:lnTo>
                  <a:lnTo>
                    <a:pt x="2457156" y="785268"/>
                  </a:lnTo>
                  <a:lnTo>
                    <a:pt x="2473101" y="785268"/>
                  </a:lnTo>
                  <a:lnTo>
                    <a:pt x="2473101" y="793748"/>
                  </a:lnTo>
                  <a:lnTo>
                    <a:pt x="2501802" y="793748"/>
                  </a:lnTo>
                  <a:lnTo>
                    <a:pt x="2501802" y="802228"/>
                  </a:lnTo>
                  <a:lnTo>
                    <a:pt x="2509775" y="802228"/>
                  </a:lnTo>
                  <a:lnTo>
                    <a:pt x="2509775" y="810708"/>
                  </a:lnTo>
                  <a:lnTo>
                    <a:pt x="2546449" y="810708"/>
                  </a:lnTo>
                  <a:lnTo>
                    <a:pt x="2546449" y="820037"/>
                  </a:lnTo>
                  <a:lnTo>
                    <a:pt x="2568772" y="820037"/>
                  </a:lnTo>
                  <a:lnTo>
                    <a:pt x="2568772" y="828517"/>
                  </a:lnTo>
                  <a:lnTo>
                    <a:pt x="2591095" y="828517"/>
                  </a:lnTo>
                  <a:lnTo>
                    <a:pt x="2591095" y="836997"/>
                  </a:lnTo>
                  <a:lnTo>
                    <a:pt x="2613418" y="836997"/>
                  </a:lnTo>
                  <a:lnTo>
                    <a:pt x="2613418" y="845477"/>
                  </a:lnTo>
                  <a:lnTo>
                    <a:pt x="2642120" y="845477"/>
                  </a:lnTo>
                  <a:lnTo>
                    <a:pt x="2642120" y="853957"/>
                  </a:lnTo>
                  <a:lnTo>
                    <a:pt x="2650093" y="853957"/>
                  </a:lnTo>
                  <a:lnTo>
                    <a:pt x="2650093" y="870918"/>
                  </a:lnTo>
                  <a:lnTo>
                    <a:pt x="2658065" y="870918"/>
                  </a:lnTo>
                  <a:lnTo>
                    <a:pt x="2658065" y="879398"/>
                  </a:lnTo>
                  <a:lnTo>
                    <a:pt x="2680389" y="879398"/>
                  </a:lnTo>
                  <a:lnTo>
                    <a:pt x="2680389" y="887878"/>
                  </a:lnTo>
                  <a:lnTo>
                    <a:pt x="2686767" y="887878"/>
                  </a:lnTo>
                  <a:lnTo>
                    <a:pt x="2686767" y="896358"/>
                  </a:lnTo>
                  <a:lnTo>
                    <a:pt x="2709090" y="896358"/>
                  </a:lnTo>
                  <a:lnTo>
                    <a:pt x="2709090" y="905687"/>
                  </a:lnTo>
                  <a:lnTo>
                    <a:pt x="2717062" y="905687"/>
                  </a:lnTo>
                  <a:lnTo>
                    <a:pt x="2717062" y="914167"/>
                  </a:lnTo>
                  <a:lnTo>
                    <a:pt x="2731413" y="914167"/>
                  </a:lnTo>
                  <a:lnTo>
                    <a:pt x="2731413" y="922647"/>
                  </a:lnTo>
                  <a:lnTo>
                    <a:pt x="2761709" y="922647"/>
                  </a:lnTo>
                  <a:lnTo>
                    <a:pt x="2761709" y="931127"/>
                  </a:lnTo>
                  <a:lnTo>
                    <a:pt x="2820706" y="931127"/>
                  </a:lnTo>
                  <a:lnTo>
                    <a:pt x="2820706" y="939608"/>
                  </a:lnTo>
                  <a:lnTo>
                    <a:pt x="2857380" y="939608"/>
                  </a:lnTo>
                  <a:lnTo>
                    <a:pt x="2857380" y="948088"/>
                  </a:lnTo>
                  <a:lnTo>
                    <a:pt x="2865353" y="948088"/>
                  </a:lnTo>
                  <a:lnTo>
                    <a:pt x="2865353" y="956568"/>
                  </a:lnTo>
                  <a:lnTo>
                    <a:pt x="2871731" y="956568"/>
                  </a:lnTo>
                  <a:lnTo>
                    <a:pt x="2871731" y="965048"/>
                  </a:lnTo>
                  <a:lnTo>
                    <a:pt x="2894054" y="965048"/>
                  </a:lnTo>
                  <a:lnTo>
                    <a:pt x="2894054" y="982009"/>
                  </a:lnTo>
                  <a:lnTo>
                    <a:pt x="2924350" y="982009"/>
                  </a:lnTo>
                  <a:lnTo>
                    <a:pt x="2924350" y="990489"/>
                  </a:lnTo>
                  <a:lnTo>
                    <a:pt x="2930728" y="990489"/>
                  </a:lnTo>
                  <a:lnTo>
                    <a:pt x="2930728" y="999817"/>
                  </a:lnTo>
                  <a:lnTo>
                    <a:pt x="2938701" y="999817"/>
                  </a:lnTo>
                  <a:lnTo>
                    <a:pt x="2938701" y="1008297"/>
                  </a:lnTo>
                  <a:lnTo>
                    <a:pt x="2953051" y="1008297"/>
                  </a:lnTo>
                  <a:lnTo>
                    <a:pt x="2953051" y="1025258"/>
                  </a:lnTo>
                  <a:lnTo>
                    <a:pt x="2968997" y="1025258"/>
                  </a:lnTo>
                  <a:lnTo>
                    <a:pt x="2968997" y="1033738"/>
                  </a:lnTo>
                  <a:lnTo>
                    <a:pt x="2991320" y="1033738"/>
                  </a:lnTo>
                  <a:lnTo>
                    <a:pt x="2991320" y="1042218"/>
                  </a:lnTo>
                  <a:lnTo>
                    <a:pt x="3005671" y="1042218"/>
                  </a:lnTo>
                  <a:lnTo>
                    <a:pt x="3005671" y="1050698"/>
                  </a:lnTo>
                  <a:lnTo>
                    <a:pt x="3034372" y="1050698"/>
                  </a:lnTo>
                  <a:lnTo>
                    <a:pt x="3034372" y="1059179"/>
                  </a:lnTo>
                  <a:lnTo>
                    <a:pt x="3056695" y="1059179"/>
                  </a:lnTo>
                  <a:lnTo>
                    <a:pt x="3056695" y="1067659"/>
                  </a:lnTo>
                  <a:lnTo>
                    <a:pt x="3072640" y="1067659"/>
                  </a:lnTo>
                  <a:lnTo>
                    <a:pt x="3072640" y="1076139"/>
                  </a:lnTo>
                  <a:lnTo>
                    <a:pt x="3094964" y="1076139"/>
                  </a:lnTo>
                  <a:lnTo>
                    <a:pt x="3094964" y="1085467"/>
                  </a:lnTo>
                  <a:lnTo>
                    <a:pt x="3131638" y="1085467"/>
                  </a:lnTo>
                  <a:lnTo>
                    <a:pt x="3131638" y="1093947"/>
                  </a:lnTo>
                  <a:lnTo>
                    <a:pt x="3138016" y="1093947"/>
                  </a:lnTo>
                  <a:lnTo>
                    <a:pt x="3138016" y="1102428"/>
                  </a:lnTo>
                  <a:lnTo>
                    <a:pt x="3168312" y="1102428"/>
                  </a:lnTo>
                  <a:lnTo>
                    <a:pt x="3168312" y="1110908"/>
                  </a:lnTo>
                  <a:lnTo>
                    <a:pt x="3198608" y="1110908"/>
                  </a:lnTo>
                  <a:lnTo>
                    <a:pt x="3198608" y="1119388"/>
                  </a:lnTo>
                  <a:lnTo>
                    <a:pt x="3241660" y="1119388"/>
                  </a:lnTo>
                  <a:lnTo>
                    <a:pt x="3241660" y="1136349"/>
                  </a:lnTo>
                  <a:lnTo>
                    <a:pt x="3249632" y="1136349"/>
                  </a:lnTo>
                  <a:lnTo>
                    <a:pt x="3249632" y="1144829"/>
                  </a:lnTo>
                  <a:lnTo>
                    <a:pt x="3263983" y="1144829"/>
                  </a:lnTo>
                  <a:lnTo>
                    <a:pt x="3263983" y="1153309"/>
                  </a:lnTo>
                  <a:lnTo>
                    <a:pt x="3279928" y="1153309"/>
                  </a:lnTo>
                  <a:lnTo>
                    <a:pt x="3279928" y="1161789"/>
                  </a:lnTo>
                  <a:lnTo>
                    <a:pt x="3345303" y="1161789"/>
                  </a:lnTo>
                  <a:lnTo>
                    <a:pt x="3345303" y="1171117"/>
                  </a:lnTo>
                  <a:lnTo>
                    <a:pt x="3353276" y="1171117"/>
                  </a:lnTo>
                  <a:lnTo>
                    <a:pt x="3353276" y="1179598"/>
                  </a:lnTo>
                  <a:lnTo>
                    <a:pt x="3383572" y="1179598"/>
                  </a:lnTo>
                  <a:lnTo>
                    <a:pt x="3383572" y="1188078"/>
                  </a:lnTo>
                  <a:lnTo>
                    <a:pt x="3434596" y="1188078"/>
                  </a:lnTo>
                  <a:lnTo>
                    <a:pt x="3434596" y="1196558"/>
                  </a:lnTo>
                  <a:lnTo>
                    <a:pt x="3448947" y="1196558"/>
                  </a:lnTo>
                  <a:lnTo>
                    <a:pt x="3448947" y="1205038"/>
                  </a:lnTo>
                  <a:lnTo>
                    <a:pt x="3456920" y="1205038"/>
                  </a:lnTo>
                  <a:lnTo>
                    <a:pt x="3456920" y="1213519"/>
                  </a:lnTo>
                  <a:lnTo>
                    <a:pt x="3464892" y="1213519"/>
                  </a:lnTo>
                  <a:lnTo>
                    <a:pt x="3464892" y="1221999"/>
                  </a:lnTo>
                  <a:lnTo>
                    <a:pt x="3471270" y="1221999"/>
                  </a:lnTo>
                  <a:lnTo>
                    <a:pt x="3471270" y="1230479"/>
                  </a:lnTo>
                  <a:lnTo>
                    <a:pt x="3479243" y="1230479"/>
                  </a:lnTo>
                  <a:lnTo>
                    <a:pt x="3479243" y="1238959"/>
                  </a:lnTo>
                  <a:lnTo>
                    <a:pt x="3493594" y="1238959"/>
                  </a:lnTo>
                  <a:lnTo>
                    <a:pt x="3493594" y="1255920"/>
                  </a:lnTo>
                  <a:lnTo>
                    <a:pt x="3538240" y="1255920"/>
                  </a:lnTo>
                  <a:lnTo>
                    <a:pt x="3538240" y="1264400"/>
                  </a:lnTo>
                  <a:lnTo>
                    <a:pt x="3605210" y="1264400"/>
                  </a:lnTo>
                  <a:lnTo>
                    <a:pt x="3605210" y="1273728"/>
                  </a:lnTo>
                  <a:lnTo>
                    <a:pt x="3611588" y="1273728"/>
                  </a:lnTo>
                  <a:lnTo>
                    <a:pt x="3611588" y="1282208"/>
                  </a:lnTo>
                  <a:lnTo>
                    <a:pt x="3619561" y="1282208"/>
                  </a:lnTo>
                  <a:lnTo>
                    <a:pt x="3619561" y="1290688"/>
                  </a:lnTo>
                  <a:lnTo>
                    <a:pt x="3672180" y="1290688"/>
                  </a:lnTo>
                  <a:lnTo>
                    <a:pt x="3672180" y="1299169"/>
                  </a:lnTo>
                  <a:lnTo>
                    <a:pt x="3694503" y="1299169"/>
                  </a:lnTo>
                  <a:lnTo>
                    <a:pt x="3694503" y="1316129"/>
                  </a:lnTo>
                  <a:lnTo>
                    <a:pt x="3708854" y="1316129"/>
                  </a:lnTo>
                  <a:lnTo>
                    <a:pt x="3708854" y="1324609"/>
                  </a:lnTo>
                  <a:lnTo>
                    <a:pt x="3812498" y="1324609"/>
                  </a:lnTo>
                  <a:lnTo>
                    <a:pt x="3812498" y="1333089"/>
                  </a:lnTo>
                  <a:lnTo>
                    <a:pt x="3818876" y="1333089"/>
                  </a:lnTo>
                  <a:lnTo>
                    <a:pt x="3818876" y="1341570"/>
                  </a:lnTo>
                  <a:lnTo>
                    <a:pt x="3857144" y="1341570"/>
                  </a:lnTo>
                  <a:lnTo>
                    <a:pt x="3857144" y="1350898"/>
                  </a:lnTo>
                  <a:lnTo>
                    <a:pt x="3871495" y="1350898"/>
                  </a:lnTo>
                  <a:lnTo>
                    <a:pt x="3871495" y="1359378"/>
                  </a:lnTo>
                  <a:lnTo>
                    <a:pt x="3879468" y="1359378"/>
                  </a:lnTo>
                  <a:lnTo>
                    <a:pt x="3879468" y="1367858"/>
                  </a:lnTo>
                  <a:lnTo>
                    <a:pt x="3938465" y="1367858"/>
                  </a:lnTo>
                  <a:lnTo>
                    <a:pt x="3938465" y="1376339"/>
                  </a:lnTo>
                  <a:lnTo>
                    <a:pt x="3952815" y="1376339"/>
                  </a:lnTo>
                  <a:lnTo>
                    <a:pt x="3952815" y="1384819"/>
                  </a:lnTo>
                  <a:lnTo>
                    <a:pt x="3975139" y="1384819"/>
                  </a:lnTo>
                  <a:lnTo>
                    <a:pt x="3975139" y="1393299"/>
                  </a:lnTo>
                  <a:lnTo>
                    <a:pt x="4070810" y="1393299"/>
                  </a:lnTo>
                  <a:lnTo>
                    <a:pt x="4070810" y="1401779"/>
                  </a:lnTo>
                  <a:lnTo>
                    <a:pt x="4086755" y="1401779"/>
                  </a:lnTo>
                  <a:lnTo>
                    <a:pt x="4086755" y="1418740"/>
                  </a:lnTo>
                  <a:lnTo>
                    <a:pt x="4109079" y="1418740"/>
                  </a:lnTo>
                  <a:lnTo>
                    <a:pt x="4109079" y="1427220"/>
                  </a:lnTo>
                  <a:lnTo>
                    <a:pt x="4129807" y="1427220"/>
                  </a:lnTo>
                  <a:lnTo>
                    <a:pt x="4129807" y="1436548"/>
                  </a:lnTo>
                  <a:lnTo>
                    <a:pt x="4145752" y="1436548"/>
                  </a:lnTo>
                  <a:lnTo>
                    <a:pt x="4145752" y="1445028"/>
                  </a:lnTo>
                  <a:lnTo>
                    <a:pt x="4168076" y="1445028"/>
                  </a:lnTo>
                  <a:lnTo>
                    <a:pt x="4168076" y="1453508"/>
                  </a:lnTo>
                  <a:lnTo>
                    <a:pt x="4212723" y="1453508"/>
                  </a:lnTo>
                  <a:lnTo>
                    <a:pt x="4212723" y="1461989"/>
                  </a:lnTo>
                  <a:lnTo>
                    <a:pt x="4300421" y="1461989"/>
                  </a:lnTo>
                  <a:lnTo>
                    <a:pt x="4300421" y="1470469"/>
                  </a:lnTo>
                  <a:lnTo>
                    <a:pt x="4330717" y="1470469"/>
                  </a:lnTo>
                  <a:lnTo>
                    <a:pt x="4330717" y="1478949"/>
                  </a:lnTo>
                  <a:lnTo>
                    <a:pt x="4426388" y="1478949"/>
                  </a:lnTo>
                  <a:lnTo>
                    <a:pt x="4426388" y="1487429"/>
                  </a:lnTo>
                  <a:lnTo>
                    <a:pt x="4456684" y="1487429"/>
                  </a:lnTo>
                  <a:lnTo>
                    <a:pt x="4456684" y="1504390"/>
                  </a:lnTo>
                  <a:lnTo>
                    <a:pt x="4493358" y="1504390"/>
                  </a:lnTo>
                  <a:lnTo>
                    <a:pt x="4493358" y="1512870"/>
                  </a:lnTo>
                  <a:lnTo>
                    <a:pt x="4560328" y="1512870"/>
                  </a:lnTo>
                  <a:lnTo>
                    <a:pt x="4560328" y="1522198"/>
                  </a:lnTo>
                  <a:lnTo>
                    <a:pt x="4597002" y="1522198"/>
                  </a:lnTo>
                  <a:lnTo>
                    <a:pt x="4597002" y="1530678"/>
                  </a:lnTo>
                  <a:lnTo>
                    <a:pt x="4641648" y="1530678"/>
                  </a:lnTo>
                  <a:lnTo>
                    <a:pt x="4641648" y="1549335"/>
                  </a:lnTo>
                  <a:lnTo>
                    <a:pt x="4655999" y="1549335"/>
                  </a:lnTo>
                  <a:lnTo>
                    <a:pt x="4655999" y="1558663"/>
                  </a:lnTo>
                  <a:lnTo>
                    <a:pt x="4678322" y="1558663"/>
                  </a:lnTo>
                  <a:lnTo>
                    <a:pt x="4678322" y="1567991"/>
                  </a:lnTo>
                  <a:lnTo>
                    <a:pt x="4692673" y="1567991"/>
                  </a:lnTo>
                  <a:lnTo>
                    <a:pt x="4692673" y="1578168"/>
                  </a:lnTo>
                  <a:lnTo>
                    <a:pt x="4855314" y="1578168"/>
                  </a:lnTo>
                  <a:lnTo>
                    <a:pt x="4855314" y="1588344"/>
                  </a:lnTo>
                  <a:lnTo>
                    <a:pt x="4899960" y="1588344"/>
                  </a:lnTo>
                  <a:lnTo>
                    <a:pt x="4899960" y="1597672"/>
                  </a:lnTo>
                  <a:lnTo>
                    <a:pt x="4930257" y="1597672"/>
                  </a:lnTo>
                  <a:lnTo>
                    <a:pt x="4930257" y="1607848"/>
                  </a:lnTo>
                  <a:lnTo>
                    <a:pt x="4938229" y="1607848"/>
                  </a:lnTo>
                  <a:lnTo>
                    <a:pt x="4938229" y="1618025"/>
                  </a:lnTo>
                  <a:lnTo>
                    <a:pt x="4966930" y="1618025"/>
                  </a:lnTo>
                  <a:lnTo>
                    <a:pt x="4966930" y="1628201"/>
                  </a:lnTo>
                  <a:lnTo>
                    <a:pt x="5107248" y="1628201"/>
                  </a:lnTo>
                  <a:lnTo>
                    <a:pt x="5107248" y="1638377"/>
                  </a:lnTo>
                  <a:lnTo>
                    <a:pt x="5196541" y="1638377"/>
                  </a:lnTo>
                  <a:lnTo>
                    <a:pt x="5196541" y="1649401"/>
                  </a:lnTo>
                  <a:lnTo>
                    <a:pt x="5204514" y="1649401"/>
                  </a:lnTo>
                  <a:lnTo>
                    <a:pt x="5204514" y="1659578"/>
                  </a:lnTo>
                  <a:lnTo>
                    <a:pt x="5277862" y="1659578"/>
                  </a:lnTo>
                  <a:lnTo>
                    <a:pt x="5277862" y="1670602"/>
                  </a:lnTo>
                  <a:lnTo>
                    <a:pt x="5344832" y="1670602"/>
                  </a:lnTo>
                  <a:lnTo>
                    <a:pt x="5344832" y="1681626"/>
                  </a:lnTo>
                  <a:lnTo>
                    <a:pt x="5373533" y="1681626"/>
                  </a:lnTo>
                  <a:lnTo>
                    <a:pt x="5373533" y="1692651"/>
                  </a:lnTo>
                  <a:lnTo>
                    <a:pt x="5395856" y="1692651"/>
                  </a:lnTo>
                  <a:lnTo>
                    <a:pt x="5395856" y="1703675"/>
                  </a:lnTo>
                  <a:lnTo>
                    <a:pt x="5485149" y="1703675"/>
                  </a:lnTo>
                  <a:lnTo>
                    <a:pt x="5485149" y="1715547"/>
                  </a:lnTo>
                  <a:lnTo>
                    <a:pt x="5611116" y="1715547"/>
                  </a:lnTo>
                  <a:lnTo>
                    <a:pt x="5611116" y="1727419"/>
                  </a:lnTo>
                  <a:lnTo>
                    <a:pt x="5678086" y="1727419"/>
                  </a:lnTo>
                  <a:lnTo>
                    <a:pt x="5678086" y="1740140"/>
                  </a:lnTo>
                  <a:lnTo>
                    <a:pt x="5706788" y="1740140"/>
                  </a:lnTo>
                  <a:lnTo>
                    <a:pt x="5706788" y="1752860"/>
                  </a:lnTo>
                  <a:lnTo>
                    <a:pt x="5765785" y="1752860"/>
                  </a:lnTo>
                  <a:lnTo>
                    <a:pt x="5765785" y="1765580"/>
                  </a:lnTo>
                  <a:lnTo>
                    <a:pt x="5810431" y="1765580"/>
                  </a:lnTo>
                  <a:lnTo>
                    <a:pt x="5810431" y="1778301"/>
                  </a:lnTo>
                  <a:lnTo>
                    <a:pt x="6040042" y="1778301"/>
                  </a:lnTo>
                  <a:lnTo>
                    <a:pt x="6040042" y="1793565"/>
                  </a:lnTo>
                  <a:lnTo>
                    <a:pt x="6048015" y="1793565"/>
                  </a:lnTo>
                  <a:lnTo>
                    <a:pt x="6048015" y="1807981"/>
                  </a:lnTo>
                  <a:lnTo>
                    <a:pt x="6107012" y="1807981"/>
                  </a:lnTo>
                  <a:lnTo>
                    <a:pt x="6107012" y="1822398"/>
                  </a:lnTo>
                  <a:lnTo>
                    <a:pt x="6159631" y="1822398"/>
                  </a:lnTo>
                  <a:lnTo>
                    <a:pt x="6159631" y="1837662"/>
                  </a:lnTo>
                  <a:lnTo>
                    <a:pt x="6180360" y="1837662"/>
                  </a:lnTo>
                  <a:lnTo>
                    <a:pt x="6180360" y="1852926"/>
                  </a:lnTo>
                  <a:lnTo>
                    <a:pt x="6306327" y="1852926"/>
                  </a:lnTo>
                  <a:lnTo>
                    <a:pt x="6306327" y="1869039"/>
                  </a:lnTo>
                  <a:lnTo>
                    <a:pt x="6314300" y="1869039"/>
                  </a:lnTo>
                  <a:lnTo>
                    <a:pt x="6314300" y="1885151"/>
                  </a:lnTo>
                  <a:lnTo>
                    <a:pt x="6781494" y="1885151"/>
                  </a:lnTo>
                  <a:lnTo>
                    <a:pt x="6781494" y="1906352"/>
                  </a:lnTo>
                  <a:lnTo>
                    <a:pt x="7409735" y="1906352"/>
                  </a:lnTo>
                  <a:lnTo>
                    <a:pt x="7409735" y="1934337"/>
                  </a:lnTo>
                  <a:lnTo>
                    <a:pt x="7484678" y="1934337"/>
                  </a:lnTo>
                  <a:lnTo>
                    <a:pt x="7484678" y="1964017"/>
                  </a:lnTo>
                  <a:lnTo>
                    <a:pt x="7499028" y="1964017"/>
                  </a:lnTo>
                  <a:lnTo>
                    <a:pt x="7499028" y="1993698"/>
                  </a:lnTo>
                  <a:lnTo>
                    <a:pt x="8216562" y="1993698"/>
                  </a:lnTo>
                  <a:lnTo>
                    <a:pt x="8216562" y="2292201"/>
                  </a:ln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72" name="Freeform 391">
              <a:extLst>
                <a:ext uri="{FF2B5EF4-FFF2-40B4-BE49-F238E27FC236}">
                  <a16:creationId xmlns:a16="http://schemas.microsoft.com/office/drawing/2014/main" id="{7825034B-3068-093C-D343-6F14CF9090B4}"/>
                </a:ext>
              </a:extLst>
            </p:cNvPr>
            <p:cNvSpPr/>
            <p:nvPr/>
          </p:nvSpPr>
          <p:spPr>
            <a:xfrm>
              <a:off x="8270768" y="3773251"/>
              <a:ext cx="76537" cy="20352"/>
            </a:xfrm>
            <a:custGeom>
              <a:avLst/>
              <a:gdLst>
                <a:gd name="connsiteX0" fmla="*/ 0 w 76537"/>
                <a:gd name="connsiteY0" fmla="*/ 0 h 20352"/>
                <a:gd name="connsiteX1" fmla="*/ 38269 w 76537"/>
                <a:gd name="connsiteY1" fmla="*/ 20352 h 20352"/>
                <a:gd name="connsiteX2" fmla="*/ 76537 w 76537"/>
                <a:gd name="connsiteY2" fmla="*/ 0 h 20352"/>
              </a:gdLst>
              <a:ahLst/>
              <a:cxnLst>
                <a:cxn ang="0">
                  <a:pos x="connsiteX0" y="connsiteY0"/>
                </a:cxn>
                <a:cxn ang="0">
                  <a:pos x="connsiteX1" y="connsiteY1"/>
                </a:cxn>
                <a:cxn ang="0">
                  <a:pos x="connsiteX2" y="connsiteY2"/>
                </a:cxn>
              </a:cxnLst>
              <a:rect l="l" t="t" r="r" b="b"/>
              <a:pathLst>
                <a:path w="76537" h="20352">
                  <a:moveTo>
                    <a:pt x="0" y="0"/>
                  </a:moveTo>
                  <a:cubicBezTo>
                    <a:pt x="0" y="11024"/>
                    <a:pt x="17540" y="20352"/>
                    <a:pt x="38269" y="20352"/>
                  </a:cubicBezTo>
                  <a:cubicBezTo>
                    <a:pt x="58997" y="20352"/>
                    <a:pt x="76537" y="11024"/>
                    <a:pt x="76537" y="0"/>
                  </a:cubicBez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73" name="Freeform 392">
              <a:extLst>
                <a:ext uri="{FF2B5EF4-FFF2-40B4-BE49-F238E27FC236}">
                  <a16:creationId xmlns:a16="http://schemas.microsoft.com/office/drawing/2014/main" id="{1A5B916D-8406-CB28-8724-1E4DCFC1E369}"/>
                </a:ext>
              </a:extLst>
            </p:cNvPr>
            <p:cNvSpPr/>
            <p:nvPr/>
          </p:nvSpPr>
          <p:spPr>
            <a:xfrm>
              <a:off x="8301064" y="3773251"/>
              <a:ext cx="76536" cy="20352"/>
            </a:xfrm>
            <a:custGeom>
              <a:avLst/>
              <a:gdLst>
                <a:gd name="connsiteX0" fmla="*/ 0 w 76536"/>
                <a:gd name="connsiteY0" fmla="*/ 0 h 20352"/>
                <a:gd name="connsiteX1" fmla="*/ 38268 w 76536"/>
                <a:gd name="connsiteY1" fmla="*/ 20352 h 20352"/>
                <a:gd name="connsiteX2" fmla="*/ 76537 w 76536"/>
                <a:gd name="connsiteY2" fmla="*/ 0 h 20352"/>
              </a:gdLst>
              <a:ahLst/>
              <a:cxnLst>
                <a:cxn ang="0">
                  <a:pos x="connsiteX0" y="connsiteY0"/>
                </a:cxn>
                <a:cxn ang="0">
                  <a:pos x="connsiteX1" y="connsiteY1"/>
                </a:cxn>
                <a:cxn ang="0">
                  <a:pos x="connsiteX2" y="connsiteY2"/>
                </a:cxn>
              </a:cxnLst>
              <a:rect l="l" t="t" r="r" b="b"/>
              <a:pathLst>
                <a:path w="76536" h="20352">
                  <a:moveTo>
                    <a:pt x="0" y="0"/>
                  </a:moveTo>
                  <a:cubicBezTo>
                    <a:pt x="0" y="11024"/>
                    <a:pt x="17539" y="20352"/>
                    <a:pt x="38268" y="20352"/>
                  </a:cubicBezTo>
                  <a:cubicBezTo>
                    <a:pt x="58997" y="20352"/>
                    <a:pt x="76537" y="11024"/>
                    <a:pt x="76537" y="0"/>
                  </a:cubicBez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74" name="Freeform 393">
              <a:extLst>
                <a:ext uri="{FF2B5EF4-FFF2-40B4-BE49-F238E27FC236}">
                  <a16:creationId xmlns:a16="http://schemas.microsoft.com/office/drawing/2014/main" id="{2AB3A2F0-246E-EABD-CB8A-CD67C4EC04A7}"/>
                </a:ext>
              </a:extLst>
            </p:cNvPr>
            <p:cNvSpPr/>
            <p:nvPr/>
          </p:nvSpPr>
          <p:spPr>
            <a:xfrm>
              <a:off x="8353683" y="3773251"/>
              <a:ext cx="76536" cy="20352"/>
            </a:xfrm>
            <a:custGeom>
              <a:avLst/>
              <a:gdLst>
                <a:gd name="connsiteX0" fmla="*/ 0 w 76536"/>
                <a:gd name="connsiteY0" fmla="*/ 0 h 20352"/>
                <a:gd name="connsiteX1" fmla="*/ 38268 w 76536"/>
                <a:gd name="connsiteY1" fmla="*/ 20352 h 20352"/>
                <a:gd name="connsiteX2" fmla="*/ 76537 w 76536"/>
                <a:gd name="connsiteY2" fmla="*/ 0 h 20352"/>
              </a:gdLst>
              <a:ahLst/>
              <a:cxnLst>
                <a:cxn ang="0">
                  <a:pos x="connsiteX0" y="connsiteY0"/>
                </a:cxn>
                <a:cxn ang="0">
                  <a:pos x="connsiteX1" y="connsiteY1"/>
                </a:cxn>
                <a:cxn ang="0">
                  <a:pos x="connsiteX2" y="connsiteY2"/>
                </a:cxn>
              </a:cxnLst>
              <a:rect l="l" t="t" r="r" b="b"/>
              <a:pathLst>
                <a:path w="76536" h="20352">
                  <a:moveTo>
                    <a:pt x="0" y="0"/>
                  </a:moveTo>
                  <a:cubicBezTo>
                    <a:pt x="0" y="11024"/>
                    <a:pt x="17540" y="20352"/>
                    <a:pt x="38268" y="20352"/>
                  </a:cubicBezTo>
                  <a:cubicBezTo>
                    <a:pt x="58997" y="20352"/>
                    <a:pt x="76537" y="11024"/>
                    <a:pt x="76537" y="0"/>
                  </a:cubicBez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75" name="Freeform 394">
              <a:extLst>
                <a:ext uri="{FF2B5EF4-FFF2-40B4-BE49-F238E27FC236}">
                  <a16:creationId xmlns:a16="http://schemas.microsoft.com/office/drawing/2014/main" id="{6D855CC3-F69C-D30F-1900-17E9211AD2B3}"/>
                </a:ext>
              </a:extLst>
            </p:cNvPr>
            <p:cNvSpPr/>
            <p:nvPr/>
          </p:nvSpPr>
          <p:spPr>
            <a:xfrm>
              <a:off x="8446165" y="3773251"/>
              <a:ext cx="76537" cy="20352"/>
            </a:xfrm>
            <a:custGeom>
              <a:avLst/>
              <a:gdLst>
                <a:gd name="connsiteX0" fmla="*/ 0 w 76537"/>
                <a:gd name="connsiteY0" fmla="*/ 0 h 20352"/>
                <a:gd name="connsiteX1" fmla="*/ 38269 w 76537"/>
                <a:gd name="connsiteY1" fmla="*/ 20352 h 20352"/>
                <a:gd name="connsiteX2" fmla="*/ 76537 w 76537"/>
                <a:gd name="connsiteY2" fmla="*/ 0 h 20352"/>
              </a:gdLst>
              <a:ahLst/>
              <a:cxnLst>
                <a:cxn ang="0">
                  <a:pos x="connsiteX0" y="connsiteY0"/>
                </a:cxn>
                <a:cxn ang="0">
                  <a:pos x="connsiteX1" y="connsiteY1"/>
                </a:cxn>
                <a:cxn ang="0">
                  <a:pos x="connsiteX2" y="connsiteY2"/>
                </a:cxn>
              </a:cxnLst>
              <a:rect l="l" t="t" r="r" b="b"/>
              <a:pathLst>
                <a:path w="76537" h="20352">
                  <a:moveTo>
                    <a:pt x="0" y="0"/>
                  </a:moveTo>
                  <a:cubicBezTo>
                    <a:pt x="0" y="11024"/>
                    <a:pt x="17540" y="20352"/>
                    <a:pt x="38269" y="20352"/>
                  </a:cubicBezTo>
                  <a:cubicBezTo>
                    <a:pt x="58997" y="20352"/>
                    <a:pt x="76537" y="11024"/>
                    <a:pt x="76537" y="0"/>
                  </a:cubicBez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76" name="Freeform 395">
              <a:extLst>
                <a:ext uri="{FF2B5EF4-FFF2-40B4-BE49-F238E27FC236}">
                  <a16:creationId xmlns:a16="http://schemas.microsoft.com/office/drawing/2014/main" id="{A61B7F89-166D-F1B6-87DC-FBFD34432B60}"/>
                </a:ext>
              </a:extLst>
            </p:cNvPr>
            <p:cNvSpPr/>
            <p:nvPr/>
          </p:nvSpPr>
          <p:spPr>
            <a:xfrm>
              <a:off x="8476461" y="3773251"/>
              <a:ext cx="76536" cy="20352"/>
            </a:xfrm>
            <a:custGeom>
              <a:avLst/>
              <a:gdLst>
                <a:gd name="connsiteX0" fmla="*/ 0 w 76536"/>
                <a:gd name="connsiteY0" fmla="*/ 0 h 20352"/>
                <a:gd name="connsiteX1" fmla="*/ 38268 w 76536"/>
                <a:gd name="connsiteY1" fmla="*/ 20352 h 20352"/>
                <a:gd name="connsiteX2" fmla="*/ 76537 w 76536"/>
                <a:gd name="connsiteY2" fmla="*/ 0 h 20352"/>
              </a:gdLst>
              <a:ahLst/>
              <a:cxnLst>
                <a:cxn ang="0">
                  <a:pos x="connsiteX0" y="connsiteY0"/>
                </a:cxn>
                <a:cxn ang="0">
                  <a:pos x="connsiteX1" y="connsiteY1"/>
                </a:cxn>
                <a:cxn ang="0">
                  <a:pos x="connsiteX2" y="connsiteY2"/>
                </a:cxn>
              </a:cxnLst>
              <a:rect l="l" t="t" r="r" b="b"/>
              <a:pathLst>
                <a:path w="76536" h="20352">
                  <a:moveTo>
                    <a:pt x="0" y="0"/>
                  </a:moveTo>
                  <a:cubicBezTo>
                    <a:pt x="0" y="11024"/>
                    <a:pt x="17539" y="20352"/>
                    <a:pt x="38268" y="20352"/>
                  </a:cubicBezTo>
                  <a:cubicBezTo>
                    <a:pt x="58997" y="20352"/>
                    <a:pt x="76537" y="11024"/>
                    <a:pt x="76537" y="0"/>
                  </a:cubicBezTo>
                </a:path>
              </a:pathLst>
            </a:custGeom>
            <a:noFill/>
            <a:ln w="15828" cap="flat">
              <a:solidFill>
                <a:srgbClr val="34B4A7"/>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sp>
        <p:nvSpPr>
          <p:cNvPr id="177" name="Freeform 400">
            <a:extLst>
              <a:ext uri="{FF2B5EF4-FFF2-40B4-BE49-F238E27FC236}">
                <a16:creationId xmlns:a16="http://schemas.microsoft.com/office/drawing/2014/main" id="{06A2C1D8-D53E-0F4E-E24B-C4DAF08CF261}"/>
              </a:ext>
            </a:extLst>
          </p:cNvPr>
          <p:cNvSpPr/>
          <p:nvPr/>
        </p:nvSpPr>
        <p:spPr>
          <a:xfrm>
            <a:off x="1386031" y="1418456"/>
            <a:ext cx="6429104" cy="1567143"/>
          </a:xfrm>
          <a:custGeom>
            <a:avLst/>
            <a:gdLst>
              <a:gd name="connsiteX0" fmla="*/ 0 w 8572139"/>
              <a:gd name="connsiteY0" fmla="*/ 0 h 2089524"/>
              <a:gd name="connsiteX1" fmla="*/ 103644 w 8572139"/>
              <a:gd name="connsiteY1" fmla="*/ 0 h 2089524"/>
              <a:gd name="connsiteX2" fmla="*/ 103644 w 8572139"/>
              <a:gd name="connsiteY2" fmla="*/ 8480 h 2089524"/>
              <a:gd name="connsiteX3" fmla="*/ 199315 w 8572139"/>
              <a:gd name="connsiteY3" fmla="*/ 8480 h 2089524"/>
              <a:gd name="connsiteX4" fmla="*/ 199315 w 8572139"/>
              <a:gd name="connsiteY4" fmla="*/ 16960 h 2089524"/>
              <a:gd name="connsiteX5" fmla="*/ 274257 w 8572139"/>
              <a:gd name="connsiteY5" fmla="*/ 16960 h 2089524"/>
              <a:gd name="connsiteX6" fmla="*/ 274257 w 8572139"/>
              <a:gd name="connsiteY6" fmla="*/ 25441 h 2089524"/>
              <a:gd name="connsiteX7" fmla="*/ 296581 w 8572139"/>
              <a:gd name="connsiteY7" fmla="*/ 25441 h 2089524"/>
              <a:gd name="connsiteX8" fmla="*/ 296581 w 8572139"/>
              <a:gd name="connsiteY8" fmla="*/ 33921 h 2089524"/>
              <a:gd name="connsiteX9" fmla="*/ 325282 w 8572139"/>
              <a:gd name="connsiteY9" fmla="*/ 33921 h 2089524"/>
              <a:gd name="connsiteX10" fmla="*/ 325282 w 8572139"/>
              <a:gd name="connsiteY10" fmla="*/ 43249 h 2089524"/>
              <a:gd name="connsiteX11" fmla="*/ 339633 w 8572139"/>
              <a:gd name="connsiteY11" fmla="*/ 43249 h 2089524"/>
              <a:gd name="connsiteX12" fmla="*/ 339633 w 8572139"/>
              <a:gd name="connsiteY12" fmla="*/ 60210 h 2089524"/>
              <a:gd name="connsiteX13" fmla="*/ 392252 w 8572139"/>
              <a:gd name="connsiteY13" fmla="*/ 60210 h 2089524"/>
              <a:gd name="connsiteX14" fmla="*/ 392252 w 8572139"/>
              <a:gd name="connsiteY14" fmla="*/ 68690 h 2089524"/>
              <a:gd name="connsiteX15" fmla="*/ 428926 w 8572139"/>
              <a:gd name="connsiteY15" fmla="*/ 68690 h 2089524"/>
              <a:gd name="connsiteX16" fmla="*/ 428926 w 8572139"/>
              <a:gd name="connsiteY16" fmla="*/ 77170 h 2089524"/>
              <a:gd name="connsiteX17" fmla="*/ 443277 w 8572139"/>
              <a:gd name="connsiteY17" fmla="*/ 77170 h 2089524"/>
              <a:gd name="connsiteX18" fmla="*/ 443277 w 8572139"/>
              <a:gd name="connsiteY18" fmla="*/ 85650 h 2089524"/>
              <a:gd name="connsiteX19" fmla="*/ 503868 w 8572139"/>
              <a:gd name="connsiteY19" fmla="*/ 85650 h 2089524"/>
              <a:gd name="connsiteX20" fmla="*/ 503868 w 8572139"/>
              <a:gd name="connsiteY20" fmla="*/ 94130 h 2089524"/>
              <a:gd name="connsiteX21" fmla="*/ 526192 w 8572139"/>
              <a:gd name="connsiteY21" fmla="*/ 94130 h 2089524"/>
              <a:gd name="connsiteX22" fmla="*/ 526192 w 8572139"/>
              <a:gd name="connsiteY22" fmla="*/ 102611 h 2089524"/>
              <a:gd name="connsiteX23" fmla="*/ 577216 w 8572139"/>
              <a:gd name="connsiteY23" fmla="*/ 102611 h 2089524"/>
              <a:gd name="connsiteX24" fmla="*/ 577216 w 8572139"/>
              <a:gd name="connsiteY24" fmla="*/ 120419 h 2089524"/>
              <a:gd name="connsiteX25" fmla="*/ 585189 w 8572139"/>
              <a:gd name="connsiteY25" fmla="*/ 120419 h 2089524"/>
              <a:gd name="connsiteX26" fmla="*/ 585189 w 8572139"/>
              <a:gd name="connsiteY26" fmla="*/ 128899 h 2089524"/>
              <a:gd name="connsiteX27" fmla="*/ 629835 w 8572139"/>
              <a:gd name="connsiteY27" fmla="*/ 128899 h 2089524"/>
              <a:gd name="connsiteX28" fmla="*/ 629835 w 8572139"/>
              <a:gd name="connsiteY28" fmla="*/ 137379 h 2089524"/>
              <a:gd name="connsiteX29" fmla="*/ 680860 w 8572139"/>
              <a:gd name="connsiteY29" fmla="*/ 137379 h 2089524"/>
              <a:gd name="connsiteX30" fmla="*/ 680860 w 8572139"/>
              <a:gd name="connsiteY30" fmla="*/ 145860 h 2089524"/>
              <a:gd name="connsiteX31" fmla="*/ 695211 w 8572139"/>
              <a:gd name="connsiteY31" fmla="*/ 145860 h 2089524"/>
              <a:gd name="connsiteX32" fmla="*/ 695211 w 8572139"/>
              <a:gd name="connsiteY32" fmla="*/ 154340 h 2089524"/>
              <a:gd name="connsiteX33" fmla="*/ 717534 w 8572139"/>
              <a:gd name="connsiteY33" fmla="*/ 154340 h 2089524"/>
              <a:gd name="connsiteX34" fmla="*/ 717534 w 8572139"/>
              <a:gd name="connsiteY34" fmla="*/ 162820 h 2089524"/>
              <a:gd name="connsiteX35" fmla="*/ 725507 w 8572139"/>
              <a:gd name="connsiteY35" fmla="*/ 162820 h 2089524"/>
              <a:gd name="connsiteX36" fmla="*/ 725507 w 8572139"/>
              <a:gd name="connsiteY36" fmla="*/ 171300 h 2089524"/>
              <a:gd name="connsiteX37" fmla="*/ 739857 w 8572139"/>
              <a:gd name="connsiteY37" fmla="*/ 171300 h 2089524"/>
              <a:gd name="connsiteX38" fmla="*/ 739857 w 8572139"/>
              <a:gd name="connsiteY38" fmla="*/ 180629 h 2089524"/>
              <a:gd name="connsiteX39" fmla="*/ 762181 w 8572139"/>
              <a:gd name="connsiteY39" fmla="*/ 180629 h 2089524"/>
              <a:gd name="connsiteX40" fmla="*/ 762181 w 8572139"/>
              <a:gd name="connsiteY40" fmla="*/ 189109 h 2089524"/>
              <a:gd name="connsiteX41" fmla="*/ 770153 w 8572139"/>
              <a:gd name="connsiteY41" fmla="*/ 189109 h 2089524"/>
              <a:gd name="connsiteX42" fmla="*/ 770153 w 8572139"/>
              <a:gd name="connsiteY42" fmla="*/ 206069 h 2089524"/>
              <a:gd name="connsiteX43" fmla="*/ 784504 w 8572139"/>
              <a:gd name="connsiteY43" fmla="*/ 206069 h 2089524"/>
              <a:gd name="connsiteX44" fmla="*/ 784504 w 8572139"/>
              <a:gd name="connsiteY44" fmla="*/ 214549 h 2089524"/>
              <a:gd name="connsiteX45" fmla="*/ 792477 w 8572139"/>
              <a:gd name="connsiteY45" fmla="*/ 214549 h 2089524"/>
              <a:gd name="connsiteX46" fmla="*/ 792477 w 8572139"/>
              <a:gd name="connsiteY46" fmla="*/ 223030 h 2089524"/>
              <a:gd name="connsiteX47" fmla="*/ 798855 w 8572139"/>
              <a:gd name="connsiteY47" fmla="*/ 223030 h 2089524"/>
              <a:gd name="connsiteX48" fmla="*/ 798855 w 8572139"/>
              <a:gd name="connsiteY48" fmla="*/ 231510 h 2089524"/>
              <a:gd name="connsiteX49" fmla="*/ 814800 w 8572139"/>
              <a:gd name="connsiteY49" fmla="*/ 231510 h 2089524"/>
              <a:gd name="connsiteX50" fmla="*/ 814800 w 8572139"/>
              <a:gd name="connsiteY50" fmla="*/ 239990 h 2089524"/>
              <a:gd name="connsiteX51" fmla="*/ 829150 w 8572139"/>
              <a:gd name="connsiteY51" fmla="*/ 239990 h 2089524"/>
              <a:gd name="connsiteX52" fmla="*/ 829150 w 8572139"/>
              <a:gd name="connsiteY52" fmla="*/ 249318 h 2089524"/>
              <a:gd name="connsiteX53" fmla="*/ 843501 w 8572139"/>
              <a:gd name="connsiteY53" fmla="*/ 249318 h 2089524"/>
              <a:gd name="connsiteX54" fmla="*/ 843501 w 8572139"/>
              <a:gd name="connsiteY54" fmla="*/ 257798 h 2089524"/>
              <a:gd name="connsiteX55" fmla="*/ 888148 w 8572139"/>
              <a:gd name="connsiteY55" fmla="*/ 257798 h 2089524"/>
              <a:gd name="connsiteX56" fmla="*/ 888148 w 8572139"/>
              <a:gd name="connsiteY56" fmla="*/ 266279 h 2089524"/>
              <a:gd name="connsiteX57" fmla="*/ 902498 w 8572139"/>
              <a:gd name="connsiteY57" fmla="*/ 266279 h 2089524"/>
              <a:gd name="connsiteX58" fmla="*/ 902498 w 8572139"/>
              <a:gd name="connsiteY58" fmla="*/ 274759 h 2089524"/>
              <a:gd name="connsiteX59" fmla="*/ 924822 w 8572139"/>
              <a:gd name="connsiteY59" fmla="*/ 274759 h 2089524"/>
              <a:gd name="connsiteX60" fmla="*/ 924822 w 8572139"/>
              <a:gd name="connsiteY60" fmla="*/ 283239 h 2089524"/>
              <a:gd name="connsiteX61" fmla="*/ 932794 w 8572139"/>
              <a:gd name="connsiteY61" fmla="*/ 283239 h 2089524"/>
              <a:gd name="connsiteX62" fmla="*/ 932794 w 8572139"/>
              <a:gd name="connsiteY62" fmla="*/ 291719 h 2089524"/>
              <a:gd name="connsiteX63" fmla="*/ 940767 w 8572139"/>
              <a:gd name="connsiteY63" fmla="*/ 291719 h 2089524"/>
              <a:gd name="connsiteX64" fmla="*/ 940767 w 8572139"/>
              <a:gd name="connsiteY64" fmla="*/ 301048 h 2089524"/>
              <a:gd name="connsiteX65" fmla="*/ 947145 w 8572139"/>
              <a:gd name="connsiteY65" fmla="*/ 301048 h 2089524"/>
              <a:gd name="connsiteX66" fmla="*/ 947145 w 8572139"/>
              <a:gd name="connsiteY66" fmla="*/ 309528 h 2089524"/>
              <a:gd name="connsiteX67" fmla="*/ 991791 w 8572139"/>
              <a:gd name="connsiteY67" fmla="*/ 309528 h 2089524"/>
              <a:gd name="connsiteX68" fmla="*/ 991791 w 8572139"/>
              <a:gd name="connsiteY68" fmla="*/ 318008 h 2089524"/>
              <a:gd name="connsiteX69" fmla="*/ 999764 w 8572139"/>
              <a:gd name="connsiteY69" fmla="*/ 318008 h 2089524"/>
              <a:gd name="connsiteX70" fmla="*/ 999764 w 8572139"/>
              <a:gd name="connsiteY70" fmla="*/ 326488 h 2089524"/>
              <a:gd name="connsiteX71" fmla="*/ 1006142 w 8572139"/>
              <a:gd name="connsiteY71" fmla="*/ 326488 h 2089524"/>
              <a:gd name="connsiteX72" fmla="*/ 1006142 w 8572139"/>
              <a:gd name="connsiteY72" fmla="*/ 334968 h 2089524"/>
              <a:gd name="connsiteX73" fmla="*/ 1014115 w 8572139"/>
              <a:gd name="connsiteY73" fmla="*/ 334968 h 2089524"/>
              <a:gd name="connsiteX74" fmla="*/ 1014115 w 8572139"/>
              <a:gd name="connsiteY74" fmla="*/ 343449 h 2089524"/>
              <a:gd name="connsiteX75" fmla="*/ 1036438 w 8572139"/>
              <a:gd name="connsiteY75" fmla="*/ 343449 h 2089524"/>
              <a:gd name="connsiteX76" fmla="*/ 1036438 w 8572139"/>
              <a:gd name="connsiteY76" fmla="*/ 352777 h 2089524"/>
              <a:gd name="connsiteX77" fmla="*/ 1044411 w 8572139"/>
              <a:gd name="connsiteY77" fmla="*/ 352777 h 2089524"/>
              <a:gd name="connsiteX78" fmla="*/ 1044411 w 8572139"/>
              <a:gd name="connsiteY78" fmla="*/ 361257 h 2089524"/>
              <a:gd name="connsiteX79" fmla="*/ 1050789 w 8572139"/>
              <a:gd name="connsiteY79" fmla="*/ 361257 h 2089524"/>
              <a:gd name="connsiteX80" fmla="*/ 1050789 w 8572139"/>
              <a:gd name="connsiteY80" fmla="*/ 369737 h 2089524"/>
              <a:gd name="connsiteX81" fmla="*/ 1073112 w 8572139"/>
              <a:gd name="connsiteY81" fmla="*/ 369737 h 2089524"/>
              <a:gd name="connsiteX82" fmla="*/ 1073112 w 8572139"/>
              <a:gd name="connsiteY82" fmla="*/ 378217 h 2089524"/>
              <a:gd name="connsiteX83" fmla="*/ 1103408 w 8572139"/>
              <a:gd name="connsiteY83" fmla="*/ 378217 h 2089524"/>
              <a:gd name="connsiteX84" fmla="*/ 1103408 w 8572139"/>
              <a:gd name="connsiteY84" fmla="*/ 386698 h 2089524"/>
              <a:gd name="connsiteX85" fmla="*/ 1125731 w 8572139"/>
              <a:gd name="connsiteY85" fmla="*/ 386698 h 2089524"/>
              <a:gd name="connsiteX86" fmla="*/ 1125731 w 8572139"/>
              <a:gd name="connsiteY86" fmla="*/ 395178 h 2089524"/>
              <a:gd name="connsiteX87" fmla="*/ 1132109 w 8572139"/>
              <a:gd name="connsiteY87" fmla="*/ 395178 h 2089524"/>
              <a:gd name="connsiteX88" fmla="*/ 1132109 w 8572139"/>
              <a:gd name="connsiteY88" fmla="*/ 412986 h 2089524"/>
              <a:gd name="connsiteX89" fmla="*/ 1148055 w 8572139"/>
              <a:gd name="connsiteY89" fmla="*/ 412986 h 2089524"/>
              <a:gd name="connsiteX90" fmla="*/ 1148055 w 8572139"/>
              <a:gd name="connsiteY90" fmla="*/ 429947 h 2089524"/>
              <a:gd name="connsiteX91" fmla="*/ 1162405 w 8572139"/>
              <a:gd name="connsiteY91" fmla="*/ 429947 h 2089524"/>
              <a:gd name="connsiteX92" fmla="*/ 1162405 w 8572139"/>
              <a:gd name="connsiteY92" fmla="*/ 446907 h 2089524"/>
              <a:gd name="connsiteX93" fmla="*/ 1184729 w 8572139"/>
              <a:gd name="connsiteY93" fmla="*/ 446907 h 2089524"/>
              <a:gd name="connsiteX94" fmla="*/ 1184729 w 8572139"/>
              <a:gd name="connsiteY94" fmla="*/ 473196 h 2089524"/>
              <a:gd name="connsiteX95" fmla="*/ 1229375 w 8572139"/>
              <a:gd name="connsiteY95" fmla="*/ 473196 h 2089524"/>
              <a:gd name="connsiteX96" fmla="*/ 1229375 w 8572139"/>
              <a:gd name="connsiteY96" fmla="*/ 481676 h 2089524"/>
              <a:gd name="connsiteX97" fmla="*/ 1235753 w 8572139"/>
              <a:gd name="connsiteY97" fmla="*/ 481676 h 2089524"/>
              <a:gd name="connsiteX98" fmla="*/ 1235753 w 8572139"/>
              <a:gd name="connsiteY98" fmla="*/ 490156 h 2089524"/>
              <a:gd name="connsiteX99" fmla="*/ 1243726 w 8572139"/>
              <a:gd name="connsiteY99" fmla="*/ 490156 h 2089524"/>
              <a:gd name="connsiteX100" fmla="*/ 1243726 w 8572139"/>
              <a:gd name="connsiteY100" fmla="*/ 498637 h 2089524"/>
              <a:gd name="connsiteX101" fmla="*/ 1251698 w 8572139"/>
              <a:gd name="connsiteY101" fmla="*/ 498637 h 2089524"/>
              <a:gd name="connsiteX102" fmla="*/ 1251698 w 8572139"/>
              <a:gd name="connsiteY102" fmla="*/ 507965 h 2089524"/>
              <a:gd name="connsiteX103" fmla="*/ 1266049 w 8572139"/>
              <a:gd name="connsiteY103" fmla="*/ 507965 h 2089524"/>
              <a:gd name="connsiteX104" fmla="*/ 1266049 w 8572139"/>
              <a:gd name="connsiteY104" fmla="*/ 516445 h 2089524"/>
              <a:gd name="connsiteX105" fmla="*/ 1272427 w 8572139"/>
              <a:gd name="connsiteY105" fmla="*/ 516445 h 2089524"/>
              <a:gd name="connsiteX106" fmla="*/ 1272427 w 8572139"/>
              <a:gd name="connsiteY106" fmla="*/ 524925 h 2089524"/>
              <a:gd name="connsiteX107" fmla="*/ 1280400 w 8572139"/>
              <a:gd name="connsiteY107" fmla="*/ 524925 h 2089524"/>
              <a:gd name="connsiteX108" fmla="*/ 1280400 w 8572139"/>
              <a:gd name="connsiteY108" fmla="*/ 533405 h 2089524"/>
              <a:gd name="connsiteX109" fmla="*/ 1288372 w 8572139"/>
              <a:gd name="connsiteY109" fmla="*/ 533405 h 2089524"/>
              <a:gd name="connsiteX110" fmla="*/ 1288372 w 8572139"/>
              <a:gd name="connsiteY110" fmla="*/ 551214 h 2089524"/>
              <a:gd name="connsiteX111" fmla="*/ 1294750 w 8572139"/>
              <a:gd name="connsiteY111" fmla="*/ 551214 h 2089524"/>
              <a:gd name="connsiteX112" fmla="*/ 1294750 w 8572139"/>
              <a:gd name="connsiteY112" fmla="*/ 559694 h 2089524"/>
              <a:gd name="connsiteX113" fmla="*/ 1347370 w 8572139"/>
              <a:gd name="connsiteY113" fmla="*/ 559694 h 2089524"/>
              <a:gd name="connsiteX114" fmla="*/ 1347370 w 8572139"/>
              <a:gd name="connsiteY114" fmla="*/ 568174 h 2089524"/>
              <a:gd name="connsiteX115" fmla="*/ 1369693 w 8572139"/>
              <a:gd name="connsiteY115" fmla="*/ 568174 h 2089524"/>
              <a:gd name="connsiteX116" fmla="*/ 1369693 w 8572139"/>
              <a:gd name="connsiteY116" fmla="*/ 585135 h 2089524"/>
              <a:gd name="connsiteX117" fmla="*/ 1406367 w 8572139"/>
              <a:gd name="connsiteY117" fmla="*/ 585135 h 2089524"/>
              <a:gd name="connsiteX118" fmla="*/ 1406367 w 8572139"/>
              <a:gd name="connsiteY118" fmla="*/ 594463 h 2089524"/>
              <a:gd name="connsiteX119" fmla="*/ 1414339 w 8572139"/>
              <a:gd name="connsiteY119" fmla="*/ 594463 h 2089524"/>
              <a:gd name="connsiteX120" fmla="*/ 1414339 w 8572139"/>
              <a:gd name="connsiteY120" fmla="*/ 602943 h 2089524"/>
              <a:gd name="connsiteX121" fmla="*/ 1420717 w 8572139"/>
              <a:gd name="connsiteY121" fmla="*/ 602943 h 2089524"/>
              <a:gd name="connsiteX122" fmla="*/ 1420717 w 8572139"/>
              <a:gd name="connsiteY122" fmla="*/ 611423 h 2089524"/>
              <a:gd name="connsiteX123" fmla="*/ 1436663 w 8572139"/>
              <a:gd name="connsiteY123" fmla="*/ 611423 h 2089524"/>
              <a:gd name="connsiteX124" fmla="*/ 1436663 w 8572139"/>
              <a:gd name="connsiteY124" fmla="*/ 619904 h 2089524"/>
              <a:gd name="connsiteX125" fmla="*/ 1443041 w 8572139"/>
              <a:gd name="connsiteY125" fmla="*/ 619904 h 2089524"/>
              <a:gd name="connsiteX126" fmla="*/ 1443041 w 8572139"/>
              <a:gd name="connsiteY126" fmla="*/ 629232 h 2089524"/>
              <a:gd name="connsiteX127" fmla="*/ 1451013 w 8572139"/>
              <a:gd name="connsiteY127" fmla="*/ 629232 h 2089524"/>
              <a:gd name="connsiteX128" fmla="*/ 1451013 w 8572139"/>
              <a:gd name="connsiteY128" fmla="*/ 637712 h 2089524"/>
              <a:gd name="connsiteX129" fmla="*/ 1457391 w 8572139"/>
              <a:gd name="connsiteY129" fmla="*/ 637712 h 2089524"/>
              <a:gd name="connsiteX130" fmla="*/ 1457391 w 8572139"/>
              <a:gd name="connsiteY130" fmla="*/ 646192 h 2089524"/>
              <a:gd name="connsiteX131" fmla="*/ 1473337 w 8572139"/>
              <a:gd name="connsiteY131" fmla="*/ 646192 h 2089524"/>
              <a:gd name="connsiteX132" fmla="*/ 1473337 w 8572139"/>
              <a:gd name="connsiteY132" fmla="*/ 654672 h 2089524"/>
              <a:gd name="connsiteX133" fmla="*/ 1479715 w 8572139"/>
              <a:gd name="connsiteY133" fmla="*/ 654672 h 2089524"/>
              <a:gd name="connsiteX134" fmla="*/ 1479715 w 8572139"/>
              <a:gd name="connsiteY134" fmla="*/ 663153 h 2089524"/>
              <a:gd name="connsiteX135" fmla="*/ 1517983 w 8572139"/>
              <a:gd name="connsiteY135" fmla="*/ 663153 h 2089524"/>
              <a:gd name="connsiteX136" fmla="*/ 1517983 w 8572139"/>
              <a:gd name="connsiteY136" fmla="*/ 672481 h 2089524"/>
              <a:gd name="connsiteX137" fmla="*/ 1540306 w 8572139"/>
              <a:gd name="connsiteY137" fmla="*/ 672481 h 2089524"/>
              <a:gd name="connsiteX138" fmla="*/ 1540306 w 8572139"/>
              <a:gd name="connsiteY138" fmla="*/ 680961 h 2089524"/>
              <a:gd name="connsiteX139" fmla="*/ 1546685 w 8572139"/>
              <a:gd name="connsiteY139" fmla="*/ 680961 h 2089524"/>
              <a:gd name="connsiteX140" fmla="*/ 1546685 w 8572139"/>
              <a:gd name="connsiteY140" fmla="*/ 689441 h 2089524"/>
              <a:gd name="connsiteX141" fmla="*/ 1599304 w 8572139"/>
              <a:gd name="connsiteY141" fmla="*/ 689441 h 2089524"/>
              <a:gd name="connsiteX142" fmla="*/ 1599304 w 8572139"/>
              <a:gd name="connsiteY142" fmla="*/ 707250 h 2089524"/>
              <a:gd name="connsiteX143" fmla="*/ 1621627 w 8572139"/>
              <a:gd name="connsiteY143" fmla="*/ 707250 h 2089524"/>
              <a:gd name="connsiteX144" fmla="*/ 1621627 w 8572139"/>
              <a:gd name="connsiteY144" fmla="*/ 715730 h 2089524"/>
              <a:gd name="connsiteX145" fmla="*/ 1650328 w 8572139"/>
              <a:gd name="connsiteY145" fmla="*/ 715730 h 2089524"/>
              <a:gd name="connsiteX146" fmla="*/ 1650328 w 8572139"/>
              <a:gd name="connsiteY146" fmla="*/ 724210 h 2089524"/>
              <a:gd name="connsiteX147" fmla="*/ 1709326 w 8572139"/>
              <a:gd name="connsiteY147" fmla="*/ 724210 h 2089524"/>
              <a:gd name="connsiteX148" fmla="*/ 1709326 w 8572139"/>
              <a:gd name="connsiteY148" fmla="*/ 732690 h 2089524"/>
              <a:gd name="connsiteX149" fmla="*/ 1725271 w 8572139"/>
              <a:gd name="connsiteY149" fmla="*/ 732690 h 2089524"/>
              <a:gd name="connsiteX150" fmla="*/ 1725271 w 8572139"/>
              <a:gd name="connsiteY150" fmla="*/ 742019 h 2089524"/>
              <a:gd name="connsiteX151" fmla="*/ 1739621 w 8572139"/>
              <a:gd name="connsiteY151" fmla="*/ 742019 h 2089524"/>
              <a:gd name="connsiteX152" fmla="*/ 1739621 w 8572139"/>
              <a:gd name="connsiteY152" fmla="*/ 750499 h 2089524"/>
              <a:gd name="connsiteX153" fmla="*/ 1768323 w 8572139"/>
              <a:gd name="connsiteY153" fmla="*/ 750499 h 2089524"/>
              <a:gd name="connsiteX154" fmla="*/ 1768323 w 8572139"/>
              <a:gd name="connsiteY154" fmla="*/ 758979 h 2089524"/>
              <a:gd name="connsiteX155" fmla="*/ 1798619 w 8572139"/>
              <a:gd name="connsiteY155" fmla="*/ 758979 h 2089524"/>
              <a:gd name="connsiteX156" fmla="*/ 1798619 w 8572139"/>
              <a:gd name="connsiteY156" fmla="*/ 768307 h 2089524"/>
              <a:gd name="connsiteX157" fmla="*/ 1857616 w 8572139"/>
              <a:gd name="connsiteY157" fmla="*/ 768307 h 2089524"/>
              <a:gd name="connsiteX158" fmla="*/ 1857616 w 8572139"/>
              <a:gd name="connsiteY158" fmla="*/ 776787 h 2089524"/>
              <a:gd name="connsiteX159" fmla="*/ 1879939 w 8572139"/>
              <a:gd name="connsiteY159" fmla="*/ 776787 h 2089524"/>
              <a:gd name="connsiteX160" fmla="*/ 1879939 w 8572139"/>
              <a:gd name="connsiteY160" fmla="*/ 793748 h 2089524"/>
              <a:gd name="connsiteX161" fmla="*/ 1946909 w 8572139"/>
              <a:gd name="connsiteY161" fmla="*/ 793748 h 2089524"/>
              <a:gd name="connsiteX162" fmla="*/ 1946909 w 8572139"/>
              <a:gd name="connsiteY162" fmla="*/ 803076 h 2089524"/>
              <a:gd name="connsiteX163" fmla="*/ 1969232 w 8572139"/>
              <a:gd name="connsiteY163" fmla="*/ 803076 h 2089524"/>
              <a:gd name="connsiteX164" fmla="*/ 1969232 w 8572139"/>
              <a:gd name="connsiteY164" fmla="*/ 811556 h 2089524"/>
              <a:gd name="connsiteX165" fmla="*/ 1975611 w 8572139"/>
              <a:gd name="connsiteY165" fmla="*/ 811556 h 2089524"/>
              <a:gd name="connsiteX166" fmla="*/ 1975611 w 8572139"/>
              <a:gd name="connsiteY166" fmla="*/ 820037 h 2089524"/>
              <a:gd name="connsiteX167" fmla="*/ 1991556 w 8572139"/>
              <a:gd name="connsiteY167" fmla="*/ 820037 h 2089524"/>
              <a:gd name="connsiteX168" fmla="*/ 1991556 w 8572139"/>
              <a:gd name="connsiteY168" fmla="*/ 828517 h 2089524"/>
              <a:gd name="connsiteX169" fmla="*/ 2005906 w 8572139"/>
              <a:gd name="connsiteY169" fmla="*/ 828517 h 2089524"/>
              <a:gd name="connsiteX170" fmla="*/ 2005906 w 8572139"/>
              <a:gd name="connsiteY170" fmla="*/ 837845 h 2089524"/>
              <a:gd name="connsiteX171" fmla="*/ 2028230 w 8572139"/>
              <a:gd name="connsiteY171" fmla="*/ 837845 h 2089524"/>
              <a:gd name="connsiteX172" fmla="*/ 2028230 w 8572139"/>
              <a:gd name="connsiteY172" fmla="*/ 846325 h 2089524"/>
              <a:gd name="connsiteX173" fmla="*/ 2042580 w 8572139"/>
              <a:gd name="connsiteY173" fmla="*/ 846325 h 2089524"/>
              <a:gd name="connsiteX174" fmla="*/ 2042580 w 8572139"/>
              <a:gd name="connsiteY174" fmla="*/ 854805 h 2089524"/>
              <a:gd name="connsiteX175" fmla="*/ 2072876 w 8572139"/>
              <a:gd name="connsiteY175" fmla="*/ 854805 h 2089524"/>
              <a:gd name="connsiteX176" fmla="*/ 2072876 w 8572139"/>
              <a:gd name="connsiteY176" fmla="*/ 872614 h 2089524"/>
              <a:gd name="connsiteX177" fmla="*/ 2079254 w 8572139"/>
              <a:gd name="connsiteY177" fmla="*/ 872614 h 2089524"/>
              <a:gd name="connsiteX178" fmla="*/ 2079254 w 8572139"/>
              <a:gd name="connsiteY178" fmla="*/ 881094 h 2089524"/>
              <a:gd name="connsiteX179" fmla="*/ 2131873 w 8572139"/>
              <a:gd name="connsiteY179" fmla="*/ 881094 h 2089524"/>
              <a:gd name="connsiteX180" fmla="*/ 2131873 w 8572139"/>
              <a:gd name="connsiteY180" fmla="*/ 889574 h 2089524"/>
              <a:gd name="connsiteX181" fmla="*/ 2139846 w 8572139"/>
              <a:gd name="connsiteY181" fmla="*/ 889574 h 2089524"/>
              <a:gd name="connsiteX182" fmla="*/ 2139846 w 8572139"/>
              <a:gd name="connsiteY182" fmla="*/ 898903 h 2089524"/>
              <a:gd name="connsiteX183" fmla="*/ 2176520 w 8572139"/>
              <a:gd name="connsiteY183" fmla="*/ 898903 h 2089524"/>
              <a:gd name="connsiteX184" fmla="*/ 2176520 w 8572139"/>
              <a:gd name="connsiteY184" fmla="*/ 907383 h 2089524"/>
              <a:gd name="connsiteX185" fmla="*/ 2205221 w 8572139"/>
              <a:gd name="connsiteY185" fmla="*/ 907383 h 2089524"/>
              <a:gd name="connsiteX186" fmla="*/ 2205221 w 8572139"/>
              <a:gd name="connsiteY186" fmla="*/ 924343 h 2089524"/>
              <a:gd name="connsiteX187" fmla="*/ 2213194 w 8572139"/>
              <a:gd name="connsiteY187" fmla="*/ 924343 h 2089524"/>
              <a:gd name="connsiteX188" fmla="*/ 2213194 w 8572139"/>
              <a:gd name="connsiteY188" fmla="*/ 933671 h 2089524"/>
              <a:gd name="connsiteX189" fmla="*/ 2221167 w 8572139"/>
              <a:gd name="connsiteY189" fmla="*/ 933671 h 2089524"/>
              <a:gd name="connsiteX190" fmla="*/ 2221167 w 8572139"/>
              <a:gd name="connsiteY190" fmla="*/ 942152 h 2089524"/>
              <a:gd name="connsiteX191" fmla="*/ 2235517 w 8572139"/>
              <a:gd name="connsiteY191" fmla="*/ 942152 h 2089524"/>
              <a:gd name="connsiteX192" fmla="*/ 2235517 w 8572139"/>
              <a:gd name="connsiteY192" fmla="*/ 950632 h 2089524"/>
              <a:gd name="connsiteX193" fmla="*/ 2243490 w 8572139"/>
              <a:gd name="connsiteY193" fmla="*/ 950632 h 2089524"/>
              <a:gd name="connsiteX194" fmla="*/ 2243490 w 8572139"/>
              <a:gd name="connsiteY194" fmla="*/ 959960 h 2089524"/>
              <a:gd name="connsiteX195" fmla="*/ 2257841 w 8572139"/>
              <a:gd name="connsiteY195" fmla="*/ 959960 h 2089524"/>
              <a:gd name="connsiteX196" fmla="*/ 2257841 w 8572139"/>
              <a:gd name="connsiteY196" fmla="*/ 968440 h 2089524"/>
              <a:gd name="connsiteX197" fmla="*/ 2265813 w 8572139"/>
              <a:gd name="connsiteY197" fmla="*/ 968440 h 2089524"/>
              <a:gd name="connsiteX198" fmla="*/ 2265813 w 8572139"/>
              <a:gd name="connsiteY198" fmla="*/ 985401 h 2089524"/>
              <a:gd name="connsiteX199" fmla="*/ 2272191 w 8572139"/>
              <a:gd name="connsiteY199" fmla="*/ 985401 h 2089524"/>
              <a:gd name="connsiteX200" fmla="*/ 2272191 w 8572139"/>
              <a:gd name="connsiteY200" fmla="*/ 1003209 h 2089524"/>
              <a:gd name="connsiteX201" fmla="*/ 2302487 w 8572139"/>
              <a:gd name="connsiteY201" fmla="*/ 1003209 h 2089524"/>
              <a:gd name="connsiteX202" fmla="*/ 2302487 w 8572139"/>
              <a:gd name="connsiteY202" fmla="*/ 1011689 h 2089524"/>
              <a:gd name="connsiteX203" fmla="*/ 2331188 w 8572139"/>
              <a:gd name="connsiteY203" fmla="*/ 1011689 h 2089524"/>
              <a:gd name="connsiteX204" fmla="*/ 2331188 w 8572139"/>
              <a:gd name="connsiteY204" fmla="*/ 1029498 h 2089524"/>
              <a:gd name="connsiteX205" fmla="*/ 2339161 w 8572139"/>
              <a:gd name="connsiteY205" fmla="*/ 1029498 h 2089524"/>
              <a:gd name="connsiteX206" fmla="*/ 2339161 w 8572139"/>
              <a:gd name="connsiteY206" fmla="*/ 1037978 h 2089524"/>
              <a:gd name="connsiteX207" fmla="*/ 2347134 w 8572139"/>
              <a:gd name="connsiteY207" fmla="*/ 1037978 h 2089524"/>
              <a:gd name="connsiteX208" fmla="*/ 2347134 w 8572139"/>
              <a:gd name="connsiteY208" fmla="*/ 1046458 h 2089524"/>
              <a:gd name="connsiteX209" fmla="*/ 2353512 w 8572139"/>
              <a:gd name="connsiteY209" fmla="*/ 1046458 h 2089524"/>
              <a:gd name="connsiteX210" fmla="*/ 2353512 w 8572139"/>
              <a:gd name="connsiteY210" fmla="*/ 1064267 h 2089524"/>
              <a:gd name="connsiteX211" fmla="*/ 2369457 w 8572139"/>
              <a:gd name="connsiteY211" fmla="*/ 1064267 h 2089524"/>
              <a:gd name="connsiteX212" fmla="*/ 2369457 w 8572139"/>
              <a:gd name="connsiteY212" fmla="*/ 1072747 h 2089524"/>
              <a:gd name="connsiteX213" fmla="*/ 2398158 w 8572139"/>
              <a:gd name="connsiteY213" fmla="*/ 1072747 h 2089524"/>
              <a:gd name="connsiteX214" fmla="*/ 2398158 w 8572139"/>
              <a:gd name="connsiteY214" fmla="*/ 1090555 h 2089524"/>
              <a:gd name="connsiteX215" fmla="*/ 2406131 w 8572139"/>
              <a:gd name="connsiteY215" fmla="*/ 1090555 h 2089524"/>
              <a:gd name="connsiteX216" fmla="*/ 2406131 w 8572139"/>
              <a:gd name="connsiteY216" fmla="*/ 1099036 h 2089524"/>
              <a:gd name="connsiteX217" fmla="*/ 2428454 w 8572139"/>
              <a:gd name="connsiteY217" fmla="*/ 1099036 h 2089524"/>
              <a:gd name="connsiteX218" fmla="*/ 2428454 w 8572139"/>
              <a:gd name="connsiteY218" fmla="*/ 1107516 h 2089524"/>
              <a:gd name="connsiteX219" fmla="*/ 2473101 w 8572139"/>
              <a:gd name="connsiteY219" fmla="*/ 1107516 h 2089524"/>
              <a:gd name="connsiteX220" fmla="*/ 2473101 w 8572139"/>
              <a:gd name="connsiteY220" fmla="*/ 1125324 h 2089524"/>
              <a:gd name="connsiteX221" fmla="*/ 2487451 w 8572139"/>
              <a:gd name="connsiteY221" fmla="*/ 1125324 h 2089524"/>
              <a:gd name="connsiteX222" fmla="*/ 2487451 w 8572139"/>
              <a:gd name="connsiteY222" fmla="*/ 1133804 h 2089524"/>
              <a:gd name="connsiteX223" fmla="*/ 2509775 w 8572139"/>
              <a:gd name="connsiteY223" fmla="*/ 1133804 h 2089524"/>
              <a:gd name="connsiteX224" fmla="*/ 2509775 w 8572139"/>
              <a:gd name="connsiteY224" fmla="*/ 1142285 h 2089524"/>
              <a:gd name="connsiteX225" fmla="*/ 2524126 w 8572139"/>
              <a:gd name="connsiteY225" fmla="*/ 1142285 h 2089524"/>
              <a:gd name="connsiteX226" fmla="*/ 2524126 w 8572139"/>
              <a:gd name="connsiteY226" fmla="*/ 1150765 h 2089524"/>
              <a:gd name="connsiteX227" fmla="*/ 2538476 w 8572139"/>
              <a:gd name="connsiteY227" fmla="*/ 1150765 h 2089524"/>
              <a:gd name="connsiteX228" fmla="*/ 2538476 w 8572139"/>
              <a:gd name="connsiteY228" fmla="*/ 1160093 h 2089524"/>
              <a:gd name="connsiteX229" fmla="*/ 2546449 w 8572139"/>
              <a:gd name="connsiteY229" fmla="*/ 1160093 h 2089524"/>
              <a:gd name="connsiteX230" fmla="*/ 2546449 w 8572139"/>
              <a:gd name="connsiteY230" fmla="*/ 1168573 h 2089524"/>
              <a:gd name="connsiteX231" fmla="*/ 2591095 w 8572139"/>
              <a:gd name="connsiteY231" fmla="*/ 1168573 h 2089524"/>
              <a:gd name="connsiteX232" fmla="*/ 2591095 w 8572139"/>
              <a:gd name="connsiteY232" fmla="*/ 1177054 h 2089524"/>
              <a:gd name="connsiteX233" fmla="*/ 2597473 w 8572139"/>
              <a:gd name="connsiteY233" fmla="*/ 1177054 h 2089524"/>
              <a:gd name="connsiteX234" fmla="*/ 2597473 w 8572139"/>
              <a:gd name="connsiteY234" fmla="*/ 1186382 h 2089524"/>
              <a:gd name="connsiteX235" fmla="*/ 2627769 w 8572139"/>
              <a:gd name="connsiteY235" fmla="*/ 1186382 h 2089524"/>
              <a:gd name="connsiteX236" fmla="*/ 2627769 w 8572139"/>
              <a:gd name="connsiteY236" fmla="*/ 1194862 h 2089524"/>
              <a:gd name="connsiteX237" fmla="*/ 2664443 w 8572139"/>
              <a:gd name="connsiteY237" fmla="*/ 1194862 h 2089524"/>
              <a:gd name="connsiteX238" fmla="*/ 2664443 w 8572139"/>
              <a:gd name="connsiteY238" fmla="*/ 1203342 h 2089524"/>
              <a:gd name="connsiteX239" fmla="*/ 2686767 w 8572139"/>
              <a:gd name="connsiteY239" fmla="*/ 1203342 h 2089524"/>
              <a:gd name="connsiteX240" fmla="*/ 2686767 w 8572139"/>
              <a:gd name="connsiteY240" fmla="*/ 1211822 h 2089524"/>
              <a:gd name="connsiteX241" fmla="*/ 2731413 w 8572139"/>
              <a:gd name="connsiteY241" fmla="*/ 1211822 h 2089524"/>
              <a:gd name="connsiteX242" fmla="*/ 2731413 w 8572139"/>
              <a:gd name="connsiteY242" fmla="*/ 1221151 h 2089524"/>
              <a:gd name="connsiteX243" fmla="*/ 2753736 w 8572139"/>
              <a:gd name="connsiteY243" fmla="*/ 1221151 h 2089524"/>
              <a:gd name="connsiteX244" fmla="*/ 2753736 w 8572139"/>
              <a:gd name="connsiteY244" fmla="*/ 1229631 h 2089524"/>
              <a:gd name="connsiteX245" fmla="*/ 2761709 w 8572139"/>
              <a:gd name="connsiteY245" fmla="*/ 1229631 h 2089524"/>
              <a:gd name="connsiteX246" fmla="*/ 2761709 w 8572139"/>
              <a:gd name="connsiteY246" fmla="*/ 1238111 h 2089524"/>
              <a:gd name="connsiteX247" fmla="*/ 2776060 w 8572139"/>
              <a:gd name="connsiteY247" fmla="*/ 1238111 h 2089524"/>
              <a:gd name="connsiteX248" fmla="*/ 2776060 w 8572139"/>
              <a:gd name="connsiteY248" fmla="*/ 1247439 h 2089524"/>
              <a:gd name="connsiteX249" fmla="*/ 2790410 w 8572139"/>
              <a:gd name="connsiteY249" fmla="*/ 1247439 h 2089524"/>
              <a:gd name="connsiteX250" fmla="*/ 2790410 w 8572139"/>
              <a:gd name="connsiteY250" fmla="*/ 1264400 h 2089524"/>
              <a:gd name="connsiteX251" fmla="*/ 2812734 w 8572139"/>
              <a:gd name="connsiteY251" fmla="*/ 1264400 h 2089524"/>
              <a:gd name="connsiteX252" fmla="*/ 2812734 w 8572139"/>
              <a:gd name="connsiteY252" fmla="*/ 1272880 h 2089524"/>
              <a:gd name="connsiteX253" fmla="*/ 2835057 w 8572139"/>
              <a:gd name="connsiteY253" fmla="*/ 1272880 h 2089524"/>
              <a:gd name="connsiteX254" fmla="*/ 2835057 w 8572139"/>
              <a:gd name="connsiteY254" fmla="*/ 1282208 h 2089524"/>
              <a:gd name="connsiteX255" fmla="*/ 2871731 w 8572139"/>
              <a:gd name="connsiteY255" fmla="*/ 1282208 h 2089524"/>
              <a:gd name="connsiteX256" fmla="*/ 2871731 w 8572139"/>
              <a:gd name="connsiteY256" fmla="*/ 1290688 h 2089524"/>
              <a:gd name="connsiteX257" fmla="*/ 2879704 w 8572139"/>
              <a:gd name="connsiteY257" fmla="*/ 1290688 h 2089524"/>
              <a:gd name="connsiteX258" fmla="*/ 2879704 w 8572139"/>
              <a:gd name="connsiteY258" fmla="*/ 1299169 h 2089524"/>
              <a:gd name="connsiteX259" fmla="*/ 2902027 w 8572139"/>
              <a:gd name="connsiteY259" fmla="*/ 1299169 h 2089524"/>
              <a:gd name="connsiteX260" fmla="*/ 2902027 w 8572139"/>
              <a:gd name="connsiteY260" fmla="*/ 1307649 h 2089524"/>
              <a:gd name="connsiteX261" fmla="*/ 2916377 w 8572139"/>
              <a:gd name="connsiteY261" fmla="*/ 1307649 h 2089524"/>
              <a:gd name="connsiteX262" fmla="*/ 2916377 w 8572139"/>
              <a:gd name="connsiteY262" fmla="*/ 1316977 h 2089524"/>
              <a:gd name="connsiteX263" fmla="*/ 2946673 w 8572139"/>
              <a:gd name="connsiteY263" fmla="*/ 1316977 h 2089524"/>
              <a:gd name="connsiteX264" fmla="*/ 2946673 w 8572139"/>
              <a:gd name="connsiteY264" fmla="*/ 1325457 h 2089524"/>
              <a:gd name="connsiteX265" fmla="*/ 3005671 w 8572139"/>
              <a:gd name="connsiteY265" fmla="*/ 1325457 h 2089524"/>
              <a:gd name="connsiteX266" fmla="*/ 3005671 w 8572139"/>
              <a:gd name="connsiteY266" fmla="*/ 1333938 h 2089524"/>
              <a:gd name="connsiteX267" fmla="*/ 3034372 w 8572139"/>
              <a:gd name="connsiteY267" fmla="*/ 1333938 h 2089524"/>
              <a:gd name="connsiteX268" fmla="*/ 3034372 w 8572139"/>
              <a:gd name="connsiteY268" fmla="*/ 1343266 h 2089524"/>
              <a:gd name="connsiteX269" fmla="*/ 3050317 w 8572139"/>
              <a:gd name="connsiteY269" fmla="*/ 1343266 h 2089524"/>
              <a:gd name="connsiteX270" fmla="*/ 3050317 w 8572139"/>
              <a:gd name="connsiteY270" fmla="*/ 1361074 h 2089524"/>
              <a:gd name="connsiteX271" fmla="*/ 3064668 w 8572139"/>
              <a:gd name="connsiteY271" fmla="*/ 1361074 h 2089524"/>
              <a:gd name="connsiteX272" fmla="*/ 3064668 w 8572139"/>
              <a:gd name="connsiteY272" fmla="*/ 1369554 h 2089524"/>
              <a:gd name="connsiteX273" fmla="*/ 3079019 w 8572139"/>
              <a:gd name="connsiteY273" fmla="*/ 1369554 h 2089524"/>
              <a:gd name="connsiteX274" fmla="*/ 3079019 w 8572139"/>
              <a:gd name="connsiteY274" fmla="*/ 1378883 h 2089524"/>
              <a:gd name="connsiteX275" fmla="*/ 3123665 w 8572139"/>
              <a:gd name="connsiteY275" fmla="*/ 1378883 h 2089524"/>
              <a:gd name="connsiteX276" fmla="*/ 3123665 w 8572139"/>
              <a:gd name="connsiteY276" fmla="*/ 1387363 h 2089524"/>
              <a:gd name="connsiteX277" fmla="*/ 3190635 w 8572139"/>
              <a:gd name="connsiteY277" fmla="*/ 1387363 h 2089524"/>
              <a:gd name="connsiteX278" fmla="*/ 3190635 w 8572139"/>
              <a:gd name="connsiteY278" fmla="*/ 1395843 h 2089524"/>
              <a:gd name="connsiteX279" fmla="*/ 3235281 w 8572139"/>
              <a:gd name="connsiteY279" fmla="*/ 1395843 h 2089524"/>
              <a:gd name="connsiteX280" fmla="*/ 3235281 w 8572139"/>
              <a:gd name="connsiteY280" fmla="*/ 1405171 h 2089524"/>
              <a:gd name="connsiteX281" fmla="*/ 3286306 w 8572139"/>
              <a:gd name="connsiteY281" fmla="*/ 1405171 h 2089524"/>
              <a:gd name="connsiteX282" fmla="*/ 3286306 w 8572139"/>
              <a:gd name="connsiteY282" fmla="*/ 1422980 h 2089524"/>
              <a:gd name="connsiteX283" fmla="*/ 3361249 w 8572139"/>
              <a:gd name="connsiteY283" fmla="*/ 1422980 h 2089524"/>
              <a:gd name="connsiteX284" fmla="*/ 3361249 w 8572139"/>
              <a:gd name="connsiteY284" fmla="*/ 1440788 h 2089524"/>
              <a:gd name="connsiteX285" fmla="*/ 3397923 w 8572139"/>
              <a:gd name="connsiteY285" fmla="*/ 1440788 h 2089524"/>
              <a:gd name="connsiteX286" fmla="*/ 3397923 w 8572139"/>
              <a:gd name="connsiteY286" fmla="*/ 1449268 h 2089524"/>
              <a:gd name="connsiteX287" fmla="*/ 3412273 w 8572139"/>
              <a:gd name="connsiteY287" fmla="*/ 1449268 h 2089524"/>
              <a:gd name="connsiteX288" fmla="*/ 3412273 w 8572139"/>
              <a:gd name="connsiteY288" fmla="*/ 1458597 h 2089524"/>
              <a:gd name="connsiteX289" fmla="*/ 3420246 w 8572139"/>
              <a:gd name="connsiteY289" fmla="*/ 1458597 h 2089524"/>
              <a:gd name="connsiteX290" fmla="*/ 3420246 w 8572139"/>
              <a:gd name="connsiteY290" fmla="*/ 1467077 h 2089524"/>
              <a:gd name="connsiteX291" fmla="*/ 3442569 w 8572139"/>
              <a:gd name="connsiteY291" fmla="*/ 1467077 h 2089524"/>
              <a:gd name="connsiteX292" fmla="*/ 3442569 w 8572139"/>
              <a:gd name="connsiteY292" fmla="*/ 1476405 h 2089524"/>
              <a:gd name="connsiteX293" fmla="*/ 3448947 w 8572139"/>
              <a:gd name="connsiteY293" fmla="*/ 1476405 h 2089524"/>
              <a:gd name="connsiteX294" fmla="*/ 3448947 w 8572139"/>
              <a:gd name="connsiteY294" fmla="*/ 1484885 h 2089524"/>
              <a:gd name="connsiteX295" fmla="*/ 3538240 w 8572139"/>
              <a:gd name="connsiteY295" fmla="*/ 1484885 h 2089524"/>
              <a:gd name="connsiteX296" fmla="*/ 3538240 w 8572139"/>
              <a:gd name="connsiteY296" fmla="*/ 1494213 h 2089524"/>
              <a:gd name="connsiteX297" fmla="*/ 3560564 w 8572139"/>
              <a:gd name="connsiteY297" fmla="*/ 1494213 h 2089524"/>
              <a:gd name="connsiteX298" fmla="*/ 3560564 w 8572139"/>
              <a:gd name="connsiteY298" fmla="*/ 1502694 h 2089524"/>
              <a:gd name="connsiteX299" fmla="*/ 3611588 w 8572139"/>
              <a:gd name="connsiteY299" fmla="*/ 1502694 h 2089524"/>
              <a:gd name="connsiteX300" fmla="*/ 3611588 w 8572139"/>
              <a:gd name="connsiteY300" fmla="*/ 1512022 h 2089524"/>
              <a:gd name="connsiteX301" fmla="*/ 3731177 w 8572139"/>
              <a:gd name="connsiteY301" fmla="*/ 1512022 h 2089524"/>
              <a:gd name="connsiteX302" fmla="*/ 3731177 w 8572139"/>
              <a:gd name="connsiteY302" fmla="*/ 1520502 h 2089524"/>
              <a:gd name="connsiteX303" fmla="*/ 3767851 w 8572139"/>
              <a:gd name="connsiteY303" fmla="*/ 1520502 h 2089524"/>
              <a:gd name="connsiteX304" fmla="*/ 3767851 w 8572139"/>
              <a:gd name="connsiteY304" fmla="*/ 1529830 h 2089524"/>
              <a:gd name="connsiteX305" fmla="*/ 3782202 w 8572139"/>
              <a:gd name="connsiteY305" fmla="*/ 1529830 h 2089524"/>
              <a:gd name="connsiteX306" fmla="*/ 3782202 w 8572139"/>
              <a:gd name="connsiteY306" fmla="*/ 1538311 h 2089524"/>
              <a:gd name="connsiteX307" fmla="*/ 3790174 w 8572139"/>
              <a:gd name="connsiteY307" fmla="*/ 1538311 h 2089524"/>
              <a:gd name="connsiteX308" fmla="*/ 3790174 w 8572139"/>
              <a:gd name="connsiteY308" fmla="*/ 1546791 h 2089524"/>
              <a:gd name="connsiteX309" fmla="*/ 3885846 w 8572139"/>
              <a:gd name="connsiteY309" fmla="*/ 1546791 h 2089524"/>
              <a:gd name="connsiteX310" fmla="*/ 3885846 w 8572139"/>
              <a:gd name="connsiteY310" fmla="*/ 1556119 h 2089524"/>
              <a:gd name="connsiteX311" fmla="*/ 3944843 w 8572139"/>
              <a:gd name="connsiteY311" fmla="*/ 1556119 h 2089524"/>
              <a:gd name="connsiteX312" fmla="*/ 3944843 w 8572139"/>
              <a:gd name="connsiteY312" fmla="*/ 1564599 h 2089524"/>
              <a:gd name="connsiteX313" fmla="*/ 4064432 w 8572139"/>
              <a:gd name="connsiteY313" fmla="*/ 1564599 h 2089524"/>
              <a:gd name="connsiteX314" fmla="*/ 4064432 w 8572139"/>
              <a:gd name="connsiteY314" fmla="*/ 1573928 h 2089524"/>
              <a:gd name="connsiteX315" fmla="*/ 4093133 w 8572139"/>
              <a:gd name="connsiteY315" fmla="*/ 1573928 h 2089524"/>
              <a:gd name="connsiteX316" fmla="*/ 4093133 w 8572139"/>
              <a:gd name="connsiteY316" fmla="*/ 1582408 h 2089524"/>
              <a:gd name="connsiteX317" fmla="*/ 4129807 w 8572139"/>
              <a:gd name="connsiteY317" fmla="*/ 1582408 h 2089524"/>
              <a:gd name="connsiteX318" fmla="*/ 4129807 w 8572139"/>
              <a:gd name="connsiteY318" fmla="*/ 1591736 h 2089524"/>
              <a:gd name="connsiteX319" fmla="*/ 4190399 w 8572139"/>
              <a:gd name="connsiteY319" fmla="*/ 1591736 h 2089524"/>
              <a:gd name="connsiteX320" fmla="*/ 4190399 w 8572139"/>
              <a:gd name="connsiteY320" fmla="*/ 1600216 h 2089524"/>
              <a:gd name="connsiteX321" fmla="*/ 4233451 w 8572139"/>
              <a:gd name="connsiteY321" fmla="*/ 1600216 h 2089524"/>
              <a:gd name="connsiteX322" fmla="*/ 4233451 w 8572139"/>
              <a:gd name="connsiteY322" fmla="*/ 1609544 h 2089524"/>
              <a:gd name="connsiteX323" fmla="*/ 4397687 w 8572139"/>
              <a:gd name="connsiteY323" fmla="*/ 1609544 h 2089524"/>
              <a:gd name="connsiteX324" fmla="*/ 4397687 w 8572139"/>
              <a:gd name="connsiteY324" fmla="*/ 1618025 h 2089524"/>
              <a:gd name="connsiteX325" fmla="*/ 4448711 w 8572139"/>
              <a:gd name="connsiteY325" fmla="*/ 1618025 h 2089524"/>
              <a:gd name="connsiteX326" fmla="*/ 4448711 w 8572139"/>
              <a:gd name="connsiteY326" fmla="*/ 1635833 h 2089524"/>
              <a:gd name="connsiteX327" fmla="*/ 4501330 w 8572139"/>
              <a:gd name="connsiteY327" fmla="*/ 1635833 h 2089524"/>
              <a:gd name="connsiteX328" fmla="*/ 4501330 w 8572139"/>
              <a:gd name="connsiteY328" fmla="*/ 1645161 h 2089524"/>
              <a:gd name="connsiteX329" fmla="*/ 4523654 w 8572139"/>
              <a:gd name="connsiteY329" fmla="*/ 1645161 h 2089524"/>
              <a:gd name="connsiteX330" fmla="*/ 4523654 w 8572139"/>
              <a:gd name="connsiteY330" fmla="*/ 1653641 h 2089524"/>
              <a:gd name="connsiteX331" fmla="*/ 4552355 w 8572139"/>
              <a:gd name="connsiteY331" fmla="*/ 1653641 h 2089524"/>
              <a:gd name="connsiteX332" fmla="*/ 4552355 w 8572139"/>
              <a:gd name="connsiteY332" fmla="*/ 1662122 h 2089524"/>
              <a:gd name="connsiteX333" fmla="*/ 4655999 w 8572139"/>
              <a:gd name="connsiteY333" fmla="*/ 1662122 h 2089524"/>
              <a:gd name="connsiteX334" fmla="*/ 4655999 w 8572139"/>
              <a:gd name="connsiteY334" fmla="*/ 1671450 h 2089524"/>
              <a:gd name="connsiteX335" fmla="*/ 4714996 w 8572139"/>
              <a:gd name="connsiteY335" fmla="*/ 1671450 h 2089524"/>
              <a:gd name="connsiteX336" fmla="*/ 4714996 w 8572139"/>
              <a:gd name="connsiteY336" fmla="*/ 1680778 h 2089524"/>
              <a:gd name="connsiteX337" fmla="*/ 4767615 w 8572139"/>
              <a:gd name="connsiteY337" fmla="*/ 1680778 h 2089524"/>
              <a:gd name="connsiteX338" fmla="*/ 4767615 w 8572139"/>
              <a:gd name="connsiteY338" fmla="*/ 1690106 h 2089524"/>
              <a:gd name="connsiteX339" fmla="*/ 4796317 w 8572139"/>
              <a:gd name="connsiteY339" fmla="*/ 1690106 h 2089524"/>
              <a:gd name="connsiteX340" fmla="*/ 4796317 w 8572139"/>
              <a:gd name="connsiteY340" fmla="*/ 1699435 h 2089524"/>
              <a:gd name="connsiteX341" fmla="*/ 4826613 w 8572139"/>
              <a:gd name="connsiteY341" fmla="*/ 1699435 h 2089524"/>
              <a:gd name="connsiteX342" fmla="*/ 4826613 w 8572139"/>
              <a:gd name="connsiteY342" fmla="*/ 1708763 h 2089524"/>
              <a:gd name="connsiteX343" fmla="*/ 4863287 w 8572139"/>
              <a:gd name="connsiteY343" fmla="*/ 1708763 h 2089524"/>
              <a:gd name="connsiteX344" fmla="*/ 4863287 w 8572139"/>
              <a:gd name="connsiteY344" fmla="*/ 1718091 h 2089524"/>
              <a:gd name="connsiteX345" fmla="*/ 4871259 w 8572139"/>
              <a:gd name="connsiteY345" fmla="*/ 1718091 h 2089524"/>
              <a:gd name="connsiteX346" fmla="*/ 4871259 w 8572139"/>
              <a:gd name="connsiteY346" fmla="*/ 1727419 h 2089524"/>
              <a:gd name="connsiteX347" fmla="*/ 4944607 w 8572139"/>
              <a:gd name="connsiteY347" fmla="*/ 1727419 h 2089524"/>
              <a:gd name="connsiteX348" fmla="*/ 4944607 w 8572139"/>
              <a:gd name="connsiteY348" fmla="*/ 1737596 h 2089524"/>
              <a:gd name="connsiteX349" fmla="*/ 4966930 w 8572139"/>
              <a:gd name="connsiteY349" fmla="*/ 1737596 h 2089524"/>
              <a:gd name="connsiteX350" fmla="*/ 4966930 w 8572139"/>
              <a:gd name="connsiteY350" fmla="*/ 1747772 h 2089524"/>
              <a:gd name="connsiteX351" fmla="*/ 5041873 w 8572139"/>
              <a:gd name="connsiteY351" fmla="*/ 1747772 h 2089524"/>
              <a:gd name="connsiteX352" fmla="*/ 5041873 w 8572139"/>
              <a:gd name="connsiteY352" fmla="*/ 1757948 h 2089524"/>
              <a:gd name="connsiteX353" fmla="*/ 5123193 w 8572139"/>
              <a:gd name="connsiteY353" fmla="*/ 1757948 h 2089524"/>
              <a:gd name="connsiteX354" fmla="*/ 5123193 w 8572139"/>
              <a:gd name="connsiteY354" fmla="*/ 1768124 h 2089524"/>
              <a:gd name="connsiteX355" fmla="*/ 5210892 w 8572139"/>
              <a:gd name="connsiteY355" fmla="*/ 1768124 h 2089524"/>
              <a:gd name="connsiteX356" fmla="*/ 5210892 w 8572139"/>
              <a:gd name="connsiteY356" fmla="*/ 1778301 h 2089524"/>
              <a:gd name="connsiteX357" fmla="*/ 5218864 w 8572139"/>
              <a:gd name="connsiteY357" fmla="*/ 1778301 h 2089524"/>
              <a:gd name="connsiteX358" fmla="*/ 5218864 w 8572139"/>
              <a:gd name="connsiteY358" fmla="*/ 1788477 h 2089524"/>
              <a:gd name="connsiteX359" fmla="*/ 5330481 w 8572139"/>
              <a:gd name="connsiteY359" fmla="*/ 1788477 h 2089524"/>
              <a:gd name="connsiteX360" fmla="*/ 5330481 w 8572139"/>
              <a:gd name="connsiteY360" fmla="*/ 1798653 h 2089524"/>
              <a:gd name="connsiteX361" fmla="*/ 5336859 w 8572139"/>
              <a:gd name="connsiteY361" fmla="*/ 1798653 h 2089524"/>
              <a:gd name="connsiteX362" fmla="*/ 5336859 w 8572139"/>
              <a:gd name="connsiteY362" fmla="*/ 1809677 h 2089524"/>
              <a:gd name="connsiteX363" fmla="*/ 5470799 w 8572139"/>
              <a:gd name="connsiteY363" fmla="*/ 1809677 h 2089524"/>
              <a:gd name="connsiteX364" fmla="*/ 5470799 w 8572139"/>
              <a:gd name="connsiteY364" fmla="*/ 1819854 h 2089524"/>
              <a:gd name="connsiteX365" fmla="*/ 5485149 w 8572139"/>
              <a:gd name="connsiteY365" fmla="*/ 1819854 h 2089524"/>
              <a:gd name="connsiteX366" fmla="*/ 5485149 w 8572139"/>
              <a:gd name="connsiteY366" fmla="*/ 1830878 h 2089524"/>
              <a:gd name="connsiteX367" fmla="*/ 5558497 w 8572139"/>
              <a:gd name="connsiteY367" fmla="*/ 1830878 h 2089524"/>
              <a:gd name="connsiteX368" fmla="*/ 5558497 w 8572139"/>
              <a:gd name="connsiteY368" fmla="*/ 1841054 h 2089524"/>
              <a:gd name="connsiteX369" fmla="*/ 5588793 w 8572139"/>
              <a:gd name="connsiteY369" fmla="*/ 1841054 h 2089524"/>
              <a:gd name="connsiteX370" fmla="*/ 5588793 w 8572139"/>
              <a:gd name="connsiteY370" fmla="*/ 1852078 h 2089524"/>
              <a:gd name="connsiteX371" fmla="*/ 5603144 w 8572139"/>
              <a:gd name="connsiteY371" fmla="*/ 1852078 h 2089524"/>
              <a:gd name="connsiteX372" fmla="*/ 5603144 w 8572139"/>
              <a:gd name="connsiteY372" fmla="*/ 1863103 h 2089524"/>
              <a:gd name="connsiteX373" fmla="*/ 5611116 w 8572139"/>
              <a:gd name="connsiteY373" fmla="*/ 1863103 h 2089524"/>
              <a:gd name="connsiteX374" fmla="*/ 5611116 w 8572139"/>
              <a:gd name="connsiteY374" fmla="*/ 1874975 h 2089524"/>
              <a:gd name="connsiteX375" fmla="*/ 5855078 w 8572139"/>
              <a:gd name="connsiteY375" fmla="*/ 1874975 h 2089524"/>
              <a:gd name="connsiteX376" fmla="*/ 5855078 w 8572139"/>
              <a:gd name="connsiteY376" fmla="*/ 1887695 h 2089524"/>
              <a:gd name="connsiteX377" fmla="*/ 5922048 w 8572139"/>
              <a:gd name="connsiteY377" fmla="*/ 1887695 h 2089524"/>
              <a:gd name="connsiteX378" fmla="*/ 5922048 w 8572139"/>
              <a:gd name="connsiteY378" fmla="*/ 1901264 h 2089524"/>
              <a:gd name="connsiteX379" fmla="*/ 6137308 w 8572139"/>
              <a:gd name="connsiteY379" fmla="*/ 1901264 h 2089524"/>
              <a:gd name="connsiteX380" fmla="*/ 6137308 w 8572139"/>
              <a:gd name="connsiteY380" fmla="*/ 1916528 h 2089524"/>
              <a:gd name="connsiteX381" fmla="*/ 6232979 w 8572139"/>
              <a:gd name="connsiteY381" fmla="*/ 1916528 h 2089524"/>
              <a:gd name="connsiteX382" fmla="*/ 6232979 w 8572139"/>
              <a:gd name="connsiteY382" fmla="*/ 1930944 h 2089524"/>
              <a:gd name="connsiteX383" fmla="*/ 6255302 w 8572139"/>
              <a:gd name="connsiteY383" fmla="*/ 1930944 h 2089524"/>
              <a:gd name="connsiteX384" fmla="*/ 6255302 w 8572139"/>
              <a:gd name="connsiteY384" fmla="*/ 1946209 h 2089524"/>
              <a:gd name="connsiteX385" fmla="*/ 6336623 w 8572139"/>
              <a:gd name="connsiteY385" fmla="*/ 1946209 h 2089524"/>
              <a:gd name="connsiteX386" fmla="*/ 6336623 w 8572139"/>
              <a:gd name="connsiteY386" fmla="*/ 1963169 h 2089524"/>
              <a:gd name="connsiteX387" fmla="*/ 6425916 w 8572139"/>
              <a:gd name="connsiteY387" fmla="*/ 1963169 h 2089524"/>
              <a:gd name="connsiteX388" fmla="*/ 6425916 w 8572139"/>
              <a:gd name="connsiteY388" fmla="*/ 1980978 h 2089524"/>
              <a:gd name="connsiteX389" fmla="*/ 6491292 w 8572139"/>
              <a:gd name="connsiteY389" fmla="*/ 1980978 h 2089524"/>
              <a:gd name="connsiteX390" fmla="*/ 6491292 w 8572139"/>
              <a:gd name="connsiteY390" fmla="*/ 1999634 h 2089524"/>
              <a:gd name="connsiteX391" fmla="*/ 6840492 w 8572139"/>
              <a:gd name="connsiteY391" fmla="*/ 1999634 h 2089524"/>
              <a:gd name="connsiteX392" fmla="*/ 6840492 w 8572139"/>
              <a:gd name="connsiteY392" fmla="*/ 2019987 h 2089524"/>
              <a:gd name="connsiteX393" fmla="*/ 6877165 w 8572139"/>
              <a:gd name="connsiteY393" fmla="*/ 2019987 h 2089524"/>
              <a:gd name="connsiteX394" fmla="*/ 6877165 w 8572139"/>
              <a:gd name="connsiteY394" fmla="*/ 2041187 h 2089524"/>
              <a:gd name="connsiteX395" fmla="*/ 7210420 w 8572139"/>
              <a:gd name="connsiteY395" fmla="*/ 2041187 h 2089524"/>
              <a:gd name="connsiteX396" fmla="*/ 7210420 w 8572139"/>
              <a:gd name="connsiteY396" fmla="*/ 2064084 h 2089524"/>
              <a:gd name="connsiteX397" fmla="*/ 7320442 w 8572139"/>
              <a:gd name="connsiteY397" fmla="*/ 2064084 h 2089524"/>
              <a:gd name="connsiteX398" fmla="*/ 7320442 w 8572139"/>
              <a:gd name="connsiteY398" fmla="*/ 2089524 h 2089524"/>
              <a:gd name="connsiteX399" fmla="*/ 8572140 w 8572139"/>
              <a:gd name="connsiteY399" fmla="*/ 2089524 h 2089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Lst>
            <a:rect l="l" t="t" r="r" b="b"/>
            <a:pathLst>
              <a:path w="8572139" h="2089524">
                <a:moveTo>
                  <a:pt x="0" y="0"/>
                </a:moveTo>
                <a:lnTo>
                  <a:pt x="103644" y="0"/>
                </a:lnTo>
                <a:lnTo>
                  <a:pt x="103644" y="8480"/>
                </a:lnTo>
                <a:lnTo>
                  <a:pt x="199315" y="8480"/>
                </a:lnTo>
                <a:lnTo>
                  <a:pt x="199315" y="16960"/>
                </a:lnTo>
                <a:lnTo>
                  <a:pt x="274257" y="16960"/>
                </a:lnTo>
                <a:lnTo>
                  <a:pt x="274257" y="25441"/>
                </a:lnTo>
                <a:lnTo>
                  <a:pt x="296581" y="25441"/>
                </a:lnTo>
                <a:lnTo>
                  <a:pt x="296581" y="33921"/>
                </a:lnTo>
                <a:lnTo>
                  <a:pt x="325282" y="33921"/>
                </a:lnTo>
                <a:lnTo>
                  <a:pt x="325282" y="43249"/>
                </a:lnTo>
                <a:lnTo>
                  <a:pt x="339633" y="43249"/>
                </a:lnTo>
                <a:lnTo>
                  <a:pt x="339633" y="60210"/>
                </a:lnTo>
                <a:lnTo>
                  <a:pt x="392252" y="60210"/>
                </a:lnTo>
                <a:lnTo>
                  <a:pt x="392252" y="68690"/>
                </a:lnTo>
                <a:lnTo>
                  <a:pt x="428926" y="68690"/>
                </a:lnTo>
                <a:lnTo>
                  <a:pt x="428926" y="77170"/>
                </a:lnTo>
                <a:lnTo>
                  <a:pt x="443277" y="77170"/>
                </a:lnTo>
                <a:lnTo>
                  <a:pt x="443277" y="85650"/>
                </a:lnTo>
                <a:lnTo>
                  <a:pt x="503868" y="85650"/>
                </a:lnTo>
                <a:lnTo>
                  <a:pt x="503868" y="94130"/>
                </a:lnTo>
                <a:lnTo>
                  <a:pt x="526192" y="94130"/>
                </a:lnTo>
                <a:lnTo>
                  <a:pt x="526192" y="102611"/>
                </a:lnTo>
                <a:lnTo>
                  <a:pt x="577216" y="102611"/>
                </a:lnTo>
                <a:lnTo>
                  <a:pt x="577216" y="120419"/>
                </a:lnTo>
                <a:lnTo>
                  <a:pt x="585189" y="120419"/>
                </a:lnTo>
                <a:lnTo>
                  <a:pt x="585189" y="128899"/>
                </a:lnTo>
                <a:lnTo>
                  <a:pt x="629835" y="128899"/>
                </a:lnTo>
                <a:lnTo>
                  <a:pt x="629835" y="137379"/>
                </a:lnTo>
                <a:lnTo>
                  <a:pt x="680860" y="137379"/>
                </a:lnTo>
                <a:lnTo>
                  <a:pt x="680860" y="145860"/>
                </a:lnTo>
                <a:lnTo>
                  <a:pt x="695211" y="145860"/>
                </a:lnTo>
                <a:lnTo>
                  <a:pt x="695211" y="154340"/>
                </a:lnTo>
                <a:lnTo>
                  <a:pt x="717534" y="154340"/>
                </a:lnTo>
                <a:lnTo>
                  <a:pt x="717534" y="162820"/>
                </a:lnTo>
                <a:lnTo>
                  <a:pt x="725507" y="162820"/>
                </a:lnTo>
                <a:lnTo>
                  <a:pt x="725507" y="171300"/>
                </a:lnTo>
                <a:lnTo>
                  <a:pt x="739857" y="171300"/>
                </a:lnTo>
                <a:lnTo>
                  <a:pt x="739857" y="180629"/>
                </a:lnTo>
                <a:lnTo>
                  <a:pt x="762181" y="180629"/>
                </a:lnTo>
                <a:lnTo>
                  <a:pt x="762181" y="189109"/>
                </a:lnTo>
                <a:lnTo>
                  <a:pt x="770153" y="189109"/>
                </a:lnTo>
                <a:lnTo>
                  <a:pt x="770153" y="206069"/>
                </a:lnTo>
                <a:lnTo>
                  <a:pt x="784504" y="206069"/>
                </a:lnTo>
                <a:lnTo>
                  <a:pt x="784504" y="214549"/>
                </a:lnTo>
                <a:lnTo>
                  <a:pt x="792477" y="214549"/>
                </a:lnTo>
                <a:lnTo>
                  <a:pt x="792477" y="223030"/>
                </a:lnTo>
                <a:lnTo>
                  <a:pt x="798855" y="223030"/>
                </a:lnTo>
                <a:lnTo>
                  <a:pt x="798855" y="231510"/>
                </a:lnTo>
                <a:lnTo>
                  <a:pt x="814800" y="231510"/>
                </a:lnTo>
                <a:lnTo>
                  <a:pt x="814800" y="239990"/>
                </a:lnTo>
                <a:lnTo>
                  <a:pt x="829150" y="239990"/>
                </a:lnTo>
                <a:lnTo>
                  <a:pt x="829150" y="249318"/>
                </a:lnTo>
                <a:lnTo>
                  <a:pt x="843501" y="249318"/>
                </a:lnTo>
                <a:lnTo>
                  <a:pt x="843501" y="257798"/>
                </a:lnTo>
                <a:lnTo>
                  <a:pt x="888148" y="257798"/>
                </a:lnTo>
                <a:lnTo>
                  <a:pt x="888148" y="266279"/>
                </a:lnTo>
                <a:lnTo>
                  <a:pt x="902498" y="266279"/>
                </a:lnTo>
                <a:lnTo>
                  <a:pt x="902498" y="274759"/>
                </a:lnTo>
                <a:lnTo>
                  <a:pt x="924822" y="274759"/>
                </a:lnTo>
                <a:lnTo>
                  <a:pt x="924822" y="283239"/>
                </a:lnTo>
                <a:lnTo>
                  <a:pt x="932794" y="283239"/>
                </a:lnTo>
                <a:lnTo>
                  <a:pt x="932794" y="291719"/>
                </a:lnTo>
                <a:lnTo>
                  <a:pt x="940767" y="291719"/>
                </a:lnTo>
                <a:lnTo>
                  <a:pt x="940767" y="301048"/>
                </a:lnTo>
                <a:lnTo>
                  <a:pt x="947145" y="301048"/>
                </a:lnTo>
                <a:lnTo>
                  <a:pt x="947145" y="309528"/>
                </a:lnTo>
                <a:lnTo>
                  <a:pt x="991791" y="309528"/>
                </a:lnTo>
                <a:lnTo>
                  <a:pt x="991791" y="318008"/>
                </a:lnTo>
                <a:lnTo>
                  <a:pt x="999764" y="318008"/>
                </a:lnTo>
                <a:lnTo>
                  <a:pt x="999764" y="326488"/>
                </a:lnTo>
                <a:lnTo>
                  <a:pt x="1006142" y="326488"/>
                </a:lnTo>
                <a:lnTo>
                  <a:pt x="1006142" y="334968"/>
                </a:lnTo>
                <a:lnTo>
                  <a:pt x="1014115" y="334968"/>
                </a:lnTo>
                <a:lnTo>
                  <a:pt x="1014115" y="343449"/>
                </a:lnTo>
                <a:lnTo>
                  <a:pt x="1036438" y="343449"/>
                </a:lnTo>
                <a:lnTo>
                  <a:pt x="1036438" y="352777"/>
                </a:lnTo>
                <a:lnTo>
                  <a:pt x="1044411" y="352777"/>
                </a:lnTo>
                <a:lnTo>
                  <a:pt x="1044411" y="361257"/>
                </a:lnTo>
                <a:lnTo>
                  <a:pt x="1050789" y="361257"/>
                </a:lnTo>
                <a:lnTo>
                  <a:pt x="1050789" y="369737"/>
                </a:lnTo>
                <a:lnTo>
                  <a:pt x="1073112" y="369737"/>
                </a:lnTo>
                <a:lnTo>
                  <a:pt x="1073112" y="378217"/>
                </a:lnTo>
                <a:lnTo>
                  <a:pt x="1103408" y="378217"/>
                </a:lnTo>
                <a:lnTo>
                  <a:pt x="1103408" y="386698"/>
                </a:lnTo>
                <a:lnTo>
                  <a:pt x="1125731" y="386698"/>
                </a:lnTo>
                <a:lnTo>
                  <a:pt x="1125731" y="395178"/>
                </a:lnTo>
                <a:lnTo>
                  <a:pt x="1132109" y="395178"/>
                </a:lnTo>
                <a:lnTo>
                  <a:pt x="1132109" y="412986"/>
                </a:lnTo>
                <a:lnTo>
                  <a:pt x="1148055" y="412986"/>
                </a:lnTo>
                <a:lnTo>
                  <a:pt x="1148055" y="429947"/>
                </a:lnTo>
                <a:lnTo>
                  <a:pt x="1162405" y="429947"/>
                </a:lnTo>
                <a:lnTo>
                  <a:pt x="1162405" y="446907"/>
                </a:lnTo>
                <a:lnTo>
                  <a:pt x="1184729" y="446907"/>
                </a:lnTo>
                <a:lnTo>
                  <a:pt x="1184729" y="473196"/>
                </a:lnTo>
                <a:lnTo>
                  <a:pt x="1229375" y="473196"/>
                </a:lnTo>
                <a:lnTo>
                  <a:pt x="1229375" y="481676"/>
                </a:lnTo>
                <a:lnTo>
                  <a:pt x="1235753" y="481676"/>
                </a:lnTo>
                <a:lnTo>
                  <a:pt x="1235753" y="490156"/>
                </a:lnTo>
                <a:lnTo>
                  <a:pt x="1243726" y="490156"/>
                </a:lnTo>
                <a:lnTo>
                  <a:pt x="1243726" y="498637"/>
                </a:lnTo>
                <a:lnTo>
                  <a:pt x="1251698" y="498637"/>
                </a:lnTo>
                <a:lnTo>
                  <a:pt x="1251698" y="507965"/>
                </a:lnTo>
                <a:lnTo>
                  <a:pt x="1266049" y="507965"/>
                </a:lnTo>
                <a:lnTo>
                  <a:pt x="1266049" y="516445"/>
                </a:lnTo>
                <a:lnTo>
                  <a:pt x="1272427" y="516445"/>
                </a:lnTo>
                <a:lnTo>
                  <a:pt x="1272427" y="524925"/>
                </a:lnTo>
                <a:lnTo>
                  <a:pt x="1280400" y="524925"/>
                </a:lnTo>
                <a:lnTo>
                  <a:pt x="1280400" y="533405"/>
                </a:lnTo>
                <a:lnTo>
                  <a:pt x="1288372" y="533405"/>
                </a:lnTo>
                <a:lnTo>
                  <a:pt x="1288372" y="551214"/>
                </a:lnTo>
                <a:lnTo>
                  <a:pt x="1294750" y="551214"/>
                </a:lnTo>
                <a:lnTo>
                  <a:pt x="1294750" y="559694"/>
                </a:lnTo>
                <a:lnTo>
                  <a:pt x="1347370" y="559694"/>
                </a:lnTo>
                <a:lnTo>
                  <a:pt x="1347370" y="568174"/>
                </a:lnTo>
                <a:lnTo>
                  <a:pt x="1369693" y="568174"/>
                </a:lnTo>
                <a:lnTo>
                  <a:pt x="1369693" y="585135"/>
                </a:lnTo>
                <a:lnTo>
                  <a:pt x="1406367" y="585135"/>
                </a:lnTo>
                <a:lnTo>
                  <a:pt x="1406367" y="594463"/>
                </a:lnTo>
                <a:lnTo>
                  <a:pt x="1414339" y="594463"/>
                </a:lnTo>
                <a:lnTo>
                  <a:pt x="1414339" y="602943"/>
                </a:lnTo>
                <a:lnTo>
                  <a:pt x="1420717" y="602943"/>
                </a:lnTo>
                <a:lnTo>
                  <a:pt x="1420717" y="611423"/>
                </a:lnTo>
                <a:lnTo>
                  <a:pt x="1436663" y="611423"/>
                </a:lnTo>
                <a:lnTo>
                  <a:pt x="1436663" y="619904"/>
                </a:lnTo>
                <a:lnTo>
                  <a:pt x="1443041" y="619904"/>
                </a:lnTo>
                <a:lnTo>
                  <a:pt x="1443041" y="629232"/>
                </a:lnTo>
                <a:lnTo>
                  <a:pt x="1451013" y="629232"/>
                </a:lnTo>
                <a:lnTo>
                  <a:pt x="1451013" y="637712"/>
                </a:lnTo>
                <a:lnTo>
                  <a:pt x="1457391" y="637712"/>
                </a:lnTo>
                <a:lnTo>
                  <a:pt x="1457391" y="646192"/>
                </a:lnTo>
                <a:lnTo>
                  <a:pt x="1473337" y="646192"/>
                </a:lnTo>
                <a:lnTo>
                  <a:pt x="1473337" y="654672"/>
                </a:lnTo>
                <a:lnTo>
                  <a:pt x="1479715" y="654672"/>
                </a:lnTo>
                <a:lnTo>
                  <a:pt x="1479715" y="663153"/>
                </a:lnTo>
                <a:lnTo>
                  <a:pt x="1517983" y="663153"/>
                </a:lnTo>
                <a:lnTo>
                  <a:pt x="1517983" y="672481"/>
                </a:lnTo>
                <a:lnTo>
                  <a:pt x="1540306" y="672481"/>
                </a:lnTo>
                <a:lnTo>
                  <a:pt x="1540306" y="680961"/>
                </a:lnTo>
                <a:lnTo>
                  <a:pt x="1546685" y="680961"/>
                </a:lnTo>
                <a:lnTo>
                  <a:pt x="1546685" y="689441"/>
                </a:lnTo>
                <a:lnTo>
                  <a:pt x="1599304" y="689441"/>
                </a:lnTo>
                <a:lnTo>
                  <a:pt x="1599304" y="707250"/>
                </a:lnTo>
                <a:lnTo>
                  <a:pt x="1621627" y="707250"/>
                </a:lnTo>
                <a:lnTo>
                  <a:pt x="1621627" y="715730"/>
                </a:lnTo>
                <a:lnTo>
                  <a:pt x="1650328" y="715730"/>
                </a:lnTo>
                <a:lnTo>
                  <a:pt x="1650328" y="724210"/>
                </a:lnTo>
                <a:lnTo>
                  <a:pt x="1709326" y="724210"/>
                </a:lnTo>
                <a:lnTo>
                  <a:pt x="1709326" y="732690"/>
                </a:lnTo>
                <a:lnTo>
                  <a:pt x="1725271" y="732690"/>
                </a:lnTo>
                <a:lnTo>
                  <a:pt x="1725271" y="742019"/>
                </a:lnTo>
                <a:lnTo>
                  <a:pt x="1739621" y="742019"/>
                </a:lnTo>
                <a:lnTo>
                  <a:pt x="1739621" y="750499"/>
                </a:lnTo>
                <a:lnTo>
                  <a:pt x="1768323" y="750499"/>
                </a:lnTo>
                <a:lnTo>
                  <a:pt x="1768323" y="758979"/>
                </a:lnTo>
                <a:lnTo>
                  <a:pt x="1798619" y="758979"/>
                </a:lnTo>
                <a:lnTo>
                  <a:pt x="1798619" y="768307"/>
                </a:lnTo>
                <a:lnTo>
                  <a:pt x="1857616" y="768307"/>
                </a:lnTo>
                <a:lnTo>
                  <a:pt x="1857616" y="776787"/>
                </a:lnTo>
                <a:lnTo>
                  <a:pt x="1879939" y="776787"/>
                </a:lnTo>
                <a:lnTo>
                  <a:pt x="1879939" y="793748"/>
                </a:lnTo>
                <a:lnTo>
                  <a:pt x="1946909" y="793748"/>
                </a:lnTo>
                <a:lnTo>
                  <a:pt x="1946909" y="803076"/>
                </a:lnTo>
                <a:lnTo>
                  <a:pt x="1969232" y="803076"/>
                </a:lnTo>
                <a:lnTo>
                  <a:pt x="1969232" y="811556"/>
                </a:lnTo>
                <a:lnTo>
                  <a:pt x="1975611" y="811556"/>
                </a:lnTo>
                <a:lnTo>
                  <a:pt x="1975611" y="820037"/>
                </a:lnTo>
                <a:lnTo>
                  <a:pt x="1991556" y="820037"/>
                </a:lnTo>
                <a:lnTo>
                  <a:pt x="1991556" y="828517"/>
                </a:lnTo>
                <a:lnTo>
                  <a:pt x="2005906" y="828517"/>
                </a:lnTo>
                <a:lnTo>
                  <a:pt x="2005906" y="837845"/>
                </a:lnTo>
                <a:lnTo>
                  <a:pt x="2028230" y="837845"/>
                </a:lnTo>
                <a:lnTo>
                  <a:pt x="2028230" y="846325"/>
                </a:lnTo>
                <a:lnTo>
                  <a:pt x="2042580" y="846325"/>
                </a:lnTo>
                <a:lnTo>
                  <a:pt x="2042580" y="854805"/>
                </a:lnTo>
                <a:lnTo>
                  <a:pt x="2072876" y="854805"/>
                </a:lnTo>
                <a:lnTo>
                  <a:pt x="2072876" y="872614"/>
                </a:lnTo>
                <a:lnTo>
                  <a:pt x="2079254" y="872614"/>
                </a:lnTo>
                <a:lnTo>
                  <a:pt x="2079254" y="881094"/>
                </a:lnTo>
                <a:lnTo>
                  <a:pt x="2131873" y="881094"/>
                </a:lnTo>
                <a:lnTo>
                  <a:pt x="2131873" y="889574"/>
                </a:lnTo>
                <a:lnTo>
                  <a:pt x="2139846" y="889574"/>
                </a:lnTo>
                <a:lnTo>
                  <a:pt x="2139846" y="898903"/>
                </a:lnTo>
                <a:lnTo>
                  <a:pt x="2176520" y="898903"/>
                </a:lnTo>
                <a:lnTo>
                  <a:pt x="2176520" y="907383"/>
                </a:lnTo>
                <a:lnTo>
                  <a:pt x="2205221" y="907383"/>
                </a:lnTo>
                <a:lnTo>
                  <a:pt x="2205221" y="924343"/>
                </a:lnTo>
                <a:lnTo>
                  <a:pt x="2213194" y="924343"/>
                </a:lnTo>
                <a:lnTo>
                  <a:pt x="2213194" y="933671"/>
                </a:lnTo>
                <a:lnTo>
                  <a:pt x="2221167" y="933671"/>
                </a:lnTo>
                <a:lnTo>
                  <a:pt x="2221167" y="942152"/>
                </a:lnTo>
                <a:lnTo>
                  <a:pt x="2235517" y="942152"/>
                </a:lnTo>
                <a:lnTo>
                  <a:pt x="2235517" y="950632"/>
                </a:lnTo>
                <a:lnTo>
                  <a:pt x="2243490" y="950632"/>
                </a:lnTo>
                <a:lnTo>
                  <a:pt x="2243490" y="959960"/>
                </a:lnTo>
                <a:lnTo>
                  <a:pt x="2257841" y="959960"/>
                </a:lnTo>
                <a:lnTo>
                  <a:pt x="2257841" y="968440"/>
                </a:lnTo>
                <a:lnTo>
                  <a:pt x="2265813" y="968440"/>
                </a:lnTo>
                <a:lnTo>
                  <a:pt x="2265813" y="985401"/>
                </a:lnTo>
                <a:lnTo>
                  <a:pt x="2272191" y="985401"/>
                </a:lnTo>
                <a:lnTo>
                  <a:pt x="2272191" y="1003209"/>
                </a:lnTo>
                <a:lnTo>
                  <a:pt x="2302487" y="1003209"/>
                </a:lnTo>
                <a:lnTo>
                  <a:pt x="2302487" y="1011689"/>
                </a:lnTo>
                <a:lnTo>
                  <a:pt x="2331188" y="1011689"/>
                </a:lnTo>
                <a:lnTo>
                  <a:pt x="2331188" y="1029498"/>
                </a:lnTo>
                <a:lnTo>
                  <a:pt x="2339161" y="1029498"/>
                </a:lnTo>
                <a:lnTo>
                  <a:pt x="2339161" y="1037978"/>
                </a:lnTo>
                <a:lnTo>
                  <a:pt x="2347134" y="1037978"/>
                </a:lnTo>
                <a:lnTo>
                  <a:pt x="2347134" y="1046458"/>
                </a:lnTo>
                <a:lnTo>
                  <a:pt x="2353512" y="1046458"/>
                </a:lnTo>
                <a:lnTo>
                  <a:pt x="2353512" y="1064267"/>
                </a:lnTo>
                <a:lnTo>
                  <a:pt x="2369457" y="1064267"/>
                </a:lnTo>
                <a:lnTo>
                  <a:pt x="2369457" y="1072747"/>
                </a:lnTo>
                <a:lnTo>
                  <a:pt x="2398158" y="1072747"/>
                </a:lnTo>
                <a:lnTo>
                  <a:pt x="2398158" y="1090555"/>
                </a:lnTo>
                <a:lnTo>
                  <a:pt x="2406131" y="1090555"/>
                </a:lnTo>
                <a:lnTo>
                  <a:pt x="2406131" y="1099036"/>
                </a:lnTo>
                <a:lnTo>
                  <a:pt x="2428454" y="1099036"/>
                </a:lnTo>
                <a:lnTo>
                  <a:pt x="2428454" y="1107516"/>
                </a:lnTo>
                <a:lnTo>
                  <a:pt x="2473101" y="1107516"/>
                </a:lnTo>
                <a:lnTo>
                  <a:pt x="2473101" y="1125324"/>
                </a:lnTo>
                <a:lnTo>
                  <a:pt x="2487451" y="1125324"/>
                </a:lnTo>
                <a:lnTo>
                  <a:pt x="2487451" y="1133804"/>
                </a:lnTo>
                <a:lnTo>
                  <a:pt x="2509775" y="1133804"/>
                </a:lnTo>
                <a:lnTo>
                  <a:pt x="2509775" y="1142285"/>
                </a:lnTo>
                <a:lnTo>
                  <a:pt x="2524126" y="1142285"/>
                </a:lnTo>
                <a:lnTo>
                  <a:pt x="2524126" y="1150765"/>
                </a:lnTo>
                <a:lnTo>
                  <a:pt x="2538476" y="1150765"/>
                </a:lnTo>
                <a:lnTo>
                  <a:pt x="2538476" y="1160093"/>
                </a:lnTo>
                <a:lnTo>
                  <a:pt x="2546449" y="1160093"/>
                </a:lnTo>
                <a:lnTo>
                  <a:pt x="2546449" y="1168573"/>
                </a:lnTo>
                <a:lnTo>
                  <a:pt x="2591095" y="1168573"/>
                </a:lnTo>
                <a:lnTo>
                  <a:pt x="2591095" y="1177054"/>
                </a:lnTo>
                <a:lnTo>
                  <a:pt x="2597473" y="1177054"/>
                </a:lnTo>
                <a:lnTo>
                  <a:pt x="2597473" y="1186382"/>
                </a:lnTo>
                <a:lnTo>
                  <a:pt x="2627769" y="1186382"/>
                </a:lnTo>
                <a:lnTo>
                  <a:pt x="2627769" y="1194862"/>
                </a:lnTo>
                <a:lnTo>
                  <a:pt x="2664443" y="1194862"/>
                </a:lnTo>
                <a:lnTo>
                  <a:pt x="2664443" y="1203342"/>
                </a:lnTo>
                <a:lnTo>
                  <a:pt x="2686767" y="1203342"/>
                </a:lnTo>
                <a:lnTo>
                  <a:pt x="2686767" y="1211822"/>
                </a:lnTo>
                <a:lnTo>
                  <a:pt x="2731413" y="1211822"/>
                </a:lnTo>
                <a:lnTo>
                  <a:pt x="2731413" y="1221151"/>
                </a:lnTo>
                <a:lnTo>
                  <a:pt x="2753736" y="1221151"/>
                </a:lnTo>
                <a:lnTo>
                  <a:pt x="2753736" y="1229631"/>
                </a:lnTo>
                <a:lnTo>
                  <a:pt x="2761709" y="1229631"/>
                </a:lnTo>
                <a:lnTo>
                  <a:pt x="2761709" y="1238111"/>
                </a:lnTo>
                <a:lnTo>
                  <a:pt x="2776060" y="1238111"/>
                </a:lnTo>
                <a:lnTo>
                  <a:pt x="2776060" y="1247439"/>
                </a:lnTo>
                <a:lnTo>
                  <a:pt x="2790410" y="1247439"/>
                </a:lnTo>
                <a:lnTo>
                  <a:pt x="2790410" y="1264400"/>
                </a:lnTo>
                <a:lnTo>
                  <a:pt x="2812734" y="1264400"/>
                </a:lnTo>
                <a:lnTo>
                  <a:pt x="2812734" y="1272880"/>
                </a:lnTo>
                <a:lnTo>
                  <a:pt x="2835057" y="1272880"/>
                </a:lnTo>
                <a:lnTo>
                  <a:pt x="2835057" y="1282208"/>
                </a:lnTo>
                <a:lnTo>
                  <a:pt x="2871731" y="1282208"/>
                </a:lnTo>
                <a:lnTo>
                  <a:pt x="2871731" y="1290688"/>
                </a:lnTo>
                <a:lnTo>
                  <a:pt x="2879704" y="1290688"/>
                </a:lnTo>
                <a:lnTo>
                  <a:pt x="2879704" y="1299169"/>
                </a:lnTo>
                <a:lnTo>
                  <a:pt x="2902027" y="1299169"/>
                </a:lnTo>
                <a:lnTo>
                  <a:pt x="2902027" y="1307649"/>
                </a:lnTo>
                <a:lnTo>
                  <a:pt x="2916377" y="1307649"/>
                </a:lnTo>
                <a:lnTo>
                  <a:pt x="2916377" y="1316977"/>
                </a:lnTo>
                <a:lnTo>
                  <a:pt x="2946673" y="1316977"/>
                </a:lnTo>
                <a:lnTo>
                  <a:pt x="2946673" y="1325457"/>
                </a:lnTo>
                <a:lnTo>
                  <a:pt x="3005671" y="1325457"/>
                </a:lnTo>
                <a:lnTo>
                  <a:pt x="3005671" y="1333938"/>
                </a:lnTo>
                <a:lnTo>
                  <a:pt x="3034372" y="1333938"/>
                </a:lnTo>
                <a:lnTo>
                  <a:pt x="3034372" y="1343266"/>
                </a:lnTo>
                <a:lnTo>
                  <a:pt x="3050317" y="1343266"/>
                </a:lnTo>
                <a:lnTo>
                  <a:pt x="3050317" y="1361074"/>
                </a:lnTo>
                <a:lnTo>
                  <a:pt x="3064668" y="1361074"/>
                </a:lnTo>
                <a:lnTo>
                  <a:pt x="3064668" y="1369554"/>
                </a:lnTo>
                <a:lnTo>
                  <a:pt x="3079019" y="1369554"/>
                </a:lnTo>
                <a:lnTo>
                  <a:pt x="3079019" y="1378883"/>
                </a:lnTo>
                <a:lnTo>
                  <a:pt x="3123665" y="1378883"/>
                </a:lnTo>
                <a:lnTo>
                  <a:pt x="3123665" y="1387363"/>
                </a:lnTo>
                <a:lnTo>
                  <a:pt x="3190635" y="1387363"/>
                </a:lnTo>
                <a:lnTo>
                  <a:pt x="3190635" y="1395843"/>
                </a:lnTo>
                <a:lnTo>
                  <a:pt x="3235281" y="1395843"/>
                </a:lnTo>
                <a:lnTo>
                  <a:pt x="3235281" y="1405171"/>
                </a:lnTo>
                <a:lnTo>
                  <a:pt x="3286306" y="1405171"/>
                </a:lnTo>
                <a:lnTo>
                  <a:pt x="3286306" y="1422980"/>
                </a:lnTo>
                <a:lnTo>
                  <a:pt x="3361249" y="1422980"/>
                </a:lnTo>
                <a:lnTo>
                  <a:pt x="3361249" y="1440788"/>
                </a:lnTo>
                <a:lnTo>
                  <a:pt x="3397923" y="1440788"/>
                </a:lnTo>
                <a:lnTo>
                  <a:pt x="3397923" y="1449268"/>
                </a:lnTo>
                <a:lnTo>
                  <a:pt x="3412273" y="1449268"/>
                </a:lnTo>
                <a:lnTo>
                  <a:pt x="3412273" y="1458597"/>
                </a:lnTo>
                <a:lnTo>
                  <a:pt x="3420246" y="1458597"/>
                </a:lnTo>
                <a:lnTo>
                  <a:pt x="3420246" y="1467077"/>
                </a:lnTo>
                <a:lnTo>
                  <a:pt x="3442569" y="1467077"/>
                </a:lnTo>
                <a:lnTo>
                  <a:pt x="3442569" y="1476405"/>
                </a:lnTo>
                <a:lnTo>
                  <a:pt x="3448947" y="1476405"/>
                </a:lnTo>
                <a:lnTo>
                  <a:pt x="3448947" y="1484885"/>
                </a:lnTo>
                <a:lnTo>
                  <a:pt x="3538240" y="1484885"/>
                </a:lnTo>
                <a:lnTo>
                  <a:pt x="3538240" y="1494213"/>
                </a:lnTo>
                <a:lnTo>
                  <a:pt x="3560564" y="1494213"/>
                </a:lnTo>
                <a:lnTo>
                  <a:pt x="3560564" y="1502694"/>
                </a:lnTo>
                <a:lnTo>
                  <a:pt x="3611588" y="1502694"/>
                </a:lnTo>
                <a:lnTo>
                  <a:pt x="3611588" y="1512022"/>
                </a:lnTo>
                <a:lnTo>
                  <a:pt x="3731177" y="1512022"/>
                </a:lnTo>
                <a:lnTo>
                  <a:pt x="3731177" y="1520502"/>
                </a:lnTo>
                <a:lnTo>
                  <a:pt x="3767851" y="1520502"/>
                </a:lnTo>
                <a:lnTo>
                  <a:pt x="3767851" y="1529830"/>
                </a:lnTo>
                <a:lnTo>
                  <a:pt x="3782202" y="1529830"/>
                </a:lnTo>
                <a:lnTo>
                  <a:pt x="3782202" y="1538311"/>
                </a:lnTo>
                <a:lnTo>
                  <a:pt x="3790174" y="1538311"/>
                </a:lnTo>
                <a:lnTo>
                  <a:pt x="3790174" y="1546791"/>
                </a:lnTo>
                <a:lnTo>
                  <a:pt x="3885846" y="1546791"/>
                </a:lnTo>
                <a:lnTo>
                  <a:pt x="3885846" y="1556119"/>
                </a:lnTo>
                <a:lnTo>
                  <a:pt x="3944843" y="1556119"/>
                </a:lnTo>
                <a:lnTo>
                  <a:pt x="3944843" y="1564599"/>
                </a:lnTo>
                <a:lnTo>
                  <a:pt x="4064432" y="1564599"/>
                </a:lnTo>
                <a:lnTo>
                  <a:pt x="4064432" y="1573928"/>
                </a:lnTo>
                <a:lnTo>
                  <a:pt x="4093133" y="1573928"/>
                </a:lnTo>
                <a:lnTo>
                  <a:pt x="4093133" y="1582408"/>
                </a:lnTo>
                <a:lnTo>
                  <a:pt x="4129807" y="1582408"/>
                </a:lnTo>
                <a:lnTo>
                  <a:pt x="4129807" y="1591736"/>
                </a:lnTo>
                <a:lnTo>
                  <a:pt x="4190399" y="1591736"/>
                </a:lnTo>
                <a:lnTo>
                  <a:pt x="4190399" y="1600216"/>
                </a:lnTo>
                <a:lnTo>
                  <a:pt x="4233451" y="1600216"/>
                </a:lnTo>
                <a:lnTo>
                  <a:pt x="4233451" y="1609544"/>
                </a:lnTo>
                <a:lnTo>
                  <a:pt x="4397687" y="1609544"/>
                </a:lnTo>
                <a:lnTo>
                  <a:pt x="4397687" y="1618025"/>
                </a:lnTo>
                <a:lnTo>
                  <a:pt x="4448711" y="1618025"/>
                </a:lnTo>
                <a:lnTo>
                  <a:pt x="4448711" y="1635833"/>
                </a:lnTo>
                <a:lnTo>
                  <a:pt x="4501330" y="1635833"/>
                </a:lnTo>
                <a:lnTo>
                  <a:pt x="4501330" y="1645161"/>
                </a:lnTo>
                <a:lnTo>
                  <a:pt x="4523654" y="1645161"/>
                </a:lnTo>
                <a:lnTo>
                  <a:pt x="4523654" y="1653641"/>
                </a:lnTo>
                <a:lnTo>
                  <a:pt x="4552355" y="1653641"/>
                </a:lnTo>
                <a:lnTo>
                  <a:pt x="4552355" y="1662122"/>
                </a:lnTo>
                <a:lnTo>
                  <a:pt x="4655999" y="1662122"/>
                </a:lnTo>
                <a:lnTo>
                  <a:pt x="4655999" y="1671450"/>
                </a:lnTo>
                <a:lnTo>
                  <a:pt x="4714996" y="1671450"/>
                </a:lnTo>
                <a:lnTo>
                  <a:pt x="4714996" y="1680778"/>
                </a:lnTo>
                <a:lnTo>
                  <a:pt x="4767615" y="1680778"/>
                </a:lnTo>
                <a:lnTo>
                  <a:pt x="4767615" y="1690106"/>
                </a:lnTo>
                <a:lnTo>
                  <a:pt x="4796317" y="1690106"/>
                </a:lnTo>
                <a:lnTo>
                  <a:pt x="4796317" y="1699435"/>
                </a:lnTo>
                <a:lnTo>
                  <a:pt x="4826613" y="1699435"/>
                </a:lnTo>
                <a:lnTo>
                  <a:pt x="4826613" y="1708763"/>
                </a:lnTo>
                <a:lnTo>
                  <a:pt x="4863287" y="1708763"/>
                </a:lnTo>
                <a:lnTo>
                  <a:pt x="4863287" y="1718091"/>
                </a:lnTo>
                <a:lnTo>
                  <a:pt x="4871259" y="1718091"/>
                </a:lnTo>
                <a:lnTo>
                  <a:pt x="4871259" y="1727419"/>
                </a:lnTo>
                <a:lnTo>
                  <a:pt x="4944607" y="1727419"/>
                </a:lnTo>
                <a:lnTo>
                  <a:pt x="4944607" y="1737596"/>
                </a:lnTo>
                <a:lnTo>
                  <a:pt x="4966930" y="1737596"/>
                </a:lnTo>
                <a:lnTo>
                  <a:pt x="4966930" y="1747772"/>
                </a:lnTo>
                <a:lnTo>
                  <a:pt x="5041873" y="1747772"/>
                </a:lnTo>
                <a:lnTo>
                  <a:pt x="5041873" y="1757948"/>
                </a:lnTo>
                <a:lnTo>
                  <a:pt x="5123193" y="1757948"/>
                </a:lnTo>
                <a:lnTo>
                  <a:pt x="5123193" y="1768124"/>
                </a:lnTo>
                <a:lnTo>
                  <a:pt x="5210892" y="1768124"/>
                </a:lnTo>
                <a:lnTo>
                  <a:pt x="5210892" y="1778301"/>
                </a:lnTo>
                <a:lnTo>
                  <a:pt x="5218864" y="1778301"/>
                </a:lnTo>
                <a:lnTo>
                  <a:pt x="5218864" y="1788477"/>
                </a:lnTo>
                <a:lnTo>
                  <a:pt x="5330481" y="1788477"/>
                </a:lnTo>
                <a:lnTo>
                  <a:pt x="5330481" y="1798653"/>
                </a:lnTo>
                <a:lnTo>
                  <a:pt x="5336859" y="1798653"/>
                </a:lnTo>
                <a:lnTo>
                  <a:pt x="5336859" y="1809677"/>
                </a:lnTo>
                <a:lnTo>
                  <a:pt x="5470799" y="1809677"/>
                </a:lnTo>
                <a:lnTo>
                  <a:pt x="5470799" y="1819854"/>
                </a:lnTo>
                <a:lnTo>
                  <a:pt x="5485149" y="1819854"/>
                </a:lnTo>
                <a:lnTo>
                  <a:pt x="5485149" y="1830878"/>
                </a:lnTo>
                <a:lnTo>
                  <a:pt x="5558497" y="1830878"/>
                </a:lnTo>
                <a:lnTo>
                  <a:pt x="5558497" y="1841054"/>
                </a:lnTo>
                <a:lnTo>
                  <a:pt x="5588793" y="1841054"/>
                </a:lnTo>
                <a:lnTo>
                  <a:pt x="5588793" y="1852078"/>
                </a:lnTo>
                <a:lnTo>
                  <a:pt x="5603144" y="1852078"/>
                </a:lnTo>
                <a:lnTo>
                  <a:pt x="5603144" y="1863103"/>
                </a:lnTo>
                <a:lnTo>
                  <a:pt x="5611116" y="1863103"/>
                </a:lnTo>
                <a:lnTo>
                  <a:pt x="5611116" y="1874975"/>
                </a:lnTo>
                <a:lnTo>
                  <a:pt x="5855078" y="1874975"/>
                </a:lnTo>
                <a:lnTo>
                  <a:pt x="5855078" y="1887695"/>
                </a:lnTo>
                <a:lnTo>
                  <a:pt x="5922048" y="1887695"/>
                </a:lnTo>
                <a:lnTo>
                  <a:pt x="5922048" y="1901264"/>
                </a:lnTo>
                <a:lnTo>
                  <a:pt x="6137308" y="1901264"/>
                </a:lnTo>
                <a:lnTo>
                  <a:pt x="6137308" y="1916528"/>
                </a:lnTo>
                <a:lnTo>
                  <a:pt x="6232979" y="1916528"/>
                </a:lnTo>
                <a:lnTo>
                  <a:pt x="6232979" y="1930944"/>
                </a:lnTo>
                <a:lnTo>
                  <a:pt x="6255302" y="1930944"/>
                </a:lnTo>
                <a:lnTo>
                  <a:pt x="6255302" y="1946209"/>
                </a:lnTo>
                <a:lnTo>
                  <a:pt x="6336623" y="1946209"/>
                </a:lnTo>
                <a:lnTo>
                  <a:pt x="6336623" y="1963169"/>
                </a:lnTo>
                <a:lnTo>
                  <a:pt x="6425916" y="1963169"/>
                </a:lnTo>
                <a:lnTo>
                  <a:pt x="6425916" y="1980978"/>
                </a:lnTo>
                <a:lnTo>
                  <a:pt x="6491292" y="1980978"/>
                </a:lnTo>
                <a:lnTo>
                  <a:pt x="6491292" y="1999634"/>
                </a:lnTo>
                <a:lnTo>
                  <a:pt x="6840492" y="1999634"/>
                </a:lnTo>
                <a:lnTo>
                  <a:pt x="6840492" y="2019987"/>
                </a:lnTo>
                <a:lnTo>
                  <a:pt x="6877165" y="2019987"/>
                </a:lnTo>
                <a:lnTo>
                  <a:pt x="6877165" y="2041187"/>
                </a:lnTo>
                <a:lnTo>
                  <a:pt x="7210420" y="2041187"/>
                </a:lnTo>
                <a:lnTo>
                  <a:pt x="7210420" y="2064084"/>
                </a:lnTo>
                <a:lnTo>
                  <a:pt x="7320442" y="2064084"/>
                </a:lnTo>
                <a:lnTo>
                  <a:pt x="7320442" y="2089524"/>
                </a:lnTo>
                <a:lnTo>
                  <a:pt x="8572140" y="2089524"/>
                </a:lnTo>
              </a:path>
            </a:pathLst>
          </a:custGeom>
          <a:noFill/>
          <a:ln w="15828" cap="flat">
            <a:solidFill>
              <a:srgbClr val="A6A6A6"/>
            </a:solid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nvGrpSpPr>
          <p:cNvPr id="178" name="Group 177">
            <a:extLst>
              <a:ext uri="{FF2B5EF4-FFF2-40B4-BE49-F238E27FC236}">
                <a16:creationId xmlns:a16="http://schemas.microsoft.com/office/drawing/2014/main" id="{8627DC6B-D61E-3DAF-BE16-40F89985D057}"/>
              </a:ext>
            </a:extLst>
          </p:cNvPr>
          <p:cNvGrpSpPr/>
          <p:nvPr/>
        </p:nvGrpSpPr>
        <p:grpSpPr>
          <a:xfrm>
            <a:off x="1357282" y="1398140"/>
            <a:ext cx="6492583" cy="1607777"/>
            <a:chOff x="1809709" y="1861011"/>
            <a:chExt cx="8656777" cy="2143703"/>
          </a:xfrm>
        </p:grpSpPr>
        <p:sp>
          <p:nvSpPr>
            <p:cNvPr id="179" name="Freeform 402">
              <a:extLst>
                <a:ext uri="{FF2B5EF4-FFF2-40B4-BE49-F238E27FC236}">
                  <a16:creationId xmlns:a16="http://schemas.microsoft.com/office/drawing/2014/main" id="{1C1D8357-851B-D0D4-C007-AD097A61A828}"/>
                </a:ext>
              </a:extLst>
            </p:cNvPr>
            <p:cNvSpPr/>
            <p:nvPr/>
          </p:nvSpPr>
          <p:spPr>
            <a:xfrm>
              <a:off x="10418506" y="3976636"/>
              <a:ext cx="19294" cy="1129"/>
            </a:xfrm>
            <a:custGeom>
              <a:avLst/>
              <a:gdLst>
                <a:gd name="connsiteX0" fmla="*/ 0 w 15945"/>
                <a:gd name="connsiteY0" fmla="*/ 0 h 848"/>
                <a:gd name="connsiteX1" fmla="*/ 0 w 15945"/>
                <a:gd name="connsiteY1" fmla="*/ 848 h 848"/>
              </a:gdLst>
              <a:ahLst/>
              <a:cxnLst>
                <a:cxn ang="0">
                  <a:pos x="connsiteX0" y="connsiteY0"/>
                </a:cxn>
                <a:cxn ang="0">
                  <a:pos x="connsiteX1" y="connsiteY1"/>
                </a:cxn>
              </a:cxnLst>
              <a:rect l="l" t="t" r="r" b="b"/>
              <a:pathLst>
                <a:path w="15945" h="848">
                  <a:moveTo>
                    <a:pt x="0" y="0"/>
                  </a:moveTo>
                  <a:lnTo>
                    <a:pt x="0" y="848"/>
                  </a:lnTo>
                </a:path>
              </a:pathLst>
            </a:custGeom>
            <a:solidFill>
              <a:srgbClr val="A6A6A6"/>
            </a:solidFill>
            <a:ln w="15302" cap="flat">
              <a:solidFill>
                <a:srgbClr val="FF0000"/>
              </a:solid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0" name="Freeform 403">
              <a:extLst>
                <a:ext uri="{FF2B5EF4-FFF2-40B4-BE49-F238E27FC236}">
                  <a16:creationId xmlns:a16="http://schemas.microsoft.com/office/drawing/2014/main" id="{8D0FCB1E-A152-4894-2DE7-366C14DBB929}"/>
                </a:ext>
              </a:extLst>
            </p:cNvPr>
            <p:cNvSpPr/>
            <p:nvPr/>
          </p:nvSpPr>
          <p:spPr>
            <a:xfrm>
              <a:off x="1809709" y="1861011"/>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1" name="Freeform 404">
              <a:extLst>
                <a:ext uri="{FF2B5EF4-FFF2-40B4-BE49-F238E27FC236}">
                  <a16:creationId xmlns:a16="http://schemas.microsoft.com/office/drawing/2014/main" id="{6114C8BA-437C-1E09-459A-C62F8A749AFB}"/>
                </a:ext>
              </a:extLst>
            </p:cNvPr>
            <p:cNvSpPr/>
            <p:nvPr/>
          </p:nvSpPr>
          <p:spPr>
            <a:xfrm>
              <a:off x="1897408" y="1861011"/>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2" name="Freeform 405">
              <a:extLst>
                <a:ext uri="{FF2B5EF4-FFF2-40B4-BE49-F238E27FC236}">
                  <a16:creationId xmlns:a16="http://schemas.microsoft.com/office/drawing/2014/main" id="{C77205DB-3CA1-A1CE-06C9-FEA0E8F970BA}"/>
                </a:ext>
              </a:extLst>
            </p:cNvPr>
            <p:cNvSpPr/>
            <p:nvPr/>
          </p:nvSpPr>
          <p:spPr>
            <a:xfrm>
              <a:off x="2134991" y="1903272"/>
              <a:ext cx="92609" cy="55307"/>
            </a:xfrm>
            <a:custGeom>
              <a:avLst/>
              <a:gdLst>
                <a:gd name="connsiteX0" fmla="*/ 38268 w 76536"/>
                <a:gd name="connsiteY0" fmla="*/ 41553 h 41553"/>
                <a:gd name="connsiteX1" fmla="*/ 0 w 76536"/>
                <a:gd name="connsiteY1" fmla="*/ 0 h 41553"/>
                <a:gd name="connsiteX2" fmla="*/ 76537 w 76536"/>
                <a:gd name="connsiteY2" fmla="*/ 0 h 41553"/>
              </a:gdLst>
              <a:ahLst/>
              <a:cxnLst>
                <a:cxn ang="0">
                  <a:pos x="connsiteX0" y="connsiteY0"/>
                </a:cxn>
                <a:cxn ang="0">
                  <a:pos x="connsiteX1" y="connsiteY1"/>
                </a:cxn>
                <a:cxn ang="0">
                  <a:pos x="connsiteX2" y="connsiteY2"/>
                </a:cxn>
              </a:cxnLst>
              <a:rect l="l" t="t" r="r" b="b"/>
              <a:pathLst>
                <a:path w="76536" h="41553">
                  <a:moveTo>
                    <a:pt x="38268" y="41553"/>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3" name="Freeform 406">
              <a:extLst>
                <a:ext uri="{FF2B5EF4-FFF2-40B4-BE49-F238E27FC236}">
                  <a16:creationId xmlns:a16="http://schemas.microsoft.com/office/drawing/2014/main" id="{51E4F843-E3FB-2E0F-4187-F812DB9DA332}"/>
                </a:ext>
              </a:extLst>
            </p:cNvPr>
            <p:cNvSpPr/>
            <p:nvPr/>
          </p:nvSpPr>
          <p:spPr>
            <a:xfrm>
              <a:off x="2594213" y="2084040"/>
              <a:ext cx="92609" cy="54179"/>
            </a:xfrm>
            <a:custGeom>
              <a:avLst/>
              <a:gdLst>
                <a:gd name="connsiteX0" fmla="*/ 38269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4" name="Freeform 407">
              <a:extLst>
                <a:ext uri="{FF2B5EF4-FFF2-40B4-BE49-F238E27FC236}">
                  <a16:creationId xmlns:a16="http://schemas.microsoft.com/office/drawing/2014/main" id="{B6C2046A-98EC-BE9A-05A8-5C2EF6DAC129}"/>
                </a:ext>
              </a:extLst>
            </p:cNvPr>
            <p:cNvSpPr/>
            <p:nvPr/>
          </p:nvSpPr>
          <p:spPr>
            <a:xfrm>
              <a:off x="3082136" y="2394416"/>
              <a:ext cx="92609" cy="54179"/>
            </a:xfrm>
            <a:custGeom>
              <a:avLst/>
              <a:gdLst>
                <a:gd name="connsiteX0" fmla="*/ 38269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5" name="Freeform 408">
              <a:extLst>
                <a:ext uri="{FF2B5EF4-FFF2-40B4-BE49-F238E27FC236}">
                  <a16:creationId xmlns:a16="http://schemas.microsoft.com/office/drawing/2014/main" id="{666286B5-A348-9C7F-5000-356B4A7D420E}"/>
                </a:ext>
              </a:extLst>
            </p:cNvPr>
            <p:cNvSpPr/>
            <p:nvPr/>
          </p:nvSpPr>
          <p:spPr>
            <a:xfrm>
              <a:off x="3342042" y="2541973"/>
              <a:ext cx="92610" cy="54176"/>
            </a:xfrm>
            <a:custGeom>
              <a:avLst/>
              <a:gdLst>
                <a:gd name="connsiteX0" fmla="*/ 38269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6" name="Freeform 409">
              <a:extLst>
                <a:ext uri="{FF2B5EF4-FFF2-40B4-BE49-F238E27FC236}">
                  <a16:creationId xmlns:a16="http://schemas.microsoft.com/office/drawing/2014/main" id="{408074DC-81C1-745F-195F-2141523964F4}"/>
                </a:ext>
              </a:extLst>
            </p:cNvPr>
            <p:cNvSpPr/>
            <p:nvPr/>
          </p:nvSpPr>
          <p:spPr>
            <a:xfrm>
              <a:off x="4799434" y="3186468"/>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7" name="Freeform 410">
              <a:extLst>
                <a:ext uri="{FF2B5EF4-FFF2-40B4-BE49-F238E27FC236}">
                  <a16:creationId xmlns:a16="http://schemas.microsoft.com/office/drawing/2014/main" id="{21CB1240-8977-E481-BB8E-182FBAAE2196}"/>
                </a:ext>
              </a:extLst>
            </p:cNvPr>
            <p:cNvSpPr/>
            <p:nvPr/>
          </p:nvSpPr>
          <p:spPr>
            <a:xfrm>
              <a:off x="4813784" y="3194948"/>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8" name="Freeform 411">
              <a:extLst>
                <a:ext uri="{FF2B5EF4-FFF2-40B4-BE49-F238E27FC236}">
                  <a16:creationId xmlns:a16="http://schemas.microsoft.com/office/drawing/2014/main" id="{0225FF72-E77B-193E-8785-5A8C87241A00}"/>
                </a:ext>
              </a:extLst>
            </p:cNvPr>
            <p:cNvSpPr/>
            <p:nvPr/>
          </p:nvSpPr>
          <p:spPr>
            <a:xfrm>
              <a:off x="6421060" y="3523133"/>
              <a:ext cx="92610" cy="54176"/>
            </a:xfrm>
            <a:custGeom>
              <a:avLst/>
              <a:gdLst>
                <a:gd name="connsiteX0" fmla="*/ 38269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89" name="Freeform 412">
              <a:extLst>
                <a:ext uri="{FF2B5EF4-FFF2-40B4-BE49-F238E27FC236}">
                  <a16:creationId xmlns:a16="http://schemas.microsoft.com/office/drawing/2014/main" id="{9FAA4330-3ED4-3937-E31A-F402EFF662AD}"/>
                </a:ext>
              </a:extLst>
            </p:cNvPr>
            <p:cNvSpPr/>
            <p:nvPr/>
          </p:nvSpPr>
          <p:spPr>
            <a:xfrm>
              <a:off x="6457735" y="3532460"/>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0" name="Freeform 413">
              <a:extLst>
                <a:ext uri="{FF2B5EF4-FFF2-40B4-BE49-F238E27FC236}">
                  <a16:creationId xmlns:a16="http://schemas.microsoft.com/office/drawing/2014/main" id="{8FD7DFCB-0716-4231-0510-2D4C4E864CF5}"/>
                </a:ext>
              </a:extLst>
            </p:cNvPr>
            <p:cNvSpPr/>
            <p:nvPr/>
          </p:nvSpPr>
          <p:spPr>
            <a:xfrm>
              <a:off x="6532676" y="3541789"/>
              <a:ext cx="92610" cy="54179"/>
            </a:xfrm>
            <a:custGeom>
              <a:avLst/>
              <a:gdLst>
                <a:gd name="connsiteX0" fmla="*/ 38269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1" name="Freeform 414">
              <a:extLst>
                <a:ext uri="{FF2B5EF4-FFF2-40B4-BE49-F238E27FC236}">
                  <a16:creationId xmlns:a16="http://schemas.microsoft.com/office/drawing/2014/main" id="{0DEF2991-5966-7F17-13F0-A92108946647}"/>
                </a:ext>
              </a:extLst>
            </p:cNvPr>
            <p:cNvSpPr/>
            <p:nvPr/>
          </p:nvSpPr>
          <p:spPr>
            <a:xfrm>
              <a:off x="6569352" y="3551117"/>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2" name="Freeform 415">
              <a:extLst>
                <a:ext uri="{FF2B5EF4-FFF2-40B4-BE49-F238E27FC236}">
                  <a16:creationId xmlns:a16="http://schemas.microsoft.com/office/drawing/2014/main" id="{E8E4EC8D-15EF-D1EB-B760-BFDFAC0F4774}"/>
                </a:ext>
              </a:extLst>
            </p:cNvPr>
            <p:cNvSpPr/>
            <p:nvPr/>
          </p:nvSpPr>
          <p:spPr>
            <a:xfrm>
              <a:off x="6636320" y="3569774"/>
              <a:ext cx="92610" cy="54176"/>
            </a:xfrm>
            <a:custGeom>
              <a:avLst/>
              <a:gdLst>
                <a:gd name="connsiteX0" fmla="*/ 38269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3" name="Freeform 416">
              <a:extLst>
                <a:ext uri="{FF2B5EF4-FFF2-40B4-BE49-F238E27FC236}">
                  <a16:creationId xmlns:a16="http://schemas.microsoft.com/office/drawing/2014/main" id="{DA6E1625-ACAB-9644-38DE-E42A1A4C68CE}"/>
                </a:ext>
              </a:extLst>
            </p:cNvPr>
            <p:cNvSpPr/>
            <p:nvPr/>
          </p:nvSpPr>
          <p:spPr>
            <a:xfrm>
              <a:off x="6672995" y="3589418"/>
              <a:ext cx="92609" cy="53050"/>
            </a:xfrm>
            <a:custGeom>
              <a:avLst/>
              <a:gdLst>
                <a:gd name="connsiteX0" fmla="*/ 38268 w 76536"/>
                <a:gd name="connsiteY0" fmla="*/ 39857 h 39857"/>
                <a:gd name="connsiteX1" fmla="*/ 0 w 76536"/>
                <a:gd name="connsiteY1" fmla="*/ 0 h 39857"/>
                <a:gd name="connsiteX2" fmla="*/ 76537 w 76536"/>
                <a:gd name="connsiteY2" fmla="*/ 0 h 39857"/>
              </a:gdLst>
              <a:ahLst/>
              <a:cxnLst>
                <a:cxn ang="0">
                  <a:pos x="connsiteX0" y="connsiteY0"/>
                </a:cxn>
                <a:cxn ang="0">
                  <a:pos x="connsiteX1" y="connsiteY1"/>
                </a:cxn>
                <a:cxn ang="0">
                  <a:pos x="connsiteX2" y="connsiteY2"/>
                </a:cxn>
              </a:cxnLst>
              <a:rect l="l" t="t" r="r" b="b"/>
              <a:pathLst>
                <a:path w="76536" h="39857">
                  <a:moveTo>
                    <a:pt x="38268" y="39857"/>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4" name="Freeform 417">
              <a:extLst>
                <a:ext uri="{FF2B5EF4-FFF2-40B4-BE49-F238E27FC236}">
                  <a16:creationId xmlns:a16="http://schemas.microsoft.com/office/drawing/2014/main" id="{4027365D-3A4E-31F6-18B5-1AEDC5A10009}"/>
                </a:ext>
              </a:extLst>
            </p:cNvPr>
            <p:cNvSpPr/>
            <p:nvPr/>
          </p:nvSpPr>
          <p:spPr>
            <a:xfrm>
              <a:off x="6724019" y="3589418"/>
              <a:ext cx="92610" cy="53050"/>
            </a:xfrm>
            <a:custGeom>
              <a:avLst/>
              <a:gdLst>
                <a:gd name="connsiteX0" fmla="*/ 38269 w 76537"/>
                <a:gd name="connsiteY0" fmla="*/ 39857 h 39857"/>
                <a:gd name="connsiteX1" fmla="*/ 0 w 76537"/>
                <a:gd name="connsiteY1" fmla="*/ 0 h 39857"/>
                <a:gd name="connsiteX2" fmla="*/ 76537 w 76537"/>
                <a:gd name="connsiteY2" fmla="*/ 0 h 39857"/>
              </a:gdLst>
              <a:ahLst/>
              <a:cxnLst>
                <a:cxn ang="0">
                  <a:pos x="connsiteX0" y="connsiteY0"/>
                </a:cxn>
                <a:cxn ang="0">
                  <a:pos x="connsiteX1" y="connsiteY1"/>
                </a:cxn>
                <a:cxn ang="0">
                  <a:pos x="connsiteX2" y="connsiteY2"/>
                </a:cxn>
              </a:cxnLst>
              <a:rect l="l" t="t" r="r" b="b"/>
              <a:pathLst>
                <a:path w="76537" h="39857">
                  <a:moveTo>
                    <a:pt x="38269" y="39857"/>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5" name="Freeform 418">
              <a:extLst>
                <a:ext uri="{FF2B5EF4-FFF2-40B4-BE49-F238E27FC236}">
                  <a16:creationId xmlns:a16="http://schemas.microsoft.com/office/drawing/2014/main" id="{D3955191-F90B-C1DB-D687-5B1196646D28}"/>
                </a:ext>
              </a:extLst>
            </p:cNvPr>
            <p:cNvSpPr/>
            <p:nvPr/>
          </p:nvSpPr>
          <p:spPr>
            <a:xfrm>
              <a:off x="6746343" y="3598606"/>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6" name="Freeform 419">
              <a:extLst>
                <a:ext uri="{FF2B5EF4-FFF2-40B4-BE49-F238E27FC236}">
                  <a16:creationId xmlns:a16="http://schemas.microsoft.com/office/drawing/2014/main" id="{CDF84E8E-618D-FB5F-F3B9-48BD3D9C11F2}"/>
                </a:ext>
              </a:extLst>
            </p:cNvPr>
            <p:cNvSpPr/>
            <p:nvPr/>
          </p:nvSpPr>
          <p:spPr>
            <a:xfrm>
              <a:off x="6939279" y="3629136"/>
              <a:ext cx="92610" cy="54176"/>
            </a:xfrm>
            <a:custGeom>
              <a:avLst/>
              <a:gdLst>
                <a:gd name="connsiteX0" fmla="*/ 38269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7" name="Freeform 420">
              <a:extLst>
                <a:ext uri="{FF2B5EF4-FFF2-40B4-BE49-F238E27FC236}">
                  <a16:creationId xmlns:a16="http://schemas.microsoft.com/office/drawing/2014/main" id="{D80F3DBA-7E2C-AEC1-769F-2532997E339F}"/>
                </a:ext>
              </a:extLst>
            </p:cNvPr>
            <p:cNvSpPr/>
            <p:nvPr/>
          </p:nvSpPr>
          <p:spPr>
            <a:xfrm>
              <a:off x="7101921" y="3649487"/>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8" name="Freeform 421">
              <a:extLst>
                <a:ext uri="{FF2B5EF4-FFF2-40B4-BE49-F238E27FC236}">
                  <a16:creationId xmlns:a16="http://schemas.microsoft.com/office/drawing/2014/main" id="{7D0C898A-D467-0A6C-00BC-30ADB9F83B2D}"/>
                </a:ext>
              </a:extLst>
            </p:cNvPr>
            <p:cNvSpPr/>
            <p:nvPr/>
          </p:nvSpPr>
          <p:spPr>
            <a:xfrm>
              <a:off x="7309209" y="3691888"/>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199" name="Freeform 422">
              <a:extLst>
                <a:ext uri="{FF2B5EF4-FFF2-40B4-BE49-F238E27FC236}">
                  <a16:creationId xmlns:a16="http://schemas.microsoft.com/office/drawing/2014/main" id="{0B0ABDED-B0B2-70EA-5245-A4E0918A934C}"/>
                </a:ext>
              </a:extLst>
            </p:cNvPr>
            <p:cNvSpPr/>
            <p:nvPr/>
          </p:nvSpPr>
          <p:spPr>
            <a:xfrm>
              <a:off x="7376179" y="370206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0" name="Freeform 423">
              <a:extLst>
                <a:ext uri="{FF2B5EF4-FFF2-40B4-BE49-F238E27FC236}">
                  <a16:creationId xmlns:a16="http://schemas.microsoft.com/office/drawing/2014/main" id="{CC06E64F-94AF-D8D9-39F4-54061B618856}"/>
                </a:ext>
              </a:extLst>
            </p:cNvPr>
            <p:cNvSpPr/>
            <p:nvPr/>
          </p:nvSpPr>
          <p:spPr>
            <a:xfrm>
              <a:off x="7404880" y="3724113"/>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1" name="Freeform 424">
              <a:extLst>
                <a:ext uri="{FF2B5EF4-FFF2-40B4-BE49-F238E27FC236}">
                  <a16:creationId xmlns:a16="http://schemas.microsoft.com/office/drawing/2014/main" id="{FE0738E2-0DA6-A214-5130-B0978FAB2F54}"/>
                </a:ext>
              </a:extLst>
            </p:cNvPr>
            <p:cNvSpPr/>
            <p:nvPr/>
          </p:nvSpPr>
          <p:spPr>
            <a:xfrm>
              <a:off x="7494173" y="373598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2" name="Freeform 425">
              <a:extLst>
                <a:ext uri="{FF2B5EF4-FFF2-40B4-BE49-F238E27FC236}">
                  <a16:creationId xmlns:a16="http://schemas.microsoft.com/office/drawing/2014/main" id="{358BDC47-E6E6-42AA-8C0B-4EB16CBD9DFA}"/>
                </a:ext>
              </a:extLst>
            </p:cNvPr>
            <p:cNvSpPr/>
            <p:nvPr/>
          </p:nvSpPr>
          <p:spPr>
            <a:xfrm>
              <a:off x="7567521" y="373598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3" name="Freeform 426">
              <a:extLst>
                <a:ext uri="{FF2B5EF4-FFF2-40B4-BE49-F238E27FC236}">
                  <a16:creationId xmlns:a16="http://schemas.microsoft.com/office/drawing/2014/main" id="{4E0F2BE4-7EC7-C616-15FC-3A03F4C6297C}"/>
                </a:ext>
              </a:extLst>
            </p:cNvPr>
            <p:cNvSpPr/>
            <p:nvPr/>
          </p:nvSpPr>
          <p:spPr>
            <a:xfrm>
              <a:off x="7589845" y="373598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4" name="Freeform 427">
              <a:extLst>
                <a:ext uri="{FF2B5EF4-FFF2-40B4-BE49-F238E27FC236}">
                  <a16:creationId xmlns:a16="http://schemas.microsoft.com/office/drawing/2014/main" id="{155F8B8C-0485-96F9-9DFC-D5490586EA09}"/>
                </a:ext>
              </a:extLst>
            </p:cNvPr>
            <p:cNvSpPr/>
            <p:nvPr/>
          </p:nvSpPr>
          <p:spPr>
            <a:xfrm>
              <a:off x="7634490" y="3735985"/>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5" name="Freeform 428">
              <a:extLst>
                <a:ext uri="{FF2B5EF4-FFF2-40B4-BE49-F238E27FC236}">
                  <a16:creationId xmlns:a16="http://schemas.microsoft.com/office/drawing/2014/main" id="{0218A2D7-8C09-8D85-2731-6544640FE0F1}"/>
                </a:ext>
              </a:extLst>
            </p:cNvPr>
            <p:cNvSpPr/>
            <p:nvPr/>
          </p:nvSpPr>
          <p:spPr>
            <a:xfrm>
              <a:off x="7634490" y="3735985"/>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6" name="Freeform 429">
              <a:extLst>
                <a:ext uri="{FF2B5EF4-FFF2-40B4-BE49-F238E27FC236}">
                  <a16:creationId xmlns:a16="http://schemas.microsoft.com/office/drawing/2014/main" id="{46B3B73E-32AA-74B7-4E9F-B5DF575C1911}"/>
                </a:ext>
              </a:extLst>
            </p:cNvPr>
            <p:cNvSpPr/>
            <p:nvPr/>
          </p:nvSpPr>
          <p:spPr>
            <a:xfrm>
              <a:off x="7709434" y="3748706"/>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7" name="Freeform 430">
              <a:extLst>
                <a:ext uri="{FF2B5EF4-FFF2-40B4-BE49-F238E27FC236}">
                  <a16:creationId xmlns:a16="http://schemas.microsoft.com/office/drawing/2014/main" id="{AAA6ACDB-F61E-803E-35B7-124E9E4716DD}"/>
                </a:ext>
              </a:extLst>
            </p:cNvPr>
            <p:cNvSpPr/>
            <p:nvPr/>
          </p:nvSpPr>
          <p:spPr>
            <a:xfrm>
              <a:off x="7841778" y="3762274"/>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8" name="Freeform 431">
              <a:extLst>
                <a:ext uri="{FF2B5EF4-FFF2-40B4-BE49-F238E27FC236}">
                  <a16:creationId xmlns:a16="http://schemas.microsoft.com/office/drawing/2014/main" id="{EF5492C9-52FD-36B2-FC7B-66C2363CA913}"/>
                </a:ext>
              </a:extLst>
            </p:cNvPr>
            <p:cNvSpPr/>
            <p:nvPr/>
          </p:nvSpPr>
          <p:spPr>
            <a:xfrm>
              <a:off x="7857723" y="3762274"/>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09" name="Freeform 432">
              <a:extLst>
                <a:ext uri="{FF2B5EF4-FFF2-40B4-BE49-F238E27FC236}">
                  <a16:creationId xmlns:a16="http://schemas.microsoft.com/office/drawing/2014/main" id="{0A08BEDF-141B-A4D8-4C06-9D4CA87A77E3}"/>
                </a:ext>
              </a:extLst>
            </p:cNvPr>
            <p:cNvSpPr/>
            <p:nvPr/>
          </p:nvSpPr>
          <p:spPr>
            <a:xfrm>
              <a:off x="7923099" y="3762274"/>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0" name="Freeform 433">
              <a:extLst>
                <a:ext uri="{FF2B5EF4-FFF2-40B4-BE49-F238E27FC236}">
                  <a16:creationId xmlns:a16="http://schemas.microsoft.com/office/drawing/2014/main" id="{BFA5F2E0-AD0F-D988-59DB-DF1F7994F1AA}"/>
                </a:ext>
              </a:extLst>
            </p:cNvPr>
            <p:cNvSpPr/>
            <p:nvPr/>
          </p:nvSpPr>
          <p:spPr>
            <a:xfrm>
              <a:off x="8065010" y="3807220"/>
              <a:ext cx="92610" cy="54176"/>
            </a:xfrm>
            <a:custGeom>
              <a:avLst/>
              <a:gdLst>
                <a:gd name="connsiteX0" fmla="*/ 38268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1" name="Freeform 434">
              <a:extLst>
                <a:ext uri="{FF2B5EF4-FFF2-40B4-BE49-F238E27FC236}">
                  <a16:creationId xmlns:a16="http://schemas.microsoft.com/office/drawing/2014/main" id="{7D0B6752-8BB0-1D9B-5B97-9A2659500C00}"/>
                </a:ext>
              </a:extLst>
            </p:cNvPr>
            <p:cNvSpPr/>
            <p:nvPr/>
          </p:nvSpPr>
          <p:spPr>
            <a:xfrm>
              <a:off x="8079361" y="3807220"/>
              <a:ext cx="92610" cy="54176"/>
            </a:xfrm>
            <a:custGeom>
              <a:avLst/>
              <a:gdLst>
                <a:gd name="connsiteX0" fmla="*/ 38269 w 76537"/>
                <a:gd name="connsiteY0" fmla="*/ 40705 h 40704"/>
                <a:gd name="connsiteX1" fmla="*/ 0 w 76537"/>
                <a:gd name="connsiteY1" fmla="*/ 0 h 40704"/>
                <a:gd name="connsiteX2" fmla="*/ 76537 w 76537"/>
                <a:gd name="connsiteY2" fmla="*/ 0 h 40704"/>
              </a:gdLst>
              <a:ahLst/>
              <a:cxnLst>
                <a:cxn ang="0">
                  <a:pos x="connsiteX0" y="connsiteY0"/>
                </a:cxn>
                <a:cxn ang="0">
                  <a:pos x="connsiteX1" y="connsiteY1"/>
                </a:cxn>
                <a:cxn ang="0">
                  <a:pos x="connsiteX2" y="connsiteY2"/>
                </a:cxn>
              </a:cxnLst>
              <a:rect l="l" t="t" r="r" b="b"/>
              <a:pathLst>
                <a:path w="76537" h="40704">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2" name="Freeform 435">
              <a:extLst>
                <a:ext uri="{FF2B5EF4-FFF2-40B4-BE49-F238E27FC236}">
                  <a16:creationId xmlns:a16="http://schemas.microsoft.com/office/drawing/2014/main" id="{9B9A89B1-594B-69D9-8330-3B6CA58E0D77}"/>
                </a:ext>
              </a:extLst>
            </p:cNvPr>
            <p:cNvSpPr/>
            <p:nvPr/>
          </p:nvSpPr>
          <p:spPr>
            <a:xfrm>
              <a:off x="8138359" y="3824181"/>
              <a:ext cx="92609" cy="54176"/>
            </a:xfrm>
            <a:custGeom>
              <a:avLst/>
              <a:gdLst>
                <a:gd name="connsiteX0" fmla="*/ 38268 w 76536"/>
                <a:gd name="connsiteY0" fmla="*/ 40705 h 40704"/>
                <a:gd name="connsiteX1" fmla="*/ 0 w 76536"/>
                <a:gd name="connsiteY1" fmla="*/ 0 h 40704"/>
                <a:gd name="connsiteX2" fmla="*/ 76537 w 76536"/>
                <a:gd name="connsiteY2" fmla="*/ 0 h 40704"/>
              </a:gdLst>
              <a:ahLst/>
              <a:cxnLst>
                <a:cxn ang="0">
                  <a:pos x="connsiteX0" y="connsiteY0"/>
                </a:cxn>
                <a:cxn ang="0">
                  <a:pos x="connsiteX1" y="connsiteY1"/>
                </a:cxn>
                <a:cxn ang="0">
                  <a:pos x="connsiteX2" y="connsiteY2"/>
                </a:cxn>
              </a:cxnLst>
              <a:rect l="l" t="t" r="r" b="b"/>
              <a:pathLst>
                <a:path w="76536" h="40704">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3" name="Freeform 436">
              <a:extLst>
                <a:ext uri="{FF2B5EF4-FFF2-40B4-BE49-F238E27FC236}">
                  <a16:creationId xmlns:a16="http://schemas.microsoft.com/office/drawing/2014/main" id="{C76913D5-A11F-853A-86EF-C7693A095A9A}"/>
                </a:ext>
              </a:extLst>
            </p:cNvPr>
            <p:cNvSpPr/>
            <p:nvPr/>
          </p:nvSpPr>
          <p:spPr>
            <a:xfrm>
              <a:off x="8146332" y="3824181"/>
              <a:ext cx="92609" cy="54176"/>
            </a:xfrm>
            <a:custGeom>
              <a:avLst/>
              <a:gdLst>
                <a:gd name="connsiteX0" fmla="*/ 38268 w 76536"/>
                <a:gd name="connsiteY0" fmla="*/ 40705 h 40704"/>
                <a:gd name="connsiteX1" fmla="*/ 0 w 76536"/>
                <a:gd name="connsiteY1" fmla="*/ 0 h 40704"/>
                <a:gd name="connsiteX2" fmla="*/ 76537 w 76536"/>
                <a:gd name="connsiteY2" fmla="*/ 0 h 40704"/>
              </a:gdLst>
              <a:ahLst/>
              <a:cxnLst>
                <a:cxn ang="0">
                  <a:pos x="connsiteX0" y="connsiteY0"/>
                </a:cxn>
                <a:cxn ang="0">
                  <a:pos x="connsiteX1" y="connsiteY1"/>
                </a:cxn>
                <a:cxn ang="0">
                  <a:pos x="connsiteX2" y="connsiteY2"/>
                </a:cxn>
              </a:cxnLst>
              <a:rect l="l" t="t" r="r" b="b"/>
              <a:pathLst>
                <a:path w="76536" h="40704">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4" name="Freeform 437">
              <a:extLst>
                <a:ext uri="{FF2B5EF4-FFF2-40B4-BE49-F238E27FC236}">
                  <a16:creationId xmlns:a16="http://schemas.microsoft.com/office/drawing/2014/main" id="{EFDAE4D4-8300-2C4F-B694-6E919820F630}"/>
                </a:ext>
              </a:extLst>
            </p:cNvPr>
            <p:cNvSpPr/>
            <p:nvPr/>
          </p:nvSpPr>
          <p:spPr>
            <a:xfrm>
              <a:off x="8390292" y="3860645"/>
              <a:ext cx="92610" cy="54179"/>
            </a:xfrm>
            <a:custGeom>
              <a:avLst/>
              <a:gdLst>
                <a:gd name="connsiteX0" fmla="*/ 38269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5" name="Freeform 438">
              <a:extLst>
                <a:ext uri="{FF2B5EF4-FFF2-40B4-BE49-F238E27FC236}">
                  <a16:creationId xmlns:a16="http://schemas.microsoft.com/office/drawing/2014/main" id="{59400D5A-D26C-AC22-3F84-E0BEC0DB4848}"/>
                </a:ext>
              </a:extLst>
            </p:cNvPr>
            <p:cNvSpPr/>
            <p:nvPr/>
          </p:nvSpPr>
          <p:spPr>
            <a:xfrm>
              <a:off x="8603959" y="386064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6" name="Freeform 439">
              <a:extLst>
                <a:ext uri="{FF2B5EF4-FFF2-40B4-BE49-F238E27FC236}">
                  <a16:creationId xmlns:a16="http://schemas.microsoft.com/office/drawing/2014/main" id="{3BA4B7BC-7C7A-149B-FE80-E969A93B895E}"/>
                </a:ext>
              </a:extLst>
            </p:cNvPr>
            <p:cNvSpPr/>
            <p:nvPr/>
          </p:nvSpPr>
          <p:spPr>
            <a:xfrm>
              <a:off x="8945187" y="3902198"/>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7" name="Freeform 440">
              <a:extLst>
                <a:ext uri="{FF2B5EF4-FFF2-40B4-BE49-F238E27FC236}">
                  <a16:creationId xmlns:a16="http://schemas.microsoft.com/office/drawing/2014/main" id="{F9F13144-E47B-758F-14ED-14FEFE7FE332}"/>
                </a:ext>
              </a:extLst>
            </p:cNvPr>
            <p:cNvSpPr/>
            <p:nvPr/>
          </p:nvSpPr>
          <p:spPr>
            <a:xfrm>
              <a:off x="9071154" y="3925094"/>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8" name="Freeform 441">
              <a:extLst>
                <a:ext uri="{FF2B5EF4-FFF2-40B4-BE49-F238E27FC236}">
                  <a16:creationId xmlns:a16="http://schemas.microsoft.com/office/drawing/2014/main" id="{57DC127D-508C-19E6-05F6-02B739FE8AF0}"/>
                </a:ext>
              </a:extLst>
            </p:cNvPr>
            <p:cNvSpPr/>
            <p:nvPr/>
          </p:nvSpPr>
          <p:spPr>
            <a:xfrm>
              <a:off x="9166825"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19" name="Freeform 442">
              <a:extLst>
                <a:ext uri="{FF2B5EF4-FFF2-40B4-BE49-F238E27FC236}">
                  <a16:creationId xmlns:a16="http://schemas.microsoft.com/office/drawing/2014/main" id="{C4C091A4-45FC-8FEF-4995-9BE9102FCD50}"/>
                </a:ext>
              </a:extLst>
            </p:cNvPr>
            <p:cNvSpPr/>
            <p:nvPr/>
          </p:nvSpPr>
          <p:spPr>
            <a:xfrm>
              <a:off x="9264091"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0" name="Freeform 443">
              <a:extLst>
                <a:ext uri="{FF2B5EF4-FFF2-40B4-BE49-F238E27FC236}">
                  <a16:creationId xmlns:a16="http://schemas.microsoft.com/office/drawing/2014/main" id="{E2F9476F-2376-3395-5168-8ADA15EB970B}"/>
                </a:ext>
              </a:extLst>
            </p:cNvPr>
            <p:cNvSpPr/>
            <p:nvPr/>
          </p:nvSpPr>
          <p:spPr>
            <a:xfrm>
              <a:off x="9270469"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1" name="Freeform 444">
              <a:extLst>
                <a:ext uri="{FF2B5EF4-FFF2-40B4-BE49-F238E27FC236}">
                  <a16:creationId xmlns:a16="http://schemas.microsoft.com/office/drawing/2014/main" id="{C3F17C38-B3C6-517D-5B46-C21EAA6909CE}"/>
                </a:ext>
              </a:extLst>
            </p:cNvPr>
            <p:cNvSpPr/>
            <p:nvPr/>
          </p:nvSpPr>
          <p:spPr>
            <a:xfrm>
              <a:off x="9315114" y="3950535"/>
              <a:ext cx="92610" cy="54179"/>
            </a:xfrm>
            <a:custGeom>
              <a:avLst/>
              <a:gdLst>
                <a:gd name="connsiteX0" fmla="*/ 38269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9"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2" name="Freeform 445">
              <a:extLst>
                <a:ext uri="{FF2B5EF4-FFF2-40B4-BE49-F238E27FC236}">
                  <a16:creationId xmlns:a16="http://schemas.microsoft.com/office/drawing/2014/main" id="{AE9DE926-77B7-23BE-4121-2A4F8311D5B8}"/>
                </a:ext>
              </a:extLst>
            </p:cNvPr>
            <p:cNvSpPr/>
            <p:nvPr/>
          </p:nvSpPr>
          <p:spPr>
            <a:xfrm>
              <a:off x="9500078" y="3950535"/>
              <a:ext cx="92610" cy="54179"/>
            </a:xfrm>
            <a:custGeom>
              <a:avLst/>
              <a:gdLst>
                <a:gd name="connsiteX0" fmla="*/ 38268 w 76537"/>
                <a:gd name="connsiteY0" fmla="*/ 40705 h 40705"/>
                <a:gd name="connsiteX1" fmla="*/ 0 w 76537"/>
                <a:gd name="connsiteY1" fmla="*/ 0 h 40705"/>
                <a:gd name="connsiteX2" fmla="*/ 76537 w 76537"/>
                <a:gd name="connsiteY2" fmla="*/ 0 h 40705"/>
              </a:gdLst>
              <a:ahLst/>
              <a:cxnLst>
                <a:cxn ang="0">
                  <a:pos x="connsiteX0" y="connsiteY0"/>
                </a:cxn>
                <a:cxn ang="0">
                  <a:pos x="connsiteX1" y="connsiteY1"/>
                </a:cxn>
                <a:cxn ang="0">
                  <a:pos x="connsiteX2" y="connsiteY2"/>
                </a:cxn>
              </a:cxnLst>
              <a:rect l="l" t="t" r="r" b="b"/>
              <a:pathLst>
                <a:path w="76537"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3" name="Freeform 446">
              <a:extLst>
                <a:ext uri="{FF2B5EF4-FFF2-40B4-BE49-F238E27FC236}">
                  <a16:creationId xmlns:a16="http://schemas.microsoft.com/office/drawing/2014/main" id="{3E975A2D-9518-3024-C853-3CBC09598B22}"/>
                </a:ext>
              </a:extLst>
            </p:cNvPr>
            <p:cNvSpPr/>
            <p:nvPr/>
          </p:nvSpPr>
          <p:spPr>
            <a:xfrm>
              <a:off x="9581400"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4" name="Freeform 447">
              <a:extLst>
                <a:ext uri="{FF2B5EF4-FFF2-40B4-BE49-F238E27FC236}">
                  <a16:creationId xmlns:a16="http://schemas.microsoft.com/office/drawing/2014/main" id="{702ECD2F-66E8-10CB-355E-2F1D489DCA5E}"/>
                </a:ext>
              </a:extLst>
            </p:cNvPr>
            <p:cNvSpPr/>
            <p:nvPr/>
          </p:nvSpPr>
          <p:spPr>
            <a:xfrm>
              <a:off x="9892331"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sp>
          <p:nvSpPr>
            <p:cNvPr id="225" name="Freeform 448">
              <a:extLst>
                <a:ext uri="{FF2B5EF4-FFF2-40B4-BE49-F238E27FC236}">
                  <a16:creationId xmlns:a16="http://schemas.microsoft.com/office/drawing/2014/main" id="{62F32C70-AB56-328A-948A-DB5FA00744F0}"/>
                </a:ext>
              </a:extLst>
            </p:cNvPr>
            <p:cNvSpPr/>
            <p:nvPr/>
          </p:nvSpPr>
          <p:spPr>
            <a:xfrm>
              <a:off x="10373877" y="3950535"/>
              <a:ext cx="92609" cy="54179"/>
            </a:xfrm>
            <a:custGeom>
              <a:avLst/>
              <a:gdLst>
                <a:gd name="connsiteX0" fmla="*/ 38268 w 76536"/>
                <a:gd name="connsiteY0" fmla="*/ 40705 h 40705"/>
                <a:gd name="connsiteX1" fmla="*/ 0 w 76536"/>
                <a:gd name="connsiteY1" fmla="*/ 0 h 40705"/>
                <a:gd name="connsiteX2" fmla="*/ 76537 w 76536"/>
                <a:gd name="connsiteY2" fmla="*/ 0 h 40705"/>
              </a:gdLst>
              <a:ahLst/>
              <a:cxnLst>
                <a:cxn ang="0">
                  <a:pos x="connsiteX0" y="connsiteY0"/>
                </a:cxn>
                <a:cxn ang="0">
                  <a:pos x="connsiteX1" y="connsiteY1"/>
                </a:cxn>
                <a:cxn ang="0">
                  <a:pos x="connsiteX2" y="connsiteY2"/>
                </a:cxn>
              </a:cxnLst>
              <a:rect l="l" t="t" r="r" b="b"/>
              <a:pathLst>
                <a:path w="76536" h="40705">
                  <a:moveTo>
                    <a:pt x="38268" y="40705"/>
                  </a:moveTo>
                  <a:lnTo>
                    <a:pt x="0" y="0"/>
                  </a:lnTo>
                  <a:lnTo>
                    <a:pt x="76537" y="0"/>
                  </a:lnTo>
                  <a:close/>
                </a:path>
              </a:pathLst>
            </a:custGeom>
            <a:solidFill>
              <a:srgbClr val="A6A6A6"/>
            </a:solidFill>
            <a:ln w="15939" cap="flat">
              <a:noFill/>
              <a:prstDash val="solid"/>
              <a:miter/>
            </a:ln>
          </p:spPr>
          <p:txBody>
            <a:bodyPr rtlCol="0" anchor="ctr"/>
            <a:lstStyle/>
            <a:p>
              <a:pPr defTabSz="685800" fontAlgn="auto">
                <a:spcBef>
                  <a:spcPts val="0"/>
                </a:spcBef>
                <a:spcAft>
                  <a:spcPts val="0"/>
                </a:spcAft>
                <a:defRPr/>
              </a:pPr>
              <a:endParaRPr lang="en-US" sz="1350">
                <a:solidFill>
                  <a:prstClr val="black"/>
                </a:solidFill>
                <a:latin typeface="Arial" panose="020B0604020202020204"/>
                <a:ea typeface="+mn-ea"/>
                <a:cs typeface="+mn-cs"/>
              </a:endParaRPr>
            </a:p>
          </p:txBody>
        </p:sp>
      </p:grpSp>
    </p:spTree>
    <p:extLst>
      <p:ext uri="{BB962C8B-B14F-4D97-AF65-F5344CB8AC3E}">
        <p14:creationId xmlns:p14="http://schemas.microsoft.com/office/powerpoint/2010/main" val="2975664487"/>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F159B975-84E6-61EC-39F2-E6136DC69645}"/>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solidFill>
                  <a:prstClr val="white"/>
                </a:solidFill>
                <a:ea typeface="+mn-ea"/>
              </a:rPr>
              <a:pPr defTabSz="685800" fontAlgn="auto">
                <a:spcBef>
                  <a:spcPts val="0"/>
                </a:spcBef>
                <a:spcAft>
                  <a:spcPts val="0"/>
                </a:spcAft>
                <a:defRPr/>
              </a:pPr>
              <a:t>76</a:t>
            </a:fld>
            <a:endParaRPr lang="en-US">
              <a:solidFill>
                <a:prstClr val="white"/>
              </a:solidFill>
              <a:ea typeface="+mn-ea"/>
            </a:endParaRPr>
          </a:p>
        </p:txBody>
      </p:sp>
      <p:sp>
        <p:nvSpPr>
          <p:cNvPr id="5" name="Text Placeholder 4">
            <a:extLst>
              <a:ext uri="{FF2B5EF4-FFF2-40B4-BE49-F238E27FC236}">
                <a16:creationId xmlns:a16="http://schemas.microsoft.com/office/drawing/2014/main" id="{2F6B86EA-C07D-BC6C-A819-6CDE8B275F93}"/>
              </a:ext>
            </a:extLst>
          </p:cNvPr>
          <p:cNvSpPr>
            <a:spLocks noGrp="1"/>
          </p:cNvSpPr>
          <p:nvPr>
            <p:ph type="body" sz="quarter" idx="15"/>
          </p:nvPr>
        </p:nvSpPr>
        <p:spPr/>
        <p:txBody>
          <a:bodyPr/>
          <a:lstStyle/>
          <a:p>
            <a:r>
              <a:rPr lang="it-IT"/>
              <a:t>Sara M. Tolaney, MD, MPH</a:t>
            </a:r>
            <a:endParaRPr lang="en-US"/>
          </a:p>
        </p:txBody>
      </p:sp>
      <p:sp>
        <p:nvSpPr>
          <p:cNvPr id="6" name="Title 1">
            <a:extLst>
              <a:ext uri="{FF2B5EF4-FFF2-40B4-BE49-F238E27FC236}">
                <a16:creationId xmlns:a16="http://schemas.microsoft.com/office/drawing/2014/main" id="{9AECA62B-8B30-AF37-DE64-5430E84DE49A}"/>
              </a:ext>
            </a:extLst>
          </p:cNvPr>
          <p:cNvSpPr txBox="1">
            <a:spLocks/>
          </p:cNvSpPr>
          <p:nvPr/>
        </p:nvSpPr>
        <p:spPr>
          <a:xfrm>
            <a:off x="480060" y="86532"/>
            <a:ext cx="8229600" cy="1028700"/>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defTabSz="685800" fontAlgn="auto">
              <a:spcAft>
                <a:spcPts val="0"/>
              </a:spcAft>
              <a:defRPr/>
            </a:pPr>
            <a:r>
              <a:rPr lang="en-US" sz="2700"/>
              <a:t>Responses</a:t>
            </a:r>
            <a:endParaRPr lang="en-US" sz="2700" baseline="30000"/>
          </a:p>
        </p:txBody>
      </p:sp>
      <p:sp>
        <p:nvSpPr>
          <p:cNvPr id="7" name="TextBox 6">
            <a:extLst>
              <a:ext uri="{FF2B5EF4-FFF2-40B4-BE49-F238E27FC236}">
                <a16:creationId xmlns:a16="http://schemas.microsoft.com/office/drawing/2014/main" id="{EDA4CE72-266C-1B71-1657-5165995BDF27}"/>
              </a:ext>
            </a:extLst>
          </p:cNvPr>
          <p:cNvSpPr txBox="1"/>
          <p:nvPr/>
        </p:nvSpPr>
        <p:spPr>
          <a:xfrm>
            <a:off x="307627" y="4073686"/>
            <a:ext cx="8528748" cy="611706"/>
          </a:xfrm>
          <a:prstGeom prst="rect">
            <a:avLst/>
          </a:prstGeom>
          <a:noFill/>
        </p:spPr>
        <p:txBody>
          <a:bodyPr wrap="square" rtlCol="0" anchor="b">
            <a:spAutoFit/>
          </a:bodyPr>
          <a:lstStyle/>
          <a:p>
            <a:pPr defTabSz="685800" fontAlgn="auto">
              <a:spcBef>
                <a:spcPts val="0"/>
              </a:spcBef>
              <a:spcAft>
                <a:spcPts val="0"/>
              </a:spcAft>
              <a:defRPr/>
            </a:pPr>
            <a:br>
              <a:rPr lang="en-US" sz="675" dirty="0">
                <a:solidFill>
                  <a:srgbClr val="002557"/>
                </a:solidFill>
                <a:latin typeface="Arial" panose="020B0604020202020204"/>
                <a:ea typeface="+mn-ea"/>
                <a:cs typeface="+mn-cs"/>
              </a:rPr>
            </a:br>
            <a:r>
              <a:rPr lang="en-US" sz="675" dirty="0">
                <a:solidFill>
                  <a:srgbClr val="002557"/>
                </a:solidFill>
                <a:latin typeface="Arial" panose="020B0604020202020204"/>
                <a:ea typeface="+mn-ea"/>
                <a:cs typeface="+mn-cs"/>
              </a:rPr>
              <a:t>BICR, blinded independent central review; CBR, clinical benefit rate; CI, confidence interval; CR, complete response; </a:t>
            </a:r>
            <a:r>
              <a:rPr lang="en-US" sz="675" dirty="0" err="1">
                <a:solidFill>
                  <a:srgbClr val="002557"/>
                </a:solidFill>
                <a:latin typeface="Arial" panose="020B0604020202020204"/>
                <a:ea typeface="+mn-ea"/>
                <a:cs typeface="+mn-cs"/>
              </a:rPr>
              <a:t>DoR</a:t>
            </a:r>
            <a:r>
              <a:rPr lang="en-US" sz="675" dirty="0">
                <a:solidFill>
                  <a:srgbClr val="002557"/>
                </a:solidFill>
                <a:latin typeface="Arial" panose="020B0604020202020204"/>
                <a:ea typeface="+mn-ea"/>
                <a:cs typeface="+mn-cs"/>
              </a:rPr>
              <a:t>, duration of response; NE, not evaluable; NR, not reached; ORR, objective response rate; PD, progressive disease; PR, partial response; SD, stable disease; SG, </a:t>
            </a:r>
            <a:r>
              <a:rPr lang="en-US" sz="675" dirty="0" err="1">
                <a:solidFill>
                  <a:srgbClr val="002557"/>
                </a:solidFill>
                <a:latin typeface="Arial" panose="020B0604020202020204"/>
                <a:ea typeface="+mn-ea"/>
                <a:cs typeface="+mn-cs"/>
              </a:rPr>
              <a:t>sacituzumab</a:t>
            </a:r>
            <a:r>
              <a:rPr lang="en-US" sz="675" dirty="0">
                <a:solidFill>
                  <a:srgbClr val="002557"/>
                </a:solidFill>
                <a:latin typeface="Arial" panose="020B0604020202020204"/>
                <a:ea typeface="+mn-ea"/>
                <a:cs typeface="+mn-cs"/>
              </a:rPr>
              <a:t> </a:t>
            </a:r>
            <a:r>
              <a:rPr lang="en-US" sz="675" dirty="0" err="1">
                <a:solidFill>
                  <a:srgbClr val="002557"/>
                </a:solidFill>
                <a:latin typeface="Arial" panose="020B0604020202020204"/>
                <a:ea typeface="+mn-ea"/>
                <a:cs typeface="+mn-cs"/>
              </a:rPr>
              <a:t>govitecan</a:t>
            </a:r>
            <a:r>
              <a:rPr lang="en-US" sz="675" dirty="0">
                <a:solidFill>
                  <a:srgbClr val="002557"/>
                </a:solidFill>
                <a:latin typeface="Arial" panose="020B0604020202020204"/>
                <a:ea typeface="+mn-ea"/>
                <a:cs typeface="+mn-cs"/>
              </a:rPr>
              <a:t>; TPC, treatment of physician’s choice; Trop-2, trophoblast cell surface antigen 2. </a:t>
            </a:r>
          </a:p>
          <a:p>
            <a:pPr defTabSz="685800" fontAlgn="auto">
              <a:spcBef>
                <a:spcPts val="0"/>
              </a:spcBef>
              <a:spcAft>
                <a:spcPts val="0"/>
              </a:spcAft>
              <a:defRPr/>
            </a:pPr>
            <a:r>
              <a:rPr lang="en-US" sz="675" baseline="30000" dirty="0" err="1">
                <a:solidFill>
                  <a:srgbClr val="002557"/>
                </a:solidFill>
                <a:latin typeface="Arial" panose="020B0604020202020204"/>
                <a:ea typeface="+mn-ea"/>
                <a:cs typeface="+mn-cs"/>
              </a:rPr>
              <a:t>a</a:t>
            </a:r>
            <a:r>
              <a:rPr lang="en-US" sz="675" dirty="0" err="1">
                <a:solidFill>
                  <a:srgbClr val="002557"/>
                </a:solidFill>
                <a:latin typeface="Arial" panose="020B0604020202020204"/>
                <a:ea typeface="+mn-ea"/>
                <a:cs typeface="+mn-cs"/>
              </a:rPr>
              <a:t>CBR</a:t>
            </a:r>
            <a:r>
              <a:rPr lang="en-US" sz="675" dirty="0">
                <a:solidFill>
                  <a:srgbClr val="002557"/>
                </a:solidFill>
                <a:latin typeface="Arial" panose="020B0604020202020204"/>
                <a:ea typeface="+mn-ea"/>
                <a:cs typeface="+mn-cs"/>
              </a:rPr>
              <a:t> is defined as the percentage of patients with a confirmed best overall response of CR, PR, and SD ≥ 6 months. </a:t>
            </a:r>
            <a:r>
              <a:rPr lang="en-US" sz="675" baseline="30000" dirty="0" err="1">
                <a:solidFill>
                  <a:srgbClr val="002557"/>
                </a:solidFill>
                <a:latin typeface="Arial" panose="020B0604020202020204"/>
                <a:ea typeface="+mn-ea"/>
                <a:cs typeface="+mn-cs"/>
              </a:rPr>
              <a:t>b</a:t>
            </a:r>
            <a:r>
              <a:rPr lang="en-US" sz="675" dirty="0" err="1">
                <a:solidFill>
                  <a:srgbClr val="002557"/>
                </a:solidFill>
                <a:latin typeface="Arial" panose="020B0604020202020204"/>
                <a:ea typeface="+mn-ea"/>
                <a:cs typeface="+mn-cs"/>
              </a:rPr>
              <a:t>Number</a:t>
            </a:r>
            <a:r>
              <a:rPr lang="en-US" sz="675" dirty="0">
                <a:solidFill>
                  <a:srgbClr val="002557"/>
                </a:solidFill>
                <a:latin typeface="Arial" panose="020B0604020202020204"/>
                <a:ea typeface="+mn-ea"/>
                <a:cs typeface="+mn-cs"/>
              </a:rPr>
              <a:t> of responders, SG, n = 58; TPC, n = 38.</a:t>
            </a:r>
          </a:p>
          <a:p>
            <a:pPr defTabSz="685800" fontAlgn="auto">
              <a:spcBef>
                <a:spcPts val="0"/>
              </a:spcBef>
              <a:spcAft>
                <a:spcPts val="0"/>
              </a:spcAft>
              <a:defRPr/>
            </a:pPr>
            <a:r>
              <a:rPr lang="en-US" sz="675" dirty="0">
                <a:solidFill>
                  <a:srgbClr val="002557"/>
                </a:solidFill>
                <a:latin typeface="Arial" panose="020B0604020202020204"/>
                <a:ea typeface="+mn-ea"/>
                <a:cs typeface="+mn-cs"/>
              </a:rPr>
              <a:t>1. </a:t>
            </a:r>
            <a:r>
              <a:rPr lang="en-US" sz="675" dirty="0" err="1">
                <a:solidFill>
                  <a:srgbClr val="002557"/>
                </a:solidFill>
                <a:latin typeface="Arial" panose="020B0604020202020204"/>
                <a:ea typeface="+mn-ea"/>
                <a:cs typeface="+mn-cs"/>
              </a:rPr>
              <a:t>Rugo</a:t>
            </a:r>
            <a:r>
              <a:rPr lang="en-US" sz="675" dirty="0">
                <a:solidFill>
                  <a:srgbClr val="002557"/>
                </a:solidFill>
                <a:latin typeface="Arial" panose="020B0604020202020204"/>
                <a:ea typeface="+mn-ea"/>
                <a:cs typeface="+mn-cs"/>
              </a:rPr>
              <a:t> HS, et al. Oral presentation at ESMO Congress; September 9-13, 2022; Paris, France. Abstract LBA76.</a:t>
            </a:r>
          </a:p>
        </p:txBody>
      </p:sp>
      <p:sp>
        <p:nvSpPr>
          <p:cNvPr id="2" name="Rectangle: Rounded Corners 1">
            <a:extLst>
              <a:ext uri="{FF2B5EF4-FFF2-40B4-BE49-F238E27FC236}">
                <a16:creationId xmlns:a16="http://schemas.microsoft.com/office/drawing/2014/main" id="{50C7138D-13B2-4032-9C2F-96D32F3C953B}"/>
              </a:ext>
            </a:extLst>
          </p:cNvPr>
          <p:cNvSpPr/>
          <p:nvPr/>
        </p:nvSpPr>
        <p:spPr>
          <a:xfrm>
            <a:off x="545588" y="3675890"/>
            <a:ext cx="8065008" cy="498442"/>
          </a:xfrm>
          <a:prstGeom prst="roundRect">
            <a:avLst/>
          </a:prstGeom>
          <a:solidFill>
            <a:srgbClr val="002557"/>
          </a:solidFill>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defTabSz="685783" fontAlgn="auto">
              <a:spcBef>
                <a:spcPts val="0"/>
              </a:spcBef>
              <a:spcAft>
                <a:spcPts val="0"/>
              </a:spcAft>
              <a:defRPr/>
            </a:pPr>
            <a:r>
              <a:rPr lang="en-US" sz="1200" dirty="0">
                <a:solidFill>
                  <a:prstClr val="white"/>
                </a:solidFill>
                <a:latin typeface="Arial"/>
                <a:sym typeface="Arial"/>
              </a:rPr>
              <a:t>SG improved ORR and CBR with prolonged </a:t>
            </a:r>
            <a:r>
              <a:rPr lang="en-US" sz="1200" dirty="0" err="1">
                <a:solidFill>
                  <a:prstClr val="white"/>
                </a:solidFill>
                <a:latin typeface="Arial"/>
                <a:sym typeface="Arial"/>
              </a:rPr>
              <a:t>DoR</a:t>
            </a:r>
            <a:r>
              <a:rPr lang="en-US" sz="1200" dirty="0">
                <a:solidFill>
                  <a:prstClr val="white"/>
                </a:solidFill>
                <a:latin typeface="Arial"/>
                <a:sym typeface="Arial"/>
              </a:rPr>
              <a:t> compared with TPC at longer follow-up, </a:t>
            </a:r>
          </a:p>
          <a:p>
            <a:pPr algn="ctr" defTabSz="685783" fontAlgn="auto">
              <a:spcBef>
                <a:spcPts val="0"/>
              </a:spcBef>
              <a:spcAft>
                <a:spcPts val="0"/>
              </a:spcAft>
              <a:defRPr/>
            </a:pPr>
            <a:r>
              <a:rPr lang="en-US" sz="1200" dirty="0">
                <a:solidFill>
                  <a:prstClr val="white"/>
                </a:solidFill>
                <a:latin typeface="Arial"/>
                <a:sym typeface="Arial"/>
              </a:rPr>
              <a:t>consistent with the previous analysis</a:t>
            </a:r>
            <a:r>
              <a:rPr lang="en-US" sz="1200" baseline="30000" dirty="0">
                <a:solidFill>
                  <a:prstClr val="white"/>
                </a:solidFill>
                <a:latin typeface="Arial"/>
                <a:sym typeface="Arial"/>
              </a:rPr>
              <a:t>1</a:t>
            </a:r>
            <a:endParaRPr lang="en-US" sz="1200" strike="sngStrike" dirty="0">
              <a:solidFill>
                <a:prstClr val="white"/>
              </a:solidFill>
              <a:latin typeface="Arial"/>
              <a:sym typeface="Arial"/>
            </a:endParaRPr>
          </a:p>
        </p:txBody>
      </p:sp>
      <p:graphicFrame>
        <p:nvGraphicFramePr>
          <p:cNvPr id="8" name="Table 7">
            <a:extLst>
              <a:ext uri="{FF2B5EF4-FFF2-40B4-BE49-F238E27FC236}">
                <a16:creationId xmlns:a16="http://schemas.microsoft.com/office/drawing/2014/main" id="{80DDEB6D-53BD-8FB3-5210-0432FC2932DC}"/>
              </a:ext>
            </a:extLst>
          </p:cNvPr>
          <p:cNvGraphicFramePr>
            <a:graphicFrameLocks noGrp="1"/>
          </p:cNvGraphicFramePr>
          <p:nvPr/>
        </p:nvGraphicFramePr>
        <p:xfrm>
          <a:off x="555172" y="859994"/>
          <a:ext cx="8229600" cy="2769619"/>
        </p:xfrm>
        <a:graphic>
          <a:graphicData uri="http://schemas.openxmlformats.org/drawingml/2006/table">
            <a:tbl>
              <a:tblPr firstRow="1" bandRow="1">
                <a:tableStyleId>{5C22544A-7EE6-4342-B048-85BDC9FD1C3A}</a:tableStyleId>
              </a:tblPr>
              <a:tblGrid>
                <a:gridCol w="3555384">
                  <a:extLst>
                    <a:ext uri="{9D8B030D-6E8A-4147-A177-3AD203B41FA5}">
                      <a16:colId xmlns:a16="http://schemas.microsoft.com/office/drawing/2014/main" val="1708406620"/>
                    </a:ext>
                  </a:extLst>
                </a:gridCol>
                <a:gridCol w="2337108">
                  <a:extLst>
                    <a:ext uri="{9D8B030D-6E8A-4147-A177-3AD203B41FA5}">
                      <a16:colId xmlns:a16="http://schemas.microsoft.com/office/drawing/2014/main" val="592742086"/>
                    </a:ext>
                  </a:extLst>
                </a:gridCol>
                <a:gridCol w="2337108">
                  <a:extLst>
                    <a:ext uri="{9D8B030D-6E8A-4147-A177-3AD203B41FA5}">
                      <a16:colId xmlns:a16="http://schemas.microsoft.com/office/drawing/2014/main" val="2586114088"/>
                    </a:ext>
                  </a:extLst>
                </a:gridCol>
              </a:tblGrid>
              <a:tr h="2466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dirty="0">
                          <a:solidFill>
                            <a:schemeClr val="bg1"/>
                          </a:solidFill>
                          <a:latin typeface="+mn-lt"/>
                          <a:cs typeface="Arial" panose="020B0604020202020204" pitchFamily="34" charset="0"/>
                        </a:rPr>
                        <a:t>BICR analysis</a:t>
                      </a:r>
                    </a:p>
                  </a:txBody>
                  <a:tcPr marL="68580" marR="68580" marT="34290" marB="34290" anchor="ctr">
                    <a:lnL w="381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a:txBody>
                    <a:bodyPr/>
                    <a:lstStyle/>
                    <a:p>
                      <a:pPr marL="0" marR="0" algn="ctr">
                        <a:spcBef>
                          <a:spcPts val="0"/>
                        </a:spcBef>
                        <a:spcAft>
                          <a:spcPts val="0"/>
                        </a:spcAft>
                      </a:pPr>
                      <a:r>
                        <a:rPr lang="en-US" sz="1100" b="1">
                          <a:solidFill>
                            <a:schemeClr val="bg1"/>
                          </a:solidFill>
                          <a:effectLst/>
                          <a:latin typeface="+mn-lt"/>
                          <a:ea typeface="Calibri" panose="020F0502020204030204" pitchFamily="34" charset="0"/>
                          <a:cs typeface="Calibri" panose="020F0502020204030204" pitchFamily="34" charset="0"/>
                        </a:rPr>
                        <a:t>SG (n = </a:t>
                      </a:r>
                      <a:r>
                        <a:rPr lang="en-US" sz="1100" b="1">
                          <a:solidFill>
                            <a:schemeClr val="bg1"/>
                          </a:solidFill>
                          <a:effectLst/>
                          <a:latin typeface="+mn-lt"/>
                          <a:ea typeface="Times New Roman" panose="02020603050405020304" pitchFamily="18" charset="0"/>
                          <a:cs typeface="Calibri" panose="020F0502020204030204" pitchFamily="34" charset="0"/>
                        </a:rPr>
                        <a:t>272</a:t>
                      </a:r>
                      <a:r>
                        <a:rPr lang="en-US" sz="1100" b="1">
                          <a:solidFill>
                            <a:schemeClr val="bg1"/>
                          </a:solidFill>
                          <a:effectLst/>
                          <a:latin typeface="+mn-lt"/>
                          <a:ea typeface="Calibri" panose="020F0502020204030204" pitchFamily="34" charset="0"/>
                          <a:cs typeface="Calibri" panose="020F0502020204030204" pitchFamily="34" charset="0"/>
                        </a:rPr>
                        <a:t>)</a:t>
                      </a:r>
                      <a:endParaRPr lang="en-US" sz="1100">
                        <a:solidFill>
                          <a:schemeClr val="bg1"/>
                        </a:solidFill>
                        <a:effectLst/>
                        <a:latin typeface="+mn-lt"/>
                        <a:ea typeface="Times New Roman" panose="02020603050405020304" pitchFamily="18" charset="0"/>
                        <a:cs typeface="Times New Roman" panose="02020603050405020304" pitchFamily="18" charset="0"/>
                      </a:endParaRPr>
                    </a:p>
                  </a:txBody>
                  <a:tcPr marL="51435" marR="51435" marT="0" marB="0" anchor="ctr">
                    <a:lnL w="12700" cap="flat" cmpd="sng" algn="ctr">
                      <a:solidFill>
                        <a:schemeClr val="tx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a:txBody>
                    <a:bodyPr/>
                    <a:lstStyle/>
                    <a:p>
                      <a:pPr marL="0" marR="0" algn="ctr">
                        <a:spcBef>
                          <a:spcPts val="0"/>
                        </a:spcBef>
                        <a:spcAft>
                          <a:spcPts val="0"/>
                        </a:spcAft>
                      </a:pPr>
                      <a:r>
                        <a:rPr lang="en-US" sz="1100" b="1">
                          <a:solidFill>
                            <a:schemeClr val="bg1"/>
                          </a:solidFill>
                          <a:effectLst/>
                          <a:latin typeface="+mn-lt"/>
                          <a:ea typeface="Calibri" panose="020F0502020204030204" pitchFamily="34" charset="0"/>
                          <a:cs typeface="Calibri" panose="020F0502020204030204" pitchFamily="34" charset="0"/>
                        </a:rPr>
                        <a:t>TPC (n = </a:t>
                      </a:r>
                      <a:r>
                        <a:rPr lang="en-US" sz="1100" b="1">
                          <a:solidFill>
                            <a:schemeClr val="bg1"/>
                          </a:solidFill>
                          <a:effectLst/>
                          <a:latin typeface="+mn-lt"/>
                          <a:ea typeface="Times New Roman" panose="02020603050405020304" pitchFamily="18" charset="0"/>
                          <a:cs typeface="Calibri" panose="020F0502020204030204" pitchFamily="34" charset="0"/>
                        </a:rPr>
                        <a:t>271)</a:t>
                      </a:r>
                      <a:endParaRPr lang="en-US" sz="1100">
                        <a:solidFill>
                          <a:schemeClr val="bg1"/>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6A6A6"/>
                    </a:solidFill>
                  </a:tcPr>
                </a:tc>
                <a:extLst>
                  <a:ext uri="{0D108BD9-81ED-4DB2-BD59-A6C34878D82A}">
                    <a16:rowId xmlns:a16="http://schemas.microsoft.com/office/drawing/2014/main" val="1012503031"/>
                  </a:ext>
                </a:extLst>
              </a:tr>
              <a:tr h="219709">
                <a:tc>
                  <a:txBody>
                    <a:bodyPr/>
                    <a:lstStyle/>
                    <a:p>
                      <a:pPr lvl="0" algn="l"/>
                      <a:r>
                        <a:rPr lang="en-US" sz="1100" b="1">
                          <a:solidFill>
                            <a:srgbClr val="002557"/>
                          </a:solidFill>
                          <a:latin typeface="+mn-lt"/>
                          <a:cs typeface="Arial" panose="020B0604020202020204" pitchFamily="34" charset="0"/>
                        </a:rPr>
                        <a:t>ORR</a:t>
                      </a:r>
                      <a:r>
                        <a:rPr lang="en-US" sz="1100" b="1" i="0" baseline="0">
                          <a:solidFill>
                            <a:srgbClr val="002557"/>
                          </a:solidFill>
                          <a:latin typeface="+mn-lt"/>
                          <a:cs typeface="Arial" panose="020B0604020202020204" pitchFamily="34" charset="0"/>
                        </a:rPr>
                        <a:t>, </a:t>
                      </a:r>
                      <a:r>
                        <a:rPr lang="en-US" sz="1100" b="1">
                          <a:solidFill>
                            <a:srgbClr val="002557"/>
                          </a:solidFill>
                          <a:latin typeface="+mn-lt"/>
                          <a:cs typeface="Arial" panose="020B0604020202020204" pitchFamily="34" charset="0"/>
                        </a:rPr>
                        <a:t>n (%)</a:t>
                      </a:r>
                    </a:p>
                  </a:txBody>
                  <a:tcPr marL="68580" marR="68580" marT="20574" marB="20574"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58 (21)</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38 (14)</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5143286"/>
                  </a:ext>
                </a:extLst>
              </a:tr>
              <a:tr h="219709">
                <a:tc>
                  <a:txBody>
                    <a:bodyPr/>
                    <a:lstStyle/>
                    <a:p>
                      <a:pPr marL="182880" marR="0" lvl="0" indent="0" algn="l" defTabSz="914400" rtl="0" eaLnBrk="1" fontAlgn="auto" latinLnBrk="0" hangingPunct="1">
                        <a:lnSpc>
                          <a:spcPct val="100000"/>
                        </a:lnSpc>
                        <a:spcBef>
                          <a:spcPts val="0"/>
                        </a:spcBef>
                        <a:spcAft>
                          <a:spcPts val="0"/>
                        </a:spcAft>
                        <a:buClrTx/>
                        <a:buSzTx/>
                        <a:buFontTx/>
                        <a:buNone/>
                        <a:tabLst/>
                        <a:defRPr/>
                      </a:pPr>
                      <a:r>
                        <a:rPr lang="en-US" sz="1100" b="0">
                          <a:solidFill>
                            <a:srgbClr val="002557"/>
                          </a:solidFill>
                          <a:latin typeface="+mn-lt"/>
                          <a:cs typeface="Arial" panose="020B0604020202020204" pitchFamily="34" charset="0"/>
                        </a:rPr>
                        <a:t>Odds ratio (95% CI)</a:t>
                      </a:r>
                      <a:endParaRPr lang="en-US" altLang="zh-CN" sz="1100" b="0" u="none" strike="noStrike" cap="none" baseline="30000">
                        <a:solidFill>
                          <a:srgbClr val="002557"/>
                        </a:solidFill>
                        <a:latin typeface="+mn-lt"/>
                      </a:endParaRPr>
                    </a:p>
                  </a:txBody>
                  <a:tcPr marL="68580" marR="68580" marT="20574" marB="20574"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1.66 (1.06-2.61), </a:t>
                      </a:r>
                      <a:r>
                        <a:rPr lang="en-US" sz="1100" i="1">
                          <a:solidFill>
                            <a:srgbClr val="002557"/>
                          </a:solidFill>
                          <a:effectLst/>
                          <a:latin typeface="+mn-lt"/>
                          <a:ea typeface="Times New Roman" panose="02020603050405020304" pitchFamily="18" charset="0"/>
                          <a:cs typeface="Times New Roman" panose="02020603050405020304" pitchFamily="18" charset="0"/>
                        </a:rPr>
                        <a:t>P </a:t>
                      </a:r>
                      <a:r>
                        <a:rPr lang="en-US" sz="1100">
                          <a:solidFill>
                            <a:srgbClr val="002557"/>
                          </a:solidFill>
                          <a:effectLst/>
                          <a:latin typeface="+mn-lt"/>
                          <a:ea typeface="Times New Roman" panose="02020603050405020304" pitchFamily="18" charset="0"/>
                          <a:cs typeface="Times New Roman" panose="02020603050405020304" pitchFamily="18" charset="0"/>
                        </a:rPr>
                        <a:t>= .027</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algn="ctr">
                        <a:spcBef>
                          <a:spcPts val="0"/>
                        </a:spcBef>
                        <a:spcAft>
                          <a:spcPts val="0"/>
                        </a:spcAft>
                      </a:pPr>
                      <a:endParaRPr lang="en-US" sz="1600">
                        <a:solidFill>
                          <a:srgbClr val="002557"/>
                        </a:solidFill>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7451678"/>
                  </a:ext>
                </a:extLst>
              </a:tr>
              <a:tr h="208359">
                <a:tc>
                  <a:txBody>
                    <a:bodyPr/>
                    <a:lstStyle/>
                    <a:p>
                      <a:pPr marL="0" marR="0">
                        <a:spcBef>
                          <a:spcPts val="0"/>
                        </a:spcBef>
                        <a:spcAft>
                          <a:spcPts val="0"/>
                        </a:spcAft>
                      </a:pPr>
                      <a:r>
                        <a:rPr lang="en-US" sz="1100" b="1">
                          <a:solidFill>
                            <a:srgbClr val="002557"/>
                          </a:solidFill>
                          <a:effectLst/>
                          <a:latin typeface="+mn-lt"/>
                          <a:ea typeface="Times New Roman" panose="02020603050405020304" pitchFamily="18" charset="0"/>
                          <a:cs typeface="Calibri" panose="020F0502020204030204" pitchFamily="34" charset="0"/>
                        </a:rPr>
                        <a:t>Best overall response, n (%)</a:t>
                      </a:r>
                      <a:endParaRPr lang="en-US" sz="1100" b="1">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endParaRPr lang="en-US" sz="110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endParaRPr lang="en-US" sz="110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974439901"/>
                  </a:ext>
                </a:extLst>
              </a:tr>
              <a:tr h="208359">
                <a:tc>
                  <a:txBody>
                    <a:bodyPr/>
                    <a:lstStyle/>
                    <a:p>
                      <a:pPr marL="18288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CR</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2 (1)</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1 (&lt;1)</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923588309"/>
                  </a:ext>
                </a:extLst>
              </a:tr>
              <a:tr h="208359">
                <a:tc>
                  <a:txBody>
                    <a:bodyPr/>
                    <a:lstStyle/>
                    <a:p>
                      <a:pPr marL="18288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PR </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56 (21)</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37 (14)</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335873285"/>
                  </a:ext>
                </a:extLst>
              </a:tr>
              <a:tr h="208359">
                <a:tc>
                  <a:txBody>
                    <a:bodyPr/>
                    <a:lstStyle/>
                    <a:p>
                      <a:pPr marL="18288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SD </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141 (52)</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106 (39)</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4036305495"/>
                  </a:ext>
                </a:extLst>
              </a:tr>
              <a:tr h="208359">
                <a:tc>
                  <a:txBody>
                    <a:bodyPr/>
                    <a:lstStyle/>
                    <a:p>
                      <a:pPr marL="36576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SD ≥ 6 mo</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34 (13)</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22 (8)</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793890784"/>
                  </a:ext>
                </a:extLst>
              </a:tr>
              <a:tr h="208359">
                <a:tc>
                  <a:txBody>
                    <a:bodyPr/>
                    <a:lstStyle/>
                    <a:p>
                      <a:pPr marL="18288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PD</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58 (21)</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76 (28)</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474451572"/>
                  </a:ext>
                </a:extLst>
              </a:tr>
              <a:tr h="208359">
                <a:tc>
                  <a:txBody>
                    <a:bodyPr/>
                    <a:lstStyle/>
                    <a:p>
                      <a:pPr marL="182880" marR="0">
                        <a:spcBef>
                          <a:spcPts val="0"/>
                        </a:spcBef>
                        <a:spcAft>
                          <a:spcPts val="0"/>
                        </a:spcAft>
                      </a:pPr>
                      <a:r>
                        <a:rPr lang="en-US" sz="1100" b="0">
                          <a:solidFill>
                            <a:srgbClr val="002557"/>
                          </a:solidFill>
                          <a:effectLst/>
                          <a:latin typeface="+mn-lt"/>
                          <a:ea typeface="Times New Roman" panose="02020603050405020304" pitchFamily="18" charset="0"/>
                          <a:cs typeface="Calibri" panose="020F0502020204030204" pitchFamily="34" charset="0"/>
                        </a:rPr>
                        <a:t>NE</a:t>
                      </a:r>
                      <a:endParaRPr lang="en-US" sz="1100" b="0">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15 (6)</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100">
                          <a:solidFill>
                            <a:srgbClr val="002557"/>
                          </a:solidFill>
                          <a:effectLst/>
                          <a:latin typeface="+mn-lt"/>
                          <a:ea typeface="Times New Roman" panose="02020603050405020304" pitchFamily="18" charset="0"/>
                          <a:cs typeface="Times New Roman" panose="02020603050405020304" pitchFamily="18" charset="0"/>
                        </a:rPr>
                        <a:t>51 (19)</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592378703"/>
                  </a:ext>
                </a:extLst>
              </a:tr>
              <a:tr h="208359">
                <a:tc>
                  <a:txBody>
                    <a:bodyPr/>
                    <a:lstStyle/>
                    <a:p>
                      <a:pPr marL="0" marR="0">
                        <a:spcBef>
                          <a:spcPts val="0"/>
                        </a:spcBef>
                        <a:spcAft>
                          <a:spcPts val="0"/>
                        </a:spcAft>
                      </a:pPr>
                      <a:r>
                        <a:rPr lang="en-US" sz="1100" b="1">
                          <a:solidFill>
                            <a:srgbClr val="002557"/>
                          </a:solidFill>
                          <a:effectLst/>
                          <a:latin typeface="+mn-lt"/>
                          <a:ea typeface="Times New Roman" panose="02020603050405020304" pitchFamily="18" charset="0"/>
                          <a:cs typeface="Calibri" panose="020F0502020204030204" pitchFamily="34" charset="0"/>
                        </a:rPr>
                        <a:t>CBR,</a:t>
                      </a:r>
                      <a:r>
                        <a:rPr lang="en-US" sz="1100" b="1" baseline="30000">
                          <a:solidFill>
                            <a:srgbClr val="002557"/>
                          </a:solidFill>
                          <a:effectLst/>
                          <a:latin typeface="+mn-lt"/>
                          <a:ea typeface="Times New Roman" panose="02020603050405020304" pitchFamily="18" charset="0"/>
                          <a:cs typeface="Calibri" panose="020F0502020204030204" pitchFamily="34" charset="0"/>
                        </a:rPr>
                        <a:t>a</a:t>
                      </a:r>
                      <a:r>
                        <a:rPr lang="en-US" sz="1100" b="1">
                          <a:solidFill>
                            <a:srgbClr val="002557"/>
                          </a:solidFill>
                          <a:effectLst/>
                          <a:latin typeface="+mn-lt"/>
                          <a:ea typeface="Times New Roman" panose="02020603050405020304" pitchFamily="18" charset="0"/>
                          <a:cs typeface="Calibri" panose="020F0502020204030204" pitchFamily="34" charset="0"/>
                        </a:rPr>
                        <a:t> n (%)</a:t>
                      </a:r>
                      <a:endParaRPr lang="en-US" sz="1100" b="1">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a:solidFill>
                            <a:srgbClr val="002557"/>
                          </a:solidFill>
                          <a:effectLst/>
                          <a:latin typeface="+mn-lt"/>
                          <a:ea typeface="Calibri" panose="020F0502020204030204" pitchFamily="34" charset="0"/>
                          <a:cs typeface="Times New Roman" panose="02020603050405020304" pitchFamily="18" charset="0"/>
                        </a:rPr>
                        <a:t>92 (34)</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7000"/>
                        </a:lnSpc>
                        <a:spcBef>
                          <a:spcPts val="0"/>
                        </a:spcBef>
                        <a:spcAft>
                          <a:spcPts val="0"/>
                        </a:spcAft>
                      </a:pPr>
                      <a:r>
                        <a:rPr lang="en-US" sz="1100">
                          <a:solidFill>
                            <a:srgbClr val="002557"/>
                          </a:solidFill>
                          <a:effectLst/>
                          <a:latin typeface="+mn-lt"/>
                          <a:ea typeface="Calibri" panose="020F0502020204030204" pitchFamily="34" charset="0"/>
                          <a:cs typeface="Times New Roman" panose="02020603050405020304" pitchFamily="18" charset="0"/>
                        </a:rPr>
                        <a:t>60 (22)</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00872101"/>
                  </a:ext>
                </a:extLst>
              </a:tr>
              <a:tr h="208359">
                <a:tc>
                  <a:txBody>
                    <a:bodyPr/>
                    <a:lstStyle/>
                    <a:p>
                      <a:pPr marL="182880" marR="0" lvl="0" indent="0" algn="l" defTabSz="914400" rtl="0" eaLnBrk="1" fontAlgn="auto" latinLnBrk="0" hangingPunct="1">
                        <a:lnSpc>
                          <a:spcPct val="100000"/>
                        </a:lnSpc>
                        <a:spcBef>
                          <a:spcPts val="0"/>
                        </a:spcBef>
                        <a:spcAft>
                          <a:spcPts val="0"/>
                        </a:spcAft>
                        <a:buClrTx/>
                        <a:buSzTx/>
                        <a:buFontTx/>
                        <a:buNone/>
                        <a:tabLst/>
                        <a:defRPr/>
                      </a:pPr>
                      <a:r>
                        <a:rPr lang="en-US" sz="1100" b="0">
                          <a:solidFill>
                            <a:srgbClr val="002557"/>
                          </a:solidFill>
                          <a:latin typeface="+mn-lt"/>
                          <a:cs typeface="Arial" panose="020B0604020202020204" pitchFamily="34" charset="0"/>
                        </a:rPr>
                        <a:t>Odds ratio (95% CI)</a:t>
                      </a:r>
                      <a:endParaRPr lang="en-US" altLang="zh-CN" sz="1100" b="0" u="none" strike="noStrike" cap="none" baseline="30000">
                        <a:solidFill>
                          <a:srgbClr val="002557"/>
                        </a:solidFill>
                        <a:latin typeface="+mn-lt"/>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algn="ctr">
                        <a:lnSpc>
                          <a:spcPct val="107000"/>
                        </a:lnSpc>
                        <a:spcBef>
                          <a:spcPts val="0"/>
                        </a:spcBef>
                        <a:spcAft>
                          <a:spcPts val="0"/>
                        </a:spcAft>
                      </a:pPr>
                      <a:r>
                        <a:rPr lang="en-US" sz="1100">
                          <a:solidFill>
                            <a:srgbClr val="002557"/>
                          </a:solidFill>
                          <a:effectLst/>
                          <a:latin typeface="+mn-lt"/>
                          <a:ea typeface="Calibri" panose="020F0502020204030204" pitchFamily="34" charset="0"/>
                          <a:cs typeface="Times New Roman" panose="02020603050405020304" pitchFamily="18" charset="0"/>
                        </a:rPr>
                        <a:t>1.80 (1.23</a:t>
                      </a:r>
                      <a:r>
                        <a:rPr lang="en-US" sz="1100">
                          <a:solidFill>
                            <a:srgbClr val="002557"/>
                          </a:solidFill>
                          <a:effectLst/>
                          <a:latin typeface="+mn-lt"/>
                          <a:ea typeface="Times New Roman" panose="02020603050405020304" pitchFamily="18" charset="0"/>
                          <a:cs typeface="Times New Roman" panose="02020603050405020304" pitchFamily="18" charset="0"/>
                        </a:rPr>
                        <a:t>-</a:t>
                      </a:r>
                      <a:r>
                        <a:rPr lang="en-US" sz="1100">
                          <a:solidFill>
                            <a:srgbClr val="002557"/>
                          </a:solidFill>
                          <a:effectLst/>
                          <a:latin typeface="+mn-lt"/>
                          <a:ea typeface="Calibri" panose="020F0502020204030204" pitchFamily="34" charset="0"/>
                          <a:cs typeface="Times New Roman" panose="02020603050405020304" pitchFamily="18" charset="0"/>
                        </a:rPr>
                        <a:t>2.63), </a:t>
                      </a:r>
                      <a:r>
                        <a:rPr lang="en-US" sz="1100" i="1">
                          <a:solidFill>
                            <a:srgbClr val="002557"/>
                          </a:solidFill>
                          <a:effectLst/>
                          <a:latin typeface="+mn-lt"/>
                          <a:ea typeface="Calibri" panose="020F0502020204030204" pitchFamily="34" charset="0"/>
                          <a:cs typeface="Times New Roman" panose="02020603050405020304" pitchFamily="18" charset="0"/>
                        </a:rPr>
                        <a:t>P </a:t>
                      </a:r>
                      <a:r>
                        <a:rPr lang="en-US" sz="1100">
                          <a:solidFill>
                            <a:srgbClr val="002557"/>
                          </a:solidFill>
                          <a:effectLst/>
                          <a:latin typeface="+mn-lt"/>
                          <a:ea typeface="Calibri" panose="020F0502020204030204" pitchFamily="34" charset="0"/>
                          <a:cs typeface="Times New Roman" panose="02020603050405020304" pitchFamily="18" charset="0"/>
                        </a:rPr>
                        <a:t>= .0025</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7432300"/>
                  </a:ext>
                </a:extLst>
              </a:tr>
              <a:tr h="208359">
                <a:tc>
                  <a:txBody>
                    <a:bodyPr/>
                    <a:lstStyle/>
                    <a:p>
                      <a:pPr marL="0" marR="0">
                        <a:spcBef>
                          <a:spcPts val="0"/>
                        </a:spcBef>
                        <a:spcAft>
                          <a:spcPts val="0"/>
                        </a:spcAft>
                      </a:pPr>
                      <a:r>
                        <a:rPr lang="en-US" sz="1100" b="1">
                          <a:solidFill>
                            <a:srgbClr val="002557"/>
                          </a:solidFill>
                          <a:effectLst/>
                          <a:latin typeface="+mn-lt"/>
                          <a:ea typeface="Times New Roman" panose="02020603050405020304" pitchFamily="18" charset="0"/>
                          <a:cs typeface="Calibri" panose="020F0502020204030204" pitchFamily="34" charset="0"/>
                        </a:rPr>
                        <a:t>Median </a:t>
                      </a:r>
                      <a:r>
                        <a:rPr lang="en-US" sz="1100" b="1" err="1">
                          <a:solidFill>
                            <a:srgbClr val="002557"/>
                          </a:solidFill>
                          <a:effectLst/>
                          <a:latin typeface="+mn-lt"/>
                          <a:ea typeface="Times New Roman" panose="02020603050405020304" pitchFamily="18" charset="0"/>
                          <a:cs typeface="Calibri" panose="020F0502020204030204" pitchFamily="34" charset="0"/>
                        </a:rPr>
                        <a:t>DoR,</a:t>
                      </a:r>
                      <a:r>
                        <a:rPr lang="en-US" sz="1100" b="1" baseline="30000" err="1">
                          <a:solidFill>
                            <a:srgbClr val="002557"/>
                          </a:solidFill>
                          <a:effectLst/>
                          <a:latin typeface="+mn-lt"/>
                          <a:ea typeface="Times New Roman" panose="02020603050405020304" pitchFamily="18" charset="0"/>
                          <a:cs typeface="Calibri" panose="020F0502020204030204" pitchFamily="34" charset="0"/>
                        </a:rPr>
                        <a:t>b</a:t>
                      </a:r>
                      <a:r>
                        <a:rPr lang="en-US" sz="1100" b="1">
                          <a:solidFill>
                            <a:srgbClr val="002557"/>
                          </a:solidFill>
                          <a:effectLst/>
                          <a:latin typeface="+mn-lt"/>
                          <a:ea typeface="Times New Roman" panose="02020603050405020304" pitchFamily="18" charset="0"/>
                          <a:cs typeface="Calibri" panose="020F0502020204030204" pitchFamily="34" charset="0"/>
                        </a:rPr>
                        <a:t> mo (95% CI)</a:t>
                      </a:r>
                      <a:endParaRPr lang="en-US" sz="1100" b="1">
                        <a:solidFill>
                          <a:srgbClr val="002557"/>
                        </a:solidFill>
                        <a:effectLst/>
                        <a:latin typeface="+mn-lt"/>
                        <a:ea typeface="Times New Roman" panose="02020603050405020304" pitchFamily="18" charset="0"/>
                        <a:cs typeface="Times New Roman" panose="02020603050405020304" pitchFamily="18" charset="0"/>
                      </a:endParaRPr>
                    </a:p>
                  </a:txBody>
                  <a:tcPr marL="51435" marR="51435"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1100">
                          <a:solidFill>
                            <a:srgbClr val="002557"/>
                          </a:solidFill>
                          <a:effectLst/>
                          <a:latin typeface="+mn-lt"/>
                          <a:ea typeface="Calibri" panose="020F0502020204030204" pitchFamily="34" charset="0"/>
                          <a:cs typeface="Times New Roman" panose="02020603050405020304" pitchFamily="18" charset="0"/>
                        </a:rPr>
                        <a:t>8.1 (6.7</a:t>
                      </a:r>
                      <a:r>
                        <a:rPr lang="en-US" sz="1100">
                          <a:solidFill>
                            <a:srgbClr val="002557"/>
                          </a:solidFill>
                          <a:effectLst/>
                          <a:latin typeface="+mn-lt"/>
                          <a:ea typeface="Times New Roman" panose="02020603050405020304" pitchFamily="18" charset="0"/>
                          <a:cs typeface="Times New Roman" panose="02020603050405020304" pitchFamily="18" charset="0"/>
                        </a:rPr>
                        <a:t>-</a:t>
                      </a:r>
                      <a:r>
                        <a:rPr lang="en-US" sz="1100">
                          <a:solidFill>
                            <a:srgbClr val="002557"/>
                          </a:solidFill>
                          <a:effectLst/>
                          <a:latin typeface="+mn-lt"/>
                          <a:ea typeface="Calibri" panose="020F0502020204030204" pitchFamily="34" charset="0"/>
                          <a:cs typeface="Times New Roman" panose="02020603050405020304" pitchFamily="18" charset="0"/>
                        </a:rPr>
                        <a:t>8.9)</a:t>
                      </a:r>
                    </a:p>
                  </a:txBody>
                  <a:tcPr marL="51435" marR="51435"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1100" dirty="0">
                          <a:solidFill>
                            <a:srgbClr val="002557"/>
                          </a:solidFill>
                          <a:effectLst/>
                          <a:latin typeface="+mn-lt"/>
                          <a:ea typeface="Calibri" panose="020F0502020204030204" pitchFamily="34" charset="0"/>
                          <a:cs typeface="Times New Roman" panose="02020603050405020304" pitchFamily="18" charset="0"/>
                        </a:rPr>
                        <a:t>5.6 (3.8</a:t>
                      </a:r>
                      <a:r>
                        <a:rPr lang="en-US" sz="1100" dirty="0">
                          <a:solidFill>
                            <a:srgbClr val="002557"/>
                          </a:solidFill>
                          <a:effectLst/>
                          <a:latin typeface="+mn-lt"/>
                          <a:ea typeface="Times New Roman" panose="02020603050405020304" pitchFamily="18" charset="0"/>
                          <a:cs typeface="Times New Roman" panose="02020603050405020304" pitchFamily="18" charset="0"/>
                        </a:rPr>
                        <a:t>-</a:t>
                      </a:r>
                      <a:r>
                        <a:rPr lang="en-US" sz="1100" dirty="0">
                          <a:solidFill>
                            <a:srgbClr val="002557"/>
                          </a:solidFill>
                          <a:effectLst/>
                          <a:latin typeface="+mn-lt"/>
                          <a:ea typeface="Calibri" panose="020F0502020204030204" pitchFamily="34" charset="0"/>
                          <a:cs typeface="Times New Roman" panose="02020603050405020304" pitchFamily="18" charset="0"/>
                        </a:rPr>
                        <a:t>7.9)</a:t>
                      </a:r>
                    </a:p>
                  </a:txBody>
                  <a:tcPr marL="51435" marR="51435" marT="0" marB="0" anchor="ctr">
                    <a:lnL w="12700" cap="flat" cmpd="sng" algn="ctr">
                      <a:solidFill>
                        <a:schemeClr val="bg1"/>
                      </a:solidFill>
                      <a:prstDash val="solid"/>
                      <a:round/>
                      <a:headEnd type="none" w="med" len="med"/>
                      <a:tailEnd type="none" w="med" len="med"/>
                    </a:lnL>
                    <a:lnT>
                      <a:noFill/>
                    </a:lnT>
                    <a:lnB w="12700" cap="flat" cmpd="sng" algn="ctr">
                      <a:solidFill>
                        <a:schemeClr val="tx1"/>
                      </a:solidFill>
                      <a:prstDash val="solid"/>
                      <a:round/>
                      <a:headEnd type="none" w="med" len="med"/>
                      <a:tailEnd type="none" w="med" len="med"/>
                    </a:lnB>
                    <a:solidFill>
                      <a:srgbClr val="E7F3F3"/>
                    </a:solidFill>
                  </a:tcPr>
                </a:tc>
                <a:extLst>
                  <a:ext uri="{0D108BD9-81ED-4DB2-BD59-A6C34878D82A}">
                    <a16:rowId xmlns:a16="http://schemas.microsoft.com/office/drawing/2014/main" val="2891178186"/>
                  </a:ext>
                </a:extLst>
              </a:tr>
            </a:tbl>
          </a:graphicData>
        </a:graphic>
      </p:graphicFrame>
    </p:spTree>
    <p:extLst>
      <p:ext uri="{BB962C8B-B14F-4D97-AF65-F5344CB8AC3E}">
        <p14:creationId xmlns:p14="http://schemas.microsoft.com/office/powerpoint/2010/main" val="656199382"/>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EA37E7-36D5-48CE-92E0-1B90D2BBD97E}"/>
              </a:ext>
            </a:extLst>
          </p:cNvPr>
          <p:cNvSpPr>
            <a:spLocks noGrp="1"/>
          </p:cNvSpPr>
          <p:nvPr>
            <p:ph type="title"/>
          </p:nvPr>
        </p:nvSpPr>
        <p:spPr/>
        <p:txBody>
          <a:bodyPr anchor="t">
            <a:normAutofit/>
          </a:bodyPr>
          <a:lstStyle/>
          <a:p>
            <a:r>
              <a:rPr lang="en-US" sz="2400">
                <a:latin typeface="+mn-lt"/>
              </a:rPr>
              <a:t>Key All Grade and Grade ≥3 Treatment-Related </a:t>
            </a:r>
            <a:br>
              <a:rPr lang="en-US" sz="2400">
                <a:latin typeface="+mn-lt"/>
              </a:rPr>
            </a:br>
            <a:r>
              <a:rPr lang="en-US" sz="2400">
                <a:latin typeface="+mn-lt"/>
              </a:rPr>
              <a:t>Adverse </a:t>
            </a:r>
            <a:r>
              <a:rPr lang="en-US" sz="2400" err="1">
                <a:latin typeface="+mn-lt"/>
              </a:rPr>
              <a:t>Events</a:t>
            </a:r>
            <a:r>
              <a:rPr lang="en-US" sz="2400" baseline="30000" err="1">
                <a:latin typeface="+mn-lt"/>
              </a:rPr>
              <a:t>a</a:t>
            </a:r>
            <a:endParaRPr lang="en-US" sz="2400" baseline="30000">
              <a:latin typeface="+mn-lt"/>
            </a:endParaRPr>
          </a:p>
        </p:txBody>
      </p:sp>
      <p:sp>
        <p:nvSpPr>
          <p:cNvPr id="3" name="Slide Number Placeholder 2">
            <a:extLst>
              <a:ext uri="{FF2B5EF4-FFF2-40B4-BE49-F238E27FC236}">
                <a16:creationId xmlns:a16="http://schemas.microsoft.com/office/drawing/2014/main" id="{FB1681B3-3D09-40AC-ACE3-495A617AB8B9}"/>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ea typeface="+mn-ea"/>
              </a:rPr>
              <a:pPr defTabSz="685800" fontAlgn="auto">
                <a:spcBef>
                  <a:spcPts val="0"/>
                </a:spcBef>
                <a:spcAft>
                  <a:spcPts val="0"/>
                </a:spcAft>
                <a:defRPr/>
              </a:pPr>
              <a:t>77</a:t>
            </a:fld>
            <a:endParaRPr lang="en-US">
              <a:ea typeface="+mn-ea"/>
            </a:endParaRPr>
          </a:p>
        </p:txBody>
      </p:sp>
      <p:sp>
        <p:nvSpPr>
          <p:cNvPr id="4" name="Content Placeholder 3">
            <a:extLst>
              <a:ext uri="{FF2B5EF4-FFF2-40B4-BE49-F238E27FC236}">
                <a16:creationId xmlns:a16="http://schemas.microsoft.com/office/drawing/2014/main" id="{A37346D5-A9D5-4217-846E-E40F0B2B6D35}"/>
              </a:ext>
            </a:extLst>
          </p:cNvPr>
          <p:cNvSpPr>
            <a:spLocks noGrp="1"/>
          </p:cNvSpPr>
          <p:nvPr>
            <p:ph sz="quarter" idx="13"/>
          </p:nvPr>
        </p:nvSpPr>
        <p:spPr>
          <a:xfrm>
            <a:off x="1124107" y="3658625"/>
            <a:ext cx="6064400" cy="530014"/>
          </a:xfrm>
        </p:spPr>
        <p:txBody>
          <a:bodyPr>
            <a:normAutofit/>
          </a:bodyPr>
          <a:lstStyle/>
          <a:p>
            <a:pPr>
              <a:lnSpc>
                <a:spcPct val="114000"/>
              </a:lnSpc>
              <a:spcBef>
                <a:spcPts val="0"/>
              </a:spcBef>
            </a:pPr>
            <a:r>
              <a:rPr lang="en-US" sz="1050" b="1" dirty="0"/>
              <a:t>There were no events of interstitial lung disease in the SG arm (vs 1% in the TPC arm) and no TRAEs of cardiac failure or left ventricular dysfunction in either arm</a:t>
            </a:r>
          </a:p>
        </p:txBody>
      </p:sp>
      <p:graphicFrame>
        <p:nvGraphicFramePr>
          <p:cNvPr id="10" name="Table 9">
            <a:extLst>
              <a:ext uri="{FF2B5EF4-FFF2-40B4-BE49-F238E27FC236}">
                <a16:creationId xmlns:a16="http://schemas.microsoft.com/office/drawing/2014/main" id="{F996CB95-EA57-4573-862B-D326C878FAD3}"/>
              </a:ext>
            </a:extLst>
          </p:cNvPr>
          <p:cNvGraphicFramePr>
            <a:graphicFrameLocks noGrp="1"/>
          </p:cNvGraphicFramePr>
          <p:nvPr/>
        </p:nvGraphicFramePr>
        <p:xfrm>
          <a:off x="1344881" y="1083951"/>
          <a:ext cx="6324495" cy="2433121"/>
        </p:xfrm>
        <a:graphic>
          <a:graphicData uri="http://schemas.openxmlformats.org/drawingml/2006/table">
            <a:tbl>
              <a:tblPr firstRow="1" bandRow="1"/>
              <a:tblGrid>
                <a:gridCol w="1128068">
                  <a:extLst>
                    <a:ext uri="{9D8B030D-6E8A-4147-A177-3AD203B41FA5}">
                      <a16:colId xmlns:a16="http://schemas.microsoft.com/office/drawing/2014/main" val="1786404291"/>
                    </a:ext>
                  </a:extLst>
                </a:gridCol>
                <a:gridCol w="1357163">
                  <a:extLst>
                    <a:ext uri="{9D8B030D-6E8A-4147-A177-3AD203B41FA5}">
                      <a16:colId xmlns:a16="http://schemas.microsoft.com/office/drawing/2014/main" val="362682475"/>
                    </a:ext>
                  </a:extLst>
                </a:gridCol>
                <a:gridCol w="1244599">
                  <a:extLst>
                    <a:ext uri="{9D8B030D-6E8A-4147-A177-3AD203B41FA5}">
                      <a16:colId xmlns:a16="http://schemas.microsoft.com/office/drawing/2014/main" val="1598095397"/>
                    </a:ext>
                  </a:extLst>
                </a:gridCol>
                <a:gridCol w="646766">
                  <a:extLst>
                    <a:ext uri="{9D8B030D-6E8A-4147-A177-3AD203B41FA5}">
                      <a16:colId xmlns:a16="http://schemas.microsoft.com/office/drawing/2014/main" val="3499457279"/>
                    </a:ext>
                  </a:extLst>
                </a:gridCol>
                <a:gridCol w="1083012">
                  <a:extLst>
                    <a:ext uri="{9D8B030D-6E8A-4147-A177-3AD203B41FA5}">
                      <a16:colId xmlns:a16="http://schemas.microsoft.com/office/drawing/2014/main" val="3529061394"/>
                    </a:ext>
                  </a:extLst>
                </a:gridCol>
                <a:gridCol w="864889">
                  <a:extLst>
                    <a:ext uri="{9D8B030D-6E8A-4147-A177-3AD203B41FA5}">
                      <a16:colId xmlns:a16="http://schemas.microsoft.com/office/drawing/2014/main" val="83563871"/>
                    </a:ext>
                  </a:extLst>
                </a:gridCol>
              </a:tblGrid>
              <a:tr h="163349">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dirty="0">
                          <a:solidFill>
                            <a:srgbClr val="002557"/>
                          </a:solidFill>
                          <a:latin typeface="+mn-lt"/>
                          <a:cs typeface="Arial" panose="020B0604020202020204" pitchFamily="34" charset="0"/>
                        </a:rPr>
                        <a:t>TRAEs, n (%)</a:t>
                      </a:r>
                    </a:p>
                  </a:txBody>
                  <a:tcPr marL="0" marR="0" marT="0" marB="0" anchor="b">
                    <a:lnL w="12700" cmpd="sng">
                      <a:solidFill>
                        <a:srgbClr val="FFFFFF"/>
                      </a:solid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pPr>
                        <a:spcBef>
                          <a:spcPts val="0"/>
                        </a:spcBef>
                      </a:pPr>
                      <a:endParaRPr lang="en-US" sz="1400">
                        <a:latin typeface="Arial" panose="020B0604020202020204" pitchFamily="34" charset="0"/>
                        <a:cs typeface="Arial" panose="020B0604020202020204" pitchFamily="34" charset="0"/>
                      </a:endParaRPr>
                    </a:p>
                  </a:txBody>
                  <a:tcP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gridSpan="2">
                  <a:txBody>
                    <a:bodyPr/>
                    <a:lstStyle/>
                    <a:p>
                      <a:pPr marL="0" algn="ctr" defTabSz="914400" rtl="0" eaLnBrk="1" latinLnBrk="0" hangingPunct="1">
                        <a:spcBef>
                          <a:spcPts val="0"/>
                        </a:spcBef>
                      </a:pPr>
                      <a:r>
                        <a:rPr lang="en-US" sz="1100" b="1" kern="1200">
                          <a:solidFill>
                            <a:schemeClr val="bg1"/>
                          </a:solidFill>
                          <a:latin typeface="+mn-lt"/>
                          <a:ea typeface="+mn-ea"/>
                          <a:cs typeface="Arial" panose="020B0604020202020204" pitchFamily="34" charset="0"/>
                        </a:rPr>
                        <a:t>SG (n=268)</a:t>
                      </a:r>
                    </a:p>
                  </a:txBody>
                  <a:tcPr marL="0" marR="0" marT="0" marB="0" anchor="ctr">
                    <a:lnL w="12700" cap="flat" cmpd="sng" algn="ctr">
                      <a:noFill/>
                      <a:prstDash val="solid"/>
                      <a:round/>
                      <a:headEnd type="none" w="med" len="med"/>
                      <a:tailEnd type="none" w="med" len="med"/>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hMerge="1">
                  <a:txBody>
                    <a:bodyPr/>
                    <a:lstStyle/>
                    <a:p>
                      <a:endParaRPr lang="en-US"/>
                    </a:p>
                  </a:txBody>
                  <a:tcPr/>
                </a:tc>
                <a:tc gridSpan="2">
                  <a:txBody>
                    <a:bodyPr/>
                    <a:lstStyle/>
                    <a:p>
                      <a:pPr algn="ctr">
                        <a:spcBef>
                          <a:spcPts val="0"/>
                        </a:spcBef>
                      </a:pPr>
                      <a:r>
                        <a:rPr lang="en-US" sz="1100" b="1">
                          <a:solidFill>
                            <a:schemeClr val="bg1"/>
                          </a:solidFill>
                          <a:latin typeface="+mn-lt"/>
                          <a:cs typeface="Arial" panose="020B0604020202020204" pitchFamily="34" charset="0"/>
                        </a:rPr>
                        <a:t>TPC (n=249)</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lumMod val="65000"/>
                      </a:srgbClr>
                    </a:solidFill>
                  </a:tcPr>
                </a:tc>
                <a:tc hMerge="1">
                  <a:txBody>
                    <a:bodyPr/>
                    <a:lstStyle/>
                    <a:p>
                      <a:endParaRPr lang="en-US"/>
                    </a:p>
                  </a:txBody>
                  <a:tcPr/>
                </a:tc>
                <a:extLst>
                  <a:ext uri="{0D108BD9-81ED-4DB2-BD59-A6C34878D82A}">
                    <a16:rowId xmlns:a16="http://schemas.microsoft.com/office/drawing/2014/main" val="10000"/>
                  </a:ext>
                </a:extLst>
              </a:tr>
              <a:tr h="140014">
                <a:tc gridSpan="2" vMerge="1">
                  <a:txBody>
                    <a:bodyPr/>
                    <a:lstStyle/>
                    <a:p>
                      <a:pPr marL="0" indent="0" algn="l" fontAlgn="t">
                        <a:lnSpc>
                          <a:spcPct val="90000"/>
                        </a:lnSpc>
                        <a:spcBef>
                          <a:spcPts val="0"/>
                        </a:spcBef>
                        <a:spcAft>
                          <a:spcPts val="300"/>
                        </a:spcAft>
                      </a:pPr>
                      <a:endParaRPr lang="en-US" sz="3200" b="0"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262261"/>
                      </a:solidFill>
                      <a:prstDash val="solid"/>
                      <a:round/>
                      <a:headEnd type="none" w="med" len="med"/>
                      <a:tailEnd type="none" w="med" len="med"/>
                    </a:lnT>
                    <a:lnB w="12700" cap="flat" cmpd="sng" algn="ctr">
                      <a:solidFill>
                        <a:srgbClr val="26226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hMerge="1" vMerge="1">
                  <a:txBody>
                    <a:bodyPr/>
                    <a:lstStyle/>
                    <a:p>
                      <a:pPr algn="l"/>
                      <a:endParaRPr lang="it-IT" sz="1200" b="1">
                        <a:solidFill>
                          <a:schemeClr val="tx1"/>
                        </a:solidFill>
                        <a:latin typeface="Arial" panose="020B0604020202020204" pitchFamily="34" charset="0"/>
                        <a:cs typeface="Arial" panose="020B0604020202020204" pitchFamily="34" charset="0"/>
                      </a:endParaRPr>
                    </a:p>
                  </a:txBody>
                  <a:tcPr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262261"/>
                      </a:solidFill>
                      <a:prstDash val="solid"/>
                      <a:round/>
                      <a:headEnd type="none" w="med" len="med"/>
                      <a:tailEnd type="none" w="med" len="med"/>
                    </a:lnT>
                    <a:lnB w="12700" cap="flat" cmpd="sng" algn="ctr">
                      <a:solidFill>
                        <a:srgbClr val="26226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marL="0" indent="0" algn="ctr">
                        <a:lnSpc>
                          <a:spcPct val="100000"/>
                        </a:lnSpc>
                        <a:buFont typeface="Arial" panose="020B0604020202020204" pitchFamily="34" charset="0"/>
                        <a:buNone/>
                      </a:pPr>
                      <a:r>
                        <a:rPr lang="en-US" sz="900" b="1">
                          <a:solidFill>
                            <a:srgbClr val="002557"/>
                          </a:solidFill>
                          <a:latin typeface="+mn-lt"/>
                          <a:ea typeface="Cambria" panose="02040503050406030204" pitchFamily="18" charset="0"/>
                          <a:cs typeface="Arial" panose="020B0604020202020204" pitchFamily="34" charset="0"/>
                        </a:rPr>
                        <a:t>All grade</a:t>
                      </a:r>
                    </a:p>
                  </a:txBody>
                  <a:tcPr marL="0" marR="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marL="0" indent="0" algn="ctr">
                        <a:lnSpc>
                          <a:spcPct val="100000"/>
                        </a:lnSpc>
                        <a:buFont typeface="Arial" panose="020B0604020202020204" pitchFamily="34" charset="0"/>
                        <a:buNone/>
                      </a:pPr>
                      <a:r>
                        <a:rPr lang="en-US" sz="900" b="1">
                          <a:solidFill>
                            <a:srgbClr val="002557"/>
                          </a:solidFill>
                          <a:latin typeface="+mn-lt"/>
                          <a:ea typeface="Cambria" panose="02040503050406030204" pitchFamily="18" charset="0"/>
                          <a:cs typeface="Arial" panose="020B0604020202020204" pitchFamily="34" charset="0"/>
                        </a:rPr>
                        <a:t>Grade </a:t>
                      </a:r>
                      <a:r>
                        <a:rPr lang="en-US" sz="900" b="1">
                          <a:solidFill>
                            <a:srgbClr val="002557"/>
                          </a:solidFill>
                          <a:latin typeface="+mn-lt"/>
                          <a:cs typeface="Arial" panose="020B0604020202020204" pitchFamily="34" charset="0"/>
                        </a:rPr>
                        <a:t>≥</a:t>
                      </a:r>
                      <a:r>
                        <a:rPr lang="en-US" sz="900" b="1">
                          <a:solidFill>
                            <a:srgbClr val="002557"/>
                          </a:solidFill>
                          <a:latin typeface="+mn-lt"/>
                          <a:ea typeface="Cambria" panose="02040503050406030204" pitchFamily="18" charset="0"/>
                          <a:cs typeface="Arial" panose="020B0604020202020204" pitchFamily="34" charset="0"/>
                        </a:rPr>
                        <a:t>3</a:t>
                      </a:r>
                    </a:p>
                  </a:txBody>
                  <a:tcPr marL="0" marR="0" marT="0" marB="0" anchor="ctr">
                    <a:lnL w="12700" cmpd="sng">
                      <a:solidFill>
                        <a:srgbClr val="FFFFFF"/>
                      </a:solidFill>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marL="0" indent="0" algn="ctr">
                        <a:lnSpc>
                          <a:spcPct val="100000"/>
                        </a:lnSpc>
                        <a:buFont typeface="Arial" panose="020B0604020202020204" pitchFamily="34" charset="0"/>
                        <a:buNone/>
                      </a:pPr>
                      <a:r>
                        <a:rPr lang="en-US" sz="900" b="1">
                          <a:solidFill>
                            <a:srgbClr val="002557"/>
                          </a:solidFill>
                          <a:latin typeface="+mn-lt"/>
                          <a:ea typeface="Cambria" panose="02040503050406030204" pitchFamily="18" charset="0"/>
                          <a:cs typeface="Arial" panose="020B0604020202020204" pitchFamily="34" charset="0"/>
                        </a:rPr>
                        <a:t>All grade</a:t>
                      </a:r>
                    </a:p>
                  </a:txBody>
                  <a:tcPr marL="0" marR="0" marT="0" marB="0" anchor="ctr">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tc>
                  <a:txBody>
                    <a:bodyPr/>
                    <a:lstStyle/>
                    <a:p>
                      <a:pPr marL="0" indent="0" algn="ctr">
                        <a:lnSpc>
                          <a:spcPct val="100000"/>
                        </a:lnSpc>
                        <a:buFont typeface="Arial" panose="020B0604020202020204" pitchFamily="34" charset="0"/>
                        <a:buNone/>
                      </a:pPr>
                      <a:r>
                        <a:rPr lang="en-US" sz="900" b="1">
                          <a:solidFill>
                            <a:srgbClr val="002557"/>
                          </a:solidFill>
                          <a:latin typeface="+mn-lt"/>
                          <a:ea typeface="Cambria" panose="02040503050406030204" pitchFamily="18" charset="0"/>
                          <a:cs typeface="Arial" panose="020B0604020202020204" pitchFamily="34" charset="0"/>
                        </a:rPr>
                        <a:t>Grade </a:t>
                      </a:r>
                      <a:r>
                        <a:rPr lang="en-US" sz="900" b="1">
                          <a:solidFill>
                            <a:srgbClr val="002557"/>
                          </a:solidFill>
                          <a:latin typeface="+mn-lt"/>
                          <a:cs typeface="Arial" panose="020B0604020202020204" pitchFamily="34" charset="0"/>
                        </a:rPr>
                        <a:t>≥</a:t>
                      </a:r>
                      <a:r>
                        <a:rPr lang="en-US" sz="900" b="1">
                          <a:solidFill>
                            <a:srgbClr val="002557"/>
                          </a:solidFill>
                          <a:latin typeface="+mn-lt"/>
                          <a:ea typeface="Cambria" panose="02040503050406030204" pitchFamily="18" charset="0"/>
                          <a:cs typeface="Arial" panose="020B0604020202020204" pitchFamily="34" charset="0"/>
                        </a:rPr>
                        <a:t>3</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lumMod val="85000"/>
                      </a:srgbClr>
                    </a:solidFill>
                  </a:tcPr>
                </a:tc>
                <a:extLst>
                  <a:ext uri="{0D108BD9-81ED-4DB2-BD59-A6C34878D82A}">
                    <a16:rowId xmlns:a16="http://schemas.microsoft.com/office/drawing/2014/main" val="281699845"/>
                  </a:ext>
                </a:extLst>
              </a:tr>
              <a:tr h="140014">
                <a:tc rowSpan="5">
                  <a:txBody>
                    <a:bodyPr/>
                    <a:lstStyle/>
                    <a:p>
                      <a:pPr marL="0" indent="0" algn="l" fontAlgn="t">
                        <a:lnSpc>
                          <a:spcPct val="90000"/>
                        </a:lnSpc>
                        <a:spcBef>
                          <a:spcPts val="0"/>
                        </a:spcBef>
                        <a:spcAft>
                          <a:spcPts val="300"/>
                        </a:spcAft>
                      </a:pPr>
                      <a:r>
                        <a:rPr lang="en-US" sz="900" b="1" i="0" u="none" strike="noStrike">
                          <a:solidFill>
                            <a:srgbClr val="002557"/>
                          </a:solidFill>
                          <a:effectLst/>
                          <a:latin typeface="+mn-lt"/>
                          <a:cs typeface="Arial" panose="020B0604020202020204" pitchFamily="34" charset="0"/>
                        </a:rPr>
                        <a:t>Hematologic </a:t>
                      </a:r>
                    </a:p>
                  </a:txBody>
                  <a:tcPr marL="45720" anchor="ctr">
                    <a:lnL w="12700" cmpd="sng">
                      <a:solidFill>
                        <a:srgbClr val="FFFFFF"/>
                      </a:solidFill>
                    </a:lnL>
                    <a:lnR w="12700" cmpd="sng">
                      <a:solidFill>
                        <a:srgbClr val="FFFFFF"/>
                      </a:solidFill>
                    </a:lnR>
                    <a:lnT w="12700" cap="flat" cmpd="sng" algn="ctr">
                      <a:solidFill>
                        <a:schemeClr val="tx1"/>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algn="l"/>
                      <a:r>
                        <a:rPr lang="it-IT" sz="900" b="1" dirty="0">
                          <a:solidFill>
                            <a:srgbClr val="002557"/>
                          </a:solidFill>
                          <a:latin typeface="+mn-lt"/>
                          <a:cs typeface="Arial"/>
                        </a:rPr>
                        <a:t>Neutropenia</a:t>
                      </a:r>
                      <a:r>
                        <a:rPr lang="en-US" sz="900" b="1" baseline="30000" dirty="0">
                          <a:solidFill>
                            <a:srgbClr val="002557"/>
                          </a:solidFill>
                          <a:latin typeface="+mn-lt"/>
                          <a:ea typeface="MS Mincho"/>
                          <a:cs typeface="Arial"/>
                        </a:rPr>
                        <a:t>b</a:t>
                      </a:r>
                      <a:endParaRPr lang="it-IT" sz="900" b="1" dirty="0">
                        <a:solidFill>
                          <a:srgbClr val="002557"/>
                        </a:solidFill>
                        <a:latin typeface="+mn-lt"/>
                        <a:ea typeface="MS Mincho"/>
                        <a:cs typeface="Arial"/>
                      </a:endParaRP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188 (70)</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1">
                          <a:solidFill>
                            <a:srgbClr val="002557"/>
                          </a:solidFill>
                          <a:effectLst/>
                          <a:latin typeface="+mn-lt"/>
                          <a:ea typeface="Times New Roman" panose="02020603050405020304" pitchFamily="18" charset="0"/>
                          <a:cs typeface="Calibri"/>
                        </a:rPr>
                        <a:t>136</a:t>
                      </a:r>
                      <a:r>
                        <a:rPr lang="en-US" sz="900" b="1">
                          <a:solidFill>
                            <a:srgbClr val="002557"/>
                          </a:solidFill>
                          <a:effectLst/>
                          <a:latin typeface="+mn-lt"/>
                          <a:ea typeface="Calibri" panose="020F0502020204030204" pitchFamily="34" charset="0"/>
                          <a:cs typeface="Calibri"/>
                        </a:rPr>
                        <a:t> (</a:t>
                      </a:r>
                      <a:r>
                        <a:rPr lang="en-US" sz="900" b="1">
                          <a:solidFill>
                            <a:srgbClr val="002557"/>
                          </a:solidFill>
                          <a:effectLst/>
                          <a:latin typeface="+mn-lt"/>
                          <a:ea typeface="Times New Roman" panose="02020603050405020304" pitchFamily="18" charset="0"/>
                          <a:cs typeface="Calibri"/>
                        </a:rPr>
                        <a:t>51</a:t>
                      </a:r>
                      <a:r>
                        <a:rPr lang="en-US" sz="900" b="1">
                          <a:solidFill>
                            <a:srgbClr val="002557"/>
                          </a:solidFill>
                          <a:effectLst/>
                          <a:latin typeface="+mn-lt"/>
                          <a:ea typeface="Calibri" panose="020F0502020204030204" pitchFamily="34" charset="0"/>
                          <a:cs typeface="Calibri"/>
                        </a:rPr>
                        <a:t>)</a:t>
                      </a:r>
                      <a:endParaRPr lang="en-US" sz="900" b="1">
                        <a:solidFill>
                          <a:srgbClr val="002557"/>
                        </a:solidFill>
                        <a:effectLst/>
                        <a:latin typeface="+mn-lt"/>
                        <a:ea typeface="Times New Roman" panose="02020603050405020304" pitchFamily="18" charset="0"/>
                        <a:cs typeface="Calibri"/>
                      </a:endParaRPr>
                    </a:p>
                  </a:txBody>
                  <a:tcPr marL="0" marR="0" marT="0" marB="0">
                    <a:lnL w="12700" cmpd="sng">
                      <a:solidFill>
                        <a:srgbClr val="FFFFFF"/>
                      </a:solidFill>
                    </a:lnL>
                    <a:lnR w="12700" cmpd="sng">
                      <a:solidFill>
                        <a:srgbClr val="FFFFFF"/>
                      </a:solidFill>
                    </a:lnR>
                    <a:lnT w="12700" cap="flat" cmpd="sng" algn="ctr">
                      <a:solidFill>
                        <a:schemeClr val="tx1"/>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134 (54)</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chemeClr val="tx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1">
                          <a:solidFill>
                            <a:srgbClr val="002557"/>
                          </a:solidFill>
                          <a:effectLst/>
                          <a:latin typeface="+mn-lt"/>
                          <a:ea typeface="Times New Roman" panose="02020603050405020304" pitchFamily="18" charset="0"/>
                          <a:cs typeface="Calibri"/>
                        </a:rPr>
                        <a:t>94</a:t>
                      </a:r>
                      <a:r>
                        <a:rPr lang="en-US" sz="900" b="1">
                          <a:solidFill>
                            <a:srgbClr val="002557"/>
                          </a:solidFill>
                          <a:effectLst/>
                          <a:latin typeface="+mn-lt"/>
                          <a:ea typeface="Calibri" panose="020F0502020204030204" pitchFamily="34" charset="0"/>
                          <a:cs typeface="Calibri"/>
                        </a:rPr>
                        <a:t> (</a:t>
                      </a:r>
                      <a:r>
                        <a:rPr lang="en-US" sz="900" b="1">
                          <a:solidFill>
                            <a:srgbClr val="002557"/>
                          </a:solidFill>
                          <a:effectLst/>
                          <a:latin typeface="+mn-lt"/>
                          <a:ea typeface="Times New Roman" panose="02020603050405020304" pitchFamily="18" charset="0"/>
                          <a:cs typeface="Calibri"/>
                        </a:rPr>
                        <a:t>38</a:t>
                      </a:r>
                      <a:r>
                        <a:rPr lang="en-US" sz="900" b="1">
                          <a:solidFill>
                            <a:srgbClr val="002557"/>
                          </a:solidFill>
                          <a:effectLst/>
                          <a:latin typeface="+mn-lt"/>
                          <a:ea typeface="Calibri" panose="020F0502020204030204" pitchFamily="34" charset="0"/>
                          <a:cs typeface="Calibri"/>
                        </a:rPr>
                        <a:t>)</a:t>
                      </a:r>
                      <a:endParaRPr lang="en-US" sz="900" b="1">
                        <a:solidFill>
                          <a:srgbClr val="002557"/>
                        </a:solidFill>
                        <a:effectLst/>
                        <a:latin typeface="+mn-lt"/>
                        <a:ea typeface="Times New Roman" panose="02020603050405020304" pitchFamily="18" charset="0"/>
                        <a:cs typeface="Calibri"/>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820014258"/>
                  </a:ext>
                </a:extLst>
              </a:tr>
              <a:tr h="140014">
                <a:tc vMerge="1">
                  <a:txBody>
                    <a:bodyPr/>
                    <a:lstStyle/>
                    <a:p>
                      <a:pPr marL="0" indent="0" algn="l" fontAlgn="t">
                        <a:lnSpc>
                          <a:spcPct val="90000"/>
                        </a:lnSpc>
                        <a:spcBef>
                          <a:spcPts val="0"/>
                        </a:spcBef>
                        <a:spcAft>
                          <a:spcPts val="300"/>
                        </a:spcAft>
                      </a:pPr>
                      <a:endParaRPr lang="en-US" sz="1400" b="1"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sz="900" b="0" i="0" u="none" strike="noStrike" kern="1200" cap="none" spc="0" normalizeH="0" baseline="0" noProof="0" dirty="0">
                          <a:ln>
                            <a:noFill/>
                          </a:ln>
                          <a:solidFill>
                            <a:srgbClr val="002557"/>
                          </a:solidFill>
                          <a:effectLst/>
                          <a:uLnTx/>
                          <a:uFillTx/>
                          <a:latin typeface="+mn-lt"/>
                          <a:ea typeface="+mn-ea"/>
                          <a:cs typeface="Arial" panose="020B0604020202020204" pitchFamily="34" charset="0"/>
                        </a:rPr>
                        <a:t>Anemia</a:t>
                      </a:r>
                      <a:r>
                        <a:rPr kumimoji="0" lang="en-US" sz="900" b="0" i="0" u="none" strike="noStrike" kern="1200" cap="none" spc="0" normalizeH="0" baseline="30000" noProof="0" dirty="0">
                          <a:ln>
                            <a:noFill/>
                          </a:ln>
                          <a:solidFill>
                            <a:srgbClr val="002557"/>
                          </a:solidFill>
                          <a:effectLst/>
                          <a:uLnTx/>
                          <a:uFillTx/>
                          <a:latin typeface="+mn-lt"/>
                          <a:ea typeface="MS Mincho" panose="02020609040205080304" pitchFamily="49" charset="-128"/>
                          <a:cs typeface="+mn-cs"/>
                        </a:rPr>
                        <a:t>c</a:t>
                      </a:r>
                      <a:endParaRPr kumimoji="0" lang="it-IT" sz="900" b="0" i="0" u="none" strike="noStrike" kern="1200" cap="none" spc="0" normalizeH="0" baseline="0" noProof="0" dirty="0">
                        <a:ln>
                          <a:noFill/>
                        </a:ln>
                        <a:solidFill>
                          <a:srgbClr val="002557"/>
                        </a:solidFill>
                        <a:effectLst/>
                        <a:uLnTx/>
                        <a:uFillTx/>
                        <a:latin typeface="+mn-lt"/>
                        <a:ea typeface="+mn-ea"/>
                        <a:cs typeface="Arial" panose="020B0604020202020204" pitchFamily="34" charset="0"/>
                      </a:endParaRP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91 (34)</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17</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6</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62 (25)</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8</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3</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299327655"/>
                  </a:ext>
                </a:extLst>
              </a:tr>
              <a:tr h="140014">
                <a:tc vMerge="1">
                  <a:txBody>
                    <a:bodyPr/>
                    <a:lstStyle/>
                    <a:p>
                      <a:pPr marL="0" indent="0" algn="l" fontAlgn="t">
                        <a:lnSpc>
                          <a:spcPct val="90000"/>
                        </a:lnSpc>
                        <a:spcBef>
                          <a:spcPts val="0"/>
                        </a:spcBef>
                        <a:spcAft>
                          <a:spcPts val="300"/>
                        </a:spcAft>
                      </a:pPr>
                      <a:endParaRPr lang="en-US" sz="1400" b="1"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sz="900" b="0" dirty="0">
                          <a:solidFill>
                            <a:srgbClr val="002557"/>
                          </a:solidFill>
                          <a:latin typeface="+mn-lt"/>
                          <a:cs typeface="Arial" panose="020B0604020202020204" pitchFamily="34" charset="0"/>
                        </a:rPr>
                        <a:t>Leukopenia</a:t>
                      </a:r>
                      <a:r>
                        <a:rPr lang="it-IT" sz="900" b="0" baseline="30000" dirty="0">
                          <a:solidFill>
                            <a:srgbClr val="002557"/>
                          </a:solidFill>
                          <a:latin typeface="+mn-lt"/>
                          <a:cs typeface="Arial" panose="020B0604020202020204" pitchFamily="34" charset="0"/>
                        </a:rPr>
                        <a:t>d</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37 (14)</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23</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9</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23 (9)</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13</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5</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45555615"/>
                  </a:ext>
                </a:extLst>
              </a:tr>
              <a:tr h="172419">
                <a:tc v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sz="900" b="0" baseline="0" dirty="0">
                          <a:solidFill>
                            <a:srgbClr val="002557"/>
                          </a:solidFill>
                          <a:latin typeface="+mn-lt"/>
                          <a:cs typeface="Arial" panose="020B0604020202020204" pitchFamily="34" charset="0"/>
                        </a:rPr>
                        <a:t>Lymphopenia</a:t>
                      </a:r>
                      <a:r>
                        <a:rPr lang="it-IT" sz="900" b="0" baseline="30000" dirty="0">
                          <a:solidFill>
                            <a:srgbClr val="002557"/>
                          </a:solidFill>
                          <a:latin typeface="+mn-lt"/>
                          <a:cs typeface="Arial" panose="020B0604020202020204" pitchFamily="34" charset="0"/>
                        </a:rPr>
                        <a:t>e</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31 (12)</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10 (4)</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25 (10)</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8 (3)</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978455767"/>
                  </a:ext>
                </a:extLst>
              </a:tr>
              <a:tr h="137160">
                <a:tc vMerge="1">
                  <a:txBody>
                    <a:bodyPr/>
                    <a:lstStyle/>
                    <a:p>
                      <a:pPr marL="0" indent="0" algn="l" fontAlgn="t">
                        <a:lnSpc>
                          <a:spcPct val="90000"/>
                        </a:lnSpc>
                        <a:spcBef>
                          <a:spcPts val="0"/>
                        </a:spcBef>
                        <a:spcAft>
                          <a:spcPts val="300"/>
                        </a:spcAft>
                      </a:pPr>
                      <a:endParaRPr lang="en-US" sz="1400" b="1"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it-IT" sz="900" b="0" dirty="0">
                          <a:solidFill>
                            <a:srgbClr val="002557"/>
                          </a:solidFill>
                          <a:latin typeface="+mn-lt"/>
                          <a:cs typeface="Arial"/>
                        </a:rPr>
                        <a:t>Febrile neutropenia</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14 (5)</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14</a:t>
                      </a:r>
                      <a:r>
                        <a:rPr lang="en-US" sz="900" b="0" dirty="0">
                          <a:solidFill>
                            <a:srgbClr val="002557"/>
                          </a:solidFill>
                          <a:effectLst/>
                          <a:latin typeface="+mn-lt"/>
                          <a:ea typeface="Calibri" panose="020F0502020204030204" pitchFamily="34" charset="0"/>
                          <a:cs typeface="Calibri"/>
                        </a:rPr>
                        <a:t> (</a:t>
                      </a:r>
                      <a:r>
                        <a:rPr lang="en-US" sz="900" b="0" dirty="0">
                          <a:solidFill>
                            <a:srgbClr val="002557"/>
                          </a:solidFill>
                          <a:effectLst/>
                          <a:latin typeface="+mn-lt"/>
                          <a:ea typeface="Times New Roman" panose="02020603050405020304" pitchFamily="18" charset="0"/>
                          <a:cs typeface="Calibri"/>
                        </a:rPr>
                        <a:t>5</a:t>
                      </a:r>
                      <a:r>
                        <a:rPr lang="en-US" sz="900" b="0" dirty="0">
                          <a:solidFill>
                            <a:srgbClr val="002557"/>
                          </a:solidFill>
                          <a:effectLst/>
                          <a:latin typeface="+mn-lt"/>
                          <a:ea typeface="Calibri" panose="020F0502020204030204" pitchFamily="34" charset="0"/>
                          <a:cs typeface="Calibri"/>
                        </a:rPr>
                        <a:t>)</a:t>
                      </a:r>
                      <a:endParaRPr lang="en-US" sz="900" b="0" dirty="0">
                        <a:solidFill>
                          <a:srgbClr val="002557"/>
                        </a:solidFill>
                        <a:effectLst/>
                        <a:latin typeface="+mn-lt"/>
                        <a:ea typeface="Times New Roman" panose="02020603050405020304" pitchFamily="18" charset="0"/>
                        <a:cs typeface="Calibri"/>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11 (4)</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a:rPr>
                        <a:t>11</a:t>
                      </a:r>
                      <a:r>
                        <a:rPr lang="en-US" sz="900" b="0" dirty="0">
                          <a:solidFill>
                            <a:srgbClr val="002557"/>
                          </a:solidFill>
                          <a:effectLst/>
                          <a:latin typeface="+mn-lt"/>
                          <a:ea typeface="Calibri" panose="020F0502020204030204" pitchFamily="34" charset="0"/>
                          <a:cs typeface="Calibri"/>
                        </a:rPr>
                        <a:t> (</a:t>
                      </a:r>
                      <a:r>
                        <a:rPr lang="en-US" sz="900" b="0" dirty="0">
                          <a:solidFill>
                            <a:srgbClr val="002557"/>
                          </a:solidFill>
                          <a:effectLst/>
                          <a:latin typeface="+mn-lt"/>
                          <a:ea typeface="Times New Roman" panose="02020603050405020304" pitchFamily="18" charset="0"/>
                          <a:cs typeface="Calibri"/>
                        </a:rPr>
                        <a:t>4</a:t>
                      </a:r>
                      <a:r>
                        <a:rPr lang="en-US" sz="900" b="0" dirty="0">
                          <a:solidFill>
                            <a:srgbClr val="002557"/>
                          </a:solidFill>
                          <a:effectLst/>
                          <a:latin typeface="+mn-lt"/>
                          <a:ea typeface="Calibri" panose="020F0502020204030204" pitchFamily="34" charset="0"/>
                          <a:cs typeface="Calibri"/>
                        </a:rPr>
                        <a:t>)</a:t>
                      </a:r>
                      <a:endParaRPr lang="en-US" sz="900" b="0" dirty="0">
                        <a:solidFill>
                          <a:srgbClr val="002557"/>
                        </a:solidFill>
                        <a:effectLst/>
                        <a:latin typeface="+mn-lt"/>
                        <a:ea typeface="Times New Roman" panose="02020603050405020304" pitchFamily="18" charset="0"/>
                        <a:cs typeface="Calibri"/>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488243378"/>
                  </a:ext>
                </a:extLst>
              </a:tr>
              <a:tr h="140014">
                <a:tc rowSpan="5">
                  <a:txBody>
                    <a:bodyPr/>
                    <a:lstStyle/>
                    <a:p>
                      <a:pPr marL="0" marR="0" lvl="0" indent="0" algn="l" defTabSz="914400" rtl="0" eaLnBrk="1" fontAlgn="t" latinLnBrk="0" hangingPunct="1">
                        <a:lnSpc>
                          <a:spcPct val="90000"/>
                        </a:lnSpc>
                        <a:spcBef>
                          <a:spcPts val="0"/>
                        </a:spcBef>
                        <a:spcAft>
                          <a:spcPts val="300"/>
                        </a:spcAft>
                        <a:buClrTx/>
                        <a:buSzTx/>
                        <a:buFontTx/>
                        <a:buNone/>
                        <a:tabLst/>
                        <a:defRPr/>
                      </a:pPr>
                      <a:r>
                        <a:rPr lang="en-US" sz="900" b="1" i="0" u="none" strike="noStrike" dirty="0">
                          <a:solidFill>
                            <a:srgbClr val="002557"/>
                          </a:solidFill>
                          <a:effectLst/>
                          <a:latin typeface="+mn-lt"/>
                          <a:cs typeface="Arial" panose="020B0604020202020204" pitchFamily="34" charset="0"/>
                        </a:rPr>
                        <a:t>Gastrointestinal</a:t>
                      </a:r>
                    </a:p>
                  </a:txBody>
                  <a:tcPr marL="45720" anchor="ctr">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1">
                          <a:solidFill>
                            <a:srgbClr val="002557"/>
                          </a:solidFill>
                          <a:latin typeface="+mn-lt"/>
                          <a:cs typeface="Arial" panose="020B0604020202020204" pitchFamily="34" charset="0"/>
                        </a:rPr>
                        <a:t>Diarrhea</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panose="020F0502020204030204" pitchFamily="34" charset="0"/>
                        </a:rPr>
                        <a:t>152 (57)</a:t>
                      </a:r>
                      <a:endParaRPr lang="en-US" sz="900" b="0" dirty="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b="1">
                          <a:solidFill>
                            <a:srgbClr val="002557"/>
                          </a:solidFill>
                          <a:effectLst/>
                          <a:latin typeface="+mn-lt"/>
                          <a:ea typeface="Times New Roman" panose="02020603050405020304" pitchFamily="18" charset="0"/>
                          <a:cs typeface="Calibri" panose="020F0502020204030204" pitchFamily="34" charset="0"/>
                        </a:rPr>
                        <a:t>25</a:t>
                      </a:r>
                      <a:r>
                        <a:rPr lang="en-US" sz="900" b="1">
                          <a:solidFill>
                            <a:srgbClr val="002557"/>
                          </a:solidFill>
                          <a:effectLst/>
                          <a:latin typeface="+mn-lt"/>
                          <a:ea typeface="Calibri" panose="020F0502020204030204" pitchFamily="34" charset="0"/>
                          <a:cs typeface="Calibri" panose="020F0502020204030204" pitchFamily="34" charset="0"/>
                        </a:rPr>
                        <a:t> (</a:t>
                      </a:r>
                      <a:r>
                        <a:rPr lang="en-US" sz="900" b="1">
                          <a:solidFill>
                            <a:srgbClr val="002557"/>
                          </a:solidFill>
                          <a:effectLst/>
                          <a:latin typeface="+mn-lt"/>
                          <a:ea typeface="Times New Roman" panose="02020603050405020304" pitchFamily="18" charset="0"/>
                          <a:cs typeface="Calibri" panose="020F0502020204030204" pitchFamily="34" charset="0"/>
                        </a:rPr>
                        <a:t>9</a:t>
                      </a:r>
                      <a:r>
                        <a:rPr lang="en-US" sz="900" b="1">
                          <a:solidFill>
                            <a:srgbClr val="002557"/>
                          </a:solidFill>
                          <a:effectLst/>
                          <a:latin typeface="+mn-lt"/>
                          <a:ea typeface="Calibri" panose="020F0502020204030204" pitchFamily="34" charset="0"/>
                          <a:cs typeface="Calibri" panose="020F0502020204030204" pitchFamily="34" charset="0"/>
                        </a:rPr>
                        <a:t>)</a:t>
                      </a:r>
                      <a:endParaRPr lang="en-US" sz="900" b="1">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b="0" dirty="0">
                          <a:solidFill>
                            <a:srgbClr val="002557"/>
                          </a:solidFill>
                          <a:effectLst/>
                          <a:latin typeface="+mn-lt"/>
                          <a:ea typeface="Times New Roman" panose="02020603050405020304" pitchFamily="18" charset="0"/>
                          <a:cs typeface="Calibri" panose="020F0502020204030204" pitchFamily="34" charset="0"/>
                        </a:rPr>
                        <a:t>41 (16)</a:t>
                      </a:r>
                      <a:endParaRPr lang="en-US" sz="900" b="0" dirty="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b="1" dirty="0">
                          <a:solidFill>
                            <a:srgbClr val="002557"/>
                          </a:solidFill>
                          <a:effectLst/>
                          <a:latin typeface="+mn-lt"/>
                          <a:ea typeface="Times New Roman" panose="02020603050405020304" pitchFamily="18" charset="0"/>
                          <a:cs typeface="Calibri" panose="020F0502020204030204" pitchFamily="34" charset="0"/>
                        </a:rPr>
                        <a:t>3</a:t>
                      </a:r>
                      <a:r>
                        <a:rPr lang="en-US" sz="900" b="1" dirty="0">
                          <a:solidFill>
                            <a:srgbClr val="002557"/>
                          </a:solidFill>
                          <a:effectLst/>
                          <a:latin typeface="+mn-lt"/>
                          <a:ea typeface="Calibri" panose="020F0502020204030204" pitchFamily="34" charset="0"/>
                          <a:cs typeface="Calibri" panose="020F0502020204030204" pitchFamily="34" charset="0"/>
                        </a:rPr>
                        <a:t> (</a:t>
                      </a:r>
                      <a:r>
                        <a:rPr lang="en-US" sz="900" b="1" dirty="0">
                          <a:solidFill>
                            <a:srgbClr val="002557"/>
                          </a:solidFill>
                          <a:effectLst/>
                          <a:latin typeface="+mn-lt"/>
                          <a:ea typeface="Times New Roman" panose="02020603050405020304" pitchFamily="18" charset="0"/>
                          <a:cs typeface="Calibri" panose="020F0502020204030204" pitchFamily="34" charset="0"/>
                        </a:rPr>
                        <a:t>1</a:t>
                      </a:r>
                      <a:r>
                        <a:rPr lang="en-US" sz="900" b="1" dirty="0">
                          <a:solidFill>
                            <a:srgbClr val="002557"/>
                          </a:solidFill>
                          <a:effectLst/>
                          <a:latin typeface="+mn-lt"/>
                          <a:ea typeface="Calibri" panose="020F0502020204030204" pitchFamily="34" charset="0"/>
                          <a:cs typeface="Calibri" panose="020F0502020204030204" pitchFamily="34" charset="0"/>
                        </a:rPr>
                        <a:t>)</a:t>
                      </a:r>
                      <a:endParaRPr lang="en-US" sz="900" b="1" dirty="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178109824"/>
                  </a:ext>
                </a:extLst>
              </a:tr>
              <a:tr h="140014">
                <a:tc vMerge="1">
                  <a:txBody>
                    <a:bodyPr/>
                    <a:lstStyle/>
                    <a:p>
                      <a:pPr marL="0" indent="0" algn="l" fontAlgn="t">
                        <a:lnSpc>
                          <a:spcPct val="90000"/>
                        </a:lnSpc>
                        <a:spcBef>
                          <a:spcPts val="0"/>
                        </a:spcBef>
                        <a:spcAft>
                          <a:spcPts val="300"/>
                        </a:spcAft>
                      </a:pPr>
                      <a:endParaRPr lang="en-US" sz="1400" b="1"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solidFill>
                      <a:srgbClr val="E7F3F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dirty="0">
                          <a:solidFill>
                            <a:srgbClr val="002557"/>
                          </a:solidFill>
                          <a:latin typeface="+mn-lt"/>
                          <a:cs typeface="Arial" panose="020B0604020202020204" pitchFamily="34" charset="0"/>
                        </a:rPr>
                        <a:t>Nausea</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148 (55)</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77 (31)</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dirty="0">
                          <a:solidFill>
                            <a:srgbClr val="002557"/>
                          </a:solidFill>
                          <a:effectLst/>
                          <a:latin typeface="+mn-lt"/>
                          <a:ea typeface="Times New Roman" panose="02020603050405020304" pitchFamily="18" charset="0"/>
                          <a:cs typeface="Calibri" panose="020F0502020204030204" pitchFamily="34" charset="0"/>
                        </a:rPr>
                        <a:t>7</a:t>
                      </a:r>
                      <a:r>
                        <a:rPr lang="en-US" sz="900" dirty="0">
                          <a:solidFill>
                            <a:srgbClr val="002557"/>
                          </a:solidFill>
                          <a:effectLst/>
                          <a:latin typeface="+mn-lt"/>
                          <a:ea typeface="Calibri" panose="020F0502020204030204" pitchFamily="34" charset="0"/>
                          <a:cs typeface="Calibri" panose="020F0502020204030204" pitchFamily="34" charset="0"/>
                        </a:rPr>
                        <a:t> (</a:t>
                      </a:r>
                      <a:r>
                        <a:rPr lang="en-US" sz="900" dirty="0">
                          <a:solidFill>
                            <a:srgbClr val="002557"/>
                          </a:solidFill>
                          <a:effectLst/>
                          <a:latin typeface="+mn-lt"/>
                          <a:ea typeface="Times New Roman" panose="02020603050405020304" pitchFamily="18" charset="0"/>
                          <a:cs typeface="Calibri" panose="020F0502020204030204" pitchFamily="34" charset="0"/>
                        </a:rPr>
                        <a:t>3</a:t>
                      </a:r>
                      <a:r>
                        <a:rPr lang="en-US" sz="900" dirty="0">
                          <a:solidFill>
                            <a:srgbClr val="002557"/>
                          </a:solidFill>
                          <a:effectLst/>
                          <a:latin typeface="+mn-lt"/>
                          <a:ea typeface="Calibri" panose="020F0502020204030204" pitchFamily="34" charset="0"/>
                          <a:cs typeface="Calibri" panose="020F0502020204030204" pitchFamily="34" charset="0"/>
                        </a:rPr>
                        <a:t>)</a:t>
                      </a:r>
                      <a:endParaRPr lang="en-US" sz="900" dirty="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066077340"/>
                  </a:ext>
                </a:extLst>
              </a:tr>
              <a:tr h="140014">
                <a:tc v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dirty="0">
                          <a:solidFill>
                            <a:srgbClr val="002557"/>
                          </a:solidFill>
                          <a:latin typeface="+mn-lt"/>
                          <a:cs typeface="Arial" panose="020B0604020202020204" pitchFamily="34" charset="0"/>
                        </a:rPr>
                        <a:t>Vomiting</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50 (19)</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&lt;1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30 (12)</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4</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2</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734248921"/>
                  </a:ext>
                </a:extLst>
              </a:tr>
              <a:tr h="140014">
                <a:tc vMerge="1">
                  <a:txBody>
                    <a:bodyPr/>
                    <a:lstStyle/>
                    <a:p>
                      <a:endParaRPr 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dirty="0">
                          <a:solidFill>
                            <a:srgbClr val="002557"/>
                          </a:solidFill>
                          <a:latin typeface="+mn-lt"/>
                          <a:cs typeface="Arial" panose="020B0604020202020204" pitchFamily="34" charset="0"/>
                        </a:rPr>
                        <a:t>Constipation</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49 (18)</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a:rPr>
                        <a:t>0</a:t>
                      </a: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36 (14)</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a:rPr>
                        <a:t>0</a:t>
                      </a: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330422391"/>
                  </a:ext>
                </a:extLst>
              </a:tr>
              <a:tr h="140014">
                <a:tc vMerge="1">
                  <a:txBody>
                    <a:bodyPr/>
                    <a:lstStyle/>
                    <a:p>
                      <a:pPr marL="0" marR="0" lvl="0" indent="0" algn="l" defTabSz="914400" rtl="0" eaLnBrk="1" fontAlgn="t" latinLnBrk="0" hangingPunct="1">
                        <a:lnSpc>
                          <a:spcPct val="90000"/>
                        </a:lnSpc>
                        <a:spcBef>
                          <a:spcPts val="0"/>
                        </a:spcBef>
                        <a:spcAft>
                          <a:spcPts val="300"/>
                        </a:spcAft>
                        <a:buClrTx/>
                        <a:buSzTx/>
                        <a:buFontTx/>
                        <a:buNone/>
                        <a:tabLst/>
                        <a:defRPr/>
                      </a:pPr>
                      <a:endParaRPr lang="en-US" sz="1400" b="1" i="0" u="none" strike="noStrike">
                        <a:solidFill>
                          <a:schemeClr val="tx1"/>
                        </a:solidFill>
                        <a:effectLst/>
                        <a:latin typeface="Arial" panose="020B0604020202020204" pitchFamily="34" charset="0"/>
                        <a:cs typeface="Arial" panose="020B0604020202020204" pitchFamily="34" charset="0"/>
                      </a:endParaRPr>
                    </a:p>
                  </a:txBody>
                  <a:tcPr marL="60960" marR="121920" marT="60960" marB="60960" anchor="ctr">
                    <a:solidFill>
                      <a:srgbClr val="E7F3F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dirty="0">
                          <a:solidFill>
                            <a:srgbClr val="002557"/>
                          </a:solidFill>
                          <a:latin typeface="+mn-lt"/>
                          <a:cs typeface="Arial" panose="020B0604020202020204" pitchFamily="34" charset="0"/>
                        </a:rPr>
                        <a:t>Abdominal pain</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34 (13)</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17 (7)</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a:rPr>
                        <a:t>0</a:t>
                      </a: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noFill/>
                  </a:tcPr>
                </a:tc>
                <a:extLst>
                  <a:ext uri="{0D108BD9-81ED-4DB2-BD59-A6C34878D82A}">
                    <a16:rowId xmlns:a16="http://schemas.microsoft.com/office/drawing/2014/main" val="2215335986"/>
                  </a:ext>
                </a:extLst>
              </a:tr>
              <a:tr h="140014">
                <a:tc rowSpan="5">
                  <a:txBody>
                    <a:bodyPr/>
                    <a:lstStyle/>
                    <a:p>
                      <a:pPr marL="0" marR="0" lvl="0" indent="0" algn="l" defTabSz="914400" rtl="0" eaLnBrk="1" fontAlgn="t" latinLnBrk="0" hangingPunct="1">
                        <a:lnSpc>
                          <a:spcPct val="90000"/>
                        </a:lnSpc>
                        <a:spcBef>
                          <a:spcPts val="0"/>
                        </a:spcBef>
                        <a:spcAft>
                          <a:spcPts val="300"/>
                        </a:spcAft>
                        <a:buClrTx/>
                        <a:buSzTx/>
                        <a:buFontTx/>
                        <a:buNone/>
                        <a:tabLst/>
                        <a:defRPr/>
                      </a:pPr>
                      <a:r>
                        <a:rPr kumimoji="0" lang="en-US" sz="900" b="1" i="0" u="none" strike="noStrike" kern="1200" cap="none" spc="0" normalizeH="0" baseline="0" noProof="0" dirty="0">
                          <a:ln>
                            <a:noFill/>
                          </a:ln>
                          <a:solidFill>
                            <a:srgbClr val="002557"/>
                          </a:solidFill>
                          <a:effectLst/>
                          <a:uLnTx/>
                          <a:uFillTx/>
                          <a:latin typeface="+mn-lt"/>
                          <a:ea typeface="+mn-ea"/>
                          <a:cs typeface="Arial" panose="020B0604020202020204" pitchFamily="34" charset="0"/>
                        </a:rPr>
                        <a:t>Other</a:t>
                      </a:r>
                      <a:endParaRPr kumimoji="0" lang="en-US" sz="900" b="1" i="0" u="none" strike="sngStrike" kern="1200" cap="none" spc="0" normalizeH="0" baseline="10000" noProof="0" dirty="0">
                        <a:ln>
                          <a:noFill/>
                        </a:ln>
                        <a:solidFill>
                          <a:srgbClr val="002557"/>
                        </a:solidFill>
                        <a:effectLst/>
                        <a:uLnTx/>
                        <a:uFillTx/>
                        <a:latin typeface="+mn-lt"/>
                        <a:ea typeface="+mn-ea"/>
                        <a:cs typeface="Arial" panose="020B0604020202020204" pitchFamily="34" charset="0"/>
                      </a:endParaRPr>
                    </a:p>
                  </a:txBody>
                  <a:tcPr marL="4572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900" b="0" dirty="0">
                          <a:solidFill>
                            <a:srgbClr val="002557"/>
                          </a:solidFill>
                          <a:latin typeface="+mn-lt"/>
                          <a:cs typeface="Arial" panose="020B0604020202020204" pitchFamily="34" charset="0"/>
                        </a:rPr>
                        <a:t>Alopecia</a:t>
                      </a: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123 (46)</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a:rPr>
                        <a:t>0</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41 (16</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a:rPr>
                        <a:t>0</a:t>
                      </a: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051020070"/>
                  </a:ext>
                </a:extLst>
              </a:tr>
              <a:tr h="140014">
                <a:tc vMerge="1">
                  <a:txBody>
                    <a:bodyPr/>
                    <a:lstStyle/>
                    <a:p>
                      <a:pPr marL="0" marR="0" lvl="0" indent="0" algn="l" defTabSz="914400" rtl="0" eaLnBrk="1" fontAlgn="t" latinLnBrk="0" hangingPunct="1">
                        <a:lnSpc>
                          <a:spcPct val="90000"/>
                        </a:lnSpc>
                        <a:spcBef>
                          <a:spcPts val="0"/>
                        </a:spcBef>
                        <a:spcAft>
                          <a:spcPts val="300"/>
                        </a:spcAft>
                        <a:buClrTx/>
                        <a:buSzTx/>
                        <a:buFontTx/>
                        <a:buNone/>
                        <a:tabLst/>
                        <a:defRPr/>
                      </a:pPr>
                      <a:r>
                        <a:rPr kumimoji="0" lang="en-US" sz="1200" b="1" i="0" u="none" strike="noStrike" kern="1200" cap="none" spc="0" normalizeH="0" baseline="0" noProof="0">
                          <a:ln>
                            <a:noFill/>
                          </a:ln>
                          <a:solidFill>
                            <a:srgbClr val="15233F"/>
                          </a:solidFill>
                          <a:effectLst/>
                          <a:uLnTx/>
                          <a:uFillTx/>
                          <a:latin typeface="Arial" panose="020B0604020202020204" pitchFamily="34" charset="0"/>
                          <a:ea typeface="+mn-ea"/>
                          <a:cs typeface="Arial" panose="020B0604020202020204" pitchFamily="34" charset="0"/>
                        </a:rPr>
                        <a:t>Other</a:t>
                      </a:r>
                      <a:endParaRPr kumimoji="0" lang="en-US" sz="1200" b="1" i="0" u="none" strike="sngStrike" kern="1200" cap="none" spc="0" normalizeH="0" baseline="10000" noProof="0">
                        <a:ln>
                          <a:noFill/>
                        </a:ln>
                        <a:solidFill>
                          <a:srgbClr val="15233F"/>
                        </a:solidFill>
                        <a:effectLst/>
                        <a:uLnTx/>
                        <a:uFillTx/>
                        <a:latin typeface="Arial" panose="020B0604020202020204" pitchFamily="34" charset="0"/>
                        <a:ea typeface="+mn-ea"/>
                        <a:cs typeface="Arial" panose="020B0604020202020204" pitchFamily="34" charset="0"/>
                      </a:endParaRPr>
                    </a:p>
                  </a:txBody>
                  <a:tcPr marL="60960" marR="121920" marT="60960" marB="60960" anchor="ctr">
                    <a:lnL w="12700" cmpd="sng">
                      <a:solidFill>
                        <a:srgbClr val="FFFFFF"/>
                      </a:solidFill>
                    </a:lnL>
                    <a:lnR w="12700" cmpd="sng">
                      <a:solidFill>
                        <a:srgbClr val="FFFFFF"/>
                      </a:solidFill>
                    </a:lnR>
                    <a:lnT w="12700" cmpd="sng">
                      <a:solidFill>
                        <a:srgbClr val="FFFFFF"/>
                      </a:solidFill>
                    </a:lnT>
                    <a:lnB w="12700" cap="flat" cmpd="sng" algn="ctr">
                      <a:solidFill>
                        <a:srgbClr val="26226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algn="l"/>
                      <a:r>
                        <a:rPr lang="en-US" sz="900" b="0" dirty="0">
                          <a:solidFill>
                            <a:srgbClr val="002557"/>
                          </a:solidFill>
                          <a:latin typeface="+mn-lt"/>
                          <a:cs typeface="Arial" panose="020B0604020202020204" pitchFamily="34" charset="0"/>
                        </a:rPr>
                        <a:t>Fatigue</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100 (37)</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15</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6</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73 (29)</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6</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2</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1118530078"/>
                  </a:ext>
                </a:extLst>
              </a:tr>
              <a:tr h="140014">
                <a:tc vMerge="1">
                  <a:txBody>
                    <a:bodyPr/>
                    <a:lstStyle/>
                    <a:p>
                      <a:pPr marL="0" marR="0" indent="0" algn="l" defTabSz="914400" rtl="0" eaLnBrk="1" fontAlgn="t" latinLnBrk="0" hangingPunct="1">
                        <a:lnSpc>
                          <a:spcPct val="90000"/>
                        </a:lnSpc>
                        <a:spcBef>
                          <a:spcPts val="0"/>
                        </a:spcBef>
                        <a:spcAft>
                          <a:spcPts val="300"/>
                        </a:spcAft>
                        <a:buClrTx/>
                        <a:buSzTx/>
                        <a:buFontTx/>
                        <a:buNone/>
                        <a:tabLst/>
                        <a:defRPr/>
                      </a:pPr>
                      <a:endParaRPr lang="en-US" sz="1400" b="0" i="0" u="none" strike="noStrike" baseline="5000">
                        <a:solidFill>
                          <a:schemeClr val="tx1"/>
                        </a:solidFill>
                        <a:effectLst/>
                        <a:latin typeface="Arial" panose="020B0604020202020204" pitchFamily="34" charset="0"/>
                        <a:cs typeface="Arial" panose="020B0604020202020204" pitchFamily="34" charset="0"/>
                      </a:endParaRPr>
                    </a:p>
                  </a:txBody>
                  <a:tcPr marL="60960" marR="121920" marT="60960" marB="60960" anchor="ctr">
                    <a:lnB w="12700" cap="flat" cmpd="sng" algn="ctr">
                      <a:solidFill>
                        <a:schemeClr val="tx1"/>
                      </a:solidFill>
                      <a:prstDash val="solid"/>
                      <a:round/>
                      <a:headEnd type="none" w="med" len="med"/>
                      <a:tailEnd type="none" w="med" len="med"/>
                    </a:lnB>
                    <a:solidFill>
                      <a:schemeClr val="bg1"/>
                    </a:solidFill>
                  </a:tcPr>
                </a:tc>
                <a:tc>
                  <a:txBody>
                    <a:bodyPr/>
                    <a:lstStyle/>
                    <a:p>
                      <a:pPr algn="l"/>
                      <a:r>
                        <a:rPr lang="en-US" sz="900" b="0" dirty="0">
                          <a:solidFill>
                            <a:srgbClr val="002557"/>
                          </a:solidFill>
                          <a:latin typeface="+mn-lt"/>
                          <a:cs typeface="Arial" panose="020B0604020202020204" pitchFamily="34" charset="0"/>
                        </a:rPr>
                        <a:t>Asthenia</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53 (20)</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5</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2</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37 (15)</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972704182"/>
                  </a:ext>
                </a:extLst>
              </a:tr>
              <a:tr h="140014">
                <a:tc vMerge="1">
                  <a:txBody>
                    <a:bodyPr/>
                    <a:lstStyle/>
                    <a:p>
                      <a:pPr marL="0" marR="0" lvl="0" indent="0" algn="l" defTabSz="914400" rtl="0" eaLnBrk="1" fontAlgn="t" latinLnBrk="0" hangingPunct="1">
                        <a:lnSpc>
                          <a:spcPct val="90000"/>
                        </a:lnSpc>
                        <a:spcBef>
                          <a:spcPts val="0"/>
                        </a:spcBef>
                        <a:spcAft>
                          <a:spcPts val="300"/>
                        </a:spcAft>
                        <a:buClrTx/>
                        <a:buSzTx/>
                        <a:buFontTx/>
                        <a:buNone/>
                        <a:tabLst/>
                        <a:defRPr/>
                      </a:pPr>
                      <a:endParaRPr kumimoji="0" lang="en-US" sz="1400" b="1" i="0" u="none" strike="sngStrike" kern="1200" cap="none" spc="0" normalizeH="0" baseline="10000" noProof="0">
                        <a:ln>
                          <a:noFill/>
                        </a:ln>
                        <a:solidFill>
                          <a:srgbClr val="FF0000"/>
                        </a:solidFill>
                        <a:effectLst/>
                        <a:uLnTx/>
                        <a:uFillTx/>
                        <a:latin typeface="Arial" panose="020B0604020202020204" pitchFamily="34" charset="0"/>
                        <a:ea typeface="+mn-ea"/>
                        <a:cs typeface="Arial" panose="020B0604020202020204" pitchFamily="34" charset="0"/>
                      </a:endParaRPr>
                    </a:p>
                  </a:txBody>
                  <a:tcPr marL="60960" marR="121920" marT="60960" marB="60960" anchor="ctr">
                    <a:lnB w="12700" cap="flat" cmpd="sng" algn="ctr">
                      <a:solidFill>
                        <a:schemeClr val="tx1"/>
                      </a:solidFill>
                      <a:prstDash val="solid"/>
                      <a:round/>
                      <a:headEnd type="none" w="med" len="med"/>
                      <a:tailEnd type="none" w="med" len="med"/>
                    </a:lnB>
                    <a:solidFill>
                      <a:schemeClr val="bg1"/>
                    </a:solidFill>
                  </a:tcPr>
                </a:tc>
                <a:tc>
                  <a:txBody>
                    <a:bodyPr/>
                    <a:lstStyle/>
                    <a:p>
                      <a:pPr algn="l"/>
                      <a:r>
                        <a:rPr lang="en-US" sz="900" b="0" dirty="0">
                          <a:solidFill>
                            <a:srgbClr val="002557"/>
                          </a:solidFill>
                          <a:latin typeface="+mn-lt"/>
                          <a:cs typeface="Arial" panose="020B0604020202020204" pitchFamily="34" charset="0"/>
                        </a:rPr>
                        <a:t>Decreased appetite</a:t>
                      </a:r>
                    </a:p>
                  </a:txBody>
                  <a:tcPr marL="0" marR="0" marT="0" marB="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41 (15)</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 </a:t>
                      </a:r>
                      <a:r>
                        <a:rPr lang="en-US" sz="900">
                          <a:solidFill>
                            <a:srgbClr val="002557"/>
                          </a:solidFill>
                          <a:effectLst/>
                          <a:latin typeface="+mn-lt"/>
                          <a:ea typeface="Calibri" panose="020F0502020204030204" pitchFamily="34" charset="0"/>
                          <a:cs typeface="Calibri" panose="020F0502020204030204" pitchFamily="34" charset="0"/>
                        </a:rPr>
                        <a:t>(</a:t>
                      </a:r>
                      <a:r>
                        <a:rPr lang="en-US" sz="900">
                          <a:solidFill>
                            <a:srgbClr val="002557"/>
                          </a:solidFill>
                          <a:effectLst/>
                          <a:latin typeface="+mn-lt"/>
                          <a:ea typeface="Times New Roman" panose="02020603050405020304" pitchFamily="18" charset="0"/>
                          <a:cs typeface="Calibri" panose="020F0502020204030204" pitchFamily="34" charset="0"/>
                        </a:rPr>
                        <a:t>&lt;1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mpd="sng">
                      <a:solidFill>
                        <a:srgbClr val="FFFFFF"/>
                      </a:solidFill>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34 (14)</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&lt;1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046474029"/>
                  </a:ext>
                </a:extLst>
              </a:tr>
              <a:tr h="140014">
                <a:tc vMerge="1">
                  <a:txBody>
                    <a:bodyPr/>
                    <a:lstStyle/>
                    <a:p>
                      <a:pPr marL="0" marR="0" lvl="0" indent="0" algn="l" defTabSz="914400" rtl="0" eaLnBrk="1" fontAlgn="t" latinLnBrk="0" hangingPunct="1">
                        <a:lnSpc>
                          <a:spcPct val="90000"/>
                        </a:lnSpc>
                        <a:spcBef>
                          <a:spcPts val="0"/>
                        </a:spcBef>
                        <a:spcAft>
                          <a:spcPts val="300"/>
                        </a:spcAft>
                        <a:buClrTx/>
                        <a:buSzTx/>
                        <a:buFontTx/>
                        <a:buNone/>
                        <a:tabLst/>
                        <a:defRPr/>
                      </a:pPr>
                      <a:endParaRPr kumimoji="0" lang="en-US" sz="1200" b="1" i="0" u="none" strike="sngStrike" kern="1200" cap="none" spc="0" normalizeH="0" baseline="10000" noProof="0">
                        <a:ln>
                          <a:noFill/>
                        </a:ln>
                        <a:solidFill>
                          <a:srgbClr val="15233F"/>
                        </a:solidFill>
                        <a:effectLst/>
                        <a:uLnTx/>
                        <a:uFillTx/>
                        <a:latin typeface="Arial" panose="020B0604020202020204" pitchFamily="34" charset="0"/>
                        <a:ea typeface="+mn-ea"/>
                        <a:cs typeface="Arial" panose="020B0604020202020204" pitchFamily="34" charset="0"/>
                      </a:endParaRPr>
                    </a:p>
                  </a:txBody>
                  <a:tcPr marL="60960" marR="121920" marT="60960" marB="60960" anchor="ctr">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algn="l"/>
                      <a:r>
                        <a:rPr lang="en-US" sz="900" b="0" dirty="0" err="1">
                          <a:solidFill>
                            <a:srgbClr val="002557"/>
                          </a:solidFill>
                          <a:latin typeface="+mn-lt"/>
                          <a:cs typeface="Arial"/>
                        </a:rPr>
                        <a:t>Neuropathy</a:t>
                      </a:r>
                      <a:r>
                        <a:rPr lang="en-US" sz="900" b="0" baseline="30000" dirty="0" err="1">
                          <a:solidFill>
                            <a:srgbClr val="002557"/>
                          </a:solidFill>
                          <a:latin typeface="+mn-lt"/>
                          <a:cs typeface="Arial"/>
                        </a:rPr>
                        <a:t>f</a:t>
                      </a:r>
                      <a:endParaRPr lang="en-US" sz="900" b="0" baseline="30000" dirty="0">
                        <a:solidFill>
                          <a:srgbClr val="002557"/>
                        </a:solidFill>
                        <a:latin typeface="+mn-lt"/>
                        <a:cs typeface="Arial"/>
                      </a:endParaRPr>
                    </a:p>
                  </a:txBody>
                  <a:tcPr marL="0" marR="0" marT="0"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23 (9)</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a:t>
                      </a:r>
                      <a:r>
                        <a:rPr lang="en-US" sz="900">
                          <a:solidFill>
                            <a:srgbClr val="002557"/>
                          </a:solidFill>
                          <a:effectLst/>
                          <a:latin typeface="+mn-lt"/>
                          <a:ea typeface="Calibri" panose="020F0502020204030204" pitchFamily="34" charset="0"/>
                          <a:cs typeface="Calibri" panose="020F0502020204030204" pitchFamily="34" charset="0"/>
                        </a:rPr>
                        <a:t> (</a:t>
                      </a:r>
                      <a:r>
                        <a:rPr lang="en-US" sz="900">
                          <a:solidFill>
                            <a:srgbClr val="002557"/>
                          </a:solidFill>
                          <a:effectLst/>
                          <a:latin typeface="+mn-lt"/>
                          <a:ea typeface="Times New Roman" panose="02020603050405020304" pitchFamily="18" charset="0"/>
                          <a:cs typeface="Calibri" panose="020F0502020204030204" pitchFamily="34" charset="0"/>
                        </a:rPr>
                        <a:t>1</a:t>
                      </a:r>
                      <a:r>
                        <a:rPr lang="en-US" sz="900">
                          <a:solidFill>
                            <a:srgbClr val="002557"/>
                          </a:solidFill>
                          <a:effectLst/>
                          <a:latin typeface="+mn-lt"/>
                          <a:ea typeface="Calibri" panose="020F0502020204030204" pitchFamily="34" charset="0"/>
                          <a:cs typeface="Calibri" panose="020F0502020204030204" pitchFamily="34" charset="0"/>
                        </a:rPr>
                        <a:t>)</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a:solidFill>
                            <a:srgbClr val="002557"/>
                          </a:solidFill>
                          <a:effectLst/>
                          <a:latin typeface="+mn-lt"/>
                          <a:ea typeface="Times New Roman" panose="02020603050405020304" pitchFamily="18" charset="0"/>
                          <a:cs typeface="Calibri" panose="020F0502020204030204" pitchFamily="34" charset="0"/>
                        </a:rPr>
                        <a:t>38 (15)</a:t>
                      </a:r>
                      <a:endParaRPr lang="en-US" sz="90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dirty="0">
                          <a:solidFill>
                            <a:srgbClr val="002557"/>
                          </a:solidFill>
                          <a:effectLst/>
                          <a:latin typeface="+mn-lt"/>
                          <a:ea typeface="Times New Roman" panose="02020603050405020304" pitchFamily="18" charset="0"/>
                          <a:cs typeface="Calibri" panose="020F0502020204030204" pitchFamily="34" charset="0"/>
                        </a:rPr>
                        <a:t>6</a:t>
                      </a:r>
                      <a:r>
                        <a:rPr lang="en-US" sz="900" dirty="0">
                          <a:solidFill>
                            <a:srgbClr val="002557"/>
                          </a:solidFill>
                          <a:effectLst/>
                          <a:latin typeface="+mn-lt"/>
                          <a:ea typeface="Calibri" panose="020F0502020204030204" pitchFamily="34" charset="0"/>
                          <a:cs typeface="Calibri" panose="020F0502020204030204" pitchFamily="34" charset="0"/>
                        </a:rPr>
                        <a:t> (</a:t>
                      </a:r>
                      <a:r>
                        <a:rPr lang="en-US" sz="900" dirty="0">
                          <a:solidFill>
                            <a:srgbClr val="002557"/>
                          </a:solidFill>
                          <a:effectLst/>
                          <a:latin typeface="+mn-lt"/>
                          <a:ea typeface="Times New Roman" panose="02020603050405020304" pitchFamily="18" charset="0"/>
                          <a:cs typeface="Calibri" panose="020F0502020204030204" pitchFamily="34" charset="0"/>
                        </a:rPr>
                        <a:t>2</a:t>
                      </a:r>
                      <a:r>
                        <a:rPr lang="en-US" sz="900" dirty="0">
                          <a:solidFill>
                            <a:srgbClr val="002557"/>
                          </a:solidFill>
                          <a:effectLst/>
                          <a:latin typeface="+mn-lt"/>
                          <a:ea typeface="Calibri" panose="020F0502020204030204" pitchFamily="34" charset="0"/>
                          <a:cs typeface="Calibri" panose="020F0502020204030204" pitchFamily="34" charset="0"/>
                        </a:rPr>
                        <a:t>)</a:t>
                      </a:r>
                      <a:endParaRPr lang="en-US" sz="900" dirty="0">
                        <a:solidFill>
                          <a:srgbClr val="002557"/>
                        </a:solidFill>
                        <a:effectLst/>
                        <a:latin typeface="+mn-lt"/>
                        <a:ea typeface="Times New Roman" panose="02020603050405020304" pitchFamily="18" charset="0"/>
                        <a:cs typeface="Times New Roman" panose="02020603050405020304" pitchFamily="18" charset="0"/>
                      </a:endParaRPr>
                    </a:p>
                  </a:txBody>
                  <a:tcPr marL="0" marR="0" marT="0" marB="0">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mpd="sng">
                      <a:solidFill>
                        <a:srgbClr val="FFFFFF"/>
                      </a:solid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3267291007"/>
                  </a:ext>
                </a:extLst>
              </a:tr>
            </a:tbl>
          </a:graphicData>
        </a:graphic>
      </p:graphicFrame>
      <p:sp>
        <p:nvSpPr>
          <p:cNvPr id="11" name="Content Placeholder 3">
            <a:extLst>
              <a:ext uri="{FF2B5EF4-FFF2-40B4-BE49-F238E27FC236}">
                <a16:creationId xmlns:a16="http://schemas.microsoft.com/office/drawing/2014/main" id="{AA52D068-7F6A-4A2F-8F85-2ACD183291D0}"/>
              </a:ext>
            </a:extLst>
          </p:cNvPr>
          <p:cNvSpPr txBox="1">
            <a:spLocks/>
          </p:cNvSpPr>
          <p:nvPr/>
        </p:nvSpPr>
        <p:spPr>
          <a:xfrm>
            <a:off x="480060" y="4074318"/>
            <a:ext cx="8229600" cy="588397"/>
          </a:xfrm>
          <a:prstGeom prst="rect">
            <a:avLst/>
          </a:prstGeom>
        </p:spPr>
        <p:txBody>
          <a:bodyPr vert="horz" lIns="68580" tIns="34290" rIns="68580" bIns="34290" rtlCol="0" anchor="b">
            <a:noAutofit/>
          </a:bodyPr>
          <a:lstStyle>
            <a:lvl1pPr marL="342900" indent="-342900" algn="l" defTabSz="914400" rtl="0" eaLnBrk="1" latinLnBrk="0" hangingPunct="1">
              <a:lnSpc>
                <a:spcPct val="100000"/>
              </a:lnSpc>
              <a:spcBef>
                <a:spcPts val="1000"/>
              </a:spcBef>
              <a:buClr>
                <a:srgbClr val="0076A9"/>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76A9"/>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76A9"/>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76A9"/>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fontAlgn="auto">
              <a:spcBef>
                <a:spcPts val="0"/>
              </a:spcBef>
              <a:spcAft>
                <a:spcPts val="0"/>
              </a:spcAft>
              <a:buNone/>
              <a:defRPr/>
            </a:pPr>
            <a:r>
              <a:rPr lang="en-US" sz="600" dirty="0">
                <a:latin typeface="Arial"/>
                <a:cs typeface="Arial"/>
              </a:rPr>
              <a:t>Assessed in the safety population of patients who received ≥1 dose of study treatment. Patients may report more than one event per preferred term. </a:t>
            </a:r>
            <a:br>
              <a:rPr lang="en-US" sz="600" dirty="0"/>
            </a:br>
            <a:r>
              <a:rPr lang="en-US" sz="600" baseline="30000" err="1">
                <a:latin typeface="Arial"/>
                <a:cs typeface="Arial"/>
              </a:rPr>
              <a:t>a</a:t>
            </a:r>
            <a:r>
              <a:rPr lang="en-US" sz="600" err="1">
                <a:latin typeface="Arial"/>
                <a:cs typeface="Arial"/>
              </a:rPr>
              <a:t>Key</a:t>
            </a:r>
            <a:r>
              <a:rPr lang="en-US" sz="600" dirty="0">
                <a:latin typeface="Arial"/>
                <a:cs typeface="Arial"/>
              </a:rPr>
              <a:t> All Grade and Grade ≥3 TRAEs defined as those occurring in ≥10% and ≥5% of patients in one arm, respectively. </a:t>
            </a:r>
            <a:r>
              <a:rPr lang="en-US" sz="600" baseline="30000" err="1">
                <a:latin typeface="Arial"/>
                <a:cs typeface="Arial"/>
              </a:rPr>
              <a:t>b</a:t>
            </a:r>
            <a:r>
              <a:rPr lang="en-US" sz="600" err="1">
                <a:latin typeface="Arial"/>
                <a:cs typeface="Arial"/>
              </a:rPr>
              <a:t>Combined</a:t>
            </a:r>
            <a:r>
              <a:rPr lang="en-US" sz="600" dirty="0">
                <a:latin typeface="Arial"/>
                <a:cs typeface="Arial"/>
              </a:rPr>
              <a:t> preferred terms of ‘neutropenia’ and ‘neutrophil count decreased.’ </a:t>
            </a:r>
            <a:r>
              <a:rPr lang="en-US" sz="600" baseline="30000" err="1">
                <a:latin typeface="Arial"/>
                <a:cs typeface="Arial"/>
              </a:rPr>
              <a:t>c</a:t>
            </a:r>
            <a:r>
              <a:rPr lang="en-US" sz="600" err="1">
                <a:latin typeface="Arial"/>
                <a:cs typeface="Arial"/>
              </a:rPr>
              <a:t>Combined</a:t>
            </a:r>
            <a:r>
              <a:rPr lang="en-US" sz="600" dirty="0">
                <a:latin typeface="Arial"/>
                <a:cs typeface="Arial"/>
              </a:rPr>
              <a:t> preferred terms of ‘anemia,’ ‘hemoglobin decreased,’ and ‘red blood cell count decreased.’ </a:t>
            </a:r>
            <a:r>
              <a:rPr lang="en-US" sz="600" baseline="30000" err="1">
                <a:latin typeface="Arial"/>
                <a:cs typeface="Arial"/>
              </a:rPr>
              <a:t>d</a:t>
            </a:r>
            <a:r>
              <a:rPr lang="en-US" sz="600" err="1">
                <a:latin typeface="Arial"/>
                <a:cs typeface="Arial"/>
              </a:rPr>
              <a:t>Combined</a:t>
            </a:r>
            <a:r>
              <a:rPr lang="en-US" sz="600" dirty="0">
                <a:latin typeface="Arial"/>
                <a:cs typeface="Arial"/>
              </a:rPr>
              <a:t> preferred terms of ‘leukopenia’ and ‘white blood cell count decreased.’ </a:t>
            </a:r>
            <a:r>
              <a:rPr lang="en-US" sz="600" baseline="30000" err="1">
                <a:latin typeface="Arial"/>
                <a:cs typeface="Arial"/>
              </a:rPr>
              <a:t>e</a:t>
            </a:r>
            <a:r>
              <a:rPr lang="en-US" sz="600" err="1">
                <a:latin typeface="Arial"/>
                <a:cs typeface="Arial"/>
              </a:rPr>
              <a:t>Combined</a:t>
            </a:r>
            <a:r>
              <a:rPr lang="en-US" sz="600" dirty="0">
                <a:latin typeface="Arial"/>
                <a:cs typeface="Arial"/>
              </a:rPr>
              <a:t> preferred terms of ‘lymphopenia’ and ‘lymphocyte count decreased’. </a:t>
            </a:r>
            <a:br>
              <a:rPr lang="en-US" sz="600" dirty="0"/>
            </a:br>
            <a:r>
              <a:rPr lang="en-US" sz="600" baseline="30000">
                <a:latin typeface="Arial"/>
                <a:cs typeface="Arial"/>
              </a:rPr>
              <a:t>f</a:t>
            </a:r>
            <a:r>
              <a:rPr lang="en-US" sz="600">
                <a:latin typeface="Arial"/>
                <a:cs typeface="Arial"/>
              </a:rPr>
              <a:t>Combined preferred terms of ‘gait disturbance’, ‘hypoesthesia’, ‘muscular weakness’, ‘neuropathy peripheral’, ‘paraesthesia’, and ‘peripheral sensory neuropathy’; </a:t>
            </a:r>
            <a:endParaRPr lang="en-US" sz="1800"/>
          </a:p>
          <a:p>
            <a:pPr marL="0" indent="0" defTabSz="685800" fontAlgn="auto">
              <a:spcBef>
                <a:spcPts val="0"/>
              </a:spcBef>
              <a:spcAft>
                <a:spcPts val="0"/>
              </a:spcAft>
              <a:buNone/>
              <a:defRPr/>
            </a:pPr>
            <a:r>
              <a:rPr lang="en-US" sz="600">
                <a:latin typeface="Arial"/>
                <a:cs typeface="Arial"/>
              </a:rPr>
              <a:t>SG, sacituzumab govitecan; TPC, treatment of physician’s choice; TRAE, treatment-related adverse event.</a:t>
            </a:r>
            <a:endParaRPr lang="en-US" sz="1800"/>
          </a:p>
        </p:txBody>
      </p:sp>
      <p:sp>
        <p:nvSpPr>
          <p:cNvPr id="8" name="TextBox 7">
            <a:extLst>
              <a:ext uri="{FF2B5EF4-FFF2-40B4-BE49-F238E27FC236}">
                <a16:creationId xmlns:a16="http://schemas.microsoft.com/office/drawing/2014/main" id="{5D9BAA1E-345D-A51E-EAB6-0310590B5275}"/>
              </a:ext>
            </a:extLst>
          </p:cNvPr>
          <p:cNvSpPr txBox="1"/>
          <p:nvPr/>
        </p:nvSpPr>
        <p:spPr>
          <a:xfrm>
            <a:off x="3050274" y="4719493"/>
            <a:ext cx="1152880" cy="230832"/>
          </a:xfrm>
          <a:prstGeom prst="rect">
            <a:avLst/>
          </a:prstGeom>
          <a:noFill/>
        </p:spPr>
        <p:txBody>
          <a:bodyPr wrap="none" rtlCol="0">
            <a:spAutoFit/>
          </a:bodyPr>
          <a:lstStyle/>
          <a:p>
            <a:pPr defTabSz="685800" fontAlgn="auto">
              <a:spcBef>
                <a:spcPts val="0"/>
              </a:spcBef>
              <a:spcAft>
                <a:spcPts val="0"/>
              </a:spcAft>
              <a:defRPr/>
            </a:pPr>
            <a:r>
              <a:rPr lang="en-US" sz="900" dirty="0">
                <a:solidFill>
                  <a:prstClr val="black"/>
                </a:solidFill>
                <a:latin typeface="Arial" panose="020B0604020202020204"/>
                <a:ea typeface="+mn-ea"/>
                <a:cs typeface="+mn-cs"/>
              </a:rPr>
              <a:t>Hope S. </a:t>
            </a:r>
            <a:r>
              <a:rPr lang="en-US" sz="900" dirty="0" err="1">
                <a:solidFill>
                  <a:prstClr val="black"/>
                </a:solidFill>
                <a:latin typeface="Arial" panose="020B0604020202020204"/>
                <a:ea typeface="+mn-ea"/>
                <a:cs typeface="+mn-cs"/>
              </a:rPr>
              <a:t>Rugo</a:t>
            </a:r>
            <a:r>
              <a:rPr lang="en-US" sz="900" dirty="0">
                <a:solidFill>
                  <a:prstClr val="black"/>
                </a:solidFill>
                <a:latin typeface="Arial" panose="020B0604020202020204"/>
                <a:ea typeface="+mn-ea"/>
                <a:cs typeface="+mn-cs"/>
              </a:rPr>
              <a:t>, MD</a:t>
            </a:r>
          </a:p>
        </p:txBody>
      </p:sp>
      <p:graphicFrame>
        <p:nvGraphicFramePr>
          <p:cNvPr id="5" name="Table 4">
            <a:extLst>
              <a:ext uri="{FF2B5EF4-FFF2-40B4-BE49-F238E27FC236}">
                <a16:creationId xmlns:a16="http://schemas.microsoft.com/office/drawing/2014/main" id="{05067F81-42D9-46F4-8270-747D41C2876D}"/>
              </a:ext>
            </a:extLst>
          </p:cNvPr>
          <p:cNvGraphicFramePr>
            <a:graphicFrameLocks noGrp="1"/>
          </p:cNvGraphicFramePr>
          <p:nvPr/>
        </p:nvGraphicFramePr>
        <p:xfrm>
          <a:off x="3830111" y="1976491"/>
          <a:ext cx="3839265" cy="136112"/>
        </p:xfrm>
        <a:graphic>
          <a:graphicData uri="http://schemas.openxmlformats.org/drawingml/2006/table">
            <a:tbl>
              <a:tblPr firstRow="1" bandRow="1"/>
              <a:tblGrid>
                <a:gridCol w="1244599">
                  <a:extLst>
                    <a:ext uri="{9D8B030D-6E8A-4147-A177-3AD203B41FA5}">
                      <a16:colId xmlns:a16="http://schemas.microsoft.com/office/drawing/2014/main" val="1885926386"/>
                    </a:ext>
                  </a:extLst>
                </a:gridCol>
                <a:gridCol w="646766">
                  <a:extLst>
                    <a:ext uri="{9D8B030D-6E8A-4147-A177-3AD203B41FA5}">
                      <a16:colId xmlns:a16="http://schemas.microsoft.com/office/drawing/2014/main" val="1402042224"/>
                    </a:ext>
                  </a:extLst>
                </a:gridCol>
                <a:gridCol w="1083012">
                  <a:extLst>
                    <a:ext uri="{9D8B030D-6E8A-4147-A177-3AD203B41FA5}">
                      <a16:colId xmlns:a16="http://schemas.microsoft.com/office/drawing/2014/main" val="3026781885"/>
                    </a:ext>
                  </a:extLst>
                </a:gridCol>
                <a:gridCol w="864889">
                  <a:extLst>
                    <a:ext uri="{9D8B030D-6E8A-4147-A177-3AD203B41FA5}">
                      <a16:colId xmlns:a16="http://schemas.microsoft.com/office/drawing/2014/main" val="3163629496"/>
                    </a:ext>
                  </a:extLst>
                </a:gridCol>
              </a:tblGrid>
              <a:tr h="136160">
                <a:tc>
                  <a:txBody>
                    <a:bodyPr/>
                    <a:lstStyle/>
                    <a:p>
                      <a:pPr marL="0" marR="0" algn="ctr">
                        <a:lnSpc>
                          <a:spcPct val="107000"/>
                        </a:lnSpc>
                        <a:spcBef>
                          <a:spcPts val="0"/>
                        </a:spcBef>
                        <a:spcAft>
                          <a:spcPts val="0"/>
                        </a:spcAft>
                      </a:pPr>
                      <a:r>
                        <a:rPr lang="en-US" sz="900" b="1" dirty="0">
                          <a:solidFill>
                            <a:srgbClr val="00B050"/>
                          </a:solidFill>
                          <a:effectLst/>
                          <a:latin typeface="+mn-lt"/>
                          <a:ea typeface="Times New Roman" panose="02020603050405020304" pitchFamily="18" charset="0"/>
                          <a:cs typeface="Calibri"/>
                        </a:rPr>
                        <a:t>14 (5)</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1" dirty="0">
                          <a:solidFill>
                            <a:srgbClr val="00B050"/>
                          </a:solidFill>
                          <a:effectLst/>
                          <a:latin typeface="+mn-lt"/>
                          <a:ea typeface="Times New Roman" panose="02020603050405020304" pitchFamily="18" charset="0"/>
                          <a:cs typeface="Calibri"/>
                        </a:rPr>
                        <a:t>14</a:t>
                      </a:r>
                      <a:r>
                        <a:rPr lang="en-US" sz="900" b="1" dirty="0">
                          <a:solidFill>
                            <a:srgbClr val="00B050"/>
                          </a:solidFill>
                          <a:effectLst/>
                          <a:latin typeface="+mn-lt"/>
                          <a:ea typeface="Calibri" panose="020F0502020204030204" pitchFamily="34" charset="0"/>
                          <a:cs typeface="Calibri"/>
                        </a:rPr>
                        <a:t> (</a:t>
                      </a:r>
                      <a:r>
                        <a:rPr lang="en-US" sz="900" b="1" dirty="0">
                          <a:solidFill>
                            <a:srgbClr val="00B050"/>
                          </a:solidFill>
                          <a:effectLst/>
                          <a:latin typeface="+mn-lt"/>
                          <a:ea typeface="Times New Roman" panose="02020603050405020304" pitchFamily="18" charset="0"/>
                          <a:cs typeface="Calibri"/>
                        </a:rPr>
                        <a:t>5</a:t>
                      </a:r>
                      <a:r>
                        <a:rPr lang="en-US" sz="900" b="1" dirty="0">
                          <a:solidFill>
                            <a:srgbClr val="00B050"/>
                          </a:solidFill>
                          <a:effectLst/>
                          <a:latin typeface="+mn-lt"/>
                          <a:ea typeface="Calibri" panose="020F0502020204030204" pitchFamily="34" charset="0"/>
                          <a:cs typeface="Calibri"/>
                        </a:rPr>
                        <a:t>)</a:t>
                      </a:r>
                      <a:endParaRPr lang="en-US" sz="900" b="1" dirty="0">
                        <a:solidFill>
                          <a:srgbClr val="00B050"/>
                        </a:solidFill>
                        <a:effectLst/>
                        <a:latin typeface="+mn-lt"/>
                        <a:ea typeface="Times New Roman" panose="02020603050405020304" pitchFamily="18" charset="0"/>
                        <a:cs typeface="Calibri"/>
                      </a:endParaRPr>
                    </a:p>
                  </a:txBody>
                  <a:tcPr marL="0" marR="0" marT="0" marB="0">
                    <a:lnL w="12700" cmpd="sng">
                      <a:solidFill>
                        <a:srgbClr val="FFFFFF"/>
                      </a:solidFill>
                    </a:lnL>
                    <a:lnR w="12700" cmpd="sng">
                      <a:solidFill>
                        <a:srgbClr val="FFFFFF"/>
                      </a:solidFill>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1" dirty="0">
                          <a:solidFill>
                            <a:srgbClr val="00B050"/>
                          </a:solidFill>
                          <a:effectLst/>
                          <a:latin typeface="+mn-lt"/>
                          <a:ea typeface="Times New Roman" panose="02020603050405020304" pitchFamily="18" charset="0"/>
                          <a:cs typeface="Calibri"/>
                        </a:rPr>
                        <a:t>11 (4)</a:t>
                      </a:r>
                    </a:p>
                  </a:txBody>
                  <a:tcPr marL="0" marR="0" marT="0" marB="0">
                    <a:lnL w="12700" cap="flat" cmpd="sng" algn="ctr">
                      <a:solidFill>
                        <a:srgbClr val="FFFFFF"/>
                      </a:solidFill>
                      <a:prstDash val="solid"/>
                      <a:round/>
                      <a:headEnd type="none" w="med" len="med"/>
                      <a:tailEnd type="none" w="med" len="med"/>
                    </a:lnL>
                    <a:lnR w="12700" cmpd="sng">
                      <a:solidFill>
                        <a:srgbClr val="FFFFFF"/>
                      </a:solidFill>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lnSpc>
                          <a:spcPct val="107000"/>
                        </a:lnSpc>
                        <a:spcBef>
                          <a:spcPts val="0"/>
                        </a:spcBef>
                        <a:spcAft>
                          <a:spcPts val="0"/>
                        </a:spcAft>
                      </a:pPr>
                      <a:r>
                        <a:rPr lang="en-US" sz="900" b="1" dirty="0">
                          <a:solidFill>
                            <a:srgbClr val="00B050"/>
                          </a:solidFill>
                          <a:effectLst/>
                          <a:latin typeface="+mn-lt"/>
                          <a:ea typeface="Times New Roman" panose="02020603050405020304" pitchFamily="18" charset="0"/>
                          <a:cs typeface="Calibri"/>
                        </a:rPr>
                        <a:t>11</a:t>
                      </a:r>
                      <a:r>
                        <a:rPr lang="en-US" sz="900" b="1" dirty="0">
                          <a:solidFill>
                            <a:srgbClr val="00B050"/>
                          </a:solidFill>
                          <a:effectLst/>
                          <a:latin typeface="+mn-lt"/>
                          <a:ea typeface="Calibri" panose="020F0502020204030204" pitchFamily="34" charset="0"/>
                          <a:cs typeface="Calibri"/>
                        </a:rPr>
                        <a:t> (</a:t>
                      </a:r>
                      <a:r>
                        <a:rPr lang="en-US" sz="900" b="1" dirty="0">
                          <a:solidFill>
                            <a:srgbClr val="00B050"/>
                          </a:solidFill>
                          <a:effectLst/>
                          <a:latin typeface="+mn-lt"/>
                          <a:ea typeface="Times New Roman" panose="02020603050405020304" pitchFamily="18" charset="0"/>
                          <a:cs typeface="Calibri"/>
                        </a:rPr>
                        <a:t>4</a:t>
                      </a:r>
                      <a:r>
                        <a:rPr lang="en-US" sz="900" b="1" dirty="0">
                          <a:solidFill>
                            <a:srgbClr val="00B050"/>
                          </a:solidFill>
                          <a:effectLst/>
                          <a:latin typeface="+mn-lt"/>
                          <a:ea typeface="Calibri" panose="020F0502020204030204" pitchFamily="34" charset="0"/>
                          <a:cs typeface="Calibri"/>
                        </a:rPr>
                        <a:t>)</a:t>
                      </a:r>
                      <a:endParaRPr lang="en-US" sz="900" b="1" dirty="0">
                        <a:solidFill>
                          <a:srgbClr val="00B050"/>
                        </a:solidFill>
                        <a:effectLst/>
                        <a:latin typeface="+mn-lt"/>
                        <a:ea typeface="Times New Roman" panose="02020603050405020304" pitchFamily="18" charset="0"/>
                        <a:cs typeface="Calibri"/>
                      </a:endParaRPr>
                    </a:p>
                  </a:txBody>
                  <a:tcPr marL="0" marR="0" marT="0" marB="0">
                    <a:lnL w="12700" cmpd="sng">
                      <a:solidFill>
                        <a:srgbClr val="FFFFFF"/>
                      </a:solidFill>
                    </a:lnL>
                    <a:lnR w="12700" cap="flat" cmpd="sng" algn="ctr">
                      <a:solidFill>
                        <a:srgbClr val="FFFFFF"/>
                      </a:solidFill>
                      <a:prstDash val="solid"/>
                      <a:round/>
                      <a:headEnd type="none" w="med" len="med"/>
                      <a:tailEnd type="none" w="med" len="med"/>
                    </a:lnR>
                    <a:lnT w="12700" cmpd="sng">
                      <a:solidFill>
                        <a:srgbClr val="FFFFFF"/>
                      </a:solidFill>
                    </a:lnT>
                    <a:lnB w="12700" cmpd="sng">
                      <a:solidFill>
                        <a:srgbClr val="FFFFFF"/>
                      </a:solidFill>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977107469"/>
                  </a:ext>
                </a:extLst>
              </a:tr>
            </a:tbl>
          </a:graphicData>
        </a:graphic>
      </p:graphicFrame>
    </p:spTree>
    <p:extLst>
      <p:ext uri="{BB962C8B-B14F-4D97-AF65-F5344CB8AC3E}">
        <p14:creationId xmlns:p14="http://schemas.microsoft.com/office/powerpoint/2010/main" val="34966636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939009D7-A01B-025C-1BFC-A4724F56AEB9}"/>
              </a:ext>
            </a:extLst>
          </p:cNvPr>
          <p:cNvSpPr>
            <a:spLocks noGrp="1"/>
          </p:cNvSpPr>
          <p:nvPr>
            <p:ph type="subTitle" idx="2"/>
          </p:nvPr>
        </p:nvSpPr>
        <p:spPr>
          <a:xfrm>
            <a:off x="359999" y="619172"/>
            <a:ext cx="8409900" cy="450000"/>
          </a:xfrm>
        </p:spPr>
        <p:txBody>
          <a:bodyPr/>
          <a:lstStyle/>
          <a:p>
            <a:r>
              <a:rPr lang="en-GB" sz="1900" dirty="0"/>
              <a:t>Randomised, phase 3, open-label, </a:t>
            </a:r>
            <a:r>
              <a:rPr lang="en-GB" sz="1900" dirty="0">
                <a:solidFill>
                  <a:srgbClr val="45A1A4"/>
                </a:solidFill>
              </a:rPr>
              <a:t>global </a:t>
            </a:r>
            <a:r>
              <a:rPr lang="en-GB" sz="1900" dirty="0"/>
              <a:t>study (NCT05104866)</a:t>
            </a:r>
          </a:p>
          <a:p>
            <a:endParaRPr lang="en-GB" dirty="0"/>
          </a:p>
        </p:txBody>
      </p:sp>
      <p:sp>
        <p:nvSpPr>
          <p:cNvPr id="3" name="Title 2">
            <a:extLst>
              <a:ext uri="{FF2B5EF4-FFF2-40B4-BE49-F238E27FC236}">
                <a16:creationId xmlns:a16="http://schemas.microsoft.com/office/drawing/2014/main" id="{0A22C081-87F1-8359-DF67-04F8C1E3A43B}"/>
              </a:ext>
            </a:extLst>
          </p:cNvPr>
          <p:cNvSpPr>
            <a:spLocks noGrp="1"/>
          </p:cNvSpPr>
          <p:nvPr>
            <p:ph type="ctrTitle"/>
          </p:nvPr>
        </p:nvSpPr>
        <p:spPr/>
        <p:txBody>
          <a:bodyPr/>
          <a:lstStyle/>
          <a:p>
            <a:r>
              <a:rPr lang="en-GB" dirty="0"/>
              <a:t>TROPION-Breast01 Study Design</a:t>
            </a:r>
            <a:r>
              <a:rPr lang="en-GB" baseline="30000" dirty="0"/>
              <a:t>1</a:t>
            </a:r>
            <a:endParaRPr lang="en-GB" dirty="0"/>
          </a:p>
        </p:txBody>
      </p:sp>
      <p:sp>
        <p:nvSpPr>
          <p:cNvPr id="5" name="Text Placeholder 4">
            <a:extLst>
              <a:ext uri="{FF2B5EF4-FFF2-40B4-BE49-F238E27FC236}">
                <a16:creationId xmlns:a16="http://schemas.microsoft.com/office/drawing/2014/main" id="{338FDC79-702E-86EA-7743-3A3184856941}"/>
              </a:ext>
            </a:extLst>
          </p:cNvPr>
          <p:cNvSpPr>
            <a:spLocks noGrp="1"/>
          </p:cNvSpPr>
          <p:nvPr>
            <p:ph type="body" idx="12"/>
          </p:nvPr>
        </p:nvSpPr>
        <p:spPr>
          <a:xfrm>
            <a:off x="1770291" y="4772892"/>
            <a:ext cx="2400778" cy="176972"/>
          </a:xfrm>
        </p:spPr>
        <p:txBody>
          <a:bodyPr/>
          <a:lstStyle/>
          <a:p>
            <a:r>
              <a:rPr lang="en-GB" dirty="0"/>
              <a:t>Aditya </a:t>
            </a:r>
            <a:r>
              <a:rPr lang="en-GB" dirty="0" err="1"/>
              <a:t>Bardia</a:t>
            </a:r>
            <a:endParaRPr lang="en-CH" dirty="0"/>
          </a:p>
        </p:txBody>
      </p:sp>
      <p:sp>
        <p:nvSpPr>
          <p:cNvPr id="31" name="TextBox 30">
            <a:extLst>
              <a:ext uri="{FF2B5EF4-FFF2-40B4-BE49-F238E27FC236}">
                <a16:creationId xmlns:a16="http://schemas.microsoft.com/office/drawing/2014/main" id="{6958EF0E-82E6-C086-041A-FB017DC1BB3B}"/>
              </a:ext>
            </a:extLst>
          </p:cNvPr>
          <p:cNvSpPr txBox="1"/>
          <p:nvPr/>
        </p:nvSpPr>
        <p:spPr>
          <a:xfrm>
            <a:off x="274321" y="4169965"/>
            <a:ext cx="7372688" cy="492443"/>
          </a:xfrm>
          <a:prstGeom prst="rect">
            <a:avLst/>
          </a:prstGeom>
          <a:noFill/>
        </p:spPr>
        <p:txBody>
          <a:bodyPr wrap="square" rtlCol="0">
            <a:spAutoFit/>
          </a:bodyPr>
          <a:lstStyle/>
          <a:p>
            <a:pP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a:sym typeface="Arial"/>
              </a:rPr>
              <a:t>*</a:t>
            </a:r>
            <a:r>
              <a:rPr lang="en-GB" sz="650" kern="0" dirty="0">
                <a:solidFill>
                  <a:srgbClr val="000000"/>
                </a:solidFill>
                <a:latin typeface="Arial Narrow" panose="020B0606020202030204" pitchFamily="34" charset="0"/>
                <a:ea typeface="+mn-ea"/>
                <a:cs typeface="Arial" panose="020B0604020202020204" pitchFamily="34" charset="0"/>
                <a:sym typeface="Arial"/>
              </a:rPr>
              <a:t>Per American Society of Clinical Oncology/College of American Pathologists (ASCO/CAP) guidelines. </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a:t>
            </a:r>
            <a:r>
              <a:rPr lang="en-GB" sz="650" kern="0" dirty="0">
                <a:solidFill>
                  <a:srgbClr val="000000"/>
                </a:solidFill>
                <a:latin typeface="Arial Narrow" panose="020B0606020202030204" pitchFamily="34" charset="0"/>
                <a:ea typeface="+mn-ea"/>
                <a:cs typeface="Arial" panose="020B0604020202020204" pitchFamily="34" charset="0"/>
                <a:sym typeface="Arial"/>
              </a:rPr>
              <a:t>ICC was administered as follows: </a:t>
            </a:r>
            <a:r>
              <a:rPr lang="en-GB" sz="650" kern="0" dirty="0" err="1">
                <a:solidFill>
                  <a:srgbClr val="000000"/>
                </a:solidFill>
                <a:latin typeface="Arial Narrow" panose="020B0606020202030204" pitchFamily="34" charset="0"/>
                <a:ea typeface="+mn-ea"/>
                <a:cs typeface="Arial" panose="020B0604020202020204" pitchFamily="34" charset="0"/>
                <a:sym typeface="Arial"/>
              </a:rPr>
              <a:t>eribulin</a:t>
            </a:r>
            <a:r>
              <a:rPr lang="en-GB" sz="650" kern="0" dirty="0">
                <a:solidFill>
                  <a:srgbClr val="000000"/>
                </a:solidFill>
                <a:latin typeface="Arial Narrow" panose="020B0606020202030204" pitchFamily="34" charset="0"/>
                <a:ea typeface="+mn-ea"/>
                <a:cs typeface="Arial" panose="020B0604020202020204" pitchFamily="34" charset="0"/>
                <a:sym typeface="Arial"/>
              </a:rPr>
              <a:t> mesylate, 1.4 mg/m</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2</a:t>
            </a:r>
            <a:r>
              <a:rPr lang="en-GB" sz="650" kern="0" dirty="0">
                <a:solidFill>
                  <a:srgbClr val="000000"/>
                </a:solidFill>
                <a:latin typeface="Arial Narrow" panose="020B0606020202030204" pitchFamily="34" charset="0"/>
                <a:ea typeface="+mn-ea"/>
                <a:cs typeface="Arial" panose="020B0604020202020204" pitchFamily="34" charset="0"/>
                <a:sym typeface="Arial"/>
              </a:rPr>
              <a:t> IV on Days 1 and 8, Q3W; capecitabine, 1000 or 1250 mg/m</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2</a:t>
            </a:r>
            <a:r>
              <a:rPr lang="en-GB" sz="650" kern="0" dirty="0">
                <a:solidFill>
                  <a:srgbClr val="000000"/>
                </a:solidFill>
                <a:latin typeface="Arial Narrow" panose="020B0606020202030204" pitchFamily="34" charset="0"/>
                <a:ea typeface="+mn-ea"/>
                <a:cs typeface="Arial" panose="020B0604020202020204" pitchFamily="34" charset="0"/>
                <a:sym typeface="Arial"/>
              </a:rPr>
              <a:t> orally twice daily on Days 1 to 14, Q3W (dose per standard institutional practice);  vinorelbine, 25 mg/m</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2</a:t>
            </a:r>
            <a:r>
              <a:rPr lang="en-GB" sz="650" kern="0" dirty="0">
                <a:solidFill>
                  <a:srgbClr val="000000"/>
                </a:solidFill>
                <a:latin typeface="Arial Narrow" panose="020B0606020202030204" pitchFamily="34" charset="0"/>
                <a:ea typeface="+mn-ea"/>
                <a:cs typeface="Arial" panose="020B0604020202020204" pitchFamily="34" charset="0"/>
                <a:sym typeface="Arial"/>
              </a:rPr>
              <a:t> IV on Days 1 and 8, Q3W; or gemcitabine, 1000 mg/m</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2</a:t>
            </a:r>
            <a:r>
              <a:rPr lang="en-GB" sz="650" kern="0" dirty="0">
                <a:solidFill>
                  <a:srgbClr val="000000"/>
                </a:solidFill>
                <a:latin typeface="Arial Narrow" panose="020B0606020202030204" pitchFamily="34" charset="0"/>
                <a:ea typeface="+mn-ea"/>
                <a:cs typeface="Arial" panose="020B0604020202020204" pitchFamily="34" charset="0"/>
                <a:sym typeface="Arial"/>
              </a:rPr>
              <a:t> IV on Days 1 and 8, Q3W. </a:t>
            </a:r>
          </a:p>
          <a:p>
            <a:pP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BICR, blinded independent central review; CDK4/6, cyclin-dependent kinase 4/6; ECOG PS, Eastern Cooperative Oncology Group performance status; ET, endocrine therapy; HR, hazard ratio; </a:t>
            </a:r>
            <a:r>
              <a:rPr lang="en-GB" sz="650" kern="0" dirty="0">
                <a:solidFill>
                  <a:srgbClr val="000000"/>
                </a:solidFill>
                <a:latin typeface="Arial Narrow" panose="020B0606020202030204" pitchFamily="34" charset="0"/>
                <a:ea typeface="+mn-ea"/>
                <a:cs typeface="Arial"/>
                <a:sym typeface="Arial"/>
              </a:rPr>
              <a:t>ICC, investigator’s choice of chemotherapy;</a:t>
            </a:r>
            <a:br>
              <a:rPr lang="en-GB" sz="650" kern="0" dirty="0">
                <a:solidFill>
                  <a:srgbClr val="000000"/>
                </a:solidFill>
                <a:latin typeface="Arial Narrow" panose="020B0606020202030204" pitchFamily="34" charset="0"/>
                <a:ea typeface="+mn-ea"/>
                <a:cs typeface="Arial"/>
                <a:sym typeface="Arial"/>
              </a:rPr>
            </a:br>
            <a:r>
              <a:rPr lang="en-GB" sz="650" kern="0" dirty="0">
                <a:solidFill>
                  <a:srgbClr val="000000"/>
                </a:solidFill>
                <a:latin typeface="Arial Narrow" panose="020B0606020202030204" pitchFamily="34" charset="0"/>
                <a:ea typeface="+mn-ea"/>
                <a:cs typeface="Arial" panose="020B0604020202020204" pitchFamily="34" charset="0"/>
                <a:sym typeface="Arial"/>
              </a:rPr>
              <a:t>IV, intravenous; ORR, objective response rate; OS, overall survival; PD, progressive disease; PFS, progression-free survival; RECIST, Response Evaluation Criteria in Solid </a:t>
            </a:r>
            <a:r>
              <a:rPr lang="en-GB" sz="650" kern="0" dirty="0" err="1">
                <a:solidFill>
                  <a:srgbClr val="000000"/>
                </a:solidFill>
                <a:latin typeface="Arial Narrow" panose="020B0606020202030204" pitchFamily="34" charset="0"/>
                <a:ea typeface="+mn-ea"/>
                <a:cs typeface="Arial" panose="020B0604020202020204" pitchFamily="34" charset="0"/>
                <a:sym typeface="Arial"/>
              </a:rPr>
              <a:t>Tumors</a:t>
            </a:r>
            <a:r>
              <a:rPr lang="en-GB" sz="650" kern="0" dirty="0">
                <a:solidFill>
                  <a:srgbClr val="000000"/>
                </a:solidFill>
                <a:latin typeface="Arial Narrow" panose="020B0606020202030204" pitchFamily="34" charset="0"/>
                <a:ea typeface="+mn-ea"/>
                <a:cs typeface="Arial" panose="020B0604020202020204" pitchFamily="34" charset="0"/>
                <a:sym typeface="Arial"/>
              </a:rPr>
              <a:t>; Q3W, every 3 weeks; ROW, rest of world.</a:t>
            </a:r>
          </a:p>
        </p:txBody>
      </p:sp>
      <p:sp>
        <p:nvSpPr>
          <p:cNvPr id="15" name="Rectangle 14">
            <a:extLst>
              <a:ext uri="{FF2B5EF4-FFF2-40B4-BE49-F238E27FC236}">
                <a16:creationId xmlns:a16="http://schemas.microsoft.com/office/drawing/2014/main" id="{2C8701BA-B834-FC25-2719-812150F73C31}"/>
              </a:ext>
            </a:extLst>
          </p:cNvPr>
          <p:cNvSpPr/>
          <p:nvPr/>
        </p:nvSpPr>
        <p:spPr>
          <a:xfrm>
            <a:off x="452438" y="1153576"/>
            <a:ext cx="3013917" cy="2010778"/>
          </a:xfrm>
          <a:prstGeom prst="rect">
            <a:avLst/>
          </a:prstGeom>
          <a:solidFill>
            <a:schemeClr val="bg1"/>
          </a:solidFill>
          <a:ln w="19050">
            <a:solidFill>
              <a:srgbClr val="026C72"/>
            </a:solidFill>
          </a:ln>
        </p:spPr>
        <p:style>
          <a:lnRef idx="2">
            <a:schemeClr val="accent1">
              <a:shade val="15000"/>
            </a:schemeClr>
          </a:lnRef>
          <a:fillRef idx="1">
            <a:schemeClr val="accent1"/>
          </a:fillRef>
          <a:effectRef idx="0">
            <a:schemeClr val="accent1"/>
          </a:effectRef>
          <a:fontRef idx="minor">
            <a:schemeClr val="lt1"/>
          </a:fontRef>
        </p:style>
        <p:txBody>
          <a:bodyPr lIns="72000" rIns="72000" rtlCol="0" anchor="ctr"/>
          <a:lstStyle/>
          <a:p>
            <a:pPr defTabSz="914378" fontAlgn="auto">
              <a:spcBef>
                <a:spcPts val="0"/>
              </a:spcBef>
              <a:spcAft>
                <a:spcPts val="600"/>
              </a:spcAft>
              <a:buClr>
                <a:srgbClr val="000000"/>
              </a:buClr>
            </a:pPr>
            <a:r>
              <a:rPr lang="en-GB" sz="1400" b="1" kern="0" dirty="0">
                <a:solidFill>
                  <a:srgbClr val="026C72"/>
                </a:solidFill>
                <a:latin typeface="Arial Narrow" panose="020B0606020202030204" pitchFamily="34" charset="0"/>
                <a:cs typeface="Arial" panose="020B0604020202020204" pitchFamily="34" charset="0"/>
                <a:sym typeface="Arial"/>
              </a:rPr>
              <a:t>Key inclusion criteria</a:t>
            </a:r>
          </a:p>
          <a:p>
            <a:pPr marL="171446" indent="-171446" defTabSz="914378" fontAlgn="auto">
              <a:spcBef>
                <a:spcPts val="0"/>
              </a:spcBef>
              <a:spcAft>
                <a:spcPts val="300"/>
              </a:spcAft>
              <a:buClr>
                <a:srgbClr val="FFFFFF"/>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Patients with HR+/HER2– breast cancer* </a:t>
            </a:r>
            <a:r>
              <a:rPr lang="en-GB" sz="1200" kern="0" dirty="0">
                <a:solidFill>
                  <a:srgbClr val="000000"/>
                </a:solidFill>
                <a:latin typeface="Arial Narrow" panose="020B0606020202030204" pitchFamily="34" charset="0"/>
                <a:sym typeface="Arial"/>
              </a:rPr>
              <a:t>(HER2‒ defined as IHC 0/1+/2+; ISH negative)</a:t>
            </a:r>
            <a:endParaRPr lang="en-GB" sz="1200" kern="0" dirty="0">
              <a:solidFill>
                <a:srgbClr val="000000"/>
              </a:solidFill>
              <a:latin typeface="Arial Narrow" panose="020B0606020202030204" pitchFamily="34" charset="0"/>
              <a:cs typeface="Arial" panose="020B0604020202020204" pitchFamily="34" charset="0"/>
              <a:sym typeface="Arial"/>
            </a:endParaRPr>
          </a:p>
          <a:p>
            <a:pPr marL="171446" indent="-171446" defTabSz="914378" fontAlgn="auto">
              <a:spcBef>
                <a:spcPts val="0"/>
              </a:spcBef>
              <a:spcAft>
                <a:spcPts val="300"/>
              </a:spcAft>
              <a:buClr>
                <a:srgbClr val="FFFFFF"/>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Previously treated with 1–2 lines of chemotherapy (inoperable/metastatic setting)</a:t>
            </a:r>
          </a:p>
          <a:p>
            <a:pPr marL="171446" indent="-171446" defTabSz="914378" fontAlgn="auto">
              <a:spcBef>
                <a:spcPts val="0"/>
              </a:spcBef>
              <a:spcAft>
                <a:spcPts val="300"/>
              </a:spcAft>
              <a:buClr>
                <a:srgbClr val="FFFFFF"/>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Experienced progression on ET and for whom ET was unsuitable</a:t>
            </a:r>
          </a:p>
          <a:p>
            <a:pPr marL="171446" indent="-171446" defTabSz="914378" fontAlgn="auto">
              <a:spcBef>
                <a:spcPts val="0"/>
              </a:spcBef>
              <a:spcAft>
                <a:spcPts val="300"/>
              </a:spcAft>
              <a:buClr>
                <a:srgbClr val="FFFFFF"/>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ECOG PS 0 or 1</a:t>
            </a:r>
          </a:p>
        </p:txBody>
      </p:sp>
      <p:sp>
        <p:nvSpPr>
          <p:cNvPr id="16" name="TextBox 15">
            <a:extLst>
              <a:ext uri="{FF2B5EF4-FFF2-40B4-BE49-F238E27FC236}">
                <a16:creationId xmlns:a16="http://schemas.microsoft.com/office/drawing/2014/main" id="{40E29D48-4ED7-ABA0-C8D7-4BE08B05398E}"/>
              </a:ext>
            </a:extLst>
          </p:cNvPr>
          <p:cNvSpPr txBox="1"/>
          <p:nvPr/>
        </p:nvSpPr>
        <p:spPr>
          <a:xfrm>
            <a:off x="3479724" y="1842948"/>
            <a:ext cx="606692" cy="307777"/>
          </a:xfrm>
          <a:prstGeom prst="rect">
            <a:avLst/>
          </a:prstGeom>
          <a:noFill/>
        </p:spPr>
        <p:txBody>
          <a:bodyPr wrap="square" rtlCol="0">
            <a:spAutoFit/>
          </a:bodyPr>
          <a:lstStyle/>
          <a:p>
            <a:pPr defTabSz="914378" fontAlgn="auto">
              <a:spcBef>
                <a:spcPts val="0"/>
              </a:spcBef>
              <a:spcAft>
                <a:spcPts val="0"/>
              </a:spcAft>
              <a:buClr>
                <a:srgbClr val="000000"/>
              </a:buClr>
            </a:pPr>
            <a:r>
              <a:rPr lang="en-GB" sz="1400" kern="0" dirty="0">
                <a:solidFill>
                  <a:srgbClr val="000000">
                    <a:lumMod val="75000"/>
                    <a:lumOff val="25000"/>
                  </a:srgbClr>
                </a:solidFill>
                <a:latin typeface="Arial Narrow" panose="020B0606020202030204" pitchFamily="34" charset="0"/>
                <a:ea typeface="+mn-ea"/>
                <a:cs typeface="Arial"/>
                <a:sym typeface="Arial"/>
              </a:rPr>
              <a:t>1:1</a:t>
            </a:r>
          </a:p>
        </p:txBody>
      </p:sp>
      <p:sp>
        <p:nvSpPr>
          <p:cNvPr id="17" name="TextBox 16">
            <a:extLst>
              <a:ext uri="{FF2B5EF4-FFF2-40B4-BE49-F238E27FC236}">
                <a16:creationId xmlns:a16="http://schemas.microsoft.com/office/drawing/2014/main" id="{D48B64E6-4D28-7983-B926-622AF39F97C8}"/>
              </a:ext>
            </a:extLst>
          </p:cNvPr>
          <p:cNvSpPr txBox="1"/>
          <p:nvPr/>
        </p:nvSpPr>
        <p:spPr>
          <a:xfrm>
            <a:off x="385398" y="3276650"/>
            <a:ext cx="2174923" cy="823160"/>
          </a:xfrm>
          <a:prstGeom prst="rect">
            <a:avLst/>
          </a:prstGeom>
          <a:noFill/>
          <a:ln>
            <a:noFill/>
          </a:ln>
        </p:spPr>
        <p:txBody>
          <a:bodyPr wrap="square" lIns="72000" rIns="72000" rtlCol="0" anchor="ctr">
            <a:noAutofit/>
          </a:bodyPr>
          <a:lstStyle/>
          <a:p>
            <a:pPr defTabSz="914378" fontAlgn="auto">
              <a:spcBef>
                <a:spcPts val="0"/>
              </a:spcBef>
              <a:spcAft>
                <a:spcPts val="0"/>
              </a:spcAft>
              <a:buClr>
                <a:srgbClr val="000000"/>
              </a:buClr>
              <a:defRPr/>
            </a:pPr>
            <a:r>
              <a:rPr lang="en-GB" sz="900" kern="0" dirty="0">
                <a:solidFill>
                  <a:srgbClr val="000000"/>
                </a:solidFill>
                <a:latin typeface="Arial Narrow" panose="020B0606020202030204" pitchFamily="34" charset="0"/>
                <a:ea typeface="+mn-ea"/>
                <a:cs typeface="Arial" panose="020B0604020202020204" pitchFamily="34" charset="0"/>
                <a:sym typeface="Arial"/>
              </a:rPr>
              <a:t>Randomisation stratified by:</a:t>
            </a:r>
          </a:p>
          <a:p>
            <a:pPr marL="171446" indent="-171446" defTabSz="914378" fontAlgn="auto">
              <a:spcBef>
                <a:spcPts val="0"/>
              </a:spcBef>
              <a:spcAft>
                <a:spcPts val="0"/>
              </a:spcAft>
              <a:buClr>
                <a:srgbClr val="000000"/>
              </a:buClr>
              <a:buFont typeface="Arial" panose="020B0604020202020204" pitchFamily="34" charset="0"/>
              <a:buChar char="•"/>
              <a:defRPr/>
            </a:pPr>
            <a:r>
              <a:rPr lang="en-GB" sz="900" b="1" kern="0" dirty="0">
                <a:solidFill>
                  <a:srgbClr val="000000"/>
                </a:solidFill>
                <a:latin typeface="Arial Narrow" panose="020B0606020202030204" pitchFamily="34" charset="0"/>
                <a:ea typeface="+mn-ea"/>
                <a:cs typeface="Arial" panose="020B0604020202020204" pitchFamily="34" charset="0"/>
                <a:sym typeface="Arial"/>
              </a:rPr>
              <a:t>Lines of chemotherapy </a:t>
            </a:r>
            <a:br>
              <a:rPr lang="en-GB" sz="900" b="1" kern="0" dirty="0">
                <a:solidFill>
                  <a:srgbClr val="000000"/>
                </a:solidFill>
                <a:latin typeface="Arial Narrow" panose="020B0606020202030204" pitchFamily="34" charset="0"/>
                <a:ea typeface="+mn-ea"/>
                <a:cs typeface="Arial" panose="020B0604020202020204" pitchFamily="34" charset="0"/>
                <a:sym typeface="Arial"/>
              </a:rPr>
            </a:br>
            <a:r>
              <a:rPr lang="en-GB" sz="900" kern="0" dirty="0">
                <a:solidFill>
                  <a:srgbClr val="000000"/>
                </a:solidFill>
                <a:latin typeface="Arial Narrow" panose="020B0606020202030204" pitchFamily="34" charset="0"/>
                <a:ea typeface="+mn-ea"/>
                <a:cs typeface="Arial" panose="020B0604020202020204" pitchFamily="34" charset="0"/>
                <a:sym typeface="Arial"/>
              </a:rPr>
              <a:t>in unresectable/metastatic setting (1 vs 2)</a:t>
            </a:r>
          </a:p>
          <a:p>
            <a:pPr marL="171446" indent="-171446" defTabSz="914378" fontAlgn="auto">
              <a:spcBef>
                <a:spcPts val="0"/>
              </a:spcBef>
              <a:spcAft>
                <a:spcPts val="0"/>
              </a:spcAft>
              <a:buClr>
                <a:srgbClr val="000000"/>
              </a:buClr>
              <a:buFont typeface="Arial" panose="020B0604020202020204" pitchFamily="34" charset="0"/>
              <a:buChar char="•"/>
              <a:defRPr/>
            </a:pPr>
            <a:r>
              <a:rPr lang="en-GB" sz="900" b="1" kern="0" dirty="0" err="1">
                <a:solidFill>
                  <a:srgbClr val="000000"/>
                </a:solidFill>
                <a:latin typeface="Arial Narrow" panose="020B0606020202030204" pitchFamily="34" charset="0"/>
                <a:ea typeface="+mn-ea"/>
                <a:cs typeface="Arial" panose="020B0604020202020204" pitchFamily="34" charset="0"/>
                <a:sym typeface="Arial"/>
              </a:rPr>
              <a:t>Geographic</a:t>
            </a:r>
            <a:r>
              <a:rPr lang="en-GB" sz="900" b="1" kern="0" dirty="0">
                <a:solidFill>
                  <a:srgbClr val="000000"/>
                </a:solidFill>
                <a:latin typeface="Arial Narrow" panose="020B0606020202030204" pitchFamily="34" charset="0"/>
                <a:ea typeface="+mn-ea"/>
                <a:cs typeface="Arial" panose="020B0604020202020204" pitchFamily="34" charset="0"/>
                <a:sym typeface="Arial"/>
              </a:rPr>
              <a:t> location </a:t>
            </a:r>
            <a:br>
              <a:rPr lang="en-GB" sz="900" b="1" kern="0" dirty="0">
                <a:solidFill>
                  <a:srgbClr val="000000"/>
                </a:solidFill>
                <a:latin typeface="Arial Narrow" panose="020B0606020202030204" pitchFamily="34" charset="0"/>
                <a:ea typeface="+mn-ea"/>
                <a:cs typeface="Arial" panose="020B0604020202020204" pitchFamily="34" charset="0"/>
                <a:sym typeface="Arial"/>
              </a:rPr>
            </a:br>
            <a:r>
              <a:rPr lang="en-GB" sz="900" kern="0" dirty="0">
                <a:solidFill>
                  <a:srgbClr val="000000"/>
                </a:solidFill>
                <a:latin typeface="Arial Narrow" panose="020B0606020202030204" pitchFamily="34" charset="0"/>
                <a:ea typeface="+mn-ea"/>
                <a:cs typeface="Arial" panose="020B0604020202020204" pitchFamily="34" charset="0"/>
                <a:sym typeface="Arial"/>
              </a:rPr>
              <a:t>(US/Canada/Europe vs ROW)</a:t>
            </a:r>
          </a:p>
          <a:p>
            <a:pPr marL="171446" indent="-171446" defTabSz="914378" fontAlgn="auto">
              <a:spcBef>
                <a:spcPts val="0"/>
              </a:spcBef>
              <a:spcAft>
                <a:spcPts val="0"/>
              </a:spcAft>
              <a:buClr>
                <a:srgbClr val="000000"/>
              </a:buClr>
              <a:buFont typeface="Arial" panose="020B0604020202020204" pitchFamily="34" charset="0"/>
              <a:buChar char="•"/>
              <a:defRPr/>
            </a:pPr>
            <a:r>
              <a:rPr lang="en-GB" sz="900" b="1" kern="0" dirty="0">
                <a:solidFill>
                  <a:srgbClr val="000000"/>
                </a:solidFill>
                <a:latin typeface="Arial Narrow" panose="020B0606020202030204" pitchFamily="34" charset="0"/>
                <a:ea typeface="+mn-ea"/>
                <a:cs typeface="Arial" panose="020B0604020202020204" pitchFamily="34" charset="0"/>
                <a:sym typeface="Arial"/>
              </a:rPr>
              <a:t>Previous CDK4/6 inhibitor </a:t>
            </a:r>
            <a:r>
              <a:rPr lang="en-GB" sz="900" kern="0" dirty="0">
                <a:solidFill>
                  <a:srgbClr val="000000"/>
                </a:solidFill>
                <a:latin typeface="Arial Narrow" panose="020B0606020202030204" pitchFamily="34" charset="0"/>
                <a:ea typeface="+mn-ea"/>
                <a:cs typeface="Arial" panose="020B0604020202020204" pitchFamily="34" charset="0"/>
                <a:sym typeface="Arial"/>
              </a:rPr>
              <a:t>(yes vs no)</a:t>
            </a:r>
          </a:p>
        </p:txBody>
      </p:sp>
      <p:sp>
        <p:nvSpPr>
          <p:cNvPr id="18" name="Pentagon 79">
            <a:extLst>
              <a:ext uri="{FF2B5EF4-FFF2-40B4-BE49-F238E27FC236}">
                <a16:creationId xmlns:a16="http://schemas.microsoft.com/office/drawing/2014/main" id="{50F1D7B2-9268-7903-11F4-B0AE18F0ADE8}"/>
              </a:ext>
            </a:extLst>
          </p:cNvPr>
          <p:cNvSpPr/>
          <p:nvPr/>
        </p:nvSpPr>
        <p:spPr>
          <a:xfrm>
            <a:off x="4209187" y="1159191"/>
            <a:ext cx="2305916" cy="800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91440" rIns="36000" bIns="91440" rtlCol="0" anchor="ctr">
            <a:spAutoFit/>
          </a:bodyPr>
          <a:lstStyle/>
          <a:p>
            <a:pPr algn="ctr" defTabSz="914378" fontAlgn="auto">
              <a:spcBef>
                <a:spcPts val="0"/>
              </a:spcBef>
              <a:spcAft>
                <a:spcPts val="0"/>
              </a:spcAft>
              <a:buClr>
                <a:srgbClr val="000000"/>
              </a:buClr>
            </a:pPr>
            <a:r>
              <a:rPr lang="en-GB" sz="1600" b="1" kern="0" dirty="0">
                <a:solidFill>
                  <a:srgbClr val="FFFFFF"/>
                </a:solidFill>
                <a:latin typeface="Arial Narrow" panose="020B0606020202030204" pitchFamily="34" charset="0"/>
                <a:cs typeface="Arial" panose="020B0604020202020204" pitchFamily="34" charset="0"/>
                <a:sym typeface="Arial"/>
              </a:rPr>
              <a:t>Dato-</a:t>
            </a:r>
            <a:r>
              <a:rPr lang="en-GB" sz="1600" b="1" kern="0" dirty="0" err="1">
                <a:solidFill>
                  <a:srgbClr val="FFFFFF"/>
                </a:solidFill>
                <a:latin typeface="Arial Narrow" panose="020B0606020202030204" pitchFamily="34" charset="0"/>
                <a:cs typeface="Arial" panose="020B0604020202020204" pitchFamily="34" charset="0"/>
                <a:sym typeface="Arial"/>
              </a:rPr>
              <a:t>DXd</a:t>
            </a:r>
            <a:endParaRPr lang="en-GB" sz="1600" b="1" kern="0" dirty="0">
              <a:solidFill>
                <a:srgbClr val="FFFFFF"/>
              </a:solidFill>
              <a:latin typeface="Arial Narrow" panose="020B0606020202030204" pitchFamily="34" charset="0"/>
              <a:cs typeface="Arial" panose="020B0604020202020204" pitchFamily="34" charset="0"/>
              <a:sym typeface="Arial"/>
            </a:endParaRPr>
          </a:p>
          <a:p>
            <a:pPr algn="ctr" defTabSz="914378" fontAlgn="auto">
              <a:spcBef>
                <a:spcPts val="0"/>
              </a:spcBef>
              <a:spcAft>
                <a:spcPts val="0"/>
              </a:spcAft>
              <a:buClr>
                <a:srgbClr val="000000"/>
              </a:buClr>
            </a:pPr>
            <a:r>
              <a:rPr lang="en-GB" sz="1200" b="1" kern="0" dirty="0">
                <a:solidFill>
                  <a:srgbClr val="FFFFFF"/>
                </a:solidFill>
                <a:latin typeface="Arial Narrow" panose="020B0606020202030204" pitchFamily="34" charset="0"/>
                <a:cs typeface="Arial" panose="020B0604020202020204" pitchFamily="34" charset="0"/>
                <a:sym typeface="Arial"/>
              </a:rPr>
              <a:t>6 mg/kg IV Day 1 Q3W</a:t>
            </a:r>
          </a:p>
          <a:p>
            <a:pPr algn="ctr" defTabSz="914378" fontAlgn="auto">
              <a:spcBef>
                <a:spcPts val="0"/>
              </a:spcBef>
              <a:spcAft>
                <a:spcPts val="0"/>
              </a:spcAft>
              <a:buClr>
                <a:srgbClr val="000000"/>
              </a:buClr>
            </a:pPr>
            <a:r>
              <a:rPr lang="en-GB" sz="1200" b="1" kern="0" dirty="0">
                <a:solidFill>
                  <a:srgbClr val="FFFFFF"/>
                </a:solidFill>
                <a:latin typeface="Arial Narrow" panose="020B0606020202030204" pitchFamily="34" charset="0"/>
                <a:cs typeface="Arial" panose="020B0604020202020204" pitchFamily="34" charset="0"/>
                <a:sym typeface="Arial"/>
              </a:rPr>
              <a:t>(n=365)</a:t>
            </a:r>
          </a:p>
        </p:txBody>
      </p:sp>
      <p:sp>
        <p:nvSpPr>
          <p:cNvPr id="19" name="Pentagon 81">
            <a:extLst>
              <a:ext uri="{FF2B5EF4-FFF2-40B4-BE49-F238E27FC236}">
                <a16:creationId xmlns:a16="http://schemas.microsoft.com/office/drawing/2014/main" id="{129BE4F8-CB18-E308-0AF3-9CAE62D9270B}"/>
              </a:ext>
            </a:extLst>
          </p:cNvPr>
          <p:cNvSpPr/>
          <p:nvPr/>
        </p:nvSpPr>
        <p:spPr>
          <a:xfrm>
            <a:off x="4209185" y="2036202"/>
            <a:ext cx="2305917" cy="1169551"/>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91440" rIns="36000" bIns="91440" rtlCol="0" anchor="ctr">
            <a:spAutoFit/>
          </a:bodyPr>
          <a:lstStyle/>
          <a:p>
            <a:pPr algn="ctr" defTabSz="914378" fontAlgn="auto">
              <a:spcBef>
                <a:spcPts val="0"/>
              </a:spcBef>
              <a:spcAft>
                <a:spcPts val="0"/>
              </a:spcAft>
              <a:buClr>
                <a:srgbClr val="000000"/>
              </a:buClr>
            </a:pPr>
            <a:r>
              <a:rPr lang="en-GB" sz="1600" b="1" kern="0" dirty="0">
                <a:solidFill>
                  <a:srgbClr val="FFFFFF"/>
                </a:solidFill>
                <a:latin typeface="Arial Narrow" panose="020B0606020202030204" pitchFamily="34" charset="0"/>
                <a:cs typeface="Arial" panose="020B0604020202020204" pitchFamily="34" charset="0"/>
                <a:sym typeface="Arial"/>
              </a:rPr>
              <a:t>ICC</a:t>
            </a:r>
            <a:endParaRPr lang="en-GB" sz="1200" b="1" kern="0" dirty="0">
              <a:solidFill>
                <a:srgbClr val="FFFFFF"/>
              </a:solidFill>
              <a:latin typeface="Arial Narrow" panose="020B0606020202030204" pitchFamily="34" charset="0"/>
              <a:cs typeface="Arial" panose="020B0604020202020204" pitchFamily="34" charset="0"/>
              <a:sym typeface="Arial"/>
            </a:endParaRPr>
          </a:p>
          <a:p>
            <a:pPr algn="ctr" defTabSz="914378" fontAlgn="auto">
              <a:spcBef>
                <a:spcPts val="0"/>
              </a:spcBef>
              <a:spcAft>
                <a:spcPts val="0"/>
              </a:spcAft>
              <a:buClr>
                <a:srgbClr val="000000"/>
              </a:buClr>
            </a:pPr>
            <a:r>
              <a:rPr lang="en-GB" sz="1200" b="1" kern="0" dirty="0">
                <a:solidFill>
                  <a:srgbClr val="FFFFFF"/>
                </a:solidFill>
                <a:latin typeface="Arial Narrow" panose="020B0606020202030204" pitchFamily="34" charset="0"/>
                <a:cs typeface="Arial" panose="020B0604020202020204" pitchFamily="34" charset="0"/>
                <a:sym typeface="Arial"/>
              </a:rPr>
              <a:t>Q3W as per protocol directions</a:t>
            </a:r>
            <a:r>
              <a:rPr lang="en-GB" sz="1200" b="1" kern="0" baseline="30000" dirty="0">
                <a:solidFill>
                  <a:srgbClr val="FFFFFF"/>
                </a:solidFill>
                <a:latin typeface="Arial Narrow" panose="020B0606020202030204" pitchFamily="34" charset="0"/>
                <a:cs typeface="Arial" panose="020B0604020202020204" pitchFamily="34" charset="0"/>
                <a:sym typeface="Arial"/>
              </a:rPr>
              <a:t>†</a:t>
            </a:r>
            <a:endParaRPr lang="en-GB" sz="1200" b="1" kern="0" dirty="0">
              <a:solidFill>
                <a:srgbClr val="FFFFFF"/>
              </a:solidFill>
              <a:latin typeface="Arial Narrow" panose="020B0606020202030204" pitchFamily="34" charset="0"/>
              <a:cs typeface="Arial" panose="020B0604020202020204" pitchFamily="34" charset="0"/>
              <a:sym typeface="Arial"/>
            </a:endParaRPr>
          </a:p>
          <a:p>
            <a:pPr algn="ctr" defTabSz="914378" fontAlgn="auto">
              <a:spcBef>
                <a:spcPts val="0"/>
              </a:spcBef>
              <a:spcAft>
                <a:spcPts val="0"/>
              </a:spcAft>
              <a:buClr>
                <a:srgbClr val="000000"/>
              </a:buClr>
            </a:pPr>
            <a:r>
              <a:rPr lang="en-GB" sz="1200" b="1" kern="0" dirty="0">
                <a:solidFill>
                  <a:srgbClr val="FFFFFF"/>
                </a:solidFill>
                <a:latin typeface="Arial Narrow" panose="020B0606020202030204" pitchFamily="34" charset="0"/>
                <a:cs typeface="Arial" panose="020B0604020202020204" pitchFamily="34" charset="0"/>
                <a:sym typeface="Arial"/>
              </a:rPr>
              <a:t>(</a:t>
            </a:r>
            <a:r>
              <a:rPr lang="en-GB" sz="1200" b="1" kern="0" dirty="0" err="1">
                <a:solidFill>
                  <a:srgbClr val="FFFFFF"/>
                </a:solidFill>
                <a:latin typeface="Arial Narrow" panose="020B0606020202030204" pitchFamily="34" charset="0"/>
                <a:cs typeface="Arial" panose="020B0604020202020204" pitchFamily="34" charset="0"/>
                <a:sym typeface="Arial"/>
              </a:rPr>
              <a:t>eribulin</a:t>
            </a:r>
            <a:r>
              <a:rPr lang="en-GB" sz="1200" b="1" kern="0" dirty="0">
                <a:solidFill>
                  <a:srgbClr val="FFFFFF"/>
                </a:solidFill>
                <a:latin typeface="Arial Narrow" panose="020B0606020202030204" pitchFamily="34" charset="0"/>
                <a:cs typeface="Arial" panose="020B0604020202020204" pitchFamily="34" charset="0"/>
                <a:sym typeface="Arial"/>
              </a:rPr>
              <a:t> mesylate, vinorelbine,</a:t>
            </a:r>
            <a:br>
              <a:rPr lang="en-GB" sz="1200" b="1" kern="0" dirty="0">
                <a:solidFill>
                  <a:srgbClr val="FFFFFF"/>
                </a:solidFill>
                <a:latin typeface="Arial Narrow" panose="020B0606020202030204" pitchFamily="34" charset="0"/>
                <a:cs typeface="Arial" panose="020B0604020202020204" pitchFamily="34" charset="0"/>
                <a:sym typeface="Arial"/>
              </a:rPr>
            </a:br>
            <a:r>
              <a:rPr lang="en-GB" sz="1200" b="1" kern="0" dirty="0">
                <a:solidFill>
                  <a:srgbClr val="FFFFFF"/>
                </a:solidFill>
                <a:latin typeface="Arial Narrow" panose="020B0606020202030204" pitchFamily="34" charset="0"/>
                <a:cs typeface="Arial" panose="020B0604020202020204" pitchFamily="34" charset="0"/>
                <a:sym typeface="Arial"/>
              </a:rPr>
              <a:t>capecitabine, or gemcitabine)</a:t>
            </a:r>
          </a:p>
          <a:p>
            <a:pPr algn="ctr" defTabSz="914378" fontAlgn="auto">
              <a:spcBef>
                <a:spcPts val="0"/>
              </a:spcBef>
              <a:spcAft>
                <a:spcPts val="0"/>
              </a:spcAft>
              <a:buClr>
                <a:srgbClr val="000000"/>
              </a:buClr>
            </a:pPr>
            <a:r>
              <a:rPr lang="en-GB" sz="1200" b="1" kern="0" dirty="0">
                <a:solidFill>
                  <a:srgbClr val="FFFFFF"/>
                </a:solidFill>
                <a:latin typeface="Arial Narrow" panose="020B0606020202030204" pitchFamily="34" charset="0"/>
                <a:cs typeface="Arial" panose="020B0604020202020204" pitchFamily="34" charset="0"/>
                <a:sym typeface="Arial"/>
              </a:rPr>
              <a:t>(n=367)</a:t>
            </a:r>
          </a:p>
        </p:txBody>
      </p:sp>
      <p:sp>
        <p:nvSpPr>
          <p:cNvPr id="20" name="Pentagon 81">
            <a:extLst>
              <a:ext uri="{FF2B5EF4-FFF2-40B4-BE49-F238E27FC236}">
                <a16:creationId xmlns:a16="http://schemas.microsoft.com/office/drawing/2014/main" id="{7FF89E02-4A60-83B2-1839-448F9358E6F0}"/>
              </a:ext>
            </a:extLst>
          </p:cNvPr>
          <p:cNvSpPr/>
          <p:nvPr/>
        </p:nvSpPr>
        <p:spPr>
          <a:xfrm>
            <a:off x="2651761" y="3282791"/>
            <a:ext cx="6118003" cy="9233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91440" rIns="36000" bIns="91440" rtlCol="0" anchor="t" anchorCtr="0">
            <a:noAutofit/>
          </a:bodyPr>
          <a:lstStyle/>
          <a:p>
            <a:pPr marL="171446" indent="-171446" defTabSz="914378" fontAlgn="auto">
              <a:spcBef>
                <a:spcPts val="0"/>
              </a:spcBef>
              <a:spcAft>
                <a:spcPts val="600"/>
              </a:spcAft>
              <a:buClr>
                <a:srgbClr val="A25350"/>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Treatment continued until investigator-assessed PD (RECIST v1.1), unacceptable tolerability, or other discontinuation criteria</a:t>
            </a:r>
          </a:p>
          <a:p>
            <a:pPr marL="171446" indent="-171446" defTabSz="914378" fontAlgn="auto">
              <a:spcBef>
                <a:spcPts val="0"/>
              </a:spcBef>
              <a:spcAft>
                <a:spcPts val="600"/>
              </a:spcAft>
              <a:buClr>
                <a:srgbClr val="A25350"/>
              </a:buClr>
              <a:buFont typeface="Arial" panose="020B0604020202020204" pitchFamily="34" charset="0"/>
              <a:buChar char="•"/>
            </a:pPr>
            <a:r>
              <a:rPr lang="en-GB" sz="1200" kern="0" dirty="0">
                <a:solidFill>
                  <a:srgbClr val="000000"/>
                </a:solidFill>
                <a:latin typeface="Arial Narrow" panose="020B0606020202030204" pitchFamily="34" charset="0"/>
                <a:cs typeface="Arial" panose="020B0604020202020204" pitchFamily="34" charset="0"/>
                <a:sym typeface="Arial"/>
              </a:rPr>
              <a:t>At this data cut-off, the criteria for performing the primary PFS analysis were met (~419 events)</a:t>
            </a:r>
          </a:p>
        </p:txBody>
      </p:sp>
      <p:cxnSp>
        <p:nvCxnSpPr>
          <p:cNvPr id="21" name="Connector: Elbow 20">
            <a:extLst>
              <a:ext uri="{FF2B5EF4-FFF2-40B4-BE49-F238E27FC236}">
                <a16:creationId xmlns:a16="http://schemas.microsoft.com/office/drawing/2014/main" id="{71857700-39A1-4B36-1A2C-FE0119F3722C}"/>
              </a:ext>
            </a:extLst>
          </p:cNvPr>
          <p:cNvCxnSpPr>
            <a:cxnSpLocks/>
            <a:stCxn id="15" idx="3"/>
            <a:endCxn id="18" idx="1"/>
          </p:cNvCxnSpPr>
          <p:nvPr/>
        </p:nvCxnSpPr>
        <p:spPr>
          <a:xfrm flipV="1">
            <a:off x="3466355" y="1559301"/>
            <a:ext cx="742832" cy="599664"/>
          </a:xfrm>
          <a:prstGeom prst="bentConnector3">
            <a:avLst>
              <a:gd name="adj1" fmla="val 50000"/>
            </a:avLst>
          </a:prstGeom>
          <a:ln w="28575">
            <a:solidFill>
              <a:srgbClr val="257176"/>
            </a:solidFill>
            <a:tailEnd type="triangle"/>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667FD6B5-1C29-915E-DE1F-A7FD21825D4F}"/>
              </a:ext>
            </a:extLst>
          </p:cNvPr>
          <p:cNvCxnSpPr>
            <a:cxnSpLocks/>
            <a:stCxn id="15" idx="3"/>
            <a:endCxn id="19" idx="1"/>
          </p:cNvCxnSpPr>
          <p:nvPr/>
        </p:nvCxnSpPr>
        <p:spPr>
          <a:xfrm>
            <a:off x="3466355" y="2158965"/>
            <a:ext cx="742830" cy="462013"/>
          </a:xfrm>
          <a:prstGeom prst="bentConnector3">
            <a:avLst>
              <a:gd name="adj1" fmla="val 50000"/>
            </a:avLst>
          </a:prstGeom>
          <a:ln w="28575">
            <a:solidFill>
              <a:srgbClr val="257176"/>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31C13790-9B6F-0910-D1B2-82D6D8A2622C}"/>
              </a:ext>
            </a:extLst>
          </p:cNvPr>
          <p:cNvSpPr txBox="1"/>
          <p:nvPr/>
        </p:nvSpPr>
        <p:spPr>
          <a:xfrm>
            <a:off x="7566661" y="4365430"/>
            <a:ext cx="1317624" cy="292388"/>
          </a:xfrm>
          <a:prstGeom prst="rect">
            <a:avLst/>
          </a:prstGeom>
          <a:noFill/>
        </p:spPr>
        <p:txBody>
          <a:bodyPr wrap="square" rtlCol="0">
            <a:spAutoFit/>
          </a:bodyPr>
          <a:lstStyle/>
          <a:p>
            <a:pPr algn="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a:sym typeface="Arial"/>
              </a:rPr>
              <a:t>1. Bardia A, et al. </a:t>
            </a:r>
            <a:r>
              <a:rPr lang="en-GB" sz="650" i="1" kern="0" dirty="0">
                <a:solidFill>
                  <a:srgbClr val="000000"/>
                </a:solidFill>
                <a:latin typeface="Arial Narrow" panose="020B0606020202030204" pitchFamily="34" charset="0"/>
                <a:ea typeface="+mn-ea"/>
                <a:cs typeface="Arial"/>
                <a:sym typeface="Arial"/>
              </a:rPr>
              <a:t>Future Oncol </a:t>
            </a:r>
            <a:r>
              <a:rPr lang="en-GB" sz="650" kern="0" dirty="0">
                <a:solidFill>
                  <a:srgbClr val="000000"/>
                </a:solidFill>
                <a:latin typeface="Arial Narrow" panose="020B0606020202030204" pitchFamily="34" charset="0"/>
                <a:ea typeface="+mn-ea"/>
                <a:cs typeface="Arial"/>
                <a:sym typeface="Arial"/>
              </a:rPr>
              <a:t>2023; </a:t>
            </a:r>
            <a:br>
              <a:rPr lang="en-GB" sz="650" kern="0" dirty="0">
                <a:solidFill>
                  <a:srgbClr val="000000"/>
                </a:solidFill>
                <a:latin typeface="Arial Narrow" panose="020B0606020202030204" pitchFamily="34" charset="0"/>
                <a:ea typeface="+mn-ea"/>
                <a:cs typeface="Arial"/>
                <a:sym typeface="Arial"/>
              </a:rPr>
            </a:br>
            <a:r>
              <a:rPr lang="en-GB" sz="650" kern="0" dirty="0">
                <a:solidFill>
                  <a:srgbClr val="000000"/>
                </a:solidFill>
                <a:latin typeface="Arial Narrow" panose="020B0606020202030204" pitchFamily="34" charset="0"/>
                <a:ea typeface="+mn-ea"/>
                <a:cs typeface="Arial"/>
                <a:sym typeface="Arial"/>
              </a:rPr>
              <a:t>doi: 10.2217/fon-2023-0188.</a:t>
            </a:r>
          </a:p>
        </p:txBody>
      </p:sp>
      <p:sp>
        <p:nvSpPr>
          <p:cNvPr id="24" name="Pentagon 81">
            <a:extLst>
              <a:ext uri="{FF2B5EF4-FFF2-40B4-BE49-F238E27FC236}">
                <a16:creationId xmlns:a16="http://schemas.microsoft.com/office/drawing/2014/main" id="{80A0966F-5F39-AE90-1F75-82E052A53DB3}"/>
              </a:ext>
            </a:extLst>
          </p:cNvPr>
          <p:cNvSpPr/>
          <p:nvPr/>
        </p:nvSpPr>
        <p:spPr>
          <a:xfrm>
            <a:off x="6814719" y="1372916"/>
            <a:ext cx="1708452" cy="1554272"/>
          </a:xfrm>
          <a:prstGeom prst="rect">
            <a:avLst/>
          </a:prstGeom>
          <a:noFill/>
          <a:ln w="12700">
            <a:solidFill>
              <a:srgbClr val="026C72"/>
            </a:solidFill>
          </a:ln>
        </p:spPr>
        <p:style>
          <a:lnRef idx="2">
            <a:schemeClr val="accent1">
              <a:shade val="50000"/>
            </a:schemeClr>
          </a:lnRef>
          <a:fillRef idx="1">
            <a:schemeClr val="accent1"/>
          </a:fillRef>
          <a:effectRef idx="0">
            <a:schemeClr val="accent1"/>
          </a:effectRef>
          <a:fontRef idx="minor">
            <a:schemeClr val="lt1"/>
          </a:fontRef>
        </p:style>
        <p:txBody>
          <a:bodyPr wrap="square" tIns="91440" bIns="91440" rtlCol="0" anchor="ctr">
            <a:spAutoFit/>
          </a:bodyPr>
          <a:lstStyle/>
          <a:p>
            <a:pPr defTabSz="914378" fontAlgn="auto">
              <a:spcBef>
                <a:spcPts val="0"/>
              </a:spcBef>
              <a:spcAft>
                <a:spcPts val="300"/>
              </a:spcAft>
              <a:buClr>
                <a:srgbClr val="000000"/>
              </a:buClr>
            </a:pPr>
            <a:r>
              <a:rPr lang="en-GB" sz="1200" b="1" kern="0" dirty="0">
                <a:solidFill>
                  <a:srgbClr val="000000"/>
                </a:solidFill>
                <a:latin typeface="Arial Narrow" panose="020B0606020202030204" pitchFamily="34" charset="0"/>
                <a:cs typeface="Arial" panose="020B0604020202020204" pitchFamily="34" charset="0"/>
                <a:sym typeface="Arial"/>
              </a:rPr>
              <a:t>Endpoints:</a:t>
            </a:r>
          </a:p>
          <a:p>
            <a:pPr marL="171446" indent="-171446" defTabSz="914378" fontAlgn="auto">
              <a:spcBef>
                <a:spcPts val="0"/>
              </a:spcBef>
              <a:spcAft>
                <a:spcPts val="300"/>
              </a:spcAft>
              <a:buClr>
                <a:srgbClr val="000000"/>
              </a:buClr>
              <a:buFont typeface="Arial" panose="020B0604020202020204" pitchFamily="34" charset="0"/>
              <a:buChar char="•"/>
            </a:pPr>
            <a:r>
              <a:rPr lang="en-GB" sz="1200" b="1" kern="0" dirty="0">
                <a:solidFill>
                  <a:srgbClr val="000000"/>
                </a:solidFill>
                <a:latin typeface="Arial Narrow" panose="020B0606020202030204" pitchFamily="34" charset="0"/>
                <a:cs typeface="Arial" panose="020B0604020202020204" pitchFamily="34" charset="0"/>
                <a:sym typeface="Arial"/>
              </a:rPr>
              <a:t>Dual primary: </a:t>
            </a:r>
            <a:r>
              <a:rPr lang="en-GB" sz="1200" kern="0" dirty="0">
                <a:solidFill>
                  <a:srgbClr val="000000"/>
                </a:solidFill>
                <a:latin typeface="Arial Narrow" panose="020B0606020202030204" pitchFamily="34" charset="0"/>
                <a:cs typeface="Arial" panose="020B0604020202020204" pitchFamily="34" charset="0"/>
                <a:sym typeface="Arial"/>
              </a:rPr>
              <a:t>PFS by BICR per RECIST v1.1, and OS</a:t>
            </a:r>
          </a:p>
          <a:p>
            <a:pPr marL="171446" indent="-171446" defTabSz="914378" fontAlgn="auto">
              <a:spcBef>
                <a:spcPts val="0"/>
              </a:spcBef>
              <a:spcAft>
                <a:spcPts val="300"/>
              </a:spcAft>
              <a:buClr>
                <a:srgbClr val="000000"/>
              </a:buClr>
              <a:buFont typeface="Arial" panose="020B0604020202020204" pitchFamily="34" charset="0"/>
              <a:buChar char="•"/>
            </a:pPr>
            <a:r>
              <a:rPr lang="en-GB" sz="1200" b="1" kern="0" dirty="0">
                <a:solidFill>
                  <a:srgbClr val="000000"/>
                </a:solidFill>
                <a:latin typeface="Arial Narrow" panose="020B0606020202030204" pitchFamily="34" charset="0"/>
                <a:cs typeface="Arial" panose="020B0604020202020204" pitchFamily="34" charset="0"/>
                <a:sym typeface="Arial"/>
              </a:rPr>
              <a:t>Key secondary: </a:t>
            </a:r>
            <a:r>
              <a:rPr lang="en-GB" sz="1200" kern="0" dirty="0">
                <a:solidFill>
                  <a:srgbClr val="000000"/>
                </a:solidFill>
                <a:latin typeface="Arial Narrow" panose="020B0606020202030204" pitchFamily="34" charset="0"/>
                <a:cs typeface="Arial" panose="020B0604020202020204" pitchFamily="34" charset="0"/>
                <a:sym typeface="Arial"/>
              </a:rPr>
              <a:t>ORR, PFS (investigator assessed) and safety</a:t>
            </a:r>
          </a:p>
        </p:txBody>
      </p:sp>
    </p:spTree>
    <p:extLst>
      <p:ext uri="{BB962C8B-B14F-4D97-AF65-F5344CB8AC3E}">
        <p14:creationId xmlns:p14="http://schemas.microsoft.com/office/powerpoint/2010/main" val="546069669"/>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3CCE6B-46D7-42BA-8579-FCEBAB422B2E}"/>
              </a:ext>
            </a:extLst>
          </p:cNvPr>
          <p:cNvSpPr>
            <a:spLocks noGrp="1"/>
          </p:cNvSpPr>
          <p:nvPr>
            <p:ph type="ctrTitle"/>
          </p:nvPr>
        </p:nvSpPr>
        <p:spPr/>
        <p:txBody>
          <a:bodyPr/>
          <a:lstStyle/>
          <a:p>
            <a:r>
              <a:rPr lang="en-US" dirty="0"/>
              <a:t>Demographics and Baseline Characteristics</a:t>
            </a:r>
            <a:endParaRPr lang="en-CH" dirty="0"/>
          </a:p>
        </p:txBody>
      </p:sp>
      <p:sp>
        <p:nvSpPr>
          <p:cNvPr id="13" name="Text Placeholder 2">
            <a:extLst>
              <a:ext uri="{FF2B5EF4-FFF2-40B4-BE49-F238E27FC236}">
                <a16:creationId xmlns:a16="http://schemas.microsoft.com/office/drawing/2014/main" id="{51A5F0E8-B8B4-62B9-DE49-B61333B60B56}"/>
              </a:ext>
            </a:extLst>
          </p:cNvPr>
          <p:cNvSpPr>
            <a:spLocks noGrp="1"/>
          </p:cNvSpPr>
          <p:nvPr>
            <p:ph type="body" idx="12"/>
          </p:nvPr>
        </p:nvSpPr>
        <p:spPr>
          <a:xfrm>
            <a:off x="1770063" y="4771231"/>
            <a:ext cx="2400300" cy="180975"/>
          </a:xfrm>
        </p:spPr>
        <p:txBody>
          <a:bodyPr/>
          <a:lstStyle/>
          <a:p>
            <a:r>
              <a:rPr lang="en-GB" dirty="0"/>
              <a:t>Aditya </a:t>
            </a:r>
            <a:r>
              <a:rPr lang="en-GB" dirty="0" err="1"/>
              <a:t>Bardia</a:t>
            </a:r>
            <a:endParaRPr lang="en-CH" dirty="0"/>
          </a:p>
        </p:txBody>
      </p:sp>
      <p:sp>
        <p:nvSpPr>
          <p:cNvPr id="6" name="TextBox 5">
            <a:extLst>
              <a:ext uri="{FF2B5EF4-FFF2-40B4-BE49-F238E27FC236}">
                <a16:creationId xmlns:a16="http://schemas.microsoft.com/office/drawing/2014/main" id="{7D83B36B-7220-946A-276B-CDDF5C29D2D1}"/>
              </a:ext>
            </a:extLst>
          </p:cNvPr>
          <p:cNvSpPr txBox="1"/>
          <p:nvPr/>
        </p:nvSpPr>
        <p:spPr>
          <a:xfrm>
            <a:off x="273685" y="4267688"/>
            <a:ext cx="3943688" cy="392415"/>
          </a:xfrm>
          <a:prstGeom prst="rect">
            <a:avLst/>
          </a:prstGeom>
          <a:noFill/>
        </p:spPr>
        <p:txBody>
          <a:bodyPr wrap="square" rtlCol="0">
            <a:spAutoFit/>
          </a:bodyPr>
          <a:lstStyle/>
          <a:p>
            <a:pPr defTabSz="914378" fontAlgn="auto">
              <a:spcBef>
                <a:spcPts val="0"/>
              </a:spcBef>
              <a:spcAft>
                <a:spcPts val="0"/>
              </a:spcAft>
              <a:buClr>
                <a:srgbClr val="000000"/>
              </a:buClr>
            </a:pPr>
            <a:endParaRPr lang="en-GB" sz="650" kern="0" dirty="0">
              <a:solidFill>
                <a:srgbClr val="000000"/>
              </a:solidFill>
              <a:latin typeface="Arial Narrow" panose="020B0606020202030204" pitchFamily="34" charset="0"/>
              <a:ea typeface="+mn-ea"/>
              <a:cs typeface="Arial" panose="020B0604020202020204" pitchFamily="34" charset="0"/>
              <a:sym typeface="Arial"/>
            </a:endParaRPr>
          </a:p>
          <a:p>
            <a:pP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Data cut-off: 17 July 2023. *Including not reported. </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a:t>
            </a:r>
            <a:r>
              <a:rPr lang="en-GB" sz="650" kern="0" dirty="0">
                <a:solidFill>
                  <a:srgbClr val="000000"/>
                </a:solidFill>
                <a:latin typeface="Arial Narrow" panose="020B0606020202030204" pitchFamily="34" charset="0"/>
                <a:ea typeface="+mn-ea"/>
                <a:cs typeface="Arial" panose="020B0604020202020204" pitchFamily="34" charset="0"/>
                <a:sym typeface="Arial"/>
              </a:rPr>
              <a:t>Ethnicity missing: 3 patients in Dato-DXd group; 6 patients in ICC group. </a:t>
            </a:r>
            <a:r>
              <a:rPr lang="en-GB" sz="650" kern="0" baseline="30000" dirty="0">
                <a:solidFill>
                  <a:srgbClr val="000000"/>
                </a:solidFill>
                <a:latin typeface="Arial Narrow" panose="020B0606020202030204" pitchFamily="34" charset="0"/>
                <a:ea typeface="+mn-ea"/>
                <a:cs typeface="Arial" panose="020B0604020202020204" pitchFamily="34" charset="0"/>
                <a:sym typeface="Arial"/>
              </a:rPr>
              <a:t>‡</a:t>
            </a:r>
            <a:r>
              <a:rPr lang="en-GB" sz="650" kern="0" dirty="0">
                <a:solidFill>
                  <a:srgbClr val="000000"/>
                </a:solidFill>
                <a:latin typeface="Arial Narrow" panose="020B0606020202030204" pitchFamily="34" charset="0"/>
                <a:ea typeface="+mn-ea"/>
                <a:cs typeface="Arial" panose="020B0604020202020204" pitchFamily="34" charset="0"/>
                <a:sym typeface="Arial"/>
              </a:rPr>
              <a:t>1 patient in the Dato-DXd group had 3 prior lines of chemotherapy; 1 patient in the ICC group had 4 prior lines. </a:t>
            </a:r>
          </a:p>
        </p:txBody>
      </p:sp>
      <p:graphicFrame>
        <p:nvGraphicFramePr>
          <p:cNvPr id="4" name="Table 6">
            <a:extLst>
              <a:ext uri="{FF2B5EF4-FFF2-40B4-BE49-F238E27FC236}">
                <a16:creationId xmlns:a16="http://schemas.microsoft.com/office/drawing/2014/main" id="{E7800475-B5EC-0CD3-D7D4-F249C8785D5B}"/>
              </a:ext>
            </a:extLst>
          </p:cNvPr>
          <p:cNvGraphicFramePr>
            <a:graphicFrameLocks noGrp="1"/>
          </p:cNvGraphicFramePr>
          <p:nvPr/>
        </p:nvGraphicFramePr>
        <p:xfrm>
          <a:off x="358776" y="891688"/>
          <a:ext cx="8426450" cy="3234000"/>
        </p:xfrm>
        <a:graphic>
          <a:graphicData uri="http://schemas.openxmlformats.org/drawingml/2006/table">
            <a:tbl>
              <a:tblPr firstRow="1" bandRow="1">
                <a:tableStyleId>{69012ECD-51FC-41F1-AA8D-1B2483CD663E}</a:tableStyleId>
              </a:tblPr>
              <a:tblGrid>
                <a:gridCol w="873887">
                  <a:extLst>
                    <a:ext uri="{9D8B030D-6E8A-4147-A177-3AD203B41FA5}">
                      <a16:colId xmlns:a16="http://schemas.microsoft.com/office/drawing/2014/main" val="1117115271"/>
                    </a:ext>
                  </a:extLst>
                </a:gridCol>
                <a:gridCol w="408536">
                  <a:extLst>
                    <a:ext uri="{9D8B030D-6E8A-4147-A177-3AD203B41FA5}">
                      <a16:colId xmlns:a16="http://schemas.microsoft.com/office/drawing/2014/main" val="2789399704"/>
                    </a:ext>
                  </a:extLst>
                </a:gridCol>
                <a:gridCol w="1056907">
                  <a:extLst>
                    <a:ext uri="{9D8B030D-6E8A-4147-A177-3AD203B41FA5}">
                      <a16:colId xmlns:a16="http://schemas.microsoft.com/office/drawing/2014/main" val="1575897382"/>
                    </a:ext>
                  </a:extLst>
                </a:gridCol>
                <a:gridCol w="1650119">
                  <a:extLst>
                    <a:ext uri="{9D8B030D-6E8A-4147-A177-3AD203B41FA5}">
                      <a16:colId xmlns:a16="http://schemas.microsoft.com/office/drawing/2014/main" val="420069642"/>
                    </a:ext>
                  </a:extLst>
                </a:gridCol>
                <a:gridCol w="2257542">
                  <a:extLst>
                    <a:ext uri="{9D8B030D-6E8A-4147-A177-3AD203B41FA5}">
                      <a16:colId xmlns:a16="http://schemas.microsoft.com/office/drawing/2014/main" val="3016079094"/>
                    </a:ext>
                  </a:extLst>
                </a:gridCol>
                <a:gridCol w="2179458">
                  <a:extLst>
                    <a:ext uri="{9D8B030D-6E8A-4147-A177-3AD203B41FA5}">
                      <a16:colId xmlns:a16="http://schemas.microsoft.com/office/drawing/2014/main" val="601739264"/>
                    </a:ext>
                  </a:extLst>
                </a:gridCol>
              </a:tblGrid>
              <a:tr h="324000">
                <a:tc gridSpan="4">
                  <a:txBody>
                    <a:bodyPr/>
                    <a:lstStyle/>
                    <a:p>
                      <a:pPr>
                        <a:spcBef>
                          <a:spcPts val="0"/>
                        </a:spcBef>
                        <a:spcAft>
                          <a:spcPts val="0"/>
                        </a:spcAft>
                      </a:pPr>
                      <a:endParaRPr lang="en-GB" sz="1300" dirty="0">
                        <a:solidFill>
                          <a:schemeClr val="tx1"/>
                        </a:solidFill>
                        <a:latin typeface="Arial Narrow" panose="020B0606020202030204" pitchFamily="34" charset="0"/>
                      </a:endParaRPr>
                    </a:p>
                  </a:txBody>
                  <a:tcPr marL="36000" marR="36000" marT="3600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algn="ctr">
                        <a:spcBef>
                          <a:spcPts val="0"/>
                        </a:spcBef>
                        <a:spcAft>
                          <a:spcPts val="0"/>
                        </a:spcAft>
                      </a:pPr>
                      <a:r>
                        <a:rPr lang="en-GB" sz="1300" b="1" dirty="0">
                          <a:solidFill>
                            <a:schemeClr val="bg1"/>
                          </a:solidFill>
                          <a:latin typeface="Arial Narrow" panose="020B0606020202030204" pitchFamily="34" charset="0"/>
                        </a:rPr>
                        <a:t>Dato-DXd (n=365)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spcBef>
                          <a:spcPts val="0"/>
                        </a:spcBef>
                        <a:spcAft>
                          <a:spcPts val="0"/>
                        </a:spcAft>
                      </a:pPr>
                      <a:r>
                        <a:rPr lang="en-GB" sz="1300" b="1" dirty="0">
                          <a:solidFill>
                            <a:schemeClr val="bg1"/>
                          </a:solidFill>
                          <a:latin typeface="Arial Narrow" panose="020B0606020202030204" pitchFamily="34" charset="0"/>
                        </a:rPr>
                        <a:t>ICC (n=367)</a:t>
                      </a:r>
                    </a:p>
                  </a:txBody>
                  <a:tcPr marL="36000" marR="36000" marT="36000" marB="3600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3692375266"/>
                  </a:ext>
                </a:extLst>
              </a:tr>
              <a:tr h="291000">
                <a:tc gridSpan="4">
                  <a:txBody>
                    <a:bodyPr/>
                    <a:lstStyle/>
                    <a:p>
                      <a:pPr>
                        <a:spcBef>
                          <a:spcPts val="0"/>
                        </a:spcBef>
                        <a:spcAft>
                          <a:spcPts val="0"/>
                        </a:spcAft>
                      </a:pPr>
                      <a:r>
                        <a:rPr lang="en-GB" sz="1300" b="1" dirty="0">
                          <a:solidFill>
                            <a:schemeClr val="tx1"/>
                          </a:solidFill>
                          <a:latin typeface="Arial Narrow" panose="020B0606020202030204" pitchFamily="34" charset="0"/>
                        </a:rPr>
                        <a:t>Age, median (range), years</a:t>
                      </a:r>
                    </a:p>
                  </a:txBody>
                  <a:tcPr marL="36000" marR="36000" marT="36000" marB="0">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marL="0" marR="0" algn="ctr">
                        <a:lnSpc>
                          <a:spcPct val="100000"/>
                        </a:lnSpc>
                        <a:spcBef>
                          <a:spcPts val="0"/>
                        </a:spcBef>
                        <a:spcAft>
                          <a:spcPts val="0"/>
                        </a:spcAft>
                      </a:pPr>
                      <a:r>
                        <a:rPr lang="en-GB" sz="1300" dirty="0">
                          <a:solidFill>
                            <a:schemeClr val="tx1"/>
                          </a:solidFill>
                          <a:effectLst/>
                          <a:latin typeface="Arial Narrow" panose="020B0606020202030204" pitchFamily="34" charset="0"/>
                        </a:rPr>
                        <a:t>56 (29–86)</a:t>
                      </a:r>
                      <a:endParaRPr lang="en-US" sz="13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GB" sz="1300" dirty="0">
                          <a:solidFill>
                            <a:schemeClr val="tx1"/>
                          </a:solidFill>
                          <a:effectLst/>
                          <a:latin typeface="Arial Narrow" panose="020B0606020202030204" pitchFamily="34" charset="0"/>
                        </a:rPr>
                        <a:t>54 (28–86)</a:t>
                      </a:r>
                      <a:endParaRPr lang="en-US" sz="13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782105395"/>
                  </a:ext>
                </a:extLst>
              </a:tr>
              <a:tr h="291000">
                <a:tc gridSpan="4">
                  <a:txBody>
                    <a:bodyPr/>
                    <a:lstStyle/>
                    <a:p>
                      <a:pPr>
                        <a:spcBef>
                          <a:spcPts val="0"/>
                        </a:spcBef>
                        <a:spcAft>
                          <a:spcPts val="0"/>
                        </a:spcAft>
                      </a:pPr>
                      <a:r>
                        <a:rPr lang="en-GB" sz="1300" b="1" dirty="0">
                          <a:solidFill>
                            <a:schemeClr val="tx1"/>
                          </a:solidFill>
                          <a:latin typeface="Arial Narrow" panose="020B0606020202030204" pitchFamily="34" charset="0"/>
                        </a:rPr>
                        <a:t>Female, n (%)</a:t>
                      </a: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p>
                  </a:txBody>
                  <a:tcPr/>
                </a:tc>
                <a:tc hMerge="1">
                  <a:txBody>
                    <a:bodyPr/>
                    <a:lstStyle/>
                    <a:p>
                      <a:endParaRPr lang="en-GB"/>
                    </a:p>
                  </a:txBody>
                  <a:tcPr/>
                </a:tc>
                <a:tc hMerge="1">
                  <a:txBody>
                    <a:bodyPr/>
                    <a:lstStyle/>
                    <a:p>
                      <a:endParaRPr lang="en-GB"/>
                    </a:p>
                  </a:txBody>
                  <a:tcPr/>
                </a:tc>
                <a:tc>
                  <a:txBody>
                    <a:bodyPr/>
                    <a:lstStyle/>
                    <a:p>
                      <a:pPr marL="0" marR="0" algn="ctr">
                        <a:lnSpc>
                          <a:spcPct val="100000"/>
                        </a:lnSpc>
                        <a:spcBef>
                          <a:spcPts val="0"/>
                        </a:spcBef>
                        <a:spcAft>
                          <a:spcPts val="0"/>
                        </a:spcAft>
                      </a:pPr>
                      <a:r>
                        <a:rPr lang="en-GB" sz="1300" dirty="0">
                          <a:solidFill>
                            <a:schemeClr val="tx1"/>
                          </a:solidFill>
                          <a:effectLst/>
                          <a:latin typeface="Arial Narrow" panose="020B0606020202030204" pitchFamily="34" charset="0"/>
                        </a:rPr>
                        <a:t>360 (99)</a:t>
                      </a:r>
                      <a:endParaRPr lang="en-US" sz="13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GB" sz="1300" dirty="0">
                          <a:solidFill>
                            <a:schemeClr val="tx1"/>
                          </a:solidFill>
                          <a:effectLst/>
                          <a:latin typeface="Arial Narrow" panose="020B0606020202030204" pitchFamily="34" charset="0"/>
                        </a:rPr>
                        <a:t>363 (99)</a:t>
                      </a:r>
                      <a:endParaRPr lang="en-US" sz="13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950646467"/>
                  </a:ext>
                </a:extLst>
              </a:tr>
              <a:tr h="291000">
                <a:tc>
                  <a:txBody>
                    <a:bodyPr/>
                    <a:lstStyle/>
                    <a:p>
                      <a:pPr>
                        <a:spcBef>
                          <a:spcPts val="0"/>
                        </a:spcBef>
                        <a:spcAft>
                          <a:spcPts val="0"/>
                        </a:spcAft>
                      </a:pPr>
                      <a:r>
                        <a:rPr lang="en-GB" sz="1300" b="1" dirty="0">
                          <a:solidFill>
                            <a:schemeClr val="tx1"/>
                          </a:solidFill>
                          <a:latin typeface="Arial Narrow" panose="020B0606020202030204" pitchFamily="34" charset="0"/>
                        </a:rPr>
                        <a:t>Race, n (%)</a:t>
                      </a: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1300" dirty="0">
                          <a:solidFill>
                            <a:schemeClr val="tx1"/>
                          </a:solidFill>
                          <a:effectLst/>
                          <a:latin typeface="Arial Narrow" panose="020B0606020202030204" pitchFamily="34" charset="0"/>
                        </a:rPr>
                        <a:t>Black or African American / Asian / White / </a:t>
                      </a:r>
                      <a:r>
                        <a:rPr lang="en-US" sz="1300" dirty="0">
                          <a:solidFill>
                            <a:schemeClr val="tx1"/>
                          </a:solidFill>
                          <a:effectLst/>
                          <a:latin typeface="Arial Narrow" panose="020B0606020202030204" pitchFamily="34" charset="0"/>
                          <a:cs typeface="Times New Roman" panose="02020603050405020304" pitchFamily="18" charset="0"/>
                        </a:rPr>
                        <a:t>Other*</a:t>
                      </a: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1400" dirty="0">
                          <a:solidFill>
                            <a:schemeClr val="tx1"/>
                          </a:solidFill>
                          <a:effectLst/>
                          <a:latin typeface="Arial Narrow" panose="020B0606020202030204" pitchFamily="34" charset="0"/>
                        </a:rPr>
                        <a:t>Black or African American / Asian / White / </a:t>
                      </a:r>
                      <a:r>
                        <a:rPr lang="en-US" sz="1400" dirty="0">
                          <a:solidFill>
                            <a:schemeClr val="tx1"/>
                          </a:solidFill>
                          <a:effectLst/>
                          <a:latin typeface="Arial Narrow" panose="020B0606020202030204" pitchFamily="34" charset="0"/>
                          <a:cs typeface="Times New Roman" panose="02020603050405020304" pitchFamily="18" charset="0"/>
                        </a:rPr>
                        <a:t>Other*</a:t>
                      </a:r>
                      <a:endParaRPr lang="en-US" sz="14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a:lnSpc>
                          <a:spcPct val="100000"/>
                        </a:lnSpc>
                        <a:spcBef>
                          <a:spcPts val="0"/>
                        </a:spcBef>
                        <a:spcAft>
                          <a:spcPts val="0"/>
                        </a:spcAft>
                      </a:pPr>
                      <a:r>
                        <a:rPr lang="en-GB" sz="1200" dirty="0">
                          <a:solidFill>
                            <a:schemeClr val="tx1"/>
                          </a:solidFill>
                          <a:effectLst/>
                          <a:latin typeface="Arial Narrow" panose="020B0606020202030204" pitchFamily="34" charset="0"/>
                        </a:rPr>
                        <a:t>Black or African American</a:t>
                      </a:r>
                    </a:p>
                  </a:txBody>
                  <a:tcPr marL="36000" marR="36000" marT="36000" marB="0">
                    <a:lnL w="12700" cap="flat" cmpd="sng" algn="ctr">
                      <a:noFill/>
                      <a:prstDash val="solid"/>
                      <a:round/>
                      <a:headEnd type="none" w="med" len="med"/>
                      <a:tailEnd type="none" w="med" len="med"/>
                    </a:lnL>
                    <a:lnR>
                      <a:noFill/>
                    </a:lnR>
                    <a:lnB w="9525" cap="flat" cmpd="sng" algn="ctr">
                      <a:noFill/>
                      <a:prstDash val="soli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300" dirty="0">
                          <a:solidFill>
                            <a:schemeClr val="tx1"/>
                          </a:solidFill>
                          <a:latin typeface="Arial Narrow" panose="020B0606020202030204" pitchFamily="34" charset="0"/>
                        </a:rPr>
                        <a:t>4 (1) / 146 (40) / 180 (49) / 35 (10)</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300" dirty="0">
                          <a:solidFill>
                            <a:schemeClr val="tx1"/>
                          </a:solidFill>
                          <a:latin typeface="Arial Narrow" panose="020B0606020202030204" pitchFamily="34" charset="0"/>
                        </a:rPr>
                        <a:t>7 (2) / 152 (41) / 170 (46) / 38 (10)</a:t>
                      </a:r>
                      <a:endParaRPr lang="en-US" sz="1300" dirty="0">
                        <a:solidFill>
                          <a:schemeClr val="tx1"/>
                        </a:solidFill>
                        <a:highlight>
                          <a:srgbClr val="FFFF00"/>
                        </a:highlight>
                        <a:latin typeface="Arial Narrow" panose="020B0606020202030204" pitchFamily="34" charset="0"/>
                      </a:endParaRP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107659815"/>
                  </a:ext>
                </a:extLst>
              </a:tr>
              <a:tr h="291000">
                <a:tc gridSpan="2">
                  <a:txBody>
                    <a:bodyPr/>
                    <a:lstStyle/>
                    <a:p>
                      <a:pPr marL="0" marR="0">
                        <a:lnSpc>
                          <a:spcPct val="100000"/>
                        </a:lnSpc>
                        <a:spcBef>
                          <a:spcPts val="0"/>
                        </a:spcBef>
                        <a:spcAft>
                          <a:spcPts val="0"/>
                        </a:spcAft>
                      </a:pPr>
                      <a:r>
                        <a:rPr lang="en-GB" sz="1300" b="1" dirty="0">
                          <a:solidFill>
                            <a:schemeClr val="tx1"/>
                          </a:solidFill>
                          <a:effectLst/>
                          <a:latin typeface="Arial Narrow" panose="020B0606020202030204" pitchFamily="34" charset="0"/>
                        </a:rPr>
                        <a:t>Ethnicity</a:t>
                      </a:r>
                      <a:r>
                        <a:rPr lang="en-GB" sz="1300" b="1" dirty="0">
                          <a:solidFill>
                            <a:schemeClr val="tx1"/>
                          </a:solidFill>
                          <a:latin typeface="Arial Narrow" panose="020B0606020202030204" pitchFamily="34" charset="0"/>
                        </a:rPr>
                        <a:t>, n (%)</a:t>
                      </a:r>
                      <a:endParaRPr lang="en-US" sz="1300" b="1"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p>
                  </a:txBody>
                  <a:tcPr>
                    <a:lnT w="12700" cap="flat" cmpd="sng" algn="ctr">
                      <a:solidFill>
                        <a:schemeClr val="tx1"/>
                      </a:solidFill>
                      <a:prstDash val="solid"/>
                      <a:round/>
                      <a:headEnd type="none" w="med" len="med"/>
                      <a:tailEnd type="none" w="med" len="med"/>
                    </a:lnT>
                  </a:tcPr>
                </a:tc>
                <a:tc gridSpan="2">
                  <a:txBody>
                    <a:bodyPr/>
                    <a:lstStyle/>
                    <a:p>
                      <a:pPr marL="0" marR="0">
                        <a:lnSpc>
                          <a:spcPct val="100000"/>
                        </a:lnSpc>
                        <a:spcBef>
                          <a:spcPts val="0"/>
                        </a:spcBef>
                        <a:spcAft>
                          <a:spcPts val="0"/>
                        </a:spcAft>
                      </a:pPr>
                      <a:r>
                        <a:rPr lang="en-GB" sz="1300" dirty="0">
                          <a:solidFill>
                            <a:schemeClr val="tx1"/>
                          </a:solidFill>
                          <a:effectLst/>
                          <a:latin typeface="Arial Narrow" panose="020B0606020202030204" pitchFamily="34" charset="0"/>
                        </a:rPr>
                        <a:t>Hispanic or Latino / Not Hispanic or Latino</a:t>
                      </a:r>
                      <a:r>
                        <a:rPr lang="en-US" sz="1300" baseline="30000" dirty="0">
                          <a:solidFill>
                            <a:schemeClr val="tx1"/>
                          </a:solidFill>
                          <a:latin typeface="Arial Narrow" panose="020B0606020202030204" pitchFamily="34" charset="0"/>
                        </a:rPr>
                        <a:t>†</a:t>
                      </a:r>
                      <a:endParaRPr lang="en-US" sz="1300" b="1" baseline="300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marL="0" marR="0">
                        <a:lnSpc>
                          <a:spcPct val="100000"/>
                        </a:lnSpc>
                        <a:spcBef>
                          <a:spcPts val="0"/>
                        </a:spcBef>
                        <a:spcAft>
                          <a:spcPts val="0"/>
                        </a:spcAft>
                      </a:pPr>
                      <a:r>
                        <a:rPr lang="en-GB" sz="1200" dirty="0">
                          <a:solidFill>
                            <a:schemeClr val="tx1"/>
                          </a:solidFill>
                          <a:effectLst/>
                          <a:latin typeface="Arial Narrow" panose="020B0606020202030204" pitchFamily="34" charset="0"/>
                        </a:rPr>
                        <a:t>Hispanic or Latino</a:t>
                      </a:r>
                      <a:endParaRPr lang="en-US" sz="1200" dirty="0">
                        <a:solidFill>
                          <a:schemeClr val="tx1"/>
                        </a:solidFill>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300" dirty="0">
                          <a:solidFill>
                            <a:schemeClr val="tx1"/>
                          </a:solidFill>
                          <a:latin typeface="Arial Narrow" panose="020B0606020202030204" pitchFamily="34" charset="0"/>
                        </a:rPr>
                        <a:t>40 (11) / 322 (88)</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300" dirty="0">
                          <a:solidFill>
                            <a:schemeClr val="tx1"/>
                          </a:solidFill>
                          <a:latin typeface="Arial Narrow" panose="020B0606020202030204" pitchFamily="34" charset="0"/>
                        </a:rPr>
                        <a:t>43 (12) / 318 (87)</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91979471"/>
                  </a:ext>
                </a:extLst>
              </a:tr>
              <a:tr h="291000">
                <a:tc gridSpan="3">
                  <a:txBody>
                    <a:bodyPr/>
                    <a:lstStyle/>
                    <a:p>
                      <a:pPr marL="0" marR="0">
                        <a:lnSpc>
                          <a:spcPct val="100000"/>
                        </a:lnSpc>
                        <a:spcBef>
                          <a:spcPts val="0"/>
                        </a:spcBef>
                        <a:spcAft>
                          <a:spcPts val="0"/>
                        </a:spcAft>
                      </a:pPr>
                      <a: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t>Prior lines of chemotherapy</a:t>
                      </a:r>
                      <a:r>
                        <a:rPr lang="en-GB" sz="1300" b="1" dirty="0">
                          <a:solidFill>
                            <a:schemeClr val="tx1"/>
                          </a:solidFill>
                          <a:latin typeface="Arial Narrow" panose="020B0606020202030204" pitchFamily="34" charset="0"/>
                        </a:rPr>
                        <a:t>, n (%)</a:t>
                      </a:r>
                      <a:endParaRPr lang="en-US" sz="1300" b="1" baseline="30000"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GB"/>
                    </a:p>
                  </a:txBody>
                  <a:tcPr/>
                </a:tc>
                <a:tc hMerge="1">
                  <a:txBody>
                    <a:bodyPr/>
                    <a:lstStyle/>
                    <a:p>
                      <a:endParaRPr lang="en-GB"/>
                    </a:p>
                  </a:txBody>
                  <a:tcPr>
                    <a:lnT w="12700" cap="flat" cmpd="sng" algn="ctr">
                      <a:solidFill>
                        <a:schemeClr val="tx1"/>
                      </a:solidFill>
                      <a:prstDash val="solid"/>
                      <a:round/>
                      <a:headEnd type="none" w="med" len="med"/>
                      <a:tailEnd type="none" w="med" len="med"/>
                    </a:lnT>
                  </a:tcPr>
                </a:tc>
                <a:tc>
                  <a:txBody>
                    <a:bodyPr/>
                    <a:lstStyle/>
                    <a:p>
                      <a:r>
                        <a:rPr lang="en-GB" sz="1300" dirty="0">
                          <a:latin typeface="Arial Narrow" panose="020B0606020202030204" pitchFamily="34" charset="0"/>
                        </a:rPr>
                        <a:t>1 / 2</a:t>
                      </a:r>
                      <a:r>
                        <a:rPr lang="en-GB" sz="1300" b="0" baseline="30000" dirty="0">
                          <a:solidFill>
                            <a:schemeClr val="tx1"/>
                          </a:solidFill>
                          <a:latin typeface="Arial Narrow" panose="020B0606020202030204" pitchFamily="34" charset="0"/>
                        </a:rPr>
                        <a:t>‡</a:t>
                      </a:r>
                      <a:endParaRPr lang="en-GB" sz="1300" b="0" dirty="0">
                        <a:latin typeface="Arial Narrow" panose="020B0606020202030204" pitchFamily="34" charset="0"/>
                      </a:endParaRP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300" b="0" i="0" u="none" strike="noStrike" dirty="0">
                          <a:solidFill>
                            <a:srgbClr val="000000"/>
                          </a:solidFill>
                          <a:effectLst/>
                          <a:latin typeface="Arial Narrow" panose="020B0606020202030204" pitchFamily="34" charset="0"/>
                        </a:rPr>
                        <a:t>229 (63) / 135 (37)</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300" b="0" i="0" u="none" strike="noStrike" dirty="0">
                          <a:solidFill>
                            <a:srgbClr val="000000"/>
                          </a:solidFill>
                          <a:effectLst/>
                          <a:latin typeface="Arial Narrow" panose="020B0606020202030204" pitchFamily="34" charset="0"/>
                        </a:rPr>
                        <a:t>225 (61) / 141 (38)</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79120311"/>
                  </a:ext>
                </a:extLst>
              </a:tr>
              <a:tr h="291000">
                <a:tc gridSpan="3">
                  <a:txBody>
                    <a:bodyPr/>
                    <a:lstStyle/>
                    <a:p>
                      <a:pPr marL="0" marR="0">
                        <a:lnSpc>
                          <a:spcPct val="100000"/>
                        </a:lnSpc>
                        <a:spcBef>
                          <a:spcPts val="0"/>
                        </a:spcBef>
                        <a:spcAft>
                          <a:spcPts val="0"/>
                        </a:spcAft>
                      </a:pPr>
                      <a: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t>Prior CDK4/6 inhibitor</a:t>
                      </a:r>
                      <a:r>
                        <a:rPr lang="en-GB" sz="1300" b="1" dirty="0">
                          <a:solidFill>
                            <a:schemeClr val="tx1"/>
                          </a:solidFill>
                          <a:latin typeface="Arial Narrow" panose="020B0606020202030204" pitchFamily="34" charset="0"/>
                        </a:rPr>
                        <a:t>, n (%)</a:t>
                      </a:r>
                      <a:endParaRPr lang="en-US" sz="13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a:p>
                  </a:txBody>
                  <a:tcPr/>
                </a:tc>
                <a:tc hMerge="1">
                  <a:txBody>
                    <a:bodyPr/>
                    <a:lstStyle/>
                    <a:p>
                      <a:endParaRPr lang="en-GB"/>
                    </a:p>
                  </a:txBody>
                  <a:tcPr/>
                </a:tc>
                <a:tc>
                  <a:txBody>
                    <a:bodyPr/>
                    <a:lstStyle/>
                    <a:p>
                      <a:pPr marL="0" marR="0">
                        <a:lnSpc>
                          <a:spcPct val="100000"/>
                        </a:lnSpc>
                        <a:spcBef>
                          <a:spcPts val="0"/>
                        </a:spcBef>
                        <a:spcAft>
                          <a:spcPts val="0"/>
                        </a:spcAft>
                      </a:pPr>
                      <a:r>
                        <a:rPr lang="en-US" sz="1300" b="0" dirty="0">
                          <a:effectLst/>
                          <a:latin typeface="Arial Narrow" panose="020B0606020202030204" pitchFamily="34" charset="0"/>
                          <a:ea typeface="Times New Roman" panose="02020603050405020304" pitchFamily="18" charset="0"/>
                          <a:cs typeface="Times New Roman" panose="02020603050405020304" pitchFamily="18" charset="0"/>
                        </a:rPr>
                        <a:t>Yes / No</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300" b="0" i="0" u="none" strike="noStrike" dirty="0">
                          <a:solidFill>
                            <a:srgbClr val="000000"/>
                          </a:solidFill>
                          <a:effectLst/>
                          <a:latin typeface="Arial Narrow" panose="020B0606020202030204" pitchFamily="34" charset="0"/>
                        </a:rPr>
                        <a:t>299 (82) / 66 (18)</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b" latinLnBrk="0" hangingPunct="1">
                        <a:lnSpc>
                          <a:spcPct val="100000"/>
                        </a:lnSpc>
                        <a:spcBef>
                          <a:spcPts val="0"/>
                        </a:spcBef>
                        <a:spcAft>
                          <a:spcPts val="0"/>
                        </a:spcAft>
                        <a:buClr>
                          <a:srgbClr val="000000"/>
                        </a:buClr>
                        <a:buSzTx/>
                        <a:buFont typeface="Arial"/>
                        <a:buNone/>
                        <a:tabLst/>
                        <a:defRPr/>
                      </a:pPr>
                      <a:r>
                        <a:rPr lang="en-US" sz="1300" b="0" i="0" u="none" strike="noStrike" dirty="0">
                          <a:solidFill>
                            <a:srgbClr val="000000"/>
                          </a:solidFill>
                          <a:effectLst/>
                          <a:latin typeface="Arial Narrow" panose="020B0606020202030204" pitchFamily="34" charset="0"/>
                        </a:rPr>
                        <a:t>286 (78) / 81 (22)</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08963153"/>
                  </a:ext>
                </a:extLst>
              </a:tr>
              <a:tr h="291000">
                <a:tc rowSpan="4" gridSpan="3">
                  <a:txBody>
                    <a:bodyPr/>
                    <a:lstStyle/>
                    <a:p>
                      <a:pPr marL="0" marR="0">
                        <a:lnSpc>
                          <a:spcPct val="100000"/>
                        </a:lnSpc>
                        <a:spcBef>
                          <a:spcPts val="0"/>
                        </a:spcBef>
                        <a:spcAft>
                          <a:spcPts val="0"/>
                        </a:spcAft>
                      </a:pPr>
                      <a: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t>Prior </a:t>
                      </a:r>
                      <a:r>
                        <a:rPr lang="en-US" sz="1300" b="1" dirty="0" err="1">
                          <a:effectLst/>
                          <a:latin typeface="Arial Narrow" panose="020B0606020202030204" pitchFamily="34" charset="0"/>
                          <a:ea typeface="Times New Roman" panose="02020603050405020304" pitchFamily="18" charset="0"/>
                          <a:cs typeface="Times New Roman" panose="02020603050405020304" pitchFamily="18" charset="0"/>
                        </a:rPr>
                        <a:t>taxane</a:t>
                      </a:r>
                      <a: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t> and/or </a:t>
                      </a:r>
                      <a:b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br>
                      <a:r>
                        <a:rPr lang="en-US" sz="1300" b="1" dirty="0">
                          <a:effectLst/>
                          <a:latin typeface="Arial Narrow" panose="020B0606020202030204" pitchFamily="34" charset="0"/>
                          <a:ea typeface="Times New Roman" panose="02020603050405020304" pitchFamily="18" charset="0"/>
                          <a:cs typeface="Times New Roman" panose="02020603050405020304" pitchFamily="18" charset="0"/>
                        </a:rPr>
                        <a:t>anthracycline</a:t>
                      </a:r>
                      <a:r>
                        <a:rPr lang="en-GB" sz="1300" b="1" dirty="0">
                          <a:solidFill>
                            <a:schemeClr val="tx1"/>
                          </a:solidFill>
                          <a:latin typeface="Arial Narrow" panose="020B0606020202030204" pitchFamily="34" charset="0"/>
                        </a:rPr>
                        <a:t>, n (%)</a:t>
                      </a:r>
                      <a:endParaRPr lang="en-US" sz="13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rowSpan="4" hMerge="1">
                  <a:txBody>
                    <a:bodyPr/>
                    <a:lstStyle/>
                    <a:p>
                      <a:endParaRPr lang="en-GB"/>
                    </a:p>
                  </a:txBody>
                  <a:tcPr/>
                </a:tc>
                <a:tc rowSpan="4" hMerge="1">
                  <a:txBody>
                    <a:bodyPr/>
                    <a:lstStyle/>
                    <a:p>
                      <a:pPr marL="0" marR="0">
                        <a:lnSpc>
                          <a:spcPct val="100000"/>
                        </a:lnSpc>
                        <a:spcBef>
                          <a:spcPts val="0"/>
                        </a:spcBef>
                        <a:spcAft>
                          <a:spcPts val="0"/>
                        </a:spcAft>
                      </a:pPr>
                      <a:endParaRPr lang="en-US" sz="12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R>
                      <a:noFill/>
                    </a:lnR>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300" kern="1200" dirty="0" err="1">
                          <a:solidFill>
                            <a:schemeClr val="dk1"/>
                          </a:solidFill>
                          <a:effectLst/>
                          <a:latin typeface="Arial Narrow" panose="020B0606020202030204" pitchFamily="34" charset="0"/>
                          <a:cs typeface="Times New Roman" panose="02020603050405020304" pitchFamily="18" charset="0"/>
                        </a:rPr>
                        <a:t>Taxane</a:t>
                      </a:r>
                      <a:r>
                        <a:rPr lang="en-US" sz="1300" kern="1200" dirty="0">
                          <a:solidFill>
                            <a:schemeClr val="dk1"/>
                          </a:solidFill>
                          <a:effectLst/>
                          <a:latin typeface="Arial Narrow" panose="020B0606020202030204" pitchFamily="34" charset="0"/>
                          <a:cs typeface="Times New Roman" panose="02020603050405020304" pitchFamily="18" charset="0"/>
                        </a:rPr>
                        <a:t> alone</a:t>
                      </a:r>
                      <a:endParaRPr lang="en-GB" sz="1300" dirty="0"/>
                    </a:p>
                  </a:txBody>
                  <a:tcPr marL="36000" marR="36000" marT="36000" marB="0">
                    <a:lnL w="12700" cap="flat" cmpd="sng" algn="ctr">
                      <a:noFill/>
                      <a:prstDash val="solid"/>
                      <a:round/>
                      <a:headEnd type="none" w="med" len="med"/>
                      <a:tailEnd type="none" w="med" len="med"/>
                    </a:lnL>
                    <a:lnR>
                      <a:noFill/>
                    </a:lnR>
                    <a:lnT w="12700" cap="flat" cmpd="sng" algn="ctr">
                      <a:no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80 (22)</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71 (19)</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54377096"/>
                  </a:ext>
                </a:extLst>
              </a:tr>
              <a:tr h="291000">
                <a:tc gridSpan="3" vMerge="1">
                  <a:txBody>
                    <a:bodyPr/>
                    <a:lstStyle/>
                    <a:p>
                      <a:pPr marL="0" marR="0">
                        <a:lnSpc>
                          <a:spcPct val="100000"/>
                        </a:lnSpc>
                        <a:spcBef>
                          <a:spcPts val="0"/>
                        </a:spcBef>
                        <a:spcAft>
                          <a:spcPts val="0"/>
                        </a:spcAft>
                      </a:pPr>
                      <a:endParaRPr lang="en-US" sz="12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en-GB"/>
                    </a:p>
                  </a:txBody>
                  <a:tcPr/>
                </a:tc>
                <a:tc hMerge="1" vMerge="1">
                  <a:txBody>
                    <a:bodyPr/>
                    <a:lstStyle/>
                    <a:p>
                      <a:endParaRPr lang="en-GB"/>
                    </a:p>
                  </a:txBody>
                  <a:tcPr>
                    <a:lnT w="12700" cap="flat" cmpd="sng" algn="ctr">
                      <a:solidFill>
                        <a:schemeClr val="tx1"/>
                      </a:solidFill>
                      <a:prstDash val="solid"/>
                      <a:round/>
                      <a:headEnd type="none" w="med" len="med"/>
                      <a:tailEnd type="none" w="med" len="med"/>
                    </a:lnT>
                  </a:tcPr>
                </a:tc>
                <a:tc>
                  <a:txBody>
                    <a:bodyPr/>
                    <a:lstStyle/>
                    <a:p>
                      <a:r>
                        <a:rPr lang="en-US" sz="1300" kern="1200" dirty="0">
                          <a:solidFill>
                            <a:schemeClr val="dk1"/>
                          </a:solidFill>
                          <a:effectLst/>
                          <a:latin typeface="Arial Narrow" panose="020B0606020202030204" pitchFamily="34" charset="0"/>
                          <a:cs typeface="Times New Roman" panose="02020603050405020304" pitchFamily="18" charset="0"/>
                        </a:rPr>
                        <a:t>Anthracycline alone</a:t>
                      </a:r>
                      <a:endParaRPr lang="en-GB" sz="1300" dirty="0"/>
                    </a:p>
                  </a:txBody>
                  <a:tcPr marL="36000" marR="36000" marT="36000" marB="0">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14 (4)</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21 (6)</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27741709"/>
                  </a:ext>
                </a:extLst>
              </a:tr>
              <a:tr h="291000">
                <a:tc gridSpan="3" vMerge="1">
                  <a:txBody>
                    <a:bodyPr/>
                    <a:lstStyle/>
                    <a:p>
                      <a:pPr marL="0" marR="0">
                        <a:lnSpc>
                          <a:spcPct val="100000"/>
                        </a:lnSpc>
                        <a:spcBef>
                          <a:spcPts val="0"/>
                        </a:spcBef>
                        <a:spcAft>
                          <a:spcPts val="0"/>
                        </a:spcAft>
                      </a:pPr>
                      <a:endParaRPr lang="en-US" sz="12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en-GB"/>
                    </a:p>
                  </a:txBody>
                  <a:tcPr/>
                </a:tc>
                <a:tc hMerge="1" vMerge="1">
                  <a:txBody>
                    <a:bodyPr/>
                    <a:lstStyle/>
                    <a:p>
                      <a:endParaRPr lang="en-GB"/>
                    </a:p>
                  </a:txBody>
                  <a:tcPr/>
                </a:tc>
                <a:tc>
                  <a:txBody>
                    <a:bodyPr/>
                    <a:lstStyle/>
                    <a:p>
                      <a:r>
                        <a:rPr lang="en-US" sz="1300" kern="1200" dirty="0">
                          <a:solidFill>
                            <a:schemeClr val="dk1"/>
                          </a:solidFill>
                          <a:effectLst/>
                          <a:latin typeface="Arial Narrow" panose="020B0606020202030204" pitchFamily="34" charset="0"/>
                          <a:cs typeface="Times New Roman" panose="02020603050405020304" pitchFamily="18" charset="0"/>
                        </a:rPr>
                        <a:t>Both</a:t>
                      </a:r>
                      <a:endParaRPr lang="en-GB" sz="1300" dirty="0"/>
                    </a:p>
                  </a:txBody>
                  <a:tcPr marL="36000" marR="36000" marT="36000" marB="0">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236 (65)</a:t>
                      </a:r>
                    </a:p>
                  </a:txBody>
                  <a:tcPr marL="36000" marR="36000" marT="36000" marB="0">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247 (67)</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98309639"/>
                  </a:ext>
                </a:extLst>
              </a:tr>
              <a:tr h="291000">
                <a:tc gridSpan="3" vMerge="1">
                  <a:txBody>
                    <a:bodyPr/>
                    <a:lstStyle/>
                    <a:p>
                      <a:pPr marL="0" marR="0">
                        <a:lnSpc>
                          <a:spcPct val="100000"/>
                        </a:lnSpc>
                        <a:spcBef>
                          <a:spcPts val="0"/>
                        </a:spcBef>
                        <a:spcAft>
                          <a:spcPts val="0"/>
                        </a:spcAft>
                      </a:pPr>
                      <a:endParaRPr lang="en-US" sz="1200" b="1" dirty="0">
                        <a:effectLst/>
                        <a:latin typeface="Arial Narrow" panose="020B0606020202030204" pitchFamily="34" charset="0"/>
                        <a:ea typeface="Times New Roman" panose="02020603050405020304" pitchFamily="18" charset="0"/>
                        <a:cs typeface="Times New Roman" panose="02020603050405020304" pitchFamily="18" charset="0"/>
                      </a:endParaRPr>
                    </a:p>
                  </a:txBody>
                  <a:tcPr marL="36000" marR="36000" marT="36000" marB="0">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en-GB"/>
                    </a:p>
                  </a:txBody>
                  <a:tcPr/>
                </a:tc>
                <a:tc hMerge="1" vMerge="1">
                  <a:txBody>
                    <a:bodyPr/>
                    <a:lstStyle/>
                    <a:p>
                      <a:endParaRPr lang="en-GB"/>
                    </a:p>
                  </a:txBody>
                  <a:tcPr/>
                </a:tc>
                <a:tc>
                  <a:txBody>
                    <a:bodyPr/>
                    <a:lstStyle/>
                    <a:p>
                      <a:r>
                        <a:rPr lang="en-US" sz="1300" kern="1200" dirty="0">
                          <a:solidFill>
                            <a:schemeClr val="dk1"/>
                          </a:solidFill>
                          <a:effectLst/>
                          <a:latin typeface="Arial Narrow" panose="020B0606020202030204" pitchFamily="34" charset="0"/>
                          <a:cs typeface="Times New Roman" panose="02020603050405020304" pitchFamily="18" charset="0"/>
                        </a:rPr>
                        <a:t>Neither</a:t>
                      </a:r>
                      <a:endParaRPr lang="en-GB" sz="1300" dirty="0"/>
                    </a:p>
                  </a:txBody>
                  <a:tcPr marL="36000" marR="36000" marT="36000" marB="0">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35 (10)</a:t>
                      </a:r>
                    </a:p>
                  </a:txBody>
                  <a:tcPr marL="36000" marR="36000" marT="36000" marB="0">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lnSpc>
                          <a:spcPct val="100000"/>
                        </a:lnSpc>
                        <a:spcBef>
                          <a:spcPts val="0"/>
                        </a:spcBef>
                        <a:spcAft>
                          <a:spcPts val="0"/>
                        </a:spcAft>
                      </a:pPr>
                      <a:r>
                        <a:rPr lang="en-US" sz="1300" b="0" i="0" u="none" strike="noStrike" dirty="0">
                          <a:solidFill>
                            <a:srgbClr val="000000"/>
                          </a:solidFill>
                          <a:effectLst/>
                          <a:latin typeface="Arial Narrow" panose="020B0606020202030204" pitchFamily="34" charset="0"/>
                        </a:rPr>
                        <a:t>28 (8)</a:t>
                      </a:r>
                    </a:p>
                  </a:txBody>
                  <a:tcPr marL="36000" marR="36000" marT="36000" marB="0">
                    <a:lnL>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368502746"/>
                  </a:ext>
                </a:extLst>
              </a:tr>
            </a:tbl>
          </a:graphicData>
        </a:graphic>
      </p:graphicFrame>
      <p:sp>
        <p:nvSpPr>
          <p:cNvPr id="2" name="Rectangle 1">
            <a:extLst>
              <a:ext uri="{FF2B5EF4-FFF2-40B4-BE49-F238E27FC236}">
                <a16:creationId xmlns:a16="http://schemas.microsoft.com/office/drawing/2014/main" id="{38B9C9B8-E4A2-2B1B-823F-09E565BF59A7}"/>
              </a:ext>
            </a:extLst>
          </p:cNvPr>
          <p:cNvSpPr/>
          <p:nvPr/>
        </p:nvSpPr>
        <p:spPr>
          <a:xfrm>
            <a:off x="273685" y="2300555"/>
            <a:ext cx="8426450" cy="377192"/>
          </a:xfrm>
          <a:prstGeom prst="rect">
            <a:avLst/>
          </a:prstGeom>
          <a:noFill/>
          <a:ln w="15875">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342900" fontAlgn="auto">
              <a:spcBef>
                <a:spcPts val="0"/>
              </a:spcBef>
              <a:spcAft>
                <a:spcPts val="0"/>
              </a:spcAft>
              <a:defRPr/>
            </a:pPr>
            <a:endParaRPr lang="en-US" sz="1350">
              <a:solidFill>
                <a:prstClr val="white"/>
              </a:solidFill>
              <a:latin typeface="Arial" panose="020B0604020202020204"/>
            </a:endParaRPr>
          </a:p>
        </p:txBody>
      </p:sp>
    </p:spTree>
    <p:extLst>
      <p:ext uri="{BB962C8B-B14F-4D97-AF65-F5344CB8AC3E}">
        <p14:creationId xmlns:p14="http://schemas.microsoft.com/office/powerpoint/2010/main" val="2647751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E7567E0-9FB4-E2D0-F57B-56251EA6FA1C}"/>
              </a:ext>
            </a:extLst>
          </p:cNvPr>
          <p:cNvSpPr>
            <a:spLocks noGrp="1"/>
          </p:cNvSpPr>
          <p:nvPr>
            <p:ph sz="half" idx="2"/>
          </p:nvPr>
        </p:nvSpPr>
        <p:spPr>
          <a:xfrm>
            <a:off x="98612" y="1253778"/>
            <a:ext cx="9045387" cy="2647662"/>
          </a:xfrm>
        </p:spPr>
        <p:txBody>
          <a:bodyPr/>
          <a:lstStyle/>
          <a:p>
            <a:pPr algn="ctr">
              <a:buNone/>
            </a:pPr>
            <a:r>
              <a:rPr lang="en-US" sz="2400" b="1" dirty="0">
                <a:solidFill>
                  <a:srgbClr val="002E51"/>
                </a:solidFill>
                <a:cs typeface="Arial"/>
              </a:rPr>
              <a:t>Maryam </a:t>
            </a:r>
            <a:r>
              <a:rPr lang="en-US" sz="2400" b="1" dirty="0" err="1">
                <a:solidFill>
                  <a:srgbClr val="002E51"/>
                </a:solidFill>
                <a:cs typeface="Arial"/>
              </a:rPr>
              <a:t>Lustberg</a:t>
            </a:r>
            <a:r>
              <a:rPr lang="en-US" sz="2400" b="1" dirty="0">
                <a:solidFill>
                  <a:srgbClr val="002E51"/>
                </a:solidFill>
                <a:cs typeface="Arial"/>
              </a:rPr>
              <a:t>, MD, MPH</a:t>
            </a:r>
          </a:p>
          <a:p>
            <a:pPr algn="ctr">
              <a:buNone/>
            </a:pPr>
            <a:r>
              <a:rPr lang="en-US" sz="2400" dirty="0">
                <a:solidFill>
                  <a:srgbClr val="002E51"/>
                </a:solidFill>
                <a:cs typeface="Arial"/>
              </a:rPr>
              <a:t>Director of the Center for Breast Cancer,</a:t>
            </a:r>
          </a:p>
          <a:p>
            <a:pPr algn="ctr">
              <a:buNone/>
            </a:pPr>
            <a:r>
              <a:rPr lang="en-US" sz="2400" dirty="0">
                <a:solidFill>
                  <a:srgbClr val="002E51"/>
                </a:solidFill>
                <a:cs typeface="Arial"/>
              </a:rPr>
              <a:t>Chief of Breast Medical Oncology</a:t>
            </a:r>
          </a:p>
          <a:p>
            <a:pPr algn="ctr">
              <a:buNone/>
            </a:pPr>
            <a:r>
              <a:rPr lang="en-US" sz="2400" dirty="0">
                <a:solidFill>
                  <a:srgbClr val="002E51"/>
                </a:solidFill>
                <a:cs typeface="Arial"/>
              </a:rPr>
              <a:t>Smilow Cancer Hospital &amp; Yale Cancer Center,</a:t>
            </a:r>
          </a:p>
          <a:p>
            <a:pPr algn="ctr">
              <a:buNone/>
            </a:pPr>
            <a:r>
              <a:rPr lang="en-US" sz="2400" dirty="0">
                <a:solidFill>
                  <a:srgbClr val="002E51"/>
                </a:solidFill>
                <a:cs typeface="Arial"/>
              </a:rPr>
              <a:t>New Haven, CT</a:t>
            </a:r>
          </a:p>
          <a:p>
            <a:pPr marL="0" indent="0" algn="ctr">
              <a:buNone/>
            </a:pPr>
            <a:endParaRPr lang="en-US" b="1" dirty="0">
              <a:solidFill>
                <a:srgbClr val="002E51"/>
              </a:solidFill>
            </a:endParaRPr>
          </a:p>
        </p:txBody>
      </p:sp>
      <p:sp>
        <p:nvSpPr>
          <p:cNvPr id="4" name="Title 3">
            <a:extLst>
              <a:ext uri="{FF2B5EF4-FFF2-40B4-BE49-F238E27FC236}">
                <a16:creationId xmlns:a16="http://schemas.microsoft.com/office/drawing/2014/main" id="{D85A5EB2-7AC2-92C2-D216-90AAF7FAD4AD}"/>
              </a:ext>
            </a:extLst>
          </p:cNvPr>
          <p:cNvSpPr>
            <a:spLocks noGrp="1"/>
          </p:cNvSpPr>
          <p:nvPr>
            <p:ph type="title"/>
          </p:nvPr>
        </p:nvSpPr>
        <p:spPr/>
        <p:txBody>
          <a:bodyPr/>
          <a:lstStyle/>
          <a:p>
            <a:r>
              <a:rPr lang="en-US" dirty="0"/>
              <a:t>Program Chair</a:t>
            </a:r>
          </a:p>
        </p:txBody>
      </p:sp>
    </p:spTree>
    <p:extLst>
      <p:ext uri="{BB962C8B-B14F-4D97-AF65-F5344CB8AC3E}">
        <p14:creationId xmlns:p14="http://schemas.microsoft.com/office/powerpoint/2010/main" val="311199606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3CCE6B-46D7-42BA-8579-FCEBAB422B2E}"/>
              </a:ext>
            </a:extLst>
          </p:cNvPr>
          <p:cNvSpPr>
            <a:spLocks noGrp="1"/>
          </p:cNvSpPr>
          <p:nvPr>
            <p:ph type="ctrTitle"/>
          </p:nvPr>
        </p:nvSpPr>
        <p:spPr/>
        <p:txBody>
          <a:bodyPr/>
          <a:lstStyle/>
          <a:p>
            <a:r>
              <a:rPr lang="en-GB" dirty="0"/>
              <a:t>Progression-Free Survival</a:t>
            </a:r>
            <a:endParaRPr lang="en-CH" dirty="0"/>
          </a:p>
        </p:txBody>
      </p:sp>
      <p:sp>
        <p:nvSpPr>
          <p:cNvPr id="13" name="Text Placeholder 2">
            <a:extLst>
              <a:ext uri="{FF2B5EF4-FFF2-40B4-BE49-F238E27FC236}">
                <a16:creationId xmlns:a16="http://schemas.microsoft.com/office/drawing/2014/main" id="{51A5F0E8-B8B4-62B9-DE49-B61333B60B56}"/>
              </a:ext>
            </a:extLst>
          </p:cNvPr>
          <p:cNvSpPr>
            <a:spLocks noGrp="1"/>
          </p:cNvSpPr>
          <p:nvPr>
            <p:ph type="body" idx="12"/>
          </p:nvPr>
        </p:nvSpPr>
        <p:spPr>
          <a:xfrm>
            <a:off x="1770063" y="4771231"/>
            <a:ext cx="2400300" cy="180975"/>
          </a:xfrm>
        </p:spPr>
        <p:txBody>
          <a:bodyPr/>
          <a:lstStyle/>
          <a:p>
            <a:r>
              <a:rPr lang="en-GB" dirty="0"/>
              <a:t>Aditya </a:t>
            </a:r>
            <a:r>
              <a:rPr lang="en-GB" dirty="0" err="1"/>
              <a:t>Bardia</a:t>
            </a:r>
            <a:endParaRPr lang="en-CH" dirty="0"/>
          </a:p>
        </p:txBody>
      </p:sp>
      <p:sp>
        <p:nvSpPr>
          <p:cNvPr id="5" name="TextBox 4">
            <a:extLst>
              <a:ext uri="{FF2B5EF4-FFF2-40B4-BE49-F238E27FC236}">
                <a16:creationId xmlns:a16="http://schemas.microsoft.com/office/drawing/2014/main" id="{EB28C7F9-B2E2-D6BD-7583-77289137279F}"/>
              </a:ext>
            </a:extLst>
          </p:cNvPr>
          <p:cNvSpPr txBox="1"/>
          <p:nvPr/>
        </p:nvSpPr>
        <p:spPr>
          <a:xfrm>
            <a:off x="777502" y="4466713"/>
            <a:ext cx="8103947" cy="192360"/>
          </a:xfrm>
          <a:prstGeom prst="rect">
            <a:avLst/>
          </a:prstGeom>
          <a:noFill/>
        </p:spPr>
        <p:txBody>
          <a:bodyPr wrap="square" rtlCol="0">
            <a:spAutoFit/>
          </a:bodyPr>
          <a:lstStyle/>
          <a:p>
            <a:pPr algn="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Data cut-off: 17 July 2023.</a:t>
            </a:r>
          </a:p>
        </p:txBody>
      </p:sp>
      <p:sp>
        <p:nvSpPr>
          <p:cNvPr id="11" name="TextBox 10">
            <a:extLst>
              <a:ext uri="{FF2B5EF4-FFF2-40B4-BE49-F238E27FC236}">
                <a16:creationId xmlns:a16="http://schemas.microsoft.com/office/drawing/2014/main" id="{07E675CB-FD03-5D7D-8E20-9D3E588188FE}"/>
              </a:ext>
            </a:extLst>
          </p:cNvPr>
          <p:cNvSpPr txBox="1"/>
          <p:nvPr/>
        </p:nvSpPr>
        <p:spPr>
          <a:xfrm>
            <a:off x="1203582" y="4176686"/>
            <a:ext cx="6750734" cy="307777"/>
          </a:xfrm>
          <a:prstGeom prst="rect">
            <a:avLst/>
          </a:prstGeom>
          <a:noFill/>
        </p:spPr>
        <p:txBody>
          <a:bodyPr wrap="square" rIns="90000" rtlCol="0">
            <a:spAutoFit/>
          </a:bodyPr>
          <a:lstStyle/>
          <a:p>
            <a:pPr marL="0" lvl="2" algn="ctr" defTabSz="914378" fontAlgn="auto">
              <a:spcBef>
                <a:spcPts val="0"/>
              </a:spcBef>
              <a:spcAft>
                <a:spcPts val="600"/>
              </a:spcAft>
              <a:buClr>
                <a:srgbClr val="A25350"/>
              </a:buClr>
            </a:pPr>
            <a:r>
              <a:rPr lang="en-US" sz="1400" b="1" kern="0" dirty="0">
                <a:solidFill>
                  <a:srgbClr val="000000"/>
                </a:solidFill>
                <a:latin typeface="Arial Narrow" panose="020B0606020202030204" pitchFamily="34" charset="0"/>
                <a:ea typeface="Yu Mincho" panose="02020400000000000000" pitchFamily="18" charset="-128"/>
                <a:cs typeface="Arial"/>
                <a:sym typeface="Arial"/>
              </a:rPr>
              <a:t>PFS by investigator assessment: </a:t>
            </a:r>
            <a:r>
              <a:rPr lang="en-GB" sz="1400" kern="0" dirty="0">
                <a:solidFill>
                  <a:srgbClr val="000000"/>
                </a:solidFill>
                <a:latin typeface="Arial Narrow" panose="020B0606020202030204" pitchFamily="34" charset="0"/>
                <a:ea typeface="Yu Mincho" panose="02020400000000000000" pitchFamily="18" charset="-128"/>
                <a:cs typeface="Arial"/>
                <a:sym typeface="Arial"/>
              </a:rPr>
              <a:t>Median 6.9 vs 4.5 months; HR 0.64 (95% CI 0.53‒0.76)</a:t>
            </a:r>
            <a:endParaRPr lang="en-GB" sz="1100" kern="0" dirty="0">
              <a:solidFill>
                <a:srgbClr val="000000"/>
              </a:solidFill>
              <a:latin typeface="Arial Narrow" panose="020B0606020202030204" pitchFamily="34" charset="0"/>
              <a:ea typeface="+mn-ea"/>
              <a:cs typeface="Arial"/>
              <a:sym typeface="Arial"/>
            </a:endParaRPr>
          </a:p>
        </p:txBody>
      </p:sp>
      <p:sp>
        <p:nvSpPr>
          <p:cNvPr id="12" name="Rectangle 11">
            <a:extLst>
              <a:ext uri="{FF2B5EF4-FFF2-40B4-BE49-F238E27FC236}">
                <a16:creationId xmlns:a16="http://schemas.microsoft.com/office/drawing/2014/main" id="{1DFFBDF9-9C6C-C4F5-CD33-39A4C4DA9FEA}"/>
              </a:ext>
            </a:extLst>
          </p:cNvPr>
          <p:cNvSpPr/>
          <p:nvPr/>
        </p:nvSpPr>
        <p:spPr>
          <a:xfrm>
            <a:off x="1775488" y="816135"/>
            <a:ext cx="5128796" cy="28034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r>
              <a:rPr lang="en-GB" sz="1600" b="1" kern="0" dirty="0">
                <a:solidFill>
                  <a:srgbClr val="000000"/>
                </a:solidFill>
                <a:latin typeface="Arial Narrow" panose="020B0606020202030204" pitchFamily="34" charset="0"/>
                <a:sym typeface="Arial"/>
              </a:rPr>
              <a:t>PFS by BICR: primary endpoint</a:t>
            </a:r>
          </a:p>
        </p:txBody>
      </p:sp>
      <p:graphicFrame>
        <p:nvGraphicFramePr>
          <p:cNvPr id="278" name="Table 7">
            <a:extLst>
              <a:ext uri="{FF2B5EF4-FFF2-40B4-BE49-F238E27FC236}">
                <a16:creationId xmlns:a16="http://schemas.microsoft.com/office/drawing/2014/main" id="{C423BA60-C870-FBF5-55BA-E99D9A127D25}"/>
              </a:ext>
            </a:extLst>
          </p:cNvPr>
          <p:cNvGraphicFramePr>
            <a:graphicFrameLocks noGrp="1"/>
          </p:cNvGraphicFramePr>
          <p:nvPr/>
        </p:nvGraphicFramePr>
        <p:xfrm>
          <a:off x="5616370" y="1229730"/>
          <a:ext cx="2317851" cy="1088100"/>
        </p:xfrm>
        <a:graphic>
          <a:graphicData uri="http://schemas.openxmlformats.org/drawingml/2006/table">
            <a:tbl>
              <a:tblPr firstRow="1" bandRow="1">
                <a:tableStyleId>{69012ECD-51FC-41F1-AA8D-1B2483CD663E}</a:tableStyleId>
              </a:tblPr>
              <a:tblGrid>
                <a:gridCol w="1203888">
                  <a:extLst>
                    <a:ext uri="{9D8B030D-6E8A-4147-A177-3AD203B41FA5}">
                      <a16:colId xmlns:a16="http://schemas.microsoft.com/office/drawing/2014/main" val="168656305"/>
                    </a:ext>
                  </a:extLst>
                </a:gridCol>
                <a:gridCol w="600638">
                  <a:extLst>
                    <a:ext uri="{9D8B030D-6E8A-4147-A177-3AD203B41FA5}">
                      <a16:colId xmlns:a16="http://schemas.microsoft.com/office/drawing/2014/main" val="3051936922"/>
                    </a:ext>
                  </a:extLst>
                </a:gridCol>
                <a:gridCol w="513325">
                  <a:extLst>
                    <a:ext uri="{9D8B030D-6E8A-4147-A177-3AD203B41FA5}">
                      <a16:colId xmlns:a16="http://schemas.microsoft.com/office/drawing/2014/main" val="2578264948"/>
                    </a:ext>
                  </a:extLst>
                </a:gridCol>
              </a:tblGrid>
              <a:tr h="232020">
                <a:tc>
                  <a:txBody>
                    <a:bodyPr/>
                    <a:lstStyle/>
                    <a:p>
                      <a:endParaRPr lang="en-GB" sz="1100" dirty="0">
                        <a:solidFill>
                          <a:schemeClr val="tx1"/>
                        </a:solidFill>
                        <a:latin typeface="Arial Narrow" panose="020B0606020202030204" pitchFamily="34" charset="0"/>
                      </a:endParaRP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GB" sz="1100" dirty="0">
                          <a:latin typeface="Arial Narrow" panose="020B0606020202030204" pitchFamily="34" charset="0"/>
                        </a:rPr>
                        <a:t>Dato-</a:t>
                      </a:r>
                      <a:r>
                        <a:rPr lang="en-GB" sz="1100" dirty="0" err="1">
                          <a:latin typeface="Arial Narrow" panose="020B0606020202030204" pitchFamily="34" charset="0"/>
                        </a:rPr>
                        <a:t>DXd</a:t>
                      </a:r>
                      <a:endParaRPr lang="en-GB" sz="1100" dirty="0">
                        <a:latin typeface="Arial Narrow" panose="020B0606020202030204" pitchFamily="34" charset="0"/>
                      </a:endParaRP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GB" sz="1100" dirty="0">
                          <a:latin typeface="Arial Narrow" panose="020B0606020202030204" pitchFamily="34" charset="0"/>
                        </a:rPr>
                        <a:t>ICC</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606292898"/>
                  </a:ext>
                </a:extLst>
              </a:tr>
              <a:tr h="392040">
                <a:tc>
                  <a:txBody>
                    <a:bodyPr/>
                    <a:lstStyle/>
                    <a:p>
                      <a:r>
                        <a:rPr lang="en-GB" sz="1100" b="1" dirty="0">
                          <a:latin typeface="Arial Narrow" panose="020B0606020202030204" pitchFamily="34" charset="0"/>
                        </a:rPr>
                        <a:t>Median PFS, months </a:t>
                      </a:r>
                    </a:p>
                    <a:p>
                      <a:r>
                        <a:rPr lang="en-GB" sz="1100" b="1" dirty="0">
                          <a:latin typeface="Arial Narrow" panose="020B0606020202030204" pitchFamily="34" charset="0"/>
                        </a:rPr>
                        <a:t>(95% CI)</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100" dirty="0">
                          <a:latin typeface="Arial Narrow" panose="020B0606020202030204" pitchFamily="34" charset="0"/>
                        </a:rPr>
                        <a:t>6.9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GB" sz="1100" dirty="0">
                          <a:latin typeface="Arial Narrow" panose="020B0606020202030204" pitchFamily="34" charset="0"/>
                        </a:rPr>
                        <a:t>(5.7–7.4)</a:t>
                      </a: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100" dirty="0">
                          <a:latin typeface="Arial Narrow" panose="020B0606020202030204" pitchFamily="34" charset="0"/>
                        </a:rPr>
                        <a:t>4.9 </a:t>
                      </a:r>
                    </a:p>
                    <a:p>
                      <a:pPr algn="ctr"/>
                      <a:r>
                        <a:rPr lang="en-GB" sz="1100" dirty="0">
                          <a:latin typeface="Arial Narrow" panose="020B0606020202030204" pitchFamily="34" charset="0"/>
                        </a:rPr>
                        <a:t>(4.2–5.5)</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737684476"/>
                  </a:ext>
                </a:extLst>
              </a:tr>
              <a:tr h="232020">
                <a:tc>
                  <a:txBody>
                    <a:bodyPr/>
                    <a:lstStyle/>
                    <a:p>
                      <a:r>
                        <a:rPr lang="en-GB" sz="1100" b="1" dirty="0">
                          <a:latin typeface="Arial Narrow" panose="020B0606020202030204" pitchFamily="34" charset="0"/>
                        </a:rPr>
                        <a:t>HR (95% CI)</a:t>
                      </a:r>
                    </a:p>
                  </a:txBody>
                  <a:tcPr marL="36000" marR="36000" marT="36000" marB="36000">
                    <a:lnL w="9525" cap="flat" cmpd="sng" algn="ctr">
                      <a:noFill/>
                      <a:prstDash val="soli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algn="ctr"/>
                      <a:r>
                        <a:rPr lang="en-GB" sz="1100" dirty="0">
                          <a:latin typeface="Arial Narrow" panose="020B0606020202030204" pitchFamily="34" charset="0"/>
                        </a:rPr>
                        <a:t>0.63 (0.52–0.76)</a:t>
                      </a:r>
                    </a:p>
                  </a:txBody>
                  <a:tcPr marL="36000" marR="36000" marT="36000" marB="36000">
                    <a:lnL>
                      <a:noFill/>
                    </a:lnL>
                    <a:lnR w="9525" cap="flat" cmpd="sng" algn="ctr">
                      <a:noFill/>
                      <a:prstDash val="soli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GB" dirty="0"/>
                    </a:p>
                  </a:txBody>
                  <a:tcPr/>
                </a:tc>
                <a:extLst>
                  <a:ext uri="{0D108BD9-81ED-4DB2-BD59-A6C34878D82A}">
                    <a16:rowId xmlns:a16="http://schemas.microsoft.com/office/drawing/2014/main" val="2523573903"/>
                  </a:ext>
                </a:extLst>
              </a:tr>
              <a:tr h="23202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1100" b="1" dirty="0">
                          <a:latin typeface="Arial Narrow" panose="020B0606020202030204" pitchFamily="34" charset="0"/>
                        </a:rPr>
                        <a:t>P-value</a:t>
                      </a:r>
                    </a:p>
                  </a:txBody>
                  <a:tcPr marL="36000" marR="36000" marT="36000" marB="36000">
                    <a:lnL w="9525" cap="flat" cmpd="sng" algn="ctr">
                      <a:noFill/>
                      <a:prstDash val="solid"/>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2">
                  <a:txBody>
                    <a:bodyPr/>
                    <a:lstStyle/>
                    <a:p>
                      <a:pPr algn="ctr"/>
                      <a:r>
                        <a:rPr lang="en-GB" sz="1100" dirty="0">
                          <a:latin typeface="Arial Narrow" panose="020B0606020202030204" pitchFamily="34" charset="0"/>
                        </a:rPr>
                        <a:t>&lt;0.0001</a:t>
                      </a:r>
                    </a:p>
                  </a:txBody>
                  <a:tcPr marL="36000" marR="36000" marT="36000" marB="36000">
                    <a:lnL>
                      <a:noFill/>
                    </a:lnL>
                    <a:lnR w="9525" cap="flat" cmpd="sng" algn="ctr">
                      <a:noFill/>
                      <a:prstDash val="soli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GB"/>
                    </a:p>
                  </a:txBody>
                  <a:tcPr/>
                </a:tc>
                <a:extLst>
                  <a:ext uri="{0D108BD9-81ED-4DB2-BD59-A6C34878D82A}">
                    <a16:rowId xmlns:a16="http://schemas.microsoft.com/office/drawing/2014/main" val="2489936450"/>
                  </a:ext>
                </a:extLst>
              </a:tr>
            </a:tbl>
          </a:graphicData>
        </a:graphic>
      </p:graphicFrame>
      <p:grpSp>
        <p:nvGrpSpPr>
          <p:cNvPr id="4" name="Group 3">
            <a:extLst>
              <a:ext uri="{FF2B5EF4-FFF2-40B4-BE49-F238E27FC236}">
                <a16:creationId xmlns:a16="http://schemas.microsoft.com/office/drawing/2014/main" id="{2A875587-3158-9A26-FAEC-8FC418153B62}"/>
              </a:ext>
            </a:extLst>
          </p:cNvPr>
          <p:cNvGrpSpPr/>
          <p:nvPr/>
        </p:nvGrpSpPr>
        <p:grpSpPr>
          <a:xfrm>
            <a:off x="939439" y="3596394"/>
            <a:ext cx="6138671" cy="496662"/>
            <a:chOff x="838316" y="3932152"/>
            <a:chExt cx="5541406" cy="496661"/>
          </a:xfrm>
        </p:grpSpPr>
        <p:sp>
          <p:nvSpPr>
            <p:cNvPr id="802" name="TextBox 801">
              <a:extLst>
                <a:ext uri="{FF2B5EF4-FFF2-40B4-BE49-F238E27FC236}">
                  <a16:creationId xmlns:a16="http://schemas.microsoft.com/office/drawing/2014/main" id="{967AB7D6-BF80-D8C4-273B-8B0B54D22E53}"/>
                </a:ext>
              </a:extLst>
            </p:cNvPr>
            <p:cNvSpPr txBox="1"/>
            <p:nvPr/>
          </p:nvSpPr>
          <p:spPr>
            <a:xfrm>
              <a:off x="946307" y="3932152"/>
              <a:ext cx="1560323" cy="169277"/>
            </a:xfrm>
            <a:prstGeom prst="rect">
              <a:avLst/>
            </a:prstGeom>
            <a:noFill/>
          </p:spPr>
          <p:txBody>
            <a:bodyPr wrap="square" lIns="0" tIns="0" rIns="0" bIns="0" rtlCol="0" anchor="ctr" anchorCtr="0">
              <a:spAutoFit/>
            </a:bodyPr>
            <a:lstStyle/>
            <a:p>
              <a:pP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Number at risk</a:t>
              </a:r>
            </a:p>
          </p:txBody>
        </p:sp>
        <p:sp>
          <p:nvSpPr>
            <p:cNvPr id="803" name="TextBox 802">
              <a:extLst>
                <a:ext uri="{FF2B5EF4-FFF2-40B4-BE49-F238E27FC236}">
                  <a16:creationId xmlns:a16="http://schemas.microsoft.com/office/drawing/2014/main" id="{86E06271-E2C7-8CD8-3AEF-02565591BEEF}"/>
                </a:ext>
              </a:extLst>
            </p:cNvPr>
            <p:cNvSpPr txBox="1"/>
            <p:nvPr/>
          </p:nvSpPr>
          <p:spPr>
            <a:xfrm>
              <a:off x="936814" y="4133064"/>
              <a:ext cx="63759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Dato-</a:t>
              </a:r>
              <a:r>
                <a:rPr lang="en-GB" sz="1100" kern="0" dirty="0" err="1">
                  <a:solidFill>
                    <a:srgbClr val="000000"/>
                  </a:solidFill>
                  <a:latin typeface="Arial Narrow" panose="020B0606020202030204" pitchFamily="34" charset="0"/>
                  <a:ea typeface="+mn-ea"/>
                  <a:cs typeface="Arial"/>
                  <a:sym typeface="Arial"/>
                </a:rPr>
                <a:t>DXd</a:t>
              </a:r>
              <a:endParaRPr lang="en-GB" sz="1100" kern="0" dirty="0">
                <a:solidFill>
                  <a:srgbClr val="000000"/>
                </a:solidFill>
                <a:latin typeface="Arial Narrow" panose="020B0606020202030204" pitchFamily="34" charset="0"/>
                <a:ea typeface="+mn-ea"/>
                <a:cs typeface="Arial"/>
                <a:sym typeface="Arial"/>
              </a:endParaRPr>
            </a:p>
          </p:txBody>
        </p:sp>
        <p:sp>
          <p:nvSpPr>
            <p:cNvPr id="804" name="TextBox 803">
              <a:extLst>
                <a:ext uri="{FF2B5EF4-FFF2-40B4-BE49-F238E27FC236}">
                  <a16:creationId xmlns:a16="http://schemas.microsoft.com/office/drawing/2014/main" id="{FC31E0E1-4B83-E70D-5872-52B716F3452E}"/>
                </a:ext>
              </a:extLst>
            </p:cNvPr>
            <p:cNvSpPr txBox="1"/>
            <p:nvPr/>
          </p:nvSpPr>
          <p:spPr>
            <a:xfrm>
              <a:off x="838316" y="4259536"/>
              <a:ext cx="736088"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ICC</a:t>
              </a:r>
            </a:p>
          </p:txBody>
        </p:sp>
        <p:sp>
          <p:nvSpPr>
            <p:cNvPr id="805" name="TextBox 804">
              <a:extLst>
                <a:ext uri="{FF2B5EF4-FFF2-40B4-BE49-F238E27FC236}">
                  <a16:creationId xmlns:a16="http://schemas.microsoft.com/office/drawing/2014/main" id="{713BEFAA-AD40-EA94-7E6B-489E6F6F6199}"/>
                </a:ext>
              </a:extLst>
            </p:cNvPr>
            <p:cNvSpPr txBox="1"/>
            <p:nvPr/>
          </p:nvSpPr>
          <p:spPr>
            <a:xfrm>
              <a:off x="1666346"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365</a:t>
              </a:r>
            </a:p>
          </p:txBody>
        </p:sp>
        <p:sp>
          <p:nvSpPr>
            <p:cNvPr id="806" name="TextBox 805">
              <a:extLst>
                <a:ext uri="{FF2B5EF4-FFF2-40B4-BE49-F238E27FC236}">
                  <a16:creationId xmlns:a16="http://schemas.microsoft.com/office/drawing/2014/main" id="{D2C5D969-F7B3-A53A-14AC-350960A75363}"/>
                </a:ext>
              </a:extLst>
            </p:cNvPr>
            <p:cNvSpPr txBox="1"/>
            <p:nvPr/>
          </p:nvSpPr>
          <p:spPr>
            <a:xfrm>
              <a:off x="2541160"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249</a:t>
              </a:r>
            </a:p>
          </p:txBody>
        </p:sp>
        <p:sp>
          <p:nvSpPr>
            <p:cNvPr id="807" name="TextBox 806">
              <a:extLst>
                <a:ext uri="{FF2B5EF4-FFF2-40B4-BE49-F238E27FC236}">
                  <a16:creationId xmlns:a16="http://schemas.microsoft.com/office/drawing/2014/main" id="{8DE740DF-8122-8509-EE6D-F9C64E1DBFBA}"/>
                </a:ext>
              </a:extLst>
            </p:cNvPr>
            <p:cNvSpPr txBox="1"/>
            <p:nvPr/>
          </p:nvSpPr>
          <p:spPr>
            <a:xfrm>
              <a:off x="3429731"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158</a:t>
              </a:r>
            </a:p>
          </p:txBody>
        </p:sp>
        <p:sp>
          <p:nvSpPr>
            <p:cNvPr id="808" name="TextBox 807">
              <a:extLst>
                <a:ext uri="{FF2B5EF4-FFF2-40B4-BE49-F238E27FC236}">
                  <a16:creationId xmlns:a16="http://schemas.microsoft.com/office/drawing/2014/main" id="{7A983F2D-2AEB-002D-973C-531570FF0948}"/>
                </a:ext>
              </a:extLst>
            </p:cNvPr>
            <p:cNvSpPr txBox="1"/>
            <p:nvPr/>
          </p:nvSpPr>
          <p:spPr>
            <a:xfrm>
              <a:off x="4307984"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66</a:t>
              </a:r>
            </a:p>
          </p:txBody>
        </p:sp>
        <p:sp>
          <p:nvSpPr>
            <p:cNvPr id="809" name="TextBox 808">
              <a:extLst>
                <a:ext uri="{FF2B5EF4-FFF2-40B4-BE49-F238E27FC236}">
                  <a16:creationId xmlns:a16="http://schemas.microsoft.com/office/drawing/2014/main" id="{57C5E48E-BD15-C9C8-D365-01E8D322F98F}"/>
                </a:ext>
              </a:extLst>
            </p:cNvPr>
            <p:cNvSpPr txBox="1"/>
            <p:nvPr/>
          </p:nvSpPr>
          <p:spPr>
            <a:xfrm>
              <a:off x="5186237"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15</a:t>
              </a:r>
            </a:p>
          </p:txBody>
        </p:sp>
        <p:sp>
          <p:nvSpPr>
            <p:cNvPr id="810" name="TextBox 809">
              <a:extLst>
                <a:ext uri="{FF2B5EF4-FFF2-40B4-BE49-F238E27FC236}">
                  <a16:creationId xmlns:a16="http://schemas.microsoft.com/office/drawing/2014/main" id="{AA23A3F2-3ED4-89DB-7052-8CB2B66229A9}"/>
                </a:ext>
              </a:extLst>
            </p:cNvPr>
            <p:cNvSpPr txBox="1"/>
            <p:nvPr/>
          </p:nvSpPr>
          <p:spPr>
            <a:xfrm>
              <a:off x="6064488" y="4133064"/>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4</a:t>
              </a:r>
            </a:p>
          </p:txBody>
        </p:sp>
        <p:sp>
          <p:nvSpPr>
            <p:cNvPr id="811" name="TextBox 810">
              <a:extLst>
                <a:ext uri="{FF2B5EF4-FFF2-40B4-BE49-F238E27FC236}">
                  <a16:creationId xmlns:a16="http://schemas.microsoft.com/office/drawing/2014/main" id="{86460BFE-2AB6-991B-6036-D3487E6C25FD}"/>
                </a:ext>
              </a:extLst>
            </p:cNvPr>
            <p:cNvSpPr txBox="1"/>
            <p:nvPr/>
          </p:nvSpPr>
          <p:spPr>
            <a:xfrm>
              <a:off x="1666346"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367</a:t>
              </a:r>
            </a:p>
          </p:txBody>
        </p:sp>
        <p:sp>
          <p:nvSpPr>
            <p:cNvPr id="812" name="TextBox 811">
              <a:extLst>
                <a:ext uri="{FF2B5EF4-FFF2-40B4-BE49-F238E27FC236}">
                  <a16:creationId xmlns:a16="http://schemas.microsoft.com/office/drawing/2014/main" id="{967C2C10-51C9-C167-2FE2-D950845C9454}"/>
                </a:ext>
              </a:extLst>
            </p:cNvPr>
            <p:cNvSpPr txBox="1"/>
            <p:nvPr/>
          </p:nvSpPr>
          <p:spPr>
            <a:xfrm>
              <a:off x="2541160"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205</a:t>
              </a:r>
            </a:p>
          </p:txBody>
        </p:sp>
        <p:sp>
          <p:nvSpPr>
            <p:cNvPr id="813" name="TextBox 812">
              <a:extLst>
                <a:ext uri="{FF2B5EF4-FFF2-40B4-BE49-F238E27FC236}">
                  <a16:creationId xmlns:a16="http://schemas.microsoft.com/office/drawing/2014/main" id="{FA140EC1-A160-2FC0-C5AC-77D3F4A1D1F8}"/>
                </a:ext>
              </a:extLst>
            </p:cNvPr>
            <p:cNvSpPr txBox="1"/>
            <p:nvPr/>
          </p:nvSpPr>
          <p:spPr>
            <a:xfrm>
              <a:off x="3429731"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93</a:t>
              </a:r>
            </a:p>
          </p:txBody>
        </p:sp>
        <p:sp>
          <p:nvSpPr>
            <p:cNvPr id="814" name="TextBox 813">
              <a:extLst>
                <a:ext uri="{FF2B5EF4-FFF2-40B4-BE49-F238E27FC236}">
                  <a16:creationId xmlns:a16="http://schemas.microsoft.com/office/drawing/2014/main" id="{DDAD383A-694D-A06A-00CD-EE40A37A7DA1}"/>
                </a:ext>
              </a:extLst>
            </p:cNvPr>
            <p:cNvSpPr txBox="1"/>
            <p:nvPr/>
          </p:nvSpPr>
          <p:spPr>
            <a:xfrm>
              <a:off x="4307984"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26</a:t>
              </a:r>
            </a:p>
          </p:txBody>
        </p:sp>
        <p:sp>
          <p:nvSpPr>
            <p:cNvPr id="815" name="TextBox 814">
              <a:extLst>
                <a:ext uri="{FF2B5EF4-FFF2-40B4-BE49-F238E27FC236}">
                  <a16:creationId xmlns:a16="http://schemas.microsoft.com/office/drawing/2014/main" id="{1F2E3816-C7FC-10A3-F53E-56C45C9F9180}"/>
                </a:ext>
              </a:extLst>
            </p:cNvPr>
            <p:cNvSpPr txBox="1"/>
            <p:nvPr/>
          </p:nvSpPr>
          <p:spPr>
            <a:xfrm>
              <a:off x="5186237"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8</a:t>
              </a:r>
            </a:p>
          </p:txBody>
        </p:sp>
        <p:sp>
          <p:nvSpPr>
            <p:cNvPr id="816" name="TextBox 815">
              <a:extLst>
                <a:ext uri="{FF2B5EF4-FFF2-40B4-BE49-F238E27FC236}">
                  <a16:creationId xmlns:a16="http://schemas.microsoft.com/office/drawing/2014/main" id="{B973914F-309B-A78D-D5A2-A8CA24BAD272}"/>
                </a:ext>
              </a:extLst>
            </p:cNvPr>
            <p:cNvSpPr txBox="1"/>
            <p:nvPr/>
          </p:nvSpPr>
          <p:spPr>
            <a:xfrm>
              <a:off x="6064488" y="4259536"/>
              <a:ext cx="31523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a:t>
              </a:r>
            </a:p>
          </p:txBody>
        </p:sp>
      </p:grpSp>
      <p:sp>
        <p:nvSpPr>
          <p:cNvPr id="6" name="TextBox 5">
            <a:extLst>
              <a:ext uri="{FF2B5EF4-FFF2-40B4-BE49-F238E27FC236}">
                <a16:creationId xmlns:a16="http://schemas.microsoft.com/office/drawing/2014/main" id="{3A63C073-94BD-2734-531D-E836C063D35D}"/>
              </a:ext>
            </a:extLst>
          </p:cNvPr>
          <p:cNvSpPr txBox="1"/>
          <p:nvPr/>
        </p:nvSpPr>
        <p:spPr>
          <a:xfrm>
            <a:off x="3917106" y="1856408"/>
            <a:ext cx="503296"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6E1E50"/>
                </a:solidFill>
                <a:latin typeface="Arial Narrow" panose="020B0606020202030204" pitchFamily="34" charset="0"/>
                <a:ea typeface="+mn-ea"/>
                <a:cs typeface="Arial"/>
                <a:sym typeface="Arial"/>
              </a:rPr>
              <a:t>53.3%</a:t>
            </a:r>
          </a:p>
        </p:txBody>
      </p:sp>
      <p:sp>
        <p:nvSpPr>
          <p:cNvPr id="7" name="TextBox 6">
            <a:extLst>
              <a:ext uri="{FF2B5EF4-FFF2-40B4-BE49-F238E27FC236}">
                <a16:creationId xmlns:a16="http://schemas.microsoft.com/office/drawing/2014/main" id="{122B0E73-ABCD-775C-328F-3FB0E1C16330}"/>
              </a:ext>
            </a:extLst>
          </p:cNvPr>
          <p:cNvSpPr txBox="1"/>
          <p:nvPr/>
        </p:nvSpPr>
        <p:spPr>
          <a:xfrm>
            <a:off x="4818704" y="2232059"/>
            <a:ext cx="52218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6E1E50"/>
                </a:solidFill>
                <a:latin typeface="Arial Narrow" panose="020B0606020202030204" pitchFamily="34" charset="0"/>
                <a:ea typeface="+mn-ea"/>
                <a:cs typeface="Arial"/>
                <a:sym typeface="Arial"/>
              </a:rPr>
              <a:t>37.5%</a:t>
            </a:r>
          </a:p>
        </p:txBody>
      </p:sp>
      <p:sp>
        <p:nvSpPr>
          <p:cNvPr id="9" name="TextBox 8">
            <a:extLst>
              <a:ext uri="{FF2B5EF4-FFF2-40B4-BE49-F238E27FC236}">
                <a16:creationId xmlns:a16="http://schemas.microsoft.com/office/drawing/2014/main" id="{7452E1D8-6897-ED30-9D13-8100EDD880F7}"/>
              </a:ext>
            </a:extLst>
          </p:cNvPr>
          <p:cNvSpPr txBox="1"/>
          <p:nvPr/>
        </p:nvSpPr>
        <p:spPr>
          <a:xfrm>
            <a:off x="3479799" y="2457497"/>
            <a:ext cx="505604"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1E325F">
                    <a:lumMod val="60000"/>
                    <a:lumOff val="40000"/>
                  </a:srgbClr>
                </a:solidFill>
                <a:latin typeface="Arial Narrow" panose="020B0606020202030204" pitchFamily="34" charset="0"/>
                <a:ea typeface="+mn-ea"/>
                <a:cs typeface="Arial"/>
                <a:sym typeface="Arial"/>
              </a:rPr>
              <a:t>38.5%</a:t>
            </a:r>
          </a:p>
        </p:txBody>
      </p:sp>
      <p:sp>
        <p:nvSpPr>
          <p:cNvPr id="10" name="TextBox 9">
            <a:extLst>
              <a:ext uri="{FF2B5EF4-FFF2-40B4-BE49-F238E27FC236}">
                <a16:creationId xmlns:a16="http://schemas.microsoft.com/office/drawing/2014/main" id="{9E2259CC-389E-5439-CF7C-DFD57871B254}"/>
              </a:ext>
            </a:extLst>
          </p:cNvPr>
          <p:cNvSpPr txBox="1"/>
          <p:nvPr/>
        </p:nvSpPr>
        <p:spPr>
          <a:xfrm>
            <a:off x="4485616" y="2919848"/>
            <a:ext cx="476385"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1E325F">
                    <a:lumMod val="60000"/>
                    <a:lumOff val="40000"/>
                  </a:srgbClr>
                </a:solidFill>
                <a:latin typeface="Arial Narrow" panose="020B0606020202030204" pitchFamily="34" charset="0"/>
                <a:ea typeface="+mn-ea"/>
                <a:cs typeface="Arial"/>
                <a:sym typeface="Arial"/>
              </a:rPr>
              <a:t>18.7%</a:t>
            </a:r>
          </a:p>
        </p:txBody>
      </p:sp>
      <p:sp>
        <p:nvSpPr>
          <p:cNvPr id="14" name="TextBox 13">
            <a:extLst>
              <a:ext uri="{FF2B5EF4-FFF2-40B4-BE49-F238E27FC236}">
                <a16:creationId xmlns:a16="http://schemas.microsoft.com/office/drawing/2014/main" id="{64E63D0B-96CB-3D6E-4E26-7E7EAECF21BC}"/>
              </a:ext>
            </a:extLst>
          </p:cNvPr>
          <p:cNvSpPr txBox="1"/>
          <p:nvPr/>
        </p:nvSpPr>
        <p:spPr>
          <a:xfrm>
            <a:off x="5766375" y="2493013"/>
            <a:ext cx="506922"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6E1E50"/>
                </a:solidFill>
                <a:latin typeface="Arial Narrow" panose="020B0606020202030204" pitchFamily="34" charset="0"/>
                <a:ea typeface="+mn-ea"/>
                <a:cs typeface="Arial"/>
                <a:sym typeface="Arial"/>
              </a:rPr>
              <a:t>25.5%</a:t>
            </a:r>
          </a:p>
        </p:txBody>
      </p:sp>
      <p:sp>
        <p:nvSpPr>
          <p:cNvPr id="15" name="TextBox 14">
            <a:extLst>
              <a:ext uri="{FF2B5EF4-FFF2-40B4-BE49-F238E27FC236}">
                <a16:creationId xmlns:a16="http://schemas.microsoft.com/office/drawing/2014/main" id="{F7D6DF34-7DCE-9D9C-6AC0-AA890ADA335E}"/>
              </a:ext>
            </a:extLst>
          </p:cNvPr>
          <p:cNvSpPr txBox="1"/>
          <p:nvPr/>
        </p:nvSpPr>
        <p:spPr>
          <a:xfrm>
            <a:off x="5443552" y="3050531"/>
            <a:ext cx="493056"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1E325F">
                    <a:lumMod val="60000"/>
                    <a:lumOff val="40000"/>
                  </a:srgbClr>
                </a:solidFill>
                <a:latin typeface="Arial Narrow" panose="020B0606020202030204" pitchFamily="34" charset="0"/>
                <a:ea typeface="+mn-ea"/>
                <a:cs typeface="Arial"/>
                <a:sym typeface="Arial"/>
              </a:rPr>
              <a:t>14.6%</a:t>
            </a:r>
          </a:p>
        </p:txBody>
      </p:sp>
      <p:sp>
        <p:nvSpPr>
          <p:cNvPr id="17" name="TextBox 16">
            <a:extLst>
              <a:ext uri="{FF2B5EF4-FFF2-40B4-BE49-F238E27FC236}">
                <a16:creationId xmlns:a16="http://schemas.microsoft.com/office/drawing/2014/main" id="{13B32576-A162-1225-A958-C169314453F3}"/>
              </a:ext>
            </a:extLst>
          </p:cNvPr>
          <p:cNvSpPr txBox="1"/>
          <p:nvPr/>
        </p:nvSpPr>
        <p:spPr>
          <a:xfrm>
            <a:off x="1856715"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a:t>
            </a:r>
          </a:p>
        </p:txBody>
      </p:sp>
      <p:sp>
        <p:nvSpPr>
          <p:cNvPr id="18" name="TextBox 17">
            <a:extLst>
              <a:ext uri="{FF2B5EF4-FFF2-40B4-BE49-F238E27FC236}">
                <a16:creationId xmlns:a16="http://schemas.microsoft.com/office/drawing/2014/main" id="{B91C9688-1336-A386-2434-3419D242D75E}"/>
              </a:ext>
            </a:extLst>
          </p:cNvPr>
          <p:cNvSpPr txBox="1"/>
          <p:nvPr/>
        </p:nvSpPr>
        <p:spPr>
          <a:xfrm>
            <a:off x="2830899"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3</a:t>
            </a:r>
          </a:p>
        </p:txBody>
      </p:sp>
      <p:sp>
        <p:nvSpPr>
          <p:cNvPr id="19" name="TextBox 18">
            <a:extLst>
              <a:ext uri="{FF2B5EF4-FFF2-40B4-BE49-F238E27FC236}">
                <a16:creationId xmlns:a16="http://schemas.microsoft.com/office/drawing/2014/main" id="{9ABD8579-B09C-DB46-0F58-7CE7C7F14A47}"/>
              </a:ext>
            </a:extLst>
          </p:cNvPr>
          <p:cNvSpPr txBox="1"/>
          <p:nvPr/>
        </p:nvSpPr>
        <p:spPr>
          <a:xfrm>
            <a:off x="3807620"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6</a:t>
            </a:r>
          </a:p>
        </p:txBody>
      </p:sp>
      <p:sp>
        <p:nvSpPr>
          <p:cNvPr id="23" name="TextBox 22">
            <a:extLst>
              <a:ext uri="{FF2B5EF4-FFF2-40B4-BE49-F238E27FC236}">
                <a16:creationId xmlns:a16="http://schemas.microsoft.com/office/drawing/2014/main" id="{7E6E49A1-1E32-9588-09AF-96E48B802835}"/>
              </a:ext>
            </a:extLst>
          </p:cNvPr>
          <p:cNvSpPr txBox="1"/>
          <p:nvPr/>
        </p:nvSpPr>
        <p:spPr>
          <a:xfrm>
            <a:off x="4784344"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9</a:t>
            </a:r>
          </a:p>
        </p:txBody>
      </p:sp>
      <p:sp>
        <p:nvSpPr>
          <p:cNvPr id="24" name="TextBox 23">
            <a:extLst>
              <a:ext uri="{FF2B5EF4-FFF2-40B4-BE49-F238E27FC236}">
                <a16:creationId xmlns:a16="http://schemas.microsoft.com/office/drawing/2014/main" id="{3110B229-0985-3916-4617-2B2D71250977}"/>
              </a:ext>
            </a:extLst>
          </p:cNvPr>
          <p:cNvSpPr txBox="1"/>
          <p:nvPr/>
        </p:nvSpPr>
        <p:spPr>
          <a:xfrm>
            <a:off x="5758526"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12</a:t>
            </a:r>
          </a:p>
        </p:txBody>
      </p:sp>
      <p:sp>
        <p:nvSpPr>
          <p:cNvPr id="32" name="TextBox 31">
            <a:extLst>
              <a:ext uri="{FF2B5EF4-FFF2-40B4-BE49-F238E27FC236}">
                <a16:creationId xmlns:a16="http://schemas.microsoft.com/office/drawing/2014/main" id="{047E6F8A-D6D5-02EB-2CAF-96C265B08E63}"/>
              </a:ext>
            </a:extLst>
          </p:cNvPr>
          <p:cNvSpPr txBox="1"/>
          <p:nvPr/>
        </p:nvSpPr>
        <p:spPr>
          <a:xfrm>
            <a:off x="6732708" y="3418034"/>
            <a:ext cx="349211" cy="169277"/>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15</a:t>
            </a:r>
          </a:p>
        </p:txBody>
      </p:sp>
      <p:sp>
        <p:nvSpPr>
          <p:cNvPr id="33" name="TextBox 32">
            <a:extLst>
              <a:ext uri="{FF2B5EF4-FFF2-40B4-BE49-F238E27FC236}">
                <a16:creationId xmlns:a16="http://schemas.microsoft.com/office/drawing/2014/main" id="{80AF89CD-EACF-9858-376B-504E5599B228}"/>
              </a:ext>
            </a:extLst>
          </p:cNvPr>
          <p:cNvSpPr txBox="1"/>
          <p:nvPr/>
        </p:nvSpPr>
        <p:spPr>
          <a:xfrm>
            <a:off x="1819394" y="3539417"/>
            <a:ext cx="5288044" cy="215444"/>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400" b="1" kern="0" dirty="0">
                <a:solidFill>
                  <a:srgbClr val="000000"/>
                </a:solidFill>
                <a:latin typeface="Arial Narrow" panose="020B0606020202030204" pitchFamily="34" charset="0"/>
                <a:ea typeface="+mn-ea"/>
                <a:cs typeface="Arial"/>
                <a:sym typeface="Arial"/>
              </a:rPr>
              <a:t>Time from randomisation (months)</a:t>
            </a:r>
          </a:p>
        </p:txBody>
      </p:sp>
      <p:sp>
        <p:nvSpPr>
          <p:cNvPr id="36" name="Freeform: Shape 35">
            <a:extLst>
              <a:ext uri="{FF2B5EF4-FFF2-40B4-BE49-F238E27FC236}">
                <a16:creationId xmlns:a16="http://schemas.microsoft.com/office/drawing/2014/main" id="{E4258409-8DBE-D985-C38D-C40DA1E4C583}"/>
              </a:ext>
            </a:extLst>
          </p:cNvPr>
          <p:cNvSpPr/>
          <p:nvPr/>
        </p:nvSpPr>
        <p:spPr>
          <a:xfrm>
            <a:off x="2031992" y="928699"/>
            <a:ext cx="5019880" cy="2429323"/>
          </a:xfrm>
          <a:custGeom>
            <a:avLst/>
            <a:gdLst>
              <a:gd name="connsiteX0" fmla="*/ 0 w 5048250"/>
              <a:gd name="connsiteY0" fmla="*/ 0 h 2174875"/>
              <a:gd name="connsiteX1" fmla="*/ 0 w 5048250"/>
              <a:gd name="connsiteY1" fmla="*/ 2174875 h 2174875"/>
              <a:gd name="connsiteX2" fmla="*/ 5048250 w 5048250"/>
              <a:gd name="connsiteY2" fmla="*/ 2174875 h 2174875"/>
            </a:gdLst>
            <a:ahLst/>
            <a:cxnLst>
              <a:cxn ang="0">
                <a:pos x="connsiteX0" y="connsiteY0"/>
              </a:cxn>
              <a:cxn ang="0">
                <a:pos x="connsiteX1" y="connsiteY1"/>
              </a:cxn>
              <a:cxn ang="0">
                <a:pos x="connsiteX2" y="connsiteY2"/>
              </a:cxn>
            </a:cxnLst>
            <a:rect l="l" t="t" r="r" b="b"/>
            <a:pathLst>
              <a:path w="5048250" h="2174875">
                <a:moveTo>
                  <a:pt x="0" y="0"/>
                </a:moveTo>
                <a:lnTo>
                  <a:pt x="0" y="2174875"/>
                </a:lnTo>
                <a:lnTo>
                  <a:pt x="5048250" y="2174875"/>
                </a:lnTo>
              </a:path>
            </a:pathLst>
          </a:custGeom>
          <a:noFill/>
          <a:ln w="12700" cap="sq">
            <a:miter lim="800000"/>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endParaRPr lang="en-GB" sz="1600" kern="0">
              <a:solidFill>
                <a:srgbClr val="FFFFFF"/>
              </a:solidFill>
              <a:latin typeface="Arial"/>
              <a:sym typeface="Arial"/>
            </a:endParaRPr>
          </a:p>
        </p:txBody>
      </p:sp>
      <p:cxnSp>
        <p:nvCxnSpPr>
          <p:cNvPr id="37" name="Straight Connector 36">
            <a:extLst>
              <a:ext uri="{FF2B5EF4-FFF2-40B4-BE49-F238E27FC236}">
                <a16:creationId xmlns:a16="http://schemas.microsoft.com/office/drawing/2014/main" id="{47218FE4-34B1-98AE-603B-BFD1C8962D36}"/>
              </a:ext>
            </a:extLst>
          </p:cNvPr>
          <p:cNvCxnSpPr/>
          <p:nvPr/>
        </p:nvCxnSpPr>
        <p:spPr>
          <a:xfrm>
            <a:off x="6907840"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5F0B1525-4B18-AACF-37D3-29A60BB4FB7E}"/>
              </a:ext>
            </a:extLst>
          </p:cNvPr>
          <p:cNvCxnSpPr/>
          <p:nvPr/>
        </p:nvCxnSpPr>
        <p:spPr>
          <a:xfrm>
            <a:off x="5933552"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A63F18C1-1883-A914-63DC-930CB0FFF73C}"/>
              </a:ext>
            </a:extLst>
          </p:cNvPr>
          <p:cNvCxnSpPr/>
          <p:nvPr/>
        </p:nvCxnSpPr>
        <p:spPr>
          <a:xfrm>
            <a:off x="4959263"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DACA7FFB-F20E-91A3-32B7-F1BEBBBB2275}"/>
              </a:ext>
            </a:extLst>
          </p:cNvPr>
          <p:cNvCxnSpPr/>
          <p:nvPr/>
        </p:nvCxnSpPr>
        <p:spPr>
          <a:xfrm>
            <a:off x="3982436"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E97BE4C3-10AA-216A-E875-6C873198C59F}"/>
              </a:ext>
            </a:extLst>
          </p:cNvPr>
          <p:cNvCxnSpPr/>
          <p:nvPr/>
        </p:nvCxnSpPr>
        <p:spPr>
          <a:xfrm>
            <a:off x="3005609"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E7BB434E-21E0-F5C4-F413-E48D9AFFCB45}"/>
              </a:ext>
            </a:extLst>
          </p:cNvPr>
          <p:cNvCxnSpPr/>
          <p:nvPr/>
        </p:nvCxnSpPr>
        <p:spPr>
          <a:xfrm>
            <a:off x="2031320" y="3358022"/>
            <a:ext cx="0" cy="60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E77C55CC-5343-2E91-C486-6CA6673C2421}"/>
              </a:ext>
            </a:extLst>
          </p:cNvPr>
          <p:cNvCxnSpPr/>
          <p:nvPr/>
        </p:nvCxnSpPr>
        <p:spPr>
          <a:xfrm>
            <a:off x="5932536" y="2700155"/>
            <a:ext cx="0" cy="650802"/>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6D4F08F3-56EF-882E-F1E5-02D99DC81405}"/>
              </a:ext>
            </a:extLst>
          </p:cNvPr>
          <p:cNvCxnSpPr/>
          <p:nvPr/>
        </p:nvCxnSpPr>
        <p:spPr>
          <a:xfrm>
            <a:off x="4959517" y="2446494"/>
            <a:ext cx="0" cy="904464"/>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BD57E3E7-73AA-E80A-FD94-CA67B84B652F}"/>
              </a:ext>
            </a:extLst>
          </p:cNvPr>
          <p:cNvCxnSpPr>
            <a:cxnSpLocks/>
          </p:cNvCxnSpPr>
          <p:nvPr/>
        </p:nvCxnSpPr>
        <p:spPr>
          <a:xfrm>
            <a:off x="3981166" y="2063566"/>
            <a:ext cx="0" cy="1287393"/>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6215F211-4BFD-26D2-4DFB-B8B3149380C2}"/>
              </a:ext>
            </a:extLst>
          </p:cNvPr>
          <p:cNvSpPr txBox="1"/>
          <p:nvPr/>
        </p:nvSpPr>
        <p:spPr>
          <a:xfrm>
            <a:off x="1671808" y="3273386"/>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a:t>
            </a:r>
          </a:p>
        </p:txBody>
      </p:sp>
      <p:grpSp>
        <p:nvGrpSpPr>
          <p:cNvPr id="95" name="Group 94">
            <a:extLst>
              <a:ext uri="{FF2B5EF4-FFF2-40B4-BE49-F238E27FC236}">
                <a16:creationId xmlns:a16="http://schemas.microsoft.com/office/drawing/2014/main" id="{1DC011F6-7261-FA67-DDD0-A8186128E7C0}"/>
              </a:ext>
            </a:extLst>
          </p:cNvPr>
          <p:cNvGrpSpPr/>
          <p:nvPr/>
        </p:nvGrpSpPr>
        <p:grpSpPr>
          <a:xfrm>
            <a:off x="1961593" y="928699"/>
            <a:ext cx="74831" cy="2429323"/>
            <a:chOff x="723898" y="1344107"/>
            <a:chExt cx="54000" cy="2186386"/>
          </a:xfrm>
        </p:grpSpPr>
        <p:cxnSp>
          <p:nvCxnSpPr>
            <p:cNvPr id="791" name="Straight Connector 790">
              <a:extLst>
                <a:ext uri="{FF2B5EF4-FFF2-40B4-BE49-F238E27FC236}">
                  <a16:creationId xmlns:a16="http://schemas.microsoft.com/office/drawing/2014/main" id="{B182DE30-4B49-BFAF-F4D6-71C64A16234E}"/>
                </a:ext>
              </a:extLst>
            </p:cNvPr>
            <p:cNvCxnSpPr>
              <a:cxnSpLocks/>
            </p:cNvCxnSpPr>
            <p:nvPr/>
          </p:nvCxnSpPr>
          <p:spPr>
            <a:xfrm flipH="1">
              <a:off x="723898" y="1344107"/>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2" name="Straight Connector 791">
              <a:extLst>
                <a:ext uri="{FF2B5EF4-FFF2-40B4-BE49-F238E27FC236}">
                  <a16:creationId xmlns:a16="http://schemas.microsoft.com/office/drawing/2014/main" id="{386AD1F8-5766-B02D-54F4-07858AABEF14}"/>
                </a:ext>
              </a:extLst>
            </p:cNvPr>
            <p:cNvCxnSpPr>
              <a:cxnSpLocks/>
            </p:cNvCxnSpPr>
            <p:nvPr/>
          </p:nvCxnSpPr>
          <p:spPr>
            <a:xfrm flipH="1">
              <a:off x="723898" y="1573323"/>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3" name="Straight Connector 792">
              <a:extLst>
                <a:ext uri="{FF2B5EF4-FFF2-40B4-BE49-F238E27FC236}">
                  <a16:creationId xmlns:a16="http://schemas.microsoft.com/office/drawing/2014/main" id="{BC02D626-A74D-3DD2-7245-D284EBFD31BE}"/>
                </a:ext>
              </a:extLst>
            </p:cNvPr>
            <p:cNvCxnSpPr>
              <a:cxnSpLocks/>
            </p:cNvCxnSpPr>
            <p:nvPr/>
          </p:nvCxnSpPr>
          <p:spPr>
            <a:xfrm flipH="1">
              <a:off x="723898" y="1792251"/>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4" name="Straight Connector 793">
              <a:extLst>
                <a:ext uri="{FF2B5EF4-FFF2-40B4-BE49-F238E27FC236}">
                  <a16:creationId xmlns:a16="http://schemas.microsoft.com/office/drawing/2014/main" id="{EFAAE186-CFBE-5379-A177-C01C84E2BDF1}"/>
                </a:ext>
              </a:extLst>
            </p:cNvPr>
            <p:cNvCxnSpPr>
              <a:cxnSpLocks/>
            </p:cNvCxnSpPr>
            <p:nvPr/>
          </p:nvCxnSpPr>
          <p:spPr>
            <a:xfrm flipH="1">
              <a:off x="723898" y="2007751"/>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5" name="Straight Connector 794">
              <a:extLst>
                <a:ext uri="{FF2B5EF4-FFF2-40B4-BE49-F238E27FC236}">
                  <a16:creationId xmlns:a16="http://schemas.microsoft.com/office/drawing/2014/main" id="{D705F517-4A60-A36F-2819-39B9DC49E944}"/>
                </a:ext>
              </a:extLst>
            </p:cNvPr>
            <p:cNvCxnSpPr>
              <a:cxnSpLocks/>
            </p:cNvCxnSpPr>
            <p:nvPr/>
          </p:nvCxnSpPr>
          <p:spPr>
            <a:xfrm flipH="1">
              <a:off x="723898" y="2226680"/>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6" name="Straight Connector 795">
              <a:extLst>
                <a:ext uri="{FF2B5EF4-FFF2-40B4-BE49-F238E27FC236}">
                  <a16:creationId xmlns:a16="http://schemas.microsoft.com/office/drawing/2014/main" id="{0DC395D8-75E8-A2CF-0B89-D355880022D5}"/>
                </a:ext>
              </a:extLst>
            </p:cNvPr>
            <p:cNvCxnSpPr>
              <a:cxnSpLocks/>
            </p:cNvCxnSpPr>
            <p:nvPr/>
          </p:nvCxnSpPr>
          <p:spPr>
            <a:xfrm flipH="1">
              <a:off x="723898" y="2449038"/>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7" name="Straight Connector 796">
              <a:extLst>
                <a:ext uri="{FF2B5EF4-FFF2-40B4-BE49-F238E27FC236}">
                  <a16:creationId xmlns:a16="http://schemas.microsoft.com/office/drawing/2014/main" id="{C96C3E8C-3997-4332-C46D-42B0F328D68A}"/>
                </a:ext>
              </a:extLst>
            </p:cNvPr>
            <p:cNvCxnSpPr>
              <a:cxnSpLocks/>
            </p:cNvCxnSpPr>
            <p:nvPr/>
          </p:nvCxnSpPr>
          <p:spPr>
            <a:xfrm flipH="1">
              <a:off x="723898" y="2661108"/>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8" name="Straight Connector 797">
              <a:extLst>
                <a:ext uri="{FF2B5EF4-FFF2-40B4-BE49-F238E27FC236}">
                  <a16:creationId xmlns:a16="http://schemas.microsoft.com/office/drawing/2014/main" id="{1834EE7E-6D99-F603-3515-FFA04D2903BA}"/>
                </a:ext>
              </a:extLst>
            </p:cNvPr>
            <p:cNvCxnSpPr>
              <a:cxnSpLocks/>
            </p:cNvCxnSpPr>
            <p:nvPr/>
          </p:nvCxnSpPr>
          <p:spPr>
            <a:xfrm flipH="1">
              <a:off x="723898" y="2883466"/>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799" name="Straight Connector 798">
              <a:extLst>
                <a:ext uri="{FF2B5EF4-FFF2-40B4-BE49-F238E27FC236}">
                  <a16:creationId xmlns:a16="http://schemas.microsoft.com/office/drawing/2014/main" id="{41637B54-3921-3D2E-D3BB-2F58CEC8162B}"/>
                </a:ext>
              </a:extLst>
            </p:cNvPr>
            <p:cNvCxnSpPr>
              <a:cxnSpLocks/>
            </p:cNvCxnSpPr>
            <p:nvPr/>
          </p:nvCxnSpPr>
          <p:spPr>
            <a:xfrm flipH="1">
              <a:off x="723898" y="3098966"/>
              <a:ext cx="54000"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800" name="Straight Connector 799">
              <a:extLst>
                <a:ext uri="{FF2B5EF4-FFF2-40B4-BE49-F238E27FC236}">
                  <a16:creationId xmlns:a16="http://schemas.microsoft.com/office/drawing/2014/main" id="{3BE2825F-0306-93F2-377F-7219A33FC1BC}"/>
                </a:ext>
              </a:extLst>
            </p:cNvPr>
            <p:cNvCxnSpPr>
              <a:cxnSpLocks/>
            </p:cNvCxnSpPr>
            <p:nvPr/>
          </p:nvCxnSpPr>
          <p:spPr>
            <a:xfrm flipH="1">
              <a:off x="723898" y="3530493"/>
              <a:ext cx="54000" cy="0"/>
            </a:xfrm>
            <a:prstGeom prst="line">
              <a:avLst/>
            </a:prstGeom>
            <a:ln w="12700"/>
          </p:spPr>
          <p:style>
            <a:lnRef idx="1">
              <a:schemeClr val="accent1"/>
            </a:lnRef>
            <a:fillRef idx="0">
              <a:schemeClr val="accent1"/>
            </a:fillRef>
            <a:effectRef idx="0">
              <a:schemeClr val="accent1"/>
            </a:effectRef>
            <a:fontRef idx="minor">
              <a:schemeClr val="tx1"/>
            </a:fontRef>
          </p:style>
        </p:cxnSp>
      </p:grpSp>
      <p:sp>
        <p:nvSpPr>
          <p:cNvPr id="96" name="TextBox 95">
            <a:extLst>
              <a:ext uri="{FF2B5EF4-FFF2-40B4-BE49-F238E27FC236}">
                <a16:creationId xmlns:a16="http://schemas.microsoft.com/office/drawing/2014/main" id="{75FEAD8D-8EF2-83D1-F6BE-2E96A1496382}"/>
              </a:ext>
            </a:extLst>
          </p:cNvPr>
          <p:cNvSpPr txBox="1"/>
          <p:nvPr/>
        </p:nvSpPr>
        <p:spPr>
          <a:xfrm>
            <a:off x="1671808" y="3030710"/>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0.1</a:t>
            </a:r>
          </a:p>
        </p:txBody>
      </p:sp>
      <p:sp>
        <p:nvSpPr>
          <p:cNvPr id="97" name="TextBox 96">
            <a:extLst>
              <a:ext uri="{FF2B5EF4-FFF2-40B4-BE49-F238E27FC236}">
                <a16:creationId xmlns:a16="http://schemas.microsoft.com/office/drawing/2014/main" id="{91DCA5D1-A70B-7E1D-C467-2EA2E7FBDD8F}"/>
              </a:ext>
            </a:extLst>
          </p:cNvPr>
          <p:cNvSpPr txBox="1"/>
          <p:nvPr/>
        </p:nvSpPr>
        <p:spPr>
          <a:xfrm>
            <a:off x="1671808" y="2788039"/>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0.2</a:t>
            </a:r>
          </a:p>
        </p:txBody>
      </p:sp>
      <p:sp>
        <p:nvSpPr>
          <p:cNvPr id="98" name="TextBox 97">
            <a:extLst>
              <a:ext uri="{FF2B5EF4-FFF2-40B4-BE49-F238E27FC236}">
                <a16:creationId xmlns:a16="http://schemas.microsoft.com/office/drawing/2014/main" id="{ED8D7B09-F0F3-82B8-7CF2-3FDDDBC10725}"/>
              </a:ext>
            </a:extLst>
          </p:cNvPr>
          <p:cNvSpPr txBox="1"/>
          <p:nvPr/>
        </p:nvSpPr>
        <p:spPr>
          <a:xfrm>
            <a:off x="1671808" y="2545369"/>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0.3</a:t>
            </a:r>
          </a:p>
        </p:txBody>
      </p:sp>
      <p:sp>
        <p:nvSpPr>
          <p:cNvPr id="99" name="TextBox 98">
            <a:extLst>
              <a:ext uri="{FF2B5EF4-FFF2-40B4-BE49-F238E27FC236}">
                <a16:creationId xmlns:a16="http://schemas.microsoft.com/office/drawing/2014/main" id="{145B507E-3D33-AD1E-5FD0-FE016755C4A7}"/>
              </a:ext>
            </a:extLst>
          </p:cNvPr>
          <p:cNvSpPr txBox="1"/>
          <p:nvPr/>
        </p:nvSpPr>
        <p:spPr>
          <a:xfrm>
            <a:off x="1671808" y="2302697"/>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0.4</a:t>
            </a:r>
          </a:p>
        </p:txBody>
      </p:sp>
      <p:sp>
        <p:nvSpPr>
          <p:cNvPr id="276" name="TextBox 275">
            <a:extLst>
              <a:ext uri="{FF2B5EF4-FFF2-40B4-BE49-F238E27FC236}">
                <a16:creationId xmlns:a16="http://schemas.microsoft.com/office/drawing/2014/main" id="{FA1CDEDF-9F72-4431-BE9F-DD212B345009}"/>
              </a:ext>
            </a:extLst>
          </p:cNvPr>
          <p:cNvSpPr txBox="1"/>
          <p:nvPr/>
        </p:nvSpPr>
        <p:spPr>
          <a:xfrm>
            <a:off x="1671808" y="2060027"/>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0.5</a:t>
            </a:r>
          </a:p>
        </p:txBody>
      </p:sp>
      <p:sp>
        <p:nvSpPr>
          <p:cNvPr id="277" name="TextBox 276">
            <a:extLst>
              <a:ext uri="{FF2B5EF4-FFF2-40B4-BE49-F238E27FC236}">
                <a16:creationId xmlns:a16="http://schemas.microsoft.com/office/drawing/2014/main" id="{31E95D6E-7359-86D5-5427-2674FA1B3C16}"/>
              </a:ext>
            </a:extLst>
          </p:cNvPr>
          <p:cNvSpPr txBox="1"/>
          <p:nvPr/>
        </p:nvSpPr>
        <p:spPr>
          <a:xfrm>
            <a:off x="1671808" y="1817357"/>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0.6</a:t>
            </a:r>
          </a:p>
        </p:txBody>
      </p:sp>
      <p:sp>
        <p:nvSpPr>
          <p:cNvPr id="282" name="TextBox 281">
            <a:extLst>
              <a:ext uri="{FF2B5EF4-FFF2-40B4-BE49-F238E27FC236}">
                <a16:creationId xmlns:a16="http://schemas.microsoft.com/office/drawing/2014/main" id="{862A3A8E-BC11-4DEA-567B-1DD95DCD1A82}"/>
              </a:ext>
            </a:extLst>
          </p:cNvPr>
          <p:cNvSpPr txBox="1"/>
          <p:nvPr/>
        </p:nvSpPr>
        <p:spPr>
          <a:xfrm>
            <a:off x="1671808" y="1574687"/>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0.7</a:t>
            </a:r>
          </a:p>
        </p:txBody>
      </p:sp>
      <p:sp>
        <p:nvSpPr>
          <p:cNvPr id="283" name="TextBox 282">
            <a:extLst>
              <a:ext uri="{FF2B5EF4-FFF2-40B4-BE49-F238E27FC236}">
                <a16:creationId xmlns:a16="http://schemas.microsoft.com/office/drawing/2014/main" id="{97D5D13C-596F-599A-E44A-658A87A49841}"/>
              </a:ext>
            </a:extLst>
          </p:cNvPr>
          <p:cNvSpPr txBox="1"/>
          <p:nvPr/>
        </p:nvSpPr>
        <p:spPr>
          <a:xfrm>
            <a:off x="1671808" y="1332017"/>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0.8</a:t>
            </a:r>
          </a:p>
        </p:txBody>
      </p:sp>
      <p:sp>
        <p:nvSpPr>
          <p:cNvPr id="284" name="TextBox 283">
            <a:extLst>
              <a:ext uri="{FF2B5EF4-FFF2-40B4-BE49-F238E27FC236}">
                <a16:creationId xmlns:a16="http://schemas.microsoft.com/office/drawing/2014/main" id="{123D7D1A-0559-4820-EB22-E32546AE96E2}"/>
              </a:ext>
            </a:extLst>
          </p:cNvPr>
          <p:cNvSpPr txBox="1"/>
          <p:nvPr/>
        </p:nvSpPr>
        <p:spPr>
          <a:xfrm>
            <a:off x="1671808" y="1089346"/>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0.9</a:t>
            </a:r>
          </a:p>
        </p:txBody>
      </p:sp>
      <p:sp>
        <p:nvSpPr>
          <p:cNvPr id="285" name="TextBox 284">
            <a:extLst>
              <a:ext uri="{FF2B5EF4-FFF2-40B4-BE49-F238E27FC236}">
                <a16:creationId xmlns:a16="http://schemas.microsoft.com/office/drawing/2014/main" id="{A814D58B-C43C-C3D8-5DEE-19948ED7FC24}"/>
              </a:ext>
            </a:extLst>
          </p:cNvPr>
          <p:cNvSpPr txBox="1"/>
          <p:nvPr/>
        </p:nvSpPr>
        <p:spPr>
          <a:xfrm>
            <a:off x="1671808" y="846676"/>
            <a:ext cx="259070" cy="169277"/>
          </a:xfrm>
          <a:prstGeom prst="rect">
            <a:avLst/>
          </a:prstGeom>
          <a:noFill/>
        </p:spPr>
        <p:txBody>
          <a:bodyPr wrap="square" lIns="0" tIns="0" rIns="0" bIns="0" rtlCol="0" anchor="ctr" anchorCtr="0">
            <a:spAutoFit/>
          </a:bodyPr>
          <a:lstStyle/>
          <a:p>
            <a:pPr algn="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1.0</a:t>
            </a:r>
          </a:p>
        </p:txBody>
      </p:sp>
      <p:sp>
        <p:nvSpPr>
          <p:cNvPr id="286" name="TextBox 285">
            <a:extLst>
              <a:ext uri="{FF2B5EF4-FFF2-40B4-BE49-F238E27FC236}">
                <a16:creationId xmlns:a16="http://schemas.microsoft.com/office/drawing/2014/main" id="{CF579F4D-20AA-8F43-589D-3F36B47D4C98}"/>
              </a:ext>
            </a:extLst>
          </p:cNvPr>
          <p:cNvSpPr txBox="1"/>
          <p:nvPr/>
        </p:nvSpPr>
        <p:spPr>
          <a:xfrm rot="16200000">
            <a:off x="370276" y="2008653"/>
            <a:ext cx="2409536" cy="215444"/>
          </a:xfrm>
          <a:prstGeom prst="rect">
            <a:avLst/>
          </a:prstGeom>
          <a:noFill/>
        </p:spPr>
        <p:txBody>
          <a:bodyPr wrap="square" lIns="0" tIns="0" rIns="0" bIns="0" rtlCol="0" anchor="ctr" anchorCtr="0">
            <a:spAutoFit/>
          </a:bodyPr>
          <a:lstStyle/>
          <a:p>
            <a:pPr algn="ctr" defTabSz="914378" fontAlgn="auto">
              <a:spcBef>
                <a:spcPts val="0"/>
              </a:spcBef>
              <a:spcAft>
                <a:spcPts val="0"/>
              </a:spcAft>
              <a:buClr>
                <a:srgbClr val="000000"/>
              </a:buClr>
            </a:pPr>
            <a:r>
              <a:rPr lang="en-GB" sz="1400" b="1" kern="0" dirty="0">
                <a:solidFill>
                  <a:srgbClr val="000000"/>
                </a:solidFill>
                <a:latin typeface="Arial Narrow" panose="020B0606020202030204" pitchFamily="34" charset="0"/>
                <a:ea typeface="+mn-ea"/>
                <a:cs typeface="Arial"/>
                <a:sym typeface="Arial"/>
              </a:rPr>
              <a:t>Probability of PFS</a:t>
            </a:r>
          </a:p>
        </p:txBody>
      </p:sp>
      <p:sp>
        <p:nvSpPr>
          <p:cNvPr id="287" name="TextBox 286">
            <a:extLst>
              <a:ext uri="{FF2B5EF4-FFF2-40B4-BE49-F238E27FC236}">
                <a16:creationId xmlns:a16="http://schemas.microsoft.com/office/drawing/2014/main" id="{99FEBB5B-DAAE-6125-53CD-759FB3AE3CB4}"/>
              </a:ext>
            </a:extLst>
          </p:cNvPr>
          <p:cNvSpPr txBox="1"/>
          <p:nvPr/>
        </p:nvSpPr>
        <p:spPr>
          <a:xfrm>
            <a:off x="2376030" y="2945318"/>
            <a:ext cx="1453024" cy="169277"/>
          </a:xfrm>
          <a:prstGeom prst="rect">
            <a:avLst/>
          </a:prstGeom>
          <a:noFill/>
        </p:spPr>
        <p:txBody>
          <a:bodyPr wrap="square" lIns="0" tIns="0" rIns="0" bIns="0" rtlCol="0" anchor="ctr" anchorCtr="0">
            <a:spAutoFit/>
          </a:bodyPr>
          <a:lstStyle/>
          <a:p>
            <a:pP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Dato-DXd (n=365)</a:t>
            </a:r>
          </a:p>
        </p:txBody>
      </p:sp>
      <p:sp>
        <p:nvSpPr>
          <p:cNvPr id="288" name="TextBox 287">
            <a:extLst>
              <a:ext uri="{FF2B5EF4-FFF2-40B4-BE49-F238E27FC236}">
                <a16:creationId xmlns:a16="http://schemas.microsoft.com/office/drawing/2014/main" id="{4C726D86-A530-A4B6-71E8-EC38D9D9BCE9}"/>
              </a:ext>
            </a:extLst>
          </p:cNvPr>
          <p:cNvSpPr txBox="1"/>
          <p:nvPr/>
        </p:nvSpPr>
        <p:spPr>
          <a:xfrm>
            <a:off x="2376031" y="3101900"/>
            <a:ext cx="1114925" cy="169277"/>
          </a:xfrm>
          <a:prstGeom prst="rect">
            <a:avLst/>
          </a:prstGeom>
          <a:noFill/>
        </p:spPr>
        <p:txBody>
          <a:bodyPr wrap="square" lIns="0" tIns="0" rIns="0" bIns="0" rtlCol="0" anchor="ctr" anchorCtr="0">
            <a:spAutoFit/>
          </a:bodyPr>
          <a:lstStyle/>
          <a:p>
            <a:pPr defTabSz="914378" fontAlgn="auto">
              <a:spcBef>
                <a:spcPts val="0"/>
              </a:spcBef>
              <a:spcAft>
                <a:spcPts val="0"/>
              </a:spcAft>
              <a:buClr>
                <a:srgbClr val="000000"/>
              </a:buClr>
            </a:pPr>
            <a:r>
              <a:rPr lang="en-GB" sz="1100" kern="0" dirty="0">
                <a:solidFill>
                  <a:srgbClr val="000000"/>
                </a:solidFill>
                <a:latin typeface="Arial Narrow" panose="020B0606020202030204" pitchFamily="34" charset="0"/>
                <a:ea typeface="+mn-ea"/>
                <a:cs typeface="Arial"/>
                <a:sym typeface="Arial"/>
              </a:rPr>
              <a:t>ICC (n=367)</a:t>
            </a:r>
          </a:p>
        </p:txBody>
      </p:sp>
      <p:cxnSp>
        <p:nvCxnSpPr>
          <p:cNvPr id="790" name="Straight Connector 789">
            <a:extLst>
              <a:ext uri="{FF2B5EF4-FFF2-40B4-BE49-F238E27FC236}">
                <a16:creationId xmlns:a16="http://schemas.microsoft.com/office/drawing/2014/main" id="{97B9250E-7D83-E9EB-63E0-4F0A0CCA34F6}"/>
              </a:ext>
            </a:extLst>
          </p:cNvPr>
          <p:cNvCxnSpPr>
            <a:cxnSpLocks/>
          </p:cNvCxnSpPr>
          <p:nvPr/>
        </p:nvCxnSpPr>
        <p:spPr>
          <a:xfrm>
            <a:off x="2129006" y="3029086"/>
            <a:ext cx="199549" cy="0"/>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788" name="Straight Connector 787">
            <a:extLst>
              <a:ext uri="{FF2B5EF4-FFF2-40B4-BE49-F238E27FC236}">
                <a16:creationId xmlns:a16="http://schemas.microsoft.com/office/drawing/2014/main" id="{6768DB51-23E9-F82B-3826-2345CD840D9C}"/>
              </a:ext>
            </a:extLst>
          </p:cNvPr>
          <p:cNvCxnSpPr>
            <a:cxnSpLocks/>
          </p:cNvCxnSpPr>
          <p:nvPr/>
        </p:nvCxnSpPr>
        <p:spPr>
          <a:xfrm>
            <a:off x="2129006" y="3185668"/>
            <a:ext cx="199549" cy="0"/>
          </a:xfrm>
          <a:prstGeom prst="line">
            <a:avLst/>
          </a:prstGeom>
          <a:ln w="12700">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291" name="Graphic 5">
            <a:extLst>
              <a:ext uri="{FF2B5EF4-FFF2-40B4-BE49-F238E27FC236}">
                <a16:creationId xmlns:a16="http://schemas.microsoft.com/office/drawing/2014/main" id="{67AC9C79-BFD6-7816-E4EB-234EC2FA1960}"/>
              </a:ext>
            </a:extLst>
          </p:cNvPr>
          <p:cNvGrpSpPr/>
          <p:nvPr/>
        </p:nvGrpSpPr>
        <p:grpSpPr>
          <a:xfrm>
            <a:off x="2044805" y="937502"/>
            <a:ext cx="5021526" cy="2120962"/>
            <a:chOff x="2459732" y="1059901"/>
            <a:chExt cx="5021526" cy="2120962"/>
          </a:xfrm>
        </p:grpSpPr>
        <p:grpSp>
          <p:nvGrpSpPr>
            <p:cNvPr id="525" name="Graphic 5">
              <a:extLst>
                <a:ext uri="{FF2B5EF4-FFF2-40B4-BE49-F238E27FC236}">
                  <a16:creationId xmlns:a16="http://schemas.microsoft.com/office/drawing/2014/main" id="{D1077139-491D-F773-9F9B-B26DA30761CC}"/>
                </a:ext>
              </a:extLst>
            </p:cNvPr>
            <p:cNvGrpSpPr/>
            <p:nvPr/>
          </p:nvGrpSpPr>
          <p:grpSpPr>
            <a:xfrm>
              <a:off x="7422364" y="3133441"/>
              <a:ext cx="58894" cy="47422"/>
              <a:chOff x="7422364" y="3133441"/>
              <a:chExt cx="58894" cy="47422"/>
            </a:xfrm>
          </p:grpSpPr>
          <p:sp>
            <p:nvSpPr>
              <p:cNvPr id="785" name="Freeform: Shape 784">
                <a:extLst>
                  <a:ext uri="{FF2B5EF4-FFF2-40B4-BE49-F238E27FC236}">
                    <a16:creationId xmlns:a16="http://schemas.microsoft.com/office/drawing/2014/main" id="{B90B680D-75BA-23F0-4F95-1EF3EEB7271B}"/>
                  </a:ext>
                </a:extLst>
              </p:cNvPr>
              <p:cNvSpPr/>
              <p:nvPr/>
            </p:nvSpPr>
            <p:spPr>
              <a:xfrm>
                <a:off x="7451811" y="3133441"/>
                <a:ext cx="17633" cy="47422"/>
              </a:xfrm>
              <a:custGeom>
                <a:avLst/>
                <a:gdLst>
                  <a:gd name="connsiteX0" fmla="*/ 283 w 17633"/>
                  <a:gd name="connsiteY0" fmla="*/ 148 h 47422"/>
                  <a:gd name="connsiteX1" fmla="*/ 283 w 17633"/>
                  <a:gd name="connsiteY1" fmla="*/ 47571 h 47422"/>
                </a:gdLst>
                <a:ahLst/>
                <a:cxnLst>
                  <a:cxn ang="0">
                    <a:pos x="connsiteX0" y="connsiteY0"/>
                  </a:cxn>
                  <a:cxn ang="0">
                    <a:pos x="connsiteX1" y="connsiteY1"/>
                  </a:cxn>
                </a:cxnLst>
                <a:rect l="l" t="t" r="r" b="b"/>
                <a:pathLst>
                  <a:path w="17633" h="47422">
                    <a:moveTo>
                      <a:pt x="283" y="148"/>
                    </a:moveTo>
                    <a:lnTo>
                      <a:pt x="283" y="4757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86" name="Freeform: Shape 785">
                <a:extLst>
                  <a:ext uri="{FF2B5EF4-FFF2-40B4-BE49-F238E27FC236}">
                    <a16:creationId xmlns:a16="http://schemas.microsoft.com/office/drawing/2014/main" id="{69AD8774-20B5-CD0A-3FB0-C7FE63CD2E60}"/>
                  </a:ext>
                </a:extLst>
              </p:cNvPr>
              <p:cNvSpPr/>
              <p:nvPr/>
            </p:nvSpPr>
            <p:spPr>
              <a:xfrm>
                <a:off x="7422364" y="3157152"/>
                <a:ext cx="58894" cy="14198"/>
              </a:xfrm>
              <a:custGeom>
                <a:avLst/>
                <a:gdLst>
                  <a:gd name="connsiteX0" fmla="*/ 59177 w 58894"/>
                  <a:gd name="connsiteY0" fmla="*/ 148 h 14198"/>
                  <a:gd name="connsiteX1" fmla="*/ 283 w 58894"/>
                  <a:gd name="connsiteY1" fmla="*/ 148 h 14198"/>
                </a:gdLst>
                <a:ahLst/>
                <a:cxnLst>
                  <a:cxn ang="0">
                    <a:pos x="connsiteX0" y="connsiteY0"/>
                  </a:cxn>
                  <a:cxn ang="0">
                    <a:pos x="connsiteX1" y="connsiteY1"/>
                  </a:cxn>
                </a:cxnLst>
                <a:rect l="l" t="t" r="r" b="b"/>
                <a:pathLst>
                  <a:path w="58894" h="14198">
                    <a:moveTo>
                      <a:pt x="59177" y="148"/>
                    </a:moveTo>
                    <a:lnTo>
                      <a:pt x="283" y="14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26" name="Graphic 5">
              <a:extLst>
                <a:ext uri="{FF2B5EF4-FFF2-40B4-BE49-F238E27FC236}">
                  <a16:creationId xmlns:a16="http://schemas.microsoft.com/office/drawing/2014/main" id="{A5F872DF-3199-FB67-A4B7-45DC1EC657D1}"/>
                </a:ext>
              </a:extLst>
            </p:cNvPr>
            <p:cNvGrpSpPr/>
            <p:nvPr/>
          </p:nvGrpSpPr>
          <p:grpSpPr>
            <a:xfrm>
              <a:off x="7377929" y="3133441"/>
              <a:ext cx="58894" cy="47422"/>
              <a:chOff x="7377929" y="3133441"/>
              <a:chExt cx="58894" cy="47422"/>
            </a:xfrm>
          </p:grpSpPr>
          <p:sp>
            <p:nvSpPr>
              <p:cNvPr id="783" name="Freeform: Shape 782">
                <a:extLst>
                  <a:ext uri="{FF2B5EF4-FFF2-40B4-BE49-F238E27FC236}">
                    <a16:creationId xmlns:a16="http://schemas.microsoft.com/office/drawing/2014/main" id="{812CEE69-93E2-C833-830A-ADF1D2B955DA}"/>
                  </a:ext>
                </a:extLst>
              </p:cNvPr>
              <p:cNvSpPr/>
              <p:nvPr/>
            </p:nvSpPr>
            <p:spPr>
              <a:xfrm>
                <a:off x="7407376" y="3133441"/>
                <a:ext cx="17633" cy="47422"/>
              </a:xfrm>
              <a:custGeom>
                <a:avLst/>
                <a:gdLst>
                  <a:gd name="connsiteX0" fmla="*/ 281 w 17633"/>
                  <a:gd name="connsiteY0" fmla="*/ 148 h 47422"/>
                  <a:gd name="connsiteX1" fmla="*/ 281 w 17633"/>
                  <a:gd name="connsiteY1" fmla="*/ 47571 h 47422"/>
                </a:gdLst>
                <a:ahLst/>
                <a:cxnLst>
                  <a:cxn ang="0">
                    <a:pos x="connsiteX0" y="connsiteY0"/>
                  </a:cxn>
                  <a:cxn ang="0">
                    <a:pos x="connsiteX1" y="connsiteY1"/>
                  </a:cxn>
                </a:cxnLst>
                <a:rect l="l" t="t" r="r" b="b"/>
                <a:pathLst>
                  <a:path w="17633" h="47422">
                    <a:moveTo>
                      <a:pt x="281" y="148"/>
                    </a:moveTo>
                    <a:lnTo>
                      <a:pt x="281" y="4757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84" name="Freeform: Shape 783">
                <a:extLst>
                  <a:ext uri="{FF2B5EF4-FFF2-40B4-BE49-F238E27FC236}">
                    <a16:creationId xmlns:a16="http://schemas.microsoft.com/office/drawing/2014/main" id="{2FF8B331-01F3-CDE8-9B39-7398FD9FF292}"/>
                  </a:ext>
                </a:extLst>
              </p:cNvPr>
              <p:cNvSpPr/>
              <p:nvPr/>
            </p:nvSpPr>
            <p:spPr>
              <a:xfrm>
                <a:off x="7377929" y="3157152"/>
                <a:ext cx="58894" cy="14198"/>
              </a:xfrm>
              <a:custGeom>
                <a:avLst/>
                <a:gdLst>
                  <a:gd name="connsiteX0" fmla="*/ 59175 w 58894"/>
                  <a:gd name="connsiteY0" fmla="*/ 148 h 14198"/>
                  <a:gd name="connsiteX1" fmla="*/ 281 w 58894"/>
                  <a:gd name="connsiteY1" fmla="*/ 148 h 14198"/>
                </a:gdLst>
                <a:ahLst/>
                <a:cxnLst>
                  <a:cxn ang="0">
                    <a:pos x="connsiteX0" y="connsiteY0"/>
                  </a:cxn>
                  <a:cxn ang="0">
                    <a:pos x="connsiteX1" y="connsiteY1"/>
                  </a:cxn>
                </a:cxnLst>
                <a:rect l="l" t="t" r="r" b="b"/>
                <a:pathLst>
                  <a:path w="58894" h="14198">
                    <a:moveTo>
                      <a:pt x="59175" y="148"/>
                    </a:moveTo>
                    <a:lnTo>
                      <a:pt x="281" y="14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27" name="Graphic 5">
              <a:extLst>
                <a:ext uri="{FF2B5EF4-FFF2-40B4-BE49-F238E27FC236}">
                  <a16:creationId xmlns:a16="http://schemas.microsoft.com/office/drawing/2014/main" id="{F89140CA-0E8D-9D36-F3B1-F22F4B5AEEDA}"/>
                </a:ext>
              </a:extLst>
            </p:cNvPr>
            <p:cNvGrpSpPr/>
            <p:nvPr/>
          </p:nvGrpSpPr>
          <p:grpSpPr>
            <a:xfrm>
              <a:off x="7334199" y="2971579"/>
              <a:ext cx="58894" cy="47422"/>
              <a:chOff x="7334199" y="2971579"/>
              <a:chExt cx="58894" cy="47422"/>
            </a:xfrm>
          </p:grpSpPr>
          <p:sp>
            <p:nvSpPr>
              <p:cNvPr id="781" name="Freeform: Shape 780">
                <a:extLst>
                  <a:ext uri="{FF2B5EF4-FFF2-40B4-BE49-F238E27FC236}">
                    <a16:creationId xmlns:a16="http://schemas.microsoft.com/office/drawing/2014/main" id="{19FCB077-C4BD-500A-B520-F079B13325DE}"/>
                  </a:ext>
                </a:extLst>
              </p:cNvPr>
              <p:cNvSpPr/>
              <p:nvPr/>
            </p:nvSpPr>
            <p:spPr>
              <a:xfrm>
                <a:off x="7363646" y="2971579"/>
                <a:ext cx="17633" cy="47422"/>
              </a:xfrm>
              <a:custGeom>
                <a:avLst/>
                <a:gdLst>
                  <a:gd name="connsiteX0" fmla="*/ 278 w 17633"/>
                  <a:gd name="connsiteY0" fmla="*/ 136 h 47422"/>
                  <a:gd name="connsiteX1" fmla="*/ 278 w 17633"/>
                  <a:gd name="connsiteY1" fmla="*/ 47559 h 47422"/>
                </a:gdLst>
                <a:ahLst/>
                <a:cxnLst>
                  <a:cxn ang="0">
                    <a:pos x="connsiteX0" y="connsiteY0"/>
                  </a:cxn>
                  <a:cxn ang="0">
                    <a:pos x="connsiteX1" y="connsiteY1"/>
                  </a:cxn>
                </a:cxnLst>
                <a:rect l="l" t="t" r="r" b="b"/>
                <a:pathLst>
                  <a:path w="17633" h="47422">
                    <a:moveTo>
                      <a:pt x="278" y="136"/>
                    </a:moveTo>
                    <a:lnTo>
                      <a:pt x="278" y="4755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82" name="Freeform: Shape 781">
                <a:extLst>
                  <a:ext uri="{FF2B5EF4-FFF2-40B4-BE49-F238E27FC236}">
                    <a16:creationId xmlns:a16="http://schemas.microsoft.com/office/drawing/2014/main" id="{7D5FA9E3-8BE0-CC14-8C13-9444FDAD3CD4}"/>
                  </a:ext>
                </a:extLst>
              </p:cNvPr>
              <p:cNvSpPr/>
              <p:nvPr/>
            </p:nvSpPr>
            <p:spPr>
              <a:xfrm>
                <a:off x="7334199" y="2995290"/>
                <a:ext cx="58894" cy="14198"/>
              </a:xfrm>
              <a:custGeom>
                <a:avLst/>
                <a:gdLst>
                  <a:gd name="connsiteX0" fmla="*/ 59172 w 58894"/>
                  <a:gd name="connsiteY0" fmla="*/ 136 h 14198"/>
                  <a:gd name="connsiteX1" fmla="*/ 278 w 58894"/>
                  <a:gd name="connsiteY1" fmla="*/ 136 h 14198"/>
                </a:gdLst>
                <a:ahLst/>
                <a:cxnLst>
                  <a:cxn ang="0">
                    <a:pos x="connsiteX0" y="connsiteY0"/>
                  </a:cxn>
                  <a:cxn ang="0">
                    <a:pos x="connsiteX1" y="connsiteY1"/>
                  </a:cxn>
                </a:cxnLst>
                <a:rect l="l" t="t" r="r" b="b"/>
                <a:pathLst>
                  <a:path w="58894" h="14198">
                    <a:moveTo>
                      <a:pt x="59172" y="136"/>
                    </a:moveTo>
                    <a:lnTo>
                      <a:pt x="278" y="13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28" name="Graphic 5">
              <a:extLst>
                <a:ext uri="{FF2B5EF4-FFF2-40B4-BE49-F238E27FC236}">
                  <a16:creationId xmlns:a16="http://schemas.microsoft.com/office/drawing/2014/main" id="{ACA0E904-6970-B957-EE49-39BE6C660584}"/>
                </a:ext>
              </a:extLst>
            </p:cNvPr>
            <p:cNvGrpSpPr/>
            <p:nvPr/>
          </p:nvGrpSpPr>
          <p:grpSpPr>
            <a:xfrm>
              <a:off x="7272131" y="2971579"/>
              <a:ext cx="58894" cy="47422"/>
              <a:chOff x="7272131" y="2971579"/>
              <a:chExt cx="58894" cy="47422"/>
            </a:xfrm>
          </p:grpSpPr>
          <p:sp>
            <p:nvSpPr>
              <p:cNvPr id="779" name="Freeform: Shape 778">
                <a:extLst>
                  <a:ext uri="{FF2B5EF4-FFF2-40B4-BE49-F238E27FC236}">
                    <a16:creationId xmlns:a16="http://schemas.microsoft.com/office/drawing/2014/main" id="{9FF913EF-F204-F6A5-432A-BCE947798B86}"/>
                  </a:ext>
                </a:extLst>
              </p:cNvPr>
              <p:cNvSpPr/>
              <p:nvPr/>
            </p:nvSpPr>
            <p:spPr>
              <a:xfrm>
                <a:off x="7301578" y="2971579"/>
                <a:ext cx="17633" cy="47422"/>
              </a:xfrm>
              <a:custGeom>
                <a:avLst/>
                <a:gdLst>
                  <a:gd name="connsiteX0" fmla="*/ 275 w 17633"/>
                  <a:gd name="connsiteY0" fmla="*/ 136 h 47422"/>
                  <a:gd name="connsiteX1" fmla="*/ 275 w 17633"/>
                  <a:gd name="connsiteY1" fmla="*/ 47559 h 47422"/>
                </a:gdLst>
                <a:ahLst/>
                <a:cxnLst>
                  <a:cxn ang="0">
                    <a:pos x="connsiteX0" y="connsiteY0"/>
                  </a:cxn>
                  <a:cxn ang="0">
                    <a:pos x="connsiteX1" y="connsiteY1"/>
                  </a:cxn>
                </a:cxnLst>
                <a:rect l="l" t="t" r="r" b="b"/>
                <a:pathLst>
                  <a:path w="17633" h="47422">
                    <a:moveTo>
                      <a:pt x="275" y="136"/>
                    </a:moveTo>
                    <a:lnTo>
                      <a:pt x="275" y="4755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80" name="Freeform: Shape 779">
                <a:extLst>
                  <a:ext uri="{FF2B5EF4-FFF2-40B4-BE49-F238E27FC236}">
                    <a16:creationId xmlns:a16="http://schemas.microsoft.com/office/drawing/2014/main" id="{DD83A74B-CAE2-1E44-2F35-6C4CC5842F46}"/>
                  </a:ext>
                </a:extLst>
              </p:cNvPr>
              <p:cNvSpPr/>
              <p:nvPr/>
            </p:nvSpPr>
            <p:spPr>
              <a:xfrm>
                <a:off x="7272131" y="2995290"/>
                <a:ext cx="58894" cy="14198"/>
              </a:xfrm>
              <a:custGeom>
                <a:avLst/>
                <a:gdLst>
                  <a:gd name="connsiteX0" fmla="*/ 59169 w 58894"/>
                  <a:gd name="connsiteY0" fmla="*/ 136 h 14198"/>
                  <a:gd name="connsiteX1" fmla="*/ 275 w 58894"/>
                  <a:gd name="connsiteY1" fmla="*/ 136 h 14198"/>
                </a:gdLst>
                <a:ahLst/>
                <a:cxnLst>
                  <a:cxn ang="0">
                    <a:pos x="connsiteX0" y="connsiteY0"/>
                  </a:cxn>
                  <a:cxn ang="0">
                    <a:pos x="connsiteX1" y="connsiteY1"/>
                  </a:cxn>
                </a:cxnLst>
                <a:rect l="l" t="t" r="r" b="b"/>
                <a:pathLst>
                  <a:path w="58894" h="14198">
                    <a:moveTo>
                      <a:pt x="59169" y="136"/>
                    </a:moveTo>
                    <a:lnTo>
                      <a:pt x="275" y="13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29" name="Graphic 5">
              <a:extLst>
                <a:ext uri="{FF2B5EF4-FFF2-40B4-BE49-F238E27FC236}">
                  <a16:creationId xmlns:a16="http://schemas.microsoft.com/office/drawing/2014/main" id="{10388481-4C9A-AD34-195A-F32F47A9A94C}"/>
                </a:ext>
              </a:extLst>
            </p:cNvPr>
            <p:cNvGrpSpPr/>
            <p:nvPr/>
          </p:nvGrpSpPr>
          <p:grpSpPr>
            <a:xfrm>
              <a:off x="6887555" y="2971579"/>
              <a:ext cx="58894" cy="47422"/>
              <a:chOff x="6887555" y="2971579"/>
              <a:chExt cx="58894" cy="47422"/>
            </a:xfrm>
          </p:grpSpPr>
          <p:sp>
            <p:nvSpPr>
              <p:cNvPr id="777" name="Freeform: Shape 776">
                <a:extLst>
                  <a:ext uri="{FF2B5EF4-FFF2-40B4-BE49-F238E27FC236}">
                    <a16:creationId xmlns:a16="http://schemas.microsoft.com/office/drawing/2014/main" id="{6F4C52F6-17FD-C53C-3EB3-7FF8C0288B66}"/>
                  </a:ext>
                </a:extLst>
              </p:cNvPr>
              <p:cNvSpPr/>
              <p:nvPr/>
            </p:nvSpPr>
            <p:spPr>
              <a:xfrm>
                <a:off x="6917002" y="2971579"/>
                <a:ext cx="17633" cy="47422"/>
              </a:xfrm>
              <a:custGeom>
                <a:avLst/>
                <a:gdLst>
                  <a:gd name="connsiteX0" fmla="*/ 253 w 17633"/>
                  <a:gd name="connsiteY0" fmla="*/ 136 h 47422"/>
                  <a:gd name="connsiteX1" fmla="*/ 253 w 17633"/>
                  <a:gd name="connsiteY1" fmla="*/ 47559 h 47422"/>
                </a:gdLst>
                <a:ahLst/>
                <a:cxnLst>
                  <a:cxn ang="0">
                    <a:pos x="connsiteX0" y="connsiteY0"/>
                  </a:cxn>
                  <a:cxn ang="0">
                    <a:pos x="connsiteX1" y="connsiteY1"/>
                  </a:cxn>
                </a:cxnLst>
                <a:rect l="l" t="t" r="r" b="b"/>
                <a:pathLst>
                  <a:path w="17633" h="47422">
                    <a:moveTo>
                      <a:pt x="253" y="136"/>
                    </a:moveTo>
                    <a:lnTo>
                      <a:pt x="253" y="4755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78" name="Freeform: Shape 777">
                <a:extLst>
                  <a:ext uri="{FF2B5EF4-FFF2-40B4-BE49-F238E27FC236}">
                    <a16:creationId xmlns:a16="http://schemas.microsoft.com/office/drawing/2014/main" id="{82B0EE0E-81E4-5AF5-9405-AFF7D4196E33}"/>
                  </a:ext>
                </a:extLst>
              </p:cNvPr>
              <p:cNvSpPr/>
              <p:nvPr/>
            </p:nvSpPr>
            <p:spPr>
              <a:xfrm>
                <a:off x="6887555" y="2995290"/>
                <a:ext cx="58894" cy="14198"/>
              </a:xfrm>
              <a:custGeom>
                <a:avLst/>
                <a:gdLst>
                  <a:gd name="connsiteX0" fmla="*/ 59147 w 58894"/>
                  <a:gd name="connsiteY0" fmla="*/ 136 h 14198"/>
                  <a:gd name="connsiteX1" fmla="*/ 253 w 58894"/>
                  <a:gd name="connsiteY1" fmla="*/ 136 h 14198"/>
                </a:gdLst>
                <a:ahLst/>
                <a:cxnLst>
                  <a:cxn ang="0">
                    <a:pos x="connsiteX0" y="connsiteY0"/>
                  </a:cxn>
                  <a:cxn ang="0">
                    <a:pos x="connsiteX1" y="connsiteY1"/>
                  </a:cxn>
                </a:cxnLst>
                <a:rect l="l" t="t" r="r" b="b"/>
                <a:pathLst>
                  <a:path w="58894" h="14198">
                    <a:moveTo>
                      <a:pt x="59147" y="136"/>
                    </a:moveTo>
                    <a:lnTo>
                      <a:pt x="253" y="13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0" name="Graphic 5">
              <a:extLst>
                <a:ext uri="{FF2B5EF4-FFF2-40B4-BE49-F238E27FC236}">
                  <a16:creationId xmlns:a16="http://schemas.microsoft.com/office/drawing/2014/main" id="{CFD643E5-551B-AB3F-E5B6-ACFC88AA1724}"/>
                </a:ext>
              </a:extLst>
            </p:cNvPr>
            <p:cNvGrpSpPr/>
            <p:nvPr/>
          </p:nvGrpSpPr>
          <p:grpSpPr>
            <a:xfrm>
              <a:off x="6759892" y="2971579"/>
              <a:ext cx="58894" cy="47422"/>
              <a:chOff x="6759892" y="2971579"/>
              <a:chExt cx="58894" cy="47422"/>
            </a:xfrm>
          </p:grpSpPr>
          <p:sp>
            <p:nvSpPr>
              <p:cNvPr id="775" name="Freeform: Shape 774">
                <a:extLst>
                  <a:ext uri="{FF2B5EF4-FFF2-40B4-BE49-F238E27FC236}">
                    <a16:creationId xmlns:a16="http://schemas.microsoft.com/office/drawing/2014/main" id="{D0E21875-F38B-E425-806E-87C6FBC47143}"/>
                  </a:ext>
                </a:extLst>
              </p:cNvPr>
              <p:cNvSpPr/>
              <p:nvPr/>
            </p:nvSpPr>
            <p:spPr>
              <a:xfrm>
                <a:off x="6789339" y="2971579"/>
                <a:ext cx="17633" cy="47422"/>
              </a:xfrm>
              <a:custGeom>
                <a:avLst/>
                <a:gdLst>
                  <a:gd name="connsiteX0" fmla="*/ 246 w 17633"/>
                  <a:gd name="connsiteY0" fmla="*/ 136 h 47422"/>
                  <a:gd name="connsiteX1" fmla="*/ 246 w 17633"/>
                  <a:gd name="connsiteY1" fmla="*/ 47559 h 47422"/>
                </a:gdLst>
                <a:ahLst/>
                <a:cxnLst>
                  <a:cxn ang="0">
                    <a:pos x="connsiteX0" y="connsiteY0"/>
                  </a:cxn>
                  <a:cxn ang="0">
                    <a:pos x="connsiteX1" y="connsiteY1"/>
                  </a:cxn>
                </a:cxnLst>
                <a:rect l="l" t="t" r="r" b="b"/>
                <a:pathLst>
                  <a:path w="17633" h="47422">
                    <a:moveTo>
                      <a:pt x="246" y="136"/>
                    </a:moveTo>
                    <a:lnTo>
                      <a:pt x="246" y="4755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76" name="Freeform: Shape 775">
                <a:extLst>
                  <a:ext uri="{FF2B5EF4-FFF2-40B4-BE49-F238E27FC236}">
                    <a16:creationId xmlns:a16="http://schemas.microsoft.com/office/drawing/2014/main" id="{3317126A-8E49-EC28-CB96-17E860E0BB24}"/>
                  </a:ext>
                </a:extLst>
              </p:cNvPr>
              <p:cNvSpPr/>
              <p:nvPr/>
            </p:nvSpPr>
            <p:spPr>
              <a:xfrm>
                <a:off x="6759892" y="2995290"/>
                <a:ext cx="58894" cy="14198"/>
              </a:xfrm>
              <a:custGeom>
                <a:avLst/>
                <a:gdLst>
                  <a:gd name="connsiteX0" fmla="*/ 59140 w 58894"/>
                  <a:gd name="connsiteY0" fmla="*/ 136 h 14198"/>
                  <a:gd name="connsiteX1" fmla="*/ 246 w 58894"/>
                  <a:gd name="connsiteY1" fmla="*/ 136 h 14198"/>
                </a:gdLst>
                <a:ahLst/>
                <a:cxnLst>
                  <a:cxn ang="0">
                    <a:pos x="connsiteX0" y="connsiteY0"/>
                  </a:cxn>
                  <a:cxn ang="0">
                    <a:pos x="connsiteX1" y="connsiteY1"/>
                  </a:cxn>
                </a:cxnLst>
                <a:rect l="l" t="t" r="r" b="b"/>
                <a:pathLst>
                  <a:path w="58894" h="14198">
                    <a:moveTo>
                      <a:pt x="59140" y="136"/>
                    </a:moveTo>
                    <a:lnTo>
                      <a:pt x="246" y="13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1" name="Graphic 5">
              <a:extLst>
                <a:ext uri="{FF2B5EF4-FFF2-40B4-BE49-F238E27FC236}">
                  <a16:creationId xmlns:a16="http://schemas.microsoft.com/office/drawing/2014/main" id="{9D9A68F0-F077-D6FC-C627-994D58878192}"/>
                </a:ext>
              </a:extLst>
            </p:cNvPr>
            <p:cNvGrpSpPr/>
            <p:nvPr/>
          </p:nvGrpSpPr>
          <p:grpSpPr>
            <a:xfrm>
              <a:off x="6677546" y="2899593"/>
              <a:ext cx="58894" cy="47422"/>
              <a:chOff x="6677546" y="2899593"/>
              <a:chExt cx="58894" cy="47422"/>
            </a:xfrm>
          </p:grpSpPr>
          <p:sp>
            <p:nvSpPr>
              <p:cNvPr id="773" name="Freeform: Shape 772">
                <a:extLst>
                  <a:ext uri="{FF2B5EF4-FFF2-40B4-BE49-F238E27FC236}">
                    <a16:creationId xmlns:a16="http://schemas.microsoft.com/office/drawing/2014/main" id="{51164FFF-3078-6C99-4169-6D7A742D2971}"/>
                  </a:ext>
                </a:extLst>
              </p:cNvPr>
              <p:cNvSpPr/>
              <p:nvPr/>
            </p:nvSpPr>
            <p:spPr>
              <a:xfrm>
                <a:off x="6706993" y="2899593"/>
                <a:ext cx="17633" cy="47422"/>
              </a:xfrm>
              <a:custGeom>
                <a:avLst/>
                <a:gdLst>
                  <a:gd name="connsiteX0" fmla="*/ 241 w 17633"/>
                  <a:gd name="connsiteY0" fmla="*/ 131 h 47422"/>
                  <a:gd name="connsiteX1" fmla="*/ 241 w 17633"/>
                  <a:gd name="connsiteY1" fmla="*/ 47554 h 47422"/>
                </a:gdLst>
                <a:ahLst/>
                <a:cxnLst>
                  <a:cxn ang="0">
                    <a:pos x="connsiteX0" y="connsiteY0"/>
                  </a:cxn>
                  <a:cxn ang="0">
                    <a:pos x="connsiteX1" y="connsiteY1"/>
                  </a:cxn>
                </a:cxnLst>
                <a:rect l="l" t="t" r="r" b="b"/>
                <a:pathLst>
                  <a:path w="17633" h="47422">
                    <a:moveTo>
                      <a:pt x="241" y="131"/>
                    </a:moveTo>
                    <a:lnTo>
                      <a:pt x="241" y="4755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74" name="Freeform: Shape 773">
                <a:extLst>
                  <a:ext uri="{FF2B5EF4-FFF2-40B4-BE49-F238E27FC236}">
                    <a16:creationId xmlns:a16="http://schemas.microsoft.com/office/drawing/2014/main" id="{8D19501D-A69D-74E4-CE06-C4EA3BC9AEE3}"/>
                  </a:ext>
                </a:extLst>
              </p:cNvPr>
              <p:cNvSpPr/>
              <p:nvPr/>
            </p:nvSpPr>
            <p:spPr>
              <a:xfrm>
                <a:off x="6677546" y="2923304"/>
                <a:ext cx="58894" cy="14198"/>
              </a:xfrm>
              <a:custGeom>
                <a:avLst/>
                <a:gdLst>
                  <a:gd name="connsiteX0" fmla="*/ 59135 w 58894"/>
                  <a:gd name="connsiteY0" fmla="*/ 131 h 14198"/>
                  <a:gd name="connsiteX1" fmla="*/ 241 w 58894"/>
                  <a:gd name="connsiteY1" fmla="*/ 131 h 14198"/>
                </a:gdLst>
                <a:ahLst/>
                <a:cxnLst>
                  <a:cxn ang="0">
                    <a:pos x="connsiteX0" y="connsiteY0"/>
                  </a:cxn>
                  <a:cxn ang="0">
                    <a:pos x="connsiteX1" y="connsiteY1"/>
                  </a:cxn>
                </a:cxnLst>
                <a:rect l="l" t="t" r="r" b="b"/>
                <a:pathLst>
                  <a:path w="58894" h="14198">
                    <a:moveTo>
                      <a:pt x="59135" y="131"/>
                    </a:moveTo>
                    <a:lnTo>
                      <a:pt x="241" y="13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2" name="Graphic 5">
              <a:extLst>
                <a:ext uri="{FF2B5EF4-FFF2-40B4-BE49-F238E27FC236}">
                  <a16:creationId xmlns:a16="http://schemas.microsoft.com/office/drawing/2014/main" id="{F18301AF-4E7A-1A88-FDB6-0137B8584085}"/>
                </a:ext>
              </a:extLst>
            </p:cNvPr>
            <p:cNvGrpSpPr/>
            <p:nvPr/>
          </p:nvGrpSpPr>
          <p:grpSpPr>
            <a:xfrm>
              <a:off x="6665379" y="2842515"/>
              <a:ext cx="58894" cy="47422"/>
              <a:chOff x="6665379" y="2842515"/>
              <a:chExt cx="58894" cy="47422"/>
            </a:xfrm>
          </p:grpSpPr>
          <p:sp>
            <p:nvSpPr>
              <p:cNvPr id="771" name="Freeform: Shape 770">
                <a:extLst>
                  <a:ext uri="{FF2B5EF4-FFF2-40B4-BE49-F238E27FC236}">
                    <a16:creationId xmlns:a16="http://schemas.microsoft.com/office/drawing/2014/main" id="{72A73C0E-6A80-0EED-B70E-532A57FBF906}"/>
                  </a:ext>
                </a:extLst>
              </p:cNvPr>
              <p:cNvSpPr/>
              <p:nvPr/>
            </p:nvSpPr>
            <p:spPr>
              <a:xfrm>
                <a:off x="6694826" y="2842515"/>
                <a:ext cx="17633" cy="47422"/>
              </a:xfrm>
              <a:custGeom>
                <a:avLst/>
                <a:gdLst>
                  <a:gd name="connsiteX0" fmla="*/ 240 w 17633"/>
                  <a:gd name="connsiteY0" fmla="*/ 127 h 47422"/>
                  <a:gd name="connsiteX1" fmla="*/ 240 w 17633"/>
                  <a:gd name="connsiteY1" fmla="*/ 47550 h 47422"/>
                </a:gdLst>
                <a:ahLst/>
                <a:cxnLst>
                  <a:cxn ang="0">
                    <a:pos x="connsiteX0" y="connsiteY0"/>
                  </a:cxn>
                  <a:cxn ang="0">
                    <a:pos x="connsiteX1" y="connsiteY1"/>
                  </a:cxn>
                </a:cxnLst>
                <a:rect l="l" t="t" r="r" b="b"/>
                <a:pathLst>
                  <a:path w="17633" h="47422">
                    <a:moveTo>
                      <a:pt x="240" y="127"/>
                    </a:moveTo>
                    <a:lnTo>
                      <a:pt x="240" y="4755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72" name="Freeform: Shape 771">
                <a:extLst>
                  <a:ext uri="{FF2B5EF4-FFF2-40B4-BE49-F238E27FC236}">
                    <a16:creationId xmlns:a16="http://schemas.microsoft.com/office/drawing/2014/main" id="{6505E742-A25D-2153-5363-D3294F73F26A}"/>
                  </a:ext>
                </a:extLst>
              </p:cNvPr>
              <p:cNvSpPr/>
              <p:nvPr/>
            </p:nvSpPr>
            <p:spPr>
              <a:xfrm>
                <a:off x="6665379" y="2866226"/>
                <a:ext cx="58894" cy="14198"/>
              </a:xfrm>
              <a:custGeom>
                <a:avLst/>
                <a:gdLst>
                  <a:gd name="connsiteX0" fmla="*/ 59134 w 58894"/>
                  <a:gd name="connsiteY0" fmla="*/ 127 h 14198"/>
                  <a:gd name="connsiteX1" fmla="*/ 240 w 58894"/>
                  <a:gd name="connsiteY1" fmla="*/ 127 h 14198"/>
                </a:gdLst>
                <a:ahLst/>
                <a:cxnLst>
                  <a:cxn ang="0">
                    <a:pos x="connsiteX0" y="connsiteY0"/>
                  </a:cxn>
                  <a:cxn ang="0">
                    <a:pos x="connsiteX1" y="connsiteY1"/>
                  </a:cxn>
                </a:cxnLst>
                <a:rect l="l" t="t" r="r" b="b"/>
                <a:pathLst>
                  <a:path w="58894" h="14198">
                    <a:moveTo>
                      <a:pt x="59134" y="127"/>
                    </a:moveTo>
                    <a:lnTo>
                      <a:pt x="240" y="1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3" name="Graphic 5">
              <a:extLst>
                <a:ext uri="{FF2B5EF4-FFF2-40B4-BE49-F238E27FC236}">
                  <a16:creationId xmlns:a16="http://schemas.microsoft.com/office/drawing/2014/main" id="{3E3F6AFE-D87B-D751-3F34-437606AE6CE4}"/>
                </a:ext>
              </a:extLst>
            </p:cNvPr>
            <p:cNvGrpSpPr/>
            <p:nvPr/>
          </p:nvGrpSpPr>
          <p:grpSpPr>
            <a:xfrm>
              <a:off x="6618652" y="2842515"/>
              <a:ext cx="58894" cy="47422"/>
              <a:chOff x="6618652" y="2842515"/>
              <a:chExt cx="58894" cy="47422"/>
            </a:xfrm>
          </p:grpSpPr>
          <p:sp>
            <p:nvSpPr>
              <p:cNvPr id="769" name="Freeform: Shape 768">
                <a:extLst>
                  <a:ext uri="{FF2B5EF4-FFF2-40B4-BE49-F238E27FC236}">
                    <a16:creationId xmlns:a16="http://schemas.microsoft.com/office/drawing/2014/main" id="{04EEBF3F-314F-1327-D51A-5AF44857216A}"/>
                  </a:ext>
                </a:extLst>
              </p:cNvPr>
              <p:cNvSpPr/>
              <p:nvPr/>
            </p:nvSpPr>
            <p:spPr>
              <a:xfrm>
                <a:off x="6648099" y="2842515"/>
                <a:ext cx="17633" cy="47422"/>
              </a:xfrm>
              <a:custGeom>
                <a:avLst/>
                <a:gdLst>
                  <a:gd name="connsiteX0" fmla="*/ 238 w 17633"/>
                  <a:gd name="connsiteY0" fmla="*/ 127 h 47422"/>
                  <a:gd name="connsiteX1" fmla="*/ 238 w 17633"/>
                  <a:gd name="connsiteY1" fmla="*/ 47550 h 47422"/>
                </a:gdLst>
                <a:ahLst/>
                <a:cxnLst>
                  <a:cxn ang="0">
                    <a:pos x="connsiteX0" y="connsiteY0"/>
                  </a:cxn>
                  <a:cxn ang="0">
                    <a:pos x="connsiteX1" y="connsiteY1"/>
                  </a:cxn>
                </a:cxnLst>
                <a:rect l="l" t="t" r="r" b="b"/>
                <a:pathLst>
                  <a:path w="17633" h="47422">
                    <a:moveTo>
                      <a:pt x="238" y="127"/>
                    </a:moveTo>
                    <a:lnTo>
                      <a:pt x="238" y="4755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70" name="Freeform: Shape 769">
                <a:extLst>
                  <a:ext uri="{FF2B5EF4-FFF2-40B4-BE49-F238E27FC236}">
                    <a16:creationId xmlns:a16="http://schemas.microsoft.com/office/drawing/2014/main" id="{3D29D09E-3193-CEB3-976D-4E99BCE84A87}"/>
                  </a:ext>
                </a:extLst>
              </p:cNvPr>
              <p:cNvSpPr/>
              <p:nvPr/>
            </p:nvSpPr>
            <p:spPr>
              <a:xfrm>
                <a:off x="6618652" y="2866226"/>
                <a:ext cx="58894" cy="14198"/>
              </a:xfrm>
              <a:custGeom>
                <a:avLst/>
                <a:gdLst>
                  <a:gd name="connsiteX0" fmla="*/ 59132 w 58894"/>
                  <a:gd name="connsiteY0" fmla="*/ 127 h 14198"/>
                  <a:gd name="connsiteX1" fmla="*/ 238 w 58894"/>
                  <a:gd name="connsiteY1" fmla="*/ 127 h 14198"/>
                </a:gdLst>
                <a:ahLst/>
                <a:cxnLst>
                  <a:cxn ang="0">
                    <a:pos x="connsiteX0" y="connsiteY0"/>
                  </a:cxn>
                  <a:cxn ang="0">
                    <a:pos x="connsiteX1" y="connsiteY1"/>
                  </a:cxn>
                </a:cxnLst>
                <a:rect l="l" t="t" r="r" b="b"/>
                <a:pathLst>
                  <a:path w="58894" h="14198">
                    <a:moveTo>
                      <a:pt x="59132" y="127"/>
                    </a:moveTo>
                    <a:lnTo>
                      <a:pt x="238" y="1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4" name="Graphic 5">
              <a:extLst>
                <a:ext uri="{FF2B5EF4-FFF2-40B4-BE49-F238E27FC236}">
                  <a16:creationId xmlns:a16="http://schemas.microsoft.com/office/drawing/2014/main" id="{C81445D1-B072-1DDB-700B-ACEABBB14148}"/>
                </a:ext>
              </a:extLst>
            </p:cNvPr>
            <p:cNvGrpSpPr/>
            <p:nvPr/>
          </p:nvGrpSpPr>
          <p:grpSpPr>
            <a:xfrm>
              <a:off x="6426276" y="2842515"/>
              <a:ext cx="58894" cy="47422"/>
              <a:chOff x="6426276" y="2842515"/>
              <a:chExt cx="58894" cy="47422"/>
            </a:xfrm>
          </p:grpSpPr>
          <p:sp>
            <p:nvSpPr>
              <p:cNvPr id="767" name="Freeform: Shape 766">
                <a:extLst>
                  <a:ext uri="{FF2B5EF4-FFF2-40B4-BE49-F238E27FC236}">
                    <a16:creationId xmlns:a16="http://schemas.microsoft.com/office/drawing/2014/main" id="{9D0B8352-2999-C38C-D28A-C81FC9B3D6BF}"/>
                  </a:ext>
                </a:extLst>
              </p:cNvPr>
              <p:cNvSpPr/>
              <p:nvPr/>
            </p:nvSpPr>
            <p:spPr>
              <a:xfrm>
                <a:off x="6455723" y="2842515"/>
                <a:ext cx="17633" cy="47422"/>
              </a:xfrm>
              <a:custGeom>
                <a:avLst/>
                <a:gdLst>
                  <a:gd name="connsiteX0" fmla="*/ 227 w 17633"/>
                  <a:gd name="connsiteY0" fmla="*/ 127 h 47422"/>
                  <a:gd name="connsiteX1" fmla="*/ 227 w 17633"/>
                  <a:gd name="connsiteY1" fmla="*/ 47550 h 47422"/>
                </a:gdLst>
                <a:ahLst/>
                <a:cxnLst>
                  <a:cxn ang="0">
                    <a:pos x="connsiteX0" y="connsiteY0"/>
                  </a:cxn>
                  <a:cxn ang="0">
                    <a:pos x="connsiteX1" y="connsiteY1"/>
                  </a:cxn>
                </a:cxnLst>
                <a:rect l="l" t="t" r="r" b="b"/>
                <a:pathLst>
                  <a:path w="17633" h="47422">
                    <a:moveTo>
                      <a:pt x="227" y="127"/>
                    </a:moveTo>
                    <a:lnTo>
                      <a:pt x="227" y="4755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68" name="Freeform: Shape 767">
                <a:extLst>
                  <a:ext uri="{FF2B5EF4-FFF2-40B4-BE49-F238E27FC236}">
                    <a16:creationId xmlns:a16="http://schemas.microsoft.com/office/drawing/2014/main" id="{E353D26B-D3B0-523F-223A-1B05735B860E}"/>
                  </a:ext>
                </a:extLst>
              </p:cNvPr>
              <p:cNvSpPr/>
              <p:nvPr/>
            </p:nvSpPr>
            <p:spPr>
              <a:xfrm>
                <a:off x="6426276" y="2866226"/>
                <a:ext cx="58894" cy="14198"/>
              </a:xfrm>
              <a:custGeom>
                <a:avLst/>
                <a:gdLst>
                  <a:gd name="connsiteX0" fmla="*/ 59121 w 58894"/>
                  <a:gd name="connsiteY0" fmla="*/ 127 h 14198"/>
                  <a:gd name="connsiteX1" fmla="*/ 227 w 58894"/>
                  <a:gd name="connsiteY1" fmla="*/ 127 h 14198"/>
                </a:gdLst>
                <a:ahLst/>
                <a:cxnLst>
                  <a:cxn ang="0">
                    <a:pos x="connsiteX0" y="connsiteY0"/>
                  </a:cxn>
                  <a:cxn ang="0">
                    <a:pos x="connsiteX1" y="connsiteY1"/>
                  </a:cxn>
                </a:cxnLst>
                <a:rect l="l" t="t" r="r" b="b"/>
                <a:pathLst>
                  <a:path w="58894" h="14198">
                    <a:moveTo>
                      <a:pt x="59121" y="127"/>
                    </a:moveTo>
                    <a:lnTo>
                      <a:pt x="227" y="1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5" name="Graphic 5">
              <a:extLst>
                <a:ext uri="{FF2B5EF4-FFF2-40B4-BE49-F238E27FC236}">
                  <a16:creationId xmlns:a16="http://schemas.microsoft.com/office/drawing/2014/main" id="{DA3B6923-8426-B67F-8A7D-0F050DB2EEDE}"/>
                </a:ext>
              </a:extLst>
            </p:cNvPr>
            <p:cNvGrpSpPr/>
            <p:nvPr/>
          </p:nvGrpSpPr>
          <p:grpSpPr>
            <a:xfrm>
              <a:off x="6238837" y="2803469"/>
              <a:ext cx="58894" cy="47422"/>
              <a:chOff x="6238837" y="2803469"/>
              <a:chExt cx="58894" cy="47422"/>
            </a:xfrm>
          </p:grpSpPr>
          <p:sp>
            <p:nvSpPr>
              <p:cNvPr id="765" name="Freeform: Shape 764">
                <a:extLst>
                  <a:ext uri="{FF2B5EF4-FFF2-40B4-BE49-F238E27FC236}">
                    <a16:creationId xmlns:a16="http://schemas.microsoft.com/office/drawing/2014/main" id="{61D27688-4450-6EDC-55E7-7186EBD1C94B}"/>
                  </a:ext>
                </a:extLst>
              </p:cNvPr>
              <p:cNvSpPr/>
              <p:nvPr/>
            </p:nvSpPr>
            <p:spPr>
              <a:xfrm>
                <a:off x="6268284" y="2803469"/>
                <a:ext cx="17633" cy="47422"/>
              </a:xfrm>
              <a:custGeom>
                <a:avLst/>
                <a:gdLst>
                  <a:gd name="connsiteX0" fmla="*/ 216 w 17633"/>
                  <a:gd name="connsiteY0" fmla="*/ 124 h 47422"/>
                  <a:gd name="connsiteX1" fmla="*/ 216 w 17633"/>
                  <a:gd name="connsiteY1" fmla="*/ 47547 h 47422"/>
                </a:gdLst>
                <a:ahLst/>
                <a:cxnLst>
                  <a:cxn ang="0">
                    <a:pos x="connsiteX0" y="connsiteY0"/>
                  </a:cxn>
                  <a:cxn ang="0">
                    <a:pos x="connsiteX1" y="connsiteY1"/>
                  </a:cxn>
                </a:cxnLst>
                <a:rect l="l" t="t" r="r" b="b"/>
                <a:pathLst>
                  <a:path w="17633" h="47422">
                    <a:moveTo>
                      <a:pt x="216" y="124"/>
                    </a:moveTo>
                    <a:lnTo>
                      <a:pt x="216" y="4754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66" name="Freeform: Shape 765">
                <a:extLst>
                  <a:ext uri="{FF2B5EF4-FFF2-40B4-BE49-F238E27FC236}">
                    <a16:creationId xmlns:a16="http://schemas.microsoft.com/office/drawing/2014/main" id="{85D33F32-9B5A-5C05-7037-36432B29A4E4}"/>
                  </a:ext>
                </a:extLst>
              </p:cNvPr>
              <p:cNvSpPr/>
              <p:nvPr/>
            </p:nvSpPr>
            <p:spPr>
              <a:xfrm>
                <a:off x="6238837" y="2827180"/>
                <a:ext cx="58894" cy="14198"/>
              </a:xfrm>
              <a:custGeom>
                <a:avLst/>
                <a:gdLst>
                  <a:gd name="connsiteX0" fmla="*/ 59110 w 58894"/>
                  <a:gd name="connsiteY0" fmla="*/ 124 h 14198"/>
                  <a:gd name="connsiteX1" fmla="*/ 216 w 58894"/>
                  <a:gd name="connsiteY1" fmla="*/ 124 h 14198"/>
                </a:gdLst>
                <a:ahLst/>
                <a:cxnLst>
                  <a:cxn ang="0">
                    <a:pos x="connsiteX0" y="connsiteY0"/>
                  </a:cxn>
                  <a:cxn ang="0">
                    <a:pos x="connsiteX1" y="connsiteY1"/>
                  </a:cxn>
                </a:cxnLst>
                <a:rect l="l" t="t" r="r" b="b"/>
                <a:pathLst>
                  <a:path w="58894" h="14198">
                    <a:moveTo>
                      <a:pt x="59110" y="124"/>
                    </a:moveTo>
                    <a:lnTo>
                      <a:pt x="216" y="12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6" name="Graphic 5">
              <a:extLst>
                <a:ext uri="{FF2B5EF4-FFF2-40B4-BE49-F238E27FC236}">
                  <a16:creationId xmlns:a16="http://schemas.microsoft.com/office/drawing/2014/main" id="{E3742F67-FFD8-3BC4-7532-C12BFB314A3F}"/>
                </a:ext>
              </a:extLst>
            </p:cNvPr>
            <p:cNvGrpSpPr/>
            <p:nvPr/>
          </p:nvGrpSpPr>
          <p:grpSpPr>
            <a:xfrm>
              <a:off x="6062507" y="2803469"/>
              <a:ext cx="58894" cy="47422"/>
              <a:chOff x="6062507" y="2803469"/>
              <a:chExt cx="58894" cy="47422"/>
            </a:xfrm>
          </p:grpSpPr>
          <p:sp>
            <p:nvSpPr>
              <p:cNvPr id="763" name="Freeform: Shape 762">
                <a:extLst>
                  <a:ext uri="{FF2B5EF4-FFF2-40B4-BE49-F238E27FC236}">
                    <a16:creationId xmlns:a16="http://schemas.microsoft.com/office/drawing/2014/main" id="{A8CD2EA1-D679-8823-6D47-5977F1533E4B}"/>
                  </a:ext>
                </a:extLst>
              </p:cNvPr>
              <p:cNvSpPr/>
              <p:nvPr/>
            </p:nvSpPr>
            <p:spPr>
              <a:xfrm>
                <a:off x="6091954" y="2803469"/>
                <a:ext cx="17633" cy="47422"/>
              </a:xfrm>
              <a:custGeom>
                <a:avLst/>
                <a:gdLst>
                  <a:gd name="connsiteX0" fmla="*/ 206 w 17633"/>
                  <a:gd name="connsiteY0" fmla="*/ 124 h 47422"/>
                  <a:gd name="connsiteX1" fmla="*/ 206 w 17633"/>
                  <a:gd name="connsiteY1" fmla="*/ 47547 h 47422"/>
                </a:gdLst>
                <a:ahLst/>
                <a:cxnLst>
                  <a:cxn ang="0">
                    <a:pos x="connsiteX0" y="connsiteY0"/>
                  </a:cxn>
                  <a:cxn ang="0">
                    <a:pos x="connsiteX1" y="connsiteY1"/>
                  </a:cxn>
                </a:cxnLst>
                <a:rect l="l" t="t" r="r" b="b"/>
                <a:pathLst>
                  <a:path w="17633" h="47422">
                    <a:moveTo>
                      <a:pt x="206" y="124"/>
                    </a:moveTo>
                    <a:lnTo>
                      <a:pt x="206" y="4754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64" name="Freeform: Shape 763">
                <a:extLst>
                  <a:ext uri="{FF2B5EF4-FFF2-40B4-BE49-F238E27FC236}">
                    <a16:creationId xmlns:a16="http://schemas.microsoft.com/office/drawing/2014/main" id="{A8817D90-FC52-2EA3-7779-75B4B614A311}"/>
                  </a:ext>
                </a:extLst>
              </p:cNvPr>
              <p:cNvSpPr/>
              <p:nvPr/>
            </p:nvSpPr>
            <p:spPr>
              <a:xfrm>
                <a:off x="6062507" y="2827180"/>
                <a:ext cx="58894" cy="14198"/>
              </a:xfrm>
              <a:custGeom>
                <a:avLst/>
                <a:gdLst>
                  <a:gd name="connsiteX0" fmla="*/ 59100 w 58894"/>
                  <a:gd name="connsiteY0" fmla="*/ 124 h 14198"/>
                  <a:gd name="connsiteX1" fmla="*/ 206 w 58894"/>
                  <a:gd name="connsiteY1" fmla="*/ 124 h 14198"/>
                </a:gdLst>
                <a:ahLst/>
                <a:cxnLst>
                  <a:cxn ang="0">
                    <a:pos x="connsiteX0" y="connsiteY0"/>
                  </a:cxn>
                  <a:cxn ang="0">
                    <a:pos x="connsiteX1" y="connsiteY1"/>
                  </a:cxn>
                </a:cxnLst>
                <a:rect l="l" t="t" r="r" b="b"/>
                <a:pathLst>
                  <a:path w="58894" h="14198">
                    <a:moveTo>
                      <a:pt x="59100" y="124"/>
                    </a:moveTo>
                    <a:lnTo>
                      <a:pt x="206" y="12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7" name="Graphic 5">
              <a:extLst>
                <a:ext uri="{FF2B5EF4-FFF2-40B4-BE49-F238E27FC236}">
                  <a16:creationId xmlns:a16="http://schemas.microsoft.com/office/drawing/2014/main" id="{D05AF13C-649E-D6C1-239D-520E27258D6A}"/>
                </a:ext>
              </a:extLst>
            </p:cNvPr>
            <p:cNvGrpSpPr/>
            <p:nvPr/>
          </p:nvGrpSpPr>
          <p:grpSpPr>
            <a:xfrm>
              <a:off x="6010489" y="2767689"/>
              <a:ext cx="58894" cy="47422"/>
              <a:chOff x="6010489" y="2767689"/>
              <a:chExt cx="58894" cy="47422"/>
            </a:xfrm>
          </p:grpSpPr>
          <p:sp>
            <p:nvSpPr>
              <p:cNvPr id="761" name="Freeform: Shape 760">
                <a:extLst>
                  <a:ext uri="{FF2B5EF4-FFF2-40B4-BE49-F238E27FC236}">
                    <a16:creationId xmlns:a16="http://schemas.microsoft.com/office/drawing/2014/main" id="{0F1D8D00-A022-161F-AD96-697A7657E02F}"/>
                  </a:ext>
                </a:extLst>
              </p:cNvPr>
              <p:cNvSpPr/>
              <p:nvPr/>
            </p:nvSpPr>
            <p:spPr>
              <a:xfrm>
                <a:off x="6039937" y="2767689"/>
                <a:ext cx="17633" cy="47422"/>
              </a:xfrm>
              <a:custGeom>
                <a:avLst/>
                <a:gdLst>
                  <a:gd name="connsiteX0" fmla="*/ 203 w 17633"/>
                  <a:gd name="connsiteY0" fmla="*/ 122 h 47422"/>
                  <a:gd name="connsiteX1" fmla="*/ 203 w 17633"/>
                  <a:gd name="connsiteY1" fmla="*/ 47545 h 47422"/>
                </a:gdLst>
                <a:ahLst/>
                <a:cxnLst>
                  <a:cxn ang="0">
                    <a:pos x="connsiteX0" y="connsiteY0"/>
                  </a:cxn>
                  <a:cxn ang="0">
                    <a:pos x="connsiteX1" y="connsiteY1"/>
                  </a:cxn>
                </a:cxnLst>
                <a:rect l="l" t="t" r="r" b="b"/>
                <a:pathLst>
                  <a:path w="17633" h="47422">
                    <a:moveTo>
                      <a:pt x="203" y="122"/>
                    </a:moveTo>
                    <a:lnTo>
                      <a:pt x="203" y="4754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62" name="Freeform: Shape 761">
                <a:extLst>
                  <a:ext uri="{FF2B5EF4-FFF2-40B4-BE49-F238E27FC236}">
                    <a16:creationId xmlns:a16="http://schemas.microsoft.com/office/drawing/2014/main" id="{705C28C2-5A19-9AAE-4A61-5C193A3CED97}"/>
                  </a:ext>
                </a:extLst>
              </p:cNvPr>
              <p:cNvSpPr/>
              <p:nvPr/>
            </p:nvSpPr>
            <p:spPr>
              <a:xfrm>
                <a:off x="6010489" y="2791400"/>
                <a:ext cx="58894" cy="14198"/>
              </a:xfrm>
              <a:custGeom>
                <a:avLst/>
                <a:gdLst>
                  <a:gd name="connsiteX0" fmla="*/ 59097 w 58894"/>
                  <a:gd name="connsiteY0" fmla="*/ 122 h 14198"/>
                  <a:gd name="connsiteX1" fmla="*/ 203 w 58894"/>
                  <a:gd name="connsiteY1" fmla="*/ 122 h 14198"/>
                </a:gdLst>
                <a:ahLst/>
                <a:cxnLst>
                  <a:cxn ang="0">
                    <a:pos x="connsiteX0" y="connsiteY0"/>
                  </a:cxn>
                  <a:cxn ang="0">
                    <a:pos x="connsiteX1" y="connsiteY1"/>
                  </a:cxn>
                </a:cxnLst>
                <a:rect l="l" t="t" r="r" b="b"/>
                <a:pathLst>
                  <a:path w="58894" h="14198">
                    <a:moveTo>
                      <a:pt x="59097" y="122"/>
                    </a:moveTo>
                    <a:lnTo>
                      <a:pt x="203" y="12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8" name="Graphic 5">
              <a:extLst>
                <a:ext uri="{FF2B5EF4-FFF2-40B4-BE49-F238E27FC236}">
                  <a16:creationId xmlns:a16="http://schemas.microsoft.com/office/drawing/2014/main" id="{D62912F0-1960-8C48-238A-594FDEF343EB}"/>
                </a:ext>
              </a:extLst>
            </p:cNvPr>
            <p:cNvGrpSpPr/>
            <p:nvPr/>
          </p:nvGrpSpPr>
          <p:grpSpPr>
            <a:xfrm>
              <a:off x="6031296" y="2767689"/>
              <a:ext cx="58894" cy="47422"/>
              <a:chOff x="6031296" y="2767689"/>
              <a:chExt cx="58894" cy="47422"/>
            </a:xfrm>
          </p:grpSpPr>
          <p:sp>
            <p:nvSpPr>
              <p:cNvPr id="759" name="Freeform: Shape 758">
                <a:extLst>
                  <a:ext uri="{FF2B5EF4-FFF2-40B4-BE49-F238E27FC236}">
                    <a16:creationId xmlns:a16="http://schemas.microsoft.com/office/drawing/2014/main" id="{26E57F45-3EAA-D829-B180-46A96682200C}"/>
                  </a:ext>
                </a:extLst>
              </p:cNvPr>
              <p:cNvSpPr/>
              <p:nvPr/>
            </p:nvSpPr>
            <p:spPr>
              <a:xfrm>
                <a:off x="6060744" y="2767689"/>
                <a:ext cx="17633" cy="47422"/>
              </a:xfrm>
              <a:custGeom>
                <a:avLst/>
                <a:gdLst>
                  <a:gd name="connsiteX0" fmla="*/ 204 w 17633"/>
                  <a:gd name="connsiteY0" fmla="*/ 122 h 47422"/>
                  <a:gd name="connsiteX1" fmla="*/ 204 w 17633"/>
                  <a:gd name="connsiteY1" fmla="*/ 47545 h 47422"/>
                </a:gdLst>
                <a:ahLst/>
                <a:cxnLst>
                  <a:cxn ang="0">
                    <a:pos x="connsiteX0" y="connsiteY0"/>
                  </a:cxn>
                  <a:cxn ang="0">
                    <a:pos x="connsiteX1" y="connsiteY1"/>
                  </a:cxn>
                </a:cxnLst>
                <a:rect l="l" t="t" r="r" b="b"/>
                <a:pathLst>
                  <a:path w="17633" h="47422">
                    <a:moveTo>
                      <a:pt x="204" y="122"/>
                    </a:moveTo>
                    <a:lnTo>
                      <a:pt x="204" y="4754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60" name="Freeform: Shape 759">
                <a:extLst>
                  <a:ext uri="{FF2B5EF4-FFF2-40B4-BE49-F238E27FC236}">
                    <a16:creationId xmlns:a16="http://schemas.microsoft.com/office/drawing/2014/main" id="{03524D9D-C598-9766-0606-B2F0E13064E5}"/>
                  </a:ext>
                </a:extLst>
              </p:cNvPr>
              <p:cNvSpPr/>
              <p:nvPr/>
            </p:nvSpPr>
            <p:spPr>
              <a:xfrm>
                <a:off x="6031296" y="2791400"/>
                <a:ext cx="58894" cy="14198"/>
              </a:xfrm>
              <a:custGeom>
                <a:avLst/>
                <a:gdLst>
                  <a:gd name="connsiteX0" fmla="*/ 59098 w 58894"/>
                  <a:gd name="connsiteY0" fmla="*/ 122 h 14198"/>
                  <a:gd name="connsiteX1" fmla="*/ 204 w 58894"/>
                  <a:gd name="connsiteY1" fmla="*/ 122 h 14198"/>
                </a:gdLst>
                <a:ahLst/>
                <a:cxnLst>
                  <a:cxn ang="0">
                    <a:pos x="connsiteX0" y="connsiteY0"/>
                  </a:cxn>
                  <a:cxn ang="0">
                    <a:pos x="connsiteX1" y="connsiteY1"/>
                  </a:cxn>
                </a:cxnLst>
                <a:rect l="l" t="t" r="r" b="b"/>
                <a:pathLst>
                  <a:path w="58894" h="14198">
                    <a:moveTo>
                      <a:pt x="59098" y="122"/>
                    </a:moveTo>
                    <a:lnTo>
                      <a:pt x="204" y="12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39" name="Graphic 5">
              <a:extLst>
                <a:ext uri="{FF2B5EF4-FFF2-40B4-BE49-F238E27FC236}">
                  <a16:creationId xmlns:a16="http://schemas.microsoft.com/office/drawing/2014/main" id="{6889359F-57C4-3313-7A01-757E57EAE84B}"/>
                </a:ext>
              </a:extLst>
            </p:cNvPr>
            <p:cNvGrpSpPr/>
            <p:nvPr/>
          </p:nvGrpSpPr>
          <p:grpSpPr>
            <a:xfrm>
              <a:off x="5977516" y="2715865"/>
              <a:ext cx="58894" cy="47422"/>
              <a:chOff x="5977516" y="2715865"/>
              <a:chExt cx="58894" cy="47422"/>
            </a:xfrm>
          </p:grpSpPr>
          <p:sp>
            <p:nvSpPr>
              <p:cNvPr id="757" name="Freeform: Shape 756">
                <a:extLst>
                  <a:ext uri="{FF2B5EF4-FFF2-40B4-BE49-F238E27FC236}">
                    <a16:creationId xmlns:a16="http://schemas.microsoft.com/office/drawing/2014/main" id="{7851B57F-F70B-284D-8E63-7BD259A3A733}"/>
                  </a:ext>
                </a:extLst>
              </p:cNvPr>
              <p:cNvSpPr/>
              <p:nvPr/>
            </p:nvSpPr>
            <p:spPr>
              <a:xfrm>
                <a:off x="6006963" y="2715865"/>
                <a:ext cx="17633" cy="47422"/>
              </a:xfrm>
              <a:custGeom>
                <a:avLst/>
                <a:gdLst>
                  <a:gd name="connsiteX0" fmla="*/ 201 w 17633"/>
                  <a:gd name="connsiteY0" fmla="*/ 118 h 47422"/>
                  <a:gd name="connsiteX1" fmla="*/ 201 w 17633"/>
                  <a:gd name="connsiteY1" fmla="*/ 47541 h 47422"/>
                </a:gdLst>
                <a:ahLst/>
                <a:cxnLst>
                  <a:cxn ang="0">
                    <a:pos x="connsiteX0" y="connsiteY0"/>
                  </a:cxn>
                  <a:cxn ang="0">
                    <a:pos x="connsiteX1" y="connsiteY1"/>
                  </a:cxn>
                </a:cxnLst>
                <a:rect l="l" t="t" r="r" b="b"/>
                <a:pathLst>
                  <a:path w="17633" h="47422">
                    <a:moveTo>
                      <a:pt x="201" y="118"/>
                    </a:moveTo>
                    <a:lnTo>
                      <a:pt x="201" y="4754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58" name="Freeform: Shape 757">
                <a:extLst>
                  <a:ext uri="{FF2B5EF4-FFF2-40B4-BE49-F238E27FC236}">
                    <a16:creationId xmlns:a16="http://schemas.microsoft.com/office/drawing/2014/main" id="{A2D9065A-159C-EC26-E483-BBBD200AB617}"/>
                  </a:ext>
                </a:extLst>
              </p:cNvPr>
              <p:cNvSpPr/>
              <p:nvPr/>
            </p:nvSpPr>
            <p:spPr>
              <a:xfrm>
                <a:off x="5977516" y="2739576"/>
                <a:ext cx="58894" cy="14198"/>
              </a:xfrm>
              <a:custGeom>
                <a:avLst/>
                <a:gdLst>
                  <a:gd name="connsiteX0" fmla="*/ 59095 w 58894"/>
                  <a:gd name="connsiteY0" fmla="*/ 118 h 14198"/>
                  <a:gd name="connsiteX1" fmla="*/ 201 w 58894"/>
                  <a:gd name="connsiteY1" fmla="*/ 118 h 14198"/>
                </a:gdLst>
                <a:ahLst/>
                <a:cxnLst>
                  <a:cxn ang="0">
                    <a:pos x="connsiteX0" y="connsiteY0"/>
                  </a:cxn>
                  <a:cxn ang="0">
                    <a:pos x="connsiteX1" y="connsiteY1"/>
                  </a:cxn>
                </a:cxnLst>
                <a:rect l="l" t="t" r="r" b="b"/>
                <a:pathLst>
                  <a:path w="58894" h="14198">
                    <a:moveTo>
                      <a:pt x="59095" y="118"/>
                    </a:moveTo>
                    <a:lnTo>
                      <a:pt x="201" y="11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0" name="Graphic 5">
              <a:extLst>
                <a:ext uri="{FF2B5EF4-FFF2-40B4-BE49-F238E27FC236}">
                  <a16:creationId xmlns:a16="http://schemas.microsoft.com/office/drawing/2014/main" id="{E1357157-2FB2-E8F9-0BFA-6962D0C98F15}"/>
                </a:ext>
              </a:extLst>
            </p:cNvPr>
            <p:cNvGrpSpPr/>
            <p:nvPr/>
          </p:nvGrpSpPr>
          <p:grpSpPr>
            <a:xfrm>
              <a:off x="5968699" y="2715865"/>
              <a:ext cx="58894" cy="47422"/>
              <a:chOff x="5968699" y="2715865"/>
              <a:chExt cx="58894" cy="47422"/>
            </a:xfrm>
          </p:grpSpPr>
          <p:sp>
            <p:nvSpPr>
              <p:cNvPr id="755" name="Freeform: Shape 754">
                <a:extLst>
                  <a:ext uri="{FF2B5EF4-FFF2-40B4-BE49-F238E27FC236}">
                    <a16:creationId xmlns:a16="http://schemas.microsoft.com/office/drawing/2014/main" id="{B8F9CEAE-4659-5EB7-DA0D-2CB59F8F80F0}"/>
                  </a:ext>
                </a:extLst>
              </p:cNvPr>
              <p:cNvSpPr/>
              <p:nvPr/>
            </p:nvSpPr>
            <p:spPr>
              <a:xfrm>
                <a:off x="5998146" y="2715865"/>
                <a:ext cx="17633" cy="47422"/>
              </a:xfrm>
              <a:custGeom>
                <a:avLst/>
                <a:gdLst>
                  <a:gd name="connsiteX0" fmla="*/ 201 w 17633"/>
                  <a:gd name="connsiteY0" fmla="*/ 118 h 47422"/>
                  <a:gd name="connsiteX1" fmla="*/ 201 w 17633"/>
                  <a:gd name="connsiteY1" fmla="*/ 47541 h 47422"/>
                </a:gdLst>
                <a:ahLst/>
                <a:cxnLst>
                  <a:cxn ang="0">
                    <a:pos x="connsiteX0" y="connsiteY0"/>
                  </a:cxn>
                  <a:cxn ang="0">
                    <a:pos x="connsiteX1" y="connsiteY1"/>
                  </a:cxn>
                </a:cxnLst>
                <a:rect l="l" t="t" r="r" b="b"/>
                <a:pathLst>
                  <a:path w="17633" h="47422">
                    <a:moveTo>
                      <a:pt x="201" y="118"/>
                    </a:moveTo>
                    <a:lnTo>
                      <a:pt x="201" y="4754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56" name="Freeform: Shape 755">
                <a:extLst>
                  <a:ext uri="{FF2B5EF4-FFF2-40B4-BE49-F238E27FC236}">
                    <a16:creationId xmlns:a16="http://schemas.microsoft.com/office/drawing/2014/main" id="{F9A9FEB9-C334-73B3-16A6-0D403D0E3AED}"/>
                  </a:ext>
                </a:extLst>
              </p:cNvPr>
              <p:cNvSpPr/>
              <p:nvPr/>
            </p:nvSpPr>
            <p:spPr>
              <a:xfrm>
                <a:off x="5968699" y="2739576"/>
                <a:ext cx="58894" cy="14198"/>
              </a:xfrm>
              <a:custGeom>
                <a:avLst/>
                <a:gdLst>
                  <a:gd name="connsiteX0" fmla="*/ 59095 w 58894"/>
                  <a:gd name="connsiteY0" fmla="*/ 118 h 14198"/>
                  <a:gd name="connsiteX1" fmla="*/ 201 w 58894"/>
                  <a:gd name="connsiteY1" fmla="*/ 118 h 14198"/>
                </a:gdLst>
                <a:ahLst/>
                <a:cxnLst>
                  <a:cxn ang="0">
                    <a:pos x="connsiteX0" y="connsiteY0"/>
                  </a:cxn>
                  <a:cxn ang="0">
                    <a:pos x="connsiteX1" y="connsiteY1"/>
                  </a:cxn>
                </a:cxnLst>
                <a:rect l="l" t="t" r="r" b="b"/>
                <a:pathLst>
                  <a:path w="58894" h="14198">
                    <a:moveTo>
                      <a:pt x="59095" y="118"/>
                    </a:moveTo>
                    <a:lnTo>
                      <a:pt x="201" y="11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1" name="Graphic 5">
              <a:extLst>
                <a:ext uri="{FF2B5EF4-FFF2-40B4-BE49-F238E27FC236}">
                  <a16:creationId xmlns:a16="http://schemas.microsoft.com/office/drawing/2014/main" id="{A1C7487E-E199-782E-116F-B9CFD53D8EAE}"/>
                </a:ext>
              </a:extLst>
            </p:cNvPr>
            <p:cNvGrpSpPr/>
            <p:nvPr/>
          </p:nvGrpSpPr>
          <p:grpSpPr>
            <a:xfrm>
              <a:off x="5939252" y="2672985"/>
              <a:ext cx="58894" cy="47422"/>
              <a:chOff x="5939252" y="2672985"/>
              <a:chExt cx="58894" cy="47422"/>
            </a:xfrm>
          </p:grpSpPr>
          <p:sp>
            <p:nvSpPr>
              <p:cNvPr id="753" name="Freeform: Shape 752">
                <a:extLst>
                  <a:ext uri="{FF2B5EF4-FFF2-40B4-BE49-F238E27FC236}">
                    <a16:creationId xmlns:a16="http://schemas.microsoft.com/office/drawing/2014/main" id="{30E7EB06-871C-0384-AF90-79EC0ADB54FE}"/>
                  </a:ext>
                </a:extLst>
              </p:cNvPr>
              <p:cNvSpPr/>
              <p:nvPr/>
            </p:nvSpPr>
            <p:spPr>
              <a:xfrm>
                <a:off x="5968699" y="2672985"/>
                <a:ext cx="17633" cy="47422"/>
              </a:xfrm>
              <a:custGeom>
                <a:avLst/>
                <a:gdLst>
                  <a:gd name="connsiteX0" fmla="*/ 199 w 17633"/>
                  <a:gd name="connsiteY0" fmla="*/ 115 h 47422"/>
                  <a:gd name="connsiteX1" fmla="*/ 199 w 17633"/>
                  <a:gd name="connsiteY1" fmla="*/ 47538 h 47422"/>
                </a:gdLst>
                <a:ahLst/>
                <a:cxnLst>
                  <a:cxn ang="0">
                    <a:pos x="connsiteX0" y="connsiteY0"/>
                  </a:cxn>
                  <a:cxn ang="0">
                    <a:pos x="connsiteX1" y="connsiteY1"/>
                  </a:cxn>
                </a:cxnLst>
                <a:rect l="l" t="t" r="r" b="b"/>
                <a:pathLst>
                  <a:path w="17633" h="47422">
                    <a:moveTo>
                      <a:pt x="199" y="115"/>
                    </a:moveTo>
                    <a:lnTo>
                      <a:pt x="199"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54" name="Freeform: Shape 753">
                <a:extLst>
                  <a:ext uri="{FF2B5EF4-FFF2-40B4-BE49-F238E27FC236}">
                    <a16:creationId xmlns:a16="http://schemas.microsoft.com/office/drawing/2014/main" id="{A3931E6D-F018-22F0-81F7-F7D9C94A12A4}"/>
                  </a:ext>
                </a:extLst>
              </p:cNvPr>
              <p:cNvSpPr/>
              <p:nvPr/>
            </p:nvSpPr>
            <p:spPr>
              <a:xfrm>
                <a:off x="5939252" y="2696697"/>
                <a:ext cx="58894" cy="14198"/>
              </a:xfrm>
              <a:custGeom>
                <a:avLst/>
                <a:gdLst>
                  <a:gd name="connsiteX0" fmla="*/ 59093 w 58894"/>
                  <a:gd name="connsiteY0" fmla="*/ 115 h 14198"/>
                  <a:gd name="connsiteX1" fmla="*/ 199 w 58894"/>
                  <a:gd name="connsiteY1" fmla="*/ 115 h 14198"/>
                </a:gdLst>
                <a:ahLst/>
                <a:cxnLst>
                  <a:cxn ang="0">
                    <a:pos x="connsiteX0" y="connsiteY0"/>
                  </a:cxn>
                  <a:cxn ang="0">
                    <a:pos x="connsiteX1" y="connsiteY1"/>
                  </a:cxn>
                </a:cxnLst>
                <a:rect l="l" t="t" r="r" b="b"/>
                <a:pathLst>
                  <a:path w="58894" h="14198">
                    <a:moveTo>
                      <a:pt x="59093" y="115"/>
                    </a:moveTo>
                    <a:lnTo>
                      <a:pt x="199"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2" name="Graphic 5">
              <a:extLst>
                <a:ext uri="{FF2B5EF4-FFF2-40B4-BE49-F238E27FC236}">
                  <a16:creationId xmlns:a16="http://schemas.microsoft.com/office/drawing/2014/main" id="{42AC0DE0-BDA5-EDFF-EFAE-5A66BB03EAA3}"/>
                </a:ext>
              </a:extLst>
            </p:cNvPr>
            <p:cNvGrpSpPr/>
            <p:nvPr/>
          </p:nvGrpSpPr>
          <p:grpSpPr>
            <a:xfrm>
              <a:off x="5550092" y="2672985"/>
              <a:ext cx="58894" cy="47422"/>
              <a:chOff x="5550092" y="2672985"/>
              <a:chExt cx="58894" cy="47422"/>
            </a:xfrm>
          </p:grpSpPr>
          <p:sp>
            <p:nvSpPr>
              <p:cNvPr id="751" name="Freeform: Shape 750">
                <a:extLst>
                  <a:ext uri="{FF2B5EF4-FFF2-40B4-BE49-F238E27FC236}">
                    <a16:creationId xmlns:a16="http://schemas.microsoft.com/office/drawing/2014/main" id="{A2A2283A-964A-343D-518D-78413FD4D520}"/>
                  </a:ext>
                </a:extLst>
              </p:cNvPr>
              <p:cNvSpPr/>
              <p:nvPr/>
            </p:nvSpPr>
            <p:spPr>
              <a:xfrm>
                <a:off x="5579539" y="2672985"/>
                <a:ext cx="17633" cy="47422"/>
              </a:xfrm>
              <a:custGeom>
                <a:avLst/>
                <a:gdLst>
                  <a:gd name="connsiteX0" fmla="*/ 177 w 17633"/>
                  <a:gd name="connsiteY0" fmla="*/ 115 h 47422"/>
                  <a:gd name="connsiteX1" fmla="*/ 177 w 17633"/>
                  <a:gd name="connsiteY1" fmla="*/ 47538 h 47422"/>
                </a:gdLst>
                <a:ahLst/>
                <a:cxnLst>
                  <a:cxn ang="0">
                    <a:pos x="connsiteX0" y="connsiteY0"/>
                  </a:cxn>
                  <a:cxn ang="0">
                    <a:pos x="connsiteX1" y="connsiteY1"/>
                  </a:cxn>
                </a:cxnLst>
                <a:rect l="l" t="t" r="r" b="b"/>
                <a:pathLst>
                  <a:path w="17633" h="47422">
                    <a:moveTo>
                      <a:pt x="177" y="115"/>
                    </a:moveTo>
                    <a:lnTo>
                      <a:pt x="177"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52" name="Freeform: Shape 751">
                <a:extLst>
                  <a:ext uri="{FF2B5EF4-FFF2-40B4-BE49-F238E27FC236}">
                    <a16:creationId xmlns:a16="http://schemas.microsoft.com/office/drawing/2014/main" id="{62F823D9-16B4-6AF7-F326-12EBEEF0D50B}"/>
                  </a:ext>
                </a:extLst>
              </p:cNvPr>
              <p:cNvSpPr/>
              <p:nvPr/>
            </p:nvSpPr>
            <p:spPr>
              <a:xfrm>
                <a:off x="5550092" y="2696697"/>
                <a:ext cx="58894" cy="14198"/>
              </a:xfrm>
              <a:custGeom>
                <a:avLst/>
                <a:gdLst>
                  <a:gd name="connsiteX0" fmla="*/ 59071 w 58894"/>
                  <a:gd name="connsiteY0" fmla="*/ 115 h 14198"/>
                  <a:gd name="connsiteX1" fmla="*/ 177 w 58894"/>
                  <a:gd name="connsiteY1" fmla="*/ 115 h 14198"/>
                </a:gdLst>
                <a:ahLst/>
                <a:cxnLst>
                  <a:cxn ang="0">
                    <a:pos x="connsiteX0" y="connsiteY0"/>
                  </a:cxn>
                  <a:cxn ang="0">
                    <a:pos x="connsiteX1" y="connsiteY1"/>
                  </a:cxn>
                </a:cxnLst>
                <a:rect l="l" t="t" r="r" b="b"/>
                <a:pathLst>
                  <a:path w="58894" h="14198">
                    <a:moveTo>
                      <a:pt x="59071" y="115"/>
                    </a:moveTo>
                    <a:lnTo>
                      <a:pt x="177"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3" name="Graphic 5">
              <a:extLst>
                <a:ext uri="{FF2B5EF4-FFF2-40B4-BE49-F238E27FC236}">
                  <a16:creationId xmlns:a16="http://schemas.microsoft.com/office/drawing/2014/main" id="{DBD445E6-E62C-58E4-B107-3C865D516E6B}"/>
                </a:ext>
              </a:extLst>
            </p:cNvPr>
            <p:cNvGrpSpPr/>
            <p:nvPr/>
          </p:nvGrpSpPr>
          <p:grpSpPr>
            <a:xfrm>
              <a:off x="5574954" y="2672985"/>
              <a:ext cx="58894" cy="47422"/>
              <a:chOff x="5574954" y="2672985"/>
              <a:chExt cx="58894" cy="47422"/>
            </a:xfrm>
          </p:grpSpPr>
          <p:sp>
            <p:nvSpPr>
              <p:cNvPr id="749" name="Freeform: Shape 748">
                <a:extLst>
                  <a:ext uri="{FF2B5EF4-FFF2-40B4-BE49-F238E27FC236}">
                    <a16:creationId xmlns:a16="http://schemas.microsoft.com/office/drawing/2014/main" id="{36614714-95DB-4A9C-9092-09C3F7CFAD1B}"/>
                  </a:ext>
                </a:extLst>
              </p:cNvPr>
              <p:cNvSpPr/>
              <p:nvPr/>
            </p:nvSpPr>
            <p:spPr>
              <a:xfrm>
                <a:off x="5604401" y="2672985"/>
                <a:ext cx="17633" cy="47422"/>
              </a:xfrm>
              <a:custGeom>
                <a:avLst/>
                <a:gdLst>
                  <a:gd name="connsiteX0" fmla="*/ 178 w 17633"/>
                  <a:gd name="connsiteY0" fmla="*/ 115 h 47422"/>
                  <a:gd name="connsiteX1" fmla="*/ 178 w 17633"/>
                  <a:gd name="connsiteY1" fmla="*/ 47538 h 47422"/>
                </a:gdLst>
                <a:ahLst/>
                <a:cxnLst>
                  <a:cxn ang="0">
                    <a:pos x="connsiteX0" y="connsiteY0"/>
                  </a:cxn>
                  <a:cxn ang="0">
                    <a:pos x="connsiteX1" y="connsiteY1"/>
                  </a:cxn>
                </a:cxnLst>
                <a:rect l="l" t="t" r="r" b="b"/>
                <a:pathLst>
                  <a:path w="17633" h="47422">
                    <a:moveTo>
                      <a:pt x="178" y="115"/>
                    </a:moveTo>
                    <a:lnTo>
                      <a:pt x="178"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50" name="Freeform: Shape 749">
                <a:extLst>
                  <a:ext uri="{FF2B5EF4-FFF2-40B4-BE49-F238E27FC236}">
                    <a16:creationId xmlns:a16="http://schemas.microsoft.com/office/drawing/2014/main" id="{7F6F2F17-1C5F-20DB-E653-5EBA20126B1C}"/>
                  </a:ext>
                </a:extLst>
              </p:cNvPr>
              <p:cNvSpPr/>
              <p:nvPr/>
            </p:nvSpPr>
            <p:spPr>
              <a:xfrm>
                <a:off x="5574954" y="2696697"/>
                <a:ext cx="58894" cy="14198"/>
              </a:xfrm>
              <a:custGeom>
                <a:avLst/>
                <a:gdLst>
                  <a:gd name="connsiteX0" fmla="*/ 59073 w 58894"/>
                  <a:gd name="connsiteY0" fmla="*/ 115 h 14198"/>
                  <a:gd name="connsiteX1" fmla="*/ 178 w 58894"/>
                  <a:gd name="connsiteY1" fmla="*/ 115 h 14198"/>
                </a:gdLst>
                <a:ahLst/>
                <a:cxnLst>
                  <a:cxn ang="0">
                    <a:pos x="connsiteX0" y="connsiteY0"/>
                  </a:cxn>
                  <a:cxn ang="0">
                    <a:pos x="connsiteX1" y="connsiteY1"/>
                  </a:cxn>
                </a:cxnLst>
                <a:rect l="l" t="t" r="r" b="b"/>
                <a:pathLst>
                  <a:path w="58894" h="14198">
                    <a:moveTo>
                      <a:pt x="59073" y="115"/>
                    </a:moveTo>
                    <a:lnTo>
                      <a:pt x="178"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4" name="Graphic 5">
              <a:extLst>
                <a:ext uri="{FF2B5EF4-FFF2-40B4-BE49-F238E27FC236}">
                  <a16:creationId xmlns:a16="http://schemas.microsoft.com/office/drawing/2014/main" id="{7E37C4C7-1240-BB4E-1195-066D6D9ADE05}"/>
                </a:ext>
              </a:extLst>
            </p:cNvPr>
            <p:cNvGrpSpPr/>
            <p:nvPr/>
          </p:nvGrpSpPr>
          <p:grpSpPr>
            <a:xfrm>
              <a:off x="5583771" y="2672985"/>
              <a:ext cx="58894" cy="47422"/>
              <a:chOff x="5583771" y="2672985"/>
              <a:chExt cx="58894" cy="47422"/>
            </a:xfrm>
          </p:grpSpPr>
          <p:sp>
            <p:nvSpPr>
              <p:cNvPr id="747" name="Freeform: Shape 746">
                <a:extLst>
                  <a:ext uri="{FF2B5EF4-FFF2-40B4-BE49-F238E27FC236}">
                    <a16:creationId xmlns:a16="http://schemas.microsoft.com/office/drawing/2014/main" id="{5C5FE946-DFD4-88D4-1CC7-66AF4A3B73B7}"/>
                  </a:ext>
                </a:extLst>
              </p:cNvPr>
              <p:cNvSpPr/>
              <p:nvPr/>
            </p:nvSpPr>
            <p:spPr>
              <a:xfrm>
                <a:off x="5613218" y="2672985"/>
                <a:ext cx="17633" cy="47422"/>
              </a:xfrm>
              <a:custGeom>
                <a:avLst/>
                <a:gdLst>
                  <a:gd name="connsiteX0" fmla="*/ 179 w 17633"/>
                  <a:gd name="connsiteY0" fmla="*/ 115 h 47422"/>
                  <a:gd name="connsiteX1" fmla="*/ 179 w 17633"/>
                  <a:gd name="connsiteY1" fmla="*/ 47538 h 47422"/>
                </a:gdLst>
                <a:ahLst/>
                <a:cxnLst>
                  <a:cxn ang="0">
                    <a:pos x="connsiteX0" y="connsiteY0"/>
                  </a:cxn>
                  <a:cxn ang="0">
                    <a:pos x="connsiteX1" y="connsiteY1"/>
                  </a:cxn>
                </a:cxnLst>
                <a:rect l="l" t="t" r="r" b="b"/>
                <a:pathLst>
                  <a:path w="17633" h="47422">
                    <a:moveTo>
                      <a:pt x="179" y="115"/>
                    </a:moveTo>
                    <a:lnTo>
                      <a:pt x="179"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48" name="Freeform: Shape 747">
                <a:extLst>
                  <a:ext uri="{FF2B5EF4-FFF2-40B4-BE49-F238E27FC236}">
                    <a16:creationId xmlns:a16="http://schemas.microsoft.com/office/drawing/2014/main" id="{4B7364A1-39A1-205E-4F82-E8B8034C1305}"/>
                  </a:ext>
                </a:extLst>
              </p:cNvPr>
              <p:cNvSpPr/>
              <p:nvPr/>
            </p:nvSpPr>
            <p:spPr>
              <a:xfrm>
                <a:off x="5583771" y="2696697"/>
                <a:ext cx="58894" cy="14198"/>
              </a:xfrm>
              <a:custGeom>
                <a:avLst/>
                <a:gdLst>
                  <a:gd name="connsiteX0" fmla="*/ 59073 w 58894"/>
                  <a:gd name="connsiteY0" fmla="*/ 115 h 14198"/>
                  <a:gd name="connsiteX1" fmla="*/ 179 w 58894"/>
                  <a:gd name="connsiteY1" fmla="*/ 115 h 14198"/>
                </a:gdLst>
                <a:ahLst/>
                <a:cxnLst>
                  <a:cxn ang="0">
                    <a:pos x="connsiteX0" y="connsiteY0"/>
                  </a:cxn>
                  <a:cxn ang="0">
                    <a:pos x="connsiteX1" y="connsiteY1"/>
                  </a:cxn>
                </a:cxnLst>
                <a:rect l="l" t="t" r="r" b="b"/>
                <a:pathLst>
                  <a:path w="58894" h="14198">
                    <a:moveTo>
                      <a:pt x="59073" y="115"/>
                    </a:moveTo>
                    <a:lnTo>
                      <a:pt x="179"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5" name="Graphic 5">
              <a:extLst>
                <a:ext uri="{FF2B5EF4-FFF2-40B4-BE49-F238E27FC236}">
                  <a16:creationId xmlns:a16="http://schemas.microsoft.com/office/drawing/2014/main" id="{053B92F9-8747-18BF-DACD-EF246B8399D1}"/>
                </a:ext>
              </a:extLst>
            </p:cNvPr>
            <p:cNvGrpSpPr/>
            <p:nvPr/>
          </p:nvGrpSpPr>
          <p:grpSpPr>
            <a:xfrm>
              <a:off x="5613218" y="2672985"/>
              <a:ext cx="58894" cy="47422"/>
              <a:chOff x="5613218" y="2672985"/>
              <a:chExt cx="58894" cy="47422"/>
            </a:xfrm>
          </p:grpSpPr>
          <p:sp>
            <p:nvSpPr>
              <p:cNvPr id="745" name="Freeform: Shape 744">
                <a:extLst>
                  <a:ext uri="{FF2B5EF4-FFF2-40B4-BE49-F238E27FC236}">
                    <a16:creationId xmlns:a16="http://schemas.microsoft.com/office/drawing/2014/main" id="{87CC4384-8191-01D8-F9F8-AB5DA7B1D015}"/>
                  </a:ext>
                </a:extLst>
              </p:cNvPr>
              <p:cNvSpPr/>
              <p:nvPr/>
            </p:nvSpPr>
            <p:spPr>
              <a:xfrm>
                <a:off x="5642665" y="2672985"/>
                <a:ext cx="17633" cy="47422"/>
              </a:xfrm>
              <a:custGeom>
                <a:avLst/>
                <a:gdLst>
                  <a:gd name="connsiteX0" fmla="*/ 181 w 17633"/>
                  <a:gd name="connsiteY0" fmla="*/ 115 h 47422"/>
                  <a:gd name="connsiteX1" fmla="*/ 181 w 17633"/>
                  <a:gd name="connsiteY1" fmla="*/ 47538 h 47422"/>
                </a:gdLst>
                <a:ahLst/>
                <a:cxnLst>
                  <a:cxn ang="0">
                    <a:pos x="connsiteX0" y="connsiteY0"/>
                  </a:cxn>
                  <a:cxn ang="0">
                    <a:pos x="connsiteX1" y="connsiteY1"/>
                  </a:cxn>
                </a:cxnLst>
                <a:rect l="l" t="t" r="r" b="b"/>
                <a:pathLst>
                  <a:path w="17633" h="47422">
                    <a:moveTo>
                      <a:pt x="181" y="115"/>
                    </a:moveTo>
                    <a:lnTo>
                      <a:pt x="181"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46" name="Freeform: Shape 745">
                <a:extLst>
                  <a:ext uri="{FF2B5EF4-FFF2-40B4-BE49-F238E27FC236}">
                    <a16:creationId xmlns:a16="http://schemas.microsoft.com/office/drawing/2014/main" id="{A1981ED6-6EE2-D705-D94B-06558E985577}"/>
                  </a:ext>
                </a:extLst>
              </p:cNvPr>
              <p:cNvSpPr/>
              <p:nvPr/>
            </p:nvSpPr>
            <p:spPr>
              <a:xfrm>
                <a:off x="5613218" y="2696697"/>
                <a:ext cx="58894" cy="14198"/>
              </a:xfrm>
              <a:custGeom>
                <a:avLst/>
                <a:gdLst>
                  <a:gd name="connsiteX0" fmla="*/ 59075 w 58894"/>
                  <a:gd name="connsiteY0" fmla="*/ 115 h 14198"/>
                  <a:gd name="connsiteX1" fmla="*/ 181 w 58894"/>
                  <a:gd name="connsiteY1" fmla="*/ 115 h 14198"/>
                </a:gdLst>
                <a:ahLst/>
                <a:cxnLst>
                  <a:cxn ang="0">
                    <a:pos x="connsiteX0" y="connsiteY0"/>
                  </a:cxn>
                  <a:cxn ang="0">
                    <a:pos x="connsiteX1" y="connsiteY1"/>
                  </a:cxn>
                </a:cxnLst>
                <a:rect l="l" t="t" r="r" b="b"/>
                <a:pathLst>
                  <a:path w="58894" h="14198">
                    <a:moveTo>
                      <a:pt x="59075" y="115"/>
                    </a:moveTo>
                    <a:lnTo>
                      <a:pt x="181"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6" name="Graphic 5">
              <a:extLst>
                <a:ext uri="{FF2B5EF4-FFF2-40B4-BE49-F238E27FC236}">
                  <a16:creationId xmlns:a16="http://schemas.microsoft.com/office/drawing/2014/main" id="{AB6B966F-2B04-4F53-AB33-2C4A40F39EB4}"/>
                </a:ext>
              </a:extLst>
            </p:cNvPr>
            <p:cNvGrpSpPr/>
            <p:nvPr/>
          </p:nvGrpSpPr>
          <p:grpSpPr>
            <a:xfrm>
              <a:off x="5622034" y="2672985"/>
              <a:ext cx="58894" cy="47422"/>
              <a:chOff x="5622034" y="2672985"/>
              <a:chExt cx="58894" cy="47422"/>
            </a:xfrm>
          </p:grpSpPr>
          <p:sp>
            <p:nvSpPr>
              <p:cNvPr id="743" name="Freeform: Shape 742">
                <a:extLst>
                  <a:ext uri="{FF2B5EF4-FFF2-40B4-BE49-F238E27FC236}">
                    <a16:creationId xmlns:a16="http://schemas.microsoft.com/office/drawing/2014/main" id="{41F92723-0131-BA5C-8281-D3D63654EAC1}"/>
                  </a:ext>
                </a:extLst>
              </p:cNvPr>
              <p:cNvSpPr/>
              <p:nvPr/>
            </p:nvSpPr>
            <p:spPr>
              <a:xfrm>
                <a:off x="5651482" y="2672985"/>
                <a:ext cx="17633" cy="47422"/>
              </a:xfrm>
              <a:custGeom>
                <a:avLst/>
                <a:gdLst>
                  <a:gd name="connsiteX0" fmla="*/ 181 w 17633"/>
                  <a:gd name="connsiteY0" fmla="*/ 115 h 47422"/>
                  <a:gd name="connsiteX1" fmla="*/ 181 w 17633"/>
                  <a:gd name="connsiteY1" fmla="*/ 47538 h 47422"/>
                </a:gdLst>
                <a:ahLst/>
                <a:cxnLst>
                  <a:cxn ang="0">
                    <a:pos x="connsiteX0" y="connsiteY0"/>
                  </a:cxn>
                  <a:cxn ang="0">
                    <a:pos x="connsiteX1" y="connsiteY1"/>
                  </a:cxn>
                </a:cxnLst>
                <a:rect l="l" t="t" r="r" b="b"/>
                <a:pathLst>
                  <a:path w="17633" h="47422">
                    <a:moveTo>
                      <a:pt x="181" y="115"/>
                    </a:moveTo>
                    <a:lnTo>
                      <a:pt x="181"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44" name="Freeform: Shape 743">
                <a:extLst>
                  <a:ext uri="{FF2B5EF4-FFF2-40B4-BE49-F238E27FC236}">
                    <a16:creationId xmlns:a16="http://schemas.microsoft.com/office/drawing/2014/main" id="{BEADCBF9-BAEC-F29C-1309-411F2DCCFB67}"/>
                  </a:ext>
                </a:extLst>
              </p:cNvPr>
              <p:cNvSpPr/>
              <p:nvPr/>
            </p:nvSpPr>
            <p:spPr>
              <a:xfrm>
                <a:off x="5622034" y="2696697"/>
                <a:ext cx="58894" cy="14198"/>
              </a:xfrm>
              <a:custGeom>
                <a:avLst/>
                <a:gdLst>
                  <a:gd name="connsiteX0" fmla="*/ 59075 w 58894"/>
                  <a:gd name="connsiteY0" fmla="*/ 115 h 14198"/>
                  <a:gd name="connsiteX1" fmla="*/ 181 w 58894"/>
                  <a:gd name="connsiteY1" fmla="*/ 115 h 14198"/>
                </a:gdLst>
                <a:ahLst/>
                <a:cxnLst>
                  <a:cxn ang="0">
                    <a:pos x="connsiteX0" y="connsiteY0"/>
                  </a:cxn>
                  <a:cxn ang="0">
                    <a:pos x="connsiteX1" y="connsiteY1"/>
                  </a:cxn>
                </a:cxnLst>
                <a:rect l="l" t="t" r="r" b="b"/>
                <a:pathLst>
                  <a:path w="58894" h="14198">
                    <a:moveTo>
                      <a:pt x="59075" y="115"/>
                    </a:moveTo>
                    <a:lnTo>
                      <a:pt x="181"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7" name="Graphic 5">
              <a:extLst>
                <a:ext uri="{FF2B5EF4-FFF2-40B4-BE49-F238E27FC236}">
                  <a16:creationId xmlns:a16="http://schemas.microsoft.com/office/drawing/2014/main" id="{013B085E-E581-52BE-9556-7BCBE90E2AF5}"/>
                </a:ext>
              </a:extLst>
            </p:cNvPr>
            <p:cNvGrpSpPr/>
            <p:nvPr/>
          </p:nvGrpSpPr>
          <p:grpSpPr>
            <a:xfrm>
              <a:off x="5655185" y="2672985"/>
              <a:ext cx="58894" cy="47422"/>
              <a:chOff x="5655185" y="2672985"/>
              <a:chExt cx="58894" cy="47422"/>
            </a:xfrm>
          </p:grpSpPr>
          <p:sp>
            <p:nvSpPr>
              <p:cNvPr id="741" name="Freeform: Shape 740">
                <a:extLst>
                  <a:ext uri="{FF2B5EF4-FFF2-40B4-BE49-F238E27FC236}">
                    <a16:creationId xmlns:a16="http://schemas.microsoft.com/office/drawing/2014/main" id="{EE2CFF1F-F4BE-0466-2231-39BE8CDE5DCD}"/>
                  </a:ext>
                </a:extLst>
              </p:cNvPr>
              <p:cNvSpPr/>
              <p:nvPr/>
            </p:nvSpPr>
            <p:spPr>
              <a:xfrm>
                <a:off x="5684632" y="2672985"/>
                <a:ext cx="17633" cy="47422"/>
              </a:xfrm>
              <a:custGeom>
                <a:avLst/>
                <a:gdLst>
                  <a:gd name="connsiteX0" fmla="*/ 183 w 17633"/>
                  <a:gd name="connsiteY0" fmla="*/ 115 h 47422"/>
                  <a:gd name="connsiteX1" fmla="*/ 183 w 17633"/>
                  <a:gd name="connsiteY1" fmla="*/ 47538 h 47422"/>
                </a:gdLst>
                <a:ahLst/>
                <a:cxnLst>
                  <a:cxn ang="0">
                    <a:pos x="connsiteX0" y="connsiteY0"/>
                  </a:cxn>
                  <a:cxn ang="0">
                    <a:pos x="connsiteX1" y="connsiteY1"/>
                  </a:cxn>
                </a:cxnLst>
                <a:rect l="l" t="t" r="r" b="b"/>
                <a:pathLst>
                  <a:path w="17633" h="47422">
                    <a:moveTo>
                      <a:pt x="183" y="115"/>
                    </a:moveTo>
                    <a:lnTo>
                      <a:pt x="183"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42" name="Freeform: Shape 741">
                <a:extLst>
                  <a:ext uri="{FF2B5EF4-FFF2-40B4-BE49-F238E27FC236}">
                    <a16:creationId xmlns:a16="http://schemas.microsoft.com/office/drawing/2014/main" id="{8E135CC6-6836-630A-E580-81EFF24D383B}"/>
                  </a:ext>
                </a:extLst>
              </p:cNvPr>
              <p:cNvSpPr/>
              <p:nvPr/>
            </p:nvSpPr>
            <p:spPr>
              <a:xfrm>
                <a:off x="5655185" y="2696697"/>
                <a:ext cx="58894" cy="14198"/>
              </a:xfrm>
              <a:custGeom>
                <a:avLst/>
                <a:gdLst>
                  <a:gd name="connsiteX0" fmla="*/ 59077 w 58894"/>
                  <a:gd name="connsiteY0" fmla="*/ 115 h 14198"/>
                  <a:gd name="connsiteX1" fmla="*/ 183 w 58894"/>
                  <a:gd name="connsiteY1" fmla="*/ 115 h 14198"/>
                </a:gdLst>
                <a:ahLst/>
                <a:cxnLst>
                  <a:cxn ang="0">
                    <a:pos x="connsiteX0" y="connsiteY0"/>
                  </a:cxn>
                  <a:cxn ang="0">
                    <a:pos x="connsiteX1" y="connsiteY1"/>
                  </a:cxn>
                </a:cxnLst>
                <a:rect l="l" t="t" r="r" b="b"/>
                <a:pathLst>
                  <a:path w="58894" h="14198">
                    <a:moveTo>
                      <a:pt x="59077" y="115"/>
                    </a:moveTo>
                    <a:lnTo>
                      <a:pt x="183"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8" name="Graphic 5">
              <a:extLst>
                <a:ext uri="{FF2B5EF4-FFF2-40B4-BE49-F238E27FC236}">
                  <a16:creationId xmlns:a16="http://schemas.microsoft.com/office/drawing/2014/main" id="{3D74B35D-B82F-53B6-2B0A-4A50F58117C2}"/>
                </a:ext>
              </a:extLst>
            </p:cNvPr>
            <p:cNvGrpSpPr/>
            <p:nvPr/>
          </p:nvGrpSpPr>
          <p:grpSpPr>
            <a:xfrm>
              <a:off x="5701383" y="2672985"/>
              <a:ext cx="58894" cy="47422"/>
              <a:chOff x="5701383" y="2672985"/>
              <a:chExt cx="58894" cy="47422"/>
            </a:xfrm>
          </p:grpSpPr>
          <p:sp>
            <p:nvSpPr>
              <p:cNvPr id="739" name="Freeform: Shape 738">
                <a:extLst>
                  <a:ext uri="{FF2B5EF4-FFF2-40B4-BE49-F238E27FC236}">
                    <a16:creationId xmlns:a16="http://schemas.microsoft.com/office/drawing/2014/main" id="{89222140-87CA-3B2D-3387-4BA522152048}"/>
                  </a:ext>
                </a:extLst>
              </p:cNvPr>
              <p:cNvSpPr/>
              <p:nvPr/>
            </p:nvSpPr>
            <p:spPr>
              <a:xfrm>
                <a:off x="5730830" y="2672985"/>
                <a:ext cx="17633" cy="47422"/>
              </a:xfrm>
              <a:custGeom>
                <a:avLst/>
                <a:gdLst>
                  <a:gd name="connsiteX0" fmla="*/ 186 w 17633"/>
                  <a:gd name="connsiteY0" fmla="*/ 115 h 47422"/>
                  <a:gd name="connsiteX1" fmla="*/ 186 w 17633"/>
                  <a:gd name="connsiteY1" fmla="*/ 47538 h 47422"/>
                </a:gdLst>
                <a:ahLst/>
                <a:cxnLst>
                  <a:cxn ang="0">
                    <a:pos x="connsiteX0" y="connsiteY0"/>
                  </a:cxn>
                  <a:cxn ang="0">
                    <a:pos x="connsiteX1" y="connsiteY1"/>
                  </a:cxn>
                </a:cxnLst>
                <a:rect l="l" t="t" r="r" b="b"/>
                <a:pathLst>
                  <a:path w="17633" h="47422">
                    <a:moveTo>
                      <a:pt x="186" y="115"/>
                    </a:moveTo>
                    <a:lnTo>
                      <a:pt x="186" y="475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40" name="Freeform: Shape 739">
                <a:extLst>
                  <a:ext uri="{FF2B5EF4-FFF2-40B4-BE49-F238E27FC236}">
                    <a16:creationId xmlns:a16="http://schemas.microsoft.com/office/drawing/2014/main" id="{DB743AB9-AB8A-5CC7-4912-7DC4317F49FB}"/>
                  </a:ext>
                </a:extLst>
              </p:cNvPr>
              <p:cNvSpPr/>
              <p:nvPr/>
            </p:nvSpPr>
            <p:spPr>
              <a:xfrm>
                <a:off x="5701383" y="2696697"/>
                <a:ext cx="58894" cy="14198"/>
              </a:xfrm>
              <a:custGeom>
                <a:avLst/>
                <a:gdLst>
                  <a:gd name="connsiteX0" fmla="*/ 59080 w 58894"/>
                  <a:gd name="connsiteY0" fmla="*/ 115 h 14198"/>
                  <a:gd name="connsiteX1" fmla="*/ 186 w 58894"/>
                  <a:gd name="connsiteY1" fmla="*/ 115 h 14198"/>
                </a:gdLst>
                <a:ahLst/>
                <a:cxnLst>
                  <a:cxn ang="0">
                    <a:pos x="connsiteX0" y="connsiteY0"/>
                  </a:cxn>
                  <a:cxn ang="0">
                    <a:pos x="connsiteX1" y="connsiteY1"/>
                  </a:cxn>
                </a:cxnLst>
                <a:rect l="l" t="t" r="r" b="b"/>
                <a:pathLst>
                  <a:path w="58894" h="14198">
                    <a:moveTo>
                      <a:pt x="59080" y="115"/>
                    </a:moveTo>
                    <a:lnTo>
                      <a:pt x="186" y="1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49" name="Graphic 5">
              <a:extLst>
                <a:ext uri="{FF2B5EF4-FFF2-40B4-BE49-F238E27FC236}">
                  <a16:creationId xmlns:a16="http://schemas.microsoft.com/office/drawing/2014/main" id="{681FF9E2-45E7-FCDF-9F64-5F6E874A2B4D}"/>
                </a:ext>
              </a:extLst>
            </p:cNvPr>
            <p:cNvGrpSpPr/>
            <p:nvPr/>
          </p:nvGrpSpPr>
          <p:grpSpPr>
            <a:xfrm>
              <a:off x="5528580" y="2622013"/>
              <a:ext cx="58894" cy="47422"/>
              <a:chOff x="5528580" y="2622013"/>
              <a:chExt cx="58894" cy="47422"/>
            </a:xfrm>
          </p:grpSpPr>
          <p:sp>
            <p:nvSpPr>
              <p:cNvPr id="737" name="Freeform: Shape 736">
                <a:extLst>
                  <a:ext uri="{FF2B5EF4-FFF2-40B4-BE49-F238E27FC236}">
                    <a16:creationId xmlns:a16="http://schemas.microsoft.com/office/drawing/2014/main" id="{F843D744-E8EF-D06C-BD50-5C0CB483918C}"/>
                  </a:ext>
                </a:extLst>
              </p:cNvPr>
              <p:cNvSpPr/>
              <p:nvPr/>
            </p:nvSpPr>
            <p:spPr>
              <a:xfrm>
                <a:off x="5558027" y="2622013"/>
                <a:ext cx="17633" cy="47422"/>
              </a:xfrm>
              <a:custGeom>
                <a:avLst/>
                <a:gdLst>
                  <a:gd name="connsiteX0" fmla="*/ 176 w 17633"/>
                  <a:gd name="connsiteY0" fmla="*/ 112 h 47422"/>
                  <a:gd name="connsiteX1" fmla="*/ 176 w 17633"/>
                  <a:gd name="connsiteY1" fmla="*/ 47534 h 47422"/>
                </a:gdLst>
                <a:ahLst/>
                <a:cxnLst>
                  <a:cxn ang="0">
                    <a:pos x="connsiteX0" y="connsiteY0"/>
                  </a:cxn>
                  <a:cxn ang="0">
                    <a:pos x="connsiteX1" y="connsiteY1"/>
                  </a:cxn>
                </a:cxnLst>
                <a:rect l="l" t="t" r="r" b="b"/>
                <a:pathLst>
                  <a:path w="17633" h="47422">
                    <a:moveTo>
                      <a:pt x="176" y="112"/>
                    </a:moveTo>
                    <a:lnTo>
                      <a:pt x="176" y="4753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38" name="Freeform: Shape 737">
                <a:extLst>
                  <a:ext uri="{FF2B5EF4-FFF2-40B4-BE49-F238E27FC236}">
                    <a16:creationId xmlns:a16="http://schemas.microsoft.com/office/drawing/2014/main" id="{597F6A0A-2045-8783-B86B-54972445DFFB}"/>
                  </a:ext>
                </a:extLst>
              </p:cNvPr>
              <p:cNvSpPr/>
              <p:nvPr/>
            </p:nvSpPr>
            <p:spPr>
              <a:xfrm>
                <a:off x="5528580" y="2645724"/>
                <a:ext cx="58894" cy="14198"/>
              </a:xfrm>
              <a:custGeom>
                <a:avLst/>
                <a:gdLst>
                  <a:gd name="connsiteX0" fmla="*/ 59070 w 58894"/>
                  <a:gd name="connsiteY0" fmla="*/ 112 h 14198"/>
                  <a:gd name="connsiteX1" fmla="*/ 176 w 58894"/>
                  <a:gd name="connsiteY1" fmla="*/ 112 h 14198"/>
                </a:gdLst>
                <a:ahLst/>
                <a:cxnLst>
                  <a:cxn ang="0">
                    <a:pos x="connsiteX0" y="connsiteY0"/>
                  </a:cxn>
                  <a:cxn ang="0">
                    <a:pos x="connsiteX1" y="connsiteY1"/>
                  </a:cxn>
                </a:cxnLst>
                <a:rect l="l" t="t" r="r" b="b"/>
                <a:pathLst>
                  <a:path w="58894" h="14198">
                    <a:moveTo>
                      <a:pt x="59070" y="112"/>
                    </a:moveTo>
                    <a:lnTo>
                      <a:pt x="176" y="11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0" name="Graphic 5">
              <a:extLst>
                <a:ext uri="{FF2B5EF4-FFF2-40B4-BE49-F238E27FC236}">
                  <a16:creationId xmlns:a16="http://schemas.microsoft.com/office/drawing/2014/main" id="{5A742251-567A-6B4B-B0A9-3DB32530159B}"/>
                </a:ext>
              </a:extLst>
            </p:cNvPr>
            <p:cNvGrpSpPr/>
            <p:nvPr/>
          </p:nvGrpSpPr>
          <p:grpSpPr>
            <a:xfrm>
              <a:off x="5496135" y="2602987"/>
              <a:ext cx="58894" cy="47422"/>
              <a:chOff x="5496135" y="2602987"/>
              <a:chExt cx="58894" cy="47422"/>
            </a:xfrm>
          </p:grpSpPr>
          <p:sp>
            <p:nvSpPr>
              <p:cNvPr id="735" name="Freeform: Shape 734">
                <a:extLst>
                  <a:ext uri="{FF2B5EF4-FFF2-40B4-BE49-F238E27FC236}">
                    <a16:creationId xmlns:a16="http://schemas.microsoft.com/office/drawing/2014/main" id="{44E8159D-6B26-E0C6-44BA-C542ACA96EB0}"/>
                  </a:ext>
                </a:extLst>
              </p:cNvPr>
              <p:cNvSpPr/>
              <p:nvPr/>
            </p:nvSpPr>
            <p:spPr>
              <a:xfrm>
                <a:off x="5525582" y="2602987"/>
                <a:ext cx="17633" cy="47422"/>
              </a:xfrm>
              <a:custGeom>
                <a:avLst/>
                <a:gdLst>
                  <a:gd name="connsiteX0" fmla="*/ 174 w 17633"/>
                  <a:gd name="connsiteY0" fmla="*/ 110 h 47422"/>
                  <a:gd name="connsiteX1" fmla="*/ 174 w 17633"/>
                  <a:gd name="connsiteY1" fmla="*/ 47533 h 47422"/>
                </a:gdLst>
                <a:ahLst/>
                <a:cxnLst>
                  <a:cxn ang="0">
                    <a:pos x="connsiteX0" y="connsiteY0"/>
                  </a:cxn>
                  <a:cxn ang="0">
                    <a:pos x="connsiteX1" y="connsiteY1"/>
                  </a:cxn>
                </a:cxnLst>
                <a:rect l="l" t="t" r="r" b="b"/>
                <a:pathLst>
                  <a:path w="17633" h="47422">
                    <a:moveTo>
                      <a:pt x="174" y="110"/>
                    </a:moveTo>
                    <a:lnTo>
                      <a:pt x="174" y="4753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36" name="Freeform: Shape 735">
                <a:extLst>
                  <a:ext uri="{FF2B5EF4-FFF2-40B4-BE49-F238E27FC236}">
                    <a16:creationId xmlns:a16="http://schemas.microsoft.com/office/drawing/2014/main" id="{C975BFE8-ABB7-2897-7CCD-F67A014C165B}"/>
                  </a:ext>
                </a:extLst>
              </p:cNvPr>
              <p:cNvSpPr/>
              <p:nvPr/>
            </p:nvSpPr>
            <p:spPr>
              <a:xfrm>
                <a:off x="5496135" y="2626699"/>
                <a:ext cx="58894" cy="14198"/>
              </a:xfrm>
              <a:custGeom>
                <a:avLst/>
                <a:gdLst>
                  <a:gd name="connsiteX0" fmla="*/ 59068 w 58894"/>
                  <a:gd name="connsiteY0" fmla="*/ 110 h 14198"/>
                  <a:gd name="connsiteX1" fmla="*/ 174 w 58894"/>
                  <a:gd name="connsiteY1" fmla="*/ 110 h 14198"/>
                </a:gdLst>
                <a:ahLst/>
                <a:cxnLst>
                  <a:cxn ang="0">
                    <a:pos x="connsiteX0" y="connsiteY0"/>
                  </a:cxn>
                  <a:cxn ang="0">
                    <a:pos x="connsiteX1" y="connsiteY1"/>
                  </a:cxn>
                </a:cxnLst>
                <a:rect l="l" t="t" r="r" b="b"/>
                <a:pathLst>
                  <a:path w="58894" h="14198">
                    <a:moveTo>
                      <a:pt x="59068" y="110"/>
                    </a:moveTo>
                    <a:lnTo>
                      <a:pt x="174" y="11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1" name="Graphic 5">
              <a:extLst>
                <a:ext uri="{FF2B5EF4-FFF2-40B4-BE49-F238E27FC236}">
                  <a16:creationId xmlns:a16="http://schemas.microsoft.com/office/drawing/2014/main" id="{0BB1DD98-04C2-8832-A6A0-2C0028CA9B08}"/>
                </a:ext>
              </a:extLst>
            </p:cNvPr>
            <p:cNvGrpSpPr/>
            <p:nvPr/>
          </p:nvGrpSpPr>
          <p:grpSpPr>
            <a:xfrm>
              <a:off x="5359479" y="2548465"/>
              <a:ext cx="58894" cy="47422"/>
              <a:chOff x="5359479" y="2548465"/>
              <a:chExt cx="58894" cy="47422"/>
            </a:xfrm>
          </p:grpSpPr>
          <p:sp>
            <p:nvSpPr>
              <p:cNvPr id="733" name="Freeform: Shape 732">
                <a:extLst>
                  <a:ext uri="{FF2B5EF4-FFF2-40B4-BE49-F238E27FC236}">
                    <a16:creationId xmlns:a16="http://schemas.microsoft.com/office/drawing/2014/main" id="{AC0C12F9-855F-D324-F559-FF5E5ECB5371}"/>
                  </a:ext>
                </a:extLst>
              </p:cNvPr>
              <p:cNvSpPr/>
              <p:nvPr/>
            </p:nvSpPr>
            <p:spPr>
              <a:xfrm>
                <a:off x="5388926" y="2548465"/>
                <a:ext cx="17633" cy="47422"/>
              </a:xfrm>
              <a:custGeom>
                <a:avLst/>
                <a:gdLst>
                  <a:gd name="connsiteX0" fmla="*/ 166 w 17633"/>
                  <a:gd name="connsiteY0" fmla="*/ 107 h 47422"/>
                  <a:gd name="connsiteX1" fmla="*/ 166 w 17633"/>
                  <a:gd name="connsiteY1" fmla="*/ 47529 h 47422"/>
                </a:gdLst>
                <a:ahLst/>
                <a:cxnLst>
                  <a:cxn ang="0">
                    <a:pos x="connsiteX0" y="connsiteY0"/>
                  </a:cxn>
                  <a:cxn ang="0">
                    <a:pos x="connsiteX1" y="connsiteY1"/>
                  </a:cxn>
                </a:cxnLst>
                <a:rect l="l" t="t" r="r" b="b"/>
                <a:pathLst>
                  <a:path w="17633" h="47422">
                    <a:moveTo>
                      <a:pt x="166" y="107"/>
                    </a:moveTo>
                    <a:lnTo>
                      <a:pt x="166" y="4752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34" name="Freeform: Shape 733">
                <a:extLst>
                  <a:ext uri="{FF2B5EF4-FFF2-40B4-BE49-F238E27FC236}">
                    <a16:creationId xmlns:a16="http://schemas.microsoft.com/office/drawing/2014/main" id="{3CA8EFD7-18AD-B3AC-AEC8-3585603F25D6}"/>
                  </a:ext>
                </a:extLst>
              </p:cNvPr>
              <p:cNvSpPr/>
              <p:nvPr/>
            </p:nvSpPr>
            <p:spPr>
              <a:xfrm>
                <a:off x="5359479" y="2572177"/>
                <a:ext cx="58894" cy="14198"/>
              </a:xfrm>
              <a:custGeom>
                <a:avLst/>
                <a:gdLst>
                  <a:gd name="connsiteX0" fmla="*/ 59060 w 58894"/>
                  <a:gd name="connsiteY0" fmla="*/ 107 h 14198"/>
                  <a:gd name="connsiteX1" fmla="*/ 166 w 58894"/>
                  <a:gd name="connsiteY1" fmla="*/ 107 h 14198"/>
                </a:gdLst>
                <a:ahLst/>
                <a:cxnLst>
                  <a:cxn ang="0">
                    <a:pos x="connsiteX0" y="connsiteY0"/>
                  </a:cxn>
                  <a:cxn ang="0">
                    <a:pos x="connsiteX1" y="connsiteY1"/>
                  </a:cxn>
                </a:cxnLst>
                <a:rect l="l" t="t" r="r" b="b"/>
                <a:pathLst>
                  <a:path w="58894" h="14198">
                    <a:moveTo>
                      <a:pt x="59060" y="107"/>
                    </a:moveTo>
                    <a:lnTo>
                      <a:pt x="166" y="10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2" name="Graphic 5">
              <a:extLst>
                <a:ext uri="{FF2B5EF4-FFF2-40B4-BE49-F238E27FC236}">
                  <a16:creationId xmlns:a16="http://schemas.microsoft.com/office/drawing/2014/main" id="{5803A6D4-FBBF-08C3-C401-A00F6DA3A3E5}"/>
                </a:ext>
              </a:extLst>
            </p:cNvPr>
            <p:cNvGrpSpPr/>
            <p:nvPr/>
          </p:nvGrpSpPr>
          <p:grpSpPr>
            <a:xfrm>
              <a:off x="5235166" y="2548465"/>
              <a:ext cx="58894" cy="47422"/>
              <a:chOff x="5235166" y="2548465"/>
              <a:chExt cx="58894" cy="47422"/>
            </a:xfrm>
          </p:grpSpPr>
          <p:sp>
            <p:nvSpPr>
              <p:cNvPr id="731" name="Freeform: Shape 730">
                <a:extLst>
                  <a:ext uri="{FF2B5EF4-FFF2-40B4-BE49-F238E27FC236}">
                    <a16:creationId xmlns:a16="http://schemas.microsoft.com/office/drawing/2014/main" id="{0FC06BAF-3B6F-DE91-4F56-90D62973A1CF}"/>
                  </a:ext>
                </a:extLst>
              </p:cNvPr>
              <p:cNvSpPr/>
              <p:nvPr/>
            </p:nvSpPr>
            <p:spPr>
              <a:xfrm>
                <a:off x="5264614" y="2548465"/>
                <a:ext cx="17633" cy="47422"/>
              </a:xfrm>
              <a:custGeom>
                <a:avLst/>
                <a:gdLst>
                  <a:gd name="connsiteX0" fmla="*/ 159 w 17633"/>
                  <a:gd name="connsiteY0" fmla="*/ 107 h 47422"/>
                  <a:gd name="connsiteX1" fmla="*/ 159 w 17633"/>
                  <a:gd name="connsiteY1" fmla="*/ 47529 h 47422"/>
                </a:gdLst>
                <a:ahLst/>
                <a:cxnLst>
                  <a:cxn ang="0">
                    <a:pos x="connsiteX0" y="connsiteY0"/>
                  </a:cxn>
                  <a:cxn ang="0">
                    <a:pos x="connsiteX1" y="connsiteY1"/>
                  </a:cxn>
                </a:cxnLst>
                <a:rect l="l" t="t" r="r" b="b"/>
                <a:pathLst>
                  <a:path w="17633" h="47422">
                    <a:moveTo>
                      <a:pt x="159" y="107"/>
                    </a:moveTo>
                    <a:lnTo>
                      <a:pt x="159" y="4752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32" name="Freeform: Shape 731">
                <a:extLst>
                  <a:ext uri="{FF2B5EF4-FFF2-40B4-BE49-F238E27FC236}">
                    <a16:creationId xmlns:a16="http://schemas.microsoft.com/office/drawing/2014/main" id="{1E8D161E-BE6D-6D49-9A15-AF3896A48B31}"/>
                  </a:ext>
                </a:extLst>
              </p:cNvPr>
              <p:cNvSpPr/>
              <p:nvPr/>
            </p:nvSpPr>
            <p:spPr>
              <a:xfrm>
                <a:off x="5235166" y="2572177"/>
                <a:ext cx="58894" cy="14198"/>
              </a:xfrm>
              <a:custGeom>
                <a:avLst/>
                <a:gdLst>
                  <a:gd name="connsiteX0" fmla="*/ 59053 w 58894"/>
                  <a:gd name="connsiteY0" fmla="*/ 107 h 14198"/>
                  <a:gd name="connsiteX1" fmla="*/ 159 w 58894"/>
                  <a:gd name="connsiteY1" fmla="*/ 107 h 14198"/>
                </a:gdLst>
                <a:ahLst/>
                <a:cxnLst>
                  <a:cxn ang="0">
                    <a:pos x="connsiteX0" y="connsiteY0"/>
                  </a:cxn>
                  <a:cxn ang="0">
                    <a:pos x="connsiteX1" y="connsiteY1"/>
                  </a:cxn>
                </a:cxnLst>
                <a:rect l="l" t="t" r="r" b="b"/>
                <a:pathLst>
                  <a:path w="58894" h="14198">
                    <a:moveTo>
                      <a:pt x="59053" y="107"/>
                    </a:moveTo>
                    <a:lnTo>
                      <a:pt x="159" y="10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3" name="Graphic 5">
              <a:extLst>
                <a:ext uri="{FF2B5EF4-FFF2-40B4-BE49-F238E27FC236}">
                  <a16:creationId xmlns:a16="http://schemas.microsoft.com/office/drawing/2014/main" id="{972EE95E-DC3E-C113-C288-6E5286F7A890}"/>
                </a:ext>
              </a:extLst>
            </p:cNvPr>
            <p:cNvGrpSpPr/>
            <p:nvPr/>
          </p:nvGrpSpPr>
          <p:grpSpPr>
            <a:xfrm>
              <a:off x="5191437" y="2548465"/>
              <a:ext cx="58894" cy="47422"/>
              <a:chOff x="5191437" y="2548465"/>
              <a:chExt cx="58894" cy="47422"/>
            </a:xfrm>
          </p:grpSpPr>
          <p:sp>
            <p:nvSpPr>
              <p:cNvPr id="729" name="Freeform: Shape 728">
                <a:extLst>
                  <a:ext uri="{FF2B5EF4-FFF2-40B4-BE49-F238E27FC236}">
                    <a16:creationId xmlns:a16="http://schemas.microsoft.com/office/drawing/2014/main" id="{D43E6D04-605E-5975-7F66-6051A96E3D0A}"/>
                  </a:ext>
                </a:extLst>
              </p:cNvPr>
              <p:cNvSpPr/>
              <p:nvPr/>
            </p:nvSpPr>
            <p:spPr>
              <a:xfrm>
                <a:off x="5220884" y="2548465"/>
                <a:ext cx="17633" cy="47422"/>
              </a:xfrm>
              <a:custGeom>
                <a:avLst/>
                <a:gdLst>
                  <a:gd name="connsiteX0" fmla="*/ 157 w 17633"/>
                  <a:gd name="connsiteY0" fmla="*/ 107 h 47422"/>
                  <a:gd name="connsiteX1" fmla="*/ 157 w 17633"/>
                  <a:gd name="connsiteY1" fmla="*/ 47529 h 47422"/>
                </a:gdLst>
                <a:ahLst/>
                <a:cxnLst>
                  <a:cxn ang="0">
                    <a:pos x="connsiteX0" y="connsiteY0"/>
                  </a:cxn>
                  <a:cxn ang="0">
                    <a:pos x="connsiteX1" y="connsiteY1"/>
                  </a:cxn>
                </a:cxnLst>
                <a:rect l="l" t="t" r="r" b="b"/>
                <a:pathLst>
                  <a:path w="17633" h="47422">
                    <a:moveTo>
                      <a:pt x="157" y="107"/>
                    </a:moveTo>
                    <a:lnTo>
                      <a:pt x="157" y="4752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30" name="Freeform: Shape 729">
                <a:extLst>
                  <a:ext uri="{FF2B5EF4-FFF2-40B4-BE49-F238E27FC236}">
                    <a16:creationId xmlns:a16="http://schemas.microsoft.com/office/drawing/2014/main" id="{8E8858D8-E5E2-6B4C-AFA7-AA0AEBC8B76B}"/>
                  </a:ext>
                </a:extLst>
              </p:cNvPr>
              <p:cNvSpPr/>
              <p:nvPr/>
            </p:nvSpPr>
            <p:spPr>
              <a:xfrm>
                <a:off x="5191437" y="2572177"/>
                <a:ext cx="58894" cy="14198"/>
              </a:xfrm>
              <a:custGeom>
                <a:avLst/>
                <a:gdLst>
                  <a:gd name="connsiteX0" fmla="*/ 59051 w 58894"/>
                  <a:gd name="connsiteY0" fmla="*/ 107 h 14198"/>
                  <a:gd name="connsiteX1" fmla="*/ 157 w 58894"/>
                  <a:gd name="connsiteY1" fmla="*/ 107 h 14198"/>
                </a:gdLst>
                <a:ahLst/>
                <a:cxnLst>
                  <a:cxn ang="0">
                    <a:pos x="connsiteX0" y="connsiteY0"/>
                  </a:cxn>
                  <a:cxn ang="0">
                    <a:pos x="connsiteX1" y="connsiteY1"/>
                  </a:cxn>
                </a:cxnLst>
                <a:rect l="l" t="t" r="r" b="b"/>
                <a:pathLst>
                  <a:path w="58894" h="14198">
                    <a:moveTo>
                      <a:pt x="59051" y="107"/>
                    </a:moveTo>
                    <a:lnTo>
                      <a:pt x="157" y="10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4" name="Graphic 5">
              <a:extLst>
                <a:ext uri="{FF2B5EF4-FFF2-40B4-BE49-F238E27FC236}">
                  <a16:creationId xmlns:a16="http://schemas.microsoft.com/office/drawing/2014/main" id="{CE74CA6C-6BE2-B5A1-6156-A21B27B9CC34}"/>
                </a:ext>
              </a:extLst>
            </p:cNvPr>
            <p:cNvGrpSpPr/>
            <p:nvPr/>
          </p:nvGrpSpPr>
          <p:grpSpPr>
            <a:xfrm>
              <a:off x="5174862" y="2524754"/>
              <a:ext cx="58894" cy="47422"/>
              <a:chOff x="5174862" y="2524754"/>
              <a:chExt cx="58894" cy="47422"/>
            </a:xfrm>
          </p:grpSpPr>
          <p:sp>
            <p:nvSpPr>
              <p:cNvPr id="727" name="Freeform: Shape 726">
                <a:extLst>
                  <a:ext uri="{FF2B5EF4-FFF2-40B4-BE49-F238E27FC236}">
                    <a16:creationId xmlns:a16="http://schemas.microsoft.com/office/drawing/2014/main" id="{8BF1A5A6-D504-D87D-A2C6-4F02A9C36BF2}"/>
                  </a:ext>
                </a:extLst>
              </p:cNvPr>
              <p:cNvSpPr/>
              <p:nvPr/>
            </p:nvSpPr>
            <p:spPr>
              <a:xfrm>
                <a:off x="5204309" y="2524754"/>
                <a:ext cx="17633" cy="47422"/>
              </a:xfrm>
              <a:custGeom>
                <a:avLst/>
                <a:gdLst>
                  <a:gd name="connsiteX0" fmla="*/ 156 w 17633"/>
                  <a:gd name="connsiteY0" fmla="*/ 105 h 47422"/>
                  <a:gd name="connsiteX1" fmla="*/ 156 w 17633"/>
                  <a:gd name="connsiteY1" fmla="*/ 47528 h 47422"/>
                </a:gdLst>
                <a:ahLst/>
                <a:cxnLst>
                  <a:cxn ang="0">
                    <a:pos x="connsiteX0" y="connsiteY0"/>
                  </a:cxn>
                  <a:cxn ang="0">
                    <a:pos x="connsiteX1" y="connsiteY1"/>
                  </a:cxn>
                </a:cxnLst>
                <a:rect l="l" t="t" r="r" b="b"/>
                <a:pathLst>
                  <a:path w="17633" h="47422">
                    <a:moveTo>
                      <a:pt x="156" y="105"/>
                    </a:moveTo>
                    <a:lnTo>
                      <a:pt x="156" y="4752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28" name="Freeform: Shape 727">
                <a:extLst>
                  <a:ext uri="{FF2B5EF4-FFF2-40B4-BE49-F238E27FC236}">
                    <a16:creationId xmlns:a16="http://schemas.microsoft.com/office/drawing/2014/main" id="{460E025D-136F-F22E-2868-76402485AE00}"/>
                  </a:ext>
                </a:extLst>
              </p:cNvPr>
              <p:cNvSpPr/>
              <p:nvPr/>
            </p:nvSpPr>
            <p:spPr>
              <a:xfrm>
                <a:off x="5174862" y="2548465"/>
                <a:ext cx="58894" cy="14198"/>
              </a:xfrm>
              <a:custGeom>
                <a:avLst/>
                <a:gdLst>
                  <a:gd name="connsiteX0" fmla="*/ 59050 w 58894"/>
                  <a:gd name="connsiteY0" fmla="*/ 105 h 14198"/>
                  <a:gd name="connsiteX1" fmla="*/ 156 w 58894"/>
                  <a:gd name="connsiteY1" fmla="*/ 105 h 14198"/>
                </a:gdLst>
                <a:ahLst/>
                <a:cxnLst>
                  <a:cxn ang="0">
                    <a:pos x="connsiteX0" y="connsiteY0"/>
                  </a:cxn>
                  <a:cxn ang="0">
                    <a:pos x="connsiteX1" y="connsiteY1"/>
                  </a:cxn>
                </a:cxnLst>
                <a:rect l="l" t="t" r="r" b="b"/>
                <a:pathLst>
                  <a:path w="58894" h="14198">
                    <a:moveTo>
                      <a:pt x="59050" y="105"/>
                    </a:moveTo>
                    <a:lnTo>
                      <a:pt x="156" y="10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5" name="Graphic 5">
              <a:extLst>
                <a:ext uri="{FF2B5EF4-FFF2-40B4-BE49-F238E27FC236}">
                  <a16:creationId xmlns:a16="http://schemas.microsoft.com/office/drawing/2014/main" id="{AAD081E7-ACC5-0E35-F383-7156E4F19F9D}"/>
                </a:ext>
              </a:extLst>
            </p:cNvPr>
            <p:cNvGrpSpPr/>
            <p:nvPr/>
          </p:nvGrpSpPr>
          <p:grpSpPr>
            <a:xfrm>
              <a:off x="5174862" y="2517087"/>
              <a:ext cx="58894" cy="47422"/>
              <a:chOff x="5174862" y="2517087"/>
              <a:chExt cx="58894" cy="47422"/>
            </a:xfrm>
          </p:grpSpPr>
          <p:sp>
            <p:nvSpPr>
              <p:cNvPr id="725" name="Freeform: Shape 724">
                <a:extLst>
                  <a:ext uri="{FF2B5EF4-FFF2-40B4-BE49-F238E27FC236}">
                    <a16:creationId xmlns:a16="http://schemas.microsoft.com/office/drawing/2014/main" id="{6C80E922-B9D3-B096-4DFA-89A216E15582}"/>
                  </a:ext>
                </a:extLst>
              </p:cNvPr>
              <p:cNvSpPr/>
              <p:nvPr/>
            </p:nvSpPr>
            <p:spPr>
              <a:xfrm>
                <a:off x="5204309" y="2517087"/>
                <a:ext cx="17633" cy="47422"/>
              </a:xfrm>
              <a:custGeom>
                <a:avLst/>
                <a:gdLst>
                  <a:gd name="connsiteX0" fmla="*/ 156 w 17633"/>
                  <a:gd name="connsiteY0" fmla="*/ 104 h 47422"/>
                  <a:gd name="connsiteX1" fmla="*/ 156 w 17633"/>
                  <a:gd name="connsiteY1" fmla="*/ 47527 h 47422"/>
                </a:gdLst>
                <a:ahLst/>
                <a:cxnLst>
                  <a:cxn ang="0">
                    <a:pos x="connsiteX0" y="connsiteY0"/>
                  </a:cxn>
                  <a:cxn ang="0">
                    <a:pos x="connsiteX1" y="connsiteY1"/>
                  </a:cxn>
                </a:cxnLst>
                <a:rect l="l" t="t" r="r" b="b"/>
                <a:pathLst>
                  <a:path w="17633" h="47422">
                    <a:moveTo>
                      <a:pt x="156" y="104"/>
                    </a:moveTo>
                    <a:lnTo>
                      <a:pt x="156" y="475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26" name="Freeform: Shape 725">
                <a:extLst>
                  <a:ext uri="{FF2B5EF4-FFF2-40B4-BE49-F238E27FC236}">
                    <a16:creationId xmlns:a16="http://schemas.microsoft.com/office/drawing/2014/main" id="{882763CA-704F-B92C-0938-9C4AF8656046}"/>
                  </a:ext>
                </a:extLst>
              </p:cNvPr>
              <p:cNvSpPr/>
              <p:nvPr/>
            </p:nvSpPr>
            <p:spPr>
              <a:xfrm>
                <a:off x="5174862" y="2540798"/>
                <a:ext cx="58894" cy="14198"/>
              </a:xfrm>
              <a:custGeom>
                <a:avLst/>
                <a:gdLst>
                  <a:gd name="connsiteX0" fmla="*/ 59050 w 58894"/>
                  <a:gd name="connsiteY0" fmla="*/ 104 h 14198"/>
                  <a:gd name="connsiteX1" fmla="*/ 156 w 58894"/>
                  <a:gd name="connsiteY1" fmla="*/ 104 h 14198"/>
                </a:gdLst>
                <a:ahLst/>
                <a:cxnLst>
                  <a:cxn ang="0">
                    <a:pos x="connsiteX0" y="connsiteY0"/>
                  </a:cxn>
                  <a:cxn ang="0">
                    <a:pos x="connsiteX1" y="connsiteY1"/>
                  </a:cxn>
                </a:cxnLst>
                <a:rect l="l" t="t" r="r" b="b"/>
                <a:pathLst>
                  <a:path w="58894" h="14198">
                    <a:moveTo>
                      <a:pt x="59050" y="104"/>
                    </a:moveTo>
                    <a:lnTo>
                      <a:pt x="156" y="10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6" name="Graphic 5">
              <a:extLst>
                <a:ext uri="{FF2B5EF4-FFF2-40B4-BE49-F238E27FC236}">
                  <a16:creationId xmlns:a16="http://schemas.microsoft.com/office/drawing/2014/main" id="{970BC6D6-D456-1793-C96E-5220E4163D34}"/>
                </a:ext>
              </a:extLst>
            </p:cNvPr>
            <p:cNvGrpSpPr/>
            <p:nvPr/>
          </p:nvGrpSpPr>
          <p:grpSpPr>
            <a:xfrm>
              <a:off x="5145415" y="2517087"/>
              <a:ext cx="58894" cy="47422"/>
              <a:chOff x="5145415" y="2517087"/>
              <a:chExt cx="58894" cy="47422"/>
            </a:xfrm>
          </p:grpSpPr>
          <p:sp>
            <p:nvSpPr>
              <p:cNvPr id="723" name="Freeform: Shape 722">
                <a:extLst>
                  <a:ext uri="{FF2B5EF4-FFF2-40B4-BE49-F238E27FC236}">
                    <a16:creationId xmlns:a16="http://schemas.microsoft.com/office/drawing/2014/main" id="{97DDF798-0264-49B8-6A2C-FFD2180F85BE}"/>
                  </a:ext>
                </a:extLst>
              </p:cNvPr>
              <p:cNvSpPr/>
              <p:nvPr/>
            </p:nvSpPr>
            <p:spPr>
              <a:xfrm>
                <a:off x="5174862" y="2517087"/>
                <a:ext cx="17633" cy="47422"/>
              </a:xfrm>
              <a:custGeom>
                <a:avLst/>
                <a:gdLst>
                  <a:gd name="connsiteX0" fmla="*/ 154 w 17633"/>
                  <a:gd name="connsiteY0" fmla="*/ 104 h 47422"/>
                  <a:gd name="connsiteX1" fmla="*/ 154 w 17633"/>
                  <a:gd name="connsiteY1" fmla="*/ 47527 h 47422"/>
                </a:gdLst>
                <a:ahLst/>
                <a:cxnLst>
                  <a:cxn ang="0">
                    <a:pos x="connsiteX0" y="connsiteY0"/>
                  </a:cxn>
                  <a:cxn ang="0">
                    <a:pos x="connsiteX1" y="connsiteY1"/>
                  </a:cxn>
                </a:cxnLst>
                <a:rect l="l" t="t" r="r" b="b"/>
                <a:pathLst>
                  <a:path w="17633" h="47422">
                    <a:moveTo>
                      <a:pt x="154" y="104"/>
                    </a:moveTo>
                    <a:lnTo>
                      <a:pt x="154" y="475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24" name="Freeform: Shape 723">
                <a:extLst>
                  <a:ext uri="{FF2B5EF4-FFF2-40B4-BE49-F238E27FC236}">
                    <a16:creationId xmlns:a16="http://schemas.microsoft.com/office/drawing/2014/main" id="{AE9B598A-2ABA-C3DD-4BF3-BB63EA816C72}"/>
                  </a:ext>
                </a:extLst>
              </p:cNvPr>
              <p:cNvSpPr/>
              <p:nvPr/>
            </p:nvSpPr>
            <p:spPr>
              <a:xfrm>
                <a:off x="5145415" y="2540798"/>
                <a:ext cx="58894" cy="14198"/>
              </a:xfrm>
              <a:custGeom>
                <a:avLst/>
                <a:gdLst>
                  <a:gd name="connsiteX0" fmla="*/ 59048 w 58894"/>
                  <a:gd name="connsiteY0" fmla="*/ 104 h 14198"/>
                  <a:gd name="connsiteX1" fmla="*/ 154 w 58894"/>
                  <a:gd name="connsiteY1" fmla="*/ 104 h 14198"/>
                </a:gdLst>
                <a:ahLst/>
                <a:cxnLst>
                  <a:cxn ang="0">
                    <a:pos x="connsiteX0" y="connsiteY0"/>
                  </a:cxn>
                  <a:cxn ang="0">
                    <a:pos x="connsiteX1" y="connsiteY1"/>
                  </a:cxn>
                </a:cxnLst>
                <a:rect l="l" t="t" r="r" b="b"/>
                <a:pathLst>
                  <a:path w="58894" h="14198">
                    <a:moveTo>
                      <a:pt x="59048" y="104"/>
                    </a:moveTo>
                    <a:lnTo>
                      <a:pt x="154" y="10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7" name="Graphic 5">
              <a:extLst>
                <a:ext uri="{FF2B5EF4-FFF2-40B4-BE49-F238E27FC236}">
                  <a16:creationId xmlns:a16="http://schemas.microsoft.com/office/drawing/2014/main" id="{7F005650-B42C-804C-BA1F-8A6EA3315A73}"/>
                </a:ext>
              </a:extLst>
            </p:cNvPr>
            <p:cNvGrpSpPr/>
            <p:nvPr/>
          </p:nvGrpSpPr>
          <p:grpSpPr>
            <a:xfrm>
              <a:off x="5129545" y="2501042"/>
              <a:ext cx="58894" cy="47422"/>
              <a:chOff x="5129545" y="2501042"/>
              <a:chExt cx="58894" cy="47422"/>
            </a:xfrm>
          </p:grpSpPr>
          <p:sp>
            <p:nvSpPr>
              <p:cNvPr id="721" name="Freeform: Shape 720">
                <a:extLst>
                  <a:ext uri="{FF2B5EF4-FFF2-40B4-BE49-F238E27FC236}">
                    <a16:creationId xmlns:a16="http://schemas.microsoft.com/office/drawing/2014/main" id="{3F0ADBFB-137D-532A-3A9D-602BCC2C4B88}"/>
                  </a:ext>
                </a:extLst>
              </p:cNvPr>
              <p:cNvSpPr/>
              <p:nvPr/>
            </p:nvSpPr>
            <p:spPr>
              <a:xfrm>
                <a:off x="5158992" y="2501042"/>
                <a:ext cx="17633" cy="47422"/>
              </a:xfrm>
              <a:custGeom>
                <a:avLst/>
                <a:gdLst>
                  <a:gd name="connsiteX0" fmla="*/ 153 w 17633"/>
                  <a:gd name="connsiteY0" fmla="*/ 103 h 47422"/>
                  <a:gd name="connsiteX1" fmla="*/ 153 w 17633"/>
                  <a:gd name="connsiteY1" fmla="*/ 47526 h 47422"/>
                </a:gdLst>
                <a:ahLst/>
                <a:cxnLst>
                  <a:cxn ang="0">
                    <a:pos x="connsiteX0" y="connsiteY0"/>
                  </a:cxn>
                  <a:cxn ang="0">
                    <a:pos x="connsiteX1" y="connsiteY1"/>
                  </a:cxn>
                </a:cxnLst>
                <a:rect l="l" t="t" r="r" b="b"/>
                <a:pathLst>
                  <a:path w="17633" h="47422">
                    <a:moveTo>
                      <a:pt x="153" y="103"/>
                    </a:moveTo>
                    <a:lnTo>
                      <a:pt x="153" y="4752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22" name="Freeform: Shape 721">
                <a:extLst>
                  <a:ext uri="{FF2B5EF4-FFF2-40B4-BE49-F238E27FC236}">
                    <a16:creationId xmlns:a16="http://schemas.microsoft.com/office/drawing/2014/main" id="{A28C921D-C86C-085B-7030-0D440169D7C6}"/>
                  </a:ext>
                </a:extLst>
              </p:cNvPr>
              <p:cNvSpPr/>
              <p:nvPr/>
            </p:nvSpPr>
            <p:spPr>
              <a:xfrm>
                <a:off x="5129545" y="2524754"/>
                <a:ext cx="58894" cy="14198"/>
              </a:xfrm>
              <a:custGeom>
                <a:avLst/>
                <a:gdLst>
                  <a:gd name="connsiteX0" fmla="*/ 59047 w 58894"/>
                  <a:gd name="connsiteY0" fmla="*/ 103 h 14198"/>
                  <a:gd name="connsiteX1" fmla="*/ 153 w 58894"/>
                  <a:gd name="connsiteY1" fmla="*/ 103 h 14198"/>
                </a:gdLst>
                <a:ahLst/>
                <a:cxnLst>
                  <a:cxn ang="0">
                    <a:pos x="connsiteX0" y="connsiteY0"/>
                  </a:cxn>
                  <a:cxn ang="0">
                    <a:pos x="connsiteX1" y="connsiteY1"/>
                  </a:cxn>
                </a:cxnLst>
                <a:rect l="l" t="t" r="r" b="b"/>
                <a:pathLst>
                  <a:path w="58894" h="14198">
                    <a:moveTo>
                      <a:pt x="59047" y="103"/>
                    </a:moveTo>
                    <a:lnTo>
                      <a:pt x="153" y="10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8" name="Graphic 5">
              <a:extLst>
                <a:ext uri="{FF2B5EF4-FFF2-40B4-BE49-F238E27FC236}">
                  <a16:creationId xmlns:a16="http://schemas.microsoft.com/office/drawing/2014/main" id="{2DAF1AA4-C1BF-EAFF-F782-785594987B20}"/>
                </a:ext>
              </a:extLst>
            </p:cNvPr>
            <p:cNvGrpSpPr/>
            <p:nvPr/>
          </p:nvGrpSpPr>
          <p:grpSpPr>
            <a:xfrm>
              <a:off x="5111383" y="2470232"/>
              <a:ext cx="58894" cy="47422"/>
              <a:chOff x="5111383" y="2470232"/>
              <a:chExt cx="58894" cy="47422"/>
            </a:xfrm>
          </p:grpSpPr>
          <p:sp>
            <p:nvSpPr>
              <p:cNvPr id="719" name="Freeform: Shape 718">
                <a:extLst>
                  <a:ext uri="{FF2B5EF4-FFF2-40B4-BE49-F238E27FC236}">
                    <a16:creationId xmlns:a16="http://schemas.microsoft.com/office/drawing/2014/main" id="{3948049B-9C9E-F967-23CB-92EC9306ACAD}"/>
                  </a:ext>
                </a:extLst>
              </p:cNvPr>
              <p:cNvSpPr/>
              <p:nvPr/>
            </p:nvSpPr>
            <p:spPr>
              <a:xfrm>
                <a:off x="5140830" y="2470232"/>
                <a:ext cx="17633" cy="47422"/>
              </a:xfrm>
              <a:custGeom>
                <a:avLst/>
                <a:gdLst>
                  <a:gd name="connsiteX0" fmla="*/ 152 w 17633"/>
                  <a:gd name="connsiteY0" fmla="*/ 101 h 47422"/>
                  <a:gd name="connsiteX1" fmla="*/ 152 w 17633"/>
                  <a:gd name="connsiteY1" fmla="*/ 47524 h 47422"/>
                </a:gdLst>
                <a:ahLst/>
                <a:cxnLst>
                  <a:cxn ang="0">
                    <a:pos x="connsiteX0" y="connsiteY0"/>
                  </a:cxn>
                  <a:cxn ang="0">
                    <a:pos x="connsiteX1" y="connsiteY1"/>
                  </a:cxn>
                </a:cxnLst>
                <a:rect l="l" t="t" r="r" b="b"/>
                <a:pathLst>
                  <a:path w="17633" h="47422">
                    <a:moveTo>
                      <a:pt x="152" y="101"/>
                    </a:moveTo>
                    <a:lnTo>
                      <a:pt x="152" y="4752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20" name="Freeform: Shape 719">
                <a:extLst>
                  <a:ext uri="{FF2B5EF4-FFF2-40B4-BE49-F238E27FC236}">
                    <a16:creationId xmlns:a16="http://schemas.microsoft.com/office/drawing/2014/main" id="{46F63C21-B8F2-BAFA-D03D-28C3C059BC57}"/>
                  </a:ext>
                </a:extLst>
              </p:cNvPr>
              <p:cNvSpPr/>
              <p:nvPr/>
            </p:nvSpPr>
            <p:spPr>
              <a:xfrm>
                <a:off x="5111383" y="2493943"/>
                <a:ext cx="58894" cy="14198"/>
              </a:xfrm>
              <a:custGeom>
                <a:avLst/>
                <a:gdLst>
                  <a:gd name="connsiteX0" fmla="*/ 59046 w 58894"/>
                  <a:gd name="connsiteY0" fmla="*/ 101 h 14198"/>
                  <a:gd name="connsiteX1" fmla="*/ 152 w 58894"/>
                  <a:gd name="connsiteY1" fmla="*/ 101 h 14198"/>
                </a:gdLst>
                <a:ahLst/>
                <a:cxnLst>
                  <a:cxn ang="0">
                    <a:pos x="connsiteX0" y="connsiteY0"/>
                  </a:cxn>
                  <a:cxn ang="0">
                    <a:pos x="connsiteX1" y="connsiteY1"/>
                  </a:cxn>
                </a:cxnLst>
                <a:rect l="l" t="t" r="r" b="b"/>
                <a:pathLst>
                  <a:path w="58894" h="14198">
                    <a:moveTo>
                      <a:pt x="59046" y="101"/>
                    </a:moveTo>
                    <a:lnTo>
                      <a:pt x="152" y="10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59" name="Graphic 5">
              <a:extLst>
                <a:ext uri="{FF2B5EF4-FFF2-40B4-BE49-F238E27FC236}">
                  <a16:creationId xmlns:a16="http://schemas.microsoft.com/office/drawing/2014/main" id="{8D549C18-CD3F-4D44-CC7A-F59075A645BD}"/>
                </a:ext>
              </a:extLst>
            </p:cNvPr>
            <p:cNvGrpSpPr/>
            <p:nvPr/>
          </p:nvGrpSpPr>
          <p:grpSpPr>
            <a:xfrm>
              <a:off x="5097982" y="2442829"/>
              <a:ext cx="58894" cy="47422"/>
              <a:chOff x="5097982" y="2442829"/>
              <a:chExt cx="58894" cy="47422"/>
            </a:xfrm>
          </p:grpSpPr>
          <p:sp>
            <p:nvSpPr>
              <p:cNvPr id="717" name="Freeform: Shape 716">
                <a:extLst>
                  <a:ext uri="{FF2B5EF4-FFF2-40B4-BE49-F238E27FC236}">
                    <a16:creationId xmlns:a16="http://schemas.microsoft.com/office/drawing/2014/main" id="{F33EED91-9227-B67C-7EC8-F79DE2F63B8A}"/>
                  </a:ext>
                </a:extLst>
              </p:cNvPr>
              <p:cNvSpPr/>
              <p:nvPr/>
            </p:nvSpPr>
            <p:spPr>
              <a:xfrm>
                <a:off x="5127429" y="2442829"/>
                <a:ext cx="17633" cy="47422"/>
              </a:xfrm>
              <a:custGeom>
                <a:avLst/>
                <a:gdLst>
                  <a:gd name="connsiteX0" fmla="*/ 151 w 17633"/>
                  <a:gd name="connsiteY0" fmla="*/ 99 h 47422"/>
                  <a:gd name="connsiteX1" fmla="*/ 151 w 17633"/>
                  <a:gd name="connsiteY1" fmla="*/ 47522 h 47422"/>
                </a:gdLst>
                <a:ahLst/>
                <a:cxnLst>
                  <a:cxn ang="0">
                    <a:pos x="connsiteX0" y="connsiteY0"/>
                  </a:cxn>
                  <a:cxn ang="0">
                    <a:pos x="connsiteX1" y="connsiteY1"/>
                  </a:cxn>
                </a:cxnLst>
                <a:rect l="l" t="t" r="r" b="b"/>
                <a:pathLst>
                  <a:path w="17633" h="47422">
                    <a:moveTo>
                      <a:pt x="151" y="99"/>
                    </a:moveTo>
                    <a:lnTo>
                      <a:pt x="151" y="4752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18" name="Freeform: Shape 717">
                <a:extLst>
                  <a:ext uri="{FF2B5EF4-FFF2-40B4-BE49-F238E27FC236}">
                    <a16:creationId xmlns:a16="http://schemas.microsoft.com/office/drawing/2014/main" id="{A51C0BDF-E3FB-DC18-CC3D-A61B7CA29967}"/>
                  </a:ext>
                </a:extLst>
              </p:cNvPr>
              <p:cNvSpPr/>
              <p:nvPr/>
            </p:nvSpPr>
            <p:spPr>
              <a:xfrm>
                <a:off x="5097982" y="2466540"/>
                <a:ext cx="58894" cy="14198"/>
              </a:xfrm>
              <a:custGeom>
                <a:avLst/>
                <a:gdLst>
                  <a:gd name="connsiteX0" fmla="*/ 59046 w 58894"/>
                  <a:gd name="connsiteY0" fmla="*/ 99 h 14198"/>
                  <a:gd name="connsiteX1" fmla="*/ 151 w 58894"/>
                  <a:gd name="connsiteY1" fmla="*/ 99 h 14198"/>
                </a:gdLst>
                <a:ahLst/>
                <a:cxnLst>
                  <a:cxn ang="0">
                    <a:pos x="connsiteX0" y="connsiteY0"/>
                  </a:cxn>
                  <a:cxn ang="0">
                    <a:pos x="connsiteX1" y="connsiteY1"/>
                  </a:cxn>
                </a:cxnLst>
                <a:rect l="l" t="t" r="r" b="b"/>
                <a:pathLst>
                  <a:path w="58894" h="14198">
                    <a:moveTo>
                      <a:pt x="59046" y="99"/>
                    </a:moveTo>
                    <a:lnTo>
                      <a:pt x="151" y="9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0" name="Graphic 5">
              <a:extLst>
                <a:ext uri="{FF2B5EF4-FFF2-40B4-BE49-F238E27FC236}">
                  <a16:creationId xmlns:a16="http://schemas.microsoft.com/office/drawing/2014/main" id="{1188433C-B2E5-E628-75FE-06D1A2A1FC85}"/>
                </a:ext>
              </a:extLst>
            </p:cNvPr>
            <p:cNvGrpSpPr/>
            <p:nvPr/>
          </p:nvGrpSpPr>
          <p:grpSpPr>
            <a:xfrm>
              <a:off x="5093044" y="2434452"/>
              <a:ext cx="58894" cy="47422"/>
              <a:chOff x="5093044" y="2434452"/>
              <a:chExt cx="58894" cy="47422"/>
            </a:xfrm>
          </p:grpSpPr>
          <p:sp>
            <p:nvSpPr>
              <p:cNvPr id="715" name="Freeform: Shape 714">
                <a:extLst>
                  <a:ext uri="{FF2B5EF4-FFF2-40B4-BE49-F238E27FC236}">
                    <a16:creationId xmlns:a16="http://schemas.microsoft.com/office/drawing/2014/main" id="{D1AF6DF4-5E30-A7F4-0EEA-4AB9CDFD457E}"/>
                  </a:ext>
                </a:extLst>
              </p:cNvPr>
              <p:cNvSpPr/>
              <p:nvPr/>
            </p:nvSpPr>
            <p:spPr>
              <a:xfrm>
                <a:off x="5122492" y="2434452"/>
                <a:ext cx="17633" cy="47422"/>
              </a:xfrm>
              <a:custGeom>
                <a:avLst/>
                <a:gdLst>
                  <a:gd name="connsiteX0" fmla="*/ 151 w 17633"/>
                  <a:gd name="connsiteY0" fmla="*/ 99 h 47422"/>
                  <a:gd name="connsiteX1" fmla="*/ 151 w 17633"/>
                  <a:gd name="connsiteY1" fmla="*/ 47521 h 47422"/>
                </a:gdLst>
                <a:ahLst/>
                <a:cxnLst>
                  <a:cxn ang="0">
                    <a:pos x="connsiteX0" y="connsiteY0"/>
                  </a:cxn>
                  <a:cxn ang="0">
                    <a:pos x="connsiteX1" y="connsiteY1"/>
                  </a:cxn>
                </a:cxnLst>
                <a:rect l="l" t="t" r="r" b="b"/>
                <a:pathLst>
                  <a:path w="17633" h="47422">
                    <a:moveTo>
                      <a:pt x="151" y="99"/>
                    </a:moveTo>
                    <a:lnTo>
                      <a:pt x="151" y="4752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16" name="Freeform: Shape 715">
                <a:extLst>
                  <a:ext uri="{FF2B5EF4-FFF2-40B4-BE49-F238E27FC236}">
                    <a16:creationId xmlns:a16="http://schemas.microsoft.com/office/drawing/2014/main" id="{627C7D9C-534D-45B3-A405-710779183277}"/>
                  </a:ext>
                </a:extLst>
              </p:cNvPr>
              <p:cNvSpPr/>
              <p:nvPr/>
            </p:nvSpPr>
            <p:spPr>
              <a:xfrm>
                <a:off x="5093044" y="2458163"/>
                <a:ext cx="58894" cy="14198"/>
              </a:xfrm>
              <a:custGeom>
                <a:avLst/>
                <a:gdLst>
                  <a:gd name="connsiteX0" fmla="*/ 59045 w 58894"/>
                  <a:gd name="connsiteY0" fmla="*/ 98 h 14198"/>
                  <a:gd name="connsiteX1" fmla="*/ 151 w 58894"/>
                  <a:gd name="connsiteY1" fmla="*/ 98 h 14198"/>
                </a:gdLst>
                <a:ahLst/>
                <a:cxnLst>
                  <a:cxn ang="0">
                    <a:pos x="connsiteX0" y="connsiteY0"/>
                  </a:cxn>
                  <a:cxn ang="0">
                    <a:pos x="connsiteX1" y="connsiteY1"/>
                  </a:cxn>
                </a:cxnLst>
                <a:rect l="l" t="t" r="r" b="b"/>
                <a:pathLst>
                  <a:path w="58894" h="14198">
                    <a:moveTo>
                      <a:pt x="59045" y="98"/>
                    </a:moveTo>
                    <a:lnTo>
                      <a:pt x="151" y="9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1" name="Graphic 5">
              <a:extLst>
                <a:ext uri="{FF2B5EF4-FFF2-40B4-BE49-F238E27FC236}">
                  <a16:creationId xmlns:a16="http://schemas.microsoft.com/office/drawing/2014/main" id="{B8B3064B-F997-F82B-A3B5-BDCB89050001}"/>
                </a:ext>
              </a:extLst>
            </p:cNvPr>
            <p:cNvGrpSpPr/>
            <p:nvPr/>
          </p:nvGrpSpPr>
          <p:grpSpPr>
            <a:xfrm>
              <a:off x="5034327" y="2407191"/>
              <a:ext cx="58894" cy="47422"/>
              <a:chOff x="5034327" y="2407191"/>
              <a:chExt cx="58894" cy="47422"/>
            </a:xfrm>
          </p:grpSpPr>
          <p:sp>
            <p:nvSpPr>
              <p:cNvPr id="713" name="Freeform: Shape 712">
                <a:extLst>
                  <a:ext uri="{FF2B5EF4-FFF2-40B4-BE49-F238E27FC236}">
                    <a16:creationId xmlns:a16="http://schemas.microsoft.com/office/drawing/2014/main" id="{23B292CE-1C35-2F4C-EB6D-CF54B2342E6C}"/>
                  </a:ext>
                </a:extLst>
              </p:cNvPr>
              <p:cNvSpPr/>
              <p:nvPr/>
            </p:nvSpPr>
            <p:spPr>
              <a:xfrm>
                <a:off x="5063774" y="2407191"/>
                <a:ext cx="17633" cy="47422"/>
              </a:xfrm>
              <a:custGeom>
                <a:avLst/>
                <a:gdLst>
                  <a:gd name="connsiteX0" fmla="*/ 148 w 17633"/>
                  <a:gd name="connsiteY0" fmla="*/ 97 h 47422"/>
                  <a:gd name="connsiteX1" fmla="*/ 148 w 17633"/>
                  <a:gd name="connsiteY1" fmla="*/ 47519 h 47422"/>
                </a:gdLst>
                <a:ahLst/>
                <a:cxnLst>
                  <a:cxn ang="0">
                    <a:pos x="connsiteX0" y="connsiteY0"/>
                  </a:cxn>
                  <a:cxn ang="0">
                    <a:pos x="connsiteX1" y="connsiteY1"/>
                  </a:cxn>
                </a:cxnLst>
                <a:rect l="l" t="t" r="r" b="b"/>
                <a:pathLst>
                  <a:path w="17633" h="47422">
                    <a:moveTo>
                      <a:pt x="148" y="97"/>
                    </a:moveTo>
                    <a:lnTo>
                      <a:pt x="148" y="4751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14" name="Freeform: Shape 713">
                <a:extLst>
                  <a:ext uri="{FF2B5EF4-FFF2-40B4-BE49-F238E27FC236}">
                    <a16:creationId xmlns:a16="http://schemas.microsoft.com/office/drawing/2014/main" id="{D6135B79-97BE-95E6-5ECC-3DFF7A2F8C41}"/>
                  </a:ext>
                </a:extLst>
              </p:cNvPr>
              <p:cNvSpPr/>
              <p:nvPr/>
            </p:nvSpPr>
            <p:spPr>
              <a:xfrm>
                <a:off x="5034327" y="2430902"/>
                <a:ext cx="58894" cy="14198"/>
              </a:xfrm>
              <a:custGeom>
                <a:avLst/>
                <a:gdLst>
                  <a:gd name="connsiteX0" fmla="*/ 59042 w 58894"/>
                  <a:gd name="connsiteY0" fmla="*/ 97 h 14198"/>
                  <a:gd name="connsiteX1" fmla="*/ 148 w 58894"/>
                  <a:gd name="connsiteY1" fmla="*/ 97 h 14198"/>
                </a:gdLst>
                <a:ahLst/>
                <a:cxnLst>
                  <a:cxn ang="0">
                    <a:pos x="connsiteX0" y="connsiteY0"/>
                  </a:cxn>
                  <a:cxn ang="0">
                    <a:pos x="connsiteX1" y="connsiteY1"/>
                  </a:cxn>
                </a:cxnLst>
                <a:rect l="l" t="t" r="r" b="b"/>
                <a:pathLst>
                  <a:path w="58894" h="14198">
                    <a:moveTo>
                      <a:pt x="59042" y="97"/>
                    </a:moveTo>
                    <a:lnTo>
                      <a:pt x="148" y="9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2" name="Graphic 5">
              <a:extLst>
                <a:ext uri="{FF2B5EF4-FFF2-40B4-BE49-F238E27FC236}">
                  <a16:creationId xmlns:a16="http://schemas.microsoft.com/office/drawing/2014/main" id="{3B741C57-9884-BE53-3A2D-92F5712B2E19}"/>
                </a:ext>
              </a:extLst>
            </p:cNvPr>
            <p:cNvGrpSpPr/>
            <p:nvPr/>
          </p:nvGrpSpPr>
          <p:grpSpPr>
            <a:xfrm>
              <a:off x="4811269" y="2385609"/>
              <a:ext cx="58894" cy="47422"/>
              <a:chOff x="4811269" y="2385609"/>
              <a:chExt cx="58894" cy="47422"/>
            </a:xfrm>
          </p:grpSpPr>
          <p:sp>
            <p:nvSpPr>
              <p:cNvPr id="711" name="Freeform: Shape 710">
                <a:extLst>
                  <a:ext uri="{FF2B5EF4-FFF2-40B4-BE49-F238E27FC236}">
                    <a16:creationId xmlns:a16="http://schemas.microsoft.com/office/drawing/2014/main" id="{FE87362B-055D-3F29-9EA8-E77843466D9B}"/>
                  </a:ext>
                </a:extLst>
              </p:cNvPr>
              <p:cNvSpPr/>
              <p:nvPr/>
            </p:nvSpPr>
            <p:spPr>
              <a:xfrm>
                <a:off x="4840716" y="2385609"/>
                <a:ext cx="17633" cy="47422"/>
              </a:xfrm>
              <a:custGeom>
                <a:avLst/>
                <a:gdLst>
                  <a:gd name="connsiteX0" fmla="*/ 135 w 17633"/>
                  <a:gd name="connsiteY0" fmla="*/ 95 h 47422"/>
                  <a:gd name="connsiteX1" fmla="*/ 135 w 17633"/>
                  <a:gd name="connsiteY1" fmla="*/ 47518 h 47422"/>
                </a:gdLst>
                <a:ahLst/>
                <a:cxnLst>
                  <a:cxn ang="0">
                    <a:pos x="connsiteX0" y="connsiteY0"/>
                  </a:cxn>
                  <a:cxn ang="0">
                    <a:pos x="connsiteX1" y="connsiteY1"/>
                  </a:cxn>
                </a:cxnLst>
                <a:rect l="l" t="t" r="r" b="b"/>
                <a:pathLst>
                  <a:path w="17633" h="47422">
                    <a:moveTo>
                      <a:pt x="135" y="95"/>
                    </a:moveTo>
                    <a:lnTo>
                      <a:pt x="135" y="4751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12" name="Freeform: Shape 711">
                <a:extLst>
                  <a:ext uri="{FF2B5EF4-FFF2-40B4-BE49-F238E27FC236}">
                    <a16:creationId xmlns:a16="http://schemas.microsoft.com/office/drawing/2014/main" id="{D533E1BF-CD9E-5402-2189-711B975CB427}"/>
                  </a:ext>
                </a:extLst>
              </p:cNvPr>
              <p:cNvSpPr/>
              <p:nvPr/>
            </p:nvSpPr>
            <p:spPr>
              <a:xfrm>
                <a:off x="4811269" y="2409320"/>
                <a:ext cx="58894" cy="14198"/>
              </a:xfrm>
              <a:custGeom>
                <a:avLst/>
                <a:gdLst>
                  <a:gd name="connsiteX0" fmla="*/ 59029 w 58894"/>
                  <a:gd name="connsiteY0" fmla="*/ 95 h 14198"/>
                  <a:gd name="connsiteX1" fmla="*/ 135 w 58894"/>
                  <a:gd name="connsiteY1" fmla="*/ 95 h 14198"/>
                </a:gdLst>
                <a:ahLst/>
                <a:cxnLst>
                  <a:cxn ang="0">
                    <a:pos x="connsiteX0" y="connsiteY0"/>
                  </a:cxn>
                  <a:cxn ang="0">
                    <a:pos x="connsiteX1" y="connsiteY1"/>
                  </a:cxn>
                </a:cxnLst>
                <a:rect l="l" t="t" r="r" b="b"/>
                <a:pathLst>
                  <a:path w="58894" h="14198">
                    <a:moveTo>
                      <a:pt x="59029" y="95"/>
                    </a:moveTo>
                    <a:lnTo>
                      <a:pt x="135" y="9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3" name="Graphic 5">
              <a:extLst>
                <a:ext uri="{FF2B5EF4-FFF2-40B4-BE49-F238E27FC236}">
                  <a16:creationId xmlns:a16="http://schemas.microsoft.com/office/drawing/2014/main" id="{11072850-3EFA-4024-DCD9-376ED9CC1663}"/>
                </a:ext>
              </a:extLst>
            </p:cNvPr>
            <p:cNvGrpSpPr/>
            <p:nvPr/>
          </p:nvGrpSpPr>
          <p:grpSpPr>
            <a:xfrm>
              <a:off x="4767010" y="2374534"/>
              <a:ext cx="58894" cy="47422"/>
              <a:chOff x="4767010" y="2374534"/>
              <a:chExt cx="58894" cy="47422"/>
            </a:xfrm>
          </p:grpSpPr>
          <p:sp>
            <p:nvSpPr>
              <p:cNvPr id="709" name="Freeform: Shape 708">
                <a:extLst>
                  <a:ext uri="{FF2B5EF4-FFF2-40B4-BE49-F238E27FC236}">
                    <a16:creationId xmlns:a16="http://schemas.microsoft.com/office/drawing/2014/main" id="{60C5BDD0-7418-9231-251D-F941B24207B0}"/>
                  </a:ext>
                </a:extLst>
              </p:cNvPr>
              <p:cNvSpPr/>
              <p:nvPr/>
            </p:nvSpPr>
            <p:spPr>
              <a:xfrm>
                <a:off x="4796457" y="2374534"/>
                <a:ext cx="17633" cy="47422"/>
              </a:xfrm>
              <a:custGeom>
                <a:avLst/>
                <a:gdLst>
                  <a:gd name="connsiteX0" fmla="*/ 133 w 17633"/>
                  <a:gd name="connsiteY0" fmla="*/ 94 h 47422"/>
                  <a:gd name="connsiteX1" fmla="*/ 133 w 17633"/>
                  <a:gd name="connsiteY1" fmla="*/ 47517 h 47422"/>
                </a:gdLst>
                <a:ahLst/>
                <a:cxnLst>
                  <a:cxn ang="0">
                    <a:pos x="connsiteX0" y="connsiteY0"/>
                  </a:cxn>
                  <a:cxn ang="0">
                    <a:pos x="connsiteX1" y="connsiteY1"/>
                  </a:cxn>
                </a:cxnLst>
                <a:rect l="l" t="t" r="r" b="b"/>
                <a:pathLst>
                  <a:path w="17633" h="47422">
                    <a:moveTo>
                      <a:pt x="133" y="94"/>
                    </a:moveTo>
                    <a:lnTo>
                      <a:pt x="133" y="4751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10" name="Freeform: Shape 709">
                <a:extLst>
                  <a:ext uri="{FF2B5EF4-FFF2-40B4-BE49-F238E27FC236}">
                    <a16:creationId xmlns:a16="http://schemas.microsoft.com/office/drawing/2014/main" id="{42363AD3-4C6F-0BE6-5A15-1595CC89EB1A}"/>
                  </a:ext>
                </a:extLst>
              </p:cNvPr>
              <p:cNvSpPr/>
              <p:nvPr/>
            </p:nvSpPr>
            <p:spPr>
              <a:xfrm>
                <a:off x="4767010" y="2398246"/>
                <a:ext cx="58894" cy="14198"/>
              </a:xfrm>
              <a:custGeom>
                <a:avLst/>
                <a:gdLst>
                  <a:gd name="connsiteX0" fmla="*/ 59027 w 58894"/>
                  <a:gd name="connsiteY0" fmla="*/ 94 h 14198"/>
                  <a:gd name="connsiteX1" fmla="*/ 133 w 58894"/>
                  <a:gd name="connsiteY1" fmla="*/ 94 h 14198"/>
                </a:gdLst>
                <a:ahLst/>
                <a:cxnLst>
                  <a:cxn ang="0">
                    <a:pos x="connsiteX0" y="connsiteY0"/>
                  </a:cxn>
                  <a:cxn ang="0">
                    <a:pos x="connsiteX1" y="connsiteY1"/>
                  </a:cxn>
                </a:cxnLst>
                <a:rect l="l" t="t" r="r" b="b"/>
                <a:pathLst>
                  <a:path w="58894" h="14198">
                    <a:moveTo>
                      <a:pt x="59027" y="94"/>
                    </a:moveTo>
                    <a:lnTo>
                      <a:pt x="133" y="9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4" name="Graphic 5">
              <a:extLst>
                <a:ext uri="{FF2B5EF4-FFF2-40B4-BE49-F238E27FC236}">
                  <a16:creationId xmlns:a16="http://schemas.microsoft.com/office/drawing/2014/main" id="{CF979CF6-85A1-6EEE-F707-15D9FFE15AB8}"/>
                </a:ext>
              </a:extLst>
            </p:cNvPr>
            <p:cNvGrpSpPr/>
            <p:nvPr/>
          </p:nvGrpSpPr>
          <p:grpSpPr>
            <a:xfrm>
              <a:off x="4739150" y="2349545"/>
              <a:ext cx="58894" cy="47422"/>
              <a:chOff x="4739150" y="2349545"/>
              <a:chExt cx="58894" cy="47422"/>
            </a:xfrm>
          </p:grpSpPr>
          <p:sp>
            <p:nvSpPr>
              <p:cNvPr id="707" name="Freeform: Shape 706">
                <a:extLst>
                  <a:ext uri="{FF2B5EF4-FFF2-40B4-BE49-F238E27FC236}">
                    <a16:creationId xmlns:a16="http://schemas.microsoft.com/office/drawing/2014/main" id="{80F3A168-B740-81A7-01D7-AFEF9E5CAE1B}"/>
                  </a:ext>
                </a:extLst>
              </p:cNvPr>
              <p:cNvSpPr/>
              <p:nvPr/>
            </p:nvSpPr>
            <p:spPr>
              <a:xfrm>
                <a:off x="4768597" y="2349545"/>
                <a:ext cx="17633" cy="47422"/>
              </a:xfrm>
              <a:custGeom>
                <a:avLst/>
                <a:gdLst>
                  <a:gd name="connsiteX0" fmla="*/ 131 w 17633"/>
                  <a:gd name="connsiteY0" fmla="*/ 93 h 47422"/>
                  <a:gd name="connsiteX1" fmla="*/ 131 w 17633"/>
                  <a:gd name="connsiteY1" fmla="*/ 47515 h 47422"/>
                </a:gdLst>
                <a:ahLst/>
                <a:cxnLst>
                  <a:cxn ang="0">
                    <a:pos x="connsiteX0" y="connsiteY0"/>
                  </a:cxn>
                  <a:cxn ang="0">
                    <a:pos x="connsiteX1" y="connsiteY1"/>
                  </a:cxn>
                </a:cxnLst>
                <a:rect l="l" t="t" r="r" b="b"/>
                <a:pathLst>
                  <a:path w="17633" h="47422">
                    <a:moveTo>
                      <a:pt x="131" y="93"/>
                    </a:moveTo>
                    <a:lnTo>
                      <a:pt x="131" y="4751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08" name="Freeform: Shape 707">
                <a:extLst>
                  <a:ext uri="{FF2B5EF4-FFF2-40B4-BE49-F238E27FC236}">
                    <a16:creationId xmlns:a16="http://schemas.microsoft.com/office/drawing/2014/main" id="{D9624D43-8AC9-6394-920F-DAB61F97F9BF}"/>
                  </a:ext>
                </a:extLst>
              </p:cNvPr>
              <p:cNvSpPr/>
              <p:nvPr/>
            </p:nvSpPr>
            <p:spPr>
              <a:xfrm>
                <a:off x="4739150" y="2373256"/>
                <a:ext cx="58894" cy="14198"/>
              </a:xfrm>
              <a:custGeom>
                <a:avLst/>
                <a:gdLst>
                  <a:gd name="connsiteX0" fmla="*/ 59025 w 58894"/>
                  <a:gd name="connsiteY0" fmla="*/ 93 h 14198"/>
                  <a:gd name="connsiteX1" fmla="*/ 131 w 58894"/>
                  <a:gd name="connsiteY1" fmla="*/ 93 h 14198"/>
                </a:gdLst>
                <a:ahLst/>
                <a:cxnLst>
                  <a:cxn ang="0">
                    <a:pos x="connsiteX0" y="connsiteY0"/>
                  </a:cxn>
                  <a:cxn ang="0">
                    <a:pos x="connsiteX1" y="connsiteY1"/>
                  </a:cxn>
                </a:cxnLst>
                <a:rect l="l" t="t" r="r" b="b"/>
                <a:pathLst>
                  <a:path w="58894" h="14198">
                    <a:moveTo>
                      <a:pt x="59025" y="93"/>
                    </a:moveTo>
                    <a:lnTo>
                      <a:pt x="131" y="9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5" name="Graphic 5">
              <a:extLst>
                <a:ext uri="{FF2B5EF4-FFF2-40B4-BE49-F238E27FC236}">
                  <a16:creationId xmlns:a16="http://schemas.microsoft.com/office/drawing/2014/main" id="{C5008A16-E02E-809D-4BFD-0124C7D07EDB}"/>
                </a:ext>
              </a:extLst>
            </p:cNvPr>
            <p:cNvGrpSpPr/>
            <p:nvPr/>
          </p:nvGrpSpPr>
          <p:grpSpPr>
            <a:xfrm>
              <a:off x="4699300" y="2331087"/>
              <a:ext cx="58894" cy="47422"/>
              <a:chOff x="4699300" y="2331087"/>
              <a:chExt cx="58894" cy="47422"/>
            </a:xfrm>
          </p:grpSpPr>
          <p:sp>
            <p:nvSpPr>
              <p:cNvPr id="705" name="Freeform: Shape 704">
                <a:extLst>
                  <a:ext uri="{FF2B5EF4-FFF2-40B4-BE49-F238E27FC236}">
                    <a16:creationId xmlns:a16="http://schemas.microsoft.com/office/drawing/2014/main" id="{3153E3E0-B124-70EA-B31E-B24A52378CE8}"/>
                  </a:ext>
                </a:extLst>
              </p:cNvPr>
              <p:cNvSpPr/>
              <p:nvPr/>
            </p:nvSpPr>
            <p:spPr>
              <a:xfrm>
                <a:off x="4728747" y="2331087"/>
                <a:ext cx="17633" cy="47422"/>
              </a:xfrm>
              <a:custGeom>
                <a:avLst/>
                <a:gdLst>
                  <a:gd name="connsiteX0" fmla="*/ 129 w 17633"/>
                  <a:gd name="connsiteY0" fmla="*/ 91 h 47422"/>
                  <a:gd name="connsiteX1" fmla="*/ 129 w 17633"/>
                  <a:gd name="connsiteY1" fmla="*/ 47514 h 47422"/>
                </a:gdLst>
                <a:ahLst/>
                <a:cxnLst>
                  <a:cxn ang="0">
                    <a:pos x="connsiteX0" y="connsiteY0"/>
                  </a:cxn>
                  <a:cxn ang="0">
                    <a:pos x="connsiteX1" y="connsiteY1"/>
                  </a:cxn>
                </a:cxnLst>
                <a:rect l="l" t="t" r="r" b="b"/>
                <a:pathLst>
                  <a:path w="17633" h="47422">
                    <a:moveTo>
                      <a:pt x="129" y="91"/>
                    </a:moveTo>
                    <a:lnTo>
                      <a:pt x="129" y="4751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06" name="Freeform: Shape 705">
                <a:extLst>
                  <a:ext uri="{FF2B5EF4-FFF2-40B4-BE49-F238E27FC236}">
                    <a16:creationId xmlns:a16="http://schemas.microsoft.com/office/drawing/2014/main" id="{2D5B2F29-609C-EB69-C2B2-19653385DD9A}"/>
                  </a:ext>
                </a:extLst>
              </p:cNvPr>
              <p:cNvSpPr/>
              <p:nvPr/>
            </p:nvSpPr>
            <p:spPr>
              <a:xfrm>
                <a:off x="4699300" y="2354798"/>
                <a:ext cx="58894" cy="14198"/>
              </a:xfrm>
              <a:custGeom>
                <a:avLst/>
                <a:gdLst>
                  <a:gd name="connsiteX0" fmla="*/ 59023 w 58894"/>
                  <a:gd name="connsiteY0" fmla="*/ 91 h 14198"/>
                  <a:gd name="connsiteX1" fmla="*/ 129 w 58894"/>
                  <a:gd name="connsiteY1" fmla="*/ 91 h 14198"/>
                </a:gdLst>
                <a:ahLst/>
                <a:cxnLst>
                  <a:cxn ang="0">
                    <a:pos x="connsiteX0" y="connsiteY0"/>
                  </a:cxn>
                  <a:cxn ang="0">
                    <a:pos x="connsiteX1" y="connsiteY1"/>
                  </a:cxn>
                </a:cxnLst>
                <a:rect l="l" t="t" r="r" b="b"/>
                <a:pathLst>
                  <a:path w="58894" h="14198">
                    <a:moveTo>
                      <a:pt x="59023" y="91"/>
                    </a:moveTo>
                    <a:lnTo>
                      <a:pt x="129" y="9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6" name="Graphic 5">
              <a:extLst>
                <a:ext uri="{FF2B5EF4-FFF2-40B4-BE49-F238E27FC236}">
                  <a16:creationId xmlns:a16="http://schemas.microsoft.com/office/drawing/2014/main" id="{D07522DE-4BAC-E897-FEC1-41AA0C79988A}"/>
                </a:ext>
              </a:extLst>
            </p:cNvPr>
            <p:cNvGrpSpPr/>
            <p:nvPr/>
          </p:nvGrpSpPr>
          <p:grpSpPr>
            <a:xfrm>
              <a:off x="4758194" y="2354798"/>
              <a:ext cx="58894" cy="47422"/>
              <a:chOff x="4758194" y="2354798"/>
              <a:chExt cx="58894" cy="47422"/>
            </a:xfrm>
          </p:grpSpPr>
          <p:sp>
            <p:nvSpPr>
              <p:cNvPr id="703" name="Freeform: Shape 702">
                <a:extLst>
                  <a:ext uri="{FF2B5EF4-FFF2-40B4-BE49-F238E27FC236}">
                    <a16:creationId xmlns:a16="http://schemas.microsoft.com/office/drawing/2014/main" id="{4B677459-206A-DA43-1EE6-43B92EAD98CF}"/>
                  </a:ext>
                </a:extLst>
              </p:cNvPr>
              <p:cNvSpPr/>
              <p:nvPr/>
            </p:nvSpPr>
            <p:spPr>
              <a:xfrm>
                <a:off x="4787641" y="2354798"/>
                <a:ext cx="17633" cy="47422"/>
              </a:xfrm>
              <a:custGeom>
                <a:avLst/>
                <a:gdLst>
                  <a:gd name="connsiteX0" fmla="*/ 132 w 17633"/>
                  <a:gd name="connsiteY0" fmla="*/ 93 h 47422"/>
                  <a:gd name="connsiteX1" fmla="*/ 132 w 17633"/>
                  <a:gd name="connsiteY1" fmla="*/ 47516 h 47422"/>
                </a:gdLst>
                <a:ahLst/>
                <a:cxnLst>
                  <a:cxn ang="0">
                    <a:pos x="connsiteX0" y="connsiteY0"/>
                  </a:cxn>
                  <a:cxn ang="0">
                    <a:pos x="connsiteX1" y="connsiteY1"/>
                  </a:cxn>
                </a:cxnLst>
                <a:rect l="l" t="t" r="r" b="b"/>
                <a:pathLst>
                  <a:path w="17633" h="47422">
                    <a:moveTo>
                      <a:pt x="132" y="93"/>
                    </a:moveTo>
                    <a:lnTo>
                      <a:pt x="132" y="4751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04" name="Freeform: Shape 703">
                <a:extLst>
                  <a:ext uri="{FF2B5EF4-FFF2-40B4-BE49-F238E27FC236}">
                    <a16:creationId xmlns:a16="http://schemas.microsoft.com/office/drawing/2014/main" id="{565C37A8-8875-5E5B-091C-44376EEF31B7}"/>
                  </a:ext>
                </a:extLst>
              </p:cNvPr>
              <p:cNvSpPr/>
              <p:nvPr/>
            </p:nvSpPr>
            <p:spPr>
              <a:xfrm>
                <a:off x="4758194" y="2378510"/>
                <a:ext cx="58894" cy="14198"/>
              </a:xfrm>
              <a:custGeom>
                <a:avLst/>
                <a:gdLst>
                  <a:gd name="connsiteX0" fmla="*/ 59026 w 58894"/>
                  <a:gd name="connsiteY0" fmla="*/ 93 h 14198"/>
                  <a:gd name="connsiteX1" fmla="*/ 132 w 58894"/>
                  <a:gd name="connsiteY1" fmla="*/ 93 h 14198"/>
                </a:gdLst>
                <a:ahLst/>
                <a:cxnLst>
                  <a:cxn ang="0">
                    <a:pos x="connsiteX0" y="connsiteY0"/>
                  </a:cxn>
                  <a:cxn ang="0">
                    <a:pos x="connsiteX1" y="connsiteY1"/>
                  </a:cxn>
                </a:cxnLst>
                <a:rect l="l" t="t" r="r" b="b"/>
                <a:pathLst>
                  <a:path w="58894" h="14198">
                    <a:moveTo>
                      <a:pt x="59026" y="93"/>
                    </a:moveTo>
                    <a:lnTo>
                      <a:pt x="132" y="9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7" name="Graphic 5">
              <a:extLst>
                <a:ext uri="{FF2B5EF4-FFF2-40B4-BE49-F238E27FC236}">
                  <a16:creationId xmlns:a16="http://schemas.microsoft.com/office/drawing/2014/main" id="{938D21D1-606C-1315-2305-80EC1A1FA2BB}"/>
                </a:ext>
              </a:extLst>
            </p:cNvPr>
            <p:cNvGrpSpPr/>
            <p:nvPr/>
          </p:nvGrpSpPr>
          <p:grpSpPr>
            <a:xfrm>
              <a:off x="4666150" y="2286788"/>
              <a:ext cx="58894" cy="47422"/>
              <a:chOff x="4666150" y="2286788"/>
              <a:chExt cx="58894" cy="47422"/>
            </a:xfrm>
          </p:grpSpPr>
          <p:sp>
            <p:nvSpPr>
              <p:cNvPr id="701" name="Freeform: Shape 700">
                <a:extLst>
                  <a:ext uri="{FF2B5EF4-FFF2-40B4-BE49-F238E27FC236}">
                    <a16:creationId xmlns:a16="http://schemas.microsoft.com/office/drawing/2014/main" id="{DC719A87-BEAA-9985-2DC6-75DE15E47F7C}"/>
                  </a:ext>
                </a:extLst>
              </p:cNvPr>
              <p:cNvSpPr/>
              <p:nvPr/>
            </p:nvSpPr>
            <p:spPr>
              <a:xfrm>
                <a:off x="4695597" y="2286788"/>
                <a:ext cx="17633" cy="47422"/>
              </a:xfrm>
              <a:custGeom>
                <a:avLst/>
                <a:gdLst>
                  <a:gd name="connsiteX0" fmla="*/ 127 w 17633"/>
                  <a:gd name="connsiteY0" fmla="*/ 88 h 47422"/>
                  <a:gd name="connsiteX1" fmla="*/ 127 w 17633"/>
                  <a:gd name="connsiteY1" fmla="*/ 47511 h 47422"/>
                </a:gdLst>
                <a:ahLst/>
                <a:cxnLst>
                  <a:cxn ang="0">
                    <a:pos x="connsiteX0" y="connsiteY0"/>
                  </a:cxn>
                  <a:cxn ang="0">
                    <a:pos x="connsiteX1" y="connsiteY1"/>
                  </a:cxn>
                </a:cxnLst>
                <a:rect l="l" t="t" r="r" b="b"/>
                <a:pathLst>
                  <a:path w="17633" h="47422">
                    <a:moveTo>
                      <a:pt x="127" y="88"/>
                    </a:moveTo>
                    <a:lnTo>
                      <a:pt x="127" y="4751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02" name="Freeform: Shape 701">
                <a:extLst>
                  <a:ext uri="{FF2B5EF4-FFF2-40B4-BE49-F238E27FC236}">
                    <a16:creationId xmlns:a16="http://schemas.microsoft.com/office/drawing/2014/main" id="{56E5440F-693A-DE76-91FD-1EA996A2F8B1}"/>
                  </a:ext>
                </a:extLst>
              </p:cNvPr>
              <p:cNvSpPr/>
              <p:nvPr/>
            </p:nvSpPr>
            <p:spPr>
              <a:xfrm>
                <a:off x="4666150" y="2310499"/>
                <a:ext cx="58894" cy="14198"/>
              </a:xfrm>
              <a:custGeom>
                <a:avLst/>
                <a:gdLst>
                  <a:gd name="connsiteX0" fmla="*/ 59021 w 58894"/>
                  <a:gd name="connsiteY0" fmla="*/ 88 h 14198"/>
                  <a:gd name="connsiteX1" fmla="*/ 127 w 58894"/>
                  <a:gd name="connsiteY1" fmla="*/ 88 h 14198"/>
                </a:gdLst>
                <a:ahLst/>
                <a:cxnLst>
                  <a:cxn ang="0">
                    <a:pos x="connsiteX0" y="connsiteY0"/>
                  </a:cxn>
                  <a:cxn ang="0">
                    <a:pos x="connsiteX1" y="connsiteY1"/>
                  </a:cxn>
                </a:cxnLst>
                <a:rect l="l" t="t" r="r" b="b"/>
                <a:pathLst>
                  <a:path w="58894" h="14198">
                    <a:moveTo>
                      <a:pt x="59021" y="88"/>
                    </a:moveTo>
                    <a:lnTo>
                      <a:pt x="127" y="8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8" name="Graphic 5">
              <a:extLst>
                <a:ext uri="{FF2B5EF4-FFF2-40B4-BE49-F238E27FC236}">
                  <a16:creationId xmlns:a16="http://schemas.microsoft.com/office/drawing/2014/main" id="{310B1F79-A40D-2776-5FE1-DB671DD94AA9}"/>
                </a:ext>
              </a:extLst>
            </p:cNvPr>
            <p:cNvGrpSpPr/>
            <p:nvPr/>
          </p:nvGrpSpPr>
          <p:grpSpPr>
            <a:xfrm>
              <a:off x="4652396" y="2248594"/>
              <a:ext cx="58894" cy="47422"/>
              <a:chOff x="4652396" y="2248594"/>
              <a:chExt cx="58894" cy="47422"/>
            </a:xfrm>
          </p:grpSpPr>
          <p:sp>
            <p:nvSpPr>
              <p:cNvPr id="699" name="Freeform: Shape 698">
                <a:extLst>
                  <a:ext uri="{FF2B5EF4-FFF2-40B4-BE49-F238E27FC236}">
                    <a16:creationId xmlns:a16="http://schemas.microsoft.com/office/drawing/2014/main" id="{36C8C9F3-DBBF-8EA3-FA72-A0C106BF3E33}"/>
                  </a:ext>
                </a:extLst>
              </p:cNvPr>
              <p:cNvSpPr/>
              <p:nvPr/>
            </p:nvSpPr>
            <p:spPr>
              <a:xfrm>
                <a:off x="4681843" y="2248594"/>
                <a:ext cx="17633" cy="47422"/>
              </a:xfrm>
              <a:custGeom>
                <a:avLst/>
                <a:gdLst>
                  <a:gd name="connsiteX0" fmla="*/ 126 w 17633"/>
                  <a:gd name="connsiteY0" fmla="*/ 85 h 47422"/>
                  <a:gd name="connsiteX1" fmla="*/ 126 w 17633"/>
                  <a:gd name="connsiteY1" fmla="*/ 47508 h 47422"/>
                </a:gdLst>
                <a:ahLst/>
                <a:cxnLst>
                  <a:cxn ang="0">
                    <a:pos x="connsiteX0" y="connsiteY0"/>
                  </a:cxn>
                  <a:cxn ang="0">
                    <a:pos x="connsiteX1" y="connsiteY1"/>
                  </a:cxn>
                </a:cxnLst>
                <a:rect l="l" t="t" r="r" b="b"/>
                <a:pathLst>
                  <a:path w="17633" h="47422">
                    <a:moveTo>
                      <a:pt x="126" y="85"/>
                    </a:moveTo>
                    <a:lnTo>
                      <a:pt x="126" y="4750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700" name="Freeform: Shape 699">
                <a:extLst>
                  <a:ext uri="{FF2B5EF4-FFF2-40B4-BE49-F238E27FC236}">
                    <a16:creationId xmlns:a16="http://schemas.microsoft.com/office/drawing/2014/main" id="{5914B0F5-4362-BE87-3113-8B084F19B2C0}"/>
                  </a:ext>
                </a:extLst>
              </p:cNvPr>
              <p:cNvSpPr/>
              <p:nvPr/>
            </p:nvSpPr>
            <p:spPr>
              <a:xfrm>
                <a:off x="4652396" y="2272306"/>
                <a:ext cx="58894" cy="14198"/>
              </a:xfrm>
              <a:custGeom>
                <a:avLst/>
                <a:gdLst>
                  <a:gd name="connsiteX0" fmla="*/ 59020 w 58894"/>
                  <a:gd name="connsiteY0" fmla="*/ 85 h 14198"/>
                  <a:gd name="connsiteX1" fmla="*/ 126 w 58894"/>
                  <a:gd name="connsiteY1" fmla="*/ 85 h 14198"/>
                </a:gdLst>
                <a:ahLst/>
                <a:cxnLst>
                  <a:cxn ang="0">
                    <a:pos x="connsiteX0" y="connsiteY0"/>
                  </a:cxn>
                  <a:cxn ang="0">
                    <a:pos x="connsiteX1" y="connsiteY1"/>
                  </a:cxn>
                </a:cxnLst>
                <a:rect l="l" t="t" r="r" b="b"/>
                <a:pathLst>
                  <a:path w="58894" h="14198">
                    <a:moveTo>
                      <a:pt x="59020" y="85"/>
                    </a:moveTo>
                    <a:lnTo>
                      <a:pt x="126" y="8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69" name="Graphic 5">
              <a:extLst>
                <a:ext uri="{FF2B5EF4-FFF2-40B4-BE49-F238E27FC236}">
                  <a16:creationId xmlns:a16="http://schemas.microsoft.com/office/drawing/2014/main" id="{0A9E70FC-5038-ACCF-1C04-6376515B5AD6}"/>
                </a:ext>
              </a:extLst>
            </p:cNvPr>
            <p:cNvGrpSpPr/>
            <p:nvPr/>
          </p:nvGrpSpPr>
          <p:grpSpPr>
            <a:xfrm>
              <a:off x="4615543" y="2210542"/>
              <a:ext cx="58894" cy="47422"/>
              <a:chOff x="4615543" y="2210542"/>
              <a:chExt cx="58894" cy="47422"/>
            </a:xfrm>
          </p:grpSpPr>
          <p:sp>
            <p:nvSpPr>
              <p:cNvPr id="697" name="Freeform: Shape 696">
                <a:extLst>
                  <a:ext uri="{FF2B5EF4-FFF2-40B4-BE49-F238E27FC236}">
                    <a16:creationId xmlns:a16="http://schemas.microsoft.com/office/drawing/2014/main" id="{B38E6123-A0E1-0D49-B1AC-F32539FADF87}"/>
                  </a:ext>
                </a:extLst>
              </p:cNvPr>
              <p:cNvSpPr/>
              <p:nvPr/>
            </p:nvSpPr>
            <p:spPr>
              <a:xfrm>
                <a:off x="4644990" y="2210542"/>
                <a:ext cx="17633" cy="47422"/>
              </a:xfrm>
              <a:custGeom>
                <a:avLst/>
                <a:gdLst>
                  <a:gd name="connsiteX0" fmla="*/ 124 w 17633"/>
                  <a:gd name="connsiteY0" fmla="*/ 83 h 47422"/>
                  <a:gd name="connsiteX1" fmla="*/ 124 w 17633"/>
                  <a:gd name="connsiteY1" fmla="*/ 47506 h 47422"/>
                </a:gdLst>
                <a:ahLst/>
                <a:cxnLst>
                  <a:cxn ang="0">
                    <a:pos x="connsiteX0" y="connsiteY0"/>
                  </a:cxn>
                  <a:cxn ang="0">
                    <a:pos x="connsiteX1" y="connsiteY1"/>
                  </a:cxn>
                </a:cxnLst>
                <a:rect l="l" t="t" r="r" b="b"/>
                <a:pathLst>
                  <a:path w="17633" h="47422">
                    <a:moveTo>
                      <a:pt x="124" y="83"/>
                    </a:moveTo>
                    <a:lnTo>
                      <a:pt x="124" y="4750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98" name="Freeform: Shape 697">
                <a:extLst>
                  <a:ext uri="{FF2B5EF4-FFF2-40B4-BE49-F238E27FC236}">
                    <a16:creationId xmlns:a16="http://schemas.microsoft.com/office/drawing/2014/main" id="{EC16BD43-38B4-E6D3-642C-1661BF002374}"/>
                  </a:ext>
                </a:extLst>
              </p:cNvPr>
              <p:cNvSpPr/>
              <p:nvPr/>
            </p:nvSpPr>
            <p:spPr>
              <a:xfrm>
                <a:off x="4615543" y="2234254"/>
                <a:ext cx="58894" cy="14198"/>
              </a:xfrm>
              <a:custGeom>
                <a:avLst/>
                <a:gdLst>
                  <a:gd name="connsiteX0" fmla="*/ 59018 w 58894"/>
                  <a:gd name="connsiteY0" fmla="*/ 83 h 14198"/>
                  <a:gd name="connsiteX1" fmla="*/ 124 w 58894"/>
                  <a:gd name="connsiteY1" fmla="*/ 83 h 14198"/>
                </a:gdLst>
                <a:ahLst/>
                <a:cxnLst>
                  <a:cxn ang="0">
                    <a:pos x="connsiteX0" y="connsiteY0"/>
                  </a:cxn>
                  <a:cxn ang="0">
                    <a:pos x="connsiteX1" y="connsiteY1"/>
                  </a:cxn>
                </a:cxnLst>
                <a:rect l="l" t="t" r="r" b="b"/>
                <a:pathLst>
                  <a:path w="58894" h="14198">
                    <a:moveTo>
                      <a:pt x="59018" y="83"/>
                    </a:moveTo>
                    <a:lnTo>
                      <a:pt x="124" y="8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0" name="Graphic 5">
              <a:extLst>
                <a:ext uri="{FF2B5EF4-FFF2-40B4-BE49-F238E27FC236}">
                  <a16:creationId xmlns:a16="http://schemas.microsoft.com/office/drawing/2014/main" id="{0E5474D3-656B-C10B-C2DE-8B525C3EEF43}"/>
                </a:ext>
              </a:extLst>
            </p:cNvPr>
            <p:cNvGrpSpPr/>
            <p:nvPr/>
          </p:nvGrpSpPr>
          <p:grpSpPr>
            <a:xfrm>
              <a:off x="4582569" y="2192368"/>
              <a:ext cx="58894" cy="47422"/>
              <a:chOff x="4582569" y="2192368"/>
              <a:chExt cx="58894" cy="47422"/>
            </a:xfrm>
          </p:grpSpPr>
          <p:sp>
            <p:nvSpPr>
              <p:cNvPr id="695" name="Freeform: Shape 694">
                <a:extLst>
                  <a:ext uri="{FF2B5EF4-FFF2-40B4-BE49-F238E27FC236}">
                    <a16:creationId xmlns:a16="http://schemas.microsoft.com/office/drawing/2014/main" id="{DA419CE2-F05C-A5B9-8897-B81AEB84BF0B}"/>
                  </a:ext>
                </a:extLst>
              </p:cNvPr>
              <p:cNvSpPr/>
              <p:nvPr/>
            </p:nvSpPr>
            <p:spPr>
              <a:xfrm>
                <a:off x="4612016" y="2192368"/>
                <a:ext cx="17633" cy="47422"/>
              </a:xfrm>
              <a:custGeom>
                <a:avLst/>
                <a:gdLst>
                  <a:gd name="connsiteX0" fmla="*/ 122 w 17633"/>
                  <a:gd name="connsiteY0" fmla="*/ 81 h 47422"/>
                  <a:gd name="connsiteX1" fmla="*/ 122 w 17633"/>
                  <a:gd name="connsiteY1" fmla="*/ 47504 h 47422"/>
                </a:gdLst>
                <a:ahLst/>
                <a:cxnLst>
                  <a:cxn ang="0">
                    <a:pos x="connsiteX0" y="connsiteY0"/>
                  </a:cxn>
                  <a:cxn ang="0">
                    <a:pos x="connsiteX1" y="connsiteY1"/>
                  </a:cxn>
                </a:cxnLst>
                <a:rect l="l" t="t" r="r" b="b"/>
                <a:pathLst>
                  <a:path w="17633" h="47422">
                    <a:moveTo>
                      <a:pt x="122" y="81"/>
                    </a:moveTo>
                    <a:lnTo>
                      <a:pt x="122" y="4750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96" name="Freeform: Shape 695">
                <a:extLst>
                  <a:ext uri="{FF2B5EF4-FFF2-40B4-BE49-F238E27FC236}">
                    <a16:creationId xmlns:a16="http://schemas.microsoft.com/office/drawing/2014/main" id="{E044BDE1-9683-3DC0-5997-C165E4B11F24}"/>
                  </a:ext>
                </a:extLst>
              </p:cNvPr>
              <p:cNvSpPr/>
              <p:nvPr/>
            </p:nvSpPr>
            <p:spPr>
              <a:xfrm>
                <a:off x="4582569" y="2216080"/>
                <a:ext cx="58894" cy="14198"/>
              </a:xfrm>
              <a:custGeom>
                <a:avLst/>
                <a:gdLst>
                  <a:gd name="connsiteX0" fmla="*/ 59016 w 58894"/>
                  <a:gd name="connsiteY0" fmla="*/ 81 h 14198"/>
                  <a:gd name="connsiteX1" fmla="*/ 122 w 58894"/>
                  <a:gd name="connsiteY1" fmla="*/ 81 h 14198"/>
                </a:gdLst>
                <a:ahLst/>
                <a:cxnLst>
                  <a:cxn ang="0">
                    <a:pos x="connsiteX0" y="connsiteY0"/>
                  </a:cxn>
                  <a:cxn ang="0">
                    <a:pos x="connsiteX1" y="connsiteY1"/>
                  </a:cxn>
                </a:cxnLst>
                <a:rect l="l" t="t" r="r" b="b"/>
                <a:pathLst>
                  <a:path w="58894" h="14198">
                    <a:moveTo>
                      <a:pt x="59016" y="81"/>
                    </a:moveTo>
                    <a:lnTo>
                      <a:pt x="122" y="8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1" name="Graphic 5">
              <a:extLst>
                <a:ext uri="{FF2B5EF4-FFF2-40B4-BE49-F238E27FC236}">
                  <a16:creationId xmlns:a16="http://schemas.microsoft.com/office/drawing/2014/main" id="{AF988D67-8BEC-6E8A-01FA-E7120A97FEF8}"/>
                </a:ext>
              </a:extLst>
            </p:cNvPr>
            <p:cNvGrpSpPr/>
            <p:nvPr/>
          </p:nvGrpSpPr>
          <p:grpSpPr>
            <a:xfrm>
              <a:off x="4514858" y="2179732"/>
              <a:ext cx="58894" cy="47422"/>
              <a:chOff x="4514858" y="2179732"/>
              <a:chExt cx="58894" cy="47422"/>
            </a:xfrm>
          </p:grpSpPr>
          <p:sp>
            <p:nvSpPr>
              <p:cNvPr id="693" name="Freeform: Shape 692">
                <a:extLst>
                  <a:ext uri="{FF2B5EF4-FFF2-40B4-BE49-F238E27FC236}">
                    <a16:creationId xmlns:a16="http://schemas.microsoft.com/office/drawing/2014/main" id="{CB72411D-CE64-8520-9C68-9EC0BE90F885}"/>
                  </a:ext>
                </a:extLst>
              </p:cNvPr>
              <p:cNvSpPr/>
              <p:nvPr/>
            </p:nvSpPr>
            <p:spPr>
              <a:xfrm>
                <a:off x="4544306" y="2179732"/>
                <a:ext cx="17633" cy="47422"/>
              </a:xfrm>
              <a:custGeom>
                <a:avLst/>
                <a:gdLst>
                  <a:gd name="connsiteX0" fmla="*/ 118 w 17633"/>
                  <a:gd name="connsiteY0" fmla="*/ 81 h 47422"/>
                  <a:gd name="connsiteX1" fmla="*/ 118 w 17633"/>
                  <a:gd name="connsiteY1" fmla="*/ 47503 h 47422"/>
                </a:gdLst>
                <a:ahLst/>
                <a:cxnLst>
                  <a:cxn ang="0">
                    <a:pos x="connsiteX0" y="connsiteY0"/>
                  </a:cxn>
                  <a:cxn ang="0">
                    <a:pos x="connsiteX1" y="connsiteY1"/>
                  </a:cxn>
                </a:cxnLst>
                <a:rect l="l" t="t" r="r" b="b"/>
                <a:pathLst>
                  <a:path w="17633" h="47422">
                    <a:moveTo>
                      <a:pt x="118" y="81"/>
                    </a:moveTo>
                    <a:lnTo>
                      <a:pt x="118" y="4750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94" name="Freeform: Shape 693">
                <a:extLst>
                  <a:ext uri="{FF2B5EF4-FFF2-40B4-BE49-F238E27FC236}">
                    <a16:creationId xmlns:a16="http://schemas.microsoft.com/office/drawing/2014/main" id="{E5641C46-2738-2B7F-A16C-900364F5F80E}"/>
                  </a:ext>
                </a:extLst>
              </p:cNvPr>
              <p:cNvSpPr/>
              <p:nvPr/>
            </p:nvSpPr>
            <p:spPr>
              <a:xfrm>
                <a:off x="4514858" y="2203443"/>
                <a:ext cx="58894" cy="14198"/>
              </a:xfrm>
              <a:custGeom>
                <a:avLst/>
                <a:gdLst>
                  <a:gd name="connsiteX0" fmla="*/ 59012 w 58894"/>
                  <a:gd name="connsiteY0" fmla="*/ 81 h 14198"/>
                  <a:gd name="connsiteX1" fmla="*/ 118 w 58894"/>
                  <a:gd name="connsiteY1" fmla="*/ 81 h 14198"/>
                </a:gdLst>
                <a:ahLst/>
                <a:cxnLst>
                  <a:cxn ang="0">
                    <a:pos x="connsiteX0" y="connsiteY0"/>
                  </a:cxn>
                  <a:cxn ang="0">
                    <a:pos x="connsiteX1" y="connsiteY1"/>
                  </a:cxn>
                </a:cxnLst>
                <a:rect l="l" t="t" r="r" b="b"/>
                <a:pathLst>
                  <a:path w="58894" h="14198">
                    <a:moveTo>
                      <a:pt x="59012" y="81"/>
                    </a:moveTo>
                    <a:lnTo>
                      <a:pt x="118" y="8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2" name="Graphic 5">
              <a:extLst>
                <a:ext uri="{FF2B5EF4-FFF2-40B4-BE49-F238E27FC236}">
                  <a16:creationId xmlns:a16="http://schemas.microsoft.com/office/drawing/2014/main" id="{88BA1AB5-A501-A34C-3D59-10CB887158CB}"/>
                </a:ext>
              </a:extLst>
            </p:cNvPr>
            <p:cNvGrpSpPr/>
            <p:nvPr/>
          </p:nvGrpSpPr>
          <p:grpSpPr>
            <a:xfrm>
              <a:off x="4368857" y="2170219"/>
              <a:ext cx="58894" cy="47422"/>
              <a:chOff x="4368857" y="2170219"/>
              <a:chExt cx="58894" cy="47422"/>
            </a:xfrm>
          </p:grpSpPr>
          <p:sp>
            <p:nvSpPr>
              <p:cNvPr id="691" name="Freeform: Shape 690">
                <a:extLst>
                  <a:ext uri="{FF2B5EF4-FFF2-40B4-BE49-F238E27FC236}">
                    <a16:creationId xmlns:a16="http://schemas.microsoft.com/office/drawing/2014/main" id="{8E9341DA-5605-E010-8BA4-7B6DB4EB3BFC}"/>
                  </a:ext>
                </a:extLst>
              </p:cNvPr>
              <p:cNvSpPr/>
              <p:nvPr/>
            </p:nvSpPr>
            <p:spPr>
              <a:xfrm>
                <a:off x="4398304" y="2170219"/>
                <a:ext cx="17633" cy="47422"/>
              </a:xfrm>
              <a:custGeom>
                <a:avLst/>
                <a:gdLst>
                  <a:gd name="connsiteX0" fmla="*/ 110 w 17633"/>
                  <a:gd name="connsiteY0" fmla="*/ 80 h 47422"/>
                  <a:gd name="connsiteX1" fmla="*/ 110 w 17633"/>
                  <a:gd name="connsiteY1" fmla="*/ 47503 h 47422"/>
                </a:gdLst>
                <a:ahLst/>
                <a:cxnLst>
                  <a:cxn ang="0">
                    <a:pos x="connsiteX0" y="connsiteY0"/>
                  </a:cxn>
                  <a:cxn ang="0">
                    <a:pos x="connsiteX1" y="connsiteY1"/>
                  </a:cxn>
                </a:cxnLst>
                <a:rect l="l" t="t" r="r" b="b"/>
                <a:pathLst>
                  <a:path w="17633" h="47422">
                    <a:moveTo>
                      <a:pt x="110" y="80"/>
                    </a:moveTo>
                    <a:lnTo>
                      <a:pt x="110" y="4750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92" name="Freeform: Shape 691">
                <a:extLst>
                  <a:ext uri="{FF2B5EF4-FFF2-40B4-BE49-F238E27FC236}">
                    <a16:creationId xmlns:a16="http://schemas.microsoft.com/office/drawing/2014/main" id="{776B41E9-5988-20F2-8BE9-E58369AD5BB4}"/>
                  </a:ext>
                </a:extLst>
              </p:cNvPr>
              <p:cNvSpPr/>
              <p:nvPr/>
            </p:nvSpPr>
            <p:spPr>
              <a:xfrm>
                <a:off x="4368857" y="2193930"/>
                <a:ext cx="58894" cy="14198"/>
              </a:xfrm>
              <a:custGeom>
                <a:avLst/>
                <a:gdLst>
                  <a:gd name="connsiteX0" fmla="*/ 59004 w 58894"/>
                  <a:gd name="connsiteY0" fmla="*/ 80 h 14198"/>
                  <a:gd name="connsiteX1" fmla="*/ 110 w 58894"/>
                  <a:gd name="connsiteY1" fmla="*/ 80 h 14198"/>
                </a:gdLst>
                <a:ahLst/>
                <a:cxnLst>
                  <a:cxn ang="0">
                    <a:pos x="connsiteX0" y="connsiteY0"/>
                  </a:cxn>
                  <a:cxn ang="0">
                    <a:pos x="connsiteX1" y="connsiteY1"/>
                  </a:cxn>
                </a:cxnLst>
                <a:rect l="l" t="t" r="r" b="b"/>
                <a:pathLst>
                  <a:path w="58894" h="14198">
                    <a:moveTo>
                      <a:pt x="59004" y="80"/>
                    </a:moveTo>
                    <a:lnTo>
                      <a:pt x="110" y="8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3" name="Graphic 5">
              <a:extLst>
                <a:ext uri="{FF2B5EF4-FFF2-40B4-BE49-F238E27FC236}">
                  <a16:creationId xmlns:a16="http://schemas.microsoft.com/office/drawing/2014/main" id="{16D9592E-9128-F6AD-0D78-9C8B8084EF58}"/>
                </a:ext>
              </a:extLst>
            </p:cNvPr>
            <p:cNvGrpSpPr/>
            <p:nvPr/>
          </p:nvGrpSpPr>
          <p:grpSpPr>
            <a:xfrm>
              <a:off x="4249834" y="2134297"/>
              <a:ext cx="58894" cy="47422"/>
              <a:chOff x="4249834" y="2134297"/>
              <a:chExt cx="58894" cy="47422"/>
            </a:xfrm>
          </p:grpSpPr>
          <p:sp>
            <p:nvSpPr>
              <p:cNvPr id="689" name="Freeform: Shape 688">
                <a:extLst>
                  <a:ext uri="{FF2B5EF4-FFF2-40B4-BE49-F238E27FC236}">
                    <a16:creationId xmlns:a16="http://schemas.microsoft.com/office/drawing/2014/main" id="{68DD2DB6-886F-F296-8F7B-51FE350DA9A0}"/>
                  </a:ext>
                </a:extLst>
              </p:cNvPr>
              <p:cNvSpPr/>
              <p:nvPr/>
            </p:nvSpPr>
            <p:spPr>
              <a:xfrm>
                <a:off x="4279282" y="2134297"/>
                <a:ext cx="17633" cy="47422"/>
              </a:xfrm>
              <a:custGeom>
                <a:avLst/>
                <a:gdLst>
                  <a:gd name="connsiteX0" fmla="*/ 103 w 17633"/>
                  <a:gd name="connsiteY0" fmla="*/ 77 h 47422"/>
                  <a:gd name="connsiteX1" fmla="*/ 103 w 17633"/>
                  <a:gd name="connsiteY1" fmla="*/ 47500 h 47422"/>
                </a:gdLst>
                <a:ahLst/>
                <a:cxnLst>
                  <a:cxn ang="0">
                    <a:pos x="connsiteX0" y="connsiteY0"/>
                  </a:cxn>
                  <a:cxn ang="0">
                    <a:pos x="connsiteX1" y="connsiteY1"/>
                  </a:cxn>
                </a:cxnLst>
                <a:rect l="l" t="t" r="r" b="b"/>
                <a:pathLst>
                  <a:path w="17633" h="47422">
                    <a:moveTo>
                      <a:pt x="103" y="77"/>
                    </a:moveTo>
                    <a:lnTo>
                      <a:pt x="103" y="4750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90" name="Freeform: Shape 689">
                <a:extLst>
                  <a:ext uri="{FF2B5EF4-FFF2-40B4-BE49-F238E27FC236}">
                    <a16:creationId xmlns:a16="http://schemas.microsoft.com/office/drawing/2014/main" id="{E40D6338-A3A2-43A1-AA32-9160E7A4D292}"/>
                  </a:ext>
                </a:extLst>
              </p:cNvPr>
              <p:cNvSpPr/>
              <p:nvPr/>
            </p:nvSpPr>
            <p:spPr>
              <a:xfrm>
                <a:off x="4249834" y="2158008"/>
                <a:ext cx="58894" cy="14198"/>
              </a:xfrm>
              <a:custGeom>
                <a:avLst/>
                <a:gdLst>
                  <a:gd name="connsiteX0" fmla="*/ 58997 w 58894"/>
                  <a:gd name="connsiteY0" fmla="*/ 77 h 14198"/>
                  <a:gd name="connsiteX1" fmla="*/ 103 w 58894"/>
                  <a:gd name="connsiteY1" fmla="*/ 77 h 14198"/>
                </a:gdLst>
                <a:ahLst/>
                <a:cxnLst>
                  <a:cxn ang="0">
                    <a:pos x="connsiteX0" y="connsiteY0"/>
                  </a:cxn>
                  <a:cxn ang="0">
                    <a:pos x="connsiteX1" y="connsiteY1"/>
                  </a:cxn>
                </a:cxnLst>
                <a:rect l="l" t="t" r="r" b="b"/>
                <a:pathLst>
                  <a:path w="58894" h="14198">
                    <a:moveTo>
                      <a:pt x="58997" y="77"/>
                    </a:moveTo>
                    <a:lnTo>
                      <a:pt x="103" y="7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4" name="Graphic 5">
              <a:extLst>
                <a:ext uri="{FF2B5EF4-FFF2-40B4-BE49-F238E27FC236}">
                  <a16:creationId xmlns:a16="http://schemas.microsoft.com/office/drawing/2014/main" id="{B91242EE-8924-A9AB-91E0-91DFBDCAC08E}"/>
                </a:ext>
              </a:extLst>
            </p:cNvPr>
            <p:cNvGrpSpPr/>
            <p:nvPr/>
          </p:nvGrpSpPr>
          <p:grpSpPr>
            <a:xfrm>
              <a:off x="4241018" y="2113567"/>
              <a:ext cx="58894" cy="47422"/>
              <a:chOff x="4241018" y="2113567"/>
              <a:chExt cx="58894" cy="47422"/>
            </a:xfrm>
          </p:grpSpPr>
          <p:sp>
            <p:nvSpPr>
              <p:cNvPr id="687" name="Freeform: Shape 686">
                <a:extLst>
                  <a:ext uri="{FF2B5EF4-FFF2-40B4-BE49-F238E27FC236}">
                    <a16:creationId xmlns:a16="http://schemas.microsoft.com/office/drawing/2014/main" id="{07C0B3B5-55A4-CF52-6A5B-6C384A4080F6}"/>
                  </a:ext>
                </a:extLst>
              </p:cNvPr>
              <p:cNvSpPr/>
              <p:nvPr/>
            </p:nvSpPr>
            <p:spPr>
              <a:xfrm>
                <a:off x="4270465" y="2113567"/>
                <a:ext cx="17633" cy="47422"/>
              </a:xfrm>
              <a:custGeom>
                <a:avLst/>
                <a:gdLst>
                  <a:gd name="connsiteX0" fmla="*/ 103 w 17633"/>
                  <a:gd name="connsiteY0" fmla="*/ 76 h 47422"/>
                  <a:gd name="connsiteX1" fmla="*/ 103 w 17633"/>
                  <a:gd name="connsiteY1" fmla="*/ 47499 h 47422"/>
                </a:gdLst>
                <a:ahLst/>
                <a:cxnLst>
                  <a:cxn ang="0">
                    <a:pos x="connsiteX0" y="connsiteY0"/>
                  </a:cxn>
                  <a:cxn ang="0">
                    <a:pos x="connsiteX1" y="connsiteY1"/>
                  </a:cxn>
                </a:cxnLst>
                <a:rect l="l" t="t" r="r" b="b"/>
                <a:pathLst>
                  <a:path w="17633" h="47422">
                    <a:moveTo>
                      <a:pt x="103" y="76"/>
                    </a:moveTo>
                    <a:lnTo>
                      <a:pt x="103" y="4749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88" name="Freeform: Shape 687">
                <a:extLst>
                  <a:ext uri="{FF2B5EF4-FFF2-40B4-BE49-F238E27FC236}">
                    <a16:creationId xmlns:a16="http://schemas.microsoft.com/office/drawing/2014/main" id="{4A1C3B3E-87B5-09B4-5E4F-BB34FBA4EEAC}"/>
                  </a:ext>
                </a:extLst>
              </p:cNvPr>
              <p:cNvSpPr/>
              <p:nvPr/>
            </p:nvSpPr>
            <p:spPr>
              <a:xfrm>
                <a:off x="4241018" y="2137278"/>
                <a:ext cx="58894" cy="14198"/>
              </a:xfrm>
              <a:custGeom>
                <a:avLst/>
                <a:gdLst>
                  <a:gd name="connsiteX0" fmla="*/ 58997 w 58894"/>
                  <a:gd name="connsiteY0" fmla="*/ 76 h 14198"/>
                  <a:gd name="connsiteX1" fmla="*/ 103 w 58894"/>
                  <a:gd name="connsiteY1" fmla="*/ 76 h 14198"/>
                </a:gdLst>
                <a:ahLst/>
                <a:cxnLst>
                  <a:cxn ang="0">
                    <a:pos x="connsiteX0" y="connsiteY0"/>
                  </a:cxn>
                  <a:cxn ang="0">
                    <a:pos x="connsiteX1" y="connsiteY1"/>
                  </a:cxn>
                </a:cxnLst>
                <a:rect l="l" t="t" r="r" b="b"/>
                <a:pathLst>
                  <a:path w="58894" h="14198">
                    <a:moveTo>
                      <a:pt x="58997" y="76"/>
                    </a:moveTo>
                    <a:lnTo>
                      <a:pt x="103" y="7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5" name="Graphic 5">
              <a:extLst>
                <a:ext uri="{FF2B5EF4-FFF2-40B4-BE49-F238E27FC236}">
                  <a16:creationId xmlns:a16="http://schemas.microsoft.com/office/drawing/2014/main" id="{4CFC47CA-8BA8-A05A-488D-5039C3A94286}"/>
                </a:ext>
              </a:extLst>
            </p:cNvPr>
            <p:cNvGrpSpPr/>
            <p:nvPr/>
          </p:nvGrpSpPr>
          <p:grpSpPr>
            <a:xfrm>
              <a:off x="4227617" y="2094967"/>
              <a:ext cx="58894" cy="47422"/>
              <a:chOff x="4227617" y="2094967"/>
              <a:chExt cx="58894" cy="47422"/>
            </a:xfrm>
          </p:grpSpPr>
          <p:sp>
            <p:nvSpPr>
              <p:cNvPr id="685" name="Freeform: Shape 684">
                <a:extLst>
                  <a:ext uri="{FF2B5EF4-FFF2-40B4-BE49-F238E27FC236}">
                    <a16:creationId xmlns:a16="http://schemas.microsoft.com/office/drawing/2014/main" id="{BFA50B01-B05E-B9D7-F765-6648C96611BB}"/>
                  </a:ext>
                </a:extLst>
              </p:cNvPr>
              <p:cNvSpPr/>
              <p:nvPr/>
            </p:nvSpPr>
            <p:spPr>
              <a:xfrm>
                <a:off x="4257064" y="2094967"/>
                <a:ext cx="17633" cy="47422"/>
              </a:xfrm>
              <a:custGeom>
                <a:avLst/>
                <a:gdLst>
                  <a:gd name="connsiteX0" fmla="*/ 102 w 17633"/>
                  <a:gd name="connsiteY0" fmla="*/ 75 h 47422"/>
                  <a:gd name="connsiteX1" fmla="*/ 102 w 17633"/>
                  <a:gd name="connsiteY1" fmla="*/ 47497 h 47422"/>
                </a:gdLst>
                <a:ahLst/>
                <a:cxnLst>
                  <a:cxn ang="0">
                    <a:pos x="connsiteX0" y="connsiteY0"/>
                  </a:cxn>
                  <a:cxn ang="0">
                    <a:pos x="connsiteX1" y="connsiteY1"/>
                  </a:cxn>
                </a:cxnLst>
                <a:rect l="l" t="t" r="r" b="b"/>
                <a:pathLst>
                  <a:path w="17633" h="47422">
                    <a:moveTo>
                      <a:pt x="102" y="75"/>
                    </a:moveTo>
                    <a:lnTo>
                      <a:pt x="102" y="4749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86" name="Freeform: Shape 685">
                <a:extLst>
                  <a:ext uri="{FF2B5EF4-FFF2-40B4-BE49-F238E27FC236}">
                    <a16:creationId xmlns:a16="http://schemas.microsoft.com/office/drawing/2014/main" id="{1CD45E26-E21B-2E51-811C-BD692363A7E7}"/>
                  </a:ext>
                </a:extLst>
              </p:cNvPr>
              <p:cNvSpPr/>
              <p:nvPr/>
            </p:nvSpPr>
            <p:spPr>
              <a:xfrm>
                <a:off x="4227617" y="2118678"/>
                <a:ext cx="58894" cy="14198"/>
              </a:xfrm>
              <a:custGeom>
                <a:avLst/>
                <a:gdLst>
                  <a:gd name="connsiteX0" fmla="*/ 58996 w 58894"/>
                  <a:gd name="connsiteY0" fmla="*/ 75 h 14198"/>
                  <a:gd name="connsiteX1" fmla="*/ 102 w 58894"/>
                  <a:gd name="connsiteY1" fmla="*/ 75 h 14198"/>
                </a:gdLst>
                <a:ahLst/>
                <a:cxnLst>
                  <a:cxn ang="0">
                    <a:pos x="connsiteX0" y="connsiteY0"/>
                  </a:cxn>
                  <a:cxn ang="0">
                    <a:pos x="connsiteX1" y="connsiteY1"/>
                  </a:cxn>
                </a:cxnLst>
                <a:rect l="l" t="t" r="r" b="b"/>
                <a:pathLst>
                  <a:path w="58894" h="14198">
                    <a:moveTo>
                      <a:pt x="58996" y="75"/>
                    </a:moveTo>
                    <a:lnTo>
                      <a:pt x="102" y="7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6" name="Graphic 5">
              <a:extLst>
                <a:ext uri="{FF2B5EF4-FFF2-40B4-BE49-F238E27FC236}">
                  <a16:creationId xmlns:a16="http://schemas.microsoft.com/office/drawing/2014/main" id="{433E3C2B-652F-7E37-7942-756E277F487E}"/>
                </a:ext>
              </a:extLst>
            </p:cNvPr>
            <p:cNvGrpSpPr/>
            <p:nvPr/>
          </p:nvGrpSpPr>
          <p:grpSpPr>
            <a:xfrm>
              <a:off x="4216332" y="2072817"/>
              <a:ext cx="58894" cy="47422"/>
              <a:chOff x="4216332" y="2072817"/>
              <a:chExt cx="58894" cy="47422"/>
            </a:xfrm>
          </p:grpSpPr>
          <p:sp>
            <p:nvSpPr>
              <p:cNvPr id="683" name="Freeform: Shape 682">
                <a:extLst>
                  <a:ext uri="{FF2B5EF4-FFF2-40B4-BE49-F238E27FC236}">
                    <a16:creationId xmlns:a16="http://schemas.microsoft.com/office/drawing/2014/main" id="{8C33F966-44BD-22C2-0620-001FDE6F2878}"/>
                  </a:ext>
                </a:extLst>
              </p:cNvPr>
              <p:cNvSpPr/>
              <p:nvPr/>
            </p:nvSpPr>
            <p:spPr>
              <a:xfrm>
                <a:off x="4245779" y="2072817"/>
                <a:ext cx="17633" cy="47422"/>
              </a:xfrm>
              <a:custGeom>
                <a:avLst/>
                <a:gdLst>
                  <a:gd name="connsiteX0" fmla="*/ 101 w 17633"/>
                  <a:gd name="connsiteY0" fmla="*/ 73 h 47422"/>
                  <a:gd name="connsiteX1" fmla="*/ 101 w 17633"/>
                  <a:gd name="connsiteY1" fmla="*/ 47496 h 47422"/>
                </a:gdLst>
                <a:ahLst/>
                <a:cxnLst>
                  <a:cxn ang="0">
                    <a:pos x="connsiteX0" y="connsiteY0"/>
                  </a:cxn>
                  <a:cxn ang="0">
                    <a:pos x="connsiteX1" y="connsiteY1"/>
                  </a:cxn>
                </a:cxnLst>
                <a:rect l="l" t="t" r="r" b="b"/>
                <a:pathLst>
                  <a:path w="17633" h="47422">
                    <a:moveTo>
                      <a:pt x="101" y="73"/>
                    </a:moveTo>
                    <a:lnTo>
                      <a:pt x="101" y="4749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84" name="Freeform: Shape 683">
                <a:extLst>
                  <a:ext uri="{FF2B5EF4-FFF2-40B4-BE49-F238E27FC236}">
                    <a16:creationId xmlns:a16="http://schemas.microsoft.com/office/drawing/2014/main" id="{0D525174-DA4B-29AD-844B-6E6F3C20067B}"/>
                  </a:ext>
                </a:extLst>
              </p:cNvPr>
              <p:cNvSpPr/>
              <p:nvPr/>
            </p:nvSpPr>
            <p:spPr>
              <a:xfrm>
                <a:off x="4216332" y="2096529"/>
                <a:ext cx="58894" cy="14198"/>
              </a:xfrm>
              <a:custGeom>
                <a:avLst/>
                <a:gdLst>
                  <a:gd name="connsiteX0" fmla="*/ 58996 w 58894"/>
                  <a:gd name="connsiteY0" fmla="*/ 73 h 14198"/>
                  <a:gd name="connsiteX1" fmla="*/ 101 w 58894"/>
                  <a:gd name="connsiteY1" fmla="*/ 73 h 14198"/>
                </a:gdLst>
                <a:ahLst/>
                <a:cxnLst>
                  <a:cxn ang="0">
                    <a:pos x="connsiteX0" y="connsiteY0"/>
                  </a:cxn>
                  <a:cxn ang="0">
                    <a:pos x="connsiteX1" y="connsiteY1"/>
                  </a:cxn>
                </a:cxnLst>
                <a:rect l="l" t="t" r="r" b="b"/>
                <a:pathLst>
                  <a:path w="58894" h="14198">
                    <a:moveTo>
                      <a:pt x="58996" y="73"/>
                    </a:moveTo>
                    <a:lnTo>
                      <a:pt x="101" y="7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7" name="Graphic 5">
              <a:extLst>
                <a:ext uri="{FF2B5EF4-FFF2-40B4-BE49-F238E27FC236}">
                  <a16:creationId xmlns:a16="http://schemas.microsoft.com/office/drawing/2014/main" id="{633410ED-1442-3004-C6AD-B81B67966C4E}"/>
                </a:ext>
              </a:extLst>
            </p:cNvPr>
            <p:cNvGrpSpPr/>
            <p:nvPr/>
          </p:nvGrpSpPr>
          <p:grpSpPr>
            <a:xfrm>
              <a:off x="4186885" y="1979250"/>
              <a:ext cx="58894" cy="47422"/>
              <a:chOff x="4186885" y="1979250"/>
              <a:chExt cx="58894" cy="47422"/>
            </a:xfrm>
          </p:grpSpPr>
          <p:sp>
            <p:nvSpPr>
              <p:cNvPr id="681" name="Freeform: Shape 680">
                <a:extLst>
                  <a:ext uri="{FF2B5EF4-FFF2-40B4-BE49-F238E27FC236}">
                    <a16:creationId xmlns:a16="http://schemas.microsoft.com/office/drawing/2014/main" id="{0BDC75CE-B42F-E662-AB19-6670A356C908}"/>
                  </a:ext>
                </a:extLst>
              </p:cNvPr>
              <p:cNvSpPr/>
              <p:nvPr/>
            </p:nvSpPr>
            <p:spPr>
              <a:xfrm>
                <a:off x="4216332" y="1979250"/>
                <a:ext cx="17633" cy="47422"/>
              </a:xfrm>
              <a:custGeom>
                <a:avLst/>
                <a:gdLst>
                  <a:gd name="connsiteX0" fmla="*/ 100 w 17633"/>
                  <a:gd name="connsiteY0" fmla="*/ 66 h 47422"/>
                  <a:gd name="connsiteX1" fmla="*/ 100 w 17633"/>
                  <a:gd name="connsiteY1" fmla="*/ 47489 h 47422"/>
                </a:gdLst>
                <a:ahLst/>
                <a:cxnLst>
                  <a:cxn ang="0">
                    <a:pos x="connsiteX0" y="connsiteY0"/>
                  </a:cxn>
                  <a:cxn ang="0">
                    <a:pos x="connsiteX1" y="connsiteY1"/>
                  </a:cxn>
                </a:cxnLst>
                <a:rect l="l" t="t" r="r" b="b"/>
                <a:pathLst>
                  <a:path w="17633" h="47422">
                    <a:moveTo>
                      <a:pt x="100" y="66"/>
                    </a:moveTo>
                    <a:lnTo>
                      <a:pt x="100" y="4748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82" name="Freeform: Shape 681">
                <a:extLst>
                  <a:ext uri="{FF2B5EF4-FFF2-40B4-BE49-F238E27FC236}">
                    <a16:creationId xmlns:a16="http://schemas.microsoft.com/office/drawing/2014/main" id="{70CB187C-8638-A80A-3ED3-4A3BB55662CF}"/>
                  </a:ext>
                </a:extLst>
              </p:cNvPr>
              <p:cNvSpPr/>
              <p:nvPr/>
            </p:nvSpPr>
            <p:spPr>
              <a:xfrm>
                <a:off x="4186885" y="2002961"/>
                <a:ext cx="58894" cy="14198"/>
              </a:xfrm>
              <a:custGeom>
                <a:avLst/>
                <a:gdLst>
                  <a:gd name="connsiteX0" fmla="*/ 58994 w 58894"/>
                  <a:gd name="connsiteY0" fmla="*/ 66 h 14198"/>
                  <a:gd name="connsiteX1" fmla="*/ 100 w 58894"/>
                  <a:gd name="connsiteY1" fmla="*/ 66 h 14198"/>
                </a:gdLst>
                <a:ahLst/>
                <a:cxnLst>
                  <a:cxn ang="0">
                    <a:pos x="connsiteX0" y="connsiteY0"/>
                  </a:cxn>
                  <a:cxn ang="0">
                    <a:pos x="connsiteX1" y="connsiteY1"/>
                  </a:cxn>
                </a:cxnLst>
                <a:rect l="l" t="t" r="r" b="b"/>
                <a:pathLst>
                  <a:path w="58894" h="14198">
                    <a:moveTo>
                      <a:pt x="58994" y="66"/>
                    </a:moveTo>
                    <a:lnTo>
                      <a:pt x="100" y="6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8" name="Graphic 5">
              <a:extLst>
                <a:ext uri="{FF2B5EF4-FFF2-40B4-BE49-F238E27FC236}">
                  <a16:creationId xmlns:a16="http://schemas.microsoft.com/office/drawing/2014/main" id="{7FC9AA3B-C22A-C42F-8D51-87752B6F2ED9}"/>
                </a:ext>
              </a:extLst>
            </p:cNvPr>
            <p:cNvGrpSpPr/>
            <p:nvPr/>
          </p:nvGrpSpPr>
          <p:grpSpPr>
            <a:xfrm>
              <a:off x="4157438" y="1946877"/>
              <a:ext cx="58894" cy="47422"/>
              <a:chOff x="4157438" y="1946877"/>
              <a:chExt cx="58894" cy="47422"/>
            </a:xfrm>
          </p:grpSpPr>
          <p:sp>
            <p:nvSpPr>
              <p:cNvPr id="679" name="Freeform: Shape 678">
                <a:extLst>
                  <a:ext uri="{FF2B5EF4-FFF2-40B4-BE49-F238E27FC236}">
                    <a16:creationId xmlns:a16="http://schemas.microsoft.com/office/drawing/2014/main" id="{330491D7-45F0-530A-B8F2-96F412F753E4}"/>
                  </a:ext>
                </a:extLst>
              </p:cNvPr>
              <p:cNvSpPr/>
              <p:nvPr/>
            </p:nvSpPr>
            <p:spPr>
              <a:xfrm>
                <a:off x="4186885" y="1946877"/>
                <a:ext cx="17633" cy="47422"/>
              </a:xfrm>
              <a:custGeom>
                <a:avLst/>
                <a:gdLst>
                  <a:gd name="connsiteX0" fmla="*/ 98 w 17633"/>
                  <a:gd name="connsiteY0" fmla="*/ 64 h 47422"/>
                  <a:gd name="connsiteX1" fmla="*/ 98 w 17633"/>
                  <a:gd name="connsiteY1" fmla="*/ 47487 h 47422"/>
                </a:gdLst>
                <a:ahLst/>
                <a:cxnLst>
                  <a:cxn ang="0">
                    <a:pos x="connsiteX0" y="connsiteY0"/>
                  </a:cxn>
                  <a:cxn ang="0">
                    <a:pos x="connsiteX1" y="connsiteY1"/>
                  </a:cxn>
                </a:cxnLst>
                <a:rect l="l" t="t" r="r" b="b"/>
                <a:pathLst>
                  <a:path w="17633" h="47422">
                    <a:moveTo>
                      <a:pt x="98" y="64"/>
                    </a:moveTo>
                    <a:lnTo>
                      <a:pt x="98" y="4748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80" name="Freeform: Shape 679">
                <a:extLst>
                  <a:ext uri="{FF2B5EF4-FFF2-40B4-BE49-F238E27FC236}">
                    <a16:creationId xmlns:a16="http://schemas.microsoft.com/office/drawing/2014/main" id="{FC3D909F-AD28-11CB-8827-A9910D26A7FB}"/>
                  </a:ext>
                </a:extLst>
              </p:cNvPr>
              <p:cNvSpPr/>
              <p:nvPr/>
            </p:nvSpPr>
            <p:spPr>
              <a:xfrm>
                <a:off x="4157438" y="1970589"/>
                <a:ext cx="58894" cy="14198"/>
              </a:xfrm>
              <a:custGeom>
                <a:avLst/>
                <a:gdLst>
                  <a:gd name="connsiteX0" fmla="*/ 58992 w 58894"/>
                  <a:gd name="connsiteY0" fmla="*/ 64 h 14198"/>
                  <a:gd name="connsiteX1" fmla="*/ 98 w 58894"/>
                  <a:gd name="connsiteY1" fmla="*/ 64 h 14198"/>
                </a:gdLst>
                <a:ahLst/>
                <a:cxnLst>
                  <a:cxn ang="0">
                    <a:pos x="connsiteX0" y="connsiteY0"/>
                  </a:cxn>
                  <a:cxn ang="0">
                    <a:pos x="connsiteX1" y="connsiteY1"/>
                  </a:cxn>
                </a:cxnLst>
                <a:rect l="l" t="t" r="r" b="b"/>
                <a:pathLst>
                  <a:path w="58894" h="14198">
                    <a:moveTo>
                      <a:pt x="58992" y="64"/>
                    </a:moveTo>
                    <a:lnTo>
                      <a:pt x="98" y="6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79" name="Graphic 5">
              <a:extLst>
                <a:ext uri="{FF2B5EF4-FFF2-40B4-BE49-F238E27FC236}">
                  <a16:creationId xmlns:a16="http://schemas.microsoft.com/office/drawing/2014/main" id="{6B442776-5A8D-40F0-0003-89A5CBB3B692}"/>
                </a:ext>
              </a:extLst>
            </p:cNvPr>
            <p:cNvGrpSpPr/>
            <p:nvPr/>
          </p:nvGrpSpPr>
          <p:grpSpPr>
            <a:xfrm>
              <a:off x="3899114" y="1830308"/>
              <a:ext cx="58894" cy="47422"/>
              <a:chOff x="3899114" y="1830308"/>
              <a:chExt cx="58894" cy="47422"/>
            </a:xfrm>
          </p:grpSpPr>
          <p:sp>
            <p:nvSpPr>
              <p:cNvPr id="677" name="Freeform: Shape 676">
                <a:extLst>
                  <a:ext uri="{FF2B5EF4-FFF2-40B4-BE49-F238E27FC236}">
                    <a16:creationId xmlns:a16="http://schemas.microsoft.com/office/drawing/2014/main" id="{82860D43-FE80-3766-BFA9-FC8F7F0AF6E5}"/>
                  </a:ext>
                </a:extLst>
              </p:cNvPr>
              <p:cNvSpPr/>
              <p:nvPr/>
            </p:nvSpPr>
            <p:spPr>
              <a:xfrm>
                <a:off x="3928561" y="1830308"/>
                <a:ext cx="17633" cy="47422"/>
              </a:xfrm>
              <a:custGeom>
                <a:avLst/>
                <a:gdLst>
                  <a:gd name="connsiteX0" fmla="*/ 83 w 17633"/>
                  <a:gd name="connsiteY0" fmla="*/ 56 h 47422"/>
                  <a:gd name="connsiteX1" fmla="*/ 83 w 17633"/>
                  <a:gd name="connsiteY1" fmla="*/ 47479 h 47422"/>
                </a:gdLst>
                <a:ahLst/>
                <a:cxnLst>
                  <a:cxn ang="0">
                    <a:pos x="connsiteX0" y="connsiteY0"/>
                  </a:cxn>
                  <a:cxn ang="0">
                    <a:pos x="connsiteX1" y="connsiteY1"/>
                  </a:cxn>
                </a:cxnLst>
                <a:rect l="l" t="t" r="r" b="b"/>
                <a:pathLst>
                  <a:path w="17633" h="47422">
                    <a:moveTo>
                      <a:pt x="83" y="56"/>
                    </a:moveTo>
                    <a:lnTo>
                      <a:pt x="83" y="4747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78" name="Freeform: Shape 677">
                <a:extLst>
                  <a:ext uri="{FF2B5EF4-FFF2-40B4-BE49-F238E27FC236}">
                    <a16:creationId xmlns:a16="http://schemas.microsoft.com/office/drawing/2014/main" id="{815233E5-D60E-B117-D129-9CC0C59324FB}"/>
                  </a:ext>
                </a:extLst>
              </p:cNvPr>
              <p:cNvSpPr/>
              <p:nvPr/>
            </p:nvSpPr>
            <p:spPr>
              <a:xfrm>
                <a:off x="3899114" y="1854020"/>
                <a:ext cx="58894" cy="14198"/>
              </a:xfrm>
              <a:custGeom>
                <a:avLst/>
                <a:gdLst>
                  <a:gd name="connsiteX0" fmla="*/ 58978 w 58894"/>
                  <a:gd name="connsiteY0" fmla="*/ 56 h 14198"/>
                  <a:gd name="connsiteX1" fmla="*/ 83 w 58894"/>
                  <a:gd name="connsiteY1" fmla="*/ 56 h 14198"/>
                </a:gdLst>
                <a:ahLst/>
                <a:cxnLst>
                  <a:cxn ang="0">
                    <a:pos x="connsiteX0" y="connsiteY0"/>
                  </a:cxn>
                  <a:cxn ang="0">
                    <a:pos x="connsiteX1" y="connsiteY1"/>
                  </a:cxn>
                </a:cxnLst>
                <a:rect l="l" t="t" r="r" b="b"/>
                <a:pathLst>
                  <a:path w="58894" h="14198">
                    <a:moveTo>
                      <a:pt x="58978" y="56"/>
                    </a:moveTo>
                    <a:lnTo>
                      <a:pt x="83" y="5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0" name="Graphic 5">
              <a:extLst>
                <a:ext uri="{FF2B5EF4-FFF2-40B4-BE49-F238E27FC236}">
                  <a16:creationId xmlns:a16="http://schemas.microsoft.com/office/drawing/2014/main" id="{3A658A73-1046-2ECA-18E9-0271DBC1EA06}"/>
                </a:ext>
              </a:extLst>
            </p:cNvPr>
            <p:cNvGrpSpPr/>
            <p:nvPr/>
          </p:nvGrpSpPr>
          <p:grpSpPr>
            <a:xfrm>
              <a:off x="3863848" y="1825197"/>
              <a:ext cx="58894" cy="47422"/>
              <a:chOff x="3863848" y="1825197"/>
              <a:chExt cx="58894" cy="47422"/>
            </a:xfrm>
          </p:grpSpPr>
          <p:sp>
            <p:nvSpPr>
              <p:cNvPr id="675" name="Freeform: Shape 674">
                <a:extLst>
                  <a:ext uri="{FF2B5EF4-FFF2-40B4-BE49-F238E27FC236}">
                    <a16:creationId xmlns:a16="http://schemas.microsoft.com/office/drawing/2014/main" id="{59B91D6C-9FE2-BE4F-83BC-3C09FFE78C68}"/>
                  </a:ext>
                </a:extLst>
              </p:cNvPr>
              <p:cNvSpPr/>
              <p:nvPr/>
            </p:nvSpPr>
            <p:spPr>
              <a:xfrm>
                <a:off x="3893295" y="1825197"/>
                <a:ext cx="17633" cy="47422"/>
              </a:xfrm>
              <a:custGeom>
                <a:avLst/>
                <a:gdLst>
                  <a:gd name="connsiteX0" fmla="*/ 81 w 17633"/>
                  <a:gd name="connsiteY0" fmla="*/ 56 h 47422"/>
                  <a:gd name="connsiteX1" fmla="*/ 81 w 17633"/>
                  <a:gd name="connsiteY1" fmla="*/ 47478 h 47422"/>
                </a:gdLst>
                <a:ahLst/>
                <a:cxnLst>
                  <a:cxn ang="0">
                    <a:pos x="connsiteX0" y="connsiteY0"/>
                  </a:cxn>
                  <a:cxn ang="0">
                    <a:pos x="connsiteX1" y="connsiteY1"/>
                  </a:cxn>
                </a:cxnLst>
                <a:rect l="l" t="t" r="r" b="b"/>
                <a:pathLst>
                  <a:path w="17633" h="47422">
                    <a:moveTo>
                      <a:pt x="81" y="56"/>
                    </a:moveTo>
                    <a:lnTo>
                      <a:pt x="81" y="4747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76" name="Freeform: Shape 675">
                <a:extLst>
                  <a:ext uri="{FF2B5EF4-FFF2-40B4-BE49-F238E27FC236}">
                    <a16:creationId xmlns:a16="http://schemas.microsoft.com/office/drawing/2014/main" id="{46AE782D-C1F4-61D7-BA4F-8FEF2A2405F8}"/>
                  </a:ext>
                </a:extLst>
              </p:cNvPr>
              <p:cNvSpPr/>
              <p:nvPr/>
            </p:nvSpPr>
            <p:spPr>
              <a:xfrm>
                <a:off x="3863848" y="1848908"/>
                <a:ext cx="58894" cy="14198"/>
              </a:xfrm>
              <a:custGeom>
                <a:avLst/>
                <a:gdLst>
                  <a:gd name="connsiteX0" fmla="*/ 58976 w 58894"/>
                  <a:gd name="connsiteY0" fmla="*/ 56 h 14198"/>
                  <a:gd name="connsiteX1" fmla="*/ 81 w 58894"/>
                  <a:gd name="connsiteY1" fmla="*/ 56 h 14198"/>
                </a:gdLst>
                <a:ahLst/>
                <a:cxnLst>
                  <a:cxn ang="0">
                    <a:pos x="connsiteX0" y="connsiteY0"/>
                  </a:cxn>
                  <a:cxn ang="0">
                    <a:pos x="connsiteX1" y="connsiteY1"/>
                  </a:cxn>
                </a:cxnLst>
                <a:rect l="l" t="t" r="r" b="b"/>
                <a:pathLst>
                  <a:path w="58894" h="14198">
                    <a:moveTo>
                      <a:pt x="58976" y="56"/>
                    </a:moveTo>
                    <a:lnTo>
                      <a:pt x="81" y="5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1" name="Graphic 5">
              <a:extLst>
                <a:ext uri="{FF2B5EF4-FFF2-40B4-BE49-F238E27FC236}">
                  <a16:creationId xmlns:a16="http://schemas.microsoft.com/office/drawing/2014/main" id="{0C8214C3-3BA2-0527-1A03-F6CA0DA0C380}"/>
                </a:ext>
              </a:extLst>
            </p:cNvPr>
            <p:cNvGrpSpPr/>
            <p:nvPr/>
          </p:nvGrpSpPr>
          <p:grpSpPr>
            <a:xfrm>
              <a:off x="3713439" y="1704794"/>
              <a:ext cx="58894" cy="47422"/>
              <a:chOff x="3713439" y="1704794"/>
              <a:chExt cx="58894" cy="47422"/>
            </a:xfrm>
          </p:grpSpPr>
          <p:sp>
            <p:nvSpPr>
              <p:cNvPr id="673" name="Freeform: Shape 672">
                <a:extLst>
                  <a:ext uri="{FF2B5EF4-FFF2-40B4-BE49-F238E27FC236}">
                    <a16:creationId xmlns:a16="http://schemas.microsoft.com/office/drawing/2014/main" id="{EBD5ACAD-26E3-A08B-2CB6-AE97AABB87B9}"/>
                  </a:ext>
                </a:extLst>
              </p:cNvPr>
              <p:cNvSpPr/>
              <p:nvPr/>
            </p:nvSpPr>
            <p:spPr>
              <a:xfrm>
                <a:off x="3742886" y="1704794"/>
                <a:ext cx="17633" cy="47422"/>
              </a:xfrm>
              <a:custGeom>
                <a:avLst/>
                <a:gdLst>
                  <a:gd name="connsiteX0" fmla="*/ 73 w 17633"/>
                  <a:gd name="connsiteY0" fmla="*/ 47 h 47422"/>
                  <a:gd name="connsiteX1" fmla="*/ 73 w 17633"/>
                  <a:gd name="connsiteY1" fmla="*/ 47470 h 47422"/>
                </a:gdLst>
                <a:ahLst/>
                <a:cxnLst>
                  <a:cxn ang="0">
                    <a:pos x="connsiteX0" y="connsiteY0"/>
                  </a:cxn>
                  <a:cxn ang="0">
                    <a:pos x="connsiteX1" y="connsiteY1"/>
                  </a:cxn>
                </a:cxnLst>
                <a:rect l="l" t="t" r="r" b="b"/>
                <a:pathLst>
                  <a:path w="17633" h="47422">
                    <a:moveTo>
                      <a:pt x="73" y="47"/>
                    </a:moveTo>
                    <a:lnTo>
                      <a:pt x="73" y="4747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74" name="Freeform: Shape 673">
                <a:extLst>
                  <a:ext uri="{FF2B5EF4-FFF2-40B4-BE49-F238E27FC236}">
                    <a16:creationId xmlns:a16="http://schemas.microsoft.com/office/drawing/2014/main" id="{319DEA6D-6B33-2080-955D-9CC9D4FD7C83}"/>
                  </a:ext>
                </a:extLst>
              </p:cNvPr>
              <p:cNvSpPr/>
              <p:nvPr/>
            </p:nvSpPr>
            <p:spPr>
              <a:xfrm>
                <a:off x="3713439" y="1728505"/>
                <a:ext cx="58894" cy="14198"/>
              </a:xfrm>
              <a:custGeom>
                <a:avLst/>
                <a:gdLst>
                  <a:gd name="connsiteX0" fmla="*/ 58967 w 58894"/>
                  <a:gd name="connsiteY0" fmla="*/ 47 h 14198"/>
                  <a:gd name="connsiteX1" fmla="*/ 73 w 58894"/>
                  <a:gd name="connsiteY1" fmla="*/ 47 h 14198"/>
                </a:gdLst>
                <a:ahLst/>
                <a:cxnLst>
                  <a:cxn ang="0">
                    <a:pos x="connsiteX0" y="connsiteY0"/>
                  </a:cxn>
                  <a:cxn ang="0">
                    <a:pos x="connsiteX1" y="connsiteY1"/>
                  </a:cxn>
                </a:cxnLst>
                <a:rect l="l" t="t" r="r" b="b"/>
                <a:pathLst>
                  <a:path w="58894" h="14198">
                    <a:moveTo>
                      <a:pt x="58967" y="47"/>
                    </a:moveTo>
                    <a:lnTo>
                      <a:pt x="73" y="4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2" name="Graphic 5">
              <a:extLst>
                <a:ext uri="{FF2B5EF4-FFF2-40B4-BE49-F238E27FC236}">
                  <a16:creationId xmlns:a16="http://schemas.microsoft.com/office/drawing/2014/main" id="{3D3333C3-7E57-6CEA-3945-55869689C0C9}"/>
                </a:ext>
              </a:extLst>
            </p:cNvPr>
            <p:cNvGrpSpPr/>
            <p:nvPr/>
          </p:nvGrpSpPr>
          <p:grpSpPr>
            <a:xfrm>
              <a:off x="3421612" y="1654815"/>
              <a:ext cx="58894" cy="47422"/>
              <a:chOff x="3421612" y="1654815"/>
              <a:chExt cx="58894" cy="47422"/>
            </a:xfrm>
          </p:grpSpPr>
          <p:sp>
            <p:nvSpPr>
              <p:cNvPr id="671" name="Freeform: Shape 670">
                <a:extLst>
                  <a:ext uri="{FF2B5EF4-FFF2-40B4-BE49-F238E27FC236}">
                    <a16:creationId xmlns:a16="http://schemas.microsoft.com/office/drawing/2014/main" id="{EFD25B0F-0902-E382-5C3F-ED92488051E3}"/>
                  </a:ext>
                </a:extLst>
              </p:cNvPr>
              <p:cNvSpPr/>
              <p:nvPr/>
            </p:nvSpPr>
            <p:spPr>
              <a:xfrm>
                <a:off x="3451060" y="1654815"/>
                <a:ext cx="17633" cy="47422"/>
              </a:xfrm>
              <a:custGeom>
                <a:avLst/>
                <a:gdLst>
                  <a:gd name="connsiteX0" fmla="*/ 56 w 17633"/>
                  <a:gd name="connsiteY0" fmla="*/ 44 h 47422"/>
                  <a:gd name="connsiteX1" fmla="*/ 56 w 17633"/>
                  <a:gd name="connsiteY1" fmla="*/ 47466 h 47422"/>
                </a:gdLst>
                <a:ahLst/>
                <a:cxnLst>
                  <a:cxn ang="0">
                    <a:pos x="connsiteX0" y="connsiteY0"/>
                  </a:cxn>
                  <a:cxn ang="0">
                    <a:pos x="connsiteX1" y="connsiteY1"/>
                  </a:cxn>
                </a:cxnLst>
                <a:rect l="l" t="t" r="r" b="b"/>
                <a:pathLst>
                  <a:path w="17633" h="47422">
                    <a:moveTo>
                      <a:pt x="56" y="44"/>
                    </a:moveTo>
                    <a:lnTo>
                      <a:pt x="56" y="4746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72" name="Freeform: Shape 671">
                <a:extLst>
                  <a:ext uri="{FF2B5EF4-FFF2-40B4-BE49-F238E27FC236}">
                    <a16:creationId xmlns:a16="http://schemas.microsoft.com/office/drawing/2014/main" id="{0ED9955C-E924-6920-3825-C9635985EBBD}"/>
                  </a:ext>
                </a:extLst>
              </p:cNvPr>
              <p:cNvSpPr/>
              <p:nvPr/>
            </p:nvSpPr>
            <p:spPr>
              <a:xfrm>
                <a:off x="3421612" y="1678527"/>
                <a:ext cx="58894" cy="14198"/>
              </a:xfrm>
              <a:custGeom>
                <a:avLst/>
                <a:gdLst>
                  <a:gd name="connsiteX0" fmla="*/ 58950 w 58894"/>
                  <a:gd name="connsiteY0" fmla="*/ 44 h 14198"/>
                  <a:gd name="connsiteX1" fmla="*/ 56 w 58894"/>
                  <a:gd name="connsiteY1" fmla="*/ 44 h 14198"/>
                </a:gdLst>
                <a:ahLst/>
                <a:cxnLst>
                  <a:cxn ang="0">
                    <a:pos x="connsiteX0" y="connsiteY0"/>
                  </a:cxn>
                  <a:cxn ang="0">
                    <a:pos x="connsiteX1" y="connsiteY1"/>
                  </a:cxn>
                </a:cxnLst>
                <a:rect l="l" t="t" r="r" b="b"/>
                <a:pathLst>
                  <a:path w="58894" h="14198">
                    <a:moveTo>
                      <a:pt x="58950" y="44"/>
                    </a:moveTo>
                    <a:lnTo>
                      <a:pt x="56" y="4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3" name="Graphic 5">
              <a:extLst>
                <a:ext uri="{FF2B5EF4-FFF2-40B4-BE49-F238E27FC236}">
                  <a16:creationId xmlns:a16="http://schemas.microsoft.com/office/drawing/2014/main" id="{7679A22E-5833-FA31-6411-9ABA644700A0}"/>
                </a:ext>
              </a:extLst>
            </p:cNvPr>
            <p:cNvGrpSpPr/>
            <p:nvPr/>
          </p:nvGrpSpPr>
          <p:grpSpPr>
            <a:xfrm>
              <a:off x="3383349" y="1631104"/>
              <a:ext cx="58894" cy="47422"/>
              <a:chOff x="3383349" y="1631104"/>
              <a:chExt cx="58894" cy="47422"/>
            </a:xfrm>
          </p:grpSpPr>
          <p:sp>
            <p:nvSpPr>
              <p:cNvPr id="669" name="Freeform: Shape 668">
                <a:extLst>
                  <a:ext uri="{FF2B5EF4-FFF2-40B4-BE49-F238E27FC236}">
                    <a16:creationId xmlns:a16="http://schemas.microsoft.com/office/drawing/2014/main" id="{D243BF99-FA4F-3906-5EAE-6789F2EE6A89}"/>
                  </a:ext>
                </a:extLst>
              </p:cNvPr>
              <p:cNvSpPr/>
              <p:nvPr/>
            </p:nvSpPr>
            <p:spPr>
              <a:xfrm>
                <a:off x="3412796" y="1631104"/>
                <a:ext cx="17633" cy="47422"/>
              </a:xfrm>
              <a:custGeom>
                <a:avLst/>
                <a:gdLst>
                  <a:gd name="connsiteX0" fmla="*/ 54 w 17633"/>
                  <a:gd name="connsiteY0" fmla="*/ 42 h 47422"/>
                  <a:gd name="connsiteX1" fmla="*/ 54 w 17633"/>
                  <a:gd name="connsiteY1" fmla="*/ 47465 h 47422"/>
                </a:gdLst>
                <a:ahLst/>
                <a:cxnLst>
                  <a:cxn ang="0">
                    <a:pos x="connsiteX0" y="connsiteY0"/>
                  </a:cxn>
                  <a:cxn ang="0">
                    <a:pos x="connsiteX1" y="connsiteY1"/>
                  </a:cxn>
                </a:cxnLst>
                <a:rect l="l" t="t" r="r" b="b"/>
                <a:pathLst>
                  <a:path w="17633" h="47422">
                    <a:moveTo>
                      <a:pt x="54" y="42"/>
                    </a:moveTo>
                    <a:lnTo>
                      <a:pt x="54" y="4746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70" name="Freeform: Shape 669">
                <a:extLst>
                  <a:ext uri="{FF2B5EF4-FFF2-40B4-BE49-F238E27FC236}">
                    <a16:creationId xmlns:a16="http://schemas.microsoft.com/office/drawing/2014/main" id="{753FAFBD-49EC-580E-C4AF-C003F77A9429}"/>
                  </a:ext>
                </a:extLst>
              </p:cNvPr>
              <p:cNvSpPr/>
              <p:nvPr/>
            </p:nvSpPr>
            <p:spPr>
              <a:xfrm>
                <a:off x="3383349" y="1654815"/>
                <a:ext cx="58894" cy="14198"/>
              </a:xfrm>
              <a:custGeom>
                <a:avLst/>
                <a:gdLst>
                  <a:gd name="connsiteX0" fmla="*/ 58948 w 58894"/>
                  <a:gd name="connsiteY0" fmla="*/ 42 h 14198"/>
                  <a:gd name="connsiteX1" fmla="*/ 54 w 58894"/>
                  <a:gd name="connsiteY1" fmla="*/ 42 h 14198"/>
                </a:gdLst>
                <a:ahLst/>
                <a:cxnLst>
                  <a:cxn ang="0">
                    <a:pos x="connsiteX0" y="connsiteY0"/>
                  </a:cxn>
                  <a:cxn ang="0">
                    <a:pos x="connsiteX1" y="connsiteY1"/>
                  </a:cxn>
                </a:cxnLst>
                <a:rect l="l" t="t" r="r" b="b"/>
                <a:pathLst>
                  <a:path w="58894" h="14198">
                    <a:moveTo>
                      <a:pt x="58948" y="42"/>
                    </a:moveTo>
                    <a:lnTo>
                      <a:pt x="54" y="4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4" name="Graphic 5">
              <a:extLst>
                <a:ext uri="{FF2B5EF4-FFF2-40B4-BE49-F238E27FC236}">
                  <a16:creationId xmlns:a16="http://schemas.microsoft.com/office/drawing/2014/main" id="{80FB95F0-B3EB-7D8D-68A4-95909621664B}"/>
                </a:ext>
              </a:extLst>
            </p:cNvPr>
            <p:cNvGrpSpPr/>
            <p:nvPr/>
          </p:nvGrpSpPr>
          <p:grpSpPr>
            <a:xfrm>
              <a:off x="3356194" y="1607393"/>
              <a:ext cx="58894" cy="47422"/>
              <a:chOff x="3356194" y="1607393"/>
              <a:chExt cx="58894" cy="47422"/>
            </a:xfrm>
          </p:grpSpPr>
          <p:sp>
            <p:nvSpPr>
              <p:cNvPr id="667" name="Freeform: Shape 666">
                <a:extLst>
                  <a:ext uri="{FF2B5EF4-FFF2-40B4-BE49-F238E27FC236}">
                    <a16:creationId xmlns:a16="http://schemas.microsoft.com/office/drawing/2014/main" id="{379F144F-6591-1DFA-907B-0DB247F2CFB7}"/>
                  </a:ext>
                </a:extLst>
              </p:cNvPr>
              <p:cNvSpPr/>
              <p:nvPr/>
            </p:nvSpPr>
            <p:spPr>
              <a:xfrm>
                <a:off x="3385641" y="1607393"/>
                <a:ext cx="17633" cy="47422"/>
              </a:xfrm>
              <a:custGeom>
                <a:avLst/>
                <a:gdLst>
                  <a:gd name="connsiteX0" fmla="*/ 53 w 17633"/>
                  <a:gd name="connsiteY0" fmla="*/ 40 h 47422"/>
                  <a:gd name="connsiteX1" fmla="*/ 53 w 17633"/>
                  <a:gd name="connsiteY1" fmla="*/ 47463 h 47422"/>
                </a:gdLst>
                <a:ahLst/>
                <a:cxnLst>
                  <a:cxn ang="0">
                    <a:pos x="connsiteX0" y="connsiteY0"/>
                  </a:cxn>
                  <a:cxn ang="0">
                    <a:pos x="connsiteX1" y="connsiteY1"/>
                  </a:cxn>
                </a:cxnLst>
                <a:rect l="l" t="t" r="r" b="b"/>
                <a:pathLst>
                  <a:path w="17633" h="47422">
                    <a:moveTo>
                      <a:pt x="53" y="40"/>
                    </a:moveTo>
                    <a:lnTo>
                      <a:pt x="53" y="4746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68" name="Freeform: Shape 667">
                <a:extLst>
                  <a:ext uri="{FF2B5EF4-FFF2-40B4-BE49-F238E27FC236}">
                    <a16:creationId xmlns:a16="http://schemas.microsoft.com/office/drawing/2014/main" id="{4D7E522E-4407-7630-75FF-052A26E441FF}"/>
                  </a:ext>
                </a:extLst>
              </p:cNvPr>
              <p:cNvSpPr/>
              <p:nvPr/>
            </p:nvSpPr>
            <p:spPr>
              <a:xfrm>
                <a:off x="3356194" y="1631104"/>
                <a:ext cx="58894" cy="14198"/>
              </a:xfrm>
              <a:custGeom>
                <a:avLst/>
                <a:gdLst>
                  <a:gd name="connsiteX0" fmla="*/ 58947 w 58894"/>
                  <a:gd name="connsiteY0" fmla="*/ 40 h 14198"/>
                  <a:gd name="connsiteX1" fmla="*/ 53 w 58894"/>
                  <a:gd name="connsiteY1" fmla="*/ 40 h 14198"/>
                </a:gdLst>
                <a:ahLst/>
                <a:cxnLst>
                  <a:cxn ang="0">
                    <a:pos x="connsiteX0" y="connsiteY0"/>
                  </a:cxn>
                  <a:cxn ang="0">
                    <a:pos x="connsiteX1" y="connsiteY1"/>
                  </a:cxn>
                </a:cxnLst>
                <a:rect l="l" t="t" r="r" b="b"/>
                <a:pathLst>
                  <a:path w="58894" h="14198">
                    <a:moveTo>
                      <a:pt x="58947" y="40"/>
                    </a:moveTo>
                    <a:lnTo>
                      <a:pt x="53" y="4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5" name="Graphic 5">
              <a:extLst>
                <a:ext uri="{FF2B5EF4-FFF2-40B4-BE49-F238E27FC236}">
                  <a16:creationId xmlns:a16="http://schemas.microsoft.com/office/drawing/2014/main" id="{F1B40BF6-69EE-D879-B56C-365044FAF07B}"/>
                </a:ext>
              </a:extLst>
            </p:cNvPr>
            <p:cNvGrpSpPr/>
            <p:nvPr/>
          </p:nvGrpSpPr>
          <p:grpSpPr>
            <a:xfrm>
              <a:off x="3334505" y="1572322"/>
              <a:ext cx="58894" cy="47422"/>
              <a:chOff x="3334505" y="1572322"/>
              <a:chExt cx="58894" cy="47422"/>
            </a:xfrm>
          </p:grpSpPr>
          <p:sp>
            <p:nvSpPr>
              <p:cNvPr id="665" name="Freeform: Shape 664">
                <a:extLst>
                  <a:ext uri="{FF2B5EF4-FFF2-40B4-BE49-F238E27FC236}">
                    <a16:creationId xmlns:a16="http://schemas.microsoft.com/office/drawing/2014/main" id="{5DAACAAB-717B-B873-2101-A08A00955CCE}"/>
                  </a:ext>
                </a:extLst>
              </p:cNvPr>
              <p:cNvSpPr/>
              <p:nvPr/>
            </p:nvSpPr>
            <p:spPr>
              <a:xfrm>
                <a:off x="3363953" y="1572322"/>
                <a:ext cx="17633" cy="47422"/>
              </a:xfrm>
              <a:custGeom>
                <a:avLst/>
                <a:gdLst>
                  <a:gd name="connsiteX0" fmla="*/ 51 w 17633"/>
                  <a:gd name="connsiteY0" fmla="*/ 38 h 47422"/>
                  <a:gd name="connsiteX1" fmla="*/ 51 w 17633"/>
                  <a:gd name="connsiteY1" fmla="*/ 47461 h 47422"/>
                </a:gdLst>
                <a:ahLst/>
                <a:cxnLst>
                  <a:cxn ang="0">
                    <a:pos x="connsiteX0" y="connsiteY0"/>
                  </a:cxn>
                  <a:cxn ang="0">
                    <a:pos x="connsiteX1" y="connsiteY1"/>
                  </a:cxn>
                </a:cxnLst>
                <a:rect l="l" t="t" r="r" b="b"/>
                <a:pathLst>
                  <a:path w="17633" h="47422">
                    <a:moveTo>
                      <a:pt x="51" y="38"/>
                    </a:moveTo>
                    <a:lnTo>
                      <a:pt x="51" y="4746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66" name="Freeform: Shape 665">
                <a:extLst>
                  <a:ext uri="{FF2B5EF4-FFF2-40B4-BE49-F238E27FC236}">
                    <a16:creationId xmlns:a16="http://schemas.microsoft.com/office/drawing/2014/main" id="{C0530A5E-3280-DE92-62F7-694A0F3D32B7}"/>
                  </a:ext>
                </a:extLst>
              </p:cNvPr>
              <p:cNvSpPr/>
              <p:nvPr/>
            </p:nvSpPr>
            <p:spPr>
              <a:xfrm>
                <a:off x="3334505" y="1596034"/>
                <a:ext cx="58894" cy="14198"/>
              </a:xfrm>
              <a:custGeom>
                <a:avLst/>
                <a:gdLst>
                  <a:gd name="connsiteX0" fmla="*/ 58946 w 58894"/>
                  <a:gd name="connsiteY0" fmla="*/ 38 h 14198"/>
                  <a:gd name="connsiteX1" fmla="*/ 51 w 58894"/>
                  <a:gd name="connsiteY1" fmla="*/ 38 h 14198"/>
                </a:gdLst>
                <a:ahLst/>
                <a:cxnLst>
                  <a:cxn ang="0">
                    <a:pos x="connsiteX0" y="connsiteY0"/>
                  </a:cxn>
                  <a:cxn ang="0">
                    <a:pos x="connsiteX1" y="connsiteY1"/>
                  </a:cxn>
                </a:cxnLst>
                <a:rect l="l" t="t" r="r" b="b"/>
                <a:pathLst>
                  <a:path w="58894" h="14198">
                    <a:moveTo>
                      <a:pt x="58946" y="38"/>
                    </a:moveTo>
                    <a:lnTo>
                      <a:pt x="51" y="3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6" name="Graphic 5">
              <a:extLst>
                <a:ext uri="{FF2B5EF4-FFF2-40B4-BE49-F238E27FC236}">
                  <a16:creationId xmlns:a16="http://schemas.microsoft.com/office/drawing/2014/main" id="{EA2D89BB-EEFF-D565-2450-5EE94DBD20CA}"/>
                </a:ext>
              </a:extLst>
            </p:cNvPr>
            <p:cNvGrpSpPr/>
            <p:nvPr/>
          </p:nvGrpSpPr>
          <p:grpSpPr>
            <a:xfrm>
              <a:off x="3325689" y="1555426"/>
              <a:ext cx="58894" cy="47422"/>
              <a:chOff x="3325689" y="1555426"/>
              <a:chExt cx="58894" cy="47422"/>
            </a:xfrm>
          </p:grpSpPr>
          <p:sp>
            <p:nvSpPr>
              <p:cNvPr id="663" name="Freeform: Shape 662">
                <a:extLst>
                  <a:ext uri="{FF2B5EF4-FFF2-40B4-BE49-F238E27FC236}">
                    <a16:creationId xmlns:a16="http://schemas.microsoft.com/office/drawing/2014/main" id="{4D2A7E8C-13C2-198C-B372-84D9B51E8A47}"/>
                  </a:ext>
                </a:extLst>
              </p:cNvPr>
              <p:cNvSpPr/>
              <p:nvPr/>
            </p:nvSpPr>
            <p:spPr>
              <a:xfrm>
                <a:off x="3355136" y="1555426"/>
                <a:ext cx="17633" cy="47422"/>
              </a:xfrm>
              <a:custGeom>
                <a:avLst/>
                <a:gdLst>
                  <a:gd name="connsiteX0" fmla="*/ 51 w 17633"/>
                  <a:gd name="connsiteY0" fmla="*/ 37 h 47422"/>
                  <a:gd name="connsiteX1" fmla="*/ 51 w 17633"/>
                  <a:gd name="connsiteY1" fmla="*/ 47459 h 47422"/>
                </a:gdLst>
                <a:ahLst/>
                <a:cxnLst>
                  <a:cxn ang="0">
                    <a:pos x="connsiteX0" y="connsiteY0"/>
                  </a:cxn>
                  <a:cxn ang="0">
                    <a:pos x="connsiteX1" y="connsiteY1"/>
                  </a:cxn>
                </a:cxnLst>
                <a:rect l="l" t="t" r="r" b="b"/>
                <a:pathLst>
                  <a:path w="17633" h="47422">
                    <a:moveTo>
                      <a:pt x="51" y="37"/>
                    </a:moveTo>
                    <a:lnTo>
                      <a:pt x="51" y="4745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64" name="Freeform: Shape 663">
                <a:extLst>
                  <a:ext uri="{FF2B5EF4-FFF2-40B4-BE49-F238E27FC236}">
                    <a16:creationId xmlns:a16="http://schemas.microsoft.com/office/drawing/2014/main" id="{9F04E96E-4781-A46C-BDA3-B0FBC07E42BB}"/>
                  </a:ext>
                </a:extLst>
              </p:cNvPr>
              <p:cNvSpPr/>
              <p:nvPr/>
            </p:nvSpPr>
            <p:spPr>
              <a:xfrm>
                <a:off x="3325689" y="1579138"/>
                <a:ext cx="58894" cy="14198"/>
              </a:xfrm>
              <a:custGeom>
                <a:avLst/>
                <a:gdLst>
                  <a:gd name="connsiteX0" fmla="*/ 58945 w 58894"/>
                  <a:gd name="connsiteY0" fmla="*/ 37 h 14198"/>
                  <a:gd name="connsiteX1" fmla="*/ 51 w 58894"/>
                  <a:gd name="connsiteY1" fmla="*/ 37 h 14198"/>
                </a:gdLst>
                <a:ahLst/>
                <a:cxnLst>
                  <a:cxn ang="0">
                    <a:pos x="connsiteX0" y="connsiteY0"/>
                  </a:cxn>
                  <a:cxn ang="0">
                    <a:pos x="connsiteX1" y="connsiteY1"/>
                  </a:cxn>
                </a:cxnLst>
                <a:rect l="l" t="t" r="r" b="b"/>
                <a:pathLst>
                  <a:path w="58894" h="14198">
                    <a:moveTo>
                      <a:pt x="58945" y="37"/>
                    </a:moveTo>
                    <a:lnTo>
                      <a:pt x="51" y="3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7" name="Graphic 5">
              <a:extLst>
                <a:ext uri="{FF2B5EF4-FFF2-40B4-BE49-F238E27FC236}">
                  <a16:creationId xmlns:a16="http://schemas.microsoft.com/office/drawing/2014/main" id="{A2CB755B-8628-B101-4FDE-896127775D86}"/>
                </a:ext>
              </a:extLst>
            </p:cNvPr>
            <p:cNvGrpSpPr/>
            <p:nvPr/>
          </p:nvGrpSpPr>
          <p:grpSpPr>
            <a:xfrm>
              <a:off x="3305058" y="1537252"/>
              <a:ext cx="58894" cy="47422"/>
              <a:chOff x="3305058" y="1537252"/>
              <a:chExt cx="58894" cy="47422"/>
            </a:xfrm>
          </p:grpSpPr>
          <p:sp>
            <p:nvSpPr>
              <p:cNvPr id="661" name="Freeform: Shape 660">
                <a:extLst>
                  <a:ext uri="{FF2B5EF4-FFF2-40B4-BE49-F238E27FC236}">
                    <a16:creationId xmlns:a16="http://schemas.microsoft.com/office/drawing/2014/main" id="{888CFB95-45FE-431B-C2B6-7137CD5DA4D8}"/>
                  </a:ext>
                </a:extLst>
              </p:cNvPr>
              <p:cNvSpPr/>
              <p:nvPr/>
            </p:nvSpPr>
            <p:spPr>
              <a:xfrm>
                <a:off x="3334505" y="1537252"/>
                <a:ext cx="17633" cy="47422"/>
              </a:xfrm>
              <a:custGeom>
                <a:avLst/>
                <a:gdLst>
                  <a:gd name="connsiteX0" fmla="*/ 50 w 17633"/>
                  <a:gd name="connsiteY0" fmla="*/ 35 h 47422"/>
                  <a:gd name="connsiteX1" fmla="*/ 50 w 17633"/>
                  <a:gd name="connsiteY1" fmla="*/ 47458 h 47422"/>
                </a:gdLst>
                <a:ahLst/>
                <a:cxnLst>
                  <a:cxn ang="0">
                    <a:pos x="connsiteX0" y="connsiteY0"/>
                  </a:cxn>
                  <a:cxn ang="0">
                    <a:pos x="connsiteX1" y="connsiteY1"/>
                  </a:cxn>
                </a:cxnLst>
                <a:rect l="l" t="t" r="r" b="b"/>
                <a:pathLst>
                  <a:path w="17633" h="47422">
                    <a:moveTo>
                      <a:pt x="50" y="35"/>
                    </a:moveTo>
                    <a:lnTo>
                      <a:pt x="50" y="4745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62" name="Freeform: Shape 661">
                <a:extLst>
                  <a:ext uri="{FF2B5EF4-FFF2-40B4-BE49-F238E27FC236}">
                    <a16:creationId xmlns:a16="http://schemas.microsoft.com/office/drawing/2014/main" id="{F55D6F60-FD08-C4E8-F1E1-D4D17323207D}"/>
                  </a:ext>
                </a:extLst>
              </p:cNvPr>
              <p:cNvSpPr/>
              <p:nvPr/>
            </p:nvSpPr>
            <p:spPr>
              <a:xfrm>
                <a:off x="3305058" y="1560964"/>
                <a:ext cx="58894" cy="14198"/>
              </a:xfrm>
              <a:custGeom>
                <a:avLst/>
                <a:gdLst>
                  <a:gd name="connsiteX0" fmla="*/ 58944 w 58894"/>
                  <a:gd name="connsiteY0" fmla="*/ 35 h 14198"/>
                  <a:gd name="connsiteX1" fmla="*/ 50 w 58894"/>
                  <a:gd name="connsiteY1" fmla="*/ 35 h 14198"/>
                </a:gdLst>
                <a:ahLst/>
                <a:cxnLst>
                  <a:cxn ang="0">
                    <a:pos x="connsiteX0" y="connsiteY0"/>
                  </a:cxn>
                  <a:cxn ang="0">
                    <a:pos x="connsiteX1" y="connsiteY1"/>
                  </a:cxn>
                </a:cxnLst>
                <a:rect l="l" t="t" r="r" b="b"/>
                <a:pathLst>
                  <a:path w="58894" h="14198">
                    <a:moveTo>
                      <a:pt x="58944" y="35"/>
                    </a:moveTo>
                    <a:lnTo>
                      <a:pt x="50" y="3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8" name="Graphic 5">
              <a:extLst>
                <a:ext uri="{FF2B5EF4-FFF2-40B4-BE49-F238E27FC236}">
                  <a16:creationId xmlns:a16="http://schemas.microsoft.com/office/drawing/2014/main" id="{77289A2C-CFF3-AAAB-5C22-1295E74AC8C2}"/>
                </a:ext>
              </a:extLst>
            </p:cNvPr>
            <p:cNvGrpSpPr/>
            <p:nvPr/>
          </p:nvGrpSpPr>
          <p:grpSpPr>
            <a:xfrm>
              <a:off x="3319341" y="1537252"/>
              <a:ext cx="58894" cy="47422"/>
              <a:chOff x="3319341" y="1537252"/>
              <a:chExt cx="58894" cy="47422"/>
            </a:xfrm>
          </p:grpSpPr>
          <p:sp>
            <p:nvSpPr>
              <p:cNvPr id="659" name="Freeform: Shape 658">
                <a:extLst>
                  <a:ext uri="{FF2B5EF4-FFF2-40B4-BE49-F238E27FC236}">
                    <a16:creationId xmlns:a16="http://schemas.microsoft.com/office/drawing/2014/main" id="{AD8BC2F4-C436-8B7B-BA74-5D8310ECDB06}"/>
                  </a:ext>
                </a:extLst>
              </p:cNvPr>
              <p:cNvSpPr/>
              <p:nvPr/>
            </p:nvSpPr>
            <p:spPr>
              <a:xfrm>
                <a:off x="3348788" y="1537252"/>
                <a:ext cx="17633" cy="47422"/>
              </a:xfrm>
              <a:custGeom>
                <a:avLst/>
                <a:gdLst>
                  <a:gd name="connsiteX0" fmla="*/ 50 w 17633"/>
                  <a:gd name="connsiteY0" fmla="*/ 35 h 47422"/>
                  <a:gd name="connsiteX1" fmla="*/ 50 w 17633"/>
                  <a:gd name="connsiteY1" fmla="*/ 47458 h 47422"/>
                </a:gdLst>
                <a:ahLst/>
                <a:cxnLst>
                  <a:cxn ang="0">
                    <a:pos x="connsiteX0" y="connsiteY0"/>
                  </a:cxn>
                  <a:cxn ang="0">
                    <a:pos x="connsiteX1" y="connsiteY1"/>
                  </a:cxn>
                </a:cxnLst>
                <a:rect l="l" t="t" r="r" b="b"/>
                <a:pathLst>
                  <a:path w="17633" h="47422">
                    <a:moveTo>
                      <a:pt x="50" y="35"/>
                    </a:moveTo>
                    <a:lnTo>
                      <a:pt x="50" y="4745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60" name="Freeform: Shape 659">
                <a:extLst>
                  <a:ext uri="{FF2B5EF4-FFF2-40B4-BE49-F238E27FC236}">
                    <a16:creationId xmlns:a16="http://schemas.microsoft.com/office/drawing/2014/main" id="{AD9361BE-648C-DA91-B7B9-F03E166D0192}"/>
                  </a:ext>
                </a:extLst>
              </p:cNvPr>
              <p:cNvSpPr/>
              <p:nvPr/>
            </p:nvSpPr>
            <p:spPr>
              <a:xfrm>
                <a:off x="3319341" y="1560964"/>
                <a:ext cx="58894" cy="14198"/>
              </a:xfrm>
              <a:custGeom>
                <a:avLst/>
                <a:gdLst>
                  <a:gd name="connsiteX0" fmla="*/ 58945 w 58894"/>
                  <a:gd name="connsiteY0" fmla="*/ 35 h 14198"/>
                  <a:gd name="connsiteX1" fmla="*/ 50 w 58894"/>
                  <a:gd name="connsiteY1" fmla="*/ 35 h 14198"/>
                </a:gdLst>
                <a:ahLst/>
                <a:cxnLst>
                  <a:cxn ang="0">
                    <a:pos x="connsiteX0" y="connsiteY0"/>
                  </a:cxn>
                  <a:cxn ang="0">
                    <a:pos x="connsiteX1" y="connsiteY1"/>
                  </a:cxn>
                </a:cxnLst>
                <a:rect l="l" t="t" r="r" b="b"/>
                <a:pathLst>
                  <a:path w="58894" h="14198">
                    <a:moveTo>
                      <a:pt x="58945" y="35"/>
                    </a:moveTo>
                    <a:lnTo>
                      <a:pt x="50" y="3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89" name="Graphic 5">
              <a:extLst>
                <a:ext uri="{FF2B5EF4-FFF2-40B4-BE49-F238E27FC236}">
                  <a16:creationId xmlns:a16="http://schemas.microsoft.com/office/drawing/2014/main" id="{D4E48D14-1EF4-BEB9-B6E0-4ED2592AFD3F}"/>
                </a:ext>
              </a:extLst>
            </p:cNvPr>
            <p:cNvGrpSpPr/>
            <p:nvPr/>
          </p:nvGrpSpPr>
          <p:grpSpPr>
            <a:xfrm>
              <a:off x="3281077" y="1496787"/>
              <a:ext cx="58894" cy="47422"/>
              <a:chOff x="3281077" y="1496787"/>
              <a:chExt cx="58894" cy="47422"/>
            </a:xfrm>
          </p:grpSpPr>
          <p:sp>
            <p:nvSpPr>
              <p:cNvPr id="657" name="Freeform: Shape 656">
                <a:extLst>
                  <a:ext uri="{FF2B5EF4-FFF2-40B4-BE49-F238E27FC236}">
                    <a16:creationId xmlns:a16="http://schemas.microsoft.com/office/drawing/2014/main" id="{6282B574-41A7-6802-8B4E-A1CCEB9AB0C1}"/>
                  </a:ext>
                </a:extLst>
              </p:cNvPr>
              <p:cNvSpPr/>
              <p:nvPr/>
            </p:nvSpPr>
            <p:spPr>
              <a:xfrm>
                <a:off x="3310525" y="1496787"/>
                <a:ext cx="17633" cy="47422"/>
              </a:xfrm>
              <a:custGeom>
                <a:avLst/>
                <a:gdLst>
                  <a:gd name="connsiteX0" fmla="*/ 48 w 17633"/>
                  <a:gd name="connsiteY0" fmla="*/ 32 h 47422"/>
                  <a:gd name="connsiteX1" fmla="*/ 48 w 17633"/>
                  <a:gd name="connsiteY1" fmla="*/ 47455 h 47422"/>
                </a:gdLst>
                <a:ahLst/>
                <a:cxnLst>
                  <a:cxn ang="0">
                    <a:pos x="connsiteX0" y="connsiteY0"/>
                  </a:cxn>
                  <a:cxn ang="0">
                    <a:pos x="connsiteX1" y="connsiteY1"/>
                  </a:cxn>
                </a:cxnLst>
                <a:rect l="l" t="t" r="r" b="b"/>
                <a:pathLst>
                  <a:path w="17633" h="47422">
                    <a:moveTo>
                      <a:pt x="48" y="32"/>
                    </a:moveTo>
                    <a:lnTo>
                      <a:pt x="48" y="4745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58" name="Freeform: Shape 657">
                <a:extLst>
                  <a:ext uri="{FF2B5EF4-FFF2-40B4-BE49-F238E27FC236}">
                    <a16:creationId xmlns:a16="http://schemas.microsoft.com/office/drawing/2014/main" id="{0C39B29B-3241-7CBE-8257-E51AE9683B2D}"/>
                  </a:ext>
                </a:extLst>
              </p:cNvPr>
              <p:cNvSpPr/>
              <p:nvPr/>
            </p:nvSpPr>
            <p:spPr>
              <a:xfrm>
                <a:off x="3281077" y="1520498"/>
                <a:ext cx="58894" cy="14198"/>
              </a:xfrm>
              <a:custGeom>
                <a:avLst/>
                <a:gdLst>
                  <a:gd name="connsiteX0" fmla="*/ 58942 w 58894"/>
                  <a:gd name="connsiteY0" fmla="*/ 32 h 14198"/>
                  <a:gd name="connsiteX1" fmla="*/ 48 w 58894"/>
                  <a:gd name="connsiteY1" fmla="*/ 32 h 14198"/>
                </a:gdLst>
                <a:ahLst/>
                <a:cxnLst>
                  <a:cxn ang="0">
                    <a:pos x="connsiteX0" y="connsiteY0"/>
                  </a:cxn>
                  <a:cxn ang="0">
                    <a:pos x="connsiteX1" y="connsiteY1"/>
                  </a:cxn>
                </a:cxnLst>
                <a:rect l="l" t="t" r="r" b="b"/>
                <a:pathLst>
                  <a:path w="58894" h="14198">
                    <a:moveTo>
                      <a:pt x="58942" y="32"/>
                    </a:moveTo>
                    <a:lnTo>
                      <a:pt x="48" y="3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0" name="Graphic 5">
              <a:extLst>
                <a:ext uri="{FF2B5EF4-FFF2-40B4-BE49-F238E27FC236}">
                  <a16:creationId xmlns:a16="http://schemas.microsoft.com/office/drawing/2014/main" id="{637389EC-B177-330F-685F-6C72F630B170}"/>
                </a:ext>
              </a:extLst>
            </p:cNvPr>
            <p:cNvGrpSpPr/>
            <p:nvPr/>
          </p:nvGrpSpPr>
          <p:grpSpPr>
            <a:xfrm>
              <a:off x="3049380" y="1431900"/>
              <a:ext cx="58894" cy="47422"/>
              <a:chOff x="3049380" y="1431900"/>
              <a:chExt cx="58894" cy="47422"/>
            </a:xfrm>
          </p:grpSpPr>
          <p:sp>
            <p:nvSpPr>
              <p:cNvPr id="655" name="Freeform: Shape 654">
                <a:extLst>
                  <a:ext uri="{FF2B5EF4-FFF2-40B4-BE49-F238E27FC236}">
                    <a16:creationId xmlns:a16="http://schemas.microsoft.com/office/drawing/2014/main" id="{D1015FD1-E200-052C-9DCF-F33BF4F33C05}"/>
                  </a:ext>
                </a:extLst>
              </p:cNvPr>
              <p:cNvSpPr/>
              <p:nvPr/>
            </p:nvSpPr>
            <p:spPr>
              <a:xfrm>
                <a:off x="3078827" y="1431900"/>
                <a:ext cx="17633" cy="47422"/>
              </a:xfrm>
              <a:custGeom>
                <a:avLst/>
                <a:gdLst>
                  <a:gd name="connsiteX0" fmla="*/ 35 w 17633"/>
                  <a:gd name="connsiteY0" fmla="*/ 28 h 47422"/>
                  <a:gd name="connsiteX1" fmla="*/ 35 w 17633"/>
                  <a:gd name="connsiteY1" fmla="*/ 47451 h 47422"/>
                </a:gdLst>
                <a:ahLst/>
                <a:cxnLst>
                  <a:cxn ang="0">
                    <a:pos x="connsiteX0" y="connsiteY0"/>
                  </a:cxn>
                  <a:cxn ang="0">
                    <a:pos x="connsiteX1" y="connsiteY1"/>
                  </a:cxn>
                </a:cxnLst>
                <a:rect l="l" t="t" r="r" b="b"/>
                <a:pathLst>
                  <a:path w="17633" h="47422">
                    <a:moveTo>
                      <a:pt x="35" y="28"/>
                    </a:moveTo>
                    <a:lnTo>
                      <a:pt x="35" y="4745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56" name="Freeform: Shape 655">
                <a:extLst>
                  <a:ext uri="{FF2B5EF4-FFF2-40B4-BE49-F238E27FC236}">
                    <a16:creationId xmlns:a16="http://schemas.microsoft.com/office/drawing/2014/main" id="{8A08EE43-F861-7B7B-6454-FB15A694D19A}"/>
                  </a:ext>
                </a:extLst>
              </p:cNvPr>
              <p:cNvSpPr/>
              <p:nvPr/>
            </p:nvSpPr>
            <p:spPr>
              <a:xfrm>
                <a:off x="3049380" y="1455611"/>
                <a:ext cx="58894" cy="14198"/>
              </a:xfrm>
              <a:custGeom>
                <a:avLst/>
                <a:gdLst>
                  <a:gd name="connsiteX0" fmla="*/ 58929 w 58894"/>
                  <a:gd name="connsiteY0" fmla="*/ 28 h 14198"/>
                  <a:gd name="connsiteX1" fmla="*/ 35 w 58894"/>
                  <a:gd name="connsiteY1" fmla="*/ 28 h 14198"/>
                </a:gdLst>
                <a:ahLst/>
                <a:cxnLst>
                  <a:cxn ang="0">
                    <a:pos x="connsiteX0" y="connsiteY0"/>
                  </a:cxn>
                  <a:cxn ang="0">
                    <a:pos x="connsiteX1" y="connsiteY1"/>
                  </a:cxn>
                </a:cxnLst>
                <a:rect l="l" t="t" r="r" b="b"/>
                <a:pathLst>
                  <a:path w="58894" h="14198">
                    <a:moveTo>
                      <a:pt x="58929" y="28"/>
                    </a:moveTo>
                    <a:lnTo>
                      <a:pt x="35" y="2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1" name="Graphic 5">
              <a:extLst>
                <a:ext uri="{FF2B5EF4-FFF2-40B4-BE49-F238E27FC236}">
                  <a16:creationId xmlns:a16="http://schemas.microsoft.com/office/drawing/2014/main" id="{B065A9CF-EF55-11C9-EE1C-1DAB732428E4}"/>
                </a:ext>
              </a:extLst>
            </p:cNvPr>
            <p:cNvGrpSpPr/>
            <p:nvPr/>
          </p:nvGrpSpPr>
          <p:grpSpPr>
            <a:xfrm>
              <a:off x="2934236" y="1368007"/>
              <a:ext cx="58894" cy="47422"/>
              <a:chOff x="2934236" y="1368007"/>
              <a:chExt cx="58894" cy="47422"/>
            </a:xfrm>
          </p:grpSpPr>
          <p:sp>
            <p:nvSpPr>
              <p:cNvPr id="653" name="Freeform: Shape 652">
                <a:extLst>
                  <a:ext uri="{FF2B5EF4-FFF2-40B4-BE49-F238E27FC236}">
                    <a16:creationId xmlns:a16="http://schemas.microsoft.com/office/drawing/2014/main" id="{6E721E26-A975-7047-F8B1-528A548978F2}"/>
                  </a:ext>
                </a:extLst>
              </p:cNvPr>
              <p:cNvSpPr/>
              <p:nvPr/>
            </p:nvSpPr>
            <p:spPr>
              <a:xfrm>
                <a:off x="2963683" y="1368007"/>
                <a:ext cx="17633" cy="47422"/>
              </a:xfrm>
              <a:custGeom>
                <a:avLst/>
                <a:gdLst>
                  <a:gd name="connsiteX0" fmla="*/ 29 w 17633"/>
                  <a:gd name="connsiteY0" fmla="*/ 23 h 47422"/>
                  <a:gd name="connsiteX1" fmla="*/ 29 w 17633"/>
                  <a:gd name="connsiteY1" fmla="*/ 47446 h 47422"/>
                </a:gdLst>
                <a:ahLst/>
                <a:cxnLst>
                  <a:cxn ang="0">
                    <a:pos x="connsiteX0" y="connsiteY0"/>
                  </a:cxn>
                  <a:cxn ang="0">
                    <a:pos x="connsiteX1" y="connsiteY1"/>
                  </a:cxn>
                </a:cxnLst>
                <a:rect l="l" t="t" r="r" b="b"/>
                <a:pathLst>
                  <a:path w="17633" h="47422">
                    <a:moveTo>
                      <a:pt x="29" y="23"/>
                    </a:moveTo>
                    <a:lnTo>
                      <a:pt x="29" y="4744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54" name="Freeform: Shape 653">
                <a:extLst>
                  <a:ext uri="{FF2B5EF4-FFF2-40B4-BE49-F238E27FC236}">
                    <a16:creationId xmlns:a16="http://schemas.microsoft.com/office/drawing/2014/main" id="{FC8462EC-1390-8D54-E539-CC07D72FEB17}"/>
                  </a:ext>
                </a:extLst>
              </p:cNvPr>
              <p:cNvSpPr/>
              <p:nvPr/>
            </p:nvSpPr>
            <p:spPr>
              <a:xfrm>
                <a:off x="2934236" y="1391718"/>
                <a:ext cx="58894" cy="14198"/>
              </a:xfrm>
              <a:custGeom>
                <a:avLst/>
                <a:gdLst>
                  <a:gd name="connsiteX0" fmla="*/ 58923 w 58894"/>
                  <a:gd name="connsiteY0" fmla="*/ 23 h 14198"/>
                  <a:gd name="connsiteX1" fmla="*/ 29 w 58894"/>
                  <a:gd name="connsiteY1" fmla="*/ 23 h 14198"/>
                </a:gdLst>
                <a:ahLst/>
                <a:cxnLst>
                  <a:cxn ang="0">
                    <a:pos x="connsiteX0" y="connsiteY0"/>
                  </a:cxn>
                  <a:cxn ang="0">
                    <a:pos x="connsiteX1" y="connsiteY1"/>
                  </a:cxn>
                </a:cxnLst>
                <a:rect l="l" t="t" r="r" b="b"/>
                <a:pathLst>
                  <a:path w="58894" h="14198">
                    <a:moveTo>
                      <a:pt x="58923" y="23"/>
                    </a:moveTo>
                    <a:lnTo>
                      <a:pt x="29" y="2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2" name="Graphic 5">
              <a:extLst>
                <a:ext uri="{FF2B5EF4-FFF2-40B4-BE49-F238E27FC236}">
                  <a16:creationId xmlns:a16="http://schemas.microsoft.com/office/drawing/2014/main" id="{852D6F06-F34B-3B05-DB89-78416D016149}"/>
                </a:ext>
              </a:extLst>
            </p:cNvPr>
            <p:cNvGrpSpPr/>
            <p:nvPr/>
          </p:nvGrpSpPr>
          <p:grpSpPr>
            <a:xfrm>
              <a:off x="2879398" y="1259957"/>
              <a:ext cx="58894" cy="47422"/>
              <a:chOff x="2879398" y="1259957"/>
              <a:chExt cx="58894" cy="47422"/>
            </a:xfrm>
          </p:grpSpPr>
          <p:sp>
            <p:nvSpPr>
              <p:cNvPr id="651" name="Freeform: Shape 650">
                <a:extLst>
                  <a:ext uri="{FF2B5EF4-FFF2-40B4-BE49-F238E27FC236}">
                    <a16:creationId xmlns:a16="http://schemas.microsoft.com/office/drawing/2014/main" id="{849B400F-38AB-5094-2172-55BB231442B3}"/>
                  </a:ext>
                </a:extLst>
              </p:cNvPr>
              <p:cNvSpPr/>
              <p:nvPr/>
            </p:nvSpPr>
            <p:spPr>
              <a:xfrm>
                <a:off x="2908845" y="1259957"/>
                <a:ext cx="17633" cy="47422"/>
              </a:xfrm>
              <a:custGeom>
                <a:avLst/>
                <a:gdLst>
                  <a:gd name="connsiteX0" fmla="*/ 25 w 17633"/>
                  <a:gd name="connsiteY0" fmla="*/ 16 h 47422"/>
                  <a:gd name="connsiteX1" fmla="*/ 25 w 17633"/>
                  <a:gd name="connsiteY1" fmla="*/ 47439 h 47422"/>
                </a:gdLst>
                <a:ahLst/>
                <a:cxnLst>
                  <a:cxn ang="0">
                    <a:pos x="connsiteX0" y="connsiteY0"/>
                  </a:cxn>
                  <a:cxn ang="0">
                    <a:pos x="connsiteX1" y="connsiteY1"/>
                  </a:cxn>
                </a:cxnLst>
                <a:rect l="l" t="t" r="r" b="b"/>
                <a:pathLst>
                  <a:path w="17633" h="47422">
                    <a:moveTo>
                      <a:pt x="25" y="16"/>
                    </a:moveTo>
                    <a:lnTo>
                      <a:pt x="25" y="4743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52" name="Freeform: Shape 651">
                <a:extLst>
                  <a:ext uri="{FF2B5EF4-FFF2-40B4-BE49-F238E27FC236}">
                    <a16:creationId xmlns:a16="http://schemas.microsoft.com/office/drawing/2014/main" id="{D205D928-B674-E3C7-E46D-6187FC2FE619}"/>
                  </a:ext>
                </a:extLst>
              </p:cNvPr>
              <p:cNvSpPr/>
              <p:nvPr/>
            </p:nvSpPr>
            <p:spPr>
              <a:xfrm>
                <a:off x="2879398" y="1283668"/>
                <a:ext cx="58894" cy="14198"/>
              </a:xfrm>
              <a:custGeom>
                <a:avLst/>
                <a:gdLst>
                  <a:gd name="connsiteX0" fmla="*/ 58920 w 58894"/>
                  <a:gd name="connsiteY0" fmla="*/ 16 h 14198"/>
                  <a:gd name="connsiteX1" fmla="*/ 25 w 58894"/>
                  <a:gd name="connsiteY1" fmla="*/ 16 h 14198"/>
                </a:gdLst>
                <a:ahLst/>
                <a:cxnLst>
                  <a:cxn ang="0">
                    <a:pos x="connsiteX0" y="connsiteY0"/>
                  </a:cxn>
                  <a:cxn ang="0">
                    <a:pos x="connsiteX1" y="connsiteY1"/>
                  </a:cxn>
                </a:cxnLst>
                <a:rect l="l" t="t" r="r" b="b"/>
                <a:pathLst>
                  <a:path w="58894" h="14198">
                    <a:moveTo>
                      <a:pt x="58920" y="16"/>
                    </a:moveTo>
                    <a:lnTo>
                      <a:pt x="25" y="1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3" name="Graphic 5">
              <a:extLst>
                <a:ext uri="{FF2B5EF4-FFF2-40B4-BE49-F238E27FC236}">
                  <a16:creationId xmlns:a16="http://schemas.microsoft.com/office/drawing/2014/main" id="{883B4E3D-C804-6D97-D7D9-9D75D7ED955F}"/>
                </a:ext>
              </a:extLst>
            </p:cNvPr>
            <p:cNvGrpSpPr/>
            <p:nvPr/>
          </p:nvGrpSpPr>
          <p:grpSpPr>
            <a:xfrm>
              <a:off x="2870581" y="1231276"/>
              <a:ext cx="58894" cy="47422"/>
              <a:chOff x="2870581" y="1231276"/>
              <a:chExt cx="58894" cy="47422"/>
            </a:xfrm>
          </p:grpSpPr>
          <p:sp>
            <p:nvSpPr>
              <p:cNvPr id="649" name="Freeform: Shape 648">
                <a:extLst>
                  <a:ext uri="{FF2B5EF4-FFF2-40B4-BE49-F238E27FC236}">
                    <a16:creationId xmlns:a16="http://schemas.microsoft.com/office/drawing/2014/main" id="{F9759FC2-747C-F7DC-C12C-2717A5552C9C}"/>
                  </a:ext>
                </a:extLst>
              </p:cNvPr>
              <p:cNvSpPr/>
              <p:nvPr/>
            </p:nvSpPr>
            <p:spPr>
              <a:xfrm>
                <a:off x="2900028" y="1231276"/>
                <a:ext cx="17633" cy="47422"/>
              </a:xfrm>
              <a:custGeom>
                <a:avLst/>
                <a:gdLst>
                  <a:gd name="connsiteX0" fmla="*/ 25 w 17633"/>
                  <a:gd name="connsiteY0" fmla="*/ 14 h 47422"/>
                  <a:gd name="connsiteX1" fmla="*/ 25 w 17633"/>
                  <a:gd name="connsiteY1" fmla="*/ 47437 h 47422"/>
                </a:gdLst>
                <a:ahLst/>
                <a:cxnLst>
                  <a:cxn ang="0">
                    <a:pos x="connsiteX0" y="connsiteY0"/>
                  </a:cxn>
                  <a:cxn ang="0">
                    <a:pos x="connsiteX1" y="connsiteY1"/>
                  </a:cxn>
                </a:cxnLst>
                <a:rect l="l" t="t" r="r" b="b"/>
                <a:pathLst>
                  <a:path w="17633" h="47422">
                    <a:moveTo>
                      <a:pt x="25" y="14"/>
                    </a:moveTo>
                    <a:lnTo>
                      <a:pt x="25" y="4743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50" name="Freeform: Shape 649">
                <a:extLst>
                  <a:ext uri="{FF2B5EF4-FFF2-40B4-BE49-F238E27FC236}">
                    <a16:creationId xmlns:a16="http://schemas.microsoft.com/office/drawing/2014/main" id="{1CAAD79E-A6C4-195F-DE82-EAB1982059CA}"/>
                  </a:ext>
                </a:extLst>
              </p:cNvPr>
              <p:cNvSpPr/>
              <p:nvPr/>
            </p:nvSpPr>
            <p:spPr>
              <a:xfrm>
                <a:off x="2870581" y="1254987"/>
                <a:ext cx="58894" cy="14198"/>
              </a:xfrm>
              <a:custGeom>
                <a:avLst/>
                <a:gdLst>
                  <a:gd name="connsiteX0" fmla="*/ 58919 w 58894"/>
                  <a:gd name="connsiteY0" fmla="*/ 14 h 14198"/>
                  <a:gd name="connsiteX1" fmla="*/ 25 w 58894"/>
                  <a:gd name="connsiteY1" fmla="*/ 14 h 14198"/>
                </a:gdLst>
                <a:ahLst/>
                <a:cxnLst>
                  <a:cxn ang="0">
                    <a:pos x="connsiteX0" y="connsiteY0"/>
                  </a:cxn>
                  <a:cxn ang="0">
                    <a:pos x="connsiteX1" y="connsiteY1"/>
                  </a:cxn>
                </a:cxnLst>
                <a:rect l="l" t="t" r="r" b="b"/>
                <a:pathLst>
                  <a:path w="58894" h="14198">
                    <a:moveTo>
                      <a:pt x="58919" y="14"/>
                    </a:moveTo>
                    <a:lnTo>
                      <a:pt x="25" y="1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4" name="Graphic 5">
              <a:extLst>
                <a:ext uri="{FF2B5EF4-FFF2-40B4-BE49-F238E27FC236}">
                  <a16:creationId xmlns:a16="http://schemas.microsoft.com/office/drawing/2014/main" id="{8E99D87E-CDA0-46D8-E3C3-F1E9E01D6898}"/>
                </a:ext>
              </a:extLst>
            </p:cNvPr>
            <p:cNvGrpSpPr/>
            <p:nvPr/>
          </p:nvGrpSpPr>
          <p:grpSpPr>
            <a:xfrm>
              <a:off x="2802870" y="1077933"/>
              <a:ext cx="58894" cy="47422"/>
              <a:chOff x="2802870" y="1077933"/>
              <a:chExt cx="58894" cy="47422"/>
            </a:xfrm>
          </p:grpSpPr>
          <p:sp>
            <p:nvSpPr>
              <p:cNvPr id="647" name="Freeform: Shape 646">
                <a:extLst>
                  <a:ext uri="{FF2B5EF4-FFF2-40B4-BE49-F238E27FC236}">
                    <a16:creationId xmlns:a16="http://schemas.microsoft.com/office/drawing/2014/main" id="{F025BB09-6660-5799-FD59-895C44DD9C95}"/>
                  </a:ext>
                </a:extLst>
              </p:cNvPr>
              <p:cNvSpPr/>
              <p:nvPr/>
            </p:nvSpPr>
            <p:spPr>
              <a:xfrm>
                <a:off x="2832318" y="1077933"/>
                <a:ext cx="17633" cy="47422"/>
              </a:xfrm>
              <a:custGeom>
                <a:avLst/>
                <a:gdLst>
                  <a:gd name="connsiteX0" fmla="*/ 21 w 17633"/>
                  <a:gd name="connsiteY0" fmla="*/ 3 h 47422"/>
                  <a:gd name="connsiteX1" fmla="*/ 21 w 17633"/>
                  <a:gd name="connsiteY1" fmla="*/ 47426 h 47422"/>
                </a:gdLst>
                <a:ahLst/>
                <a:cxnLst>
                  <a:cxn ang="0">
                    <a:pos x="connsiteX0" y="connsiteY0"/>
                  </a:cxn>
                  <a:cxn ang="0">
                    <a:pos x="connsiteX1" y="connsiteY1"/>
                  </a:cxn>
                </a:cxnLst>
                <a:rect l="l" t="t" r="r" b="b"/>
                <a:pathLst>
                  <a:path w="17633" h="47422">
                    <a:moveTo>
                      <a:pt x="21" y="3"/>
                    </a:moveTo>
                    <a:lnTo>
                      <a:pt x="21" y="47426"/>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48" name="Freeform: Shape 647">
                <a:extLst>
                  <a:ext uri="{FF2B5EF4-FFF2-40B4-BE49-F238E27FC236}">
                    <a16:creationId xmlns:a16="http://schemas.microsoft.com/office/drawing/2014/main" id="{6D403799-6DA6-50A7-3FA4-189615EB92EF}"/>
                  </a:ext>
                </a:extLst>
              </p:cNvPr>
              <p:cNvSpPr/>
              <p:nvPr/>
            </p:nvSpPr>
            <p:spPr>
              <a:xfrm>
                <a:off x="2802870" y="1101644"/>
                <a:ext cx="58894" cy="14198"/>
              </a:xfrm>
              <a:custGeom>
                <a:avLst/>
                <a:gdLst>
                  <a:gd name="connsiteX0" fmla="*/ 58915 w 58894"/>
                  <a:gd name="connsiteY0" fmla="*/ 3 h 14198"/>
                  <a:gd name="connsiteX1" fmla="*/ 21 w 58894"/>
                  <a:gd name="connsiteY1" fmla="*/ 3 h 14198"/>
                </a:gdLst>
                <a:ahLst/>
                <a:cxnLst>
                  <a:cxn ang="0">
                    <a:pos x="connsiteX0" y="connsiteY0"/>
                  </a:cxn>
                  <a:cxn ang="0">
                    <a:pos x="connsiteX1" y="connsiteY1"/>
                  </a:cxn>
                </a:cxnLst>
                <a:rect l="l" t="t" r="r" b="b"/>
                <a:pathLst>
                  <a:path w="58894" h="14198">
                    <a:moveTo>
                      <a:pt x="58915" y="3"/>
                    </a:moveTo>
                    <a:lnTo>
                      <a:pt x="21" y="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5" name="Graphic 5">
              <a:extLst>
                <a:ext uri="{FF2B5EF4-FFF2-40B4-BE49-F238E27FC236}">
                  <a16:creationId xmlns:a16="http://schemas.microsoft.com/office/drawing/2014/main" id="{B02934CC-C1A0-A99C-5CF1-9D2F7CD4EA3D}"/>
                </a:ext>
              </a:extLst>
            </p:cNvPr>
            <p:cNvGrpSpPr/>
            <p:nvPr/>
          </p:nvGrpSpPr>
          <p:grpSpPr>
            <a:xfrm>
              <a:off x="2811687" y="1101644"/>
              <a:ext cx="58894" cy="47422"/>
              <a:chOff x="2811687" y="1101644"/>
              <a:chExt cx="58894" cy="47422"/>
            </a:xfrm>
          </p:grpSpPr>
          <p:sp>
            <p:nvSpPr>
              <p:cNvPr id="645" name="Freeform: Shape 644">
                <a:extLst>
                  <a:ext uri="{FF2B5EF4-FFF2-40B4-BE49-F238E27FC236}">
                    <a16:creationId xmlns:a16="http://schemas.microsoft.com/office/drawing/2014/main" id="{18012933-02D9-0198-6EC6-3CC7DB7781A2}"/>
                  </a:ext>
                </a:extLst>
              </p:cNvPr>
              <p:cNvSpPr/>
              <p:nvPr/>
            </p:nvSpPr>
            <p:spPr>
              <a:xfrm>
                <a:off x="2841134" y="1101644"/>
                <a:ext cx="17633" cy="47422"/>
              </a:xfrm>
              <a:custGeom>
                <a:avLst/>
                <a:gdLst>
                  <a:gd name="connsiteX0" fmla="*/ 22 w 17633"/>
                  <a:gd name="connsiteY0" fmla="*/ 5 h 47422"/>
                  <a:gd name="connsiteX1" fmla="*/ 22 w 17633"/>
                  <a:gd name="connsiteY1" fmla="*/ 47427 h 47422"/>
                </a:gdLst>
                <a:ahLst/>
                <a:cxnLst>
                  <a:cxn ang="0">
                    <a:pos x="connsiteX0" y="connsiteY0"/>
                  </a:cxn>
                  <a:cxn ang="0">
                    <a:pos x="connsiteX1" y="connsiteY1"/>
                  </a:cxn>
                </a:cxnLst>
                <a:rect l="l" t="t" r="r" b="b"/>
                <a:pathLst>
                  <a:path w="17633" h="47422">
                    <a:moveTo>
                      <a:pt x="22" y="5"/>
                    </a:moveTo>
                    <a:lnTo>
                      <a:pt x="22" y="4742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46" name="Freeform: Shape 645">
                <a:extLst>
                  <a:ext uri="{FF2B5EF4-FFF2-40B4-BE49-F238E27FC236}">
                    <a16:creationId xmlns:a16="http://schemas.microsoft.com/office/drawing/2014/main" id="{9C00E411-8658-EFE1-BAD9-883813A7A888}"/>
                  </a:ext>
                </a:extLst>
              </p:cNvPr>
              <p:cNvSpPr/>
              <p:nvPr/>
            </p:nvSpPr>
            <p:spPr>
              <a:xfrm>
                <a:off x="2811687" y="1125356"/>
                <a:ext cx="58894" cy="14198"/>
              </a:xfrm>
              <a:custGeom>
                <a:avLst/>
                <a:gdLst>
                  <a:gd name="connsiteX0" fmla="*/ 58916 w 58894"/>
                  <a:gd name="connsiteY0" fmla="*/ 5 h 14198"/>
                  <a:gd name="connsiteX1" fmla="*/ 22 w 58894"/>
                  <a:gd name="connsiteY1" fmla="*/ 5 h 14198"/>
                </a:gdLst>
                <a:ahLst/>
                <a:cxnLst>
                  <a:cxn ang="0">
                    <a:pos x="connsiteX0" y="connsiteY0"/>
                  </a:cxn>
                  <a:cxn ang="0">
                    <a:pos x="connsiteX1" y="connsiteY1"/>
                  </a:cxn>
                </a:cxnLst>
                <a:rect l="l" t="t" r="r" b="b"/>
                <a:pathLst>
                  <a:path w="58894" h="14198">
                    <a:moveTo>
                      <a:pt x="58916" y="5"/>
                    </a:moveTo>
                    <a:lnTo>
                      <a:pt x="22" y="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6" name="Graphic 5">
              <a:extLst>
                <a:ext uri="{FF2B5EF4-FFF2-40B4-BE49-F238E27FC236}">
                  <a16:creationId xmlns:a16="http://schemas.microsoft.com/office/drawing/2014/main" id="{E17DA5EA-15D2-A371-19F0-9B99FE844003}"/>
                </a:ext>
              </a:extLst>
            </p:cNvPr>
            <p:cNvGrpSpPr/>
            <p:nvPr/>
          </p:nvGrpSpPr>
          <p:grpSpPr>
            <a:xfrm>
              <a:off x="2823854" y="1132455"/>
              <a:ext cx="58894" cy="47422"/>
              <a:chOff x="2823854" y="1132455"/>
              <a:chExt cx="58894" cy="47422"/>
            </a:xfrm>
          </p:grpSpPr>
          <p:sp>
            <p:nvSpPr>
              <p:cNvPr id="643" name="Freeform: Shape 642">
                <a:extLst>
                  <a:ext uri="{FF2B5EF4-FFF2-40B4-BE49-F238E27FC236}">
                    <a16:creationId xmlns:a16="http://schemas.microsoft.com/office/drawing/2014/main" id="{9D2C6CE5-A591-DC4A-3745-2AC7EDDFE423}"/>
                  </a:ext>
                </a:extLst>
              </p:cNvPr>
              <p:cNvSpPr/>
              <p:nvPr/>
            </p:nvSpPr>
            <p:spPr>
              <a:xfrm>
                <a:off x="2853301" y="1132455"/>
                <a:ext cx="17633" cy="47422"/>
              </a:xfrm>
              <a:custGeom>
                <a:avLst/>
                <a:gdLst>
                  <a:gd name="connsiteX0" fmla="*/ 22 w 17633"/>
                  <a:gd name="connsiteY0" fmla="*/ 7 h 47422"/>
                  <a:gd name="connsiteX1" fmla="*/ 22 w 17633"/>
                  <a:gd name="connsiteY1" fmla="*/ 47430 h 47422"/>
                </a:gdLst>
                <a:ahLst/>
                <a:cxnLst>
                  <a:cxn ang="0">
                    <a:pos x="connsiteX0" y="connsiteY0"/>
                  </a:cxn>
                  <a:cxn ang="0">
                    <a:pos x="connsiteX1" y="connsiteY1"/>
                  </a:cxn>
                </a:cxnLst>
                <a:rect l="l" t="t" r="r" b="b"/>
                <a:pathLst>
                  <a:path w="17633" h="47422">
                    <a:moveTo>
                      <a:pt x="22" y="7"/>
                    </a:moveTo>
                    <a:lnTo>
                      <a:pt x="22" y="4743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44" name="Freeform: Shape 643">
                <a:extLst>
                  <a:ext uri="{FF2B5EF4-FFF2-40B4-BE49-F238E27FC236}">
                    <a16:creationId xmlns:a16="http://schemas.microsoft.com/office/drawing/2014/main" id="{8EA94476-429F-9E01-DF2E-1AB9EBEA37DB}"/>
                  </a:ext>
                </a:extLst>
              </p:cNvPr>
              <p:cNvSpPr/>
              <p:nvPr/>
            </p:nvSpPr>
            <p:spPr>
              <a:xfrm>
                <a:off x="2823854" y="1156166"/>
                <a:ext cx="58894" cy="14198"/>
              </a:xfrm>
              <a:custGeom>
                <a:avLst/>
                <a:gdLst>
                  <a:gd name="connsiteX0" fmla="*/ 58917 w 58894"/>
                  <a:gd name="connsiteY0" fmla="*/ 7 h 14198"/>
                  <a:gd name="connsiteX1" fmla="*/ 22 w 58894"/>
                  <a:gd name="connsiteY1" fmla="*/ 7 h 14198"/>
                </a:gdLst>
                <a:ahLst/>
                <a:cxnLst>
                  <a:cxn ang="0">
                    <a:pos x="connsiteX0" y="connsiteY0"/>
                  </a:cxn>
                  <a:cxn ang="0">
                    <a:pos x="connsiteX1" y="connsiteY1"/>
                  </a:cxn>
                </a:cxnLst>
                <a:rect l="l" t="t" r="r" b="b"/>
                <a:pathLst>
                  <a:path w="58894" h="14198">
                    <a:moveTo>
                      <a:pt x="58917" y="7"/>
                    </a:moveTo>
                    <a:lnTo>
                      <a:pt x="22" y="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7" name="Graphic 5">
              <a:extLst>
                <a:ext uri="{FF2B5EF4-FFF2-40B4-BE49-F238E27FC236}">
                  <a16:creationId xmlns:a16="http://schemas.microsoft.com/office/drawing/2014/main" id="{1B867FCC-221C-5386-E164-E161F40273B4}"/>
                </a:ext>
              </a:extLst>
            </p:cNvPr>
            <p:cNvGrpSpPr/>
            <p:nvPr/>
          </p:nvGrpSpPr>
          <p:grpSpPr>
            <a:xfrm>
              <a:off x="2832318" y="1160000"/>
              <a:ext cx="58894" cy="47422"/>
              <a:chOff x="2832318" y="1160000"/>
              <a:chExt cx="58894" cy="47422"/>
            </a:xfrm>
          </p:grpSpPr>
          <p:sp>
            <p:nvSpPr>
              <p:cNvPr id="641" name="Freeform: Shape 640">
                <a:extLst>
                  <a:ext uri="{FF2B5EF4-FFF2-40B4-BE49-F238E27FC236}">
                    <a16:creationId xmlns:a16="http://schemas.microsoft.com/office/drawing/2014/main" id="{CC048BEA-FC84-2363-4843-7009A6FE080B}"/>
                  </a:ext>
                </a:extLst>
              </p:cNvPr>
              <p:cNvSpPr/>
              <p:nvPr/>
            </p:nvSpPr>
            <p:spPr>
              <a:xfrm>
                <a:off x="2861765" y="1160000"/>
                <a:ext cx="17633" cy="47422"/>
              </a:xfrm>
              <a:custGeom>
                <a:avLst/>
                <a:gdLst>
                  <a:gd name="connsiteX0" fmla="*/ 23 w 17633"/>
                  <a:gd name="connsiteY0" fmla="*/ 9 h 47422"/>
                  <a:gd name="connsiteX1" fmla="*/ 23 w 17633"/>
                  <a:gd name="connsiteY1" fmla="*/ 47432 h 47422"/>
                </a:gdLst>
                <a:ahLst/>
                <a:cxnLst>
                  <a:cxn ang="0">
                    <a:pos x="connsiteX0" y="connsiteY0"/>
                  </a:cxn>
                  <a:cxn ang="0">
                    <a:pos x="connsiteX1" y="connsiteY1"/>
                  </a:cxn>
                </a:cxnLst>
                <a:rect l="l" t="t" r="r" b="b"/>
                <a:pathLst>
                  <a:path w="17633" h="47422">
                    <a:moveTo>
                      <a:pt x="23" y="9"/>
                    </a:moveTo>
                    <a:lnTo>
                      <a:pt x="23" y="4743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42" name="Freeform: Shape 641">
                <a:extLst>
                  <a:ext uri="{FF2B5EF4-FFF2-40B4-BE49-F238E27FC236}">
                    <a16:creationId xmlns:a16="http://schemas.microsoft.com/office/drawing/2014/main" id="{59E10576-8C52-4A3C-6653-37CED5C55209}"/>
                  </a:ext>
                </a:extLst>
              </p:cNvPr>
              <p:cNvSpPr/>
              <p:nvPr/>
            </p:nvSpPr>
            <p:spPr>
              <a:xfrm>
                <a:off x="2832318" y="1183711"/>
                <a:ext cx="58894" cy="14198"/>
              </a:xfrm>
              <a:custGeom>
                <a:avLst/>
                <a:gdLst>
                  <a:gd name="connsiteX0" fmla="*/ 58917 w 58894"/>
                  <a:gd name="connsiteY0" fmla="*/ 9 h 14198"/>
                  <a:gd name="connsiteX1" fmla="*/ 23 w 58894"/>
                  <a:gd name="connsiteY1" fmla="*/ 9 h 14198"/>
                </a:gdLst>
                <a:ahLst/>
                <a:cxnLst>
                  <a:cxn ang="0">
                    <a:pos x="connsiteX0" y="connsiteY0"/>
                  </a:cxn>
                  <a:cxn ang="0">
                    <a:pos x="connsiteX1" y="connsiteY1"/>
                  </a:cxn>
                </a:cxnLst>
                <a:rect l="l" t="t" r="r" b="b"/>
                <a:pathLst>
                  <a:path w="58894" h="14198">
                    <a:moveTo>
                      <a:pt x="58917" y="9"/>
                    </a:moveTo>
                    <a:lnTo>
                      <a:pt x="23" y="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8" name="Graphic 5">
              <a:extLst>
                <a:ext uri="{FF2B5EF4-FFF2-40B4-BE49-F238E27FC236}">
                  <a16:creationId xmlns:a16="http://schemas.microsoft.com/office/drawing/2014/main" id="{0FCB8874-5DF0-49E6-97D0-C2A0271D494E}"/>
                </a:ext>
              </a:extLst>
            </p:cNvPr>
            <p:cNvGrpSpPr/>
            <p:nvPr/>
          </p:nvGrpSpPr>
          <p:grpSpPr>
            <a:xfrm>
              <a:off x="2904789" y="1341030"/>
              <a:ext cx="58894" cy="47422"/>
              <a:chOff x="2904789" y="1341030"/>
              <a:chExt cx="58894" cy="47422"/>
            </a:xfrm>
          </p:grpSpPr>
          <p:sp>
            <p:nvSpPr>
              <p:cNvPr id="639" name="Freeform: Shape 638">
                <a:extLst>
                  <a:ext uri="{FF2B5EF4-FFF2-40B4-BE49-F238E27FC236}">
                    <a16:creationId xmlns:a16="http://schemas.microsoft.com/office/drawing/2014/main" id="{5EF500A9-81B2-A415-131D-672C65B687C3}"/>
                  </a:ext>
                </a:extLst>
              </p:cNvPr>
              <p:cNvSpPr/>
              <p:nvPr/>
            </p:nvSpPr>
            <p:spPr>
              <a:xfrm>
                <a:off x="2934236" y="1341030"/>
                <a:ext cx="17633" cy="47422"/>
              </a:xfrm>
              <a:custGeom>
                <a:avLst/>
                <a:gdLst>
                  <a:gd name="connsiteX0" fmla="*/ 27 w 17633"/>
                  <a:gd name="connsiteY0" fmla="*/ 21 h 47422"/>
                  <a:gd name="connsiteX1" fmla="*/ 27 w 17633"/>
                  <a:gd name="connsiteY1" fmla="*/ 47444 h 47422"/>
                </a:gdLst>
                <a:ahLst/>
                <a:cxnLst>
                  <a:cxn ang="0">
                    <a:pos x="connsiteX0" y="connsiteY0"/>
                  </a:cxn>
                  <a:cxn ang="0">
                    <a:pos x="connsiteX1" y="connsiteY1"/>
                  </a:cxn>
                </a:cxnLst>
                <a:rect l="l" t="t" r="r" b="b"/>
                <a:pathLst>
                  <a:path w="17633" h="47422">
                    <a:moveTo>
                      <a:pt x="27" y="21"/>
                    </a:moveTo>
                    <a:lnTo>
                      <a:pt x="27" y="4744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40" name="Freeform: Shape 639">
                <a:extLst>
                  <a:ext uri="{FF2B5EF4-FFF2-40B4-BE49-F238E27FC236}">
                    <a16:creationId xmlns:a16="http://schemas.microsoft.com/office/drawing/2014/main" id="{4F8E0AB1-DD8A-C024-0C3D-878CDB4D34E9}"/>
                  </a:ext>
                </a:extLst>
              </p:cNvPr>
              <p:cNvSpPr/>
              <p:nvPr/>
            </p:nvSpPr>
            <p:spPr>
              <a:xfrm>
                <a:off x="2904789" y="1364741"/>
                <a:ext cx="58894" cy="14198"/>
              </a:xfrm>
              <a:custGeom>
                <a:avLst/>
                <a:gdLst>
                  <a:gd name="connsiteX0" fmla="*/ 58921 w 58894"/>
                  <a:gd name="connsiteY0" fmla="*/ 21 h 14198"/>
                  <a:gd name="connsiteX1" fmla="*/ 27 w 58894"/>
                  <a:gd name="connsiteY1" fmla="*/ 21 h 14198"/>
                </a:gdLst>
                <a:ahLst/>
                <a:cxnLst>
                  <a:cxn ang="0">
                    <a:pos x="connsiteX0" y="connsiteY0"/>
                  </a:cxn>
                  <a:cxn ang="0">
                    <a:pos x="connsiteX1" y="connsiteY1"/>
                  </a:cxn>
                </a:cxnLst>
                <a:rect l="l" t="t" r="r" b="b"/>
                <a:pathLst>
                  <a:path w="58894" h="14198">
                    <a:moveTo>
                      <a:pt x="58921" y="21"/>
                    </a:moveTo>
                    <a:lnTo>
                      <a:pt x="27" y="2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599" name="Graphic 5">
              <a:extLst>
                <a:ext uri="{FF2B5EF4-FFF2-40B4-BE49-F238E27FC236}">
                  <a16:creationId xmlns:a16="http://schemas.microsoft.com/office/drawing/2014/main" id="{759E6194-39C0-1145-F008-70D7E200BBBB}"/>
                </a:ext>
              </a:extLst>
            </p:cNvPr>
            <p:cNvGrpSpPr/>
            <p:nvPr/>
          </p:nvGrpSpPr>
          <p:grpSpPr>
            <a:xfrm>
              <a:off x="2895973" y="1326832"/>
              <a:ext cx="58894" cy="47422"/>
              <a:chOff x="2895973" y="1326832"/>
              <a:chExt cx="58894" cy="47422"/>
            </a:xfrm>
          </p:grpSpPr>
          <p:sp>
            <p:nvSpPr>
              <p:cNvPr id="637" name="Freeform: Shape 636">
                <a:extLst>
                  <a:ext uri="{FF2B5EF4-FFF2-40B4-BE49-F238E27FC236}">
                    <a16:creationId xmlns:a16="http://schemas.microsoft.com/office/drawing/2014/main" id="{D41182CC-385E-ED81-E785-82F3622CA9ED}"/>
                  </a:ext>
                </a:extLst>
              </p:cNvPr>
              <p:cNvSpPr/>
              <p:nvPr/>
            </p:nvSpPr>
            <p:spPr>
              <a:xfrm>
                <a:off x="2925420" y="1326832"/>
                <a:ext cx="17633" cy="47422"/>
              </a:xfrm>
              <a:custGeom>
                <a:avLst/>
                <a:gdLst>
                  <a:gd name="connsiteX0" fmla="*/ 26 w 17633"/>
                  <a:gd name="connsiteY0" fmla="*/ 20 h 47422"/>
                  <a:gd name="connsiteX1" fmla="*/ 26 w 17633"/>
                  <a:gd name="connsiteY1" fmla="*/ 47443 h 47422"/>
                </a:gdLst>
                <a:ahLst/>
                <a:cxnLst>
                  <a:cxn ang="0">
                    <a:pos x="connsiteX0" y="connsiteY0"/>
                  </a:cxn>
                  <a:cxn ang="0">
                    <a:pos x="connsiteX1" y="connsiteY1"/>
                  </a:cxn>
                </a:cxnLst>
                <a:rect l="l" t="t" r="r" b="b"/>
                <a:pathLst>
                  <a:path w="17633" h="47422">
                    <a:moveTo>
                      <a:pt x="26" y="20"/>
                    </a:moveTo>
                    <a:lnTo>
                      <a:pt x="26" y="4744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38" name="Freeform: Shape 637">
                <a:extLst>
                  <a:ext uri="{FF2B5EF4-FFF2-40B4-BE49-F238E27FC236}">
                    <a16:creationId xmlns:a16="http://schemas.microsoft.com/office/drawing/2014/main" id="{367B3767-B600-CA44-189C-61D31B7EE23D}"/>
                  </a:ext>
                </a:extLst>
              </p:cNvPr>
              <p:cNvSpPr/>
              <p:nvPr/>
            </p:nvSpPr>
            <p:spPr>
              <a:xfrm>
                <a:off x="2895973" y="1350543"/>
                <a:ext cx="58894" cy="14198"/>
              </a:xfrm>
              <a:custGeom>
                <a:avLst/>
                <a:gdLst>
                  <a:gd name="connsiteX0" fmla="*/ 58921 w 58894"/>
                  <a:gd name="connsiteY0" fmla="*/ 20 h 14198"/>
                  <a:gd name="connsiteX1" fmla="*/ 26 w 58894"/>
                  <a:gd name="connsiteY1" fmla="*/ 20 h 14198"/>
                </a:gdLst>
                <a:ahLst/>
                <a:cxnLst>
                  <a:cxn ang="0">
                    <a:pos x="connsiteX0" y="connsiteY0"/>
                  </a:cxn>
                  <a:cxn ang="0">
                    <a:pos x="connsiteX1" y="connsiteY1"/>
                  </a:cxn>
                </a:cxnLst>
                <a:rect l="l" t="t" r="r" b="b"/>
                <a:pathLst>
                  <a:path w="58894" h="14198">
                    <a:moveTo>
                      <a:pt x="58921" y="20"/>
                    </a:moveTo>
                    <a:lnTo>
                      <a:pt x="26" y="2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0" name="Graphic 5">
              <a:extLst>
                <a:ext uri="{FF2B5EF4-FFF2-40B4-BE49-F238E27FC236}">
                  <a16:creationId xmlns:a16="http://schemas.microsoft.com/office/drawing/2014/main" id="{F3C24F63-2DFB-944F-E9FB-3D212B61911C}"/>
                </a:ext>
              </a:extLst>
            </p:cNvPr>
            <p:cNvGrpSpPr/>
            <p:nvPr/>
          </p:nvGrpSpPr>
          <p:grpSpPr>
            <a:xfrm>
              <a:off x="3160820" y="1438999"/>
              <a:ext cx="58894" cy="47422"/>
              <a:chOff x="3160820" y="1438999"/>
              <a:chExt cx="58894" cy="47422"/>
            </a:xfrm>
          </p:grpSpPr>
          <p:sp>
            <p:nvSpPr>
              <p:cNvPr id="635" name="Freeform: Shape 634">
                <a:extLst>
                  <a:ext uri="{FF2B5EF4-FFF2-40B4-BE49-F238E27FC236}">
                    <a16:creationId xmlns:a16="http://schemas.microsoft.com/office/drawing/2014/main" id="{3064F6A2-52B0-048B-B2AC-946BF41A96C2}"/>
                  </a:ext>
                </a:extLst>
              </p:cNvPr>
              <p:cNvSpPr/>
              <p:nvPr/>
            </p:nvSpPr>
            <p:spPr>
              <a:xfrm>
                <a:off x="3190267" y="1438999"/>
                <a:ext cx="17633" cy="47422"/>
              </a:xfrm>
              <a:custGeom>
                <a:avLst/>
                <a:gdLst>
                  <a:gd name="connsiteX0" fmla="*/ 41 w 17633"/>
                  <a:gd name="connsiteY0" fmla="*/ 28 h 47422"/>
                  <a:gd name="connsiteX1" fmla="*/ 41 w 17633"/>
                  <a:gd name="connsiteY1" fmla="*/ 47451 h 47422"/>
                </a:gdLst>
                <a:ahLst/>
                <a:cxnLst>
                  <a:cxn ang="0">
                    <a:pos x="connsiteX0" y="connsiteY0"/>
                  </a:cxn>
                  <a:cxn ang="0">
                    <a:pos x="connsiteX1" y="connsiteY1"/>
                  </a:cxn>
                </a:cxnLst>
                <a:rect l="l" t="t" r="r" b="b"/>
                <a:pathLst>
                  <a:path w="17633" h="47422">
                    <a:moveTo>
                      <a:pt x="41" y="28"/>
                    </a:moveTo>
                    <a:lnTo>
                      <a:pt x="41" y="4745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36" name="Freeform: Shape 635">
                <a:extLst>
                  <a:ext uri="{FF2B5EF4-FFF2-40B4-BE49-F238E27FC236}">
                    <a16:creationId xmlns:a16="http://schemas.microsoft.com/office/drawing/2014/main" id="{D9CCCB40-B21E-C5C1-181C-1BECF678C441}"/>
                  </a:ext>
                </a:extLst>
              </p:cNvPr>
              <p:cNvSpPr/>
              <p:nvPr/>
            </p:nvSpPr>
            <p:spPr>
              <a:xfrm>
                <a:off x="3160820" y="1462711"/>
                <a:ext cx="58894" cy="14198"/>
              </a:xfrm>
              <a:custGeom>
                <a:avLst/>
                <a:gdLst>
                  <a:gd name="connsiteX0" fmla="*/ 58936 w 58894"/>
                  <a:gd name="connsiteY0" fmla="*/ 28 h 14198"/>
                  <a:gd name="connsiteX1" fmla="*/ 41 w 58894"/>
                  <a:gd name="connsiteY1" fmla="*/ 28 h 14198"/>
                </a:gdLst>
                <a:ahLst/>
                <a:cxnLst>
                  <a:cxn ang="0">
                    <a:pos x="connsiteX0" y="connsiteY0"/>
                  </a:cxn>
                  <a:cxn ang="0">
                    <a:pos x="connsiteX1" y="connsiteY1"/>
                  </a:cxn>
                </a:cxnLst>
                <a:rect l="l" t="t" r="r" b="b"/>
                <a:pathLst>
                  <a:path w="58894" h="14198">
                    <a:moveTo>
                      <a:pt x="58936" y="28"/>
                    </a:moveTo>
                    <a:lnTo>
                      <a:pt x="41" y="2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1" name="Graphic 5">
              <a:extLst>
                <a:ext uri="{FF2B5EF4-FFF2-40B4-BE49-F238E27FC236}">
                  <a16:creationId xmlns:a16="http://schemas.microsoft.com/office/drawing/2014/main" id="{5D1528C6-BA18-56DF-938C-71AA5A78ABE9}"/>
                </a:ext>
              </a:extLst>
            </p:cNvPr>
            <p:cNvGrpSpPr/>
            <p:nvPr/>
          </p:nvGrpSpPr>
          <p:grpSpPr>
            <a:xfrm>
              <a:off x="3179688" y="1450074"/>
              <a:ext cx="58894" cy="47422"/>
              <a:chOff x="3179688" y="1450074"/>
              <a:chExt cx="58894" cy="47422"/>
            </a:xfrm>
          </p:grpSpPr>
          <p:sp>
            <p:nvSpPr>
              <p:cNvPr id="633" name="Freeform: Shape 632">
                <a:extLst>
                  <a:ext uri="{FF2B5EF4-FFF2-40B4-BE49-F238E27FC236}">
                    <a16:creationId xmlns:a16="http://schemas.microsoft.com/office/drawing/2014/main" id="{8ADA6794-45D1-E7B5-FE2B-98D8DC3C4243}"/>
                  </a:ext>
                </a:extLst>
              </p:cNvPr>
              <p:cNvSpPr/>
              <p:nvPr/>
            </p:nvSpPr>
            <p:spPr>
              <a:xfrm>
                <a:off x="3209135" y="1450074"/>
                <a:ext cx="17633" cy="47422"/>
              </a:xfrm>
              <a:custGeom>
                <a:avLst/>
                <a:gdLst>
                  <a:gd name="connsiteX0" fmla="*/ 43 w 17633"/>
                  <a:gd name="connsiteY0" fmla="*/ 29 h 47422"/>
                  <a:gd name="connsiteX1" fmla="*/ 43 w 17633"/>
                  <a:gd name="connsiteY1" fmla="*/ 47452 h 47422"/>
                </a:gdLst>
                <a:ahLst/>
                <a:cxnLst>
                  <a:cxn ang="0">
                    <a:pos x="connsiteX0" y="connsiteY0"/>
                  </a:cxn>
                  <a:cxn ang="0">
                    <a:pos x="connsiteX1" y="connsiteY1"/>
                  </a:cxn>
                </a:cxnLst>
                <a:rect l="l" t="t" r="r" b="b"/>
                <a:pathLst>
                  <a:path w="17633" h="47422">
                    <a:moveTo>
                      <a:pt x="43" y="29"/>
                    </a:moveTo>
                    <a:lnTo>
                      <a:pt x="43" y="4745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34" name="Freeform: Shape 633">
                <a:extLst>
                  <a:ext uri="{FF2B5EF4-FFF2-40B4-BE49-F238E27FC236}">
                    <a16:creationId xmlns:a16="http://schemas.microsoft.com/office/drawing/2014/main" id="{7384CDDC-89F8-8AC9-3670-A913BA1A1ADD}"/>
                  </a:ext>
                </a:extLst>
              </p:cNvPr>
              <p:cNvSpPr/>
              <p:nvPr/>
            </p:nvSpPr>
            <p:spPr>
              <a:xfrm>
                <a:off x="3179688" y="1473785"/>
                <a:ext cx="58894" cy="14198"/>
              </a:xfrm>
              <a:custGeom>
                <a:avLst/>
                <a:gdLst>
                  <a:gd name="connsiteX0" fmla="*/ 58937 w 58894"/>
                  <a:gd name="connsiteY0" fmla="*/ 29 h 14198"/>
                  <a:gd name="connsiteX1" fmla="*/ 43 w 58894"/>
                  <a:gd name="connsiteY1" fmla="*/ 29 h 14198"/>
                </a:gdLst>
                <a:ahLst/>
                <a:cxnLst>
                  <a:cxn ang="0">
                    <a:pos x="connsiteX0" y="connsiteY0"/>
                  </a:cxn>
                  <a:cxn ang="0">
                    <a:pos x="connsiteX1" y="connsiteY1"/>
                  </a:cxn>
                </a:cxnLst>
                <a:rect l="l" t="t" r="r" b="b"/>
                <a:pathLst>
                  <a:path w="58894" h="14198">
                    <a:moveTo>
                      <a:pt x="58937" y="29"/>
                    </a:moveTo>
                    <a:lnTo>
                      <a:pt x="43" y="2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2" name="Graphic 5">
              <a:extLst>
                <a:ext uri="{FF2B5EF4-FFF2-40B4-BE49-F238E27FC236}">
                  <a16:creationId xmlns:a16="http://schemas.microsoft.com/office/drawing/2014/main" id="{486B9859-F0E3-37D3-7E4A-41848718A7EE}"/>
                </a:ext>
              </a:extLst>
            </p:cNvPr>
            <p:cNvGrpSpPr/>
            <p:nvPr/>
          </p:nvGrpSpPr>
          <p:grpSpPr>
            <a:xfrm>
              <a:off x="3237348" y="1450074"/>
              <a:ext cx="58894" cy="47422"/>
              <a:chOff x="3237348" y="1450074"/>
              <a:chExt cx="58894" cy="47422"/>
            </a:xfrm>
          </p:grpSpPr>
          <p:sp>
            <p:nvSpPr>
              <p:cNvPr id="631" name="Freeform: Shape 630">
                <a:extLst>
                  <a:ext uri="{FF2B5EF4-FFF2-40B4-BE49-F238E27FC236}">
                    <a16:creationId xmlns:a16="http://schemas.microsoft.com/office/drawing/2014/main" id="{F73D07BB-E397-11A6-EA4F-2DDC64C81549}"/>
                  </a:ext>
                </a:extLst>
              </p:cNvPr>
              <p:cNvSpPr/>
              <p:nvPr/>
            </p:nvSpPr>
            <p:spPr>
              <a:xfrm>
                <a:off x="3266795" y="1450074"/>
                <a:ext cx="17633" cy="47422"/>
              </a:xfrm>
              <a:custGeom>
                <a:avLst/>
                <a:gdLst>
                  <a:gd name="connsiteX0" fmla="*/ 46 w 17633"/>
                  <a:gd name="connsiteY0" fmla="*/ 29 h 47422"/>
                  <a:gd name="connsiteX1" fmla="*/ 46 w 17633"/>
                  <a:gd name="connsiteY1" fmla="*/ 47452 h 47422"/>
                </a:gdLst>
                <a:ahLst/>
                <a:cxnLst>
                  <a:cxn ang="0">
                    <a:pos x="connsiteX0" y="connsiteY0"/>
                  </a:cxn>
                  <a:cxn ang="0">
                    <a:pos x="connsiteX1" y="connsiteY1"/>
                  </a:cxn>
                </a:cxnLst>
                <a:rect l="l" t="t" r="r" b="b"/>
                <a:pathLst>
                  <a:path w="17633" h="47422">
                    <a:moveTo>
                      <a:pt x="46" y="29"/>
                    </a:moveTo>
                    <a:lnTo>
                      <a:pt x="46" y="4745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32" name="Freeform: Shape 631">
                <a:extLst>
                  <a:ext uri="{FF2B5EF4-FFF2-40B4-BE49-F238E27FC236}">
                    <a16:creationId xmlns:a16="http://schemas.microsoft.com/office/drawing/2014/main" id="{96136CCB-0E39-B5CC-B510-8E4D383ED611}"/>
                  </a:ext>
                </a:extLst>
              </p:cNvPr>
              <p:cNvSpPr/>
              <p:nvPr/>
            </p:nvSpPr>
            <p:spPr>
              <a:xfrm>
                <a:off x="3237348" y="1473785"/>
                <a:ext cx="58894" cy="14198"/>
              </a:xfrm>
              <a:custGeom>
                <a:avLst/>
                <a:gdLst>
                  <a:gd name="connsiteX0" fmla="*/ 58940 w 58894"/>
                  <a:gd name="connsiteY0" fmla="*/ 29 h 14198"/>
                  <a:gd name="connsiteX1" fmla="*/ 46 w 58894"/>
                  <a:gd name="connsiteY1" fmla="*/ 29 h 14198"/>
                </a:gdLst>
                <a:ahLst/>
                <a:cxnLst>
                  <a:cxn ang="0">
                    <a:pos x="connsiteX0" y="connsiteY0"/>
                  </a:cxn>
                  <a:cxn ang="0">
                    <a:pos x="connsiteX1" y="connsiteY1"/>
                  </a:cxn>
                </a:cxnLst>
                <a:rect l="l" t="t" r="r" b="b"/>
                <a:pathLst>
                  <a:path w="58894" h="14198">
                    <a:moveTo>
                      <a:pt x="58940" y="29"/>
                    </a:moveTo>
                    <a:lnTo>
                      <a:pt x="46" y="2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3" name="Graphic 5">
              <a:extLst>
                <a:ext uri="{FF2B5EF4-FFF2-40B4-BE49-F238E27FC236}">
                  <a16:creationId xmlns:a16="http://schemas.microsoft.com/office/drawing/2014/main" id="{F770D807-589B-A91E-EA5E-0D4BA5E0F361}"/>
                </a:ext>
              </a:extLst>
            </p:cNvPr>
            <p:cNvGrpSpPr/>
            <p:nvPr/>
          </p:nvGrpSpPr>
          <p:grpSpPr>
            <a:xfrm>
              <a:off x="3257978" y="1465976"/>
              <a:ext cx="58894" cy="47422"/>
              <a:chOff x="3257978" y="1465976"/>
              <a:chExt cx="58894" cy="47422"/>
            </a:xfrm>
          </p:grpSpPr>
          <p:sp>
            <p:nvSpPr>
              <p:cNvPr id="629" name="Freeform: Shape 628">
                <a:extLst>
                  <a:ext uri="{FF2B5EF4-FFF2-40B4-BE49-F238E27FC236}">
                    <a16:creationId xmlns:a16="http://schemas.microsoft.com/office/drawing/2014/main" id="{F786C237-7AD1-6259-7418-A67201DED631}"/>
                  </a:ext>
                </a:extLst>
              </p:cNvPr>
              <p:cNvSpPr/>
              <p:nvPr/>
            </p:nvSpPr>
            <p:spPr>
              <a:xfrm>
                <a:off x="3287425" y="1465976"/>
                <a:ext cx="17633" cy="47422"/>
              </a:xfrm>
              <a:custGeom>
                <a:avLst/>
                <a:gdLst>
                  <a:gd name="connsiteX0" fmla="*/ 47 w 17633"/>
                  <a:gd name="connsiteY0" fmla="*/ 30 h 47422"/>
                  <a:gd name="connsiteX1" fmla="*/ 47 w 17633"/>
                  <a:gd name="connsiteY1" fmla="*/ 47453 h 47422"/>
                </a:gdLst>
                <a:ahLst/>
                <a:cxnLst>
                  <a:cxn ang="0">
                    <a:pos x="connsiteX0" y="connsiteY0"/>
                  </a:cxn>
                  <a:cxn ang="0">
                    <a:pos x="connsiteX1" y="connsiteY1"/>
                  </a:cxn>
                </a:cxnLst>
                <a:rect l="l" t="t" r="r" b="b"/>
                <a:pathLst>
                  <a:path w="17633" h="47422">
                    <a:moveTo>
                      <a:pt x="47" y="30"/>
                    </a:moveTo>
                    <a:lnTo>
                      <a:pt x="47" y="47453"/>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30" name="Freeform: Shape 629">
                <a:extLst>
                  <a:ext uri="{FF2B5EF4-FFF2-40B4-BE49-F238E27FC236}">
                    <a16:creationId xmlns:a16="http://schemas.microsoft.com/office/drawing/2014/main" id="{8E33D6B7-08C0-EBD6-A5D3-13C9002463BA}"/>
                  </a:ext>
                </a:extLst>
              </p:cNvPr>
              <p:cNvSpPr/>
              <p:nvPr/>
            </p:nvSpPr>
            <p:spPr>
              <a:xfrm>
                <a:off x="3257978" y="1489688"/>
                <a:ext cx="58894" cy="14198"/>
              </a:xfrm>
              <a:custGeom>
                <a:avLst/>
                <a:gdLst>
                  <a:gd name="connsiteX0" fmla="*/ 58941 w 58894"/>
                  <a:gd name="connsiteY0" fmla="*/ 30 h 14198"/>
                  <a:gd name="connsiteX1" fmla="*/ 47 w 58894"/>
                  <a:gd name="connsiteY1" fmla="*/ 30 h 14198"/>
                </a:gdLst>
                <a:ahLst/>
                <a:cxnLst>
                  <a:cxn ang="0">
                    <a:pos x="connsiteX0" y="connsiteY0"/>
                  </a:cxn>
                  <a:cxn ang="0">
                    <a:pos x="connsiteX1" y="connsiteY1"/>
                  </a:cxn>
                </a:cxnLst>
                <a:rect l="l" t="t" r="r" b="b"/>
                <a:pathLst>
                  <a:path w="58894" h="14198">
                    <a:moveTo>
                      <a:pt x="58941" y="30"/>
                    </a:moveTo>
                    <a:lnTo>
                      <a:pt x="47" y="3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4" name="Graphic 5">
              <a:extLst>
                <a:ext uri="{FF2B5EF4-FFF2-40B4-BE49-F238E27FC236}">
                  <a16:creationId xmlns:a16="http://schemas.microsoft.com/office/drawing/2014/main" id="{73E72F72-D8F0-6F4B-058B-1A6014558394}"/>
                </a:ext>
              </a:extLst>
            </p:cNvPr>
            <p:cNvGrpSpPr/>
            <p:nvPr/>
          </p:nvGrpSpPr>
          <p:grpSpPr>
            <a:xfrm>
              <a:off x="3749057" y="1734043"/>
              <a:ext cx="58894" cy="47422"/>
              <a:chOff x="3749057" y="1734043"/>
              <a:chExt cx="58894" cy="47422"/>
            </a:xfrm>
          </p:grpSpPr>
          <p:sp>
            <p:nvSpPr>
              <p:cNvPr id="627" name="Freeform: Shape 626">
                <a:extLst>
                  <a:ext uri="{FF2B5EF4-FFF2-40B4-BE49-F238E27FC236}">
                    <a16:creationId xmlns:a16="http://schemas.microsoft.com/office/drawing/2014/main" id="{514E7987-BDB5-2494-64F8-AD4A8702B592}"/>
                  </a:ext>
                </a:extLst>
              </p:cNvPr>
              <p:cNvSpPr/>
              <p:nvPr/>
            </p:nvSpPr>
            <p:spPr>
              <a:xfrm>
                <a:off x="3778504" y="1734043"/>
                <a:ext cx="17633" cy="47422"/>
              </a:xfrm>
              <a:custGeom>
                <a:avLst/>
                <a:gdLst>
                  <a:gd name="connsiteX0" fmla="*/ 75 w 17633"/>
                  <a:gd name="connsiteY0" fmla="*/ 49 h 47422"/>
                  <a:gd name="connsiteX1" fmla="*/ 75 w 17633"/>
                  <a:gd name="connsiteY1" fmla="*/ 47472 h 47422"/>
                </a:gdLst>
                <a:ahLst/>
                <a:cxnLst>
                  <a:cxn ang="0">
                    <a:pos x="connsiteX0" y="connsiteY0"/>
                  </a:cxn>
                  <a:cxn ang="0">
                    <a:pos x="connsiteX1" y="connsiteY1"/>
                  </a:cxn>
                </a:cxnLst>
                <a:rect l="l" t="t" r="r" b="b"/>
                <a:pathLst>
                  <a:path w="17633" h="47422">
                    <a:moveTo>
                      <a:pt x="75" y="49"/>
                    </a:moveTo>
                    <a:lnTo>
                      <a:pt x="75" y="4747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28" name="Freeform: Shape 627">
                <a:extLst>
                  <a:ext uri="{FF2B5EF4-FFF2-40B4-BE49-F238E27FC236}">
                    <a16:creationId xmlns:a16="http://schemas.microsoft.com/office/drawing/2014/main" id="{B4DF1DF1-D59C-F523-9B24-134206B776D8}"/>
                  </a:ext>
                </a:extLst>
              </p:cNvPr>
              <p:cNvSpPr/>
              <p:nvPr/>
            </p:nvSpPr>
            <p:spPr>
              <a:xfrm>
                <a:off x="3749057" y="1757754"/>
                <a:ext cx="58894" cy="14198"/>
              </a:xfrm>
              <a:custGeom>
                <a:avLst/>
                <a:gdLst>
                  <a:gd name="connsiteX0" fmla="*/ 58969 w 58894"/>
                  <a:gd name="connsiteY0" fmla="*/ 49 h 14198"/>
                  <a:gd name="connsiteX1" fmla="*/ 75 w 58894"/>
                  <a:gd name="connsiteY1" fmla="*/ 49 h 14198"/>
                </a:gdLst>
                <a:ahLst/>
                <a:cxnLst>
                  <a:cxn ang="0">
                    <a:pos x="connsiteX0" y="connsiteY0"/>
                  </a:cxn>
                  <a:cxn ang="0">
                    <a:pos x="connsiteX1" y="connsiteY1"/>
                  </a:cxn>
                </a:cxnLst>
                <a:rect l="l" t="t" r="r" b="b"/>
                <a:pathLst>
                  <a:path w="58894" h="14198">
                    <a:moveTo>
                      <a:pt x="58969" y="49"/>
                    </a:moveTo>
                    <a:lnTo>
                      <a:pt x="75" y="4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5" name="Graphic 5">
              <a:extLst>
                <a:ext uri="{FF2B5EF4-FFF2-40B4-BE49-F238E27FC236}">
                  <a16:creationId xmlns:a16="http://schemas.microsoft.com/office/drawing/2014/main" id="{42D69662-83F5-2010-1DB3-DA223EFB01CF}"/>
                </a:ext>
              </a:extLst>
            </p:cNvPr>
            <p:cNvGrpSpPr/>
            <p:nvPr/>
          </p:nvGrpSpPr>
          <p:grpSpPr>
            <a:xfrm>
              <a:off x="3764927" y="1757754"/>
              <a:ext cx="58894" cy="47422"/>
              <a:chOff x="3764927" y="1757754"/>
              <a:chExt cx="58894" cy="47422"/>
            </a:xfrm>
          </p:grpSpPr>
          <p:sp>
            <p:nvSpPr>
              <p:cNvPr id="625" name="Freeform: Shape 624">
                <a:extLst>
                  <a:ext uri="{FF2B5EF4-FFF2-40B4-BE49-F238E27FC236}">
                    <a16:creationId xmlns:a16="http://schemas.microsoft.com/office/drawing/2014/main" id="{70BF3A51-4005-F423-58B8-270B4540B41C}"/>
                  </a:ext>
                </a:extLst>
              </p:cNvPr>
              <p:cNvSpPr/>
              <p:nvPr/>
            </p:nvSpPr>
            <p:spPr>
              <a:xfrm>
                <a:off x="3794374" y="1757754"/>
                <a:ext cx="17633" cy="47422"/>
              </a:xfrm>
              <a:custGeom>
                <a:avLst/>
                <a:gdLst>
                  <a:gd name="connsiteX0" fmla="*/ 76 w 17633"/>
                  <a:gd name="connsiteY0" fmla="*/ 51 h 47422"/>
                  <a:gd name="connsiteX1" fmla="*/ 76 w 17633"/>
                  <a:gd name="connsiteY1" fmla="*/ 47474 h 47422"/>
                </a:gdLst>
                <a:ahLst/>
                <a:cxnLst>
                  <a:cxn ang="0">
                    <a:pos x="connsiteX0" y="connsiteY0"/>
                  </a:cxn>
                  <a:cxn ang="0">
                    <a:pos x="connsiteX1" y="connsiteY1"/>
                  </a:cxn>
                </a:cxnLst>
                <a:rect l="l" t="t" r="r" b="b"/>
                <a:pathLst>
                  <a:path w="17633" h="47422">
                    <a:moveTo>
                      <a:pt x="76" y="51"/>
                    </a:moveTo>
                    <a:lnTo>
                      <a:pt x="76" y="4747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26" name="Freeform: Shape 625">
                <a:extLst>
                  <a:ext uri="{FF2B5EF4-FFF2-40B4-BE49-F238E27FC236}">
                    <a16:creationId xmlns:a16="http://schemas.microsoft.com/office/drawing/2014/main" id="{495A8E51-0CD7-27C6-414E-1C7A432D3717}"/>
                  </a:ext>
                </a:extLst>
              </p:cNvPr>
              <p:cNvSpPr/>
              <p:nvPr/>
            </p:nvSpPr>
            <p:spPr>
              <a:xfrm>
                <a:off x="3764927" y="1781465"/>
                <a:ext cx="58894" cy="14198"/>
              </a:xfrm>
              <a:custGeom>
                <a:avLst/>
                <a:gdLst>
                  <a:gd name="connsiteX0" fmla="*/ 58970 w 58894"/>
                  <a:gd name="connsiteY0" fmla="*/ 51 h 14198"/>
                  <a:gd name="connsiteX1" fmla="*/ 76 w 58894"/>
                  <a:gd name="connsiteY1" fmla="*/ 51 h 14198"/>
                </a:gdLst>
                <a:ahLst/>
                <a:cxnLst>
                  <a:cxn ang="0">
                    <a:pos x="connsiteX0" y="connsiteY0"/>
                  </a:cxn>
                  <a:cxn ang="0">
                    <a:pos x="connsiteX1" y="connsiteY1"/>
                  </a:cxn>
                </a:cxnLst>
                <a:rect l="l" t="t" r="r" b="b"/>
                <a:pathLst>
                  <a:path w="58894" h="14198">
                    <a:moveTo>
                      <a:pt x="58970" y="51"/>
                    </a:moveTo>
                    <a:lnTo>
                      <a:pt x="76" y="5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6" name="Graphic 5">
              <a:extLst>
                <a:ext uri="{FF2B5EF4-FFF2-40B4-BE49-F238E27FC236}">
                  <a16:creationId xmlns:a16="http://schemas.microsoft.com/office/drawing/2014/main" id="{A2AED430-31E4-BF94-41B0-AD01D4121BF1}"/>
                </a:ext>
              </a:extLst>
            </p:cNvPr>
            <p:cNvGrpSpPr/>
            <p:nvPr/>
          </p:nvGrpSpPr>
          <p:grpSpPr>
            <a:xfrm>
              <a:off x="3773743" y="1775786"/>
              <a:ext cx="58894" cy="47422"/>
              <a:chOff x="3773743" y="1775786"/>
              <a:chExt cx="58894" cy="47422"/>
            </a:xfrm>
          </p:grpSpPr>
          <p:sp>
            <p:nvSpPr>
              <p:cNvPr id="623" name="Freeform: Shape 622">
                <a:extLst>
                  <a:ext uri="{FF2B5EF4-FFF2-40B4-BE49-F238E27FC236}">
                    <a16:creationId xmlns:a16="http://schemas.microsoft.com/office/drawing/2014/main" id="{691AE342-E2F7-DD89-2459-FE81DE336ADE}"/>
                  </a:ext>
                </a:extLst>
              </p:cNvPr>
              <p:cNvSpPr/>
              <p:nvPr/>
            </p:nvSpPr>
            <p:spPr>
              <a:xfrm>
                <a:off x="3803191" y="1775786"/>
                <a:ext cx="17633" cy="47422"/>
              </a:xfrm>
              <a:custGeom>
                <a:avLst/>
                <a:gdLst>
                  <a:gd name="connsiteX0" fmla="*/ 76 w 17633"/>
                  <a:gd name="connsiteY0" fmla="*/ 52 h 47422"/>
                  <a:gd name="connsiteX1" fmla="*/ 76 w 17633"/>
                  <a:gd name="connsiteY1" fmla="*/ 47475 h 47422"/>
                </a:gdLst>
                <a:ahLst/>
                <a:cxnLst>
                  <a:cxn ang="0">
                    <a:pos x="connsiteX0" y="connsiteY0"/>
                  </a:cxn>
                  <a:cxn ang="0">
                    <a:pos x="connsiteX1" y="connsiteY1"/>
                  </a:cxn>
                </a:cxnLst>
                <a:rect l="l" t="t" r="r" b="b"/>
                <a:pathLst>
                  <a:path w="17633" h="47422">
                    <a:moveTo>
                      <a:pt x="76" y="52"/>
                    </a:moveTo>
                    <a:lnTo>
                      <a:pt x="76" y="47475"/>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24" name="Freeform: Shape 623">
                <a:extLst>
                  <a:ext uri="{FF2B5EF4-FFF2-40B4-BE49-F238E27FC236}">
                    <a16:creationId xmlns:a16="http://schemas.microsoft.com/office/drawing/2014/main" id="{425743A0-806D-44F7-1414-7B6573F540E8}"/>
                  </a:ext>
                </a:extLst>
              </p:cNvPr>
              <p:cNvSpPr/>
              <p:nvPr/>
            </p:nvSpPr>
            <p:spPr>
              <a:xfrm>
                <a:off x="3773743" y="1799498"/>
                <a:ext cx="58894" cy="14198"/>
              </a:xfrm>
              <a:custGeom>
                <a:avLst/>
                <a:gdLst>
                  <a:gd name="connsiteX0" fmla="*/ 58970 w 58894"/>
                  <a:gd name="connsiteY0" fmla="*/ 52 h 14198"/>
                  <a:gd name="connsiteX1" fmla="*/ 76 w 58894"/>
                  <a:gd name="connsiteY1" fmla="*/ 52 h 14198"/>
                </a:gdLst>
                <a:ahLst/>
                <a:cxnLst>
                  <a:cxn ang="0">
                    <a:pos x="connsiteX0" y="connsiteY0"/>
                  </a:cxn>
                  <a:cxn ang="0">
                    <a:pos x="connsiteX1" y="connsiteY1"/>
                  </a:cxn>
                </a:cxnLst>
                <a:rect l="l" t="t" r="r" b="b"/>
                <a:pathLst>
                  <a:path w="58894" h="14198">
                    <a:moveTo>
                      <a:pt x="58970" y="52"/>
                    </a:moveTo>
                    <a:lnTo>
                      <a:pt x="76" y="52"/>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7" name="Graphic 5">
              <a:extLst>
                <a:ext uri="{FF2B5EF4-FFF2-40B4-BE49-F238E27FC236}">
                  <a16:creationId xmlns:a16="http://schemas.microsoft.com/office/drawing/2014/main" id="{99AF26E8-AC41-2CEB-7103-75E80006522C}"/>
                </a:ext>
              </a:extLst>
            </p:cNvPr>
            <p:cNvGrpSpPr/>
            <p:nvPr/>
          </p:nvGrpSpPr>
          <p:grpSpPr>
            <a:xfrm>
              <a:off x="3790142" y="1801485"/>
              <a:ext cx="58894" cy="47422"/>
              <a:chOff x="3790142" y="1801485"/>
              <a:chExt cx="58894" cy="47422"/>
            </a:xfrm>
          </p:grpSpPr>
          <p:sp>
            <p:nvSpPr>
              <p:cNvPr id="621" name="Freeform: Shape 620">
                <a:extLst>
                  <a:ext uri="{FF2B5EF4-FFF2-40B4-BE49-F238E27FC236}">
                    <a16:creationId xmlns:a16="http://schemas.microsoft.com/office/drawing/2014/main" id="{BEDCEA88-517A-57F8-5D3C-E9D72B3013F3}"/>
                  </a:ext>
                </a:extLst>
              </p:cNvPr>
              <p:cNvSpPr/>
              <p:nvPr/>
            </p:nvSpPr>
            <p:spPr>
              <a:xfrm>
                <a:off x="3819589" y="1801485"/>
                <a:ext cx="17633" cy="47422"/>
              </a:xfrm>
              <a:custGeom>
                <a:avLst/>
                <a:gdLst>
                  <a:gd name="connsiteX0" fmla="*/ 77 w 17633"/>
                  <a:gd name="connsiteY0" fmla="*/ 54 h 47422"/>
                  <a:gd name="connsiteX1" fmla="*/ 77 w 17633"/>
                  <a:gd name="connsiteY1" fmla="*/ 47477 h 47422"/>
                </a:gdLst>
                <a:ahLst/>
                <a:cxnLst>
                  <a:cxn ang="0">
                    <a:pos x="connsiteX0" y="connsiteY0"/>
                  </a:cxn>
                  <a:cxn ang="0">
                    <a:pos x="connsiteX1" y="connsiteY1"/>
                  </a:cxn>
                </a:cxnLst>
                <a:rect l="l" t="t" r="r" b="b"/>
                <a:pathLst>
                  <a:path w="17633" h="47422">
                    <a:moveTo>
                      <a:pt x="77" y="54"/>
                    </a:moveTo>
                    <a:lnTo>
                      <a:pt x="77" y="4747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22" name="Freeform: Shape 621">
                <a:extLst>
                  <a:ext uri="{FF2B5EF4-FFF2-40B4-BE49-F238E27FC236}">
                    <a16:creationId xmlns:a16="http://schemas.microsoft.com/office/drawing/2014/main" id="{1CC878BC-46FD-C0E5-FCD7-9E0028C217DB}"/>
                  </a:ext>
                </a:extLst>
              </p:cNvPr>
              <p:cNvSpPr/>
              <p:nvPr/>
            </p:nvSpPr>
            <p:spPr>
              <a:xfrm>
                <a:off x="3790142" y="1825197"/>
                <a:ext cx="58894" cy="14198"/>
              </a:xfrm>
              <a:custGeom>
                <a:avLst/>
                <a:gdLst>
                  <a:gd name="connsiteX0" fmla="*/ 58971 w 58894"/>
                  <a:gd name="connsiteY0" fmla="*/ 54 h 14198"/>
                  <a:gd name="connsiteX1" fmla="*/ 77 w 58894"/>
                  <a:gd name="connsiteY1" fmla="*/ 54 h 14198"/>
                </a:gdLst>
                <a:ahLst/>
                <a:cxnLst>
                  <a:cxn ang="0">
                    <a:pos x="connsiteX0" y="connsiteY0"/>
                  </a:cxn>
                  <a:cxn ang="0">
                    <a:pos x="connsiteX1" y="connsiteY1"/>
                  </a:cxn>
                </a:cxnLst>
                <a:rect l="l" t="t" r="r" b="b"/>
                <a:pathLst>
                  <a:path w="58894" h="14198">
                    <a:moveTo>
                      <a:pt x="58971" y="54"/>
                    </a:moveTo>
                    <a:lnTo>
                      <a:pt x="77" y="5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8" name="Graphic 5">
              <a:extLst>
                <a:ext uri="{FF2B5EF4-FFF2-40B4-BE49-F238E27FC236}">
                  <a16:creationId xmlns:a16="http://schemas.microsoft.com/office/drawing/2014/main" id="{8B2E88F4-1F7C-550D-2823-01BBFB4FAC55}"/>
                </a:ext>
              </a:extLst>
            </p:cNvPr>
            <p:cNvGrpSpPr/>
            <p:nvPr/>
          </p:nvGrpSpPr>
          <p:grpSpPr>
            <a:xfrm>
              <a:off x="5049667" y="2419117"/>
              <a:ext cx="58894" cy="47422"/>
              <a:chOff x="5049667" y="2419117"/>
              <a:chExt cx="58894" cy="47422"/>
            </a:xfrm>
          </p:grpSpPr>
          <p:sp>
            <p:nvSpPr>
              <p:cNvPr id="619" name="Freeform: Shape 618">
                <a:extLst>
                  <a:ext uri="{FF2B5EF4-FFF2-40B4-BE49-F238E27FC236}">
                    <a16:creationId xmlns:a16="http://schemas.microsoft.com/office/drawing/2014/main" id="{AA84CF43-8174-3AC7-7BBE-53F2C08E0DE9}"/>
                  </a:ext>
                </a:extLst>
              </p:cNvPr>
              <p:cNvSpPr/>
              <p:nvPr/>
            </p:nvSpPr>
            <p:spPr>
              <a:xfrm>
                <a:off x="5079114" y="2419117"/>
                <a:ext cx="17633" cy="47422"/>
              </a:xfrm>
              <a:custGeom>
                <a:avLst/>
                <a:gdLst>
                  <a:gd name="connsiteX0" fmla="*/ 149 w 17633"/>
                  <a:gd name="connsiteY0" fmla="*/ 97 h 47422"/>
                  <a:gd name="connsiteX1" fmla="*/ 149 w 17633"/>
                  <a:gd name="connsiteY1" fmla="*/ 47520 h 47422"/>
                </a:gdLst>
                <a:ahLst/>
                <a:cxnLst>
                  <a:cxn ang="0">
                    <a:pos x="connsiteX0" y="connsiteY0"/>
                  </a:cxn>
                  <a:cxn ang="0">
                    <a:pos x="connsiteX1" y="connsiteY1"/>
                  </a:cxn>
                </a:cxnLst>
                <a:rect l="l" t="t" r="r" b="b"/>
                <a:pathLst>
                  <a:path w="17633" h="47422">
                    <a:moveTo>
                      <a:pt x="149" y="97"/>
                    </a:moveTo>
                    <a:lnTo>
                      <a:pt x="149" y="47520"/>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20" name="Freeform: Shape 619">
                <a:extLst>
                  <a:ext uri="{FF2B5EF4-FFF2-40B4-BE49-F238E27FC236}">
                    <a16:creationId xmlns:a16="http://schemas.microsoft.com/office/drawing/2014/main" id="{465254E9-9F59-A45B-CF9B-BF4F94EC6DFF}"/>
                  </a:ext>
                </a:extLst>
              </p:cNvPr>
              <p:cNvSpPr/>
              <p:nvPr/>
            </p:nvSpPr>
            <p:spPr>
              <a:xfrm>
                <a:off x="5049667" y="2442829"/>
                <a:ext cx="58894" cy="14198"/>
              </a:xfrm>
              <a:custGeom>
                <a:avLst/>
                <a:gdLst>
                  <a:gd name="connsiteX0" fmla="*/ 59043 w 58894"/>
                  <a:gd name="connsiteY0" fmla="*/ 97 h 14198"/>
                  <a:gd name="connsiteX1" fmla="*/ 149 w 58894"/>
                  <a:gd name="connsiteY1" fmla="*/ 97 h 14198"/>
                </a:gdLst>
                <a:ahLst/>
                <a:cxnLst>
                  <a:cxn ang="0">
                    <a:pos x="connsiteX0" y="connsiteY0"/>
                  </a:cxn>
                  <a:cxn ang="0">
                    <a:pos x="connsiteX1" y="connsiteY1"/>
                  </a:cxn>
                </a:cxnLst>
                <a:rect l="l" t="t" r="r" b="b"/>
                <a:pathLst>
                  <a:path w="58894" h="14198">
                    <a:moveTo>
                      <a:pt x="59043" y="97"/>
                    </a:moveTo>
                    <a:lnTo>
                      <a:pt x="149" y="97"/>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09" name="Graphic 5">
              <a:extLst>
                <a:ext uri="{FF2B5EF4-FFF2-40B4-BE49-F238E27FC236}">
                  <a16:creationId xmlns:a16="http://schemas.microsoft.com/office/drawing/2014/main" id="{14FADAE5-B8FC-C0E0-A9E9-8AF5F7A57EAB}"/>
                </a:ext>
              </a:extLst>
            </p:cNvPr>
            <p:cNvGrpSpPr/>
            <p:nvPr/>
          </p:nvGrpSpPr>
          <p:grpSpPr>
            <a:xfrm>
              <a:off x="5063774" y="2430902"/>
              <a:ext cx="58894" cy="47422"/>
              <a:chOff x="5063774" y="2430902"/>
              <a:chExt cx="58894" cy="47422"/>
            </a:xfrm>
          </p:grpSpPr>
          <p:sp>
            <p:nvSpPr>
              <p:cNvPr id="617" name="Freeform: Shape 616">
                <a:extLst>
                  <a:ext uri="{FF2B5EF4-FFF2-40B4-BE49-F238E27FC236}">
                    <a16:creationId xmlns:a16="http://schemas.microsoft.com/office/drawing/2014/main" id="{2EAAADF9-7D12-1DC6-ED12-D97015570BA3}"/>
                  </a:ext>
                </a:extLst>
              </p:cNvPr>
              <p:cNvSpPr/>
              <p:nvPr/>
            </p:nvSpPr>
            <p:spPr>
              <a:xfrm>
                <a:off x="5093221" y="2430902"/>
                <a:ext cx="17633" cy="47422"/>
              </a:xfrm>
              <a:custGeom>
                <a:avLst/>
                <a:gdLst>
                  <a:gd name="connsiteX0" fmla="*/ 149 w 17633"/>
                  <a:gd name="connsiteY0" fmla="*/ 98 h 47422"/>
                  <a:gd name="connsiteX1" fmla="*/ 149 w 17633"/>
                  <a:gd name="connsiteY1" fmla="*/ 47521 h 47422"/>
                </a:gdLst>
                <a:ahLst/>
                <a:cxnLst>
                  <a:cxn ang="0">
                    <a:pos x="connsiteX0" y="connsiteY0"/>
                  </a:cxn>
                  <a:cxn ang="0">
                    <a:pos x="connsiteX1" y="connsiteY1"/>
                  </a:cxn>
                </a:cxnLst>
                <a:rect l="l" t="t" r="r" b="b"/>
                <a:pathLst>
                  <a:path w="17633" h="47422">
                    <a:moveTo>
                      <a:pt x="149" y="98"/>
                    </a:moveTo>
                    <a:lnTo>
                      <a:pt x="149" y="4752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18" name="Freeform: Shape 617">
                <a:extLst>
                  <a:ext uri="{FF2B5EF4-FFF2-40B4-BE49-F238E27FC236}">
                    <a16:creationId xmlns:a16="http://schemas.microsoft.com/office/drawing/2014/main" id="{317F2391-B6E9-2548-6DD7-9A4CD49486D8}"/>
                  </a:ext>
                </a:extLst>
              </p:cNvPr>
              <p:cNvSpPr/>
              <p:nvPr/>
            </p:nvSpPr>
            <p:spPr>
              <a:xfrm>
                <a:off x="5063774" y="2454613"/>
                <a:ext cx="58894" cy="14198"/>
              </a:xfrm>
              <a:custGeom>
                <a:avLst/>
                <a:gdLst>
                  <a:gd name="connsiteX0" fmla="*/ 59044 w 58894"/>
                  <a:gd name="connsiteY0" fmla="*/ 98 h 14198"/>
                  <a:gd name="connsiteX1" fmla="*/ 149 w 58894"/>
                  <a:gd name="connsiteY1" fmla="*/ 98 h 14198"/>
                </a:gdLst>
                <a:ahLst/>
                <a:cxnLst>
                  <a:cxn ang="0">
                    <a:pos x="connsiteX0" y="connsiteY0"/>
                  </a:cxn>
                  <a:cxn ang="0">
                    <a:pos x="connsiteX1" y="connsiteY1"/>
                  </a:cxn>
                </a:cxnLst>
                <a:rect l="l" t="t" r="r" b="b"/>
                <a:pathLst>
                  <a:path w="58894" h="14198">
                    <a:moveTo>
                      <a:pt x="59044" y="98"/>
                    </a:moveTo>
                    <a:lnTo>
                      <a:pt x="149" y="98"/>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10" name="Graphic 5">
              <a:extLst>
                <a:ext uri="{FF2B5EF4-FFF2-40B4-BE49-F238E27FC236}">
                  <a16:creationId xmlns:a16="http://schemas.microsoft.com/office/drawing/2014/main" id="{6C337B00-150A-DA7A-D33E-09107CF382B8}"/>
                </a:ext>
              </a:extLst>
            </p:cNvPr>
            <p:cNvGrpSpPr/>
            <p:nvPr/>
          </p:nvGrpSpPr>
          <p:grpSpPr>
            <a:xfrm>
              <a:off x="5084228" y="2435730"/>
              <a:ext cx="58894" cy="47422"/>
              <a:chOff x="5084228" y="2435730"/>
              <a:chExt cx="58894" cy="47422"/>
            </a:xfrm>
          </p:grpSpPr>
          <p:sp>
            <p:nvSpPr>
              <p:cNvPr id="615" name="Freeform: Shape 614">
                <a:extLst>
                  <a:ext uri="{FF2B5EF4-FFF2-40B4-BE49-F238E27FC236}">
                    <a16:creationId xmlns:a16="http://schemas.microsoft.com/office/drawing/2014/main" id="{61ED6D8C-3770-9078-8940-011BF098867D}"/>
                  </a:ext>
                </a:extLst>
              </p:cNvPr>
              <p:cNvSpPr/>
              <p:nvPr/>
            </p:nvSpPr>
            <p:spPr>
              <a:xfrm>
                <a:off x="5113675" y="2435730"/>
                <a:ext cx="17633" cy="47422"/>
              </a:xfrm>
              <a:custGeom>
                <a:avLst/>
                <a:gdLst>
                  <a:gd name="connsiteX0" fmla="*/ 151 w 17633"/>
                  <a:gd name="connsiteY0" fmla="*/ 99 h 47422"/>
                  <a:gd name="connsiteX1" fmla="*/ 151 w 17633"/>
                  <a:gd name="connsiteY1" fmla="*/ 47521 h 47422"/>
                </a:gdLst>
                <a:ahLst/>
                <a:cxnLst>
                  <a:cxn ang="0">
                    <a:pos x="connsiteX0" y="connsiteY0"/>
                  </a:cxn>
                  <a:cxn ang="0">
                    <a:pos x="connsiteX1" y="connsiteY1"/>
                  </a:cxn>
                </a:cxnLst>
                <a:rect l="l" t="t" r="r" b="b"/>
                <a:pathLst>
                  <a:path w="17633" h="47422">
                    <a:moveTo>
                      <a:pt x="151" y="99"/>
                    </a:moveTo>
                    <a:lnTo>
                      <a:pt x="151" y="4752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16" name="Freeform: Shape 615">
                <a:extLst>
                  <a:ext uri="{FF2B5EF4-FFF2-40B4-BE49-F238E27FC236}">
                    <a16:creationId xmlns:a16="http://schemas.microsoft.com/office/drawing/2014/main" id="{AC74FEBB-33D4-517E-226D-003B31D3683F}"/>
                  </a:ext>
                </a:extLst>
              </p:cNvPr>
              <p:cNvSpPr/>
              <p:nvPr/>
            </p:nvSpPr>
            <p:spPr>
              <a:xfrm>
                <a:off x="5084228" y="2459441"/>
                <a:ext cx="58894" cy="14198"/>
              </a:xfrm>
              <a:custGeom>
                <a:avLst/>
                <a:gdLst>
                  <a:gd name="connsiteX0" fmla="*/ 59045 w 58894"/>
                  <a:gd name="connsiteY0" fmla="*/ 99 h 14198"/>
                  <a:gd name="connsiteX1" fmla="*/ 151 w 58894"/>
                  <a:gd name="connsiteY1" fmla="*/ 99 h 14198"/>
                </a:gdLst>
                <a:ahLst/>
                <a:cxnLst>
                  <a:cxn ang="0">
                    <a:pos x="connsiteX0" y="connsiteY0"/>
                  </a:cxn>
                  <a:cxn ang="0">
                    <a:pos x="connsiteX1" y="connsiteY1"/>
                  </a:cxn>
                </a:cxnLst>
                <a:rect l="l" t="t" r="r" b="b"/>
                <a:pathLst>
                  <a:path w="58894" h="14198">
                    <a:moveTo>
                      <a:pt x="59045" y="99"/>
                    </a:moveTo>
                    <a:lnTo>
                      <a:pt x="151" y="99"/>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611" name="Graphic 5">
              <a:extLst>
                <a:ext uri="{FF2B5EF4-FFF2-40B4-BE49-F238E27FC236}">
                  <a16:creationId xmlns:a16="http://schemas.microsoft.com/office/drawing/2014/main" id="{654B2D95-06D1-88D7-0A1D-E96CC1C7DF5D}"/>
                </a:ext>
              </a:extLst>
            </p:cNvPr>
            <p:cNvGrpSpPr/>
            <p:nvPr/>
          </p:nvGrpSpPr>
          <p:grpSpPr>
            <a:xfrm>
              <a:off x="6694826" y="2899593"/>
              <a:ext cx="58894" cy="47422"/>
              <a:chOff x="6694826" y="2899593"/>
              <a:chExt cx="58894" cy="47422"/>
            </a:xfrm>
          </p:grpSpPr>
          <p:sp>
            <p:nvSpPr>
              <p:cNvPr id="613" name="Freeform: Shape 612">
                <a:extLst>
                  <a:ext uri="{FF2B5EF4-FFF2-40B4-BE49-F238E27FC236}">
                    <a16:creationId xmlns:a16="http://schemas.microsoft.com/office/drawing/2014/main" id="{EB072FE3-A2A3-2FBE-72E8-F3A463B1E021}"/>
                  </a:ext>
                </a:extLst>
              </p:cNvPr>
              <p:cNvSpPr/>
              <p:nvPr/>
            </p:nvSpPr>
            <p:spPr>
              <a:xfrm>
                <a:off x="6724273" y="2899593"/>
                <a:ext cx="17633" cy="47422"/>
              </a:xfrm>
              <a:custGeom>
                <a:avLst/>
                <a:gdLst>
                  <a:gd name="connsiteX0" fmla="*/ 242 w 17633"/>
                  <a:gd name="connsiteY0" fmla="*/ 131 h 47422"/>
                  <a:gd name="connsiteX1" fmla="*/ 242 w 17633"/>
                  <a:gd name="connsiteY1" fmla="*/ 47554 h 47422"/>
                </a:gdLst>
                <a:ahLst/>
                <a:cxnLst>
                  <a:cxn ang="0">
                    <a:pos x="connsiteX0" y="connsiteY0"/>
                  </a:cxn>
                  <a:cxn ang="0">
                    <a:pos x="connsiteX1" y="connsiteY1"/>
                  </a:cxn>
                </a:cxnLst>
                <a:rect l="l" t="t" r="r" b="b"/>
                <a:pathLst>
                  <a:path w="17633" h="47422">
                    <a:moveTo>
                      <a:pt x="242" y="131"/>
                    </a:moveTo>
                    <a:lnTo>
                      <a:pt x="242" y="47554"/>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614" name="Freeform: Shape 613">
                <a:extLst>
                  <a:ext uri="{FF2B5EF4-FFF2-40B4-BE49-F238E27FC236}">
                    <a16:creationId xmlns:a16="http://schemas.microsoft.com/office/drawing/2014/main" id="{C631B788-B2BE-27C8-735F-D065563878D0}"/>
                  </a:ext>
                </a:extLst>
              </p:cNvPr>
              <p:cNvSpPr/>
              <p:nvPr/>
            </p:nvSpPr>
            <p:spPr>
              <a:xfrm>
                <a:off x="6694826" y="2923304"/>
                <a:ext cx="58894" cy="14198"/>
              </a:xfrm>
              <a:custGeom>
                <a:avLst/>
                <a:gdLst>
                  <a:gd name="connsiteX0" fmla="*/ 59136 w 58894"/>
                  <a:gd name="connsiteY0" fmla="*/ 131 h 14198"/>
                  <a:gd name="connsiteX1" fmla="*/ 242 w 58894"/>
                  <a:gd name="connsiteY1" fmla="*/ 131 h 14198"/>
                </a:gdLst>
                <a:ahLst/>
                <a:cxnLst>
                  <a:cxn ang="0">
                    <a:pos x="connsiteX0" y="connsiteY0"/>
                  </a:cxn>
                  <a:cxn ang="0">
                    <a:pos x="connsiteX1" y="connsiteY1"/>
                  </a:cxn>
                </a:cxnLst>
                <a:rect l="l" t="t" r="r" b="b"/>
                <a:pathLst>
                  <a:path w="58894" h="14198">
                    <a:moveTo>
                      <a:pt x="59136" y="131"/>
                    </a:moveTo>
                    <a:lnTo>
                      <a:pt x="242" y="131"/>
                    </a:lnTo>
                  </a:path>
                </a:pathLst>
              </a:custGeom>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sp>
          <p:nvSpPr>
            <p:cNvPr id="612" name="Freeform: Shape 611">
              <a:extLst>
                <a:ext uri="{FF2B5EF4-FFF2-40B4-BE49-F238E27FC236}">
                  <a16:creationId xmlns:a16="http://schemas.microsoft.com/office/drawing/2014/main" id="{ED83CA30-4BE2-67CE-3100-E1BE8A6D5539}"/>
                </a:ext>
              </a:extLst>
            </p:cNvPr>
            <p:cNvSpPr/>
            <p:nvPr/>
          </p:nvSpPr>
          <p:spPr>
            <a:xfrm>
              <a:off x="2459732" y="1059901"/>
              <a:ext cx="4992078" cy="2097251"/>
            </a:xfrm>
            <a:custGeom>
              <a:avLst/>
              <a:gdLst>
                <a:gd name="connsiteX0" fmla="*/ 4992079 w 4992078"/>
                <a:gd name="connsiteY0" fmla="*/ 2097251 h 2097251"/>
                <a:gd name="connsiteX1" fmla="*/ 4947644 w 4992078"/>
                <a:gd name="connsiteY1" fmla="*/ 2097251 h 2097251"/>
                <a:gd name="connsiteX2" fmla="*/ 4947644 w 4992078"/>
                <a:gd name="connsiteY2" fmla="*/ 1935247 h 2097251"/>
                <a:gd name="connsiteX3" fmla="*/ 4317617 w 4992078"/>
                <a:gd name="connsiteY3" fmla="*/ 1935247 h 2097251"/>
                <a:gd name="connsiteX4" fmla="*/ 4317617 w 4992078"/>
                <a:gd name="connsiteY4" fmla="*/ 1863261 h 2097251"/>
                <a:gd name="connsiteX5" fmla="*/ 4247261 w 4992078"/>
                <a:gd name="connsiteY5" fmla="*/ 1863261 h 2097251"/>
                <a:gd name="connsiteX6" fmla="*/ 4247261 w 4992078"/>
                <a:gd name="connsiteY6" fmla="*/ 1806041 h 2097251"/>
                <a:gd name="connsiteX7" fmla="*/ 3858982 w 4992078"/>
                <a:gd name="connsiteY7" fmla="*/ 1806041 h 2097251"/>
                <a:gd name="connsiteX8" fmla="*/ 3858982 w 4992078"/>
                <a:gd name="connsiteY8" fmla="*/ 1766996 h 2097251"/>
                <a:gd name="connsiteX9" fmla="*/ 3630459 w 4992078"/>
                <a:gd name="connsiteY9" fmla="*/ 1766996 h 2097251"/>
                <a:gd name="connsiteX10" fmla="*/ 3630459 w 4992078"/>
                <a:gd name="connsiteY10" fmla="*/ 1731216 h 2097251"/>
                <a:gd name="connsiteX11" fmla="*/ 3571564 w 4992078"/>
                <a:gd name="connsiteY11" fmla="*/ 1731216 h 2097251"/>
                <a:gd name="connsiteX12" fmla="*/ 3571564 w 4992078"/>
                <a:gd name="connsiteY12" fmla="*/ 1679391 h 2097251"/>
                <a:gd name="connsiteX13" fmla="*/ 3517784 w 4992078"/>
                <a:gd name="connsiteY13" fmla="*/ 1679391 h 2097251"/>
                <a:gd name="connsiteX14" fmla="*/ 3517784 w 4992078"/>
                <a:gd name="connsiteY14" fmla="*/ 1636512 h 2097251"/>
                <a:gd name="connsiteX15" fmla="*/ 3115222 w 4992078"/>
                <a:gd name="connsiteY15" fmla="*/ 1636512 h 2097251"/>
                <a:gd name="connsiteX16" fmla="*/ 3115222 w 4992078"/>
                <a:gd name="connsiteY16" fmla="*/ 1585540 h 2097251"/>
                <a:gd name="connsiteX17" fmla="*/ 3086657 w 4992078"/>
                <a:gd name="connsiteY17" fmla="*/ 1585540 h 2097251"/>
                <a:gd name="connsiteX18" fmla="*/ 3086657 w 4992078"/>
                <a:gd name="connsiteY18" fmla="*/ 1566514 h 2097251"/>
                <a:gd name="connsiteX19" fmla="*/ 3068847 w 4992078"/>
                <a:gd name="connsiteY19" fmla="*/ 1566514 h 2097251"/>
                <a:gd name="connsiteX20" fmla="*/ 3068847 w 4992078"/>
                <a:gd name="connsiteY20" fmla="*/ 1547914 h 2097251"/>
                <a:gd name="connsiteX21" fmla="*/ 3042574 w 4992078"/>
                <a:gd name="connsiteY21" fmla="*/ 1547914 h 2097251"/>
                <a:gd name="connsiteX22" fmla="*/ 3042574 w 4992078"/>
                <a:gd name="connsiteY22" fmla="*/ 1527468 h 2097251"/>
                <a:gd name="connsiteX23" fmla="*/ 2929194 w 4992078"/>
                <a:gd name="connsiteY23" fmla="*/ 1527468 h 2097251"/>
                <a:gd name="connsiteX24" fmla="*/ 2929194 w 4992078"/>
                <a:gd name="connsiteY24" fmla="*/ 1511850 h 2097251"/>
                <a:gd name="connsiteX25" fmla="*/ 2761152 w 4992078"/>
                <a:gd name="connsiteY25" fmla="*/ 1511850 h 2097251"/>
                <a:gd name="connsiteX26" fmla="*/ 2761152 w 4992078"/>
                <a:gd name="connsiteY26" fmla="*/ 1488138 h 2097251"/>
                <a:gd name="connsiteX27" fmla="*/ 2744577 w 4992078"/>
                <a:gd name="connsiteY27" fmla="*/ 1488138 h 2097251"/>
                <a:gd name="connsiteX28" fmla="*/ 2744577 w 4992078"/>
                <a:gd name="connsiteY28" fmla="*/ 1480471 h 2097251"/>
                <a:gd name="connsiteX29" fmla="*/ 2715129 w 4992078"/>
                <a:gd name="connsiteY29" fmla="*/ 1480471 h 2097251"/>
                <a:gd name="connsiteX30" fmla="*/ 2715129 w 4992078"/>
                <a:gd name="connsiteY30" fmla="*/ 1473798 h 2097251"/>
                <a:gd name="connsiteX31" fmla="*/ 2699083 w 4992078"/>
                <a:gd name="connsiteY31" fmla="*/ 1473798 h 2097251"/>
                <a:gd name="connsiteX32" fmla="*/ 2699083 w 4992078"/>
                <a:gd name="connsiteY32" fmla="*/ 1464285 h 2097251"/>
                <a:gd name="connsiteX33" fmla="*/ 2692206 w 4992078"/>
                <a:gd name="connsiteY33" fmla="*/ 1464285 h 2097251"/>
                <a:gd name="connsiteX34" fmla="*/ 2692206 w 4992078"/>
                <a:gd name="connsiteY34" fmla="*/ 1433474 h 2097251"/>
                <a:gd name="connsiteX35" fmla="*/ 2681098 w 4992078"/>
                <a:gd name="connsiteY35" fmla="*/ 1433474 h 2097251"/>
                <a:gd name="connsiteX36" fmla="*/ 2681098 w 4992078"/>
                <a:gd name="connsiteY36" fmla="*/ 1406071 h 2097251"/>
                <a:gd name="connsiteX37" fmla="*/ 2667697 w 4992078"/>
                <a:gd name="connsiteY37" fmla="*/ 1406071 h 2097251"/>
                <a:gd name="connsiteX38" fmla="*/ 2667697 w 4992078"/>
                <a:gd name="connsiteY38" fmla="*/ 1398972 h 2097251"/>
                <a:gd name="connsiteX39" fmla="*/ 2633312 w 4992078"/>
                <a:gd name="connsiteY39" fmla="*/ 1398972 h 2097251"/>
                <a:gd name="connsiteX40" fmla="*/ 2633312 w 4992078"/>
                <a:gd name="connsiteY40" fmla="*/ 1382360 h 2097251"/>
                <a:gd name="connsiteX41" fmla="*/ 2619206 w 4992078"/>
                <a:gd name="connsiteY41" fmla="*/ 1382360 h 2097251"/>
                <a:gd name="connsiteX42" fmla="*/ 2619206 w 4992078"/>
                <a:gd name="connsiteY42" fmla="*/ 1370433 h 2097251"/>
                <a:gd name="connsiteX43" fmla="*/ 2604041 w 4992078"/>
                <a:gd name="connsiteY43" fmla="*/ 1370433 h 2097251"/>
                <a:gd name="connsiteX44" fmla="*/ 2604041 w 4992078"/>
                <a:gd name="connsiteY44" fmla="*/ 1358649 h 2097251"/>
                <a:gd name="connsiteX45" fmla="*/ 2380808 w 4992078"/>
                <a:gd name="connsiteY45" fmla="*/ 1358649 h 2097251"/>
                <a:gd name="connsiteX46" fmla="*/ 2380808 w 4992078"/>
                <a:gd name="connsiteY46" fmla="*/ 1337777 h 2097251"/>
                <a:gd name="connsiteX47" fmla="*/ 2327732 w 4992078"/>
                <a:gd name="connsiteY47" fmla="*/ 1337777 h 2097251"/>
                <a:gd name="connsiteX48" fmla="*/ 2327732 w 4992078"/>
                <a:gd name="connsiteY48" fmla="*/ 1318041 h 2097251"/>
                <a:gd name="connsiteX49" fmla="*/ 2308689 w 4992078"/>
                <a:gd name="connsiteY49" fmla="*/ 1318041 h 2097251"/>
                <a:gd name="connsiteX50" fmla="*/ 2308689 w 4992078"/>
                <a:gd name="connsiteY50" fmla="*/ 1300151 h 2097251"/>
                <a:gd name="connsiteX51" fmla="*/ 2261609 w 4992078"/>
                <a:gd name="connsiteY51" fmla="*/ 1300151 h 2097251"/>
                <a:gd name="connsiteX52" fmla="*/ 2261609 w 4992078"/>
                <a:gd name="connsiteY52" fmla="*/ 1273742 h 2097251"/>
                <a:gd name="connsiteX53" fmla="*/ 2239391 w 4992078"/>
                <a:gd name="connsiteY53" fmla="*/ 1273742 h 2097251"/>
                <a:gd name="connsiteX54" fmla="*/ 2239391 w 4992078"/>
                <a:gd name="connsiteY54" fmla="*/ 1250031 h 2097251"/>
                <a:gd name="connsiteX55" fmla="*/ 2229869 w 4992078"/>
                <a:gd name="connsiteY55" fmla="*/ 1250031 h 2097251"/>
                <a:gd name="connsiteX56" fmla="*/ 2229869 w 4992078"/>
                <a:gd name="connsiteY56" fmla="*/ 1211695 h 2097251"/>
                <a:gd name="connsiteX57" fmla="*/ 2202186 w 4992078"/>
                <a:gd name="connsiteY57" fmla="*/ 1211695 h 2097251"/>
                <a:gd name="connsiteX58" fmla="*/ 2202186 w 4992078"/>
                <a:gd name="connsiteY58" fmla="*/ 1173643 h 2097251"/>
                <a:gd name="connsiteX59" fmla="*/ 2181555 w 4992078"/>
                <a:gd name="connsiteY59" fmla="*/ 1173643 h 2097251"/>
                <a:gd name="connsiteX60" fmla="*/ 2181555 w 4992078"/>
                <a:gd name="connsiteY60" fmla="*/ 1164982 h 2097251"/>
                <a:gd name="connsiteX61" fmla="*/ 2166038 w 4992078"/>
                <a:gd name="connsiteY61" fmla="*/ 1164982 h 2097251"/>
                <a:gd name="connsiteX62" fmla="*/ 2166038 w 4992078"/>
                <a:gd name="connsiteY62" fmla="*/ 1155469 h 2097251"/>
                <a:gd name="connsiteX63" fmla="*/ 2109436 w 4992078"/>
                <a:gd name="connsiteY63" fmla="*/ 1155469 h 2097251"/>
                <a:gd name="connsiteX64" fmla="*/ 2109436 w 4992078"/>
                <a:gd name="connsiteY64" fmla="*/ 1142690 h 2097251"/>
                <a:gd name="connsiteX65" fmla="*/ 2084397 w 4992078"/>
                <a:gd name="connsiteY65" fmla="*/ 1142690 h 2097251"/>
                <a:gd name="connsiteX66" fmla="*/ 2084397 w 4992078"/>
                <a:gd name="connsiteY66" fmla="*/ 1133177 h 2097251"/>
                <a:gd name="connsiteX67" fmla="*/ 1938396 w 4992078"/>
                <a:gd name="connsiteY67" fmla="*/ 1133177 h 2097251"/>
                <a:gd name="connsiteX68" fmla="*/ 1938396 w 4992078"/>
                <a:gd name="connsiteY68" fmla="*/ 1122955 h 2097251"/>
                <a:gd name="connsiteX69" fmla="*/ 1832245 w 4992078"/>
                <a:gd name="connsiteY69" fmla="*/ 1122955 h 2097251"/>
                <a:gd name="connsiteX70" fmla="*/ 1832245 w 4992078"/>
                <a:gd name="connsiteY70" fmla="*/ 1109466 h 2097251"/>
                <a:gd name="connsiteX71" fmla="*/ 1819549 w 4992078"/>
                <a:gd name="connsiteY71" fmla="*/ 1109466 h 2097251"/>
                <a:gd name="connsiteX72" fmla="*/ 1819549 w 4992078"/>
                <a:gd name="connsiteY72" fmla="*/ 1097255 h 2097251"/>
                <a:gd name="connsiteX73" fmla="*/ 1810733 w 4992078"/>
                <a:gd name="connsiteY73" fmla="*/ 1097255 h 2097251"/>
                <a:gd name="connsiteX74" fmla="*/ 1810733 w 4992078"/>
                <a:gd name="connsiteY74" fmla="*/ 1076526 h 2097251"/>
                <a:gd name="connsiteX75" fmla="*/ 1797332 w 4992078"/>
                <a:gd name="connsiteY75" fmla="*/ 1076526 h 2097251"/>
                <a:gd name="connsiteX76" fmla="*/ 1797332 w 4992078"/>
                <a:gd name="connsiteY76" fmla="*/ 1057926 h 2097251"/>
                <a:gd name="connsiteX77" fmla="*/ 1785870 w 4992078"/>
                <a:gd name="connsiteY77" fmla="*/ 1057926 h 2097251"/>
                <a:gd name="connsiteX78" fmla="*/ 1785870 w 4992078"/>
                <a:gd name="connsiteY78" fmla="*/ 1035776 h 2097251"/>
                <a:gd name="connsiteX79" fmla="*/ 1785870 w 4992078"/>
                <a:gd name="connsiteY79" fmla="*/ 964642 h 2097251"/>
                <a:gd name="connsiteX80" fmla="*/ 1756423 w 4992078"/>
                <a:gd name="connsiteY80" fmla="*/ 964642 h 2097251"/>
                <a:gd name="connsiteX81" fmla="*/ 1756423 w 4992078"/>
                <a:gd name="connsiteY81" fmla="*/ 942208 h 2097251"/>
                <a:gd name="connsiteX82" fmla="*/ 1744785 w 4992078"/>
                <a:gd name="connsiteY82" fmla="*/ 942208 h 2097251"/>
                <a:gd name="connsiteX83" fmla="*/ 1744785 w 4992078"/>
                <a:gd name="connsiteY83" fmla="*/ 918497 h 2097251"/>
                <a:gd name="connsiteX84" fmla="*/ 1739319 w 4992078"/>
                <a:gd name="connsiteY84" fmla="*/ 918497 h 2097251"/>
                <a:gd name="connsiteX85" fmla="*/ 1739319 w 4992078"/>
                <a:gd name="connsiteY85" fmla="*/ 909836 h 2097251"/>
                <a:gd name="connsiteX86" fmla="*/ 1726800 w 4992078"/>
                <a:gd name="connsiteY86" fmla="*/ 909836 h 2097251"/>
                <a:gd name="connsiteX87" fmla="*/ 1726800 w 4992078"/>
                <a:gd name="connsiteY87" fmla="*/ 898335 h 2097251"/>
                <a:gd name="connsiteX88" fmla="*/ 1714280 w 4992078"/>
                <a:gd name="connsiteY88" fmla="*/ 898335 h 2097251"/>
                <a:gd name="connsiteX89" fmla="*/ 1714280 w 4992078"/>
                <a:gd name="connsiteY89" fmla="*/ 854320 h 2097251"/>
                <a:gd name="connsiteX90" fmla="*/ 1673372 w 4992078"/>
                <a:gd name="connsiteY90" fmla="*/ 854320 h 2097251"/>
                <a:gd name="connsiteX91" fmla="*/ 1673372 w 4992078"/>
                <a:gd name="connsiteY91" fmla="*/ 837708 h 2097251"/>
                <a:gd name="connsiteX92" fmla="*/ 1661205 w 4992078"/>
                <a:gd name="connsiteY92" fmla="*/ 837708 h 2097251"/>
                <a:gd name="connsiteX93" fmla="*/ 1661205 w 4992078"/>
                <a:gd name="connsiteY93" fmla="*/ 830893 h 2097251"/>
                <a:gd name="connsiteX94" fmla="*/ 1624352 w 4992078"/>
                <a:gd name="connsiteY94" fmla="*/ 830893 h 2097251"/>
                <a:gd name="connsiteX95" fmla="*/ 1624352 w 4992078"/>
                <a:gd name="connsiteY95" fmla="*/ 822800 h 2097251"/>
                <a:gd name="connsiteX96" fmla="*/ 1563695 w 4992078"/>
                <a:gd name="connsiteY96" fmla="*/ 822800 h 2097251"/>
                <a:gd name="connsiteX97" fmla="*/ 1563695 w 4992078"/>
                <a:gd name="connsiteY97" fmla="*/ 801928 h 2097251"/>
                <a:gd name="connsiteX98" fmla="*/ 1530368 w 4992078"/>
                <a:gd name="connsiteY98" fmla="*/ 801928 h 2097251"/>
                <a:gd name="connsiteX99" fmla="*/ 1530368 w 4992078"/>
                <a:gd name="connsiteY99" fmla="*/ 794829 h 2097251"/>
                <a:gd name="connsiteX100" fmla="*/ 1528429 w 4992078"/>
                <a:gd name="connsiteY100" fmla="*/ 793267 h 2097251"/>
                <a:gd name="connsiteX101" fmla="*/ 1450138 w 4992078"/>
                <a:gd name="connsiteY101" fmla="*/ 793267 h 2097251"/>
                <a:gd name="connsiteX102" fmla="*/ 1450138 w 4992078"/>
                <a:gd name="connsiteY102" fmla="*/ 788155 h 2097251"/>
                <a:gd name="connsiteX103" fmla="*/ 1433387 w 4992078"/>
                <a:gd name="connsiteY103" fmla="*/ 788155 h 2097251"/>
                <a:gd name="connsiteX104" fmla="*/ 1433387 w 4992078"/>
                <a:gd name="connsiteY104" fmla="*/ 768561 h 2097251"/>
                <a:gd name="connsiteX105" fmla="*/ 1397944 w 4992078"/>
                <a:gd name="connsiteY105" fmla="*/ 768561 h 2097251"/>
                <a:gd name="connsiteX106" fmla="*/ 1397944 w 4992078"/>
                <a:gd name="connsiteY106" fmla="*/ 764444 h 2097251"/>
                <a:gd name="connsiteX107" fmla="*/ 1360915 w 4992078"/>
                <a:gd name="connsiteY107" fmla="*/ 764444 h 2097251"/>
                <a:gd name="connsiteX108" fmla="*/ 1360915 w 4992078"/>
                <a:gd name="connsiteY108" fmla="*/ 749962 h 2097251"/>
                <a:gd name="connsiteX109" fmla="*/ 1343458 w 4992078"/>
                <a:gd name="connsiteY109" fmla="*/ 749962 h 2097251"/>
                <a:gd name="connsiteX110" fmla="*/ 1343458 w 4992078"/>
                <a:gd name="connsiteY110" fmla="*/ 720713 h 2097251"/>
                <a:gd name="connsiteX111" fmla="*/ 1318596 w 4992078"/>
                <a:gd name="connsiteY111" fmla="*/ 720713 h 2097251"/>
                <a:gd name="connsiteX112" fmla="*/ 1318596 w 4992078"/>
                <a:gd name="connsiteY112" fmla="*/ 697001 h 2097251"/>
                <a:gd name="connsiteX113" fmla="*/ 1308016 w 4992078"/>
                <a:gd name="connsiteY113" fmla="*/ 697001 h 2097251"/>
                <a:gd name="connsiteX114" fmla="*/ 1308016 w 4992078"/>
                <a:gd name="connsiteY114" fmla="*/ 676840 h 2097251"/>
                <a:gd name="connsiteX115" fmla="*/ 1292499 w 4992078"/>
                <a:gd name="connsiteY115" fmla="*/ 676840 h 2097251"/>
                <a:gd name="connsiteX116" fmla="*/ 1292499 w 4992078"/>
                <a:gd name="connsiteY116" fmla="*/ 667611 h 2097251"/>
                <a:gd name="connsiteX117" fmla="*/ 1270281 w 4992078"/>
                <a:gd name="connsiteY117" fmla="*/ 667611 h 2097251"/>
                <a:gd name="connsiteX118" fmla="*/ 1270281 w 4992078"/>
                <a:gd name="connsiteY118" fmla="*/ 650714 h 2097251"/>
                <a:gd name="connsiteX119" fmla="*/ 1259878 w 4992078"/>
                <a:gd name="connsiteY119" fmla="*/ 650714 h 2097251"/>
                <a:gd name="connsiteX120" fmla="*/ 1259878 w 4992078"/>
                <a:gd name="connsiteY120" fmla="*/ 625157 h 2097251"/>
                <a:gd name="connsiteX121" fmla="*/ 1186348 w 4992078"/>
                <a:gd name="connsiteY121" fmla="*/ 625157 h 2097251"/>
                <a:gd name="connsiteX122" fmla="*/ 1186348 w 4992078"/>
                <a:gd name="connsiteY122" fmla="*/ 617632 h 2097251"/>
                <a:gd name="connsiteX123" fmla="*/ 991504 w 4992078"/>
                <a:gd name="connsiteY123" fmla="*/ 617632 h 2097251"/>
                <a:gd name="connsiteX124" fmla="*/ 991504 w 4992078"/>
                <a:gd name="connsiteY124" fmla="*/ 602866 h 2097251"/>
                <a:gd name="connsiteX125" fmla="*/ 967699 w 4992078"/>
                <a:gd name="connsiteY125" fmla="*/ 602866 h 2097251"/>
                <a:gd name="connsiteX126" fmla="*/ 967699 w 4992078"/>
                <a:gd name="connsiteY126" fmla="*/ 593921 h 2097251"/>
                <a:gd name="connsiteX127" fmla="*/ 953240 w 4992078"/>
                <a:gd name="connsiteY127" fmla="*/ 593921 h 2097251"/>
                <a:gd name="connsiteX128" fmla="*/ 953240 w 4992078"/>
                <a:gd name="connsiteY128" fmla="*/ 585828 h 2097251"/>
                <a:gd name="connsiteX129" fmla="*/ 941426 w 4992078"/>
                <a:gd name="connsiteY129" fmla="*/ 585828 h 2097251"/>
                <a:gd name="connsiteX130" fmla="*/ 941426 w 4992078"/>
                <a:gd name="connsiteY130" fmla="*/ 570209 h 2097251"/>
                <a:gd name="connsiteX131" fmla="*/ 915505 w 4992078"/>
                <a:gd name="connsiteY131" fmla="*/ 570209 h 2097251"/>
                <a:gd name="connsiteX132" fmla="*/ 915505 w 4992078"/>
                <a:gd name="connsiteY132" fmla="*/ 552035 h 2097251"/>
                <a:gd name="connsiteX133" fmla="*/ 911097 w 4992078"/>
                <a:gd name="connsiteY133" fmla="*/ 552035 h 2097251"/>
                <a:gd name="connsiteX134" fmla="*/ 911097 w 4992078"/>
                <a:gd name="connsiteY134" fmla="*/ 534997 h 2097251"/>
                <a:gd name="connsiteX135" fmla="*/ 904397 w 4992078"/>
                <a:gd name="connsiteY135" fmla="*/ 534997 h 2097251"/>
                <a:gd name="connsiteX136" fmla="*/ 904397 w 4992078"/>
                <a:gd name="connsiteY136" fmla="*/ 518101 h 2097251"/>
                <a:gd name="connsiteX137" fmla="*/ 895580 w 4992078"/>
                <a:gd name="connsiteY137" fmla="*/ 518101 h 2097251"/>
                <a:gd name="connsiteX138" fmla="*/ 895580 w 4992078"/>
                <a:gd name="connsiteY138" fmla="*/ 499927 h 2097251"/>
                <a:gd name="connsiteX139" fmla="*/ 874950 w 4992078"/>
                <a:gd name="connsiteY139" fmla="*/ 499927 h 2097251"/>
                <a:gd name="connsiteX140" fmla="*/ 874950 w 4992078"/>
                <a:gd name="connsiteY140" fmla="*/ 483173 h 2097251"/>
                <a:gd name="connsiteX141" fmla="*/ 862959 w 4992078"/>
                <a:gd name="connsiteY141" fmla="*/ 483173 h 2097251"/>
                <a:gd name="connsiteX142" fmla="*/ 862959 w 4992078"/>
                <a:gd name="connsiteY142" fmla="*/ 459461 h 2097251"/>
                <a:gd name="connsiteX143" fmla="*/ 851145 w 4992078"/>
                <a:gd name="connsiteY143" fmla="*/ 459461 h 2097251"/>
                <a:gd name="connsiteX144" fmla="*/ 851145 w 4992078"/>
                <a:gd name="connsiteY144" fmla="*/ 437596 h 2097251"/>
                <a:gd name="connsiteX145" fmla="*/ 836862 w 4992078"/>
                <a:gd name="connsiteY145" fmla="*/ 437596 h 2097251"/>
                <a:gd name="connsiteX146" fmla="*/ 836862 w 4992078"/>
                <a:gd name="connsiteY146" fmla="*/ 428651 h 2097251"/>
                <a:gd name="connsiteX147" fmla="*/ 828046 w 4992078"/>
                <a:gd name="connsiteY147" fmla="*/ 428651 h 2097251"/>
                <a:gd name="connsiteX148" fmla="*/ 828046 w 4992078"/>
                <a:gd name="connsiteY148" fmla="*/ 418286 h 2097251"/>
                <a:gd name="connsiteX149" fmla="*/ 815879 w 4992078"/>
                <a:gd name="connsiteY149" fmla="*/ 418286 h 2097251"/>
                <a:gd name="connsiteX150" fmla="*/ 820816 w 4992078"/>
                <a:gd name="connsiteY150" fmla="*/ 414310 h 2097251"/>
                <a:gd name="connsiteX151" fmla="*/ 749932 w 4992078"/>
                <a:gd name="connsiteY151" fmla="*/ 414310 h 2097251"/>
                <a:gd name="connsiteX152" fmla="*/ 749932 w 4992078"/>
                <a:gd name="connsiteY152" fmla="*/ 401674 h 2097251"/>
                <a:gd name="connsiteX153" fmla="*/ 645897 w 4992078"/>
                <a:gd name="connsiteY153" fmla="*/ 401674 h 2097251"/>
                <a:gd name="connsiteX154" fmla="*/ 645897 w 4992078"/>
                <a:gd name="connsiteY154" fmla="*/ 394575 h 2097251"/>
                <a:gd name="connsiteX155" fmla="*/ 619624 w 4992078"/>
                <a:gd name="connsiteY155" fmla="*/ 394575 h 2097251"/>
                <a:gd name="connsiteX156" fmla="*/ 619624 w 4992078"/>
                <a:gd name="connsiteY156" fmla="*/ 379240 h 2097251"/>
                <a:gd name="connsiteX157" fmla="*/ 546447 w 4992078"/>
                <a:gd name="connsiteY157" fmla="*/ 379240 h 2097251"/>
                <a:gd name="connsiteX158" fmla="*/ 546447 w 4992078"/>
                <a:gd name="connsiteY158" fmla="*/ 354393 h 2097251"/>
                <a:gd name="connsiteX159" fmla="*/ 519468 w 4992078"/>
                <a:gd name="connsiteY159" fmla="*/ 354393 h 2097251"/>
                <a:gd name="connsiteX160" fmla="*/ 519468 w 4992078"/>
                <a:gd name="connsiteY160" fmla="*/ 338207 h 2097251"/>
                <a:gd name="connsiteX161" fmla="*/ 504480 w 4992078"/>
                <a:gd name="connsiteY161" fmla="*/ 338207 h 2097251"/>
                <a:gd name="connsiteX162" fmla="*/ 504480 w 4992078"/>
                <a:gd name="connsiteY162" fmla="*/ 306970 h 2097251"/>
                <a:gd name="connsiteX163" fmla="*/ 475033 w 4992078"/>
                <a:gd name="connsiteY163" fmla="*/ 306970 h 2097251"/>
                <a:gd name="connsiteX164" fmla="*/ 475033 w 4992078"/>
                <a:gd name="connsiteY164" fmla="*/ 289648 h 2097251"/>
                <a:gd name="connsiteX165" fmla="*/ 464806 w 4992078"/>
                <a:gd name="connsiteY165" fmla="*/ 289648 h 2097251"/>
                <a:gd name="connsiteX166" fmla="*/ 464806 w 4992078"/>
                <a:gd name="connsiteY166" fmla="*/ 222773 h 2097251"/>
                <a:gd name="connsiteX167" fmla="*/ 449818 w 4992078"/>
                <a:gd name="connsiteY167" fmla="*/ 222773 h 2097251"/>
                <a:gd name="connsiteX168" fmla="*/ 449818 w 4992078"/>
                <a:gd name="connsiteY168" fmla="*/ 193951 h 2097251"/>
                <a:gd name="connsiteX169" fmla="*/ 441001 w 4992078"/>
                <a:gd name="connsiteY169" fmla="*/ 193951 h 2097251"/>
                <a:gd name="connsiteX170" fmla="*/ 441001 w 4992078"/>
                <a:gd name="connsiteY170" fmla="*/ 162998 h 2097251"/>
                <a:gd name="connsiteX171" fmla="*/ 432185 w 4992078"/>
                <a:gd name="connsiteY171" fmla="*/ 162998 h 2097251"/>
                <a:gd name="connsiteX172" fmla="*/ 432185 w 4992078"/>
                <a:gd name="connsiteY172" fmla="*/ 155189 h 2097251"/>
                <a:gd name="connsiteX173" fmla="*/ 426366 w 4992078"/>
                <a:gd name="connsiteY173" fmla="*/ 155189 h 2097251"/>
                <a:gd name="connsiteX174" fmla="*/ 426366 w 4992078"/>
                <a:gd name="connsiteY174" fmla="*/ 141842 h 2097251"/>
                <a:gd name="connsiteX175" fmla="*/ 402738 w 4992078"/>
                <a:gd name="connsiteY175" fmla="*/ 141842 h 2097251"/>
                <a:gd name="connsiteX176" fmla="*/ 402738 w 4992078"/>
                <a:gd name="connsiteY176" fmla="*/ 113304 h 2097251"/>
                <a:gd name="connsiteX177" fmla="*/ 394274 w 4992078"/>
                <a:gd name="connsiteY177" fmla="*/ 113304 h 2097251"/>
                <a:gd name="connsiteX178" fmla="*/ 394274 w 4992078"/>
                <a:gd name="connsiteY178" fmla="*/ 75252 h 2097251"/>
                <a:gd name="connsiteX179" fmla="*/ 382107 w 4992078"/>
                <a:gd name="connsiteY179" fmla="*/ 75252 h 2097251"/>
                <a:gd name="connsiteX180" fmla="*/ 382107 w 4992078"/>
                <a:gd name="connsiteY180" fmla="*/ 40750 h 2097251"/>
                <a:gd name="connsiteX181" fmla="*/ 373291 w 4992078"/>
                <a:gd name="connsiteY181" fmla="*/ 40750 h 2097251"/>
                <a:gd name="connsiteX182" fmla="*/ 373291 w 4992078"/>
                <a:gd name="connsiteY182" fmla="*/ 17038 h 2097251"/>
                <a:gd name="connsiteX183" fmla="*/ 254621 w 4992078"/>
                <a:gd name="connsiteY183" fmla="*/ 17038 h 2097251"/>
                <a:gd name="connsiteX184" fmla="*/ 254621 w 4992078"/>
                <a:gd name="connsiteY184" fmla="*/ 0 h 2097251"/>
                <a:gd name="connsiteX185" fmla="*/ 0 w 4992078"/>
                <a:gd name="connsiteY185" fmla="*/ 0 h 209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992078" h="2097251">
                  <a:moveTo>
                    <a:pt x="4992079" y="2097251"/>
                  </a:moveTo>
                  <a:lnTo>
                    <a:pt x="4947644" y="2097251"/>
                  </a:lnTo>
                  <a:lnTo>
                    <a:pt x="4947644" y="1935247"/>
                  </a:lnTo>
                  <a:lnTo>
                    <a:pt x="4317617" y="1935247"/>
                  </a:lnTo>
                  <a:lnTo>
                    <a:pt x="4317617" y="1863261"/>
                  </a:lnTo>
                  <a:lnTo>
                    <a:pt x="4247261" y="1863261"/>
                  </a:lnTo>
                  <a:lnTo>
                    <a:pt x="4247261" y="1806041"/>
                  </a:lnTo>
                  <a:lnTo>
                    <a:pt x="3858982" y="1806041"/>
                  </a:lnTo>
                  <a:lnTo>
                    <a:pt x="3858982" y="1766996"/>
                  </a:lnTo>
                  <a:lnTo>
                    <a:pt x="3630459" y="1766996"/>
                  </a:lnTo>
                  <a:lnTo>
                    <a:pt x="3630459" y="1731216"/>
                  </a:lnTo>
                  <a:lnTo>
                    <a:pt x="3571564" y="1731216"/>
                  </a:lnTo>
                  <a:lnTo>
                    <a:pt x="3571564" y="1679391"/>
                  </a:lnTo>
                  <a:lnTo>
                    <a:pt x="3517784" y="1679391"/>
                  </a:lnTo>
                  <a:lnTo>
                    <a:pt x="3517784" y="1636512"/>
                  </a:lnTo>
                  <a:lnTo>
                    <a:pt x="3115222" y="1636512"/>
                  </a:lnTo>
                  <a:lnTo>
                    <a:pt x="3115222" y="1585540"/>
                  </a:lnTo>
                  <a:lnTo>
                    <a:pt x="3086657" y="1585540"/>
                  </a:lnTo>
                  <a:lnTo>
                    <a:pt x="3086657" y="1566514"/>
                  </a:lnTo>
                  <a:lnTo>
                    <a:pt x="3068847" y="1566514"/>
                  </a:lnTo>
                  <a:lnTo>
                    <a:pt x="3068847" y="1547914"/>
                  </a:lnTo>
                  <a:lnTo>
                    <a:pt x="3042574" y="1547914"/>
                  </a:lnTo>
                  <a:lnTo>
                    <a:pt x="3042574" y="1527468"/>
                  </a:lnTo>
                  <a:lnTo>
                    <a:pt x="2929194" y="1527468"/>
                  </a:lnTo>
                  <a:lnTo>
                    <a:pt x="2929194" y="1511850"/>
                  </a:lnTo>
                  <a:lnTo>
                    <a:pt x="2761152" y="1511850"/>
                  </a:lnTo>
                  <a:lnTo>
                    <a:pt x="2761152" y="1488138"/>
                  </a:lnTo>
                  <a:lnTo>
                    <a:pt x="2744577" y="1488138"/>
                  </a:lnTo>
                  <a:lnTo>
                    <a:pt x="2744577" y="1480471"/>
                  </a:lnTo>
                  <a:lnTo>
                    <a:pt x="2715129" y="1480471"/>
                  </a:lnTo>
                  <a:lnTo>
                    <a:pt x="2715129" y="1473798"/>
                  </a:lnTo>
                  <a:lnTo>
                    <a:pt x="2699083" y="1473798"/>
                  </a:lnTo>
                  <a:lnTo>
                    <a:pt x="2699083" y="1464285"/>
                  </a:lnTo>
                  <a:lnTo>
                    <a:pt x="2692206" y="1464285"/>
                  </a:lnTo>
                  <a:lnTo>
                    <a:pt x="2692206" y="1433474"/>
                  </a:lnTo>
                  <a:lnTo>
                    <a:pt x="2681098" y="1433474"/>
                  </a:lnTo>
                  <a:lnTo>
                    <a:pt x="2681098" y="1406071"/>
                  </a:lnTo>
                  <a:lnTo>
                    <a:pt x="2667697" y="1406071"/>
                  </a:lnTo>
                  <a:lnTo>
                    <a:pt x="2667697" y="1398972"/>
                  </a:lnTo>
                  <a:lnTo>
                    <a:pt x="2633312" y="1398972"/>
                  </a:lnTo>
                  <a:lnTo>
                    <a:pt x="2633312" y="1382360"/>
                  </a:lnTo>
                  <a:lnTo>
                    <a:pt x="2619206" y="1382360"/>
                  </a:lnTo>
                  <a:lnTo>
                    <a:pt x="2619206" y="1370433"/>
                  </a:lnTo>
                  <a:lnTo>
                    <a:pt x="2604041" y="1370433"/>
                  </a:lnTo>
                  <a:lnTo>
                    <a:pt x="2604041" y="1358649"/>
                  </a:lnTo>
                  <a:lnTo>
                    <a:pt x="2380808" y="1358649"/>
                  </a:lnTo>
                  <a:lnTo>
                    <a:pt x="2380808" y="1337777"/>
                  </a:lnTo>
                  <a:lnTo>
                    <a:pt x="2327732" y="1337777"/>
                  </a:lnTo>
                  <a:lnTo>
                    <a:pt x="2327732" y="1318041"/>
                  </a:lnTo>
                  <a:lnTo>
                    <a:pt x="2308689" y="1318041"/>
                  </a:lnTo>
                  <a:lnTo>
                    <a:pt x="2308689" y="1300151"/>
                  </a:lnTo>
                  <a:lnTo>
                    <a:pt x="2261609" y="1300151"/>
                  </a:lnTo>
                  <a:lnTo>
                    <a:pt x="2261609" y="1273742"/>
                  </a:lnTo>
                  <a:lnTo>
                    <a:pt x="2239391" y="1273742"/>
                  </a:lnTo>
                  <a:lnTo>
                    <a:pt x="2239391" y="1250031"/>
                  </a:lnTo>
                  <a:lnTo>
                    <a:pt x="2229869" y="1250031"/>
                  </a:lnTo>
                  <a:lnTo>
                    <a:pt x="2229869" y="1211695"/>
                  </a:lnTo>
                  <a:lnTo>
                    <a:pt x="2202186" y="1211695"/>
                  </a:lnTo>
                  <a:lnTo>
                    <a:pt x="2202186" y="1173643"/>
                  </a:lnTo>
                  <a:lnTo>
                    <a:pt x="2181555" y="1173643"/>
                  </a:lnTo>
                  <a:lnTo>
                    <a:pt x="2181555" y="1164982"/>
                  </a:lnTo>
                  <a:lnTo>
                    <a:pt x="2166038" y="1164982"/>
                  </a:lnTo>
                  <a:lnTo>
                    <a:pt x="2166038" y="1155469"/>
                  </a:lnTo>
                  <a:lnTo>
                    <a:pt x="2109436" y="1155469"/>
                  </a:lnTo>
                  <a:lnTo>
                    <a:pt x="2109436" y="1142690"/>
                  </a:lnTo>
                  <a:lnTo>
                    <a:pt x="2084397" y="1142690"/>
                  </a:lnTo>
                  <a:lnTo>
                    <a:pt x="2084397" y="1133177"/>
                  </a:lnTo>
                  <a:lnTo>
                    <a:pt x="1938396" y="1133177"/>
                  </a:lnTo>
                  <a:lnTo>
                    <a:pt x="1938396" y="1122955"/>
                  </a:lnTo>
                  <a:lnTo>
                    <a:pt x="1832245" y="1122955"/>
                  </a:lnTo>
                  <a:lnTo>
                    <a:pt x="1832245" y="1109466"/>
                  </a:lnTo>
                  <a:lnTo>
                    <a:pt x="1819549" y="1109466"/>
                  </a:lnTo>
                  <a:lnTo>
                    <a:pt x="1819549" y="1097255"/>
                  </a:lnTo>
                  <a:lnTo>
                    <a:pt x="1810733" y="1097255"/>
                  </a:lnTo>
                  <a:lnTo>
                    <a:pt x="1810733" y="1076526"/>
                  </a:lnTo>
                  <a:lnTo>
                    <a:pt x="1797332" y="1076526"/>
                  </a:lnTo>
                  <a:lnTo>
                    <a:pt x="1797332" y="1057926"/>
                  </a:lnTo>
                  <a:lnTo>
                    <a:pt x="1785870" y="1057926"/>
                  </a:lnTo>
                  <a:lnTo>
                    <a:pt x="1785870" y="1035776"/>
                  </a:lnTo>
                  <a:cubicBezTo>
                    <a:pt x="1785870" y="1035776"/>
                    <a:pt x="1789044" y="964642"/>
                    <a:pt x="1785870" y="964642"/>
                  </a:cubicBezTo>
                  <a:lnTo>
                    <a:pt x="1756423" y="964642"/>
                  </a:lnTo>
                  <a:lnTo>
                    <a:pt x="1756423" y="942208"/>
                  </a:lnTo>
                  <a:lnTo>
                    <a:pt x="1744785" y="942208"/>
                  </a:lnTo>
                  <a:lnTo>
                    <a:pt x="1744785" y="918497"/>
                  </a:lnTo>
                  <a:lnTo>
                    <a:pt x="1739319" y="918497"/>
                  </a:lnTo>
                  <a:lnTo>
                    <a:pt x="1739319" y="909836"/>
                  </a:lnTo>
                  <a:lnTo>
                    <a:pt x="1726800" y="909836"/>
                  </a:lnTo>
                  <a:lnTo>
                    <a:pt x="1726800" y="898335"/>
                  </a:lnTo>
                  <a:lnTo>
                    <a:pt x="1714280" y="898335"/>
                  </a:lnTo>
                  <a:lnTo>
                    <a:pt x="1714280" y="854320"/>
                  </a:lnTo>
                  <a:lnTo>
                    <a:pt x="1673372" y="854320"/>
                  </a:lnTo>
                  <a:lnTo>
                    <a:pt x="1673372" y="837708"/>
                  </a:lnTo>
                  <a:lnTo>
                    <a:pt x="1661205" y="837708"/>
                  </a:lnTo>
                  <a:lnTo>
                    <a:pt x="1661205" y="830893"/>
                  </a:lnTo>
                  <a:lnTo>
                    <a:pt x="1624352" y="830893"/>
                  </a:lnTo>
                  <a:lnTo>
                    <a:pt x="1624352" y="822800"/>
                  </a:lnTo>
                  <a:lnTo>
                    <a:pt x="1563695" y="822800"/>
                  </a:lnTo>
                  <a:lnTo>
                    <a:pt x="1563695" y="801928"/>
                  </a:lnTo>
                  <a:lnTo>
                    <a:pt x="1530368" y="801928"/>
                  </a:lnTo>
                  <a:lnTo>
                    <a:pt x="1530368" y="794829"/>
                  </a:lnTo>
                  <a:lnTo>
                    <a:pt x="1528429" y="793267"/>
                  </a:lnTo>
                  <a:lnTo>
                    <a:pt x="1450138" y="793267"/>
                  </a:lnTo>
                  <a:lnTo>
                    <a:pt x="1450138" y="788155"/>
                  </a:lnTo>
                  <a:lnTo>
                    <a:pt x="1433387" y="788155"/>
                  </a:lnTo>
                  <a:lnTo>
                    <a:pt x="1433387" y="768561"/>
                  </a:lnTo>
                  <a:lnTo>
                    <a:pt x="1397944" y="768561"/>
                  </a:lnTo>
                  <a:lnTo>
                    <a:pt x="1397944" y="764444"/>
                  </a:lnTo>
                  <a:lnTo>
                    <a:pt x="1360915" y="764444"/>
                  </a:lnTo>
                  <a:lnTo>
                    <a:pt x="1360915" y="749962"/>
                  </a:lnTo>
                  <a:lnTo>
                    <a:pt x="1343458" y="749962"/>
                  </a:lnTo>
                  <a:lnTo>
                    <a:pt x="1343458" y="720713"/>
                  </a:lnTo>
                  <a:lnTo>
                    <a:pt x="1318596" y="720713"/>
                  </a:lnTo>
                  <a:lnTo>
                    <a:pt x="1318596" y="697001"/>
                  </a:lnTo>
                  <a:lnTo>
                    <a:pt x="1308016" y="697001"/>
                  </a:lnTo>
                  <a:lnTo>
                    <a:pt x="1308016" y="676840"/>
                  </a:lnTo>
                  <a:lnTo>
                    <a:pt x="1292499" y="676840"/>
                  </a:lnTo>
                  <a:lnTo>
                    <a:pt x="1292499" y="667611"/>
                  </a:lnTo>
                  <a:lnTo>
                    <a:pt x="1270281" y="667611"/>
                  </a:lnTo>
                  <a:lnTo>
                    <a:pt x="1270281" y="650714"/>
                  </a:lnTo>
                  <a:lnTo>
                    <a:pt x="1259878" y="650714"/>
                  </a:lnTo>
                  <a:lnTo>
                    <a:pt x="1259878" y="625157"/>
                  </a:lnTo>
                  <a:lnTo>
                    <a:pt x="1186348" y="625157"/>
                  </a:lnTo>
                  <a:lnTo>
                    <a:pt x="1186348" y="617632"/>
                  </a:lnTo>
                  <a:lnTo>
                    <a:pt x="991504" y="617632"/>
                  </a:lnTo>
                  <a:lnTo>
                    <a:pt x="991504" y="602866"/>
                  </a:lnTo>
                  <a:lnTo>
                    <a:pt x="967699" y="602866"/>
                  </a:lnTo>
                  <a:lnTo>
                    <a:pt x="967699" y="593921"/>
                  </a:lnTo>
                  <a:lnTo>
                    <a:pt x="953240" y="593921"/>
                  </a:lnTo>
                  <a:lnTo>
                    <a:pt x="953240" y="585828"/>
                  </a:lnTo>
                  <a:lnTo>
                    <a:pt x="941426" y="585828"/>
                  </a:lnTo>
                  <a:lnTo>
                    <a:pt x="941426" y="570209"/>
                  </a:lnTo>
                  <a:lnTo>
                    <a:pt x="915505" y="570209"/>
                  </a:lnTo>
                  <a:lnTo>
                    <a:pt x="915505" y="552035"/>
                  </a:lnTo>
                  <a:lnTo>
                    <a:pt x="911097" y="552035"/>
                  </a:lnTo>
                  <a:lnTo>
                    <a:pt x="911097" y="534997"/>
                  </a:lnTo>
                  <a:lnTo>
                    <a:pt x="904397" y="534997"/>
                  </a:lnTo>
                  <a:lnTo>
                    <a:pt x="904397" y="518101"/>
                  </a:lnTo>
                  <a:lnTo>
                    <a:pt x="895580" y="518101"/>
                  </a:lnTo>
                  <a:lnTo>
                    <a:pt x="895580" y="499927"/>
                  </a:lnTo>
                  <a:lnTo>
                    <a:pt x="874950" y="499927"/>
                  </a:lnTo>
                  <a:lnTo>
                    <a:pt x="874950" y="483173"/>
                  </a:lnTo>
                  <a:lnTo>
                    <a:pt x="862959" y="483173"/>
                  </a:lnTo>
                  <a:lnTo>
                    <a:pt x="862959" y="459461"/>
                  </a:lnTo>
                  <a:lnTo>
                    <a:pt x="851145" y="459461"/>
                  </a:lnTo>
                  <a:lnTo>
                    <a:pt x="851145" y="437596"/>
                  </a:lnTo>
                  <a:lnTo>
                    <a:pt x="836862" y="437596"/>
                  </a:lnTo>
                  <a:lnTo>
                    <a:pt x="836862" y="428651"/>
                  </a:lnTo>
                  <a:lnTo>
                    <a:pt x="828046" y="428651"/>
                  </a:lnTo>
                  <a:lnTo>
                    <a:pt x="828046" y="418286"/>
                  </a:lnTo>
                  <a:lnTo>
                    <a:pt x="815879" y="418286"/>
                  </a:lnTo>
                  <a:lnTo>
                    <a:pt x="820816" y="414310"/>
                  </a:lnTo>
                  <a:lnTo>
                    <a:pt x="749932" y="414310"/>
                  </a:lnTo>
                  <a:lnTo>
                    <a:pt x="749932" y="401674"/>
                  </a:lnTo>
                  <a:lnTo>
                    <a:pt x="645897" y="401674"/>
                  </a:lnTo>
                  <a:lnTo>
                    <a:pt x="645897" y="394575"/>
                  </a:lnTo>
                  <a:lnTo>
                    <a:pt x="619624" y="394575"/>
                  </a:lnTo>
                  <a:lnTo>
                    <a:pt x="619624" y="379240"/>
                  </a:lnTo>
                  <a:lnTo>
                    <a:pt x="546447" y="379240"/>
                  </a:lnTo>
                  <a:lnTo>
                    <a:pt x="546447" y="354393"/>
                  </a:lnTo>
                  <a:lnTo>
                    <a:pt x="519468" y="354393"/>
                  </a:lnTo>
                  <a:lnTo>
                    <a:pt x="519468" y="338207"/>
                  </a:lnTo>
                  <a:lnTo>
                    <a:pt x="504480" y="338207"/>
                  </a:lnTo>
                  <a:lnTo>
                    <a:pt x="504480" y="306970"/>
                  </a:lnTo>
                  <a:lnTo>
                    <a:pt x="475033" y="306970"/>
                  </a:lnTo>
                  <a:lnTo>
                    <a:pt x="475033" y="289648"/>
                  </a:lnTo>
                  <a:lnTo>
                    <a:pt x="464806" y="289648"/>
                  </a:lnTo>
                  <a:lnTo>
                    <a:pt x="464806" y="222773"/>
                  </a:lnTo>
                  <a:lnTo>
                    <a:pt x="449818" y="222773"/>
                  </a:lnTo>
                  <a:lnTo>
                    <a:pt x="449818" y="193951"/>
                  </a:lnTo>
                  <a:lnTo>
                    <a:pt x="441001" y="193951"/>
                  </a:lnTo>
                  <a:lnTo>
                    <a:pt x="441001" y="162998"/>
                  </a:lnTo>
                  <a:lnTo>
                    <a:pt x="432185" y="162998"/>
                  </a:lnTo>
                  <a:lnTo>
                    <a:pt x="432185" y="155189"/>
                  </a:lnTo>
                  <a:lnTo>
                    <a:pt x="426366" y="155189"/>
                  </a:lnTo>
                  <a:lnTo>
                    <a:pt x="426366" y="141842"/>
                  </a:lnTo>
                  <a:lnTo>
                    <a:pt x="402738" y="141842"/>
                  </a:lnTo>
                  <a:lnTo>
                    <a:pt x="402738" y="113304"/>
                  </a:lnTo>
                  <a:lnTo>
                    <a:pt x="394274" y="113304"/>
                  </a:lnTo>
                  <a:lnTo>
                    <a:pt x="394274" y="75252"/>
                  </a:lnTo>
                  <a:lnTo>
                    <a:pt x="382107" y="75252"/>
                  </a:lnTo>
                  <a:lnTo>
                    <a:pt x="382107" y="40750"/>
                  </a:lnTo>
                  <a:lnTo>
                    <a:pt x="373291" y="40750"/>
                  </a:lnTo>
                  <a:lnTo>
                    <a:pt x="373291" y="17038"/>
                  </a:lnTo>
                  <a:lnTo>
                    <a:pt x="254621" y="17038"/>
                  </a:lnTo>
                  <a:lnTo>
                    <a:pt x="254621" y="0"/>
                  </a:lnTo>
                  <a:lnTo>
                    <a:pt x="0" y="0"/>
                  </a:lnTo>
                </a:path>
              </a:pathLst>
            </a:custGeom>
            <a:noFill/>
            <a:ln w="12700" cap="flat">
              <a:solidFill>
                <a:schemeClr val="bg2"/>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2" name="Graphic 5">
            <a:extLst>
              <a:ext uri="{FF2B5EF4-FFF2-40B4-BE49-F238E27FC236}">
                <a16:creationId xmlns:a16="http://schemas.microsoft.com/office/drawing/2014/main" id="{86BB19A9-9013-6DC6-D1FC-E7850FF88DAD}"/>
              </a:ext>
            </a:extLst>
          </p:cNvPr>
          <p:cNvGrpSpPr/>
          <p:nvPr/>
        </p:nvGrpSpPr>
        <p:grpSpPr>
          <a:xfrm>
            <a:off x="2015006" y="913507"/>
            <a:ext cx="5051325" cy="2298016"/>
            <a:chOff x="2429933" y="1035906"/>
            <a:chExt cx="5051325" cy="2298016"/>
          </a:xfrm>
        </p:grpSpPr>
        <p:grpSp>
          <p:nvGrpSpPr>
            <p:cNvPr id="293" name="Graphic 5">
              <a:extLst>
                <a:ext uri="{FF2B5EF4-FFF2-40B4-BE49-F238E27FC236}">
                  <a16:creationId xmlns:a16="http://schemas.microsoft.com/office/drawing/2014/main" id="{CF4B28B1-98D1-E16B-C7BA-BCE1BBED2955}"/>
                </a:ext>
              </a:extLst>
            </p:cNvPr>
            <p:cNvGrpSpPr/>
            <p:nvPr/>
          </p:nvGrpSpPr>
          <p:grpSpPr>
            <a:xfrm>
              <a:off x="7422364" y="3286500"/>
              <a:ext cx="58894" cy="47422"/>
              <a:chOff x="7422364" y="3286500"/>
              <a:chExt cx="58894" cy="47422"/>
            </a:xfrm>
          </p:grpSpPr>
          <p:sp>
            <p:nvSpPr>
              <p:cNvPr id="523" name="Freeform: Shape 522">
                <a:extLst>
                  <a:ext uri="{FF2B5EF4-FFF2-40B4-BE49-F238E27FC236}">
                    <a16:creationId xmlns:a16="http://schemas.microsoft.com/office/drawing/2014/main" id="{75960134-A3E9-388E-9CB7-48E99F4FC7EF}"/>
                  </a:ext>
                </a:extLst>
              </p:cNvPr>
              <p:cNvSpPr/>
              <p:nvPr/>
            </p:nvSpPr>
            <p:spPr>
              <a:xfrm>
                <a:off x="7451811" y="3286500"/>
                <a:ext cx="17633" cy="47422"/>
              </a:xfrm>
              <a:custGeom>
                <a:avLst/>
                <a:gdLst>
                  <a:gd name="connsiteX0" fmla="*/ 283 w 17633"/>
                  <a:gd name="connsiteY0" fmla="*/ 159 h 47422"/>
                  <a:gd name="connsiteX1" fmla="*/ 283 w 17633"/>
                  <a:gd name="connsiteY1" fmla="*/ 47581 h 47422"/>
                </a:gdLst>
                <a:ahLst/>
                <a:cxnLst>
                  <a:cxn ang="0">
                    <a:pos x="connsiteX0" y="connsiteY0"/>
                  </a:cxn>
                  <a:cxn ang="0">
                    <a:pos x="connsiteX1" y="connsiteY1"/>
                  </a:cxn>
                </a:cxnLst>
                <a:rect l="l" t="t" r="r" b="b"/>
                <a:pathLst>
                  <a:path w="17633" h="47422">
                    <a:moveTo>
                      <a:pt x="283" y="159"/>
                    </a:moveTo>
                    <a:lnTo>
                      <a:pt x="283" y="4758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24" name="Freeform: Shape 523">
                <a:extLst>
                  <a:ext uri="{FF2B5EF4-FFF2-40B4-BE49-F238E27FC236}">
                    <a16:creationId xmlns:a16="http://schemas.microsoft.com/office/drawing/2014/main" id="{7E52A787-9874-5401-0904-ACD5FE2CF7E5}"/>
                  </a:ext>
                </a:extLst>
              </p:cNvPr>
              <p:cNvSpPr/>
              <p:nvPr/>
            </p:nvSpPr>
            <p:spPr>
              <a:xfrm>
                <a:off x="7422364" y="3310211"/>
                <a:ext cx="58894" cy="14198"/>
              </a:xfrm>
              <a:custGeom>
                <a:avLst/>
                <a:gdLst>
                  <a:gd name="connsiteX0" fmla="*/ 59177 w 58894"/>
                  <a:gd name="connsiteY0" fmla="*/ 159 h 14198"/>
                  <a:gd name="connsiteX1" fmla="*/ 283 w 58894"/>
                  <a:gd name="connsiteY1" fmla="*/ 159 h 14198"/>
                </a:gdLst>
                <a:ahLst/>
                <a:cxnLst>
                  <a:cxn ang="0">
                    <a:pos x="connsiteX0" y="connsiteY0"/>
                  </a:cxn>
                  <a:cxn ang="0">
                    <a:pos x="connsiteX1" y="connsiteY1"/>
                  </a:cxn>
                </a:cxnLst>
                <a:rect l="l" t="t" r="r" b="b"/>
                <a:pathLst>
                  <a:path w="58894" h="14198">
                    <a:moveTo>
                      <a:pt x="59177" y="159"/>
                    </a:moveTo>
                    <a:lnTo>
                      <a:pt x="283" y="15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4" name="Graphic 5">
              <a:extLst>
                <a:ext uri="{FF2B5EF4-FFF2-40B4-BE49-F238E27FC236}">
                  <a16:creationId xmlns:a16="http://schemas.microsoft.com/office/drawing/2014/main" id="{98B24A85-E61F-47CF-CE9A-8D50357015CF}"/>
                </a:ext>
              </a:extLst>
            </p:cNvPr>
            <p:cNvGrpSpPr/>
            <p:nvPr/>
          </p:nvGrpSpPr>
          <p:grpSpPr>
            <a:xfrm>
              <a:off x="7129480" y="3109729"/>
              <a:ext cx="58894" cy="47422"/>
              <a:chOff x="7129480" y="3109729"/>
              <a:chExt cx="58894" cy="47422"/>
            </a:xfrm>
          </p:grpSpPr>
          <p:sp>
            <p:nvSpPr>
              <p:cNvPr id="521" name="Freeform: Shape 520">
                <a:extLst>
                  <a:ext uri="{FF2B5EF4-FFF2-40B4-BE49-F238E27FC236}">
                    <a16:creationId xmlns:a16="http://schemas.microsoft.com/office/drawing/2014/main" id="{5B46A1DA-A727-1AC9-F48B-E939665EFA89}"/>
                  </a:ext>
                </a:extLst>
              </p:cNvPr>
              <p:cNvSpPr/>
              <p:nvPr/>
            </p:nvSpPr>
            <p:spPr>
              <a:xfrm>
                <a:off x="7158927" y="3109729"/>
                <a:ext cx="17633" cy="47422"/>
              </a:xfrm>
              <a:custGeom>
                <a:avLst/>
                <a:gdLst>
                  <a:gd name="connsiteX0" fmla="*/ 267 w 17633"/>
                  <a:gd name="connsiteY0" fmla="*/ 146 h 47422"/>
                  <a:gd name="connsiteX1" fmla="*/ 267 w 17633"/>
                  <a:gd name="connsiteY1" fmla="*/ 47569 h 47422"/>
                </a:gdLst>
                <a:ahLst/>
                <a:cxnLst>
                  <a:cxn ang="0">
                    <a:pos x="connsiteX0" y="connsiteY0"/>
                  </a:cxn>
                  <a:cxn ang="0">
                    <a:pos x="connsiteX1" y="connsiteY1"/>
                  </a:cxn>
                </a:cxnLst>
                <a:rect l="l" t="t" r="r" b="b"/>
                <a:pathLst>
                  <a:path w="17633" h="47422">
                    <a:moveTo>
                      <a:pt x="267" y="146"/>
                    </a:moveTo>
                    <a:lnTo>
                      <a:pt x="267"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22" name="Freeform: Shape 521">
                <a:extLst>
                  <a:ext uri="{FF2B5EF4-FFF2-40B4-BE49-F238E27FC236}">
                    <a16:creationId xmlns:a16="http://schemas.microsoft.com/office/drawing/2014/main" id="{7EA3DC17-CE5C-2BB0-A413-649A34EA23C9}"/>
                  </a:ext>
                </a:extLst>
              </p:cNvPr>
              <p:cNvSpPr/>
              <p:nvPr/>
            </p:nvSpPr>
            <p:spPr>
              <a:xfrm>
                <a:off x="7129480" y="3133441"/>
                <a:ext cx="58894" cy="14198"/>
              </a:xfrm>
              <a:custGeom>
                <a:avLst/>
                <a:gdLst>
                  <a:gd name="connsiteX0" fmla="*/ 59161 w 58894"/>
                  <a:gd name="connsiteY0" fmla="*/ 146 h 14198"/>
                  <a:gd name="connsiteX1" fmla="*/ 267 w 58894"/>
                  <a:gd name="connsiteY1" fmla="*/ 146 h 14198"/>
                </a:gdLst>
                <a:ahLst/>
                <a:cxnLst>
                  <a:cxn ang="0">
                    <a:pos x="connsiteX0" y="connsiteY0"/>
                  </a:cxn>
                  <a:cxn ang="0">
                    <a:pos x="connsiteX1" y="connsiteY1"/>
                  </a:cxn>
                </a:cxnLst>
                <a:rect l="l" t="t" r="r" b="b"/>
                <a:pathLst>
                  <a:path w="58894" h="14198">
                    <a:moveTo>
                      <a:pt x="59161" y="146"/>
                    </a:moveTo>
                    <a:lnTo>
                      <a:pt x="267"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5" name="Graphic 5">
              <a:extLst>
                <a:ext uri="{FF2B5EF4-FFF2-40B4-BE49-F238E27FC236}">
                  <a16:creationId xmlns:a16="http://schemas.microsoft.com/office/drawing/2014/main" id="{B7FCB77A-2A8A-91E6-0965-39629185549E}"/>
                </a:ext>
              </a:extLst>
            </p:cNvPr>
            <p:cNvGrpSpPr/>
            <p:nvPr/>
          </p:nvGrpSpPr>
          <p:grpSpPr>
            <a:xfrm>
              <a:off x="6674196" y="3109729"/>
              <a:ext cx="58894" cy="47422"/>
              <a:chOff x="6674196" y="3109729"/>
              <a:chExt cx="58894" cy="47422"/>
            </a:xfrm>
          </p:grpSpPr>
          <p:sp>
            <p:nvSpPr>
              <p:cNvPr id="519" name="Freeform: Shape 518">
                <a:extLst>
                  <a:ext uri="{FF2B5EF4-FFF2-40B4-BE49-F238E27FC236}">
                    <a16:creationId xmlns:a16="http://schemas.microsoft.com/office/drawing/2014/main" id="{0B403168-408B-FE12-95C1-0A96259A03B8}"/>
                  </a:ext>
                </a:extLst>
              </p:cNvPr>
              <p:cNvSpPr/>
              <p:nvPr/>
            </p:nvSpPr>
            <p:spPr>
              <a:xfrm>
                <a:off x="6703643" y="3109729"/>
                <a:ext cx="17633" cy="47422"/>
              </a:xfrm>
              <a:custGeom>
                <a:avLst/>
                <a:gdLst>
                  <a:gd name="connsiteX0" fmla="*/ 241 w 17633"/>
                  <a:gd name="connsiteY0" fmla="*/ 146 h 47422"/>
                  <a:gd name="connsiteX1" fmla="*/ 241 w 17633"/>
                  <a:gd name="connsiteY1" fmla="*/ 47569 h 47422"/>
                </a:gdLst>
                <a:ahLst/>
                <a:cxnLst>
                  <a:cxn ang="0">
                    <a:pos x="connsiteX0" y="connsiteY0"/>
                  </a:cxn>
                  <a:cxn ang="0">
                    <a:pos x="connsiteX1" y="connsiteY1"/>
                  </a:cxn>
                </a:cxnLst>
                <a:rect l="l" t="t" r="r" b="b"/>
                <a:pathLst>
                  <a:path w="17633" h="47422">
                    <a:moveTo>
                      <a:pt x="241" y="146"/>
                    </a:moveTo>
                    <a:lnTo>
                      <a:pt x="241"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20" name="Freeform: Shape 519">
                <a:extLst>
                  <a:ext uri="{FF2B5EF4-FFF2-40B4-BE49-F238E27FC236}">
                    <a16:creationId xmlns:a16="http://schemas.microsoft.com/office/drawing/2014/main" id="{C2F600F2-C761-DCCC-FA78-3799DC371097}"/>
                  </a:ext>
                </a:extLst>
              </p:cNvPr>
              <p:cNvSpPr/>
              <p:nvPr/>
            </p:nvSpPr>
            <p:spPr>
              <a:xfrm>
                <a:off x="6674196" y="3133441"/>
                <a:ext cx="58894" cy="14198"/>
              </a:xfrm>
              <a:custGeom>
                <a:avLst/>
                <a:gdLst>
                  <a:gd name="connsiteX0" fmla="*/ 59135 w 58894"/>
                  <a:gd name="connsiteY0" fmla="*/ 146 h 14198"/>
                  <a:gd name="connsiteX1" fmla="*/ 241 w 58894"/>
                  <a:gd name="connsiteY1" fmla="*/ 146 h 14198"/>
                </a:gdLst>
                <a:ahLst/>
                <a:cxnLst>
                  <a:cxn ang="0">
                    <a:pos x="connsiteX0" y="connsiteY0"/>
                  </a:cxn>
                  <a:cxn ang="0">
                    <a:pos x="connsiteX1" y="connsiteY1"/>
                  </a:cxn>
                </a:cxnLst>
                <a:rect l="l" t="t" r="r" b="b"/>
                <a:pathLst>
                  <a:path w="58894" h="14198">
                    <a:moveTo>
                      <a:pt x="59135" y="146"/>
                    </a:moveTo>
                    <a:lnTo>
                      <a:pt x="241"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6" name="Graphic 5">
              <a:extLst>
                <a:ext uri="{FF2B5EF4-FFF2-40B4-BE49-F238E27FC236}">
                  <a16:creationId xmlns:a16="http://schemas.microsoft.com/office/drawing/2014/main" id="{A3A8AEEF-A613-AEDA-9B95-ACD2A7670701}"/>
                </a:ext>
              </a:extLst>
            </p:cNvPr>
            <p:cNvGrpSpPr/>
            <p:nvPr/>
          </p:nvGrpSpPr>
          <p:grpSpPr>
            <a:xfrm>
              <a:off x="6647922" y="3109729"/>
              <a:ext cx="58894" cy="47422"/>
              <a:chOff x="6647922" y="3109729"/>
              <a:chExt cx="58894" cy="47422"/>
            </a:xfrm>
          </p:grpSpPr>
          <p:sp>
            <p:nvSpPr>
              <p:cNvPr id="517" name="Freeform: Shape 516">
                <a:extLst>
                  <a:ext uri="{FF2B5EF4-FFF2-40B4-BE49-F238E27FC236}">
                    <a16:creationId xmlns:a16="http://schemas.microsoft.com/office/drawing/2014/main" id="{13C40D53-227E-2944-E7B6-DC4D382C03FD}"/>
                  </a:ext>
                </a:extLst>
              </p:cNvPr>
              <p:cNvSpPr/>
              <p:nvPr/>
            </p:nvSpPr>
            <p:spPr>
              <a:xfrm>
                <a:off x="6677370" y="3109729"/>
                <a:ext cx="17633" cy="47422"/>
              </a:xfrm>
              <a:custGeom>
                <a:avLst/>
                <a:gdLst>
                  <a:gd name="connsiteX0" fmla="*/ 239 w 17633"/>
                  <a:gd name="connsiteY0" fmla="*/ 146 h 47422"/>
                  <a:gd name="connsiteX1" fmla="*/ 239 w 17633"/>
                  <a:gd name="connsiteY1" fmla="*/ 47569 h 47422"/>
                </a:gdLst>
                <a:ahLst/>
                <a:cxnLst>
                  <a:cxn ang="0">
                    <a:pos x="connsiteX0" y="connsiteY0"/>
                  </a:cxn>
                  <a:cxn ang="0">
                    <a:pos x="connsiteX1" y="connsiteY1"/>
                  </a:cxn>
                </a:cxnLst>
                <a:rect l="l" t="t" r="r" b="b"/>
                <a:pathLst>
                  <a:path w="17633" h="47422">
                    <a:moveTo>
                      <a:pt x="239" y="146"/>
                    </a:moveTo>
                    <a:lnTo>
                      <a:pt x="239"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18" name="Freeform: Shape 517">
                <a:extLst>
                  <a:ext uri="{FF2B5EF4-FFF2-40B4-BE49-F238E27FC236}">
                    <a16:creationId xmlns:a16="http://schemas.microsoft.com/office/drawing/2014/main" id="{C6DFEC9A-080E-C167-20C5-A6DE1177310F}"/>
                  </a:ext>
                </a:extLst>
              </p:cNvPr>
              <p:cNvSpPr/>
              <p:nvPr/>
            </p:nvSpPr>
            <p:spPr>
              <a:xfrm>
                <a:off x="6647922" y="3133441"/>
                <a:ext cx="58894" cy="14198"/>
              </a:xfrm>
              <a:custGeom>
                <a:avLst/>
                <a:gdLst>
                  <a:gd name="connsiteX0" fmla="*/ 59133 w 58894"/>
                  <a:gd name="connsiteY0" fmla="*/ 146 h 14198"/>
                  <a:gd name="connsiteX1" fmla="*/ 239 w 58894"/>
                  <a:gd name="connsiteY1" fmla="*/ 146 h 14198"/>
                </a:gdLst>
                <a:ahLst/>
                <a:cxnLst>
                  <a:cxn ang="0">
                    <a:pos x="connsiteX0" y="connsiteY0"/>
                  </a:cxn>
                  <a:cxn ang="0">
                    <a:pos x="connsiteX1" y="connsiteY1"/>
                  </a:cxn>
                </a:cxnLst>
                <a:rect l="l" t="t" r="r" b="b"/>
                <a:pathLst>
                  <a:path w="58894" h="14198">
                    <a:moveTo>
                      <a:pt x="59133" y="146"/>
                    </a:moveTo>
                    <a:lnTo>
                      <a:pt x="239"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7" name="Graphic 5">
              <a:extLst>
                <a:ext uri="{FF2B5EF4-FFF2-40B4-BE49-F238E27FC236}">
                  <a16:creationId xmlns:a16="http://schemas.microsoft.com/office/drawing/2014/main" id="{CA751AB6-7D19-C7C8-67F8-BD1917862B00}"/>
                </a:ext>
              </a:extLst>
            </p:cNvPr>
            <p:cNvGrpSpPr/>
            <p:nvPr/>
          </p:nvGrpSpPr>
          <p:grpSpPr>
            <a:xfrm>
              <a:off x="6618652" y="3109729"/>
              <a:ext cx="58894" cy="47422"/>
              <a:chOff x="6618652" y="3109729"/>
              <a:chExt cx="58894" cy="47422"/>
            </a:xfrm>
          </p:grpSpPr>
          <p:sp>
            <p:nvSpPr>
              <p:cNvPr id="515" name="Freeform: Shape 514">
                <a:extLst>
                  <a:ext uri="{FF2B5EF4-FFF2-40B4-BE49-F238E27FC236}">
                    <a16:creationId xmlns:a16="http://schemas.microsoft.com/office/drawing/2014/main" id="{E0AFD0A4-A413-0D81-3CDB-C6A3F44CA897}"/>
                  </a:ext>
                </a:extLst>
              </p:cNvPr>
              <p:cNvSpPr/>
              <p:nvPr/>
            </p:nvSpPr>
            <p:spPr>
              <a:xfrm>
                <a:off x="6648099" y="3109729"/>
                <a:ext cx="17633" cy="47422"/>
              </a:xfrm>
              <a:custGeom>
                <a:avLst/>
                <a:gdLst>
                  <a:gd name="connsiteX0" fmla="*/ 238 w 17633"/>
                  <a:gd name="connsiteY0" fmla="*/ 146 h 47422"/>
                  <a:gd name="connsiteX1" fmla="*/ 238 w 17633"/>
                  <a:gd name="connsiteY1" fmla="*/ 47569 h 47422"/>
                </a:gdLst>
                <a:ahLst/>
                <a:cxnLst>
                  <a:cxn ang="0">
                    <a:pos x="connsiteX0" y="connsiteY0"/>
                  </a:cxn>
                  <a:cxn ang="0">
                    <a:pos x="connsiteX1" y="connsiteY1"/>
                  </a:cxn>
                </a:cxnLst>
                <a:rect l="l" t="t" r="r" b="b"/>
                <a:pathLst>
                  <a:path w="17633" h="47422">
                    <a:moveTo>
                      <a:pt x="238" y="146"/>
                    </a:moveTo>
                    <a:lnTo>
                      <a:pt x="238"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16" name="Freeform: Shape 515">
                <a:extLst>
                  <a:ext uri="{FF2B5EF4-FFF2-40B4-BE49-F238E27FC236}">
                    <a16:creationId xmlns:a16="http://schemas.microsoft.com/office/drawing/2014/main" id="{EAC58F61-68BD-FA45-0F51-08B5E2418618}"/>
                  </a:ext>
                </a:extLst>
              </p:cNvPr>
              <p:cNvSpPr/>
              <p:nvPr/>
            </p:nvSpPr>
            <p:spPr>
              <a:xfrm>
                <a:off x="6618652" y="3133441"/>
                <a:ext cx="58894" cy="14198"/>
              </a:xfrm>
              <a:custGeom>
                <a:avLst/>
                <a:gdLst>
                  <a:gd name="connsiteX0" fmla="*/ 59132 w 58894"/>
                  <a:gd name="connsiteY0" fmla="*/ 146 h 14198"/>
                  <a:gd name="connsiteX1" fmla="*/ 238 w 58894"/>
                  <a:gd name="connsiteY1" fmla="*/ 146 h 14198"/>
                </a:gdLst>
                <a:ahLst/>
                <a:cxnLst>
                  <a:cxn ang="0">
                    <a:pos x="connsiteX0" y="connsiteY0"/>
                  </a:cxn>
                  <a:cxn ang="0">
                    <a:pos x="connsiteX1" y="connsiteY1"/>
                  </a:cxn>
                </a:cxnLst>
                <a:rect l="l" t="t" r="r" b="b"/>
                <a:pathLst>
                  <a:path w="58894" h="14198">
                    <a:moveTo>
                      <a:pt x="59132" y="146"/>
                    </a:moveTo>
                    <a:lnTo>
                      <a:pt x="238"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8" name="Graphic 5">
              <a:extLst>
                <a:ext uri="{FF2B5EF4-FFF2-40B4-BE49-F238E27FC236}">
                  <a16:creationId xmlns:a16="http://schemas.microsoft.com/office/drawing/2014/main" id="{F4A92B0F-E673-3A1C-D661-F39E1E3CFD81}"/>
                </a:ext>
              </a:extLst>
            </p:cNvPr>
            <p:cNvGrpSpPr/>
            <p:nvPr/>
          </p:nvGrpSpPr>
          <p:grpSpPr>
            <a:xfrm>
              <a:off x="6556760" y="3109729"/>
              <a:ext cx="58894" cy="47422"/>
              <a:chOff x="6556760" y="3109729"/>
              <a:chExt cx="58894" cy="47422"/>
            </a:xfrm>
          </p:grpSpPr>
          <p:sp>
            <p:nvSpPr>
              <p:cNvPr id="513" name="Freeform: Shape 512">
                <a:extLst>
                  <a:ext uri="{FF2B5EF4-FFF2-40B4-BE49-F238E27FC236}">
                    <a16:creationId xmlns:a16="http://schemas.microsoft.com/office/drawing/2014/main" id="{B5E448B2-2418-A784-72BC-3210FC16BB16}"/>
                  </a:ext>
                </a:extLst>
              </p:cNvPr>
              <p:cNvSpPr/>
              <p:nvPr/>
            </p:nvSpPr>
            <p:spPr>
              <a:xfrm>
                <a:off x="6586207" y="3109729"/>
                <a:ext cx="17633" cy="47422"/>
              </a:xfrm>
              <a:custGeom>
                <a:avLst/>
                <a:gdLst>
                  <a:gd name="connsiteX0" fmla="*/ 234 w 17633"/>
                  <a:gd name="connsiteY0" fmla="*/ 146 h 47422"/>
                  <a:gd name="connsiteX1" fmla="*/ 234 w 17633"/>
                  <a:gd name="connsiteY1" fmla="*/ 47569 h 47422"/>
                </a:gdLst>
                <a:ahLst/>
                <a:cxnLst>
                  <a:cxn ang="0">
                    <a:pos x="connsiteX0" y="connsiteY0"/>
                  </a:cxn>
                  <a:cxn ang="0">
                    <a:pos x="connsiteX1" y="connsiteY1"/>
                  </a:cxn>
                </a:cxnLst>
                <a:rect l="l" t="t" r="r" b="b"/>
                <a:pathLst>
                  <a:path w="17633" h="47422">
                    <a:moveTo>
                      <a:pt x="234" y="146"/>
                    </a:moveTo>
                    <a:lnTo>
                      <a:pt x="234"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14" name="Freeform: Shape 513">
                <a:extLst>
                  <a:ext uri="{FF2B5EF4-FFF2-40B4-BE49-F238E27FC236}">
                    <a16:creationId xmlns:a16="http://schemas.microsoft.com/office/drawing/2014/main" id="{79828C5C-DFD7-0BC1-A1CF-2CB3D1E8F834}"/>
                  </a:ext>
                </a:extLst>
              </p:cNvPr>
              <p:cNvSpPr/>
              <p:nvPr/>
            </p:nvSpPr>
            <p:spPr>
              <a:xfrm>
                <a:off x="6556760" y="3133441"/>
                <a:ext cx="58894" cy="14198"/>
              </a:xfrm>
              <a:custGeom>
                <a:avLst/>
                <a:gdLst>
                  <a:gd name="connsiteX0" fmla="*/ 59128 w 58894"/>
                  <a:gd name="connsiteY0" fmla="*/ 146 h 14198"/>
                  <a:gd name="connsiteX1" fmla="*/ 234 w 58894"/>
                  <a:gd name="connsiteY1" fmla="*/ 146 h 14198"/>
                </a:gdLst>
                <a:ahLst/>
                <a:cxnLst>
                  <a:cxn ang="0">
                    <a:pos x="connsiteX0" y="connsiteY0"/>
                  </a:cxn>
                  <a:cxn ang="0">
                    <a:pos x="connsiteX1" y="connsiteY1"/>
                  </a:cxn>
                </a:cxnLst>
                <a:rect l="l" t="t" r="r" b="b"/>
                <a:pathLst>
                  <a:path w="58894" h="14198">
                    <a:moveTo>
                      <a:pt x="59128" y="146"/>
                    </a:moveTo>
                    <a:lnTo>
                      <a:pt x="234"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299" name="Graphic 5">
              <a:extLst>
                <a:ext uri="{FF2B5EF4-FFF2-40B4-BE49-F238E27FC236}">
                  <a16:creationId xmlns:a16="http://schemas.microsoft.com/office/drawing/2014/main" id="{BFD6E756-23E0-4A12-4C1B-49D3A1EE3E02}"/>
                </a:ext>
              </a:extLst>
            </p:cNvPr>
            <p:cNvGrpSpPr/>
            <p:nvPr/>
          </p:nvGrpSpPr>
          <p:grpSpPr>
            <a:xfrm>
              <a:off x="6048753" y="3109729"/>
              <a:ext cx="58894" cy="47422"/>
              <a:chOff x="6048753" y="3109729"/>
              <a:chExt cx="58894" cy="47422"/>
            </a:xfrm>
          </p:grpSpPr>
          <p:sp>
            <p:nvSpPr>
              <p:cNvPr id="511" name="Freeform: Shape 510">
                <a:extLst>
                  <a:ext uri="{FF2B5EF4-FFF2-40B4-BE49-F238E27FC236}">
                    <a16:creationId xmlns:a16="http://schemas.microsoft.com/office/drawing/2014/main" id="{54E00E95-BA09-09FC-046E-0A9F0D52F2FD}"/>
                  </a:ext>
                </a:extLst>
              </p:cNvPr>
              <p:cNvSpPr/>
              <p:nvPr/>
            </p:nvSpPr>
            <p:spPr>
              <a:xfrm>
                <a:off x="6078200" y="3109729"/>
                <a:ext cx="17633" cy="47422"/>
              </a:xfrm>
              <a:custGeom>
                <a:avLst/>
                <a:gdLst>
                  <a:gd name="connsiteX0" fmla="*/ 205 w 17633"/>
                  <a:gd name="connsiteY0" fmla="*/ 146 h 47422"/>
                  <a:gd name="connsiteX1" fmla="*/ 205 w 17633"/>
                  <a:gd name="connsiteY1" fmla="*/ 47569 h 47422"/>
                </a:gdLst>
                <a:ahLst/>
                <a:cxnLst>
                  <a:cxn ang="0">
                    <a:pos x="connsiteX0" y="connsiteY0"/>
                  </a:cxn>
                  <a:cxn ang="0">
                    <a:pos x="connsiteX1" y="connsiteY1"/>
                  </a:cxn>
                </a:cxnLst>
                <a:rect l="l" t="t" r="r" b="b"/>
                <a:pathLst>
                  <a:path w="17633" h="47422">
                    <a:moveTo>
                      <a:pt x="205" y="146"/>
                    </a:moveTo>
                    <a:lnTo>
                      <a:pt x="205"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12" name="Freeform: Shape 511">
                <a:extLst>
                  <a:ext uri="{FF2B5EF4-FFF2-40B4-BE49-F238E27FC236}">
                    <a16:creationId xmlns:a16="http://schemas.microsoft.com/office/drawing/2014/main" id="{22C2980E-CE0B-C5CB-50BC-2398F8BC286F}"/>
                  </a:ext>
                </a:extLst>
              </p:cNvPr>
              <p:cNvSpPr/>
              <p:nvPr/>
            </p:nvSpPr>
            <p:spPr>
              <a:xfrm>
                <a:off x="6048753" y="3133441"/>
                <a:ext cx="58894" cy="14198"/>
              </a:xfrm>
              <a:custGeom>
                <a:avLst/>
                <a:gdLst>
                  <a:gd name="connsiteX0" fmla="*/ 59099 w 58894"/>
                  <a:gd name="connsiteY0" fmla="*/ 146 h 14198"/>
                  <a:gd name="connsiteX1" fmla="*/ 205 w 58894"/>
                  <a:gd name="connsiteY1" fmla="*/ 146 h 14198"/>
                </a:gdLst>
                <a:ahLst/>
                <a:cxnLst>
                  <a:cxn ang="0">
                    <a:pos x="connsiteX0" y="connsiteY0"/>
                  </a:cxn>
                  <a:cxn ang="0">
                    <a:pos x="connsiteX1" y="connsiteY1"/>
                  </a:cxn>
                </a:cxnLst>
                <a:rect l="l" t="t" r="r" b="b"/>
                <a:pathLst>
                  <a:path w="58894" h="14198">
                    <a:moveTo>
                      <a:pt x="59099" y="146"/>
                    </a:moveTo>
                    <a:lnTo>
                      <a:pt x="205"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0" name="Graphic 5">
              <a:extLst>
                <a:ext uri="{FF2B5EF4-FFF2-40B4-BE49-F238E27FC236}">
                  <a16:creationId xmlns:a16="http://schemas.microsoft.com/office/drawing/2014/main" id="{1233B069-B552-0987-AEA3-4A2E9B7AF6F2}"/>
                </a:ext>
              </a:extLst>
            </p:cNvPr>
            <p:cNvGrpSpPr/>
            <p:nvPr/>
          </p:nvGrpSpPr>
          <p:grpSpPr>
            <a:xfrm>
              <a:off x="5680929" y="3109729"/>
              <a:ext cx="58894" cy="47422"/>
              <a:chOff x="5680929" y="3109729"/>
              <a:chExt cx="58894" cy="47422"/>
            </a:xfrm>
          </p:grpSpPr>
          <p:sp>
            <p:nvSpPr>
              <p:cNvPr id="509" name="Freeform: Shape 508">
                <a:extLst>
                  <a:ext uri="{FF2B5EF4-FFF2-40B4-BE49-F238E27FC236}">
                    <a16:creationId xmlns:a16="http://schemas.microsoft.com/office/drawing/2014/main" id="{8F2B2853-97EC-7AEB-3DB4-89FF2AA4619C}"/>
                  </a:ext>
                </a:extLst>
              </p:cNvPr>
              <p:cNvSpPr/>
              <p:nvPr/>
            </p:nvSpPr>
            <p:spPr>
              <a:xfrm>
                <a:off x="5710376" y="3109729"/>
                <a:ext cx="17633" cy="47422"/>
              </a:xfrm>
              <a:custGeom>
                <a:avLst/>
                <a:gdLst>
                  <a:gd name="connsiteX0" fmla="*/ 184 w 17633"/>
                  <a:gd name="connsiteY0" fmla="*/ 146 h 47422"/>
                  <a:gd name="connsiteX1" fmla="*/ 184 w 17633"/>
                  <a:gd name="connsiteY1" fmla="*/ 47569 h 47422"/>
                </a:gdLst>
                <a:ahLst/>
                <a:cxnLst>
                  <a:cxn ang="0">
                    <a:pos x="connsiteX0" y="connsiteY0"/>
                  </a:cxn>
                  <a:cxn ang="0">
                    <a:pos x="connsiteX1" y="connsiteY1"/>
                  </a:cxn>
                </a:cxnLst>
                <a:rect l="l" t="t" r="r" b="b"/>
                <a:pathLst>
                  <a:path w="17633" h="47422">
                    <a:moveTo>
                      <a:pt x="184" y="146"/>
                    </a:moveTo>
                    <a:lnTo>
                      <a:pt x="184"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10" name="Freeform: Shape 509">
                <a:extLst>
                  <a:ext uri="{FF2B5EF4-FFF2-40B4-BE49-F238E27FC236}">
                    <a16:creationId xmlns:a16="http://schemas.microsoft.com/office/drawing/2014/main" id="{9AF66755-A275-D5A4-47B9-3677B523B870}"/>
                  </a:ext>
                </a:extLst>
              </p:cNvPr>
              <p:cNvSpPr/>
              <p:nvPr/>
            </p:nvSpPr>
            <p:spPr>
              <a:xfrm>
                <a:off x="5680929" y="3133441"/>
                <a:ext cx="58894" cy="14198"/>
              </a:xfrm>
              <a:custGeom>
                <a:avLst/>
                <a:gdLst>
                  <a:gd name="connsiteX0" fmla="*/ 59079 w 58894"/>
                  <a:gd name="connsiteY0" fmla="*/ 146 h 14198"/>
                  <a:gd name="connsiteX1" fmla="*/ 184 w 58894"/>
                  <a:gd name="connsiteY1" fmla="*/ 146 h 14198"/>
                </a:gdLst>
                <a:ahLst/>
                <a:cxnLst>
                  <a:cxn ang="0">
                    <a:pos x="connsiteX0" y="connsiteY0"/>
                  </a:cxn>
                  <a:cxn ang="0">
                    <a:pos x="connsiteX1" y="connsiteY1"/>
                  </a:cxn>
                </a:cxnLst>
                <a:rect l="l" t="t" r="r" b="b"/>
                <a:pathLst>
                  <a:path w="58894" h="14198">
                    <a:moveTo>
                      <a:pt x="59079" y="146"/>
                    </a:moveTo>
                    <a:lnTo>
                      <a:pt x="184"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1" name="Graphic 5">
              <a:extLst>
                <a:ext uri="{FF2B5EF4-FFF2-40B4-BE49-F238E27FC236}">
                  <a16:creationId xmlns:a16="http://schemas.microsoft.com/office/drawing/2014/main" id="{AB452742-4431-3CAB-420A-AEE70F634FD9}"/>
                </a:ext>
              </a:extLst>
            </p:cNvPr>
            <p:cNvGrpSpPr/>
            <p:nvPr/>
          </p:nvGrpSpPr>
          <p:grpSpPr>
            <a:xfrm>
              <a:off x="5588355" y="3109729"/>
              <a:ext cx="58894" cy="47422"/>
              <a:chOff x="5588355" y="3109729"/>
              <a:chExt cx="58894" cy="47422"/>
            </a:xfrm>
          </p:grpSpPr>
          <p:sp>
            <p:nvSpPr>
              <p:cNvPr id="507" name="Freeform: Shape 506">
                <a:extLst>
                  <a:ext uri="{FF2B5EF4-FFF2-40B4-BE49-F238E27FC236}">
                    <a16:creationId xmlns:a16="http://schemas.microsoft.com/office/drawing/2014/main" id="{2B6693B9-54D1-84E3-44F0-DE1DDC82B785}"/>
                  </a:ext>
                </a:extLst>
              </p:cNvPr>
              <p:cNvSpPr/>
              <p:nvPr/>
            </p:nvSpPr>
            <p:spPr>
              <a:xfrm>
                <a:off x="5617803" y="3109729"/>
                <a:ext cx="17633" cy="47422"/>
              </a:xfrm>
              <a:custGeom>
                <a:avLst/>
                <a:gdLst>
                  <a:gd name="connsiteX0" fmla="*/ 179 w 17633"/>
                  <a:gd name="connsiteY0" fmla="*/ 146 h 47422"/>
                  <a:gd name="connsiteX1" fmla="*/ 179 w 17633"/>
                  <a:gd name="connsiteY1" fmla="*/ 47569 h 47422"/>
                </a:gdLst>
                <a:ahLst/>
                <a:cxnLst>
                  <a:cxn ang="0">
                    <a:pos x="connsiteX0" y="connsiteY0"/>
                  </a:cxn>
                  <a:cxn ang="0">
                    <a:pos x="connsiteX1" y="connsiteY1"/>
                  </a:cxn>
                </a:cxnLst>
                <a:rect l="l" t="t" r="r" b="b"/>
                <a:pathLst>
                  <a:path w="17633" h="47422">
                    <a:moveTo>
                      <a:pt x="179" y="146"/>
                    </a:moveTo>
                    <a:lnTo>
                      <a:pt x="179"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08" name="Freeform: Shape 507">
                <a:extLst>
                  <a:ext uri="{FF2B5EF4-FFF2-40B4-BE49-F238E27FC236}">
                    <a16:creationId xmlns:a16="http://schemas.microsoft.com/office/drawing/2014/main" id="{F0F7AA28-A5AA-A4B8-A6E1-F2926F0AF5E4}"/>
                  </a:ext>
                </a:extLst>
              </p:cNvPr>
              <p:cNvSpPr/>
              <p:nvPr/>
            </p:nvSpPr>
            <p:spPr>
              <a:xfrm>
                <a:off x="5588355" y="3133441"/>
                <a:ext cx="58894" cy="14198"/>
              </a:xfrm>
              <a:custGeom>
                <a:avLst/>
                <a:gdLst>
                  <a:gd name="connsiteX0" fmla="*/ 59073 w 58894"/>
                  <a:gd name="connsiteY0" fmla="*/ 146 h 14198"/>
                  <a:gd name="connsiteX1" fmla="*/ 179 w 58894"/>
                  <a:gd name="connsiteY1" fmla="*/ 146 h 14198"/>
                </a:gdLst>
                <a:ahLst/>
                <a:cxnLst>
                  <a:cxn ang="0">
                    <a:pos x="connsiteX0" y="connsiteY0"/>
                  </a:cxn>
                  <a:cxn ang="0">
                    <a:pos x="connsiteX1" y="connsiteY1"/>
                  </a:cxn>
                </a:cxnLst>
                <a:rect l="l" t="t" r="r" b="b"/>
                <a:pathLst>
                  <a:path w="58894" h="14198">
                    <a:moveTo>
                      <a:pt x="59073" y="146"/>
                    </a:moveTo>
                    <a:lnTo>
                      <a:pt x="179"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2" name="Graphic 5">
              <a:extLst>
                <a:ext uri="{FF2B5EF4-FFF2-40B4-BE49-F238E27FC236}">
                  <a16:creationId xmlns:a16="http://schemas.microsoft.com/office/drawing/2014/main" id="{B71FD1B8-8A00-E8BB-BAD1-9E3EF730BA59}"/>
                </a:ext>
              </a:extLst>
            </p:cNvPr>
            <p:cNvGrpSpPr/>
            <p:nvPr/>
          </p:nvGrpSpPr>
          <p:grpSpPr>
            <a:xfrm>
              <a:off x="5604401" y="3109729"/>
              <a:ext cx="58894" cy="47422"/>
              <a:chOff x="5604401" y="3109729"/>
              <a:chExt cx="58894" cy="47422"/>
            </a:xfrm>
          </p:grpSpPr>
          <p:sp>
            <p:nvSpPr>
              <p:cNvPr id="505" name="Freeform: Shape 504">
                <a:extLst>
                  <a:ext uri="{FF2B5EF4-FFF2-40B4-BE49-F238E27FC236}">
                    <a16:creationId xmlns:a16="http://schemas.microsoft.com/office/drawing/2014/main" id="{074A8DD9-6DB7-3A82-AA93-39CA06E3B782}"/>
                  </a:ext>
                </a:extLst>
              </p:cNvPr>
              <p:cNvSpPr/>
              <p:nvPr/>
            </p:nvSpPr>
            <p:spPr>
              <a:xfrm>
                <a:off x="5633849" y="3109729"/>
                <a:ext cx="17633" cy="47422"/>
              </a:xfrm>
              <a:custGeom>
                <a:avLst/>
                <a:gdLst>
                  <a:gd name="connsiteX0" fmla="*/ 180 w 17633"/>
                  <a:gd name="connsiteY0" fmla="*/ 146 h 47422"/>
                  <a:gd name="connsiteX1" fmla="*/ 180 w 17633"/>
                  <a:gd name="connsiteY1" fmla="*/ 47569 h 47422"/>
                </a:gdLst>
                <a:ahLst/>
                <a:cxnLst>
                  <a:cxn ang="0">
                    <a:pos x="connsiteX0" y="connsiteY0"/>
                  </a:cxn>
                  <a:cxn ang="0">
                    <a:pos x="connsiteX1" y="connsiteY1"/>
                  </a:cxn>
                </a:cxnLst>
                <a:rect l="l" t="t" r="r" b="b"/>
                <a:pathLst>
                  <a:path w="17633" h="47422">
                    <a:moveTo>
                      <a:pt x="180" y="146"/>
                    </a:moveTo>
                    <a:lnTo>
                      <a:pt x="180"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06" name="Freeform: Shape 505">
                <a:extLst>
                  <a:ext uri="{FF2B5EF4-FFF2-40B4-BE49-F238E27FC236}">
                    <a16:creationId xmlns:a16="http://schemas.microsoft.com/office/drawing/2014/main" id="{E1CAC561-3841-617D-F22A-F9FAFDD59FE8}"/>
                  </a:ext>
                </a:extLst>
              </p:cNvPr>
              <p:cNvSpPr/>
              <p:nvPr/>
            </p:nvSpPr>
            <p:spPr>
              <a:xfrm>
                <a:off x="5604401" y="3133441"/>
                <a:ext cx="58894" cy="14198"/>
              </a:xfrm>
              <a:custGeom>
                <a:avLst/>
                <a:gdLst>
                  <a:gd name="connsiteX0" fmla="*/ 59074 w 58894"/>
                  <a:gd name="connsiteY0" fmla="*/ 146 h 14198"/>
                  <a:gd name="connsiteX1" fmla="*/ 180 w 58894"/>
                  <a:gd name="connsiteY1" fmla="*/ 146 h 14198"/>
                </a:gdLst>
                <a:ahLst/>
                <a:cxnLst>
                  <a:cxn ang="0">
                    <a:pos x="connsiteX0" y="connsiteY0"/>
                  </a:cxn>
                  <a:cxn ang="0">
                    <a:pos x="connsiteX1" y="connsiteY1"/>
                  </a:cxn>
                </a:cxnLst>
                <a:rect l="l" t="t" r="r" b="b"/>
                <a:pathLst>
                  <a:path w="58894" h="14198">
                    <a:moveTo>
                      <a:pt x="59074" y="146"/>
                    </a:moveTo>
                    <a:lnTo>
                      <a:pt x="180"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3" name="Graphic 5">
              <a:extLst>
                <a:ext uri="{FF2B5EF4-FFF2-40B4-BE49-F238E27FC236}">
                  <a16:creationId xmlns:a16="http://schemas.microsoft.com/office/drawing/2014/main" id="{AC55B2F6-5F2A-49E2-2CFA-F5217914F555}"/>
                </a:ext>
              </a:extLst>
            </p:cNvPr>
            <p:cNvGrpSpPr/>
            <p:nvPr/>
          </p:nvGrpSpPr>
          <p:grpSpPr>
            <a:xfrm>
              <a:off x="5558908" y="3067418"/>
              <a:ext cx="58894" cy="47422"/>
              <a:chOff x="5558908" y="3067418"/>
              <a:chExt cx="58894" cy="47422"/>
            </a:xfrm>
          </p:grpSpPr>
          <p:sp>
            <p:nvSpPr>
              <p:cNvPr id="503" name="Freeform: Shape 502">
                <a:extLst>
                  <a:ext uri="{FF2B5EF4-FFF2-40B4-BE49-F238E27FC236}">
                    <a16:creationId xmlns:a16="http://schemas.microsoft.com/office/drawing/2014/main" id="{EF34C47A-67E7-F370-8E7E-E17E29643A99}"/>
                  </a:ext>
                </a:extLst>
              </p:cNvPr>
              <p:cNvSpPr/>
              <p:nvPr/>
            </p:nvSpPr>
            <p:spPr>
              <a:xfrm>
                <a:off x="5588355" y="3067418"/>
                <a:ext cx="17633" cy="47422"/>
              </a:xfrm>
              <a:custGeom>
                <a:avLst/>
                <a:gdLst>
                  <a:gd name="connsiteX0" fmla="*/ 177 w 17633"/>
                  <a:gd name="connsiteY0" fmla="*/ 143 h 47422"/>
                  <a:gd name="connsiteX1" fmla="*/ 177 w 17633"/>
                  <a:gd name="connsiteY1" fmla="*/ 47566 h 47422"/>
                </a:gdLst>
                <a:ahLst/>
                <a:cxnLst>
                  <a:cxn ang="0">
                    <a:pos x="connsiteX0" y="connsiteY0"/>
                  </a:cxn>
                  <a:cxn ang="0">
                    <a:pos x="connsiteX1" y="connsiteY1"/>
                  </a:cxn>
                </a:cxnLst>
                <a:rect l="l" t="t" r="r" b="b"/>
                <a:pathLst>
                  <a:path w="17633" h="47422">
                    <a:moveTo>
                      <a:pt x="177" y="143"/>
                    </a:moveTo>
                    <a:lnTo>
                      <a:pt x="177" y="4756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04" name="Freeform: Shape 503">
                <a:extLst>
                  <a:ext uri="{FF2B5EF4-FFF2-40B4-BE49-F238E27FC236}">
                    <a16:creationId xmlns:a16="http://schemas.microsoft.com/office/drawing/2014/main" id="{1101CF0A-95A9-AAAD-906E-94DCD6CF1952}"/>
                  </a:ext>
                </a:extLst>
              </p:cNvPr>
              <p:cNvSpPr/>
              <p:nvPr/>
            </p:nvSpPr>
            <p:spPr>
              <a:xfrm>
                <a:off x="5558908" y="3091129"/>
                <a:ext cx="58894" cy="14198"/>
              </a:xfrm>
              <a:custGeom>
                <a:avLst/>
                <a:gdLst>
                  <a:gd name="connsiteX0" fmla="*/ 59072 w 58894"/>
                  <a:gd name="connsiteY0" fmla="*/ 143 h 14198"/>
                  <a:gd name="connsiteX1" fmla="*/ 177 w 58894"/>
                  <a:gd name="connsiteY1" fmla="*/ 143 h 14198"/>
                </a:gdLst>
                <a:ahLst/>
                <a:cxnLst>
                  <a:cxn ang="0">
                    <a:pos x="connsiteX0" y="connsiteY0"/>
                  </a:cxn>
                  <a:cxn ang="0">
                    <a:pos x="connsiteX1" y="connsiteY1"/>
                  </a:cxn>
                </a:cxnLst>
                <a:rect l="l" t="t" r="r" b="b"/>
                <a:pathLst>
                  <a:path w="58894" h="14198">
                    <a:moveTo>
                      <a:pt x="59072" y="143"/>
                    </a:moveTo>
                    <a:lnTo>
                      <a:pt x="177" y="14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4" name="Graphic 5">
              <a:extLst>
                <a:ext uri="{FF2B5EF4-FFF2-40B4-BE49-F238E27FC236}">
                  <a16:creationId xmlns:a16="http://schemas.microsoft.com/office/drawing/2014/main" id="{C22C1D38-EDE4-C00B-D36F-23ACA721F48C}"/>
                </a:ext>
              </a:extLst>
            </p:cNvPr>
            <p:cNvGrpSpPr/>
            <p:nvPr/>
          </p:nvGrpSpPr>
          <p:grpSpPr>
            <a:xfrm>
              <a:off x="5554324" y="3067418"/>
              <a:ext cx="58894" cy="47422"/>
              <a:chOff x="5554324" y="3067418"/>
              <a:chExt cx="58894" cy="47422"/>
            </a:xfrm>
          </p:grpSpPr>
          <p:sp>
            <p:nvSpPr>
              <p:cNvPr id="501" name="Freeform: Shape 500">
                <a:extLst>
                  <a:ext uri="{FF2B5EF4-FFF2-40B4-BE49-F238E27FC236}">
                    <a16:creationId xmlns:a16="http://schemas.microsoft.com/office/drawing/2014/main" id="{6C78DB4E-7AB6-F652-CDF5-48FF6002FFB5}"/>
                  </a:ext>
                </a:extLst>
              </p:cNvPr>
              <p:cNvSpPr/>
              <p:nvPr/>
            </p:nvSpPr>
            <p:spPr>
              <a:xfrm>
                <a:off x="5583771" y="3067418"/>
                <a:ext cx="17633" cy="47422"/>
              </a:xfrm>
              <a:custGeom>
                <a:avLst/>
                <a:gdLst>
                  <a:gd name="connsiteX0" fmla="*/ 177 w 17633"/>
                  <a:gd name="connsiteY0" fmla="*/ 143 h 47422"/>
                  <a:gd name="connsiteX1" fmla="*/ 177 w 17633"/>
                  <a:gd name="connsiteY1" fmla="*/ 47566 h 47422"/>
                </a:gdLst>
                <a:ahLst/>
                <a:cxnLst>
                  <a:cxn ang="0">
                    <a:pos x="connsiteX0" y="connsiteY0"/>
                  </a:cxn>
                  <a:cxn ang="0">
                    <a:pos x="connsiteX1" y="connsiteY1"/>
                  </a:cxn>
                </a:cxnLst>
                <a:rect l="l" t="t" r="r" b="b"/>
                <a:pathLst>
                  <a:path w="17633" h="47422">
                    <a:moveTo>
                      <a:pt x="177" y="143"/>
                    </a:moveTo>
                    <a:lnTo>
                      <a:pt x="177" y="4756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02" name="Freeform: Shape 501">
                <a:extLst>
                  <a:ext uri="{FF2B5EF4-FFF2-40B4-BE49-F238E27FC236}">
                    <a16:creationId xmlns:a16="http://schemas.microsoft.com/office/drawing/2014/main" id="{14676B8B-E6CE-4E4E-E8B7-E4907D4E16B1}"/>
                  </a:ext>
                </a:extLst>
              </p:cNvPr>
              <p:cNvSpPr/>
              <p:nvPr/>
            </p:nvSpPr>
            <p:spPr>
              <a:xfrm>
                <a:off x="5554324" y="3091129"/>
                <a:ext cx="58894" cy="14198"/>
              </a:xfrm>
              <a:custGeom>
                <a:avLst/>
                <a:gdLst>
                  <a:gd name="connsiteX0" fmla="*/ 59071 w 58894"/>
                  <a:gd name="connsiteY0" fmla="*/ 143 h 14198"/>
                  <a:gd name="connsiteX1" fmla="*/ 177 w 58894"/>
                  <a:gd name="connsiteY1" fmla="*/ 143 h 14198"/>
                </a:gdLst>
                <a:ahLst/>
                <a:cxnLst>
                  <a:cxn ang="0">
                    <a:pos x="connsiteX0" y="connsiteY0"/>
                  </a:cxn>
                  <a:cxn ang="0">
                    <a:pos x="connsiteX1" y="connsiteY1"/>
                  </a:cxn>
                </a:cxnLst>
                <a:rect l="l" t="t" r="r" b="b"/>
                <a:pathLst>
                  <a:path w="58894" h="14198">
                    <a:moveTo>
                      <a:pt x="59071" y="143"/>
                    </a:moveTo>
                    <a:lnTo>
                      <a:pt x="177" y="14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5" name="Graphic 5">
              <a:extLst>
                <a:ext uri="{FF2B5EF4-FFF2-40B4-BE49-F238E27FC236}">
                  <a16:creationId xmlns:a16="http://schemas.microsoft.com/office/drawing/2014/main" id="{3A33D077-E7D5-E907-FF43-FBF78E2328F4}"/>
                </a:ext>
              </a:extLst>
            </p:cNvPr>
            <p:cNvGrpSpPr/>
            <p:nvPr/>
          </p:nvGrpSpPr>
          <p:grpSpPr>
            <a:xfrm>
              <a:off x="5524877" y="3048960"/>
              <a:ext cx="58894" cy="47422"/>
              <a:chOff x="5524877" y="3048960"/>
              <a:chExt cx="58894" cy="47422"/>
            </a:xfrm>
          </p:grpSpPr>
          <p:sp>
            <p:nvSpPr>
              <p:cNvPr id="499" name="Freeform: Shape 498">
                <a:extLst>
                  <a:ext uri="{FF2B5EF4-FFF2-40B4-BE49-F238E27FC236}">
                    <a16:creationId xmlns:a16="http://schemas.microsoft.com/office/drawing/2014/main" id="{D0988D01-5BBA-1671-6D01-424948ED4557}"/>
                  </a:ext>
                </a:extLst>
              </p:cNvPr>
              <p:cNvSpPr/>
              <p:nvPr/>
            </p:nvSpPr>
            <p:spPr>
              <a:xfrm>
                <a:off x="5554324" y="3048960"/>
                <a:ext cx="17633" cy="47422"/>
              </a:xfrm>
              <a:custGeom>
                <a:avLst/>
                <a:gdLst>
                  <a:gd name="connsiteX0" fmla="*/ 176 w 17633"/>
                  <a:gd name="connsiteY0" fmla="*/ 142 h 47422"/>
                  <a:gd name="connsiteX1" fmla="*/ 176 w 17633"/>
                  <a:gd name="connsiteY1" fmla="*/ 47565 h 47422"/>
                </a:gdLst>
                <a:ahLst/>
                <a:cxnLst>
                  <a:cxn ang="0">
                    <a:pos x="connsiteX0" y="connsiteY0"/>
                  </a:cxn>
                  <a:cxn ang="0">
                    <a:pos x="connsiteX1" y="connsiteY1"/>
                  </a:cxn>
                </a:cxnLst>
                <a:rect l="l" t="t" r="r" b="b"/>
                <a:pathLst>
                  <a:path w="17633" h="47422">
                    <a:moveTo>
                      <a:pt x="176" y="142"/>
                    </a:moveTo>
                    <a:lnTo>
                      <a:pt x="176" y="4756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500" name="Freeform: Shape 499">
                <a:extLst>
                  <a:ext uri="{FF2B5EF4-FFF2-40B4-BE49-F238E27FC236}">
                    <a16:creationId xmlns:a16="http://schemas.microsoft.com/office/drawing/2014/main" id="{FA145D9E-C257-76BF-A01C-5CCF57BB1940}"/>
                  </a:ext>
                </a:extLst>
              </p:cNvPr>
              <p:cNvSpPr/>
              <p:nvPr/>
            </p:nvSpPr>
            <p:spPr>
              <a:xfrm>
                <a:off x="5524877" y="3072671"/>
                <a:ext cx="58894" cy="14198"/>
              </a:xfrm>
              <a:custGeom>
                <a:avLst/>
                <a:gdLst>
                  <a:gd name="connsiteX0" fmla="*/ 59070 w 58894"/>
                  <a:gd name="connsiteY0" fmla="*/ 142 h 14198"/>
                  <a:gd name="connsiteX1" fmla="*/ 176 w 58894"/>
                  <a:gd name="connsiteY1" fmla="*/ 142 h 14198"/>
                </a:gdLst>
                <a:ahLst/>
                <a:cxnLst>
                  <a:cxn ang="0">
                    <a:pos x="connsiteX0" y="connsiteY0"/>
                  </a:cxn>
                  <a:cxn ang="0">
                    <a:pos x="connsiteX1" y="connsiteY1"/>
                  </a:cxn>
                </a:cxnLst>
                <a:rect l="l" t="t" r="r" b="b"/>
                <a:pathLst>
                  <a:path w="58894" h="14198">
                    <a:moveTo>
                      <a:pt x="59070" y="142"/>
                    </a:moveTo>
                    <a:lnTo>
                      <a:pt x="176" y="14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6" name="Graphic 5">
              <a:extLst>
                <a:ext uri="{FF2B5EF4-FFF2-40B4-BE49-F238E27FC236}">
                  <a16:creationId xmlns:a16="http://schemas.microsoft.com/office/drawing/2014/main" id="{5DAF99B3-B976-03CE-E625-93B7F4AAD831}"/>
                </a:ext>
              </a:extLst>
            </p:cNvPr>
            <p:cNvGrpSpPr/>
            <p:nvPr/>
          </p:nvGrpSpPr>
          <p:grpSpPr>
            <a:xfrm>
              <a:off x="5488024" y="3025249"/>
              <a:ext cx="58894" cy="47422"/>
              <a:chOff x="5488024" y="3025249"/>
              <a:chExt cx="58894" cy="47422"/>
            </a:xfrm>
          </p:grpSpPr>
          <p:sp>
            <p:nvSpPr>
              <p:cNvPr id="497" name="Freeform: Shape 496">
                <a:extLst>
                  <a:ext uri="{FF2B5EF4-FFF2-40B4-BE49-F238E27FC236}">
                    <a16:creationId xmlns:a16="http://schemas.microsoft.com/office/drawing/2014/main" id="{9DDF16C0-78ED-A986-F756-59B854785586}"/>
                  </a:ext>
                </a:extLst>
              </p:cNvPr>
              <p:cNvSpPr/>
              <p:nvPr/>
            </p:nvSpPr>
            <p:spPr>
              <a:xfrm>
                <a:off x="5517471" y="3025249"/>
                <a:ext cx="17633" cy="47422"/>
              </a:xfrm>
              <a:custGeom>
                <a:avLst/>
                <a:gdLst>
                  <a:gd name="connsiteX0" fmla="*/ 173 w 17633"/>
                  <a:gd name="connsiteY0" fmla="*/ 140 h 47422"/>
                  <a:gd name="connsiteX1" fmla="*/ 173 w 17633"/>
                  <a:gd name="connsiteY1" fmla="*/ 47563 h 47422"/>
                </a:gdLst>
                <a:ahLst/>
                <a:cxnLst>
                  <a:cxn ang="0">
                    <a:pos x="connsiteX0" y="connsiteY0"/>
                  </a:cxn>
                  <a:cxn ang="0">
                    <a:pos x="connsiteX1" y="connsiteY1"/>
                  </a:cxn>
                </a:cxnLst>
                <a:rect l="l" t="t" r="r" b="b"/>
                <a:pathLst>
                  <a:path w="17633" h="47422">
                    <a:moveTo>
                      <a:pt x="173" y="140"/>
                    </a:moveTo>
                    <a:lnTo>
                      <a:pt x="173" y="4756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98" name="Freeform: Shape 497">
                <a:extLst>
                  <a:ext uri="{FF2B5EF4-FFF2-40B4-BE49-F238E27FC236}">
                    <a16:creationId xmlns:a16="http://schemas.microsoft.com/office/drawing/2014/main" id="{DA5AADF4-1989-1FE2-9972-8FFBBF29CEFB}"/>
                  </a:ext>
                </a:extLst>
              </p:cNvPr>
              <p:cNvSpPr/>
              <p:nvPr/>
            </p:nvSpPr>
            <p:spPr>
              <a:xfrm>
                <a:off x="5488024" y="3048960"/>
                <a:ext cx="58894" cy="14198"/>
              </a:xfrm>
              <a:custGeom>
                <a:avLst/>
                <a:gdLst>
                  <a:gd name="connsiteX0" fmla="*/ 59068 w 58894"/>
                  <a:gd name="connsiteY0" fmla="*/ 140 h 14198"/>
                  <a:gd name="connsiteX1" fmla="*/ 173 w 58894"/>
                  <a:gd name="connsiteY1" fmla="*/ 140 h 14198"/>
                </a:gdLst>
                <a:ahLst/>
                <a:cxnLst>
                  <a:cxn ang="0">
                    <a:pos x="connsiteX0" y="connsiteY0"/>
                  </a:cxn>
                  <a:cxn ang="0">
                    <a:pos x="connsiteX1" y="connsiteY1"/>
                  </a:cxn>
                </a:cxnLst>
                <a:rect l="l" t="t" r="r" b="b"/>
                <a:pathLst>
                  <a:path w="58894" h="14198">
                    <a:moveTo>
                      <a:pt x="59068" y="140"/>
                    </a:moveTo>
                    <a:lnTo>
                      <a:pt x="173" y="14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7" name="Graphic 5">
              <a:extLst>
                <a:ext uri="{FF2B5EF4-FFF2-40B4-BE49-F238E27FC236}">
                  <a16:creationId xmlns:a16="http://schemas.microsoft.com/office/drawing/2014/main" id="{D014B702-1473-844C-A160-1A11D711BB24}"/>
                </a:ext>
              </a:extLst>
            </p:cNvPr>
            <p:cNvGrpSpPr/>
            <p:nvPr/>
          </p:nvGrpSpPr>
          <p:grpSpPr>
            <a:xfrm>
              <a:off x="5335322" y="3005655"/>
              <a:ext cx="58894" cy="47422"/>
              <a:chOff x="5335322" y="3005655"/>
              <a:chExt cx="58894" cy="47422"/>
            </a:xfrm>
          </p:grpSpPr>
          <p:sp>
            <p:nvSpPr>
              <p:cNvPr id="495" name="Freeform: Shape 494">
                <a:extLst>
                  <a:ext uri="{FF2B5EF4-FFF2-40B4-BE49-F238E27FC236}">
                    <a16:creationId xmlns:a16="http://schemas.microsoft.com/office/drawing/2014/main" id="{B0B5AEA1-96B5-A961-C145-3117E095389B}"/>
                  </a:ext>
                </a:extLst>
              </p:cNvPr>
              <p:cNvSpPr/>
              <p:nvPr/>
            </p:nvSpPr>
            <p:spPr>
              <a:xfrm>
                <a:off x="5364769" y="3005655"/>
                <a:ext cx="17633" cy="47422"/>
              </a:xfrm>
              <a:custGeom>
                <a:avLst/>
                <a:gdLst>
                  <a:gd name="connsiteX0" fmla="*/ 165 w 17633"/>
                  <a:gd name="connsiteY0" fmla="*/ 139 h 47422"/>
                  <a:gd name="connsiteX1" fmla="*/ 165 w 17633"/>
                  <a:gd name="connsiteY1" fmla="*/ 47562 h 47422"/>
                </a:gdLst>
                <a:ahLst/>
                <a:cxnLst>
                  <a:cxn ang="0">
                    <a:pos x="connsiteX0" y="connsiteY0"/>
                  </a:cxn>
                  <a:cxn ang="0">
                    <a:pos x="connsiteX1" y="connsiteY1"/>
                  </a:cxn>
                </a:cxnLst>
                <a:rect l="l" t="t" r="r" b="b"/>
                <a:pathLst>
                  <a:path w="17633" h="47422">
                    <a:moveTo>
                      <a:pt x="165" y="139"/>
                    </a:moveTo>
                    <a:lnTo>
                      <a:pt x="165" y="4756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96" name="Freeform: Shape 495">
                <a:extLst>
                  <a:ext uri="{FF2B5EF4-FFF2-40B4-BE49-F238E27FC236}">
                    <a16:creationId xmlns:a16="http://schemas.microsoft.com/office/drawing/2014/main" id="{16E6CE2E-ACB0-9E15-73FD-C2C63B961FC3}"/>
                  </a:ext>
                </a:extLst>
              </p:cNvPr>
              <p:cNvSpPr/>
              <p:nvPr/>
            </p:nvSpPr>
            <p:spPr>
              <a:xfrm>
                <a:off x="5335322" y="3029366"/>
                <a:ext cx="58894" cy="14198"/>
              </a:xfrm>
              <a:custGeom>
                <a:avLst/>
                <a:gdLst>
                  <a:gd name="connsiteX0" fmla="*/ 59059 w 58894"/>
                  <a:gd name="connsiteY0" fmla="*/ 139 h 14198"/>
                  <a:gd name="connsiteX1" fmla="*/ 165 w 58894"/>
                  <a:gd name="connsiteY1" fmla="*/ 139 h 14198"/>
                </a:gdLst>
                <a:ahLst/>
                <a:cxnLst>
                  <a:cxn ang="0">
                    <a:pos x="connsiteX0" y="connsiteY0"/>
                  </a:cxn>
                  <a:cxn ang="0">
                    <a:pos x="connsiteX1" y="connsiteY1"/>
                  </a:cxn>
                </a:cxnLst>
                <a:rect l="l" t="t" r="r" b="b"/>
                <a:pathLst>
                  <a:path w="58894" h="14198">
                    <a:moveTo>
                      <a:pt x="59059" y="139"/>
                    </a:moveTo>
                    <a:lnTo>
                      <a:pt x="165" y="13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8" name="Graphic 5">
              <a:extLst>
                <a:ext uri="{FF2B5EF4-FFF2-40B4-BE49-F238E27FC236}">
                  <a16:creationId xmlns:a16="http://schemas.microsoft.com/office/drawing/2014/main" id="{B53EA41A-17B6-97B8-9DB1-6403861892C9}"/>
                </a:ext>
              </a:extLst>
            </p:cNvPr>
            <p:cNvGrpSpPr/>
            <p:nvPr/>
          </p:nvGrpSpPr>
          <p:grpSpPr>
            <a:xfrm>
              <a:off x="5175743" y="2955818"/>
              <a:ext cx="58894" cy="47422"/>
              <a:chOff x="5175743" y="2955818"/>
              <a:chExt cx="58894" cy="47422"/>
            </a:xfrm>
          </p:grpSpPr>
          <p:sp>
            <p:nvSpPr>
              <p:cNvPr id="493" name="Freeform: Shape 492">
                <a:extLst>
                  <a:ext uri="{FF2B5EF4-FFF2-40B4-BE49-F238E27FC236}">
                    <a16:creationId xmlns:a16="http://schemas.microsoft.com/office/drawing/2014/main" id="{08B32FE8-3C4D-056F-36A0-3E294FAE0033}"/>
                  </a:ext>
                </a:extLst>
              </p:cNvPr>
              <p:cNvSpPr/>
              <p:nvPr/>
            </p:nvSpPr>
            <p:spPr>
              <a:xfrm>
                <a:off x="5205190" y="2955818"/>
                <a:ext cx="17633" cy="47422"/>
              </a:xfrm>
              <a:custGeom>
                <a:avLst/>
                <a:gdLst>
                  <a:gd name="connsiteX0" fmla="*/ 156 w 17633"/>
                  <a:gd name="connsiteY0" fmla="*/ 135 h 47422"/>
                  <a:gd name="connsiteX1" fmla="*/ 156 w 17633"/>
                  <a:gd name="connsiteY1" fmla="*/ 47558 h 47422"/>
                </a:gdLst>
                <a:ahLst/>
                <a:cxnLst>
                  <a:cxn ang="0">
                    <a:pos x="connsiteX0" y="connsiteY0"/>
                  </a:cxn>
                  <a:cxn ang="0">
                    <a:pos x="connsiteX1" y="connsiteY1"/>
                  </a:cxn>
                </a:cxnLst>
                <a:rect l="l" t="t" r="r" b="b"/>
                <a:pathLst>
                  <a:path w="17633" h="47422">
                    <a:moveTo>
                      <a:pt x="156" y="135"/>
                    </a:moveTo>
                    <a:lnTo>
                      <a:pt x="156" y="4755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94" name="Freeform: Shape 493">
                <a:extLst>
                  <a:ext uri="{FF2B5EF4-FFF2-40B4-BE49-F238E27FC236}">
                    <a16:creationId xmlns:a16="http://schemas.microsoft.com/office/drawing/2014/main" id="{B0AC5FC9-6930-448B-7AA0-085E86ABD28A}"/>
                  </a:ext>
                </a:extLst>
              </p:cNvPr>
              <p:cNvSpPr/>
              <p:nvPr/>
            </p:nvSpPr>
            <p:spPr>
              <a:xfrm>
                <a:off x="5175743" y="2979530"/>
                <a:ext cx="58894" cy="14198"/>
              </a:xfrm>
              <a:custGeom>
                <a:avLst/>
                <a:gdLst>
                  <a:gd name="connsiteX0" fmla="*/ 59050 w 58894"/>
                  <a:gd name="connsiteY0" fmla="*/ 135 h 14198"/>
                  <a:gd name="connsiteX1" fmla="*/ 156 w 58894"/>
                  <a:gd name="connsiteY1" fmla="*/ 135 h 14198"/>
                </a:gdLst>
                <a:ahLst/>
                <a:cxnLst>
                  <a:cxn ang="0">
                    <a:pos x="connsiteX0" y="connsiteY0"/>
                  </a:cxn>
                  <a:cxn ang="0">
                    <a:pos x="connsiteX1" y="connsiteY1"/>
                  </a:cxn>
                </a:cxnLst>
                <a:rect l="l" t="t" r="r" b="b"/>
                <a:pathLst>
                  <a:path w="58894" h="14198">
                    <a:moveTo>
                      <a:pt x="59050" y="135"/>
                    </a:moveTo>
                    <a:lnTo>
                      <a:pt x="156" y="13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09" name="Graphic 5">
              <a:extLst>
                <a:ext uri="{FF2B5EF4-FFF2-40B4-BE49-F238E27FC236}">
                  <a16:creationId xmlns:a16="http://schemas.microsoft.com/office/drawing/2014/main" id="{254394FD-162B-F97F-E373-CACC28D26293}"/>
                </a:ext>
              </a:extLst>
            </p:cNvPr>
            <p:cNvGrpSpPr/>
            <p:nvPr/>
          </p:nvGrpSpPr>
          <p:grpSpPr>
            <a:xfrm>
              <a:off x="5157581" y="2955818"/>
              <a:ext cx="58894" cy="47422"/>
              <a:chOff x="5157581" y="2955818"/>
              <a:chExt cx="58894" cy="47422"/>
            </a:xfrm>
          </p:grpSpPr>
          <p:sp>
            <p:nvSpPr>
              <p:cNvPr id="491" name="Freeform: Shape 490">
                <a:extLst>
                  <a:ext uri="{FF2B5EF4-FFF2-40B4-BE49-F238E27FC236}">
                    <a16:creationId xmlns:a16="http://schemas.microsoft.com/office/drawing/2014/main" id="{0710563F-A289-498B-538A-695949BC7C60}"/>
                  </a:ext>
                </a:extLst>
              </p:cNvPr>
              <p:cNvSpPr/>
              <p:nvPr/>
            </p:nvSpPr>
            <p:spPr>
              <a:xfrm>
                <a:off x="5187028" y="2955818"/>
                <a:ext cx="17633" cy="47422"/>
              </a:xfrm>
              <a:custGeom>
                <a:avLst/>
                <a:gdLst>
                  <a:gd name="connsiteX0" fmla="*/ 155 w 17633"/>
                  <a:gd name="connsiteY0" fmla="*/ 135 h 47422"/>
                  <a:gd name="connsiteX1" fmla="*/ 155 w 17633"/>
                  <a:gd name="connsiteY1" fmla="*/ 47558 h 47422"/>
                </a:gdLst>
                <a:ahLst/>
                <a:cxnLst>
                  <a:cxn ang="0">
                    <a:pos x="connsiteX0" y="connsiteY0"/>
                  </a:cxn>
                  <a:cxn ang="0">
                    <a:pos x="connsiteX1" y="connsiteY1"/>
                  </a:cxn>
                </a:cxnLst>
                <a:rect l="l" t="t" r="r" b="b"/>
                <a:pathLst>
                  <a:path w="17633" h="47422">
                    <a:moveTo>
                      <a:pt x="155" y="135"/>
                    </a:moveTo>
                    <a:lnTo>
                      <a:pt x="155" y="4755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92" name="Freeform: Shape 491">
                <a:extLst>
                  <a:ext uri="{FF2B5EF4-FFF2-40B4-BE49-F238E27FC236}">
                    <a16:creationId xmlns:a16="http://schemas.microsoft.com/office/drawing/2014/main" id="{D62A7D6B-E46F-4FE6-7E45-89DC16BF719D}"/>
                  </a:ext>
                </a:extLst>
              </p:cNvPr>
              <p:cNvSpPr/>
              <p:nvPr/>
            </p:nvSpPr>
            <p:spPr>
              <a:xfrm>
                <a:off x="5157581" y="2979530"/>
                <a:ext cx="58894" cy="14198"/>
              </a:xfrm>
              <a:custGeom>
                <a:avLst/>
                <a:gdLst>
                  <a:gd name="connsiteX0" fmla="*/ 59049 w 58894"/>
                  <a:gd name="connsiteY0" fmla="*/ 135 h 14198"/>
                  <a:gd name="connsiteX1" fmla="*/ 155 w 58894"/>
                  <a:gd name="connsiteY1" fmla="*/ 135 h 14198"/>
                </a:gdLst>
                <a:ahLst/>
                <a:cxnLst>
                  <a:cxn ang="0">
                    <a:pos x="connsiteX0" y="connsiteY0"/>
                  </a:cxn>
                  <a:cxn ang="0">
                    <a:pos x="connsiteX1" y="connsiteY1"/>
                  </a:cxn>
                </a:cxnLst>
                <a:rect l="l" t="t" r="r" b="b"/>
                <a:pathLst>
                  <a:path w="58894" h="14198">
                    <a:moveTo>
                      <a:pt x="59049" y="135"/>
                    </a:moveTo>
                    <a:lnTo>
                      <a:pt x="155" y="13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0" name="Graphic 5">
              <a:extLst>
                <a:ext uri="{FF2B5EF4-FFF2-40B4-BE49-F238E27FC236}">
                  <a16:creationId xmlns:a16="http://schemas.microsoft.com/office/drawing/2014/main" id="{DAABCDC5-20E8-B5DC-4013-89AB977E663E}"/>
                </a:ext>
              </a:extLst>
            </p:cNvPr>
            <p:cNvGrpSpPr/>
            <p:nvPr/>
          </p:nvGrpSpPr>
          <p:grpSpPr>
            <a:xfrm>
              <a:off x="5139596" y="2941336"/>
              <a:ext cx="58894" cy="47422"/>
              <a:chOff x="5139596" y="2941336"/>
              <a:chExt cx="58894" cy="47422"/>
            </a:xfrm>
          </p:grpSpPr>
          <p:sp>
            <p:nvSpPr>
              <p:cNvPr id="489" name="Freeform: Shape 488">
                <a:extLst>
                  <a:ext uri="{FF2B5EF4-FFF2-40B4-BE49-F238E27FC236}">
                    <a16:creationId xmlns:a16="http://schemas.microsoft.com/office/drawing/2014/main" id="{045D8A2B-99BB-064C-995D-0CE93ABE4362}"/>
                  </a:ext>
                </a:extLst>
              </p:cNvPr>
              <p:cNvSpPr/>
              <p:nvPr/>
            </p:nvSpPr>
            <p:spPr>
              <a:xfrm>
                <a:off x="5169043" y="2941336"/>
                <a:ext cx="17633" cy="47422"/>
              </a:xfrm>
              <a:custGeom>
                <a:avLst/>
                <a:gdLst>
                  <a:gd name="connsiteX0" fmla="*/ 154 w 17633"/>
                  <a:gd name="connsiteY0" fmla="*/ 134 h 47422"/>
                  <a:gd name="connsiteX1" fmla="*/ 154 w 17633"/>
                  <a:gd name="connsiteY1" fmla="*/ 47557 h 47422"/>
                </a:gdLst>
                <a:ahLst/>
                <a:cxnLst>
                  <a:cxn ang="0">
                    <a:pos x="connsiteX0" y="connsiteY0"/>
                  </a:cxn>
                  <a:cxn ang="0">
                    <a:pos x="connsiteX1" y="connsiteY1"/>
                  </a:cxn>
                </a:cxnLst>
                <a:rect l="l" t="t" r="r" b="b"/>
                <a:pathLst>
                  <a:path w="17633" h="47422">
                    <a:moveTo>
                      <a:pt x="154" y="134"/>
                    </a:moveTo>
                    <a:lnTo>
                      <a:pt x="154" y="4755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90" name="Freeform: Shape 489">
                <a:extLst>
                  <a:ext uri="{FF2B5EF4-FFF2-40B4-BE49-F238E27FC236}">
                    <a16:creationId xmlns:a16="http://schemas.microsoft.com/office/drawing/2014/main" id="{E005270C-E1BC-B4A8-BF19-2DD70B52895C}"/>
                  </a:ext>
                </a:extLst>
              </p:cNvPr>
              <p:cNvSpPr/>
              <p:nvPr/>
            </p:nvSpPr>
            <p:spPr>
              <a:xfrm>
                <a:off x="5139596" y="2965047"/>
                <a:ext cx="58894" cy="14198"/>
              </a:xfrm>
              <a:custGeom>
                <a:avLst/>
                <a:gdLst>
                  <a:gd name="connsiteX0" fmla="*/ 59048 w 58894"/>
                  <a:gd name="connsiteY0" fmla="*/ 134 h 14198"/>
                  <a:gd name="connsiteX1" fmla="*/ 154 w 58894"/>
                  <a:gd name="connsiteY1" fmla="*/ 134 h 14198"/>
                </a:gdLst>
                <a:ahLst/>
                <a:cxnLst>
                  <a:cxn ang="0">
                    <a:pos x="connsiteX0" y="connsiteY0"/>
                  </a:cxn>
                  <a:cxn ang="0">
                    <a:pos x="connsiteX1" y="connsiteY1"/>
                  </a:cxn>
                </a:cxnLst>
                <a:rect l="l" t="t" r="r" b="b"/>
                <a:pathLst>
                  <a:path w="58894" h="14198">
                    <a:moveTo>
                      <a:pt x="59048" y="134"/>
                    </a:moveTo>
                    <a:lnTo>
                      <a:pt x="154" y="13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1" name="Graphic 5">
              <a:extLst>
                <a:ext uri="{FF2B5EF4-FFF2-40B4-BE49-F238E27FC236}">
                  <a16:creationId xmlns:a16="http://schemas.microsoft.com/office/drawing/2014/main" id="{3E49447B-4339-A489-618C-5102C8A55C5F}"/>
                </a:ext>
              </a:extLst>
            </p:cNvPr>
            <p:cNvGrpSpPr/>
            <p:nvPr/>
          </p:nvGrpSpPr>
          <p:grpSpPr>
            <a:xfrm>
              <a:off x="5123726" y="2925576"/>
              <a:ext cx="58894" cy="47422"/>
              <a:chOff x="5123726" y="2925576"/>
              <a:chExt cx="58894" cy="47422"/>
            </a:xfrm>
          </p:grpSpPr>
          <p:sp>
            <p:nvSpPr>
              <p:cNvPr id="487" name="Freeform: Shape 486">
                <a:extLst>
                  <a:ext uri="{FF2B5EF4-FFF2-40B4-BE49-F238E27FC236}">
                    <a16:creationId xmlns:a16="http://schemas.microsoft.com/office/drawing/2014/main" id="{44927BC9-6C01-CA29-49FC-9D0A575F4DF9}"/>
                  </a:ext>
                </a:extLst>
              </p:cNvPr>
              <p:cNvSpPr/>
              <p:nvPr/>
            </p:nvSpPr>
            <p:spPr>
              <a:xfrm>
                <a:off x="5153173" y="2925576"/>
                <a:ext cx="17633" cy="47422"/>
              </a:xfrm>
              <a:custGeom>
                <a:avLst/>
                <a:gdLst>
                  <a:gd name="connsiteX0" fmla="*/ 153 w 17633"/>
                  <a:gd name="connsiteY0" fmla="*/ 133 h 47422"/>
                  <a:gd name="connsiteX1" fmla="*/ 153 w 17633"/>
                  <a:gd name="connsiteY1" fmla="*/ 47556 h 47422"/>
                </a:gdLst>
                <a:ahLst/>
                <a:cxnLst>
                  <a:cxn ang="0">
                    <a:pos x="connsiteX0" y="connsiteY0"/>
                  </a:cxn>
                  <a:cxn ang="0">
                    <a:pos x="connsiteX1" y="connsiteY1"/>
                  </a:cxn>
                </a:cxnLst>
                <a:rect l="l" t="t" r="r" b="b"/>
                <a:pathLst>
                  <a:path w="17633" h="47422">
                    <a:moveTo>
                      <a:pt x="153" y="133"/>
                    </a:moveTo>
                    <a:lnTo>
                      <a:pt x="153" y="4755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88" name="Freeform: Shape 487">
                <a:extLst>
                  <a:ext uri="{FF2B5EF4-FFF2-40B4-BE49-F238E27FC236}">
                    <a16:creationId xmlns:a16="http://schemas.microsoft.com/office/drawing/2014/main" id="{1BB06EB6-A39E-0A18-8F74-F73916BBA5DC}"/>
                  </a:ext>
                </a:extLst>
              </p:cNvPr>
              <p:cNvSpPr/>
              <p:nvPr/>
            </p:nvSpPr>
            <p:spPr>
              <a:xfrm>
                <a:off x="5123726" y="2949287"/>
                <a:ext cx="58894" cy="14198"/>
              </a:xfrm>
              <a:custGeom>
                <a:avLst/>
                <a:gdLst>
                  <a:gd name="connsiteX0" fmla="*/ 59047 w 58894"/>
                  <a:gd name="connsiteY0" fmla="*/ 133 h 14198"/>
                  <a:gd name="connsiteX1" fmla="*/ 153 w 58894"/>
                  <a:gd name="connsiteY1" fmla="*/ 133 h 14198"/>
                </a:gdLst>
                <a:ahLst/>
                <a:cxnLst>
                  <a:cxn ang="0">
                    <a:pos x="connsiteX0" y="connsiteY0"/>
                  </a:cxn>
                  <a:cxn ang="0">
                    <a:pos x="connsiteX1" y="connsiteY1"/>
                  </a:cxn>
                </a:cxnLst>
                <a:rect l="l" t="t" r="r" b="b"/>
                <a:pathLst>
                  <a:path w="58894" h="14198">
                    <a:moveTo>
                      <a:pt x="59047" y="133"/>
                    </a:moveTo>
                    <a:lnTo>
                      <a:pt x="153" y="13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2" name="Graphic 5">
              <a:extLst>
                <a:ext uri="{FF2B5EF4-FFF2-40B4-BE49-F238E27FC236}">
                  <a16:creationId xmlns:a16="http://schemas.microsoft.com/office/drawing/2014/main" id="{D94D545C-B4EE-F0E3-C60C-4FF8C8C9F72E}"/>
                </a:ext>
              </a:extLst>
            </p:cNvPr>
            <p:cNvGrpSpPr/>
            <p:nvPr/>
          </p:nvGrpSpPr>
          <p:grpSpPr>
            <a:xfrm>
              <a:off x="5110149" y="2912371"/>
              <a:ext cx="58894" cy="47422"/>
              <a:chOff x="5110149" y="2912371"/>
              <a:chExt cx="58894" cy="47422"/>
            </a:xfrm>
          </p:grpSpPr>
          <p:sp>
            <p:nvSpPr>
              <p:cNvPr id="485" name="Freeform: Shape 484">
                <a:extLst>
                  <a:ext uri="{FF2B5EF4-FFF2-40B4-BE49-F238E27FC236}">
                    <a16:creationId xmlns:a16="http://schemas.microsoft.com/office/drawing/2014/main" id="{C25AEF11-DAA6-DAB8-1EDE-8E0F30EC0222}"/>
                  </a:ext>
                </a:extLst>
              </p:cNvPr>
              <p:cNvSpPr/>
              <p:nvPr/>
            </p:nvSpPr>
            <p:spPr>
              <a:xfrm>
                <a:off x="5139596" y="2912371"/>
                <a:ext cx="17633" cy="47422"/>
              </a:xfrm>
              <a:custGeom>
                <a:avLst/>
                <a:gdLst>
                  <a:gd name="connsiteX0" fmla="*/ 152 w 17633"/>
                  <a:gd name="connsiteY0" fmla="*/ 132 h 47422"/>
                  <a:gd name="connsiteX1" fmla="*/ 152 w 17633"/>
                  <a:gd name="connsiteY1" fmla="*/ 47555 h 47422"/>
                </a:gdLst>
                <a:ahLst/>
                <a:cxnLst>
                  <a:cxn ang="0">
                    <a:pos x="connsiteX0" y="connsiteY0"/>
                  </a:cxn>
                  <a:cxn ang="0">
                    <a:pos x="connsiteX1" y="connsiteY1"/>
                  </a:cxn>
                </a:cxnLst>
                <a:rect l="l" t="t" r="r" b="b"/>
                <a:pathLst>
                  <a:path w="17633" h="47422">
                    <a:moveTo>
                      <a:pt x="152" y="132"/>
                    </a:moveTo>
                    <a:lnTo>
                      <a:pt x="152" y="4755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86" name="Freeform: Shape 485">
                <a:extLst>
                  <a:ext uri="{FF2B5EF4-FFF2-40B4-BE49-F238E27FC236}">
                    <a16:creationId xmlns:a16="http://schemas.microsoft.com/office/drawing/2014/main" id="{87AB3454-0697-F3E7-8611-643AE9C3062B}"/>
                  </a:ext>
                </a:extLst>
              </p:cNvPr>
              <p:cNvSpPr/>
              <p:nvPr/>
            </p:nvSpPr>
            <p:spPr>
              <a:xfrm>
                <a:off x="5110149" y="2936082"/>
                <a:ext cx="58894" cy="14198"/>
              </a:xfrm>
              <a:custGeom>
                <a:avLst/>
                <a:gdLst>
                  <a:gd name="connsiteX0" fmla="*/ 59046 w 58894"/>
                  <a:gd name="connsiteY0" fmla="*/ 132 h 14198"/>
                  <a:gd name="connsiteX1" fmla="*/ 152 w 58894"/>
                  <a:gd name="connsiteY1" fmla="*/ 132 h 14198"/>
                </a:gdLst>
                <a:ahLst/>
                <a:cxnLst>
                  <a:cxn ang="0">
                    <a:pos x="connsiteX0" y="connsiteY0"/>
                  </a:cxn>
                  <a:cxn ang="0">
                    <a:pos x="connsiteX1" y="connsiteY1"/>
                  </a:cxn>
                </a:cxnLst>
                <a:rect l="l" t="t" r="r" b="b"/>
                <a:pathLst>
                  <a:path w="58894" h="14198">
                    <a:moveTo>
                      <a:pt x="59046" y="132"/>
                    </a:moveTo>
                    <a:lnTo>
                      <a:pt x="152" y="13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3" name="Graphic 5">
              <a:extLst>
                <a:ext uri="{FF2B5EF4-FFF2-40B4-BE49-F238E27FC236}">
                  <a16:creationId xmlns:a16="http://schemas.microsoft.com/office/drawing/2014/main" id="{6CEEDCC3-1475-D1FC-B02E-4D48BD63D91D}"/>
                </a:ext>
              </a:extLst>
            </p:cNvPr>
            <p:cNvGrpSpPr/>
            <p:nvPr/>
          </p:nvGrpSpPr>
          <p:grpSpPr>
            <a:xfrm>
              <a:off x="5070651" y="2857139"/>
              <a:ext cx="58894" cy="47422"/>
              <a:chOff x="5070651" y="2857139"/>
              <a:chExt cx="58894" cy="47422"/>
            </a:xfrm>
          </p:grpSpPr>
          <p:sp>
            <p:nvSpPr>
              <p:cNvPr id="483" name="Freeform: Shape 482">
                <a:extLst>
                  <a:ext uri="{FF2B5EF4-FFF2-40B4-BE49-F238E27FC236}">
                    <a16:creationId xmlns:a16="http://schemas.microsoft.com/office/drawing/2014/main" id="{F1983FF0-3CCF-B597-AFFF-09882D6BBED2}"/>
                  </a:ext>
                </a:extLst>
              </p:cNvPr>
              <p:cNvSpPr/>
              <p:nvPr/>
            </p:nvSpPr>
            <p:spPr>
              <a:xfrm>
                <a:off x="5100098" y="2857139"/>
                <a:ext cx="17633" cy="47422"/>
              </a:xfrm>
              <a:custGeom>
                <a:avLst/>
                <a:gdLst>
                  <a:gd name="connsiteX0" fmla="*/ 150 w 17633"/>
                  <a:gd name="connsiteY0" fmla="*/ 128 h 47422"/>
                  <a:gd name="connsiteX1" fmla="*/ 150 w 17633"/>
                  <a:gd name="connsiteY1" fmla="*/ 47551 h 47422"/>
                </a:gdLst>
                <a:ahLst/>
                <a:cxnLst>
                  <a:cxn ang="0">
                    <a:pos x="connsiteX0" y="connsiteY0"/>
                  </a:cxn>
                  <a:cxn ang="0">
                    <a:pos x="connsiteX1" y="connsiteY1"/>
                  </a:cxn>
                </a:cxnLst>
                <a:rect l="l" t="t" r="r" b="b"/>
                <a:pathLst>
                  <a:path w="17633" h="47422">
                    <a:moveTo>
                      <a:pt x="150" y="128"/>
                    </a:moveTo>
                    <a:lnTo>
                      <a:pt x="150" y="4755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84" name="Freeform: Shape 483">
                <a:extLst>
                  <a:ext uri="{FF2B5EF4-FFF2-40B4-BE49-F238E27FC236}">
                    <a16:creationId xmlns:a16="http://schemas.microsoft.com/office/drawing/2014/main" id="{BA14759F-A0D6-6034-3B1C-80829D88D6BE}"/>
                  </a:ext>
                </a:extLst>
              </p:cNvPr>
              <p:cNvSpPr/>
              <p:nvPr/>
            </p:nvSpPr>
            <p:spPr>
              <a:xfrm>
                <a:off x="5070651" y="2880851"/>
                <a:ext cx="58894" cy="14198"/>
              </a:xfrm>
              <a:custGeom>
                <a:avLst/>
                <a:gdLst>
                  <a:gd name="connsiteX0" fmla="*/ 59044 w 58894"/>
                  <a:gd name="connsiteY0" fmla="*/ 128 h 14198"/>
                  <a:gd name="connsiteX1" fmla="*/ 150 w 58894"/>
                  <a:gd name="connsiteY1" fmla="*/ 128 h 14198"/>
                </a:gdLst>
                <a:ahLst/>
                <a:cxnLst>
                  <a:cxn ang="0">
                    <a:pos x="connsiteX0" y="connsiteY0"/>
                  </a:cxn>
                  <a:cxn ang="0">
                    <a:pos x="connsiteX1" y="connsiteY1"/>
                  </a:cxn>
                </a:cxnLst>
                <a:rect l="l" t="t" r="r" b="b"/>
                <a:pathLst>
                  <a:path w="58894" h="14198">
                    <a:moveTo>
                      <a:pt x="59044" y="128"/>
                    </a:moveTo>
                    <a:lnTo>
                      <a:pt x="150" y="12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4" name="Graphic 5">
              <a:extLst>
                <a:ext uri="{FF2B5EF4-FFF2-40B4-BE49-F238E27FC236}">
                  <a16:creationId xmlns:a16="http://schemas.microsoft.com/office/drawing/2014/main" id="{AD435051-1C83-90E1-9455-838345C91A76}"/>
                </a:ext>
              </a:extLst>
            </p:cNvPr>
            <p:cNvGrpSpPr/>
            <p:nvPr/>
          </p:nvGrpSpPr>
          <p:grpSpPr>
            <a:xfrm>
              <a:off x="5044554" y="2833428"/>
              <a:ext cx="58894" cy="47422"/>
              <a:chOff x="5044554" y="2833428"/>
              <a:chExt cx="58894" cy="47422"/>
            </a:xfrm>
          </p:grpSpPr>
          <p:sp>
            <p:nvSpPr>
              <p:cNvPr id="481" name="Freeform: Shape 480">
                <a:extLst>
                  <a:ext uri="{FF2B5EF4-FFF2-40B4-BE49-F238E27FC236}">
                    <a16:creationId xmlns:a16="http://schemas.microsoft.com/office/drawing/2014/main" id="{4D41B220-9ED3-210E-1AC7-241581484817}"/>
                  </a:ext>
                </a:extLst>
              </p:cNvPr>
              <p:cNvSpPr/>
              <p:nvPr/>
            </p:nvSpPr>
            <p:spPr>
              <a:xfrm>
                <a:off x="5074001" y="2833428"/>
                <a:ext cx="17633" cy="47422"/>
              </a:xfrm>
              <a:custGeom>
                <a:avLst/>
                <a:gdLst>
                  <a:gd name="connsiteX0" fmla="*/ 148 w 17633"/>
                  <a:gd name="connsiteY0" fmla="*/ 127 h 47422"/>
                  <a:gd name="connsiteX1" fmla="*/ 148 w 17633"/>
                  <a:gd name="connsiteY1" fmla="*/ 47549 h 47422"/>
                </a:gdLst>
                <a:ahLst/>
                <a:cxnLst>
                  <a:cxn ang="0">
                    <a:pos x="connsiteX0" y="connsiteY0"/>
                  </a:cxn>
                  <a:cxn ang="0">
                    <a:pos x="connsiteX1" y="connsiteY1"/>
                  </a:cxn>
                </a:cxnLst>
                <a:rect l="l" t="t" r="r" b="b"/>
                <a:pathLst>
                  <a:path w="17633" h="47422">
                    <a:moveTo>
                      <a:pt x="148" y="127"/>
                    </a:moveTo>
                    <a:lnTo>
                      <a:pt x="148" y="4754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82" name="Freeform: Shape 481">
                <a:extLst>
                  <a:ext uri="{FF2B5EF4-FFF2-40B4-BE49-F238E27FC236}">
                    <a16:creationId xmlns:a16="http://schemas.microsoft.com/office/drawing/2014/main" id="{D065E858-1EE5-061D-9D1B-A37BC44215DB}"/>
                  </a:ext>
                </a:extLst>
              </p:cNvPr>
              <p:cNvSpPr/>
              <p:nvPr/>
            </p:nvSpPr>
            <p:spPr>
              <a:xfrm>
                <a:off x="5044554" y="2857139"/>
                <a:ext cx="58894" cy="14198"/>
              </a:xfrm>
              <a:custGeom>
                <a:avLst/>
                <a:gdLst>
                  <a:gd name="connsiteX0" fmla="*/ 59043 w 58894"/>
                  <a:gd name="connsiteY0" fmla="*/ 127 h 14198"/>
                  <a:gd name="connsiteX1" fmla="*/ 148 w 58894"/>
                  <a:gd name="connsiteY1" fmla="*/ 127 h 14198"/>
                </a:gdLst>
                <a:ahLst/>
                <a:cxnLst>
                  <a:cxn ang="0">
                    <a:pos x="connsiteX0" y="connsiteY0"/>
                  </a:cxn>
                  <a:cxn ang="0">
                    <a:pos x="connsiteX1" y="connsiteY1"/>
                  </a:cxn>
                </a:cxnLst>
                <a:rect l="l" t="t" r="r" b="b"/>
                <a:pathLst>
                  <a:path w="58894" h="14198">
                    <a:moveTo>
                      <a:pt x="59043" y="127"/>
                    </a:moveTo>
                    <a:lnTo>
                      <a:pt x="148" y="12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5" name="Graphic 5">
              <a:extLst>
                <a:ext uri="{FF2B5EF4-FFF2-40B4-BE49-F238E27FC236}">
                  <a16:creationId xmlns:a16="http://schemas.microsoft.com/office/drawing/2014/main" id="{BAB4851A-9323-CDE1-5DFC-359AF62582F9}"/>
                </a:ext>
              </a:extLst>
            </p:cNvPr>
            <p:cNvGrpSpPr/>
            <p:nvPr/>
          </p:nvGrpSpPr>
          <p:grpSpPr>
            <a:xfrm>
              <a:off x="4811269" y="2773936"/>
              <a:ext cx="58894" cy="47422"/>
              <a:chOff x="4811269" y="2773936"/>
              <a:chExt cx="58894" cy="47422"/>
            </a:xfrm>
          </p:grpSpPr>
          <p:sp>
            <p:nvSpPr>
              <p:cNvPr id="479" name="Freeform: Shape 478">
                <a:extLst>
                  <a:ext uri="{FF2B5EF4-FFF2-40B4-BE49-F238E27FC236}">
                    <a16:creationId xmlns:a16="http://schemas.microsoft.com/office/drawing/2014/main" id="{46064B8C-03E9-350B-2EEC-F538C8E1649E}"/>
                  </a:ext>
                </a:extLst>
              </p:cNvPr>
              <p:cNvSpPr/>
              <p:nvPr/>
            </p:nvSpPr>
            <p:spPr>
              <a:xfrm>
                <a:off x="4840716" y="2773936"/>
                <a:ext cx="17633" cy="47422"/>
              </a:xfrm>
              <a:custGeom>
                <a:avLst/>
                <a:gdLst>
                  <a:gd name="connsiteX0" fmla="*/ 135 w 17633"/>
                  <a:gd name="connsiteY0" fmla="*/ 122 h 47422"/>
                  <a:gd name="connsiteX1" fmla="*/ 135 w 17633"/>
                  <a:gd name="connsiteY1" fmla="*/ 47545 h 47422"/>
                </a:gdLst>
                <a:ahLst/>
                <a:cxnLst>
                  <a:cxn ang="0">
                    <a:pos x="connsiteX0" y="connsiteY0"/>
                  </a:cxn>
                  <a:cxn ang="0">
                    <a:pos x="connsiteX1" y="connsiteY1"/>
                  </a:cxn>
                </a:cxnLst>
                <a:rect l="l" t="t" r="r" b="b"/>
                <a:pathLst>
                  <a:path w="17633" h="47422">
                    <a:moveTo>
                      <a:pt x="135" y="122"/>
                    </a:moveTo>
                    <a:lnTo>
                      <a:pt x="135" y="4754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80" name="Freeform: Shape 479">
                <a:extLst>
                  <a:ext uri="{FF2B5EF4-FFF2-40B4-BE49-F238E27FC236}">
                    <a16:creationId xmlns:a16="http://schemas.microsoft.com/office/drawing/2014/main" id="{94D955E2-96E9-D4E6-BA86-8002B2E0F148}"/>
                  </a:ext>
                </a:extLst>
              </p:cNvPr>
              <p:cNvSpPr/>
              <p:nvPr/>
            </p:nvSpPr>
            <p:spPr>
              <a:xfrm>
                <a:off x="4811269" y="2797648"/>
                <a:ext cx="58894" cy="14198"/>
              </a:xfrm>
              <a:custGeom>
                <a:avLst/>
                <a:gdLst>
                  <a:gd name="connsiteX0" fmla="*/ 59029 w 58894"/>
                  <a:gd name="connsiteY0" fmla="*/ 122 h 14198"/>
                  <a:gd name="connsiteX1" fmla="*/ 135 w 58894"/>
                  <a:gd name="connsiteY1" fmla="*/ 122 h 14198"/>
                </a:gdLst>
                <a:ahLst/>
                <a:cxnLst>
                  <a:cxn ang="0">
                    <a:pos x="connsiteX0" y="connsiteY0"/>
                  </a:cxn>
                  <a:cxn ang="0">
                    <a:pos x="connsiteX1" y="connsiteY1"/>
                  </a:cxn>
                </a:cxnLst>
                <a:rect l="l" t="t" r="r" b="b"/>
                <a:pathLst>
                  <a:path w="58894" h="14198">
                    <a:moveTo>
                      <a:pt x="59029" y="122"/>
                    </a:moveTo>
                    <a:lnTo>
                      <a:pt x="135" y="12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6" name="Graphic 5">
              <a:extLst>
                <a:ext uri="{FF2B5EF4-FFF2-40B4-BE49-F238E27FC236}">
                  <a16:creationId xmlns:a16="http://schemas.microsoft.com/office/drawing/2014/main" id="{A5F16068-3FBE-AAA4-D30B-FCA443DE8CB5}"/>
                </a:ext>
              </a:extLst>
            </p:cNvPr>
            <p:cNvGrpSpPr/>
            <p:nvPr/>
          </p:nvGrpSpPr>
          <p:grpSpPr>
            <a:xfrm>
              <a:off x="4745498" y="2773936"/>
              <a:ext cx="58894" cy="47422"/>
              <a:chOff x="4745498" y="2773936"/>
              <a:chExt cx="58894" cy="47422"/>
            </a:xfrm>
          </p:grpSpPr>
          <p:sp>
            <p:nvSpPr>
              <p:cNvPr id="477" name="Freeform: Shape 476">
                <a:extLst>
                  <a:ext uri="{FF2B5EF4-FFF2-40B4-BE49-F238E27FC236}">
                    <a16:creationId xmlns:a16="http://schemas.microsoft.com/office/drawing/2014/main" id="{C445209B-87A3-6B2E-44BD-1780CE54C3A8}"/>
                  </a:ext>
                </a:extLst>
              </p:cNvPr>
              <p:cNvSpPr/>
              <p:nvPr/>
            </p:nvSpPr>
            <p:spPr>
              <a:xfrm>
                <a:off x="4774945" y="2773936"/>
                <a:ext cx="17633" cy="47422"/>
              </a:xfrm>
              <a:custGeom>
                <a:avLst/>
                <a:gdLst>
                  <a:gd name="connsiteX0" fmla="*/ 131 w 17633"/>
                  <a:gd name="connsiteY0" fmla="*/ 122 h 47422"/>
                  <a:gd name="connsiteX1" fmla="*/ 131 w 17633"/>
                  <a:gd name="connsiteY1" fmla="*/ 47545 h 47422"/>
                </a:gdLst>
                <a:ahLst/>
                <a:cxnLst>
                  <a:cxn ang="0">
                    <a:pos x="connsiteX0" y="connsiteY0"/>
                  </a:cxn>
                  <a:cxn ang="0">
                    <a:pos x="connsiteX1" y="connsiteY1"/>
                  </a:cxn>
                </a:cxnLst>
                <a:rect l="l" t="t" r="r" b="b"/>
                <a:pathLst>
                  <a:path w="17633" h="47422">
                    <a:moveTo>
                      <a:pt x="131" y="122"/>
                    </a:moveTo>
                    <a:lnTo>
                      <a:pt x="131" y="4754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78" name="Freeform: Shape 477">
                <a:extLst>
                  <a:ext uri="{FF2B5EF4-FFF2-40B4-BE49-F238E27FC236}">
                    <a16:creationId xmlns:a16="http://schemas.microsoft.com/office/drawing/2014/main" id="{5922B509-DA5B-1899-E697-8C2ED218F09F}"/>
                  </a:ext>
                </a:extLst>
              </p:cNvPr>
              <p:cNvSpPr/>
              <p:nvPr/>
            </p:nvSpPr>
            <p:spPr>
              <a:xfrm>
                <a:off x="4745498" y="2797648"/>
                <a:ext cx="58894" cy="14198"/>
              </a:xfrm>
              <a:custGeom>
                <a:avLst/>
                <a:gdLst>
                  <a:gd name="connsiteX0" fmla="*/ 59026 w 58894"/>
                  <a:gd name="connsiteY0" fmla="*/ 122 h 14198"/>
                  <a:gd name="connsiteX1" fmla="*/ 131 w 58894"/>
                  <a:gd name="connsiteY1" fmla="*/ 122 h 14198"/>
                </a:gdLst>
                <a:ahLst/>
                <a:cxnLst>
                  <a:cxn ang="0">
                    <a:pos x="connsiteX0" y="connsiteY0"/>
                  </a:cxn>
                  <a:cxn ang="0">
                    <a:pos x="connsiteX1" y="connsiteY1"/>
                  </a:cxn>
                </a:cxnLst>
                <a:rect l="l" t="t" r="r" b="b"/>
                <a:pathLst>
                  <a:path w="58894" h="14198">
                    <a:moveTo>
                      <a:pt x="59026" y="122"/>
                    </a:moveTo>
                    <a:lnTo>
                      <a:pt x="131" y="12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7" name="Graphic 5">
              <a:extLst>
                <a:ext uri="{FF2B5EF4-FFF2-40B4-BE49-F238E27FC236}">
                  <a16:creationId xmlns:a16="http://schemas.microsoft.com/office/drawing/2014/main" id="{3DEB9154-C480-36E8-F844-B3197123BA06}"/>
                </a:ext>
              </a:extLst>
            </p:cNvPr>
            <p:cNvGrpSpPr/>
            <p:nvPr/>
          </p:nvGrpSpPr>
          <p:grpSpPr>
            <a:xfrm>
              <a:off x="4652396" y="2630106"/>
              <a:ext cx="58894" cy="47422"/>
              <a:chOff x="4652396" y="2630106"/>
              <a:chExt cx="58894" cy="47422"/>
            </a:xfrm>
          </p:grpSpPr>
          <p:sp>
            <p:nvSpPr>
              <p:cNvPr id="475" name="Freeform: Shape 474">
                <a:extLst>
                  <a:ext uri="{FF2B5EF4-FFF2-40B4-BE49-F238E27FC236}">
                    <a16:creationId xmlns:a16="http://schemas.microsoft.com/office/drawing/2014/main" id="{5B9195B4-036A-E32B-7D74-85DFEF06C8D5}"/>
                  </a:ext>
                </a:extLst>
              </p:cNvPr>
              <p:cNvSpPr/>
              <p:nvPr/>
            </p:nvSpPr>
            <p:spPr>
              <a:xfrm>
                <a:off x="4681843" y="2630106"/>
                <a:ext cx="17633" cy="47422"/>
              </a:xfrm>
              <a:custGeom>
                <a:avLst/>
                <a:gdLst>
                  <a:gd name="connsiteX0" fmla="*/ 126 w 17633"/>
                  <a:gd name="connsiteY0" fmla="*/ 112 h 47422"/>
                  <a:gd name="connsiteX1" fmla="*/ 126 w 17633"/>
                  <a:gd name="connsiteY1" fmla="*/ 47535 h 47422"/>
                </a:gdLst>
                <a:ahLst/>
                <a:cxnLst>
                  <a:cxn ang="0">
                    <a:pos x="connsiteX0" y="connsiteY0"/>
                  </a:cxn>
                  <a:cxn ang="0">
                    <a:pos x="connsiteX1" y="connsiteY1"/>
                  </a:cxn>
                </a:cxnLst>
                <a:rect l="l" t="t" r="r" b="b"/>
                <a:pathLst>
                  <a:path w="17633" h="47422">
                    <a:moveTo>
                      <a:pt x="126" y="112"/>
                    </a:moveTo>
                    <a:lnTo>
                      <a:pt x="126" y="4753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76" name="Freeform: Shape 475">
                <a:extLst>
                  <a:ext uri="{FF2B5EF4-FFF2-40B4-BE49-F238E27FC236}">
                    <a16:creationId xmlns:a16="http://schemas.microsoft.com/office/drawing/2014/main" id="{3507BED0-9740-BC31-8398-D7403A29CBB6}"/>
                  </a:ext>
                </a:extLst>
              </p:cNvPr>
              <p:cNvSpPr/>
              <p:nvPr/>
            </p:nvSpPr>
            <p:spPr>
              <a:xfrm>
                <a:off x="4652396" y="2653818"/>
                <a:ext cx="58894" cy="14198"/>
              </a:xfrm>
              <a:custGeom>
                <a:avLst/>
                <a:gdLst>
                  <a:gd name="connsiteX0" fmla="*/ 59020 w 58894"/>
                  <a:gd name="connsiteY0" fmla="*/ 112 h 14198"/>
                  <a:gd name="connsiteX1" fmla="*/ 126 w 58894"/>
                  <a:gd name="connsiteY1" fmla="*/ 112 h 14198"/>
                </a:gdLst>
                <a:ahLst/>
                <a:cxnLst>
                  <a:cxn ang="0">
                    <a:pos x="connsiteX0" y="connsiteY0"/>
                  </a:cxn>
                  <a:cxn ang="0">
                    <a:pos x="connsiteX1" y="connsiteY1"/>
                  </a:cxn>
                </a:cxnLst>
                <a:rect l="l" t="t" r="r" b="b"/>
                <a:pathLst>
                  <a:path w="58894" h="14198">
                    <a:moveTo>
                      <a:pt x="59020" y="112"/>
                    </a:moveTo>
                    <a:lnTo>
                      <a:pt x="126" y="11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8" name="Graphic 5">
              <a:extLst>
                <a:ext uri="{FF2B5EF4-FFF2-40B4-BE49-F238E27FC236}">
                  <a16:creationId xmlns:a16="http://schemas.microsoft.com/office/drawing/2014/main" id="{A55A3646-D627-B14B-66B3-0353C13B1962}"/>
                </a:ext>
              </a:extLst>
            </p:cNvPr>
            <p:cNvGrpSpPr/>
            <p:nvPr/>
          </p:nvGrpSpPr>
          <p:grpSpPr>
            <a:xfrm>
              <a:off x="4443445" y="2556558"/>
              <a:ext cx="58894" cy="47422"/>
              <a:chOff x="4443445" y="2556558"/>
              <a:chExt cx="58894" cy="47422"/>
            </a:xfrm>
          </p:grpSpPr>
          <p:sp>
            <p:nvSpPr>
              <p:cNvPr id="473" name="Freeform: Shape 472">
                <a:extLst>
                  <a:ext uri="{FF2B5EF4-FFF2-40B4-BE49-F238E27FC236}">
                    <a16:creationId xmlns:a16="http://schemas.microsoft.com/office/drawing/2014/main" id="{A8EEA3C8-4F6D-D0CE-BF36-D2A5560C9CDB}"/>
                  </a:ext>
                </a:extLst>
              </p:cNvPr>
              <p:cNvSpPr/>
              <p:nvPr/>
            </p:nvSpPr>
            <p:spPr>
              <a:xfrm>
                <a:off x="4472892" y="2556558"/>
                <a:ext cx="17633" cy="47422"/>
              </a:xfrm>
              <a:custGeom>
                <a:avLst/>
                <a:gdLst>
                  <a:gd name="connsiteX0" fmla="*/ 114 w 17633"/>
                  <a:gd name="connsiteY0" fmla="*/ 107 h 47422"/>
                  <a:gd name="connsiteX1" fmla="*/ 114 w 17633"/>
                  <a:gd name="connsiteY1" fmla="*/ 47530 h 47422"/>
                </a:gdLst>
                <a:ahLst/>
                <a:cxnLst>
                  <a:cxn ang="0">
                    <a:pos x="connsiteX0" y="connsiteY0"/>
                  </a:cxn>
                  <a:cxn ang="0">
                    <a:pos x="connsiteX1" y="connsiteY1"/>
                  </a:cxn>
                </a:cxnLst>
                <a:rect l="l" t="t" r="r" b="b"/>
                <a:pathLst>
                  <a:path w="17633" h="47422">
                    <a:moveTo>
                      <a:pt x="114" y="107"/>
                    </a:moveTo>
                    <a:lnTo>
                      <a:pt x="114" y="4753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74" name="Freeform: Shape 473">
                <a:extLst>
                  <a:ext uri="{FF2B5EF4-FFF2-40B4-BE49-F238E27FC236}">
                    <a16:creationId xmlns:a16="http://schemas.microsoft.com/office/drawing/2014/main" id="{6F233323-D7A3-92B0-6F8F-B7272102FBA9}"/>
                  </a:ext>
                </a:extLst>
              </p:cNvPr>
              <p:cNvSpPr/>
              <p:nvPr/>
            </p:nvSpPr>
            <p:spPr>
              <a:xfrm>
                <a:off x="4443445" y="2580270"/>
                <a:ext cx="58894" cy="14198"/>
              </a:xfrm>
              <a:custGeom>
                <a:avLst/>
                <a:gdLst>
                  <a:gd name="connsiteX0" fmla="*/ 59008 w 58894"/>
                  <a:gd name="connsiteY0" fmla="*/ 107 h 14198"/>
                  <a:gd name="connsiteX1" fmla="*/ 114 w 58894"/>
                  <a:gd name="connsiteY1" fmla="*/ 107 h 14198"/>
                </a:gdLst>
                <a:ahLst/>
                <a:cxnLst>
                  <a:cxn ang="0">
                    <a:pos x="connsiteX0" y="connsiteY0"/>
                  </a:cxn>
                  <a:cxn ang="0">
                    <a:pos x="connsiteX1" y="connsiteY1"/>
                  </a:cxn>
                </a:cxnLst>
                <a:rect l="l" t="t" r="r" b="b"/>
                <a:pathLst>
                  <a:path w="58894" h="14198">
                    <a:moveTo>
                      <a:pt x="59008" y="107"/>
                    </a:moveTo>
                    <a:lnTo>
                      <a:pt x="114" y="10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19" name="Graphic 5">
              <a:extLst>
                <a:ext uri="{FF2B5EF4-FFF2-40B4-BE49-F238E27FC236}">
                  <a16:creationId xmlns:a16="http://schemas.microsoft.com/office/drawing/2014/main" id="{AAEB8179-B75F-BB77-CE2D-F90D1FB01E8B}"/>
                </a:ext>
              </a:extLst>
            </p:cNvPr>
            <p:cNvGrpSpPr/>
            <p:nvPr/>
          </p:nvGrpSpPr>
          <p:grpSpPr>
            <a:xfrm>
              <a:off x="4361275" y="2532847"/>
              <a:ext cx="58894" cy="47422"/>
              <a:chOff x="4361275" y="2532847"/>
              <a:chExt cx="58894" cy="47422"/>
            </a:xfrm>
          </p:grpSpPr>
          <p:sp>
            <p:nvSpPr>
              <p:cNvPr id="471" name="Freeform: Shape 470">
                <a:extLst>
                  <a:ext uri="{FF2B5EF4-FFF2-40B4-BE49-F238E27FC236}">
                    <a16:creationId xmlns:a16="http://schemas.microsoft.com/office/drawing/2014/main" id="{A5B1769F-2CF2-2EF6-0FD4-7D48DFFB68A9}"/>
                  </a:ext>
                </a:extLst>
              </p:cNvPr>
              <p:cNvSpPr/>
              <p:nvPr/>
            </p:nvSpPr>
            <p:spPr>
              <a:xfrm>
                <a:off x="4390722" y="2532847"/>
                <a:ext cx="17633" cy="47422"/>
              </a:xfrm>
              <a:custGeom>
                <a:avLst/>
                <a:gdLst>
                  <a:gd name="connsiteX0" fmla="*/ 110 w 17633"/>
                  <a:gd name="connsiteY0" fmla="*/ 105 h 47422"/>
                  <a:gd name="connsiteX1" fmla="*/ 110 w 17633"/>
                  <a:gd name="connsiteY1" fmla="*/ 47528 h 47422"/>
                </a:gdLst>
                <a:ahLst/>
                <a:cxnLst>
                  <a:cxn ang="0">
                    <a:pos x="connsiteX0" y="connsiteY0"/>
                  </a:cxn>
                  <a:cxn ang="0">
                    <a:pos x="connsiteX1" y="connsiteY1"/>
                  </a:cxn>
                </a:cxnLst>
                <a:rect l="l" t="t" r="r" b="b"/>
                <a:pathLst>
                  <a:path w="17633" h="47422">
                    <a:moveTo>
                      <a:pt x="110" y="105"/>
                    </a:moveTo>
                    <a:lnTo>
                      <a:pt x="110" y="4752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72" name="Freeform: Shape 471">
                <a:extLst>
                  <a:ext uri="{FF2B5EF4-FFF2-40B4-BE49-F238E27FC236}">
                    <a16:creationId xmlns:a16="http://schemas.microsoft.com/office/drawing/2014/main" id="{C64272B7-56E0-5D79-B786-C93FF97954C7}"/>
                  </a:ext>
                </a:extLst>
              </p:cNvPr>
              <p:cNvSpPr/>
              <p:nvPr/>
            </p:nvSpPr>
            <p:spPr>
              <a:xfrm>
                <a:off x="4361275" y="2556558"/>
                <a:ext cx="58894" cy="14198"/>
              </a:xfrm>
              <a:custGeom>
                <a:avLst/>
                <a:gdLst>
                  <a:gd name="connsiteX0" fmla="*/ 59004 w 58894"/>
                  <a:gd name="connsiteY0" fmla="*/ 105 h 14198"/>
                  <a:gd name="connsiteX1" fmla="*/ 110 w 58894"/>
                  <a:gd name="connsiteY1" fmla="*/ 105 h 14198"/>
                </a:gdLst>
                <a:ahLst/>
                <a:cxnLst>
                  <a:cxn ang="0">
                    <a:pos x="connsiteX0" y="connsiteY0"/>
                  </a:cxn>
                  <a:cxn ang="0">
                    <a:pos x="connsiteX1" y="connsiteY1"/>
                  </a:cxn>
                </a:cxnLst>
                <a:rect l="l" t="t" r="r" b="b"/>
                <a:pathLst>
                  <a:path w="58894" h="14198">
                    <a:moveTo>
                      <a:pt x="59004" y="105"/>
                    </a:moveTo>
                    <a:lnTo>
                      <a:pt x="110" y="10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0" name="Graphic 5">
              <a:extLst>
                <a:ext uri="{FF2B5EF4-FFF2-40B4-BE49-F238E27FC236}">
                  <a16:creationId xmlns:a16="http://schemas.microsoft.com/office/drawing/2014/main" id="{4BC52680-F77B-129E-9F66-E0F6BCC08529}"/>
                </a:ext>
              </a:extLst>
            </p:cNvPr>
            <p:cNvGrpSpPr/>
            <p:nvPr/>
          </p:nvGrpSpPr>
          <p:grpSpPr>
            <a:xfrm>
              <a:off x="4302381" y="2520920"/>
              <a:ext cx="58894" cy="47422"/>
              <a:chOff x="4302381" y="2520920"/>
              <a:chExt cx="58894" cy="47422"/>
            </a:xfrm>
          </p:grpSpPr>
          <p:sp>
            <p:nvSpPr>
              <p:cNvPr id="469" name="Freeform: Shape 468">
                <a:extLst>
                  <a:ext uri="{FF2B5EF4-FFF2-40B4-BE49-F238E27FC236}">
                    <a16:creationId xmlns:a16="http://schemas.microsoft.com/office/drawing/2014/main" id="{0284664C-AF48-90D3-585A-454DFA70C3BB}"/>
                  </a:ext>
                </a:extLst>
              </p:cNvPr>
              <p:cNvSpPr/>
              <p:nvPr/>
            </p:nvSpPr>
            <p:spPr>
              <a:xfrm>
                <a:off x="4331828" y="2520920"/>
                <a:ext cx="17633" cy="47422"/>
              </a:xfrm>
              <a:custGeom>
                <a:avLst/>
                <a:gdLst>
                  <a:gd name="connsiteX0" fmla="*/ 106 w 17633"/>
                  <a:gd name="connsiteY0" fmla="*/ 105 h 47422"/>
                  <a:gd name="connsiteX1" fmla="*/ 106 w 17633"/>
                  <a:gd name="connsiteY1" fmla="*/ 47527 h 47422"/>
                </a:gdLst>
                <a:ahLst/>
                <a:cxnLst>
                  <a:cxn ang="0">
                    <a:pos x="connsiteX0" y="connsiteY0"/>
                  </a:cxn>
                  <a:cxn ang="0">
                    <a:pos x="connsiteX1" y="connsiteY1"/>
                  </a:cxn>
                </a:cxnLst>
                <a:rect l="l" t="t" r="r" b="b"/>
                <a:pathLst>
                  <a:path w="17633" h="47422">
                    <a:moveTo>
                      <a:pt x="106" y="105"/>
                    </a:moveTo>
                    <a:lnTo>
                      <a:pt x="106" y="4752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70" name="Freeform: Shape 469">
                <a:extLst>
                  <a:ext uri="{FF2B5EF4-FFF2-40B4-BE49-F238E27FC236}">
                    <a16:creationId xmlns:a16="http://schemas.microsoft.com/office/drawing/2014/main" id="{633D3BB6-A1D7-4788-C233-6CA1BC496A71}"/>
                  </a:ext>
                </a:extLst>
              </p:cNvPr>
              <p:cNvSpPr/>
              <p:nvPr/>
            </p:nvSpPr>
            <p:spPr>
              <a:xfrm>
                <a:off x="4302381" y="2544632"/>
                <a:ext cx="58894" cy="14198"/>
              </a:xfrm>
              <a:custGeom>
                <a:avLst/>
                <a:gdLst>
                  <a:gd name="connsiteX0" fmla="*/ 59000 w 58894"/>
                  <a:gd name="connsiteY0" fmla="*/ 105 h 14198"/>
                  <a:gd name="connsiteX1" fmla="*/ 106 w 58894"/>
                  <a:gd name="connsiteY1" fmla="*/ 105 h 14198"/>
                </a:gdLst>
                <a:ahLst/>
                <a:cxnLst>
                  <a:cxn ang="0">
                    <a:pos x="connsiteX0" y="connsiteY0"/>
                  </a:cxn>
                  <a:cxn ang="0">
                    <a:pos x="connsiteX1" y="connsiteY1"/>
                  </a:cxn>
                </a:cxnLst>
                <a:rect l="l" t="t" r="r" b="b"/>
                <a:pathLst>
                  <a:path w="58894" h="14198">
                    <a:moveTo>
                      <a:pt x="59000" y="105"/>
                    </a:moveTo>
                    <a:lnTo>
                      <a:pt x="106" y="10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1" name="Graphic 5">
              <a:extLst>
                <a:ext uri="{FF2B5EF4-FFF2-40B4-BE49-F238E27FC236}">
                  <a16:creationId xmlns:a16="http://schemas.microsoft.com/office/drawing/2014/main" id="{9BB91523-963A-0E51-3271-21F4E3A10444}"/>
                </a:ext>
              </a:extLst>
            </p:cNvPr>
            <p:cNvGrpSpPr/>
            <p:nvPr/>
          </p:nvGrpSpPr>
          <p:grpSpPr>
            <a:xfrm>
              <a:off x="4313137" y="2520920"/>
              <a:ext cx="58894" cy="47422"/>
              <a:chOff x="4313137" y="2520920"/>
              <a:chExt cx="58894" cy="47422"/>
            </a:xfrm>
          </p:grpSpPr>
          <p:sp>
            <p:nvSpPr>
              <p:cNvPr id="467" name="Freeform: Shape 466">
                <a:extLst>
                  <a:ext uri="{FF2B5EF4-FFF2-40B4-BE49-F238E27FC236}">
                    <a16:creationId xmlns:a16="http://schemas.microsoft.com/office/drawing/2014/main" id="{90F71E0D-30DD-4857-A523-110F359BF8D7}"/>
                  </a:ext>
                </a:extLst>
              </p:cNvPr>
              <p:cNvSpPr/>
              <p:nvPr/>
            </p:nvSpPr>
            <p:spPr>
              <a:xfrm>
                <a:off x="4342584" y="2520920"/>
                <a:ext cx="17633" cy="47422"/>
              </a:xfrm>
              <a:custGeom>
                <a:avLst/>
                <a:gdLst>
                  <a:gd name="connsiteX0" fmla="*/ 107 w 17633"/>
                  <a:gd name="connsiteY0" fmla="*/ 105 h 47422"/>
                  <a:gd name="connsiteX1" fmla="*/ 107 w 17633"/>
                  <a:gd name="connsiteY1" fmla="*/ 47527 h 47422"/>
                </a:gdLst>
                <a:ahLst/>
                <a:cxnLst>
                  <a:cxn ang="0">
                    <a:pos x="connsiteX0" y="connsiteY0"/>
                  </a:cxn>
                  <a:cxn ang="0">
                    <a:pos x="connsiteX1" y="connsiteY1"/>
                  </a:cxn>
                </a:cxnLst>
                <a:rect l="l" t="t" r="r" b="b"/>
                <a:pathLst>
                  <a:path w="17633" h="47422">
                    <a:moveTo>
                      <a:pt x="107" y="105"/>
                    </a:moveTo>
                    <a:lnTo>
                      <a:pt x="107" y="4752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68" name="Freeform: Shape 467">
                <a:extLst>
                  <a:ext uri="{FF2B5EF4-FFF2-40B4-BE49-F238E27FC236}">
                    <a16:creationId xmlns:a16="http://schemas.microsoft.com/office/drawing/2014/main" id="{5687C614-8432-76F2-6E88-CA0056E1CE6C}"/>
                  </a:ext>
                </a:extLst>
              </p:cNvPr>
              <p:cNvSpPr/>
              <p:nvPr/>
            </p:nvSpPr>
            <p:spPr>
              <a:xfrm>
                <a:off x="4313137" y="2544632"/>
                <a:ext cx="58894" cy="14198"/>
              </a:xfrm>
              <a:custGeom>
                <a:avLst/>
                <a:gdLst>
                  <a:gd name="connsiteX0" fmla="*/ 59001 w 58894"/>
                  <a:gd name="connsiteY0" fmla="*/ 105 h 14198"/>
                  <a:gd name="connsiteX1" fmla="*/ 107 w 58894"/>
                  <a:gd name="connsiteY1" fmla="*/ 105 h 14198"/>
                </a:gdLst>
                <a:ahLst/>
                <a:cxnLst>
                  <a:cxn ang="0">
                    <a:pos x="connsiteX0" y="connsiteY0"/>
                  </a:cxn>
                  <a:cxn ang="0">
                    <a:pos x="connsiteX1" y="connsiteY1"/>
                  </a:cxn>
                </a:cxnLst>
                <a:rect l="l" t="t" r="r" b="b"/>
                <a:pathLst>
                  <a:path w="58894" h="14198">
                    <a:moveTo>
                      <a:pt x="59001" y="105"/>
                    </a:moveTo>
                    <a:lnTo>
                      <a:pt x="107" y="10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2" name="Graphic 5">
              <a:extLst>
                <a:ext uri="{FF2B5EF4-FFF2-40B4-BE49-F238E27FC236}">
                  <a16:creationId xmlns:a16="http://schemas.microsoft.com/office/drawing/2014/main" id="{1DE93DFF-5BD5-DD57-DCD6-B90AD435FC6A}"/>
                </a:ext>
              </a:extLst>
            </p:cNvPr>
            <p:cNvGrpSpPr/>
            <p:nvPr/>
          </p:nvGrpSpPr>
          <p:grpSpPr>
            <a:xfrm>
              <a:off x="4265704" y="2497209"/>
              <a:ext cx="58894" cy="47422"/>
              <a:chOff x="4265704" y="2497209"/>
              <a:chExt cx="58894" cy="47422"/>
            </a:xfrm>
          </p:grpSpPr>
          <p:sp>
            <p:nvSpPr>
              <p:cNvPr id="465" name="Freeform: Shape 464">
                <a:extLst>
                  <a:ext uri="{FF2B5EF4-FFF2-40B4-BE49-F238E27FC236}">
                    <a16:creationId xmlns:a16="http://schemas.microsoft.com/office/drawing/2014/main" id="{29437FFE-64AB-43FE-4C92-920971AF1704}"/>
                  </a:ext>
                </a:extLst>
              </p:cNvPr>
              <p:cNvSpPr/>
              <p:nvPr/>
            </p:nvSpPr>
            <p:spPr>
              <a:xfrm>
                <a:off x="4295151" y="2497209"/>
                <a:ext cx="17633" cy="47422"/>
              </a:xfrm>
              <a:custGeom>
                <a:avLst/>
                <a:gdLst>
                  <a:gd name="connsiteX0" fmla="*/ 104 w 17633"/>
                  <a:gd name="connsiteY0" fmla="*/ 103 h 47422"/>
                  <a:gd name="connsiteX1" fmla="*/ 104 w 17633"/>
                  <a:gd name="connsiteY1" fmla="*/ 47526 h 47422"/>
                </a:gdLst>
                <a:ahLst/>
                <a:cxnLst>
                  <a:cxn ang="0">
                    <a:pos x="connsiteX0" y="connsiteY0"/>
                  </a:cxn>
                  <a:cxn ang="0">
                    <a:pos x="connsiteX1" y="connsiteY1"/>
                  </a:cxn>
                </a:cxnLst>
                <a:rect l="l" t="t" r="r" b="b"/>
                <a:pathLst>
                  <a:path w="17633" h="47422">
                    <a:moveTo>
                      <a:pt x="104" y="103"/>
                    </a:moveTo>
                    <a:lnTo>
                      <a:pt x="104" y="4752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66" name="Freeform: Shape 465">
                <a:extLst>
                  <a:ext uri="{FF2B5EF4-FFF2-40B4-BE49-F238E27FC236}">
                    <a16:creationId xmlns:a16="http://schemas.microsoft.com/office/drawing/2014/main" id="{13510E6D-12A5-B8B0-6EC4-1B77440F268A}"/>
                  </a:ext>
                </a:extLst>
              </p:cNvPr>
              <p:cNvSpPr/>
              <p:nvPr/>
            </p:nvSpPr>
            <p:spPr>
              <a:xfrm>
                <a:off x="4265704" y="2520920"/>
                <a:ext cx="58894" cy="14198"/>
              </a:xfrm>
              <a:custGeom>
                <a:avLst/>
                <a:gdLst>
                  <a:gd name="connsiteX0" fmla="*/ 58998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8" y="103"/>
                    </a:moveTo>
                    <a:lnTo>
                      <a:pt x="104" y="10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3" name="Graphic 5">
              <a:extLst>
                <a:ext uri="{FF2B5EF4-FFF2-40B4-BE49-F238E27FC236}">
                  <a16:creationId xmlns:a16="http://schemas.microsoft.com/office/drawing/2014/main" id="{62EA3345-6F6D-C82F-096F-C9C20D24145D}"/>
                </a:ext>
              </a:extLst>
            </p:cNvPr>
            <p:cNvGrpSpPr/>
            <p:nvPr/>
          </p:nvGrpSpPr>
          <p:grpSpPr>
            <a:xfrm>
              <a:off x="4249834" y="2481874"/>
              <a:ext cx="58894" cy="47422"/>
              <a:chOff x="4249834" y="2481874"/>
              <a:chExt cx="58894" cy="47422"/>
            </a:xfrm>
          </p:grpSpPr>
          <p:sp>
            <p:nvSpPr>
              <p:cNvPr id="463" name="Freeform: Shape 462">
                <a:extLst>
                  <a:ext uri="{FF2B5EF4-FFF2-40B4-BE49-F238E27FC236}">
                    <a16:creationId xmlns:a16="http://schemas.microsoft.com/office/drawing/2014/main" id="{C31BB288-4FDC-E879-ECE8-C8ECF1177321}"/>
                  </a:ext>
                </a:extLst>
              </p:cNvPr>
              <p:cNvSpPr/>
              <p:nvPr/>
            </p:nvSpPr>
            <p:spPr>
              <a:xfrm>
                <a:off x="4279282" y="2481874"/>
                <a:ext cx="17633" cy="47422"/>
              </a:xfrm>
              <a:custGeom>
                <a:avLst/>
                <a:gdLst>
                  <a:gd name="connsiteX0" fmla="*/ 103 w 17633"/>
                  <a:gd name="connsiteY0" fmla="*/ 102 h 47422"/>
                  <a:gd name="connsiteX1" fmla="*/ 103 w 17633"/>
                  <a:gd name="connsiteY1" fmla="*/ 47525 h 47422"/>
                </a:gdLst>
                <a:ahLst/>
                <a:cxnLst>
                  <a:cxn ang="0">
                    <a:pos x="connsiteX0" y="connsiteY0"/>
                  </a:cxn>
                  <a:cxn ang="0">
                    <a:pos x="connsiteX1" y="connsiteY1"/>
                  </a:cxn>
                </a:cxnLst>
                <a:rect l="l" t="t" r="r" b="b"/>
                <a:pathLst>
                  <a:path w="17633" h="47422">
                    <a:moveTo>
                      <a:pt x="103" y="102"/>
                    </a:moveTo>
                    <a:lnTo>
                      <a:pt x="103" y="4752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64" name="Freeform: Shape 463">
                <a:extLst>
                  <a:ext uri="{FF2B5EF4-FFF2-40B4-BE49-F238E27FC236}">
                    <a16:creationId xmlns:a16="http://schemas.microsoft.com/office/drawing/2014/main" id="{0BB645B6-9FA3-D40B-08CD-B4572DD5612A}"/>
                  </a:ext>
                </a:extLst>
              </p:cNvPr>
              <p:cNvSpPr/>
              <p:nvPr/>
            </p:nvSpPr>
            <p:spPr>
              <a:xfrm>
                <a:off x="4249834" y="2505586"/>
                <a:ext cx="58894" cy="14198"/>
              </a:xfrm>
              <a:custGeom>
                <a:avLst/>
                <a:gdLst>
                  <a:gd name="connsiteX0" fmla="*/ 58997 w 58894"/>
                  <a:gd name="connsiteY0" fmla="*/ 102 h 14198"/>
                  <a:gd name="connsiteX1" fmla="*/ 103 w 58894"/>
                  <a:gd name="connsiteY1" fmla="*/ 102 h 14198"/>
                </a:gdLst>
                <a:ahLst/>
                <a:cxnLst>
                  <a:cxn ang="0">
                    <a:pos x="connsiteX0" y="connsiteY0"/>
                  </a:cxn>
                  <a:cxn ang="0">
                    <a:pos x="connsiteX1" y="connsiteY1"/>
                  </a:cxn>
                </a:cxnLst>
                <a:rect l="l" t="t" r="r" b="b"/>
                <a:pathLst>
                  <a:path w="58894" h="14198">
                    <a:moveTo>
                      <a:pt x="58997" y="102"/>
                    </a:moveTo>
                    <a:lnTo>
                      <a:pt x="103" y="10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4" name="Graphic 5">
              <a:extLst>
                <a:ext uri="{FF2B5EF4-FFF2-40B4-BE49-F238E27FC236}">
                  <a16:creationId xmlns:a16="http://schemas.microsoft.com/office/drawing/2014/main" id="{7156164C-3778-7DA0-EAD5-37BC6FF09A6D}"/>
                </a:ext>
              </a:extLst>
            </p:cNvPr>
            <p:cNvGrpSpPr/>
            <p:nvPr/>
          </p:nvGrpSpPr>
          <p:grpSpPr>
            <a:xfrm>
              <a:off x="4257064" y="2492239"/>
              <a:ext cx="58894" cy="47422"/>
              <a:chOff x="4257064" y="2492239"/>
              <a:chExt cx="58894" cy="47422"/>
            </a:xfrm>
          </p:grpSpPr>
          <p:sp>
            <p:nvSpPr>
              <p:cNvPr id="461" name="Freeform: Shape 460">
                <a:extLst>
                  <a:ext uri="{FF2B5EF4-FFF2-40B4-BE49-F238E27FC236}">
                    <a16:creationId xmlns:a16="http://schemas.microsoft.com/office/drawing/2014/main" id="{71FBCF64-5C01-E25F-6443-655357465F17}"/>
                  </a:ext>
                </a:extLst>
              </p:cNvPr>
              <p:cNvSpPr/>
              <p:nvPr/>
            </p:nvSpPr>
            <p:spPr>
              <a:xfrm>
                <a:off x="4286511" y="2492239"/>
                <a:ext cx="17633" cy="47422"/>
              </a:xfrm>
              <a:custGeom>
                <a:avLst/>
                <a:gdLst>
                  <a:gd name="connsiteX0" fmla="*/ 104 w 17633"/>
                  <a:gd name="connsiteY0" fmla="*/ 103 h 47422"/>
                  <a:gd name="connsiteX1" fmla="*/ 104 w 17633"/>
                  <a:gd name="connsiteY1" fmla="*/ 47525 h 47422"/>
                </a:gdLst>
                <a:ahLst/>
                <a:cxnLst>
                  <a:cxn ang="0">
                    <a:pos x="connsiteX0" y="connsiteY0"/>
                  </a:cxn>
                  <a:cxn ang="0">
                    <a:pos x="connsiteX1" y="connsiteY1"/>
                  </a:cxn>
                </a:cxnLst>
                <a:rect l="l" t="t" r="r" b="b"/>
                <a:pathLst>
                  <a:path w="17633" h="47422">
                    <a:moveTo>
                      <a:pt x="104" y="103"/>
                    </a:moveTo>
                    <a:lnTo>
                      <a:pt x="104" y="4752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62" name="Freeform: Shape 461">
                <a:extLst>
                  <a:ext uri="{FF2B5EF4-FFF2-40B4-BE49-F238E27FC236}">
                    <a16:creationId xmlns:a16="http://schemas.microsoft.com/office/drawing/2014/main" id="{6C2F667E-7AA8-FA30-1237-98D347E902EF}"/>
                  </a:ext>
                </a:extLst>
              </p:cNvPr>
              <p:cNvSpPr/>
              <p:nvPr/>
            </p:nvSpPr>
            <p:spPr>
              <a:xfrm>
                <a:off x="4257064" y="2515951"/>
                <a:ext cx="58894" cy="14198"/>
              </a:xfrm>
              <a:custGeom>
                <a:avLst/>
                <a:gdLst>
                  <a:gd name="connsiteX0" fmla="*/ 58998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8" y="103"/>
                    </a:moveTo>
                    <a:lnTo>
                      <a:pt x="104" y="10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5" name="Graphic 5">
              <a:extLst>
                <a:ext uri="{FF2B5EF4-FFF2-40B4-BE49-F238E27FC236}">
                  <a16:creationId xmlns:a16="http://schemas.microsoft.com/office/drawing/2014/main" id="{16D80392-C282-B9A6-8AB7-67F857CDDD32}"/>
                </a:ext>
              </a:extLst>
            </p:cNvPr>
            <p:cNvGrpSpPr/>
            <p:nvPr/>
          </p:nvGrpSpPr>
          <p:grpSpPr>
            <a:xfrm>
              <a:off x="4270465" y="2502746"/>
              <a:ext cx="58894" cy="47422"/>
              <a:chOff x="4270465" y="2502746"/>
              <a:chExt cx="58894" cy="47422"/>
            </a:xfrm>
          </p:grpSpPr>
          <p:sp>
            <p:nvSpPr>
              <p:cNvPr id="459" name="Freeform: Shape 458">
                <a:extLst>
                  <a:ext uri="{FF2B5EF4-FFF2-40B4-BE49-F238E27FC236}">
                    <a16:creationId xmlns:a16="http://schemas.microsoft.com/office/drawing/2014/main" id="{F9516D94-60F1-BB0F-71F4-1CF88743562E}"/>
                  </a:ext>
                </a:extLst>
              </p:cNvPr>
              <p:cNvSpPr/>
              <p:nvPr/>
            </p:nvSpPr>
            <p:spPr>
              <a:xfrm>
                <a:off x="4299912" y="2502746"/>
                <a:ext cx="17633" cy="47422"/>
              </a:xfrm>
              <a:custGeom>
                <a:avLst/>
                <a:gdLst>
                  <a:gd name="connsiteX0" fmla="*/ 104 w 17633"/>
                  <a:gd name="connsiteY0" fmla="*/ 103 h 47422"/>
                  <a:gd name="connsiteX1" fmla="*/ 104 w 17633"/>
                  <a:gd name="connsiteY1" fmla="*/ 47526 h 47422"/>
                </a:gdLst>
                <a:ahLst/>
                <a:cxnLst>
                  <a:cxn ang="0">
                    <a:pos x="connsiteX0" y="connsiteY0"/>
                  </a:cxn>
                  <a:cxn ang="0">
                    <a:pos x="connsiteX1" y="connsiteY1"/>
                  </a:cxn>
                </a:cxnLst>
                <a:rect l="l" t="t" r="r" b="b"/>
                <a:pathLst>
                  <a:path w="17633" h="47422">
                    <a:moveTo>
                      <a:pt x="104" y="103"/>
                    </a:moveTo>
                    <a:lnTo>
                      <a:pt x="104" y="4752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60" name="Freeform: Shape 459">
                <a:extLst>
                  <a:ext uri="{FF2B5EF4-FFF2-40B4-BE49-F238E27FC236}">
                    <a16:creationId xmlns:a16="http://schemas.microsoft.com/office/drawing/2014/main" id="{15F65CD1-6146-039F-A483-E3C7A2CFD975}"/>
                  </a:ext>
                </a:extLst>
              </p:cNvPr>
              <p:cNvSpPr/>
              <p:nvPr/>
            </p:nvSpPr>
            <p:spPr>
              <a:xfrm>
                <a:off x="4270465" y="2526458"/>
                <a:ext cx="58894" cy="14198"/>
              </a:xfrm>
              <a:custGeom>
                <a:avLst/>
                <a:gdLst>
                  <a:gd name="connsiteX0" fmla="*/ 58999 w 58894"/>
                  <a:gd name="connsiteY0" fmla="*/ 103 h 14198"/>
                  <a:gd name="connsiteX1" fmla="*/ 104 w 58894"/>
                  <a:gd name="connsiteY1" fmla="*/ 103 h 14198"/>
                </a:gdLst>
                <a:ahLst/>
                <a:cxnLst>
                  <a:cxn ang="0">
                    <a:pos x="connsiteX0" y="connsiteY0"/>
                  </a:cxn>
                  <a:cxn ang="0">
                    <a:pos x="connsiteX1" y="connsiteY1"/>
                  </a:cxn>
                </a:cxnLst>
                <a:rect l="l" t="t" r="r" b="b"/>
                <a:pathLst>
                  <a:path w="58894" h="14198">
                    <a:moveTo>
                      <a:pt x="58999" y="103"/>
                    </a:moveTo>
                    <a:lnTo>
                      <a:pt x="104" y="10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6" name="Graphic 5">
              <a:extLst>
                <a:ext uri="{FF2B5EF4-FFF2-40B4-BE49-F238E27FC236}">
                  <a16:creationId xmlns:a16="http://schemas.microsoft.com/office/drawing/2014/main" id="{D0CD2FAE-C912-238F-B69D-BE05BFC61EBC}"/>
                </a:ext>
              </a:extLst>
            </p:cNvPr>
            <p:cNvGrpSpPr/>
            <p:nvPr/>
          </p:nvGrpSpPr>
          <p:grpSpPr>
            <a:xfrm>
              <a:off x="4227617" y="2468528"/>
              <a:ext cx="58894" cy="47422"/>
              <a:chOff x="4227617" y="2468528"/>
              <a:chExt cx="58894" cy="47422"/>
            </a:xfrm>
          </p:grpSpPr>
          <p:sp>
            <p:nvSpPr>
              <p:cNvPr id="457" name="Freeform: Shape 456">
                <a:extLst>
                  <a:ext uri="{FF2B5EF4-FFF2-40B4-BE49-F238E27FC236}">
                    <a16:creationId xmlns:a16="http://schemas.microsoft.com/office/drawing/2014/main" id="{4447EA3F-46A0-E7D4-5F86-0E5406A013D5}"/>
                  </a:ext>
                </a:extLst>
              </p:cNvPr>
              <p:cNvSpPr/>
              <p:nvPr/>
            </p:nvSpPr>
            <p:spPr>
              <a:xfrm>
                <a:off x="4257064" y="2468528"/>
                <a:ext cx="17633" cy="47422"/>
              </a:xfrm>
              <a:custGeom>
                <a:avLst/>
                <a:gdLst>
                  <a:gd name="connsiteX0" fmla="*/ 102 w 17633"/>
                  <a:gd name="connsiteY0" fmla="*/ 101 h 47422"/>
                  <a:gd name="connsiteX1" fmla="*/ 102 w 17633"/>
                  <a:gd name="connsiteY1" fmla="*/ 47524 h 47422"/>
                </a:gdLst>
                <a:ahLst/>
                <a:cxnLst>
                  <a:cxn ang="0">
                    <a:pos x="connsiteX0" y="connsiteY0"/>
                  </a:cxn>
                  <a:cxn ang="0">
                    <a:pos x="connsiteX1" y="connsiteY1"/>
                  </a:cxn>
                </a:cxnLst>
                <a:rect l="l" t="t" r="r" b="b"/>
                <a:pathLst>
                  <a:path w="17633" h="47422">
                    <a:moveTo>
                      <a:pt x="102" y="101"/>
                    </a:moveTo>
                    <a:lnTo>
                      <a:pt x="102" y="4752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58" name="Freeform: Shape 457">
                <a:extLst>
                  <a:ext uri="{FF2B5EF4-FFF2-40B4-BE49-F238E27FC236}">
                    <a16:creationId xmlns:a16="http://schemas.microsoft.com/office/drawing/2014/main" id="{5955AF83-4AD8-9D01-D8B2-568EDB5225FE}"/>
                  </a:ext>
                </a:extLst>
              </p:cNvPr>
              <p:cNvSpPr/>
              <p:nvPr/>
            </p:nvSpPr>
            <p:spPr>
              <a:xfrm>
                <a:off x="4227617" y="2492239"/>
                <a:ext cx="58894" cy="14198"/>
              </a:xfrm>
              <a:custGeom>
                <a:avLst/>
                <a:gdLst>
                  <a:gd name="connsiteX0" fmla="*/ 58996 w 58894"/>
                  <a:gd name="connsiteY0" fmla="*/ 101 h 14198"/>
                  <a:gd name="connsiteX1" fmla="*/ 102 w 58894"/>
                  <a:gd name="connsiteY1" fmla="*/ 101 h 14198"/>
                </a:gdLst>
                <a:ahLst/>
                <a:cxnLst>
                  <a:cxn ang="0">
                    <a:pos x="connsiteX0" y="connsiteY0"/>
                  </a:cxn>
                  <a:cxn ang="0">
                    <a:pos x="connsiteX1" y="connsiteY1"/>
                  </a:cxn>
                </a:cxnLst>
                <a:rect l="l" t="t" r="r" b="b"/>
                <a:pathLst>
                  <a:path w="58894" h="14198">
                    <a:moveTo>
                      <a:pt x="58996" y="101"/>
                    </a:moveTo>
                    <a:lnTo>
                      <a:pt x="102" y="10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7" name="Graphic 5">
              <a:extLst>
                <a:ext uri="{FF2B5EF4-FFF2-40B4-BE49-F238E27FC236}">
                  <a16:creationId xmlns:a16="http://schemas.microsoft.com/office/drawing/2014/main" id="{6C13E600-8FF8-D5C9-7493-47FE9F24ADA5}"/>
                </a:ext>
              </a:extLst>
            </p:cNvPr>
            <p:cNvGrpSpPr/>
            <p:nvPr/>
          </p:nvGrpSpPr>
          <p:grpSpPr>
            <a:xfrm>
              <a:off x="4211571" y="2422951"/>
              <a:ext cx="58894" cy="47422"/>
              <a:chOff x="4211571" y="2422951"/>
              <a:chExt cx="58894" cy="47422"/>
            </a:xfrm>
          </p:grpSpPr>
          <p:sp>
            <p:nvSpPr>
              <p:cNvPr id="455" name="Freeform: Shape 454">
                <a:extLst>
                  <a:ext uri="{FF2B5EF4-FFF2-40B4-BE49-F238E27FC236}">
                    <a16:creationId xmlns:a16="http://schemas.microsoft.com/office/drawing/2014/main" id="{7DBBF2CD-DC86-C142-AC87-2E83135A7BCE}"/>
                  </a:ext>
                </a:extLst>
              </p:cNvPr>
              <p:cNvSpPr/>
              <p:nvPr/>
            </p:nvSpPr>
            <p:spPr>
              <a:xfrm>
                <a:off x="4241018" y="2422951"/>
                <a:ext cx="17633" cy="47422"/>
              </a:xfrm>
              <a:custGeom>
                <a:avLst/>
                <a:gdLst>
                  <a:gd name="connsiteX0" fmla="*/ 101 w 17633"/>
                  <a:gd name="connsiteY0" fmla="*/ 98 h 47422"/>
                  <a:gd name="connsiteX1" fmla="*/ 101 w 17633"/>
                  <a:gd name="connsiteY1" fmla="*/ 47520 h 47422"/>
                </a:gdLst>
                <a:ahLst/>
                <a:cxnLst>
                  <a:cxn ang="0">
                    <a:pos x="connsiteX0" y="connsiteY0"/>
                  </a:cxn>
                  <a:cxn ang="0">
                    <a:pos x="connsiteX1" y="connsiteY1"/>
                  </a:cxn>
                </a:cxnLst>
                <a:rect l="l" t="t" r="r" b="b"/>
                <a:pathLst>
                  <a:path w="17633" h="47422">
                    <a:moveTo>
                      <a:pt x="101" y="98"/>
                    </a:moveTo>
                    <a:lnTo>
                      <a:pt x="101" y="4752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56" name="Freeform: Shape 455">
                <a:extLst>
                  <a:ext uri="{FF2B5EF4-FFF2-40B4-BE49-F238E27FC236}">
                    <a16:creationId xmlns:a16="http://schemas.microsoft.com/office/drawing/2014/main" id="{AF2B3B5C-27C0-6CB7-F9DE-3F431F2C907A}"/>
                  </a:ext>
                </a:extLst>
              </p:cNvPr>
              <p:cNvSpPr/>
              <p:nvPr/>
            </p:nvSpPr>
            <p:spPr>
              <a:xfrm>
                <a:off x="4211571" y="2446662"/>
                <a:ext cx="58894" cy="14198"/>
              </a:xfrm>
              <a:custGeom>
                <a:avLst/>
                <a:gdLst>
                  <a:gd name="connsiteX0" fmla="*/ 58995 w 58894"/>
                  <a:gd name="connsiteY0" fmla="*/ 98 h 14198"/>
                  <a:gd name="connsiteX1" fmla="*/ 101 w 58894"/>
                  <a:gd name="connsiteY1" fmla="*/ 98 h 14198"/>
                </a:gdLst>
                <a:ahLst/>
                <a:cxnLst>
                  <a:cxn ang="0">
                    <a:pos x="connsiteX0" y="connsiteY0"/>
                  </a:cxn>
                  <a:cxn ang="0">
                    <a:pos x="connsiteX1" y="connsiteY1"/>
                  </a:cxn>
                </a:cxnLst>
                <a:rect l="l" t="t" r="r" b="b"/>
                <a:pathLst>
                  <a:path w="58894" h="14198">
                    <a:moveTo>
                      <a:pt x="58995" y="98"/>
                    </a:moveTo>
                    <a:lnTo>
                      <a:pt x="101" y="9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8" name="Graphic 5">
              <a:extLst>
                <a:ext uri="{FF2B5EF4-FFF2-40B4-BE49-F238E27FC236}">
                  <a16:creationId xmlns:a16="http://schemas.microsoft.com/office/drawing/2014/main" id="{2FC55A83-BE1A-4772-2758-C3B8E7AA08C9}"/>
                </a:ext>
              </a:extLst>
            </p:cNvPr>
            <p:cNvGrpSpPr/>
            <p:nvPr/>
          </p:nvGrpSpPr>
          <p:grpSpPr>
            <a:xfrm>
              <a:off x="4162198" y="2331797"/>
              <a:ext cx="58894" cy="47422"/>
              <a:chOff x="4162198" y="2331797"/>
              <a:chExt cx="58894" cy="47422"/>
            </a:xfrm>
          </p:grpSpPr>
          <p:sp>
            <p:nvSpPr>
              <p:cNvPr id="453" name="Freeform: Shape 452">
                <a:extLst>
                  <a:ext uri="{FF2B5EF4-FFF2-40B4-BE49-F238E27FC236}">
                    <a16:creationId xmlns:a16="http://schemas.microsoft.com/office/drawing/2014/main" id="{97AA4A7F-8E24-FBC3-5BE3-5B82BC44F80F}"/>
                  </a:ext>
                </a:extLst>
              </p:cNvPr>
              <p:cNvSpPr/>
              <p:nvPr/>
            </p:nvSpPr>
            <p:spPr>
              <a:xfrm>
                <a:off x="4191646" y="2331797"/>
                <a:ext cx="17633" cy="47422"/>
              </a:xfrm>
              <a:custGeom>
                <a:avLst/>
                <a:gdLst>
                  <a:gd name="connsiteX0" fmla="*/ 98 w 17633"/>
                  <a:gd name="connsiteY0" fmla="*/ 91 h 47422"/>
                  <a:gd name="connsiteX1" fmla="*/ 98 w 17633"/>
                  <a:gd name="connsiteY1" fmla="*/ 47514 h 47422"/>
                </a:gdLst>
                <a:ahLst/>
                <a:cxnLst>
                  <a:cxn ang="0">
                    <a:pos x="connsiteX0" y="connsiteY0"/>
                  </a:cxn>
                  <a:cxn ang="0">
                    <a:pos x="connsiteX1" y="connsiteY1"/>
                  </a:cxn>
                </a:cxnLst>
                <a:rect l="l" t="t" r="r" b="b"/>
                <a:pathLst>
                  <a:path w="17633" h="47422">
                    <a:moveTo>
                      <a:pt x="98" y="91"/>
                    </a:moveTo>
                    <a:lnTo>
                      <a:pt x="98" y="4751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54" name="Freeform: Shape 453">
                <a:extLst>
                  <a:ext uri="{FF2B5EF4-FFF2-40B4-BE49-F238E27FC236}">
                    <a16:creationId xmlns:a16="http://schemas.microsoft.com/office/drawing/2014/main" id="{43E6B29C-8A6D-64EA-F526-26A3578D5D8A}"/>
                  </a:ext>
                </a:extLst>
              </p:cNvPr>
              <p:cNvSpPr/>
              <p:nvPr/>
            </p:nvSpPr>
            <p:spPr>
              <a:xfrm>
                <a:off x="4162198" y="2355508"/>
                <a:ext cx="58894" cy="14198"/>
              </a:xfrm>
              <a:custGeom>
                <a:avLst/>
                <a:gdLst>
                  <a:gd name="connsiteX0" fmla="*/ 58992 w 58894"/>
                  <a:gd name="connsiteY0" fmla="*/ 91 h 14198"/>
                  <a:gd name="connsiteX1" fmla="*/ 98 w 58894"/>
                  <a:gd name="connsiteY1" fmla="*/ 91 h 14198"/>
                </a:gdLst>
                <a:ahLst/>
                <a:cxnLst>
                  <a:cxn ang="0">
                    <a:pos x="connsiteX0" y="connsiteY0"/>
                  </a:cxn>
                  <a:cxn ang="0">
                    <a:pos x="connsiteX1" y="connsiteY1"/>
                  </a:cxn>
                </a:cxnLst>
                <a:rect l="l" t="t" r="r" b="b"/>
                <a:pathLst>
                  <a:path w="58894" h="14198">
                    <a:moveTo>
                      <a:pt x="58992" y="91"/>
                    </a:moveTo>
                    <a:lnTo>
                      <a:pt x="98" y="9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29" name="Graphic 5">
              <a:extLst>
                <a:ext uri="{FF2B5EF4-FFF2-40B4-BE49-F238E27FC236}">
                  <a16:creationId xmlns:a16="http://schemas.microsoft.com/office/drawing/2014/main" id="{F1F09FC0-CD1C-6A33-6548-D9A774EA427E}"/>
                </a:ext>
              </a:extLst>
            </p:cNvPr>
            <p:cNvGrpSpPr/>
            <p:nvPr/>
          </p:nvGrpSpPr>
          <p:grpSpPr>
            <a:xfrm>
              <a:off x="4148268" y="2308086"/>
              <a:ext cx="58894" cy="47422"/>
              <a:chOff x="4148268" y="2308086"/>
              <a:chExt cx="58894" cy="47422"/>
            </a:xfrm>
          </p:grpSpPr>
          <p:sp>
            <p:nvSpPr>
              <p:cNvPr id="451" name="Freeform: Shape 450">
                <a:extLst>
                  <a:ext uri="{FF2B5EF4-FFF2-40B4-BE49-F238E27FC236}">
                    <a16:creationId xmlns:a16="http://schemas.microsoft.com/office/drawing/2014/main" id="{4D36BA46-6C26-A04F-C1A8-5175B0170246}"/>
                  </a:ext>
                </a:extLst>
              </p:cNvPr>
              <p:cNvSpPr/>
              <p:nvPr/>
            </p:nvSpPr>
            <p:spPr>
              <a:xfrm>
                <a:off x="4177715" y="2308086"/>
                <a:ext cx="17633" cy="47422"/>
              </a:xfrm>
              <a:custGeom>
                <a:avLst/>
                <a:gdLst>
                  <a:gd name="connsiteX0" fmla="*/ 97 w 17633"/>
                  <a:gd name="connsiteY0" fmla="*/ 90 h 47422"/>
                  <a:gd name="connsiteX1" fmla="*/ 97 w 17633"/>
                  <a:gd name="connsiteY1" fmla="*/ 47512 h 47422"/>
                </a:gdLst>
                <a:ahLst/>
                <a:cxnLst>
                  <a:cxn ang="0">
                    <a:pos x="connsiteX0" y="connsiteY0"/>
                  </a:cxn>
                  <a:cxn ang="0">
                    <a:pos x="connsiteX1" y="connsiteY1"/>
                  </a:cxn>
                </a:cxnLst>
                <a:rect l="l" t="t" r="r" b="b"/>
                <a:pathLst>
                  <a:path w="17633" h="47422">
                    <a:moveTo>
                      <a:pt x="97" y="90"/>
                    </a:moveTo>
                    <a:lnTo>
                      <a:pt x="97" y="4751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52" name="Freeform: Shape 451">
                <a:extLst>
                  <a:ext uri="{FF2B5EF4-FFF2-40B4-BE49-F238E27FC236}">
                    <a16:creationId xmlns:a16="http://schemas.microsoft.com/office/drawing/2014/main" id="{97102A1D-370C-59FA-3FAE-71A909A6CA51}"/>
                  </a:ext>
                </a:extLst>
              </p:cNvPr>
              <p:cNvSpPr/>
              <p:nvPr/>
            </p:nvSpPr>
            <p:spPr>
              <a:xfrm>
                <a:off x="4148268" y="2331797"/>
                <a:ext cx="58894" cy="14198"/>
              </a:xfrm>
              <a:custGeom>
                <a:avLst/>
                <a:gdLst>
                  <a:gd name="connsiteX0" fmla="*/ 58992 w 58894"/>
                  <a:gd name="connsiteY0" fmla="*/ 90 h 14198"/>
                  <a:gd name="connsiteX1" fmla="*/ 97 w 58894"/>
                  <a:gd name="connsiteY1" fmla="*/ 90 h 14198"/>
                </a:gdLst>
                <a:ahLst/>
                <a:cxnLst>
                  <a:cxn ang="0">
                    <a:pos x="connsiteX0" y="connsiteY0"/>
                  </a:cxn>
                  <a:cxn ang="0">
                    <a:pos x="connsiteX1" y="connsiteY1"/>
                  </a:cxn>
                </a:cxnLst>
                <a:rect l="l" t="t" r="r" b="b"/>
                <a:pathLst>
                  <a:path w="58894" h="14198">
                    <a:moveTo>
                      <a:pt x="58992" y="90"/>
                    </a:moveTo>
                    <a:lnTo>
                      <a:pt x="97" y="9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0" name="Graphic 5">
              <a:extLst>
                <a:ext uri="{FF2B5EF4-FFF2-40B4-BE49-F238E27FC236}">
                  <a16:creationId xmlns:a16="http://schemas.microsoft.com/office/drawing/2014/main" id="{4A25A810-260D-B1DD-64FD-185D3011418D}"/>
                </a:ext>
              </a:extLst>
            </p:cNvPr>
            <p:cNvGrpSpPr/>
            <p:nvPr/>
          </p:nvGrpSpPr>
          <p:grpSpPr>
            <a:xfrm>
              <a:off x="3899114" y="2234822"/>
              <a:ext cx="58894" cy="47422"/>
              <a:chOff x="3899114" y="2234822"/>
              <a:chExt cx="58894" cy="47422"/>
            </a:xfrm>
          </p:grpSpPr>
          <p:sp>
            <p:nvSpPr>
              <p:cNvPr id="449" name="Freeform: Shape 448">
                <a:extLst>
                  <a:ext uri="{FF2B5EF4-FFF2-40B4-BE49-F238E27FC236}">
                    <a16:creationId xmlns:a16="http://schemas.microsoft.com/office/drawing/2014/main" id="{1DF9C9A3-A446-FE59-7837-030303C19708}"/>
                  </a:ext>
                </a:extLst>
              </p:cNvPr>
              <p:cNvSpPr/>
              <p:nvPr/>
            </p:nvSpPr>
            <p:spPr>
              <a:xfrm>
                <a:off x="3928561" y="2234822"/>
                <a:ext cx="17633" cy="47422"/>
              </a:xfrm>
              <a:custGeom>
                <a:avLst/>
                <a:gdLst>
                  <a:gd name="connsiteX0" fmla="*/ 83 w 17633"/>
                  <a:gd name="connsiteY0" fmla="*/ 84 h 47422"/>
                  <a:gd name="connsiteX1" fmla="*/ 83 w 17633"/>
                  <a:gd name="connsiteY1" fmla="*/ 47507 h 47422"/>
                </a:gdLst>
                <a:ahLst/>
                <a:cxnLst>
                  <a:cxn ang="0">
                    <a:pos x="connsiteX0" y="connsiteY0"/>
                  </a:cxn>
                  <a:cxn ang="0">
                    <a:pos x="connsiteX1" y="connsiteY1"/>
                  </a:cxn>
                </a:cxnLst>
                <a:rect l="l" t="t" r="r" b="b"/>
                <a:pathLst>
                  <a:path w="17633" h="47422">
                    <a:moveTo>
                      <a:pt x="83" y="84"/>
                    </a:moveTo>
                    <a:lnTo>
                      <a:pt x="83" y="4750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50" name="Freeform: Shape 449">
                <a:extLst>
                  <a:ext uri="{FF2B5EF4-FFF2-40B4-BE49-F238E27FC236}">
                    <a16:creationId xmlns:a16="http://schemas.microsoft.com/office/drawing/2014/main" id="{37032541-DB7E-7B7B-904F-9075F340E90E}"/>
                  </a:ext>
                </a:extLst>
              </p:cNvPr>
              <p:cNvSpPr/>
              <p:nvPr/>
            </p:nvSpPr>
            <p:spPr>
              <a:xfrm>
                <a:off x="3899114" y="2258533"/>
                <a:ext cx="58894" cy="14198"/>
              </a:xfrm>
              <a:custGeom>
                <a:avLst/>
                <a:gdLst>
                  <a:gd name="connsiteX0" fmla="*/ 58978 w 58894"/>
                  <a:gd name="connsiteY0" fmla="*/ 84 h 14198"/>
                  <a:gd name="connsiteX1" fmla="*/ 83 w 58894"/>
                  <a:gd name="connsiteY1" fmla="*/ 84 h 14198"/>
                </a:gdLst>
                <a:ahLst/>
                <a:cxnLst>
                  <a:cxn ang="0">
                    <a:pos x="connsiteX0" y="connsiteY0"/>
                  </a:cxn>
                  <a:cxn ang="0">
                    <a:pos x="connsiteX1" y="connsiteY1"/>
                  </a:cxn>
                </a:cxnLst>
                <a:rect l="l" t="t" r="r" b="b"/>
                <a:pathLst>
                  <a:path w="58894" h="14198">
                    <a:moveTo>
                      <a:pt x="58978" y="84"/>
                    </a:moveTo>
                    <a:lnTo>
                      <a:pt x="83" y="8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1" name="Graphic 5">
              <a:extLst>
                <a:ext uri="{FF2B5EF4-FFF2-40B4-BE49-F238E27FC236}">
                  <a16:creationId xmlns:a16="http://schemas.microsoft.com/office/drawing/2014/main" id="{6A115912-2C7E-9EED-1CE1-79592D495E3B}"/>
                </a:ext>
              </a:extLst>
            </p:cNvPr>
            <p:cNvGrpSpPr/>
            <p:nvPr/>
          </p:nvGrpSpPr>
          <p:grpSpPr>
            <a:xfrm>
              <a:off x="3851152" y="2209548"/>
              <a:ext cx="58894" cy="47422"/>
              <a:chOff x="3851152" y="2209548"/>
              <a:chExt cx="58894" cy="47422"/>
            </a:xfrm>
          </p:grpSpPr>
          <p:sp>
            <p:nvSpPr>
              <p:cNvPr id="447" name="Freeform: Shape 446">
                <a:extLst>
                  <a:ext uri="{FF2B5EF4-FFF2-40B4-BE49-F238E27FC236}">
                    <a16:creationId xmlns:a16="http://schemas.microsoft.com/office/drawing/2014/main" id="{3EC96C15-CDA2-D858-15ED-B97FE530BB3B}"/>
                  </a:ext>
                </a:extLst>
              </p:cNvPr>
              <p:cNvSpPr/>
              <p:nvPr/>
            </p:nvSpPr>
            <p:spPr>
              <a:xfrm>
                <a:off x="3880599" y="2209548"/>
                <a:ext cx="17633" cy="47422"/>
              </a:xfrm>
              <a:custGeom>
                <a:avLst/>
                <a:gdLst>
                  <a:gd name="connsiteX0" fmla="*/ 81 w 17633"/>
                  <a:gd name="connsiteY0" fmla="*/ 83 h 47422"/>
                  <a:gd name="connsiteX1" fmla="*/ 81 w 17633"/>
                  <a:gd name="connsiteY1" fmla="*/ 47505 h 47422"/>
                </a:gdLst>
                <a:ahLst/>
                <a:cxnLst>
                  <a:cxn ang="0">
                    <a:pos x="connsiteX0" y="connsiteY0"/>
                  </a:cxn>
                  <a:cxn ang="0">
                    <a:pos x="connsiteX1" y="connsiteY1"/>
                  </a:cxn>
                </a:cxnLst>
                <a:rect l="l" t="t" r="r" b="b"/>
                <a:pathLst>
                  <a:path w="17633" h="47422">
                    <a:moveTo>
                      <a:pt x="81" y="83"/>
                    </a:moveTo>
                    <a:lnTo>
                      <a:pt x="81" y="4750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48" name="Freeform: Shape 447">
                <a:extLst>
                  <a:ext uri="{FF2B5EF4-FFF2-40B4-BE49-F238E27FC236}">
                    <a16:creationId xmlns:a16="http://schemas.microsoft.com/office/drawing/2014/main" id="{CF4C5EB2-97F4-78F7-1674-95C147EE269C}"/>
                  </a:ext>
                </a:extLst>
              </p:cNvPr>
              <p:cNvSpPr/>
              <p:nvPr/>
            </p:nvSpPr>
            <p:spPr>
              <a:xfrm>
                <a:off x="3851152" y="2233260"/>
                <a:ext cx="58894" cy="14198"/>
              </a:xfrm>
              <a:custGeom>
                <a:avLst/>
                <a:gdLst>
                  <a:gd name="connsiteX0" fmla="*/ 58975 w 58894"/>
                  <a:gd name="connsiteY0" fmla="*/ 83 h 14198"/>
                  <a:gd name="connsiteX1" fmla="*/ 81 w 58894"/>
                  <a:gd name="connsiteY1" fmla="*/ 83 h 14198"/>
                </a:gdLst>
                <a:ahLst/>
                <a:cxnLst>
                  <a:cxn ang="0">
                    <a:pos x="connsiteX0" y="connsiteY0"/>
                  </a:cxn>
                  <a:cxn ang="0">
                    <a:pos x="connsiteX1" y="connsiteY1"/>
                  </a:cxn>
                </a:cxnLst>
                <a:rect l="l" t="t" r="r" b="b"/>
                <a:pathLst>
                  <a:path w="58894" h="14198">
                    <a:moveTo>
                      <a:pt x="58975" y="83"/>
                    </a:moveTo>
                    <a:lnTo>
                      <a:pt x="81" y="8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2" name="Graphic 5">
              <a:extLst>
                <a:ext uri="{FF2B5EF4-FFF2-40B4-BE49-F238E27FC236}">
                  <a16:creationId xmlns:a16="http://schemas.microsoft.com/office/drawing/2014/main" id="{52FA329D-A3F4-2D14-6CAE-BA042201AA0A}"/>
                </a:ext>
              </a:extLst>
            </p:cNvPr>
            <p:cNvGrpSpPr/>
            <p:nvPr/>
          </p:nvGrpSpPr>
          <p:grpSpPr>
            <a:xfrm>
              <a:off x="3812360" y="2158008"/>
              <a:ext cx="58894" cy="47422"/>
              <a:chOff x="3812360" y="2158008"/>
              <a:chExt cx="58894" cy="47422"/>
            </a:xfrm>
          </p:grpSpPr>
          <p:sp>
            <p:nvSpPr>
              <p:cNvPr id="445" name="Freeform: Shape 444">
                <a:extLst>
                  <a:ext uri="{FF2B5EF4-FFF2-40B4-BE49-F238E27FC236}">
                    <a16:creationId xmlns:a16="http://schemas.microsoft.com/office/drawing/2014/main" id="{AF0B76F6-8BBD-F246-8011-552AC61E8696}"/>
                  </a:ext>
                </a:extLst>
              </p:cNvPr>
              <p:cNvSpPr/>
              <p:nvPr/>
            </p:nvSpPr>
            <p:spPr>
              <a:xfrm>
                <a:off x="3841807" y="2158008"/>
                <a:ext cx="17633" cy="47422"/>
              </a:xfrm>
              <a:custGeom>
                <a:avLst/>
                <a:gdLst>
                  <a:gd name="connsiteX0" fmla="*/ 78 w 17633"/>
                  <a:gd name="connsiteY0" fmla="*/ 79 h 47422"/>
                  <a:gd name="connsiteX1" fmla="*/ 78 w 17633"/>
                  <a:gd name="connsiteY1" fmla="*/ 47502 h 47422"/>
                </a:gdLst>
                <a:ahLst/>
                <a:cxnLst>
                  <a:cxn ang="0">
                    <a:pos x="connsiteX0" y="connsiteY0"/>
                  </a:cxn>
                  <a:cxn ang="0">
                    <a:pos x="connsiteX1" y="connsiteY1"/>
                  </a:cxn>
                </a:cxnLst>
                <a:rect l="l" t="t" r="r" b="b"/>
                <a:pathLst>
                  <a:path w="17633" h="47422">
                    <a:moveTo>
                      <a:pt x="78" y="79"/>
                    </a:moveTo>
                    <a:lnTo>
                      <a:pt x="78" y="4750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46" name="Freeform: Shape 445">
                <a:extLst>
                  <a:ext uri="{FF2B5EF4-FFF2-40B4-BE49-F238E27FC236}">
                    <a16:creationId xmlns:a16="http://schemas.microsoft.com/office/drawing/2014/main" id="{2C878DA9-FCB8-DA7E-C69F-1C9A13CF5969}"/>
                  </a:ext>
                </a:extLst>
              </p:cNvPr>
              <p:cNvSpPr/>
              <p:nvPr/>
            </p:nvSpPr>
            <p:spPr>
              <a:xfrm>
                <a:off x="3812360" y="2181719"/>
                <a:ext cx="58894" cy="14198"/>
              </a:xfrm>
              <a:custGeom>
                <a:avLst/>
                <a:gdLst>
                  <a:gd name="connsiteX0" fmla="*/ 58973 w 58894"/>
                  <a:gd name="connsiteY0" fmla="*/ 79 h 14198"/>
                  <a:gd name="connsiteX1" fmla="*/ 78 w 58894"/>
                  <a:gd name="connsiteY1" fmla="*/ 79 h 14198"/>
                </a:gdLst>
                <a:ahLst/>
                <a:cxnLst>
                  <a:cxn ang="0">
                    <a:pos x="connsiteX0" y="connsiteY0"/>
                  </a:cxn>
                  <a:cxn ang="0">
                    <a:pos x="connsiteX1" y="connsiteY1"/>
                  </a:cxn>
                </a:cxnLst>
                <a:rect l="l" t="t" r="r" b="b"/>
                <a:pathLst>
                  <a:path w="58894" h="14198">
                    <a:moveTo>
                      <a:pt x="58973" y="79"/>
                    </a:moveTo>
                    <a:lnTo>
                      <a:pt x="78" y="7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3" name="Graphic 5">
              <a:extLst>
                <a:ext uri="{FF2B5EF4-FFF2-40B4-BE49-F238E27FC236}">
                  <a16:creationId xmlns:a16="http://schemas.microsoft.com/office/drawing/2014/main" id="{453CD8F1-8B28-B14D-C9A0-5853AC73ABBF}"/>
                </a:ext>
              </a:extLst>
            </p:cNvPr>
            <p:cNvGrpSpPr/>
            <p:nvPr/>
          </p:nvGrpSpPr>
          <p:grpSpPr>
            <a:xfrm>
              <a:off x="3781149" y="2103912"/>
              <a:ext cx="58894" cy="47422"/>
              <a:chOff x="3781149" y="2103912"/>
              <a:chExt cx="58894" cy="47422"/>
            </a:xfrm>
          </p:grpSpPr>
          <p:sp>
            <p:nvSpPr>
              <p:cNvPr id="443" name="Freeform: Shape 442">
                <a:extLst>
                  <a:ext uri="{FF2B5EF4-FFF2-40B4-BE49-F238E27FC236}">
                    <a16:creationId xmlns:a16="http://schemas.microsoft.com/office/drawing/2014/main" id="{368CEDB7-8624-8B95-BB66-C60F26A751C5}"/>
                  </a:ext>
                </a:extLst>
              </p:cNvPr>
              <p:cNvSpPr/>
              <p:nvPr/>
            </p:nvSpPr>
            <p:spPr>
              <a:xfrm>
                <a:off x="3810596" y="2103912"/>
                <a:ext cx="17633" cy="47422"/>
              </a:xfrm>
              <a:custGeom>
                <a:avLst/>
                <a:gdLst>
                  <a:gd name="connsiteX0" fmla="*/ 77 w 17633"/>
                  <a:gd name="connsiteY0" fmla="*/ 75 h 47422"/>
                  <a:gd name="connsiteX1" fmla="*/ 77 w 17633"/>
                  <a:gd name="connsiteY1" fmla="*/ 47498 h 47422"/>
                </a:gdLst>
                <a:ahLst/>
                <a:cxnLst>
                  <a:cxn ang="0">
                    <a:pos x="connsiteX0" y="connsiteY0"/>
                  </a:cxn>
                  <a:cxn ang="0">
                    <a:pos x="connsiteX1" y="connsiteY1"/>
                  </a:cxn>
                </a:cxnLst>
                <a:rect l="l" t="t" r="r" b="b"/>
                <a:pathLst>
                  <a:path w="17633" h="47422">
                    <a:moveTo>
                      <a:pt x="77" y="75"/>
                    </a:moveTo>
                    <a:lnTo>
                      <a:pt x="77" y="4749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44" name="Freeform: Shape 443">
                <a:extLst>
                  <a:ext uri="{FF2B5EF4-FFF2-40B4-BE49-F238E27FC236}">
                    <a16:creationId xmlns:a16="http://schemas.microsoft.com/office/drawing/2014/main" id="{60E25EBE-6931-2DDF-1082-6851FFF23F1F}"/>
                  </a:ext>
                </a:extLst>
              </p:cNvPr>
              <p:cNvSpPr/>
              <p:nvPr/>
            </p:nvSpPr>
            <p:spPr>
              <a:xfrm>
                <a:off x="3781149" y="2127623"/>
                <a:ext cx="58894" cy="14198"/>
              </a:xfrm>
              <a:custGeom>
                <a:avLst/>
                <a:gdLst>
                  <a:gd name="connsiteX0" fmla="*/ 58971 w 58894"/>
                  <a:gd name="connsiteY0" fmla="*/ 75 h 14198"/>
                  <a:gd name="connsiteX1" fmla="*/ 77 w 58894"/>
                  <a:gd name="connsiteY1" fmla="*/ 75 h 14198"/>
                </a:gdLst>
                <a:ahLst/>
                <a:cxnLst>
                  <a:cxn ang="0">
                    <a:pos x="connsiteX0" y="connsiteY0"/>
                  </a:cxn>
                  <a:cxn ang="0">
                    <a:pos x="connsiteX1" y="connsiteY1"/>
                  </a:cxn>
                </a:cxnLst>
                <a:rect l="l" t="t" r="r" b="b"/>
                <a:pathLst>
                  <a:path w="58894" h="14198">
                    <a:moveTo>
                      <a:pt x="58971" y="75"/>
                    </a:moveTo>
                    <a:lnTo>
                      <a:pt x="77" y="7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4" name="Graphic 5">
              <a:extLst>
                <a:ext uri="{FF2B5EF4-FFF2-40B4-BE49-F238E27FC236}">
                  <a16:creationId xmlns:a16="http://schemas.microsoft.com/office/drawing/2014/main" id="{A203A396-FF71-308C-2768-092EF3267B68}"/>
                </a:ext>
              </a:extLst>
            </p:cNvPr>
            <p:cNvGrpSpPr/>
            <p:nvPr/>
          </p:nvGrpSpPr>
          <p:grpSpPr>
            <a:xfrm>
              <a:off x="3762106" y="2018863"/>
              <a:ext cx="58894" cy="47422"/>
              <a:chOff x="3762106" y="2018863"/>
              <a:chExt cx="58894" cy="47422"/>
            </a:xfrm>
          </p:grpSpPr>
          <p:sp>
            <p:nvSpPr>
              <p:cNvPr id="441" name="Freeform: Shape 440">
                <a:extLst>
                  <a:ext uri="{FF2B5EF4-FFF2-40B4-BE49-F238E27FC236}">
                    <a16:creationId xmlns:a16="http://schemas.microsoft.com/office/drawing/2014/main" id="{97BC0898-6D57-51F1-5EFE-06D3DD5B5AF2}"/>
                  </a:ext>
                </a:extLst>
              </p:cNvPr>
              <p:cNvSpPr/>
              <p:nvPr/>
            </p:nvSpPr>
            <p:spPr>
              <a:xfrm>
                <a:off x="3791553" y="2018863"/>
                <a:ext cx="17633" cy="47422"/>
              </a:xfrm>
              <a:custGeom>
                <a:avLst/>
                <a:gdLst>
                  <a:gd name="connsiteX0" fmla="*/ 76 w 17633"/>
                  <a:gd name="connsiteY0" fmla="*/ 69 h 47422"/>
                  <a:gd name="connsiteX1" fmla="*/ 76 w 17633"/>
                  <a:gd name="connsiteY1" fmla="*/ 47492 h 47422"/>
                </a:gdLst>
                <a:ahLst/>
                <a:cxnLst>
                  <a:cxn ang="0">
                    <a:pos x="connsiteX0" y="connsiteY0"/>
                  </a:cxn>
                  <a:cxn ang="0">
                    <a:pos x="connsiteX1" y="connsiteY1"/>
                  </a:cxn>
                </a:cxnLst>
                <a:rect l="l" t="t" r="r" b="b"/>
                <a:pathLst>
                  <a:path w="17633" h="47422">
                    <a:moveTo>
                      <a:pt x="76" y="69"/>
                    </a:moveTo>
                    <a:lnTo>
                      <a:pt x="76" y="4749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42" name="Freeform: Shape 441">
                <a:extLst>
                  <a:ext uri="{FF2B5EF4-FFF2-40B4-BE49-F238E27FC236}">
                    <a16:creationId xmlns:a16="http://schemas.microsoft.com/office/drawing/2014/main" id="{742DCDE4-6123-8645-4629-FAD75960371A}"/>
                  </a:ext>
                </a:extLst>
              </p:cNvPr>
              <p:cNvSpPr/>
              <p:nvPr/>
            </p:nvSpPr>
            <p:spPr>
              <a:xfrm>
                <a:off x="3762106" y="2042575"/>
                <a:ext cx="58894" cy="14198"/>
              </a:xfrm>
              <a:custGeom>
                <a:avLst/>
                <a:gdLst>
                  <a:gd name="connsiteX0" fmla="*/ 58970 w 58894"/>
                  <a:gd name="connsiteY0" fmla="*/ 69 h 14198"/>
                  <a:gd name="connsiteX1" fmla="*/ 76 w 58894"/>
                  <a:gd name="connsiteY1" fmla="*/ 69 h 14198"/>
                </a:gdLst>
                <a:ahLst/>
                <a:cxnLst>
                  <a:cxn ang="0">
                    <a:pos x="connsiteX0" y="connsiteY0"/>
                  </a:cxn>
                  <a:cxn ang="0">
                    <a:pos x="connsiteX1" y="connsiteY1"/>
                  </a:cxn>
                </a:cxnLst>
                <a:rect l="l" t="t" r="r" b="b"/>
                <a:pathLst>
                  <a:path w="58894" h="14198">
                    <a:moveTo>
                      <a:pt x="58970" y="69"/>
                    </a:moveTo>
                    <a:lnTo>
                      <a:pt x="76" y="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5" name="Graphic 5">
              <a:extLst>
                <a:ext uri="{FF2B5EF4-FFF2-40B4-BE49-F238E27FC236}">
                  <a16:creationId xmlns:a16="http://schemas.microsoft.com/office/drawing/2014/main" id="{D2AEEA8B-7C89-AEEE-A7B1-D3DB7234BC60}"/>
                </a:ext>
              </a:extLst>
            </p:cNvPr>
            <p:cNvGrpSpPr/>
            <p:nvPr/>
          </p:nvGrpSpPr>
          <p:grpSpPr>
            <a:xfrm>
              <a:off x="3732835" y="1973854"/>
              <a:ext cx="58894" cy="47422"/>
              <a:chOff x="3732835" y="1973854"/>
              <a:chExt cx="58894" cy="47422"/>
            </a:xfrm>
          </p:grpSpPr>
          <p:sp>
            <p:nvSpPr>
              <p:cNvPr id="439" name="Freeform: Shape 438">
                <a:extLst>
                  <a:ext uri="{FF2B5EF4-FFF2-40B4-BE49-F238E27FC236}">
                    <a16:creationId xmlns:a16="http://schemas.microsoft.com/office/drawing/2014/main" id="{BEA07E7E-A93B-C0DD-FFFB-9102B1FC532F}"/>
                  </a:ext>
                </a:extLst>
              </p:cNvPr>
              <p:cNvSpPr/>
              <p:nvPr/>
            </p:nvSpPr>
            <p:spPr>
              <a:xfrm>
                <a:off x="3762282" y="1973854"/>
                <a:ext cx="17633" cy="47422"/>
              </a:xfrm>
              <a:custGeom>
                <a:avLst/>
                <a:gdLst>
                  <a:gd name="connsiteX0" fmla="*/ 74 w 17633"/>
                  <a:gd name="connsiteY0" fmla="*/ 66 h 47422"/>
                  <a:gd name="connsiteX1" fmla="*/ 74 w 17633"/>
                  <a:gd name="connsiteY1" fmla="*/ 47489 h 47422"/>
                </a:gdLst>
                <a:ahLst/>
                <a:cxnLst>
                  <a:cxn ang="0">
                    <a:pos x="connsiteX0" y="connsiteY0"/>
                  </a:cxn>
                  <a:cxn ang="0">
                    <a:pos x="connsiteX1" y="connsiteY1"/>
                  </a:cxn>
                </a:cxnLst>
                <a:rect l="l" t="t" r="r" b="b"/>
                <a:pathLst>
                  <a:path w="17633" h="47422">
                    <a:moveTo>
                      <a:pt x="74" y="66"/>
                    </a:moveTo>
                    <a:lnTo>
                      <a:pt x="74" y="4748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40" name="Freeform: Shape 439">
                <a:extLst>
                  <a:ext uri="{FF2B5EF4-FFF2-40B4-BE49-F238E27FC236}">
                    <a16:creationId xmlns:a16="http://schemas.microsoft.com/office/drawing/2014/main" id="{77AAEC75-9B03-BCB5-2237-91D03819BB6E}"/>
                  </a:ext>
                </a:extLst>
              </p:cNvPr>
              <p:cNvSpPr/>
              <p:nvPr/>
            </p:nvSpPr>
            <p:spPr>
              <a:xfrm>
                <a:off x="3732835" y="1997566"/>
                <a:ext cx="58894" cy="14198"/>
              </a:xfrm>
              <a:custGeom>
                <a:avLst/>
                <a:gdLst>
                  <a:gd name="connsiteX0" fmla="*/ 58968 w 58894"/>
                  <a:gd name="connsiteY0" fmla="*/ 66 h 14198"/>
                  <a:gd name="connsiteX1" fmla="*/ 74 w 58894"/>
                  <a:gd name="connsiteY1" fmla="*/ 66 h 14198"/>
                </a:gdLst>
                <a:ahLst/>
                <a:cxnLst>
                  <a:cxn ang="0">
                    <a:pos x="connsiteX0" y="connsiteY0"/>
                  </a:cxn>
                  <a:cxn ang="0">
                    <a:pos x="connsiteX1" y="connsiteY1"/>
                  </a:cxn>
                </a:cxnLst>
                <a:rect l="l" t="t" r="r" b="b"/>
                <a:pathLst>
                  <a:path w="58894" h="14198">
                    <a:moveTo>
                      <a:pt x="58968" y="66"/>
                    </a:moveTo>
                    <a:lnTo>
                      <a:pt x="74" y="6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6" name="Graphic 5">
              <a:extLst>
                <a:ext uri="{FF2B5EF4-FFF2-40B4-BE49-F238E27FC236}">
                  <a16:creationId xmlns:a16="http://schemas.microsoft.com/office/drawing/2014/main" id="{6E7B218A-062C-D5F1-2223-DCB9CD3A8647}"/>
                </a:ext>
              </a:extLst>
            </p:cNvPr>
            <p:cNvGrpSpPr/>
            <p:nvPr/>
          </p:nvGrpSpPr>
          <p:grpSpPr>
            <a:xfrm>
              <a:off x="3709030" y="1955112"/>
              <a:ext cx="58894" cy="47422"/>
              <a:chOff x="3709030" y="1955112"/>
              <a:chExt cx="58894" cy="47422"/>
            </a:xfrm>
          </p:grpSpPr>
          <p:sp>
            <p:nvSpPr>
              <p:cNvPr id="437" name="Freeform: Shape 436">
                <a:extLst>
                  <a:ext uri="{FF2B5EF4-FFF2-40B4-BE49-F238E27FC236}">
                    <a16:creationId xmlns:a16="http://schemas.microsoft.com/office/drawing/2014/main" id="{A95AFDC2-8A1A-B36B-1A0B-B20E37C35350}"/>
                  </a:ext>
                </a:extLst>
              </p:cNvPr>
              <p:cNvSpPr/>
              <p:nvPr/>
            </p:nvSpPr>
            <p:spPr>
              <a:xfrm>
                <a:off x="3738477" y="1955112"/>
                <a:ext cx="17633" cy="47422"/>
              </a:xfrm>
              <a:custGeom>
                <a:avLst/>
                <a:gdLst>
                  <a:gd name="connsiteX0" fmla="*/ 73 w 17633"/>
                  <a:gd name="connsiteY0" fmla="*/ 65 h 47422"/>
                  <a:gd name="connsiteX1" fmla="*/ 73 w 17633"/>
                  <a:gd name="connsiteY1" fmla="*/ 47488 h 47422"/>
                </a:gdLst>
                <a:ahLst/>
                <a:cxnLst>
                  <a:cxn ang="0">
                    <a:pos x="connsiteX0" y="connsiteY0"/>
                  </a:cxn>
                  <a:cxn ang="0">
                    <a:pos x="connsiteX1" y="connsiteY1"/>
                  </a:cxn>
                </a:cxnLst>
                <a:rect l="l" t="t" r="r" b="b"/>
                <a:pathLst>
                  <a:path w="17633" h="47422">
                    <a:moveTo>
                      <a:pt x="73" y="65"/>
                    </a:moveTo>
                    <a:lnTo>
                      <a:pt x="73" y="4748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38" name="Freeform: Shape 437">
                <a:extLst>
                  <a:ext uri="{FF2B5EF4-FFF2-40B4-BE49-F238E27FC236}">
                    <a16:creationId xmlns:a16="http://schemas.microsoft.com/office/drawing/2014/main" id="{A6E1C125-56E1-B7FF-A5D2-174F1E30EEE0}"/>
                  </a:ext>
                </a:extLst>
              </p:cNvPr>
              <p:cNvSpPr/>
              <p:nvPr/>
            </p:nvSpPr>
            <p:spPr>
              <a:xfrm>
                <a:off x="3709030" y="1978824"/>
                <a:ext cx="58894" cy="14198"/>
              </a:xfrm>
              <a:custGeom>
                <a:avLst/>
                <a:gdLst>
                  <a:gd name="connsiteX0" fmla="*/ 58967 w 58894"/>
                  <a:gd name="connsiteY0" fmla="*/ 65 h 14198"/>
                  <a:gd name="connsiteX1" fmla="*/ 73 w 58894"/>
                  <a:gd name="connsiteY1" fmla="*/ 65 h 14198"/>
                </a:gdLst>
                <a:ahLst/>
                <a:cxnLst>
                  <a:cxn ang="0">
                    <a:pos x="connsiteX0" y="connsiteY0"/>
                  </a:cxn>
                  <a:cxn ang="0">
                    <a:pos x="connsiteX1" y="connsiteY1"/>
                  </a:cxn>
                </a:cxnLst>
                <a:rect l="l" t="t" r="r" b="b"/>
                <a:pathLst>
                  <a:path w="58894" h="14198">
                    <a:moveTo>
                      <a:pt x="58967" y="65"/>
                    </a:moveTo>
                    <a:lnTo>
                      <a:pt x="73" y="6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7" name="Graphic 5">
              <a:extLst>
                <a:ext uri="{FF2B5EF4-FFF2-40B4-BE49-F238E27FC236}">
                  <a16:creationId xmlns:a16="http://schemas.microsoft.com/office/drawing/2014/main" id="{C645BA1B-1C98-B499-E662-318680AF1B5D}"/>
                </a:ext>
              </a:extLst>
            </p:cNvPr>
            <p:cNvGrpSpPr/>
            <p:nvPr/>
          </p:nvGrpSpPr>
          <p:grpSpPr>
            <a:xfrm>
              <a:off x="3691926" y="1931401"/>
              <a:ext cx="58894" cy="47422"/>
              <a:chOff x="3691926" y="1931401"/>
              <a:chExt cx="58894" cy="47422"/>
            </a:xfrm>
          </p:grpSpPr>
          <p:sp>
            <p:nvSpPr>
              <p:cNvPr id="435" name="Freeform: Shape 434">
                <a:extLst>
                  <a:ext uri="{FF2B5EF4-FFF2-40B4-BE49-F238E27FC236}">
                    <a16:creationId xmlns:a16="http://schemas.microsoft.com/office/drawing/2014/main" id="{D48B2359-40CF-3D2F-378F-A1DC94FA6E3F}"/>
                  </a:ext>
                </a:extLst>
              </p:cNvPr>
              <p:cNvSpPr/>
              <p:nvPr/>
            </p:nvSpPr>
            <p:spPr>
              <a:xfrm>
                <a:off x="3721373" y="1931401"/>
                <a:ext cx="17633" cy="47422"/>
              </a:xfrm>
              <a:custGeom>
                <a:avLst/>
                <a:gdLst>
                  <a:gd name="connsiteX0" fmla="*/ 72 w 17633"/>
                  <a:gd name="connsiteY0" fmla="*/ 63 h 47422"/>
                  <a:gd name="connsiteX1" fmla="*/ 72 w 17633"/>
                  <a:gd name="connsiteY1" fmla="*/ 47486 h 47422"/>
                </a:gdLst>
                <a:ahLst/>
                <a:cxnLst>
                  <a:cxn ang="0">
                    <a:pos x="connsiteX0" y="connsiteY0"/>
                  </a:cxn>
                  <a:cxn ang="0">
                    <a:pos x="connsiteX1" y="connsiteY1"/>
                  </a:cxn>
                </a:cxnLst>
                <a:rect l="l" t="t" r="r" b="b"/>
                <a:pathLst>
                  <a:path w="17633" h="47422">
                    <a:moveTo>
                      <a:pt x="72" y="63"/>
                    </a:moveTo>
                    <a:lnTo>
                      <a:pt x="72" y="4748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36" name="Freeform: Shape 435">
                <a:extLst>
                  <a:ext uri="{FF2B5EF4-FFF2-40B4-BE49-F238E27FC236}">
                    <a16:creationId xmlns:a16="http://schemas.microsoft.com/office/drawing/2014/main" id="{6CB47EA7-57C3-F53A-F2B6-C3E6B5EDEC9F}"/>
                  </a:ext>
                </a:extLst>
              </p:cNvPr>
              <p:cNvSpPr/>
              <p:nvPr/>
            </p:nvSpPr>
            <p:spPr>
              <a:xfrm>
                <a:off x="3691926" y="1955112"/>
                <a:ext cx="58894" cy="14198"/>
              </a:xfrm>
              <a:custGeom>
                <a:avLst/>
                <a:gdLst>
                  <a:gd name="connsiteX0" fmla="*/ 58966 w 58894"/>
                  <a:gd name="connsiteY0" fmla="*/ 63 h 14198"/>
                  <a:gd name="connsiteX1" fmla="*/ 72 w 58894"/>
                  <a:gd name="connsiteY1" fmla="*/ 63 h 14198"/>
                </a:gdLst>
                <a:ahLst/>
                <a:cxnLst>
                  <a:cxn ang="0">
                    <a:pos x="connsiteX0" y="connsiteY0"/>
                  </a:cxn>
                  <a:cxn ang="0">
                    <a:pos x="connsiteX1" y="connsiteY1"/>
                  </a:cxn>
                </a:cxnLst>
                <a:rect l="l" t="t" r="r" b="b"/>
                <a:pathLst>
                  <a:path w="58894" h="14198">
                    <a:moveTo>
                      <a:pt x="58966" y="63"/>
                    </a:moveTo>
                    <a:lnTo>
                      <a:pt x="72" y="6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8" name="Graphic 5">
              <a:extLst>
                <a:ext uri="{FF2B5EF4-FFF2-40B4-BE49-F238E27FC236}">
                  <a16:creationId xmlns:a16="http://schemas.microsoft.com/office/drawing/2014/main" id="{1695432E-312F-D5C3-A98F-4D25A941452B}"/>
                </a:ext>
              </a:extLst>
            </p:cNvPr>
            <p:cNvGrpSpPr/>
            <p:nvPr/>
          </p:nvGrpSpPr>
          <p:grpSpPr>
            <a:xfrm>
              <a:off x="3669532" y="1913369"/>
              <a:ext cx="58894" cy="47422"/>
              <a:chOff x="3669532" y="1913369"/>
              <a:chExt cx="58894" cy="47422"/>
            </a:xfrm>
          </p:grpSpPr>
          <p:sp>
            <p:nvSpPr>
              <p:cNvPr id="433" name="Freeform: Shape 432">
                <a:extLst>
                  <a:ext uri="{FF2B5EF4-FFF2-40B4-BE49-F238E27FC236}">
                    <a16:creationId xmlns:a16="http://schemas.microsoft.com/office/drawing/2014/main" id="{80A2BD03-C484-185B-CED7-C54EB2B77A35}"/>
                  </a:ext>
                </a:extLst>
              </p:cNvPr>
              <p:cNvSpPr/>
              <p:nvPr/>
            </p:nvSpPr>
            <p:spPr>
              <a:xfrm>
                <a:off x="3698980" y="1913369"/>
                <a:ext cx="17633" cy="47422"/>
              </a:xfrm>
              <a:custGeom>
                <a:avLst/>
                <a:gdLst>
                  <a:gd name="connsiteX0" fmla="*/ 70 w 17633"/>
                  <a:gd name="connsiteY0" fmla="*/ 62 h 47422"/>
                  <a:gd name="connsiteX1" fmla="*/ 70 w 17633"/>
                  <a:gd name="connsiteY1" fmla="*/ 47485 h 47422"/>
                </a:gdLst>
                <a:ahLst/>
                <a:cxnLst>
                  <a:cxn ang="0">
                    <a:pos x="connsiteX0" y="connsiteY0"/>
                  </a:cxn>
                  <a:cxn ang="0">
                    <a:pos x="connsiteX1" y="connsiteY1"/>
                  </a:cxn>
                </a:cxnLst>
                <a:rect l="l" t="t" r="r" b="b"/>
                <a:pathLst>
                  <a:path w="17633" h="47422">
                    <a:moveTo>
                      <a:pt x="70" y="62"/>
                    </a:moveTo>
                    <a:lnTo>
                      <a:pt x="70" y="4748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34" name="Freeform: Shape 433">
                <a:extLst>
                  <a:ext uri="{FF2B5EF4-FFF2-40B4-BE49-F238E27FC236}">
                    <a16:creationId xmlns:a16="http://schemas.microsoft.com/office/drawing/2014/main" id="{2BD2EF65-88F5-7CDB-23B3-6CDA3861D6BA}"/>
                  </a:ext>
                </a:extLst>
              </p:cNvPr>
              <p:cNvSpPr/>
              <p:nvPr/>
            </p:nvSpPr>
            <p:spPr>
              <a:xfrm>
                <a:off x="3669532" y="1937080"/>
                <a:ext cx="58894" cy="14198"/>
              </a:xfrm>
              <a:custGeom>
                <a:avLst/>
                <a:gdLst>
                  <a:gd name="connsiteX0" fmla="*/ 58965 w 58894"/>
                  <a:gd name="connsiteY0" fmla="*/ 62 h 14198"/>
                  <a:gd name="connsiteX1" fmla="*/ 70 w 58894"/>
                  <a:gd name="connsiteY1" fmla="*/ 62 h 14198"/>
                </a:gdLst>
                <a:ahLst/>
                <a:cxnLst>
                  <a:cxn ang="0">
                    <a:pos x="connsiteX0" y="connsiteY0"/>
                  </a:cxn>
                  <a:cxn ang="0">
                    <a:pos x="connsiteX1" y="connsiteY1"/>
                  </a:cxn>
                </a:cxnLst>
                <a:rect l="l" t="t" r="r" b="b"/>
                <a:pathLst>
                  <a:path w="58894" h="14198">
                    <a:moveTo>
                      <a:pt x="58965" y="62"/>
                    </a:moveTo>
                    <a:lnTo>
                      <a:pt x="70" y="6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39" name="Graphic 5">
              <a:extLst>
                <a:ext uri="{FF2B5EF4-FFF2-40B4-BE49-F238E27FC236}">
                  <a16:creationId xmlns:a16="http://schemas.microsoft.com/office/drawing/2014/main" id="{79E8ECF2-068C-57FF-A850-C191CCA12753}"/>
                </a:ext>
              </a:extLst>
            </p:cNvPr>
            <p:cNvGrpSpPr/>
            <p:nvPr/>
          </p:nvGrpSpPr>
          <p:grpSpPr>
            <a:xfrm>
              <a:off x="3610286" y="1902862"/>
              <a:ext cx="58894" cy="47422"/>
              <a:chOff x="3610286" y="1902862"/>
              <a:chExt cx="58894" cy="47422"/>
            </a:xfrm>
          </p:grpSpPr>
          <p:sp>
            <p:nvSpPr>
              <p:cNvPr id="431" name="Freeform: Shape 430">
                <a:extLst>
                  <a:ext uri="{FF2B5EF4-FFF2-40B4-BE49-F238E27FC236}">
                    <a16:creationId xmlns:a16="http://schemas.microsoft.com/office/drawing/2014/main" id="{A1A51795-1A95-61FD-1C7D-89B3EB7B38C4}"/>
                  </a:ext>
                </a:extLst>
              </p:cNvPr>
              <p:cNvSpPr/>
              <p:nvPr/>
            </p:nvSpPr>
            <p:spPr>
              <a:xfrm>
                <a:off x="3639733" y="1902862"/>
                <a:ext cx="17633" cy="47422"/>
              </a:xfrm>
              <a:custGeom>
                <a:avLst/>
                <a:gdLst>
                  <a:gd name="connsiteX0" fmla="*/ 67 w 17633"/>
                  <a:gd name="connsiteY0" fmla="*/ 61 h 47422"/>
                  <a:gd name="connsiteX1" fmla="*/ 67 w 17633"/>
                  <a:gd name="connsiteY1" fmla="*/ 47484 h 47422"/>
                </a:gdLst>
                <a:ahLst/>
                <a:cxnLst>
                  <a:cxn ang="0">
                    <a:pos x="connsiteX0" y="connsiteY0"/>
                  </a:cxn>
                  <a:cxn ang="0">
                    <a:pos x="connsiteX1" y="connsiteY1"/>
                  </a:cxn>
                </a:cxnLst>
                <a:rect l="l" t="t" r="r" b="b"/>
                <a:pathLst>
                  <a:path w="17633" h="47422">
                    <a:moveTo>
                      <a:pt x="67" y="61"/>
                    </a:moveTo>
                    <a:lnTo>
                      <a:pt x="67" y="4748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32" name="Freeform: Shape 431">
                <a:extLst>
                  <a:ext uri="{FF2B5EF4-FFF2-40B4-BE49-F238E27FC236}">
                    <a16:creationId xmlns:a16="http://schemas.microsoft.com/office/drawing/2014/main" id="{00CCB618-0B8F-951B-A34A-0971A0FA6665}"/>
                  </a:ext>
                </a:extLst>
              </p:cNvPr>
              <p:cNvSpPr/>
              <p:nvPr/>
            </p:nvSpPr>
            <p:spPr>
              <a:xfrm>
                <a:off x="3610286" y="1926574"/>
                <a:ext cx="58894" cy="14198"/>
              </a:xfrm>
              <a:custGeom>
                <a:avLst/>
                <a:gdLst>
                  <a:gd name="connsiteX0" fmla="*/ 58961 w 58894"/>
                  <a:gd name="connsiteY0" fmla="*/ 61 h 14198"/>
                  <a:gd name="connsiteX1" fmla="*/ 67 w 58894"/>
                  <a:gd name="connsiteY1" fmla="*/ 61 h 14198"/>
                </a:gdLst>
                <a:ahLst/>
                <a:cxnLst>
                  <a:cxn ang="0">
                    <a:pos x="connsiteX0" y="connsiteY0"/>
                  </a:cxn>
                  <a:cxn ang="0">
                    <a:pos x="connsiteX1" y="connsiteY1"/>
                  </a:cxn>
                </a:cxnLst>
                <a:rect l="l" t="t" r="r" b="b"/>
                <a:pathLst>
                  <a:path w="58894" h="14198">
                    <a:moveTo>
                      <a:pt x="58961" y="61"/>
                    </a:moveTo>
                    <a:lnTo>
                      <a:pt x="67" y="6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0" name="Graphic 5">
              <a:extLst>
                <a:ext uri="{FF2B5EF4-FFF2-40B4-BE49-F238E27FC236}">
                  <a16:creationId xmlns:a16="http://schemas.microsoft.com/office/drawing/2014/main" id="{8A650BB0-65B7-66A4-4A07-D39FEE8549AC}"/>
                </a:ext>
              </a:extLst>
            </p:cNvPr>
            <p:cNvGrpSpPr/>
            <p:nvPr/>
          </p:nvGrpSpPr>
          <p:grpSpPr>
            <a:xfrm>
              <a:off x="3580838" y="1902862"/>
              <a:ext cx="58894" cy="47422"/>
              <a:chOff x="3580838" y="1902862"/>
              <a:chExt cx="58894" cy="47422"/>
            </a:xfrm>
          </p:grpSpPr>
          <p:sp>
            <p:nvSpPr>
              <p:cNvPr id="429" name="Freeform: Shape 428">
                <a:extLst>
                  <a:ext uri="{FF2B5EF4-FFF2-40B4-BE49-F238E27FC236}">
                    <a16:creationId xmlns:a16="http://schemas.microsoft.com/office/drawing/2014/main" id="{CC86CC70-C9C7-387A-3886-65B52B059E86}"/>
                  </a:ext>
                </a:extLst>
              </p:cNvPr>
              <p:cNvSpPr/>
              <p:nvPr/>
            </p:nvSpPr>
            <p:spPr>
              <a:xfrm>
                <a:off x="3610286" y="1902862"/>
                <a:ext cx="17633" cy="47422"/>
              </a:xfrm>
              <a:custGeom>
                <a:avLst/>
                <a:gdLst>
                  <a:gd name="connsiteX0" fmla="*/ 65 w 17633"/>
                  <a:gd name="connsiteY0" fmla="*/ 61 h 47422"/>
                  <a:gd name="connsiteX1" fmla="*/ 65 w 17633"/>
                  <a:gd name="connsiteY1" fmla="*/ 47484 h 47422"/>
                </a:gdLst>
                <a:ahLst/>
                <a:cxnLst>
                  <a:cxn ang="0">
                    <a:pos x="connsiteX0" y="connsiteY0"/>
                  </a:cxn>
                  <a:cxn ang="0">
                    <a:pos x="connsiteX1" y="connsiteY1"/>
                  </a:cxn>
                </a:cxnLst>
                <a:rect l="l" t="t" r="r" b="b"/>
                <a:pathLst>
                  <a:path w="17633" h="47422">
                    <a:moveTo>
                      <a:pt x="65" y="61"/>
                    </a:moveTo>
                    <a:lnTo>
                      <a:pt x="65" y="4748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30" name="Freeform: Shape 429">
                <a:extLst>
                  <a:ext uri="{FF2B5EF4-FFF2-40B4-BE49-F238E27FC236}">
                    <a16:creationId xmlns:a16="http://schemas.microsoft.com/office/drawing/2014/main" id="{3F890F5B-93EF-BCC7-304D-3C3EF8421F30}"/>
                  </a:ext>
                </a:extLst>
              </p:cNvPr>
              <p:cNvSpPr/>
              <p:nvPr/>
            </p:nvSpPr>
            <p:spPr>
              <a:xfrm>
                <a:off x="3580838" y="1926574"/>
                <a:ext cx="58894" cy="14198"/>
              </a:xfrm>
              <a:custGeom>
                <a:avLst/>
                <a:gdLst>
                  <a:gd name="connsiteX0" fmla="*/ 58959 w 58894"/>
                  <a:gd name="connsiteY0" fmla="*/ 61 h 14198"/>
                  <a:gd name="connsiteX1" fmla="*/ 65 w 58894"/>
                  <a:gd name="connsiteY1" fmla="*/ 61 h 14198"/>
                </a:gdLst>
                <a:ahLst/>
                <a:cxnLst>
                  <a:cxn ang="0">
                    <a:pos x="connsiteX0" y="connsiteY0"/>
                  </a:cxn>
                  <a:cxn ang="0">
                    <a:pos x="connsiteX1" y="connsiteY1"/>
                  </a:cxn>
                </a:cxnLst>
                <a:rect l="l" t="t" r="r" b="b"/>
                <a:pathLst>
                  <a:path w="58894" h="14198">
                    <a:moveTo>
                      <a:pt x="58959" y="61"/>
                    </a:moveTo>
                    <a:lnTo>
                      <a:pt x="65" y="6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1" name="Graphic 5">
              <a:extLst>
                <a:ext uri="{FF2B5EF4-FFF2-40B4-BE49-F238E27FC236}">
                  <a16:creationId xmlns:a16="http://schemas.microsoft.com/office/drawing/2014/main" id="{176A477B-4A16-67E6-AA10-405B1BFB8A0E}"/>
                </a:ext>
              </a:extLst>
            </p:cNvPr>
            <p:cNvGrpSpPr/>
            <p:nvPr/>
          </p:nvGrpSpPr>
          <p:grpSpPr>
            <a:xfrm>
              <a:off x="3563205" y="1893917"/>
              <a:ext cx="58894" cy="47422"/>
              <a:chOff x="3563205" y="1893917"/>
              <a:chExt cx="58894" cy="47422"/>
            </a:xfrm>
          </p:grpSpPr>
          <p:sp>
            <p:nvSpPr>
              <p:cNvPr id="427" name="Freeform: Shape 426">
                <a:extLst>
                  <a:ext uri="{FF2B5EF4-FFF2-40B4-BE49-F238E27FC236}">
                    <a16:creationId xmlns:a16="http://schemas.microsoft.com/office/drawing/2014/main" id="{7EB6FA18-668D-CE86-EFF6-AF9B3BB087AD}"/>
                  </a:ext>
                </a:extLst>
              </p:cNvPr>
              <p:cNvSpPr/>
              <p:nvPr/>
            </p:nvSpPr>
            <p:spPr>
              <a:xfrm>
                <a:off x="3592653" y="1893917"/>
                <a:ext cx="17633" cy="47422"/>
              </a:xfrm>
              <a:custGeom>
                <a:avLst/>
                <a:gdLst>
                  <a:gd name="connsiteX0" fmla="*/ 64 w 17633"/>
                  <a:gd name="connsiteY0" fmla="*/ 60 h 47422"/>
                  <a:gd name="connsiteX1" fmla="*/ 64 w 17633"/>
                  <a:gd name="connsiteY1" fmla="*/ 47483 h 47422"/>
                </a:gdLst>
                <a:ahLst/>
                <a:cxnLst>
                  <a:cxn ang="0">
                    <a:pos x="connsiteX0" y="connsiteY0"/>
                  </a:cxn>
                  <a:cxn ang="0">
                    <a:pos x="connsiteX1" y="connsiteY1"/>
                  </a:cxn>
                </a:cxnLst>
                <a:rect l="l" t="t" r="r" b="b"/>
                <a:pathLst>
                  <a:path w="17633" h="47422">
                    <a:moveTo>
                      <a:pt x="64" y="60"/>
                    </a:moveTo>
                    <a:lnTo>
                      <a:pt x="64" y="4748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28" name="Freeform: Shape 427">
                <a:extLst>
                  <a:ext uri="{FF2B5EF4-FFF2-40B4-BE49-F238E27FC236}">
                    <a16:creationId xmlns:a16="http://schemas.microsoft.com/office/drawing/2014/main" id="{B5373599-EDD0-DA55-F743-F583A999DBB4}"/>
                  </a:ext>
                </a:extLst>
              </p:cNvPr>
              <p:cNvSpPr/>
              <p:nvPr/>
            </p:nvSpPr>
            <p:spPr>
              <a:xfrm>
                <a:off x="3563205" y="1917629"/>
                <a:ext cx="58894" cy="14198"/>
              </a:xfrm>
              <a:custGeom>
                <a:avLst/>
                <a:gdLst>
                  <a:gd name="connsiteX0" fmla="*/ 58958 w 58894"/>
                  <a:gd name="connsiteY0" fmla="*/ 60 h 14198"/>
                  <a:gd name="connsiteX1" fmla="*/ 64 w 58894"/>
                  <a:gd name="connsiteY1" fmla="*/ 60 h 14198"/>
                </a:gdLst>
                <a:ahLst/>
                <a:cxnLst>
                  <a:cxn ang="0">
                    <a:pos x="connsiteX0" y="connsiteY0"/>
                  </a:cxn>
                  <a:cxn ang="0">
                    <a:pos x="connsiteX1" y="connsiteY1"/>
                  </a:cxn>
                </a:cxnLst>
                <a:rect l="l" t="t" r="r" b="b"/>
                <a:pathLst>
                  <a:path w="58894" h="14198">
                    <a:moveTo>
                      <a:pt x="58958" y="60"/>
                    </a:moveTo>
                    <a:lnTo>
                      <a:pt x="64" y="6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2" name="Graphic 5">
              <a:extLst>
                <a:ext uri="{FF2B5EF4-FFF2-40B4-BE49-F238E27FC236}">
                  <a16:creationId xmlns:a16="http://schemas.microsoft.com/office/drawing/2014/main" id="{1CCE9D1D-E1FC-74D6-E8AE-1AFF9E539004}"/>
                </a:ext>
              </a:extLst>
            </p:cNvPr>
            <p:cNvGrpSpPr/>
            <p:nvPr/>
          </p:nvGrpSpPr>
          <p:grpSpPr>
            <a:xfrm>
              <a:off x="3472219" y="1872194"/>
              <a:ext cx="58894" cy="47422"/>
              <a:chOff x="3472219" y="1872194"/>
              <a:chExt cx="58894" cy="47422"/>
            </a:xfrm>
          </p:grpSpPr>
          <p:sp>
            <p:nvSpPr>
              <p:cNvPr id="425" name="Freeform: Shape 424">
                <a:extLst>
                  <a:ext uri="{FF2B5EF4-FFF2-40B4-BE49-F238E27FC236}">
                    <a16:creationId xmlns:a16="http://schemas.microsoft.com/office/drawing/2014/main" id="{9316AA6D-F21D-C7B4-A642-26C5109F62B3}"/>
                  </a:ext>
                </a:extLst>
              </p:cNvPr>
              <p:cNvSpPr/>
              <p:nvPr/>
            </p:nvSpPr>
            <p:spPr>
              <a:xfrm>
                <a:off x="3501666" y="1872194"/>
                <a:ext cx="17633" cy="47422"/>
              </a:xfrm>
              <a:custGeom>
                <a:avLst/>
                <a:gdLst>
                  <a:gd name="connsiteX0" fmla="*/ 59 w 17633"/>
                  <a:gd name="connsiteY0" fmla="*/ 59 h 47422"/>
                  <a:gd name="connsiteX1" fmla="*/ 59 w 17633"/>
                  <a:gd name="connsiteY1" fmla="*/ 47482 h 47422"/>
                </a:gdLst>
                <a:ahLst/>
                <a:cxnLst>
                  <a:cxn ang="0">
                    <a:pos x="connsiteX0" y="connsiteY0"/>
                  </a:cxn>
                  <a:cxn ang="0">
                    <a:pos x="connsiteX1" y="connsiteY1"/>
                  </a:cxn>
                </a:cxnLst>
                <a:rect l="l" t="t" r="r" b="b"/>
                <a:pathLst>
                  <a:path w="17633" h="47422">
                    <a:moveTo>
                      <a:pt x="59" y="59"/>
                    </a:moveTo>
                    <a:lnTo>
                      <a:pt x="59" y="4748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26" name="Freeform: Shape 425">
                <a:extLst>
                  <a:ext uri="{FF2B5EF4-FFF2-40B4-BE49-F238E27FC236}">
                    <a16:creationId xmlns:a16="http://schemas.microsoft.com/office/drawing/2014/main" id="{5FABAE92-8BC1-54F6-DC88-00CF0D9B6FD7}"/>
                  </a:ext>
                </a:extLst>
              </p:cNvPr>
              <p:cNvSpPr/>
              <p:nvPr/>
            </p:nvSpPr>
            <p:spPr>
              <a:xfrm>
                <a:off x="3472219" y="1895905"/>
                <a:ext cx="58894" cy="14198"/>
              </a:xfrm>
              <a:custGeom>
                <a:avLst/>
                <a:gdLst>
                  <a:gd name="connsiteX0" fmla="*/ 58953 w 58894"/>
                  <a:gd name="connsiteY0" fmla="*/ 59 h 14198"/>
                  <a:gd name="connsiteX1" fmla="*/ 59 w 58894"/>
                  <a:gd name="connsiteY1" fmla="*/ 59 h 14198"/>
                </a:gdLst>
                <a:ahLst/>
                <a:cxnLst>
                  <a:cxn ang="0">
                    <a:pos x="connsiteX0" y="connsiteY0"/>
                  </a:cxn>
                  <a:cxn ang="0">
                    <a:pos x="connsiteX1" y="connsiteY1"/>
                  </a:cxn>
                </a:cxnLst>
                <a:rect l="l" t="t" r="r" b="b"/>
                <a:pathLst>
                  <a:path w="58894" h="14198">
                    <a:moveTo>
                      <a:pt x="58953" y="59"/>
                    </a:moveTo>
                    <a:lnTo>
                      <a:pt x="59" y="5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3" name="Graphic 5">
              <a:extLst>
                <a:ext uri="{FF2B5EF4-FFF2-40B4-BE49-F238E27FC236}">
                  <a16:creationId xmlns:a16="http://schemas.microsoft.com/office/drawing/2014/main" id="{097820FD-CCCB-6609-B8D1-28F3A7FD7A2F}"/>
                </a:ext>
              </a:extLst>
            </p:cNvPr>
            <p:cNvGrpSpPr/>
            <p:nvPr/>
          </p:nvGrpSpPr>
          <p:grpSpPr>
            <a:xfrm>
              <a:off x="3458465" y="1862397"/>
              <a:ext cx="58894" cy="47422"/>
              <a:chOff x="3458465" y="1862397"/>
              <a:chExt cx="58894" cy="47422"/>
            </a:xfrm>
          </p:grpSpPr>
          <p:sp>
            <p:nvSpPr>
              <p:cNvPr id="423" name="Freeform: Shape 422">
                <a:extLst>
                  <a:ext uri="{FF2B5EF4-FFF2-40B4-BE49-F238E27FC236}">
                    <a16:creationId xmlns:a16="http://schemas.microsoft.com/office/drawing/2014/main" id="{90A5CBC9-2433-C6BF-BF7B-7705068E7B3F}"/>
                  </a:ext>
                </a:extLst>
              </p:cNvPr>
              <p:cNvSpPr/>
              <p:nvPr/>
            </p:nvSpPr>
            <p:spPr>
              <a:xfrm>
                <a:off x="3487913" y="1862397"/>
                <a:ext cx="17633" cy="47422"/>
              </a:xfrm>
              <a:custGeom>
                <a:avLst/>
                <a:gdLst>
                  <a:gd name="connsiteX0" fmla="*/ 58 w 17633"/>
                  <a:gd name="connsiteY0" fmla="*/ 58 h 47422"/>
                  <a:gd name="connsiteX1" fmla="*/ 58 w 17633"/>
                  <a:gd name="connsiteY1" fmla="*/ 47481 h 47422"/>
                </a:gdLst>
                <a:ahLst/>
                <a:cxnLst>
                  <a:cxn ang="0">
                    <a:pos x="connsiteX0" y="connsiteY0"/>
                  </a:cxn>
                  <a:cxn ang="0">
                    <a:pos x="connsiteX1" y="connsiteY1"/>
                  </a:cxn>
                </a:cxnLst>
                <a:rect l="l" t="t" r="r" b="b"/>
                <a:pathLst>
                  <a:path w="17633" h="47422">
                    <a:moveTo>
                      <a:pt x="58" y="58"/>
                    </a:moveTo>
                    <a:lnTo>
                      <a:pt x="58" y="4748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24" name="Freeform: Shape 423">
                <a:extLst>
                  <a:ext uri="{FF2B5EF4-FFF2-40B4-BE49-F238E27FC236}">
                    <a16:creationId xmlns:a16="http://schemas.microsoft.com/office/drawing/2014/main" id="{9C08E14B-E4F5-7DAB-8FB8-6F7BD66BED56}"/>
                  </a:ext>
                </a:extLst>
              </p:cNvPr>
              <p:cNvSpPr/>
              <p:nvPr/>
            </p:nvSpPr>
            <p:spPr>
              <a:xfrm>
                <a:off x="3458465" y="1886108"/>
                <a:ext cx="58894" cy="14198"/>
              </a:xfrm>
              <a:custGeom>
                <a:avLst/>
                <a:gdLst>
                  <a:gd name="connsiteX0" fmla="*/ 58953 w 58894"/>
                  <a:gd name="connsiteY0" fmla="*/ 58 h 14198"/>
                  <a:gd name="connsiteX1" fmla="*/ 58 w 58894"/>
                  <a:gd name="connsiteY1" fmla="*/ 58 h 14198"/>
                </a:gdLst>
                <a:ahLst/>
                <a:cxnLst>
                  <a:cxn ang="0">
                    <a:pos x="connsiteX0" y="connsiteY0"/>
                  </a:cxn>
                  <a:cxn ang="0">
                    <a:pos x="connsiteX1" y="connsiteY1"/>
                  </a:cxn>
                </a:cxnLst>
                <a:rect l="l" t="t" r="r" b="b"/>
                <a:pathLst>
                  <a:path w="58894" h="14198">
                    <a:moveTo>
                      <a:pt x="58953" y="58"/>
                    </a:moveTo>
                    <a:lnTo>
                      <a:pt x="58" y="5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4" name="Graphic 5">
              <a:extLst>
                <a:ext uri="{FF2B5EF4-FFF2-40B4-BE49-F238E27FC236}">
                  <a16:creationId xmlns:a16="http://schemas.microsoft.com/office/drawing/2014/main" id="{97092300-28C9-C423-72EE-E3DBF43012BA}"/>
                </a:ext>
              </a:extLst>
            </p:cNvPr>
            <p:cNvGrpSpPr/>
            <p:nvPr/>
          </p:nvGrpSpPr>
          <p:grpSpPr>
            <a:xfrm>
              <a:off x="3438364" y="1862397"/>
              <a:ext cx="58894" cy="47422"/>
              <a:chOff x="3438364" y="1862397"/>
              <a:chExt cx="58894" cy="47422"/>
            </a:xfrm>
          </p:grpSpPr>
          <p:sp>
            <p:nvSpPr>
              <p:cNvPr id="421" name="Freeform: Shape 420">
                <a:extLst>
                  <a:ext uri="{FF2B5EF4-FFF2-40B4-BE49-F238E27FC236}">
                    <a16:creationId xmlns:a16="http://schemas.microsoft.com/office/drawing/2014/main" id="{9AA8B3CB-D6EA-8F14-9E78-12B4A30A7420}"/>
                  </a:ext>
                </a:extLst>
              </p:cNvPr>
              <p:cNvSpPr/>
              <p:nvPr/>
            </p:nvSpPr>
            <p:spPr>
              <a:xfrm>
                <a:off x="3467811" y="1862397"/>
                <a:ext cx="17633" cy="47422"/>
              </a:xfrm>
              <a:custGeom>
                <a:avLst/>
                <a:gdLst>
                  <a:gd name="connsiteX0" fmla="*/ 57 w 17633"/>
                  <a:gd name="connsiteY0" fmla="*/ 58 h 47422"/>
                  <a:gd name="connsiteX1" fmla="*/ 57 w 17633"/>
                  <a:gd name="connsiteY1" fmla="*/ 47481 h 47422"/>
                </a:gdLst>
                <a:ahLst/>
                <a:cxnLst>
                  <a:cxn ang="0">
                    <a:pos x="connsiteX0" y="connsiteY0"/>
                  </a:cxn>
                  <a:cxn ang="0">
                    <a:pos x="connsiteX1" y="connsiteY1"/>
                  </a:cxn>
                </a:cxnLst>
                <a:rect l="l" t="t" r="r" b="b"/>
                <a:pathLst>
                  <a:path w="17633" h="47422">
                    <a:moveTo>
                      <a:pt x="57" y="58"/>
                    </a:moveTo>
                    <a:lnTo>
                      <a:pt x="57" y="4748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22" name="Freeform: Shape 421">
                <a:extLst>
                  <a:ext uri="{FF2B5EF4-FFF2-40B4-BE49-F238E27FC236}">
                    <a16:creationId xmlns:a16="http://schemas.microsoft.com/office/drawing/2014/main" id="{2AA7C41F-B25B-5712-5FC4-038161DB69F9}"/>
                  </a:ext>
                </a:extLst>
              </p:cNvPr>
              <p:cNvSpPr/>
              <p:nvPr/>
            </p:nvSpPr>
            <p:spPr>
              <a:xfrm>
                <a:off x="3438364" y="1886108"/>
                <a:ext cx="58894" cy="14198"/>
              </a:xfrm>
              <a:custGeom>
                <a:avLst/>
                <a:gdLst>
                  <a:gd name="connsiteX0" fmla="*/ 58951 w 58894"/>
                  <a:gd name="connsiteY0" fmla="*/ 58 h 14198"/>
                  <a:gd name="connsiteX1" fmla="*/ 57 w 58894"/>
                  <a:gd name="connsiteY1" fmla="*/ 58 h 14198"/>
                </a:gdLst>
                <a:ahLst/>
                <a:cxnLst>
                  <a:cxn ang="0">
                    <a:pos x="connsiteX0" y="connsiteY0"/>
                  </a:cxn>
                  <a:cxn ang="0">
                    <a:pos x="connsiteX1" y="connsiteY1"/>
                  </a:cxn>
                </a:cxnLst>
                <a:rect l="l" t="t" r="r" b="b"/>
                <a:pathLst>
                  <a:path w="58894" h="14198">
                    <a:moveTo>
                      <a:pt x="58951" y="58"/>
                    </a:moveTo>
                    <a:lnTo>
                      <a:pt x="57" y="5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5" name="Graphic 5">
              <a:extLst>
                <a:ext uri="{FF2B5EF4-FFF2-40B4-BE49-F238E27FC236}">
                  <a16:creationId xmlns:a16="http://schemas.microsoft.com/office/drawing/2014/main" id="{D34230B0-26CA-919F-3B59-8F86FDF719B4}"/>
                </a:ext>
              </a:extLst>
            </p:cNvPr>
            <p:cNvGrpSpPr/>
            <p:nvPr/>
          </p:nvGrpSpPr>
          <p:grpSpPr>
            <a:xfrm>
              <a:off x="3408917" y="1856007"/>
              <a:ext cx="58894" cy="47422"/>
              <a:chOff x="3408917" y="1856007"/>
              <a:chExt cx="58894" cy="47422"/>
            </a:xfrm>
          </p:grpSpPr>
          <p:sp>
            <p:nvSpPr>
              <p:cNvPr id="419" name="Freeform: Shape 418">
                <a:extLst>
                  <a:ext uri="{FF2B5EF4-FFF2-40B4-BE49-F238E27FC236}">
                    <a16:creationId xmlns:a16="http://schemas.microsoft.com/office/drawing/2014/main" id="{97491994-0809-7B53-108D-8C4C44C081B1}"/>
                  </a:ext>
                </a:extLst>
              </p:cNvPr>
              <p:cNvSpPr/>
              <p:nvPr/>
            </p:nvSpPr>
            <p:spPr>
              <a:xfrm>
                <a:off x="3438364" y="1856007"/>
                <a:ext cx="17633" cy="47422"/>
              </a:xfrm>
              <a:custGeom>
                <a:avLst/>
                <a:gdLst>
                  <a:gd name="connsiteX0" fmla="*/ 56 w 17633"/>
                  <a:gd name="connsiteY0" fmla="*/ 58 h 47422"/>
                  <a:gd name="connsiteX1" fmla="*/ 56 w 17633"/>
                  <a:gd name="connsiteY1" fmla="*/ 47481 h 47422"/>
                </a:gdLst>
                <a:ahLst/>
                <a:cxnLst>
                  <a:cxn ang="0">
                    <a:pos x="connsiteX0" y="connsiteY0"/>
                  </a:cxn>
                  <a:cxn ang="0">
                    <a:pos x="connsiteX1" y="connsiteY1"/>
                  </a:cxn>
                </a:cxnLst>
                <a:rect l="l" t="t" r="r" b="b"/>
                <a:pathLst>
                  <a:path w="17633" h="47422">
                    <a:moveTo>
                      <a:pt x="56" y="58"/>
                    </a:moveTo>
                    <a:lnTo>
                      <a:pt x="56" y="4748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20" name="Freeform: Shape 419">
                <a:extLst>
                  <a:ext uri="{FF2B5EF4-FFF2-40B4-BE49-F238E27FC236}">
                    <a16:creationId xmlns:a16="http://schemas.microsoft.com/office/drawing/2014/main" id="{BF9B70DF-B9EF-0FE1-A0A6-BE7D0E6FB722}"/>
                  </a:ext>
                </a:extLst>
              </p:cNvPr>
              <p:cNvSpPr/>
              <p:nvPr/>
            </p:nvSpPr>
            <p:spPr>
              <a:xfrm>
                <a:off x="3408917" y="1879719"/>
                <a:ext cx="58894" cy="14198"/>
              </a:xfrm>
              <a:custGeom>
                <a:avLst/>
                <a:gdLst>
                  <a:gd name="connsiteX0" fmla="*/ 58950 w 58894"/>
                  <a:gd name="connsiteY0" fmla="*/ 58 h 14198"/>
                  <a:gd name="connsiteX1" fmla="*/ 56 w 58894"/>
                  <a:gd name="connsiteY1" fmla="*/ 58 h 14198"/>
                </a:gdLst>
                <a:ahLst/>
                <a:cxnLst>
                  <a:cxn ang="0">
                    <a:pos x="connsiteX0" y="connsiteY0"/>
                  </a:cxn>
                  <a:cxn ang="0">
                    <a:pos x="connsiteX1" y="connsiteY1"/>
                  </a:cxn>
                </a:cxnLst>
                <a:rect l="l" t="t" r="r" b="b"/>
                <a:pathLst>
                  <a:path w="58894" h="14198">
                    <a:moveTo>
                      <a:pt x="58950" y="58"/>
                    </a:moveTo>
                    <a:lnTo>
                      <a:pt x="56" y="5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6" name="Graphic 5">
              <a:extLst>
                <a:ext uri="{FF2B5EF4-FFF2-40B4-BE49-F238E27FC236}">
                  <a16:creationId xmlns:a16="http://schemas.microsoft.com/office/drawing/2014/main" id="{25159D65-D339-A632-C6DE-C62DF51B89CA}"/>
                </a:ext>
              </a:extLst>
            </p:cNvPr>
            <p:cNvGrpSpPr/>
            <p:nvPr/>
          </p:nvGrpSpPr>
          <p:grpSpPr>
            <a:xfrm>
              <a:off x="3368361" y="1840389"/>
              <a:ext cx="58894" cy="47422"/>
              <a:chOff x="3368361" y="1840389"/>
              <a:chExt cx="58894" cy="47422"/>
            </a:xfrm>
          </p:grpSpPr>
          <p:sp>
            <p:nvSpPr>
              <p:cNvPr id="417" name="Freeform: Shape 416">
                <a:extLst>
                  <a:ext uri="{FF2B5EF4-FFF2-40B4-BE49-F238E27FC236}">
                    <a16:creationId xmlns:a16="http://schemas.microsoft.com/office/drawing/2014/main" id="{BCAE10A5-63D8-7C3B-EA52-07A4A90579E1}"/>
                  </a:ext>
                </a:extLst>
              </p:cNvPr>
              <p:cNvSpPr/>
              <p:nvPr/>
            </p:nvSpPr>
            <p:spPr>
              <a:xfrm>
                <a:off x="3397808" y="1840389"/>
                <a:ext cx="17633" cy="47422"/>
              </a:xfrm>
              <a:custGeom>
                <a:avLst/>
                <a:gdLst>
                  <a:gd name="connsiteX0" fmla="*/ 53 w 17633"/>
                  <a:gd name="connsiteY0" fmla="*/ 57 h 47422"/>
                  <a:gd name="connsiteX1" fmla="*/ 53 w 17633"/>
                  <a:gd name="connsiteY1" fmla="*/ 47479 h 47422"/>
                </a:gdLst>
                <a:ahLst/>
                <a:cxnLst>
                  <a:cxn ang="0">
                    <a:pos x="connsiteX0" y="connsiteY0"/>
                  </a:cxn>
                  <a:cxn ang="0">
                    <a:pos x="connsiteX1" y="connsiteY1"/>
                  </a:cxn>
                </a:cxnLst>
                <a:rect l="l" t="t" r="r" b="b"/>
                <a:pathLst>
                  <a:path w="17633" h="47422">
                    <a:moveTo>
                      <a:pt x="53" y="57"/>
                    </a:moveTo>
                    <a:lnTo>
                      <a:pt x="53" y="4747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18" name="Freeform: Shape 417">
                <a:extLst>
                  <a:ext uri="{FF2B5EF4-FFF2-40B4-BE49-F238E27FC236}">
                    <a16:creationId xmlns:a16="http://schemas.microsoft.com/office/drawing/2014/main" id="{934F5A63-EEDC-4608-2DBE-0FA4FFA1188A}"/>
                  </a:ext>
                </a:extLst>
              </p:cNvPr>
              <p:cNvSpPr/>
              <p:nvPr/>
            </p:nvSpPr>
            <p:spPr>
              <a:xfrm>
                <a:off x="3368361" y="1864100"/>
                <a:ext cx="58894" cy="14198"/>
              </a:xfrm>
              <a:custGeom>
                <a:avLst/>
                <a:gdLst>
                  <a:gd name="connsiteX0" fmla="*/ 58947 w 58894"/>
                  <a:gd name="connsiteY0" fmla="*/ 57 h 14198"/>
                  <a:gd name="connsiteX1" fmla="*/ 53 w 58894"/>
                  <a:gd name="connsiteY1" fmla="*/ 57 h 14198"/>
                </a:gdLst>
                <a:ahLst/>
                <a:cxnLst>
                  <a:cxn ang="0">
                    <a:pos x="connsiteX0" y="connsiteY0"/>
                  </a:cxn>
                  <a:cxn ang="0">
                    <a:pos x="connsiteX1" y="connsiteY1"/>
                  </a:cxn>
                </a:cxnLst>
                <a:rect l="l" t="t" r="r" b="b"/>
                <a:pathLst>
                  <a:path w="58894" h="14198">
                    <a:moveTo>
                      <a:pt x="58947" y="57"/>
                    </a:moveTo>
                    <a:lnTo>
                      <a:pt x="53" y="5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7" name="Graphic 5">
              <a:extLst>
                <a:ext uri="{FF2B5EF4-FFF2-40B4-BE49-F238E27FC236}">
                  <a16:creationId xmlns:a16="http://schemas.microsoft.com/office/drawing/2014/main" id="{9E4D67F9-6E22-4899-06DD-6405ADCD6F19}"/>
                </a:ext>
              </a:extLst>
            </p:cNvPr>
            <p:cNvGrpSpPr/>
            <p:nvPr/>
          </p:nvGrpSpPr>
          <p:grpSpPr>
            <a:xfrm>
              <a:off x="3338914" y="1822641"/>
              <a:ext cx="58894" cy="47422"/>
              <a:chOff x="3338914" y="1822641"/>
              <a:chExt cx="58894" cy="47422"/>
            </a:xfrm>
          </p:grpSpPr>
          <p:sp>
            <p:nvSpPr>
              <p:cNvPr id="415" name="Freeform: Shape 414">
                <a:extLst>
                  <a:ext uri="{FF2B5EF4-FFF2-40B4-BE49-F238E27FC236}">
                    <a16:creationId xmlns:a16="http://schemas.microsoft.com/office/drawing/2014/main" id="{0B680A6D-6466-C1E1-5780-E1E77EFC245B}"/>
                  </a:ext>
                </a:extLst>
              </p:cNvPr>
              <p:cNvSpPr/>
              <p:nvPr/>
            </p:nvSpPr>
            <p:spPr>
              <a:xfrm>
                <a:off x="3368361" y="1822641"/>
                <a:ext cx="17633" cy="47422"/>
              </a:xfrm>
              <a:custGeom>
                <a:avLst/>
                <a:gdLst>
                  <a:gd name="connsiteX0" fmla="*/ 52 w 17633"/>
                  <a:gd name="connsiteY0" fmla="*/ 55 h 47422"/>
                  <a:gd name="connsiteX1" fmla="*/ 52 w 17633"/>
                  <a:gd name="connsiteY1" fmla="*/ 47478 h 47422"/>
                </a:gdLst>
                <a:ahLst/>
                <a:cxnLst>
                  <a:cxn ang="0">
                    <a:pos x="connsiteX0" y="connsiteY0"/>
                  </a:cxn>
                  <a:cxn ang="0">
                    <a:pos x="connsiteX1" y="connsiteY1"/>
                  </a:cxn>
                </a:cxnLst>
                <a:rect l="l" t="t" r="r" b="b"/>
                <a:pathLst>
                  <a:path w="17633" h="47422">
                    <a:moveTo>
                      <a:pt x="52" y="55"/>
                    </a:moveTo>
                    <a:lnTo>
                      <a:pt x="52" y="4747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16" name="Freeform: Shape 415">
                <a:extLst>
                  <a:ext uri="{FF2B5EF4-FFF2-40B4-BE49-F238E27FC236}">
                    <a16:creationId xmlns:a16="http://schemas.microsoft.com/office/drawing/2014/main" id="{6921EB1A-B2C6-59DA-A576-D3C458423207}"/>
                  </a:ext>
                </a:extLst>
              </p:cNvPr>
              <p:cNvSpPr/>
              <p:nvPr/>
            </p:nvSpPr>
            <p:spPr>
              <a:xfrm>
                <a:off x="3338914" y="1846352"/>
                <a:ext cx="58894" cy="14198"/>
              </a:xfrm>
              <a:custGeom>
                <a:avLst/>
                <a:gdLst>
                  <a:gd name="connsiteX0" fmla="*/ 58946 w 58894"/>
                  <a:gd name="connsiteY0" fmla="*/ 55 h 14198"/>
                  <a:gd name="connsiteX1" fmla="*/ 52 w 58894"/>
                  <a:gd name="connsiteY1" fmla="*/ 55 h 14198"/>
                </a:gdLst>
                <a:ahLst/>
                <a:cxnLst>
                  <a:cxn ang="0">
                    <a:pos x="connsiteX0" y="connsiteY0"/>
                  </a:cxn>
                  <a:cxn ang="0">
                    <a:pos x="connsiteX1" y="connsiteY1"/>
                  </a:cxn>
                </a:cxnLst>
                <a:rect l="l" t="t" r="r" b="b"/>
                <a:pathLst>
                  <a:path w="58894" h="14198">
                    <a:moveTo>
                      <a:pt x="58946" y="55"/>
                    </a:moveTo>
                    <a:lnTo>
                      <a:pt x="52" y="5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8" name="Graphic 5">
              <a:extLst>
                <a:ext uri="{FF2B5EF4-FFF2-40B4-BE49-F238E27FC236}">
                  <a16:creationId xmlns:a16="http://schemas.microsoft.com/office/drawing/2014/main" id="{B0EBE18A-31F5-5889-5886-5FAAC1B3500A}"/>
                </a:ext>
              </a:extLst>
            </p:cNvPr>
            <p:cNvGrpSpPr/>
            <p:nvPr/>
          </p:nvGrpSpPr>
          <p:grpSpPr>
            <a:xfrm>
              <a:off x="3325689" y="1795380"/>
              <a:ext cx="58894" cy="47422"/>
              <a:chOff x="3325689" y="1795380"/>
              <a:chExt cx="58894" cy="47422"/>
            </a:xfrm>
          </p:grpSpPr>
          <p:sp>
            <p:nvSpPr>
              <p:cNvPr id="413" name="Freeform: Shape 412">
                <a:extLst>
                  <a:ext uri="{FF2B5EF4-FFF2-40B4-BE49-F238E27FC236}">
                    <a16:creationId xmlns:a16="http://schemas.microsoft.com/office/drawing/2014/main" id="{208E91B8-90BB-92C1-3F8F-E1D1B65D0824}"/>
                  </a:ext>
                </a:extLst>
              </p:cNvPr>
              <p:cNvSpPr/>
              <p:nvPr/>
            </p:nvSpPr>
            <p:spPr>
              <a:xfrm>
                <a:off x="3355136" y="1795380"/>
                <a:ext cx="17633" cy="47422"/>
              </a:xfrm>
              <a:custGeom>
                <a:avLst/>
                <a:gdLst>
                  <a:gd name="connsiteX0" fmla="*/ 51 w 17633"/>
                  <a:gd name="connsiteY0" fmla="*/ 53 h 47422"/>
                  <a:gd name="connsiteX1" fmla="*/ 51 w 17633"/>
                  <a:gd name="connsiteY1" fmla="*/ 47476 h 47422"/>
                </a:gdLst>
                <a:ahLst/>
                <a:cxnLst>
                  <a:cxn ang="0">
                    <a:pos x="connsiteX0" y="connsiteY0"/>
                  </a:cxn>
                  <a:cxn ang="0">
                    <a:pos x="connsiteX1" y="connsiteY1"/>
                  </a:cxn>
                </a:cxnLst>
                <a:rect l="l" t="t" r="r" b="b"/>
                <a:pathLst>
                  <a:path w="17633" h="47422">
                    <a:moveTo>
                      <a:pt x="51" y="53"/>
                    </a:moveTo>
                    <a:lnTo>
                      <a:pt x="51" y="4747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14" name="Freeform: Shape 413">
                <a:extLst>
                  <a:ext uri="{FF2B5EF4-FFF2-40B4-BE49-F238E27FC236}">
                    <a16:creationId xmlns:a16="http://schemas.microsoft.com/office/drawing/2014/main" id="{4D1D776D-9691-8B80-AED0-94E92EDD50C5}"/>
                  </a:ext>
                </a:extLst>
              </p:cNvPr>
              <p:cNvSpPr/>
              <p:nvPr/>
            </p:nvSpPr>
            <p:spPr>
              <a:xfrm>
                <a:off x="3325689" y="1819091"/>
                <a:ext cx="58894" cy="14198"/>
              </a:xfrm>
              <a:custGeom>
                <a:avLst/>
                <a:gdLst>
                  <a:gd name="connsiteX0" fmla="*/ 58945 w 58894"/>
                  <a:gd name="connsiteY0" fmla="*/ 53 h 14198"/>
                  <a:gd name="connsiteX1" fmla="*/ 51 w 58894"/>
                  <a:gd name="connsiteY1" fmla="*/ 53 h 14198"/>
                </a:gdLst>
                <a:ahLst/>
                <a:cxnLst>
                  <a:cxn ang="0">
                    <a:pos x="connsiteX0" y="connsiteY0"/>
                  </a:cxn>
                  <a:cxn ang="0">
                    <a:pos x="connsiteX1" y="connsiteY1"/>
                  </a:cxn>
                </a:cxnLst>
                <a:rect l="l" t="t" r="r" b="b"/>
                <a:pathLst>
                  <a:path w="58894" h="14198">
                    <a:moveTo>
                      <a:pt x="58945" y="53"/>
                    </a:moveTo>
                    <a:lnTo>
                      <a:pt x="51" y="5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49" name="Graphic 5">
              <a:extLst>
                <a:ext uri="{FF2B5EF4-FFF2-40B4-BE49-F238E27FC236}">
                  <a16:creationId xmlns:a16="http://schemas.microsoft.com/office/drawing/2014/main" id="{33049AB5-1C98-E6BD-43A8-BD22C9A19B88}"/>
                </a:ext>
              </a:extLst>
            </p:cNvPr>
            <p:cNvGrpSpPr/>
            <p:nvPr/>
          </p:nvGrpSpPr>
          <p:grpSpPr>
            <a:xfrm>
              <a:off x="3281077" y="1697837"/>
              <a:ext cx="58894" cy="47422"/>
              <a:chOff x="3281077" y="1697837"/>
              <a:chExt cx="58894" cy="47422"/>
            </a:xfrm>
          </p:grpSpPr>
          <p:sp>
            <p:nvSpPr>
              <p:cNvPr id="411" name="Freeform: Shape 410">
                <a:extLst>
                  <a:ext uri="{FF2B5EF4-FFF2-40B4-BE49-F238E27FC236}">
                    <a16:creationId xmlns:a16="http://schemas.microsoft.com/office/drawing/2014/main" id="{ECB0A743-F619-3FFD-C940-D5DB1679D880}"/>
                  </a:ext>
                </a:extLst>
              </p:cNvPr>
              <p:cNvSpPr/>
              <p:nvPr/>
            </p:nvSpPr>
            <p:spPr>
              <a:xfrm>
                <a:off x="3310525" y="1697837"/>
                <a:ext cx="17633" cy="47422"/>
              </a:xfrm>
              <a:custGeom>
                <a:avLst/>
                <a:gdLst>
                  <a:gd name="connsiteX0" fmla="*/ 48 w 17633"/>
                  <a:gd name="connsiteY0" fmla="*/ 47 h 47422"/>
                  <a:gd name="connsiteX1" fmla="*/ 48 w 17633"/>
                  <a:gd name="connsiteY1" fmla="*/ 47469 h 47422"/>
                </a:gdLst>
                <a:ahLst/>
                <a:cxnLst>
                  <a:cxn ang="0">
                    <a:pos x="connsiteX0" y="connsiteY0"/>
                  </a:cxn>
                  <a:cxn ang="0">
                    <a:pos x="connsiteX1" y="connsiteY1"/>
                  </a:cxn>
                </a:cxnLst>
                <a:rect l="l" t="t" r="r" b="b"/>
                <a:pathLst>
                  <a:path w="17633" h="47422">
                    <a:moveTo>
                      <a:pt x="48" y="47"/>
                    </a:moveTo>
                    <a:lnTo>
                      <a:pt x="48" y="474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12" name="Freeform: Shape 411">
                <a:extLst>
                  <a:ext uri="{FF2B5EF4-FFF2-40B4-BE49-F238E27FC236}">
                    <a16:creationId xmlns:a16="http://schemas.microsoft.com/office/drawing/2014/main" id="{A6EE9030-9491-70C7-4DC9-DBE9F3265C2B}"/>
                  </a:ext>
                </a:extLst>
              </p:cNvPr>
              <p:cNvSpPr/>
              <p:nvPr/>
            </p:nvSpPr>
            <p:spPr>
              <a:xfrm>
                <a:off x="3281077" y="1721548"/>
                <a:ext cx="58894" cy="14198"/>
              </a:xfrm>
              <a:custGeom>
                <a:avLst/>
                <a:gdLst>
                  <a:gd name="connsiteX0" fmla="*/ 58942 w 58894"/>
                  <a:gd name="connsiteY0" fmla="*/ 47 h 14198"/>
                  <a:gd name="connsiteX1" fmla="*/ 48 w 58894"/>
                  <a:gd name="connsiteY1" fmla="*/ 47 h 14198"/>
                </a:gdLst>
                <a:ahLst/>
                <a:cxnLst>
                  <a:cxn ang="0">
                    <a:pos x="connsiteX0" y="connsiteY0"/>
                  </a:cxn>
                  <a:cxn ang="0">
                    <a:pos x="connsiteX1" y="connsiteY1"/>
                  </a:cxn>
                </a:cxnLst>
                <a:rect l="l" t="t" r="r" b="b"/>
                <a:pathLst>
                  <a:path w="58894" h="14198">
                    <a:moveTo>
                      <a:pt x="58942" y="47"/>
                    </a:moveTo>
                    <a:lnTo>
                      <a:pt x="48" y="4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0" name="Graphic 5">
              <a:extLst>
                <a:ext uri="{FF2B5EF4-FFF2-40B4-BE49-F238E27FC236}">
                  <a16:creationId xmlns:a16="http://schemas.microsoft.com/office/drawing/2014/main" id="{2C04986F-5B07-3B9B-0A8C-0F015BD42939}"/>
                </a:ext>
              </a:extLst>
            </p:cNvPr>
            <p:cNvGrpSpPr/>
            <p:nvPr/>
          </p:nvGrpSpPr>
          <p:grpSpPr>
            <a:xfrm>
              <a:off x="3264326" y="1665890"/>
              <a:ext cx="58894" cy="47422"/>
              <a:chOff x="3264326" y="1665890"/>
              <a:chExt cx="58894" cy="47422"/>
            </a:xfrm>
          </p:grpSpPr>
          <p:sp>
            <p:nvSpPr>
              <p:cNvPr id="409" name="Freeform: Shape 408">
                <a:extLst>
                  <a:ext uri="{FF2B5EF4-FFF2-40B4-BE49-F238E27FC236}">
                    <a16:creationId xmlns:a16="http://schemas.microsoft.com/office/drawing/2014/main" id="{19406A4A-2263-9AA8-C9BA-2D57A6A5261D}"/>
                  </a:ext>
                </a:extLst>
              </p:cNvPr>
              <p:cNvSpPr/>
              <p:nvPr/>
            </p:nvSpPr>
            <p:spPr>
              <a:xfrm>
                <a:off x="3293773" y="1665890"/>
                <a:ext cx="17633" cy="47422"/>
              </a:xfrm>
              <a:custGeom>
                <a:avLst/>
                <a:gdLst>
                  <a:gd name="connsiteX0" fmla="*/ 47 w 17633"/>
                  <a:gd name="connsiteY0" fmla="*/ 44 h 47422"/>
                  <a:gd name="connsiteX1" fmla="*/ 47 w 17633"/>
                  <a:gd name="connsiteY1" fmla="*/ 47467 h 47422"/>
                </a:gdLst>
                <a:ahLst/>
                <a:cxnLst>
                  <a:cxn ang="0">
                    <a:pos x="connsiteX0" y="connsiteY0"/>
                  </a:cxn>
                  <a:cxn ang="0">
                    <a:pos x="connsiteX1" y="connsiteY1"/>
                  </a:cxn>
                </a:cxnLst>
                <a:rect l="l" t="t" r="r" b="b"/>
                <a:pathLst>
                  <a:path w="17633" h="47422">
                    <a:moveTo>
                      <a:pt x="47" y="44"/>
                    </a:moveTo>
                    <a:lnTo>
                      <a:pt x="47" y="4746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10" name="Freeform: Shape 409">
                <a:extLst>
                  <a:ext uri="{FF2B5EF4-FFF2-40B4-BE49-F238E27FC236}">
                    <a16:creationId xmlns:a16="http://schemas.microsoft.com/office/drawing/2014/main" id="{8593C5A2-3948-737A-D3B5-EDB4CCBE54E2}"/>
                  </a:ext>
                </a:extLst>
              </p:cNvPr>
              <p:cNvSpPr/>
              <p:nvPr/>
            </p:nvSpPr>
            <p:spPr>
              <a:xfrm>
                <a:off x="3264326" y="1689602"/>
                <a:ext cx="58894" cy="14198"/>
              </a:xfrm>
              <a:custGeom>
                <a:avLst/>
                <a:gdLst>
                  <a:gd name="connsiteX0" fmla="*/ 58942 w 58894"/>
                  <a:gd name="connsiteY0" fmla="*/ 44 h 14198"/>
                  <a:gd name="connsiteX1" fmla="*/ 47 w 58894"/>
                  <a:gd name="connsiteY1" fmla="*/ 44 h 14198"/>
                </a:gdLst>
                <a:ahLst/>
                <a:cxnLst>
                  <a:cxn ang="0">
                    <a:pos x="connsiteX0" y="connsiteY0"/>
                  </a:cxn>
                  <a:cxn ang="0">
                    <a:pos x="connsiteX1" y="connsiteY1"/>
                  </a:cxn>
                </a:cxnLst>
                <a:rect l="l" t="t" r="r" b="b"/>
                <a:pathLst>
                  <a:path w="58894" h="14198">
                    <a:moveTo>
                      <a:pt x="58942" y="44"/>
                    </a:moveTo>
                    <a:lnTo>
                      <a:pt x="47" y="4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1" name="Graphic 5">
              <a:extLst>
                <a:ext uri="{FF2B5EF4-FFF2-40B4-BE49-F238E27FC236}">
                  <a16:creationId xmlns:a16="http://schemas.microsoft.com/office/drawing/2014/main" id="{42F82333-8913-4E61-A4D6-87E28FF7EF5E}"/>
                </a:ext>
              </a:extLst>
            </p:cNvPr>
            <p:cNvGrpSpPr/>
            <p:nvPr/>
          </p:nvGrpSpPr>
          <p:grpSpPr>
            <a:xfrm>
              <a:off x="3241756" y="1619177"/>
              <a:ext cx="58894" cy="47422"/>
              <a:chOff x="3241756" y="1619177"/>
              <a:chExt cx="58894" cy="47422"/>
            </a:xfrm>
          </p:grpSpPr>
          <p:sp>
            <p:nvSpPr>
              <p:cNvPr id="407" name="Freeform: Shape 406">
                <a:extLst>
                  <a:ext uri="{FF2B5EF4-FFF2-40B4-BE49-F238E27FC236}">
                    <a16:creationId xmlns:a16="http://schemas.microsoft.com/office/drawing/2014/main" id="{52DCC110-7A29-48FF-745A-7E04AE26D16F}"/>
                  </a:ext>
                </a:extLst>
              </p:cNvPr>
              <p:cNvSpPr/>
              <p:nvPr/>
            </p:nvSpPr>
            <p:spPr>
              <a:xfrm>
                <a:off x="3271203" y="1619177"/>
                <a:ext cx="17633" cy="47422"/>
              </a:xfrm>
              <a:custGeom>
                <a:avLst/>
                <a:gdLst>
                  <a:gd name="connsiteX0" fmla="*/ 46 w 17633"/>
                  <a:gd name="connsiteY0" fmla="*/ 41 h 47422"/>
                  <a:gd name="connsiteX1" fmla="*/ 46 w 17633"/>
                  <a:gd name="connsiteY1" fmla="*/ 47464 h 47422"/>
                </a:gdLst>
                <a:ahLst/>
                <a:cxnLst>
                  <a:cxn ang="0">
                    <a:pos x="connsiteX0" y="connsiteY0"/>
                  </a:cxn>
                  <a:cxn ang="0">
                    <a:pos x="connsiteX1" y="connsiteY1"/>
                  </a:cxn>
                </a:cxnLst>
                <a:rect l="l" t="t" r="r" b="b"/>
                <a:pathLst>
                  <a:path w="17633" h="47422">
                    <a:moveTo>
                      <a:pt x="46" y="41"/>
                    </a:moveTo>
                    <a:lnTo>
                      <a:pt x="46" y="4746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08" name="Freeform: Shape 407">
                <a:extLst>
                  <a:ext uri="{FF2B5EF4-FFF2-40B4-BE49-F238E27FC236}">
                    <a16:creationId xmlns:a16="http://schemas.microsoft.com/office/drawing/2014/main" id="{3391907D-9C2F-45C8-0345-0AFEBE2FDC08}"/>
                  </a:ext>
                </a:extLst>
              </p:cNvPr>
              <p:cNvSpPr/>
              <p:nvPr/>
            </p:nvSpPr>
            <p:spPr>
              <a:xfrm>
                <a:off x="3241756" y="1642889"/>
                <a:ext cx="58894" cy="14198"/>
              </a:xfrm>
              <a:custGeom>
                <a:avLst/>
                <a:gdLst>
                  <a:gd name="connsiteX0" fmla="*/ 58940 w 58894"/>
                  <a:gd name="connsiteY0" fmla="*/ 41 h 14198"/>
                  <a:gd name="connsiteX1" fmla="*/ 46 w 58894"/>
                  <a:gd name="connsiteY1" fmla="*/ 41 h 14198"/>
                </a:gdLst>
                <a:ahLst/>
                <a:cxnLst>
                  <a:cxn ang="0">
                    <a:pos x="connsiteX0" y="connsiteY0"/>
                  </a:cxn>
                  <a:cxn ang="0">
                    <a:pos x="connsiteX1" y="connsiteY1"/>
                  </a:cxn>
                </a:cxnLst>
                <a:rect l="l" t="t" r="r" b="b"/>
                <a:pathLst>
                  <a:path w="58894" h="14198">
                    <a:moveTo>
                      <a:pt x="58940" y="41"/>
                    </a:moveTo>
                    <a:lnTo>
                      <a:pt x="46" y="4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2" name="Graphic 5">
              <a:extLst>
                <a:ext uri="{FF2B5EF4-FFF2-40B4-BE49-F238E27FC236}">
                  <a16:creationId xmlns:a16="http://schemas.microsoft.com/office/drawing/2014/main" id="{B92677AB-E138-FD4D-C8DF-5F25B0F121DE}"/>
                </a:ext>
              </a:extLst>
            </p:cNvPr>
            <p:cNvGrpSpPr/>
            <p:nvPr/>
          </p:nvGrpSpPr>
          <p:grpSpPr>
            <a:xfrm>
              <a:off x="2918543" y="1553723"/>
              <a:ext cx="58894" cy="47422"/>
              <a:chOff x="2918543" y="1553723"/>
              <a:chExt cx="58894" cy="47422"/>
            </a:xfrm>
          </p:grpSpPr>
          <p:sp>
            <p:nvSpPr>
              <p:cNvPr id="405" name="Freeform: Shape 404">
                <a:extLst>
                  <a:ext uri="{FF2B5EF4-FFF2-40B4-BE49-F238E27FC236}">
                    <a16:creationId xmlns:a16="http://schemas.microsoft.com/office/drawing/2014/main" id="{366F06ED-4F5A-826F-893F-1A8D8B9768AF}"/>
                  </a:ext>
                </a:extLst>
              </p:cNvPr>
              <p:cNvSpPr/>
              <p:nvPr/>
            </p:nvSpPr>
            <p:spPr>
              <a:xfrm>
                <a:off x="2947990" y="1553723"/>
                <a:ext cx="17633" cy="47422"/>
              </a:xfrm>
              <a:custGeom>
                <a:avLst/>
                <a:gdLst>
                  <a:gd name="connsiteX0" fmla="*/ 28 w 17633"/>
                  <a:gd name="connsiteY0" fmla="*/ 36 h 47422"/>
                  <a:gd name="connsiteX1" fmla="*/ 28 w 17633"/>
                  <a:gd name="connsiteY1" fmla="*/ 47459 h 47422"/>
                </a:gdLst>
                <a:ahLst/>
                <a:cxnLst>
                  <a:cxn ang="0">
                    <a:pos x="connsiteX0" y="connsiteY0"/>
                  </a:cxn>
                  <a:cxn ang="0">
                    <a:pos x="connsiteX1" y="connsiteY1"/>
                  </a:cxn>
                </a:cxnLst>
                <a:rect l="l" t="t" r="r" b="b"/>
                <a:pathLst>
                  <a:path w="17633" h="47422">
                    <a:moveTo>
                      <a:pt x="28" y="36"/>
                    </a:moveTo>
                    <a:lnTo>
                      <a:pt x="28" y="4745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06" name="Freeform: Shape 405">
                <a:extLst>
                  <a:ext uri="{FF2B5EF4-FFF2-40B4-BE49-F238E27FC236}">
                    <a16:creationId xmlns:a16="http://schemas.microsoft.com/office/drawing/2014/main" id="{1B5BAD99-D22D-EACD-3987-0BD9B6E48515}"/>
                  </a:ext>
                </a:extLst>
              </p:cNvPr>
              <p:cNvSpPr/>
              <p:nvPr/>
            </p:nvSpPr>
            <p:spPr>
              <a:xfrm>
                <a:off x="2918543" y="1577434"/>
                <a:ext cx="58894" cy="14198"/>
              </a:xfrm>
              <a:custGeom>
                <a:avLst/>
                <a:gdLst>
                  <a:gd name="connsiteX0" fmla="*/ 58922 w 58894"/>
                  <a:gd name="connsiteY0" fmla="*/ 36 h 14198"/>
                  <a:gd name="connsiteX1" fmla="*/ 28 w 58894"/>
                  <a:gd name="connsiteY1" fmla="*/ 36 h 14198"/>
                </a:gdLst>
                <a:ahLst/>
                <a:cxnLst>
                  <a:cxn ang="0">
                    <a:pos x="connsiteX0" y="connsiteY0"/>
                  </a:cxn>
                  <a:cxn ang="0">
                    <a:pos x="connsiteX1" y="connsiteY1"/>
                  </a:cxn>
                </a:cxnLst>
                <a:rect l="l" t="t" r="r" b="b"/>
                <a:pathLst>
                  <a:path w="58894" h="14198">
                    <a:moveTo>
                      <a:pt x="58922" y="36"/>
                    </a:moveTo>
                    <a:lnTo>
                      <a:pt x="28" y="3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3" name="Graphic 5">
              <a:extLst>
                <a:ext uri="{FF2B5EF4-FFF2-40B4-BE49-F238E27FC236}">
                  <a16:creationId xmlns:a16="http://schemas.microsoft.com/office/drawing/2014/main" id="{B320E484-2AA3-5708-EC81-1DC596113BCA}"/>
                </a:ext>
              </a:extLst>
            </p:cNvPr>
            <p:cNvGrpSpPr/>
            <p:nvPr/>
          </p:nvGrpSpPr>
          <p:grpSpPr>
            <a:xfrm>
              <a:off x="2894386" y="1417702"/>
              <a:ext cx="58894" cy="47422"/>
              <a:chOff x="2894386" y="1417702"/>
              <a:chExt cx="58894" cy="47422"/>
            </a:xfrm>
          </p:grpSpPr>
          <p:sp>
            <p:nvSpPr>
              <p:cNvPr id="403" name="Freeform: Shape 402">
                <a:extLst>
                  <a:ext uri="{FF2B5EF4-FFF2-40B4-BE49-F238E27FC236}">
                    <a16:creationId xmlns:a16="http://schemas.microsoft.com/office/drawing/2014/main" id="{5948D62C-F335-4DCE-FB06-F7A6457F0687}"/>
                  </a:ext>
                </a:extLst>
              </p:cNvPr>
              <p:cNvSpPr/>
              <p:nvPr/>
            </p:nvSpPr>
            <p:spPr>
              <a:xfrm>
                <a:off x="2923833" y="1417702"/>
                <a:ext cx="17633" cy="47422"/>
              </a:xfrm>
              <a:custGeom>
                <a:avLst/>
                <a:gdLst>
                  <a:gd name="connsiteX0" fmla="*/ 26 w 17633"/>
                  <a:gd name="connsiteY0" fmla="*/ 27 h 47422"/>
                  <a:gd name="connsiteX1" fmla="*/ 26 w 17633"/>
                  <a:gd name="connsiteY1" fmla="*/ 47450 h 47422"/>
                </a:gdLst>
                <a:ahLst/>
                <a:cxnLst>
                  <a:cxn ang="0">
                    <a:pos x="connsiteX0" y="connsiteY0"/>
                  </a:cxn>
                  <a:cxn ang="0">
                    <a:pos x="connsiteX1" y="connsiteY1"/>
                  </a:cxn>
                </a:cxnLst>
                <a:rect l="l" t="t" r="r" b="b"/>
                <a:pathLst>
                  <a:path w="17633" h="47422">
                    <a:moveTo>
                      <a:pt x="26" y="27"/>
                    </a:moveTo>
                    <a:lnTo>
                      <a:pt x="26" y="4745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04" name="Freeform: Shape 403">
                <a:extLst>
                  <a:ext uri="{FF2B5EF4-FFF2-40B4-BE49-F238E27FC236}">
                    <a16:creationId xmlns:a16="http://schemas.microsoft.com/office/drawing/2014/main" id="{7C878DF0-D466-A46F-0D3E-94B81A5DCDDC}"/>
                  </a:ext>
                </a:extLst>
              </p:cNvPr>
              <p:cNvSpPr/>
              <p:nvPr/>
            </p:nvSpPr>
            <p:spPr>
              <a:xfrm>
                <a:off x="2894386" y="1441413"/>
                <a:ext cx="58894" cy="14198"/>
              </a:xfrm>
              <a:custGeom>
                <a:avLst/>
                <a:gdLst>
                  <a:gd name="connsiteX0" fmla="*/ 58921 w 58894"/>
                  <a:gd name="connsiteY0" fmla="*/ 27 h 14198"/>
                  <a:gd name="connsiteX1" fmla="*/ 26 w 58894"/>
                  <a:gd name="connsiteY1" fmla="*/ 27 h 14198"/>
                </a:gdLst>
                <a:ahLst/>
                <a:cxnLst>
                  <a:cxn ang="0">
                    <a:pos x="connsiteX0" y="connsiteY0"/>
                  </a:cxn>
                  <a:cxn ang="0">
                    <a:pos x="connsiteX1" y="connsiteY1"/>
                  </a:cxn>
                </a:cxnLst>
                <a:rect l="l" t="t" r="r" b="b"/>
                <a:pathLst>
                  <a:path w="58894" h="14198">
                    <a:moveTo>
                      <a:pt x="58921" y="27"/>
                    </a:moveTo>
                    <a:lnTo>
                      <a:pt x="26" y="2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4" name="Graphic 5">
              <a:extLst>
                <a:ext uri="{FF2B5EF4-FFF2-40B4-BE49-F238E27FC236}">
                  <a16:creationId xmlns:a16="http://schemas.microsoft.com/office/drawing/2014/main" id="{D8288962-D7EF-C784-7F04-2D35303B0BF5}"/>
                </a:ext>
              </a:extLst>
            </p:cNvPr>
            <p:cNvGrpSpPr/>
            <p:nvPr/>
          </p:nvGrpSpPr>
          <p:grpSpPr>
            <a:xfrm>
              <a:off x="2886098" y="1350543"/>
              <a:ext cx="58894" cy="47422"/>
              <a:chOff x="2886098" y="1350543"/>
              <a:chExt cx="58894" cy="47422"/>
            </a:xfrm>
          </p:grpSpPr>
          <p:sp>
            <p:nvSpPr>
              <p:cNvPr id="401" name="Freeform: Shape 400">
                <a:extLst>
                  <a:ext uri="{FF2B5EF4-FFF2-40B4-BE49-F238E27FC236}">
                    <a16:creationId xmlns:a16="http://schemas.microsoft.com/office/drawing/2014/main" id="{FDF55C5B-5642-EE66-571F-5F6EAF69EAFA}"/>
                  </a:ext>
                </a:extLst>
              </p:cNvPr>
              <p:cNvSpPr/>
              <p:nvPr/>
            </p:nvSpPr>
            <p:spPr>
              <a:xfrm>
                <a:off x="2915545" y="1350543"/>
                <a:ext cx="17633" cy="47422"/>
              </a:xfrm>
              <a:custGeom>
                <a:avLst/>
                <a:gdLst>
                  <a:gd name="connsiteX0" fmla="*/ 26 w 17633"/>
                  <a:gd name="connsiteY0" fmla="*/ 22 h 47422"/>
                  <a:gd name="connsiteX1" fmla="*/ 26 w 17633"/>
                  <a:gd name="connsiteY1" fmla="*/ 47445 h 47422"/>
                </a:gdLst>
                <a:ahLst/>
                <a:cxnLst>
                  <a:cxn ang="0">
                    <a:pos x="connsiteX0" y="connsiteY0"/>
                  </a:cxn>
                  <a:cxn ang="0">
                    <a:pos x="connsiteX1" y="connsiteY1"/>
                  </a:cxn>
                </a:cxnLst>
                <a:rect l="l" t="t" r="r" b="b"/>
                <a:pathLst>
                  <a:path w="17633" h="47422">
                    <a:moveTo>
                      <a:pt x="26" y="22"/>
                    </a:moveTo>
                    <a:lnTo>
                      <a:pt x="26" y="4744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02" name="Freeform: Shape 401">
                <a:extLst>
                  <a:ext uri="{FF2B5EF4-FFF2-40B4-BE49-F238E27FC236}">
                    <a16:creationId xmlns:a16="http://schemas.microsoft.com/office/drawing/2014/main" id="{244FDA1D-0CA3-8260-9F91-A2A61B988E35}"/>
                  </a:ext>
                </a:extLst>
              </p:cNvPr>
              <p:cNvSpPr/>
              <p:nvPr/>
            </p:nvSpPr>
            <p:spPr>
              <a:xfrm>
                <a:off x="2886098" y="1374254"/>
                <a:ext cx="58894" cy="14198"/>
              </a:xfrm>
              <a:custGeom>
                <a:avLst/>
                <a:gdLst>
                  <a:gd name="connsiteX0" fmla="*/ 58920 w 58894"/>
                  <a:gd name="connsiteY0" fmla="*/ 22 h 14198"/>
                  <a:gd name="connsiteX1" fmla="*/ 26 w 58894"/>
                  <a:gd name="connsiteY1" fmla="*/ 22 h 14198"/>
                </a:gdLst>
                <a:ahLst/>
                <a:cxnLst>
                  <a:cxn ang="0">
                    <a:pos x="connsiteX0" y="connsiteY0"/>
                  </a:cxn>
                  <a:cxn ang="0">
                    <a:pos x="connsiteX1" y="connsiteY1"/>
                  </a:cxn>
                </a:cxnLst>
                <a:rect l="l" t="t" r="r" b="b"/>
                <a:pathLst>
                  <a:path w="58894" h="14198">
                    <a:moveTo>
                      <a:pt x="58920" y="22"/>
                    </a:moveTo>
                    <a:lnTo>
                      <a:pt x="26" y="2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5" name="Graphic 5">
              <a:extLst>
                <a:ext uri="{FF2B5EF4-FFF2-40B4-BE49-F238E27FC236}">
                  <a16:creationId xmlns:a16="http://schemas.microsoft.com/office/drawing/2014/main" id="{04FC9B33-7C52-C15A-ED43-000809E86CE0}"/>
                </a:ext>
              </a:extLst>
            </p:cNvPr>
            <p:cNvGrpSpPr/>
            <p:nvPr/>
          </p:nvGrpSpPr>
          <p:grpSpPr>
            <a:xfrm>
              <a:off x="2860530" y="1288354"/>
              <a:ext cx="58894" cy="47422"/>
              <a:chOff x="2860530" y="1288354"/>
              <a:chExt cx="58894" cy="47422"/>
            </a:xfrm>
          </p:grpSpPr>
          <p:sp>
            <p:nvSpPr>
              <p:cNvPr id="399" name="Freeform: Shape 398">
                <a:extLst>
                  <a:ext uri="{FF2B5EF4-FFF2-40B4-BE49-F238E27FC236}">
                    <a16:creationId xmlns:a16="http://schemas.microsoft.com/office/drawing/2014/main" id="{4D23F47A-AD3E-9C10-FF67-626F91C01F58}"/>
                  </a:ext>
                </a:extLst>
              </p:cNvPr>
              <p:cNvSpPr/>
              <p:nvPr/>
            </p:nvSpPr>
            <p:spPr>
              <a:xfrm>
                <a:off x="2889977" y="1288354"/>
                <a:ext cx="17633" cy="47422"/>
              </a:xfrm>
              <a:custGeom>
                <a:avLst/>
                <a:gdLst>
                  <a:gd name="connsiteX0" fmla="*/ 24 w 17633"/>
                  <a:gd name="connsiteY0" fmla="*/ 18 h 47422"/>
                  <a:gd name="connsiteX1" fmla="*/ 24 w 17633"/>
                  <a:gd name="connsiteY1" fmla="*/ 47441 h 47422"/>
                </a:gdLst>
                <a:ahLst/>
                <a:cxnLst>
                  <a:cxn ang="0">
                    <a:pos x="connsiteX0" y="connsiteY0"/>
                  </a:cxn>
                  <a:cxn ang="0">
                    <a:pos x="connsiteX1" y="connsiteY1"/>
                  </a:cxn>
                </a:cxnLst>
                <a:rect l="l" t="t" r="r" b="b"/>
                <a:pathLst>
                  <a:path w="17633" h="47422">
                    <a:moveTo>
                      <a:pt x="24" y="18"/>
                    </a:moveTo>
                    <a:lnTo>
                      <a:pt x="24" y="4744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400" name="Freeform: Shape 399">
                <a:extLst>
                  <a:ext uri="{FF2B5EF4-FFF2-40B4-BE49-F238E27FC236}">
                    <a16:creationId xmlns:a16="http://schemas.microsoft.com/office/drawing/2014/main" id="{AD3C9145-9441-64ED-EC2D-03D4F7DCC4BA}"/>
                  </a:ext>
                </a:extLst>
              </p:cNvPr>
              <p:cNvSpPr/>
              <p:nvPr/>
            </p:nvSpPr>
            <p:spPr>
              <a:xfrm>
                <a:off x="2860530" y="1312065"/>
                <a:ext cx="58894" cy="14198"/>
              </a:xfrm>
              <a:custGeom>
                <a:avLst/>
                <a:gdLst>
                  <a:gd name="connsiteX0" fmla="*/ 58919 w 58894"/>
                  <a:gd name="connsiteY0" fmla="*/ 18 h 14198"/>
                  <a:gd name="connsiteX1" fmla="*/ 24 w 58894"/>
                  <a:gd name="connsiteY1" fmla="*/ 18 h 14198"/>
                </a:gdLst>
                <a:ahLst/>
                <a:cxnLst>
                  <a:cxn ang="0">
                    <a:pos x="connsiteX0" y="connsiteY0"/>
                  </a:cxn>
                  <a:cxn ang="0">
                    <a:pos x="connsiteX1" y="connsiteY1"/>
                  </a:cxn>
                </a:cxnLst>
                <a:rect l="l" t="t" r="r" b="b"/>
                <a:pathLst>
                  <a:path w="58894" h="14198">
                    <a:moveTo>
                      <a:pt x="58919" y="18"/>
                    </a:moveTo>
                    <a:lnTo>
                      <a:pt x="24" y="1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6" name="Graphic 5">
              <a:extLst>
                <a:ext uri="{FF2B5EF4-FFF2-40B4-BE49-F238E27FC236}">
                  <a16:creationId xmlns:a16="http://schemas.microsoft.com/office/drawing/2014/main" id="{5BC404E2-00DA-8BB5-42BE-B76518CAEAD5}"/>
                </a:ext>
              </a:extLst>
            </p:cNvPr>
            <p:cNvGrpSpPr/>
            <p:nvPr/>
          </p:nvGrpSpPr>
          <p:grpSpPr>
            <a:xfrm>
              <a:off x="2822796" y="1231276"/>
              <a:ext cx="58894" cy="47422"/>
              <a:chOff x="2822796" y="1231276"/>
              <a:chExt cx="58894" cy="47422"/>
            </a:xfrm>
          </p:grpSpPr>
          <p:sp>
            <p:nvSpPr>
              <p:cNvPr id="397" name="Freeform: Shape 396">
                <a:extLst>
                  <a:ext uri="{FF2B5EF4-FFF2-40B4-BE49-F238E27FC236}">
                    <a16:creationId xmlns:a16="http://schemas.microsoft.com/office/drawing/2014/main" id="{4A250F56-852E-C9E7-5804-C7C52B9ECE30}"/>
                  </a:ext>
                </a:extLst>
              </p:cNvPr>
              <p:cNvSpPr/>
              <p:nvPr/>
            </p:nvSpPr>
            <p:spPr>
              <a:xfrm>
                <a:off x="2852243" y="1231276"/>
                <a:ext cx="17633" cy="47422"/>
              </a:xfrm>
              <a:custGeom>
                <a:avLst/>
                <a:gdLst>
                  <a:gd name="connsiteX0" fmla="*/ 22 w 17633"/>
                  <a:gd name="connsiteY0" fmla="*/ 14 h 47422"/>
                  <a:gd name="connsiteX1" fmla="*/ 22 w 17633"/>
                  <a:gd name="connsiteY1" fmla="*/ 47437 h 47422"/>
                </a:gdLst>
                <a:ahLst/>
                <a:cxnLst>
                  <a:cxn ang="0">
                    <a:pos x="connsiteX0" y="connsiteY0"/>
                  </a:cxn>
                  <a:cxn ang="0">
                    <a:pos x="connsiteX1" y="connsiteY1"/>
                  </a:cxn>
                </a:cxnLst>
                <a:rect l="l" t="t" r="r" b="b"/>
                <a:pathLst>
                  <a:path w="17633" h="47422">
                    <a:moveTo>
                      <a:pt x="22" y="14"/>
                    </a:moveTo>
                    <a:lnTo>
                      <a:pt x="22" y="4743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98" name="Freeform: Shape 397">
                <a:extLst>
                  <a:ext uri="{FF2B5EF4-FFF2-40B4-BE49-F238E27FC236}">
                    <a16:creationId xmlns:a16="http://schemas.microsoft.com/office/drawing/2014/main" id="{2F79F8DC-1617-2FE7-CB80-BA0764FDD7D1}"/>
                  </a:ext>
                </a:extLst>
              </p:cNvPr>
              <p:cNvSpPr/>
              <p:nvPr/>
            </p:nvSpPr>
            <p:spPr>
              <a:xfrm>
                <a:off x="2822796" y="1254987"/>
                <a:ext cx="58894" cy="14198"/>
              </a:xfrm>
              <a:custGeom>
                <a:avLst/>
                <a:gdLst>
                  <a:gd name="connsiteX0" fmla="*/ 58917 w 58894"/>
                  <a:gd name="connsiteY0" fmla="*/ 14 h 14198"/>
                  <a:gd name="connsiteX1" fmla="*/ 22 w 58894"/>
                  <a:gd name="connsiteY1" fmla="*/ 14 h 14198"/>
                </a:gdLst>
                <a:ahLst/>
                <a:cxnLst>
                  <a:cxn ang="0">
                    <a:pos x="connsiteX0" y="connsiteY0"/>
                  </a:cxn>
                  <a:cxn ang="0">
                    <a:pos x="connsiteX1" y="connsiteY1"/>
                  </a:cxn>
                </a:cxnLst>
                <a:rect l="l" t="t" r="r" b="b"/>
                <a:pathLst>
                  <a:path w="58894" h="14198">
                    <a:moveTo>
                      <a:pt x="58917" y="14"/>
                    </a:moveTo>
                    <a:lnTo>
                      <a:pt x="22" y="1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7" name="Graphic 5">
              <a:extLst>
                <a:ext uri="{FF2B5EF4-FFF2-40B4-BE49-F238E27FC236}">
                  <a16:creationId xmlns:a16="http://schemas.microsoft.com/office/drawing/2014/main" id="{BABA9787-2B7E-5AA5-4233-FE312D2045C2}"/>
                </a:ext>
              </a:extLst>
            </p:cNvPr>
            <p:cNvGrpSpPr/>
            <p:nvPr/>
          </p:nvGrpSpPr>
          <p:grpSpPr>
            <a:xfrm>
              <a:off x="2813627" y="1182007"/>
              <a:ext cx="58894" cy="47422"/>
              <a:chOff x="2813627" y="1182007"/>
              <a:chExt cx="58894" cy="47422"/>
            </a:xfrm>
          </p:grpSpPr>
          <p:sp>
            <p:nvSpPr>
              <p:cNvPr id="395" name="Freeform: Shape 394">
                <a:extLst>
                  <a:ext uri="{FF2B5EF4-FFF2-40B4-BE49-F238E27FC236}">
                    <a16:creationId xmlns:a16="http://schemas.microsoft.com/office/drawing/2014/main" id="{AC4234C2-A219-2F63-9D14-EF316048124B}"/>
                  </a:ext>
                </a:extLst>
              </p:cNvPr>
              <p:cNvSpPr/>
              <p:nvPr/>
            </p:nvSpPr>
            <p:spPr>
              <a:xfrm>
                <a:off x="2843074" y="1182007"/>
                <a:ext cx="17633" cy="47422"/>
              </a:xfrm>
              <a:custGeom>
                <a:avLst/>
                <a:gdLst>
                  <a:gd name="connsiteX0" fmla="*/ 22 w 17633"/>
                  <a:gd name="connsiteY0" fmla="*/ 10 h 47422"/>
                  <a:gd name="connsiteX1" fmla="*/ 22 w 17633"/>
                  <a:gd name="connsiteY1" fmla="*/ 47433 h 47422"/>
                </a:gdLst>
                <a:ahLst/>
                <a:cxnLst>
                  <a:cxn ang="0">
                    <a:pos x="connsiteX0" y="connsiteY0"/>
                  </a:cxn>
                  <a:cxn ang="0">
                    <a:pos x="connsiteX1" y="connsiteY1"/>
                  </a:cxn>
                </a:cxnLst>
                <a:rect l="l" t="t" r="r" b="b"/>
                <a:pathLst>
                  <a:path w="17633" h="47422">
                    <a:moveTo>
                      <a:pt x="22" y="10"/>
                    </a:moveTo>
                    <a:lnTo>
                      <a:pt x="22" y="4743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96" name="Freeform: Shape 395">
                <a:extLst>
                  <a:ext uri="{FF2B5EF4-FFF2-40B4-BE49-F238E27FC236}">
                    <a16:creationId xmlns:a16="http://schemas.microsoft.com/office/drawing/2014/main" id="{200B4B6A-9E28-7378-A7FD-39AEED9532B4}"/>
                  </a:ext>
                </a:extLst>
              </p:cNvPr>
              <p:cNvSpPr/>
              <p:nvPr/>
            </p:nvSpPr>
            <p:spPr>
              <a:xfrm>
                <a:off x="2813627" y="1205719"/>
                <a:ext cx="58894" cy="14198"/>
              </a:xfrm>
              <a:custGeom>
                <a:avLst/>
                <a:gdLst>
                  <a:gd name="connsiteX0" fmla="*/ 58916 w 58894"/>
                  <a:gd name="connsiteY0" fmla="*/ 10 h 14198"/>
                  <a:gd name="connsiteX1" fmla="*/ 22 w 58894"/>
                  <a:gd name="connsiteY1" fmla="*/ 10 h 14198"/>
                </a:gdLst>
                <a:ahLst/>
                <a:cxnLst>
                  <a:cxn ang="0">
                    <a:pos x="connsiteX0" y="connsiteY0"/>
                  </a:cxn>
                  <a:cxn ang="0">
                    <a:pos x="connsiteX1" y="connsiteY1"/>
                  </a:cxn>
                </a:cxnLst>
                <a:rect l="l" t="t" r="r" b="b"/>
                <a:pathLst>
                  <a:path w="58894" h="14198">
                    <a:moveTo>
                      <a:pt x="58916" y="10"/>
                    </a:moveTo>
                    <a:lnTo>
                      <a:pt x="22" y="1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8" name="Graphic 5">
              <a:extLst>
                <a:ext uri="{FF2B5EF4-FFF2-40B4-BE49-F238E27FC236}">
                  <a16:creationId xmlns:a16="http://schemas.microsoft.com/office/drawing/2014/main" id="{5C58E598-8808-AAD0-3D6B-76560466DC31}"/>
                </a:ext>
              </a:extLst>
            </p:cNvPr>
            <p:cNvGrpSpPr/>
            <p:nvPr/>
          </p:nvGrpSpPr>
          <p:grpSpPr>
            <a:xfrm>
              <a:off x="2429933" y="1035906"/>
              <a:ext cx="58894" cy="47422"/>
              <a:chOff x="2429933" y="1035906"/>
              <a:chExt cx="58894" cy="47422"/>
            </a:xfrm>
          </p:grpSpPr>
          <p:sp>
            <p:nvSpPr>
              <p:cNvPr id="393" name="Freeform: Shape 392">
                <a:extLst>
                  <a:ext uri="{FF2B5EF4-FFF2-40B4-BE49-F238E27FC236}">
                    <a16:creationId xmlns:a16="http://schemas.microsoft.com/office/drawing/2014/main" id="{0899098D-5B48-E66F-DDE9-811458FF8FD9}"/>
                  </a:ext>
                </a:extLst>
              </p:cNvPr>
              <p:cNvSpPr/>
              <p:nvPr/>
            </p:nvSpPr>
            <p:spPr>
              <a:xfrm>
                <a:off x="2459380" y="1035906"/>
                <a:ext cx="17633" cy="47422"/>
              </a:xfrm>
              <a:custGeom>
                <a:avLst/>
                <a:gdLst>
                  <a:gd name="connsiteX0" fmla="*/ 0 w 17633"/>
                  <a:gd name="connsiteY0" fmla="*/ 0 h 47422"/>
                  <a:gd name="connsiteX1" fmla="*/ 0 w 17633"/>
                  <a:gd name="connsiteY1" fmla="*/ 47423 h 47422"/>
                </a:gdLst>
                <a:ahLst/>
                <a:cxnLst>
                  <a:cxn ang="0">
                    <a:pos x="connsiteX0" y="connsiteY0"/>
                  </a:cxn>
                  <a:cxn ang="0">
                    <a:pos x="connsiteX1" y="connsiteY1"/>
                  </a:cxn>
                </a:cxnLst>
                <a:rect l="l" t="t" r="r" b="b"/>
                <a:pathLst>
                  <a:path w="17633" h="47422">
                    <a:moveTo>
                      <a:pt x="0" y="0"/>
                    </a:moveTo>
                    <a:lnTo>
                      <a:pt x="0" y="4742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94" name="Freeform: Shape 393">
                <a:extLst>
                  <a:ext uri="{FF2B5EF4-FFF2-40B4-BE49-F238E27FC236}">
                    <a16:creationId xmlns:a16="http://schemas.microsoft.com/office/drawing/2014/main" id="{9E2E54E7-6DBD-F910-C697-AA6F1E94A2E3}"/>
                  </a:ext>
                </a:extLst>
              </p:cNvPr>
              <p:cNvSpPr/>
              <p:nvPr/>
            </p:nvSpPr>
            <p:spPr>
              <a:xfrm>
                <a:off x="2429933" y="1059617"/>
                <a:ext cx="58894" cy="14198"/>
              </a:xfrm>
              <a:custGeom>
                <a:avLst/>
                <a:gdLst>
                  <a:gd name="connsiteX0" fmla="*/ 58894 w 58894"/>
                  <a:gd name="connsiteY0" fmla="*/ 0 h 14198"/>
                  <a:gd name="connsiteX1" fmla="*/ 0 w 58894"/>
                  <a:gd name="connsiteY1" fmla="*/ 0 h 14198"/>
                </a:gdLst>
                <a:ahLst/>
                <a:cxnLst>
                  <a:cxn ang="0">
                    <a:pos x="connsiteX0" y="connsiteY0"/>
                  </a:cxn>
                  <a:cxn ang="0">
                    <a:pos x="connsiteX1" y="connsiteY1"/>
                  </a:cxn>
                </a:cxnLst>
                <a:rect l="l" t="t" r="r" b="b"/>
                <a:pathLst>
                  <a:path w="58894" h="14198">
                    <a:moveTo>
                      <a:pt x="58894" y="0"/>
                    </a:moveTo>
                    <a:lnTo>
                      <a:pt x="0" y="0"/>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59" name="Graphic 5">
              <a:extLst>
                <a:ext uri="{FF2B5EF4-FFF2-40B4-BE49-F238E27FC236}">
                  <a16:creationId xmlns:a16="http://schemas.microsoft.com/office/drawing/2014/main" id="{CB0EDFB8-7C3D-B3D6-9845-9FFBFB790E44}"/>
                </a:ext>
              </a:extLst>
            </p:cNvPr>
            <p:cNvGrpSpPr/>
            <p:nvPr/>
          </p:nvGrpSpPr>
          <p:grpSpPr>
            <a:xfrm>
              <a:off x="3247222" y="1639907"/>
              <a:ext cx="58894" cy="47422"/>
              <a:chOff x="3247222" y="1639907"/>
              <a:chExt cx="58894" cy="47422"/>
            </a:xfrm>
          </p:grpSpPr>
          <p:sp>
            <p:nvSpPr>
              <p:cNvPr id="391" name="Freeform: Shape 390">
                <a:extLst>
                  <a:ext uri="{FF2B5EF4-FFF2-40B4-BE49-F238E27FC236}">
                    <a16:creationId xmlns:a16="http://schemas.microsoft.com/office/drawing/2014/main" id="{4A7E590E-9C78-738B-0D02-563E9A391BC3}"/>
                  </a:ext>
                </a:extLst>
              </p:cNvPr>
              <p:cNvSpPr/>
              <p:nvPr/>
            </p:nvSpPr>
            <p:spPr>
              <a:xfrm>
                <a:off x="3276669" y="1639907"/>
                <a:ext cx="17633" cy="47422"/>
              </a:xfrm>
              <a:custGeom>
                <a:avLst/>
                <a:gdLst>
                  <a:gd name="connsiteX0" fmla="*/ 46 w 17633"/>
                  <a:gd name="connsiteY0" fmla="*/ 43 h 47422"/>
                  <a:gd name="connsiteX1" fmla="*/ 46 w 17633"/>
                  <a:gd name="connsiteY1" fmla="*/ 47465 h 47422"/>
                </a:gdLst>
                <a:ahLst/>
                <a:cxnLst>
                  <a:cxn ang="0">
                    <a:pos x="connsiteX0" y="connsiteY0"/>
                  </a:cxn>
                  <a:cxn ang="0">
                    <a:pos x="connsiteX1" y="connsiteY1"/>
                  </a:cxn>
                </a:cxnLst>
                <a:rect l="l" t="t" r="r" b="b"/>
                <a:pathLst>
                  <a:path w="17633" h="47422">
                    <a:moveTo>
                      <a:pt x="46" y="43"/>
                    </a:moveTo>
                    <a:lnTo>
                      <a:pt x="46" y="4746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92" name="Freeform: Shape 391">
                <a:extLst>
                  <a:ext uri="{FF2B5EF4-FFF2-40B4-BE49-F238E27FC236}">
                    <a16:creationId xmlns:a16="http://schemas.microsoft.com/office/drawing/2014/main" id="{96133D7D-3E78-E6EF-3595-2F1EFA659D13}"/>
                  </a:ext>
                </a:extLst>
              </p:cNvPr>
              <p:cNvSpPr/>
              <p:nvPr/>
            </p:nvSpPr>
            <p:spPr>
              <a:xfrm>
                <a:off x="3247222" y="1663618"/>
                <a:ext cx="58894" cy="14198"/>
              </a:xfrm>
              <a:custGeom>
                <a:avLst/>
                <a:gdLst>
                  <a:gd name="connsiteX0" fmla="*/ 58941 w 58894"/>
                  <a:gd name="connsiteY0" fmla="*/ 43 h 14198"/>
                  <a:gd name="connsiteX1" fmla="*/ 46 w 58894"/>
                  <a:gd name="connsiteY1" fmla="*/ 43 h 14198"/>
                </a:gdLst>
                <a:ahLst/>
                <a:cxnLst>
                  <a:cxn ang="0">
                    <a:pos x="connsiteX0" y="connsiteY0"/>
                  </a:cxn>
                  <a:cxn ang="0">
                    <a:pos x="connsiteX1" y="connsiteY1"/>
                  </a:cxn>
                </a:cxnLst>
                <a:rect l="l" t="t" r="r" b="b"/>
                <a:pathLst>
                  <a:path w="58894" h="14198">
                    <a:moveTo>
                      <a:pt x="58941" y="43"/>
                    </a:moveTo>
                    <a:lnTo>
                      <a:pt x="46" y="43"/>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0" name="Graphic 5">
              <a:extLst>
                <a:ext uri="{FF2B5EF4-FFF2-40B4-BE49-F238E27FC236}">
                  <a16:creationId xmlns:a16="http://schemas.microsoft.com/office/drawing/2014/main" id="{CA177819-A1F1-7044-89DB-4981845EA3EB}"/>
                </a:ext>
              </a:extLst>
            </p:cNvPr>
            <p:cNvGrpSpPr/>
            <p:nvPr/>
          </p:nvGrpSpPr>
          <p:grpSpPr>
            <a:xfrm>
              <a:off x="4241018" y="2486418"/>
              <a:ext cx="58894" cy="47422"/>
              <a:chOff x="4241018" y="2486418"/>
              <a:chExt cx="58894" cy="47422"/>
            </a:xfrm>
          </p:grpSpPr>
          <p:sp>
            <p:nvSpPr>
              <p:cNvPr id="389" name="Freeform: Shape 388">
                <a:extLst>
                  <a:ext uri="{FF2B5EF4-FFF2-40B4-BE49-F238E27FC236}">
                    <a16:creationId xmlns:a16="http://schemas.microsoft.com/office/drawing/2014/main" id="{827AF849-A1BE-D0FC-873D-4EAE6831893E}"/>
                  </a:ext>
                </a:extLst>
              </p:cNvPr>
              <p:cNvSpPr/>
              <p:nvPr/>
            </p:nvSpPr>
            <p:spPr>
              <a:xfrm>
                <a:off x="4270465" y="2486418"/>
                <a:ext cx="17633" cy="47422"/>
              </a:xfrm>
              <a:custGeom>
                <a:avLst/>
                <a:gdLst>
                  <a:gd name="connsiteX0" fmla="*/ 103 w 17633"/>
                  <a:gd name="connsiteY0" fmla="*/ 102 h 47422"/>
                  <a:gd name="connsiteX1" fmla="*/ 103 w 17633"/>
                  <a:gd name="connsiteY1" fmla="*/ 47525 h 47422"/>
                </a:gdLst>
                <a:ahLst/>
                <a:cxnLst>
                  <a:cxn ang="0">
                    <a:pos x="connsiteX0" y="connsiteY0"/>
                  </a:cxn>
                  <a:cxn ang="0">
                    <a:pos x="connsiteX1" y="connsiteY1"/>
                  </a:cxn>
                </a:cxnLst>
                <a:rect l="l" t="t" r="r" b="b"/>
                <a:pathLst>
                  <a:path w="17633" h="47422">
                    <a:moveTo>
                      <a:pt x="103" y="102"/>
                    </a:moveTo>
                    <a:lnTo>
                      <a:pt x="103" y="4752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90" name="Freeform: Shape 389">
                <a:extLst>
                  <a:ext uri="{FF2B5EF4-FFF2-40B4-BE49-F238E27FC236}">
                    <a16:creationId xmlns:a16="http://schemas.microsoft.com/office/drawing/2014/main" id="{FC3DC31A-0D6E-5793-DA6B-C808830CB9CB}"/>
                  </a:ext>
                </a:extLst>
              </p:cNvPr>
              <p:cNvSpPr/>
              <p:nvPr/>
            </p:nvSpPr>
            <p:spPr>
              <a:xfrm>
                <a:off x="4241018" y="2510129"/>
                <a:ext cx="58894" cy="14198"/>
              </a:xfrm>
              <a:custGeom>
                <a:avLst/>
                <a:gdLst>
                  <a:gd name="connsiteX0" fmla="*/ 58997 w 58894"/>
                  <a:gd name="connsiteY0" fmla="*/ 102 h 14198"/>
                  <a:gd name="connsiteX1" fmla="*/ 103 w 58894"/>
                  <a:gd name="connsiteY1" fmla="*/ 102 h 14198"/>
                </a:gdLst>
                <a:ahLst/>
                <a:cxnLst>
                  <a:cxn ang="0">
                    <a:pos x="connsiteX0" y="connsiteY0"/>
                  </a:cxn>
                  <a:cxn ang="0">
                    <a:pos x="connsiteX1" y="connsiteY1"/>
                  </a:cxn>
                </a:cxnLst>
                <a:rect l="l" t="t" r="r" b="b"/>
                <a:pathLst>
                  <a:path w="58894" h="14198">
                    <a:moveTo>
                      <a:pt x="58997" y="102"/>
                    </a:moveTo>
                    <a:lnTo>
                      <a:pt x="103" y="10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1" name="Graphic 5">
              <a:extLst>
                <a:ext uri="{FF2B5EF4-FFF2-40B4-BE49-F238E27FC236}">
                  <a16:creationId xmlns:a16="http://schemas.microsoft.com/office/drawing/2014/main" id="{679AA98C-5EBB-C2CD-1896-AD5EC28E8FE4}"/>
                </a:ext>
              </a:extLst>
            </p:cNvPr>
            <p:cNvGrpSpPr/>
            <p:nvPr/>
          </p:nvGrpSpPr>
          <p:grpSpPr>
            <a:xfrm>
              <a:off x="4659978" y="2651688"/>
              <a:ext cx="58894" cy="47422"/>
              <a:chOff x="4659978" y="2651688"/>
              <a:chExt cx="58894" cy="47422"/>
            </a:xfrm>
          </p:grpSpPr>
          <p:sp>
            <p:nvSpPr>
              <p:cNvPr id="387" name="Freeform: Shape 386">
                <a:extLst>
                  <a:ext uri="{FF2B5EF4-FFF2-40B4-BE49-F238E27FC236}">
                    <a16:creationId xmlns:a16="http://schemas.microsoft.com/office/drawing/2014/main" id="{901CD587-71FE-E224-2E72-E8D7FDA2BB92}"/>
                  </a:ext>
                </a:extLst>
              </p:cNvPr>
              <p:cNvSpPr/>
              <p:nvPr/>
            </p:nvSpPr>
            <p:spPr>
              <a:xfrm>
                <a:off x="4689425" y="2651688"/>
                <a:ext cx="17633" cy="47422"/>
              </a:xfrm>
              <a:custGeom>
                <a:avLst/>
                <a:gdLst>
                  <a:gd name="connsiteX0" fmla="*/ 126 w 17633"/>
                  <a:gd name="connsiteY0" fmla="*/ 114 h 47422"/>
                  <a:gd name="connsiteX1" fmla="*/ 126 w 17633"/>
                  <a:gd name="connsiteY1" fmla="*/ 47537 h 47422"/>
                </a:gdLst>
                <a:ahLst/>
                <a:cxnLst>
                  <a:cxn ang="0">
                    <a:pos x="connsiteX0" y="connsiteY0"/>
                  </a:cxn>
                  <a:cxn ang="0">
                    <a:pos x="connsiteX1" y="connsiteY1"/>
                  </a:cxn>
                </a:cxnLst>
                <a:rect l="l" t="t" r="r" b="b"/>
                <a:pathLst>
                  <a:path w="17633" h="47422">
                    <a:moveTo>
                      <a:pt x="126" y="114"/>
                    </a:moveTo>
                    <a:lnTo>
                      <a:pt x="126" y="4753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88" name="Freeform: Shape 387">
                <a:extLst>
                  <a:ext uri="{FF2B5EF4-FFF2-40B4-BE49-F238E27FC236}">
                    <a16:creationId xmlns:a16="http://schemas.microsoft.com/office/drawing/2014/main" id="{0C4551BC-C7B6-A758-798C-A5D1F9CC2A8B}"/>
                  </a:ext>
                </a:extLst>
              </p:cNvPr>
              <p:cNvSpPr/>
              <p:nvPr/>
            </p:nvSpPr>
            <p:spPr>
              <a:xfrm>
                <a:off x="4659978" y="2675399"/>
                <a:ext cx="58894" cy="14198"/>
              </a:xfrm>
              <a:custGeom>
                <a:avLst/>
                <a:gdLst>
                  <a:gd name="connsiteX0" fmla="*/ 59021 w 58894"/>
                  <a:gd name="connsiteY0" fmla="*/ 114 h 14198"/>
                  <a:gd name="connsiteX1" fmla="*/ 126 w 58894"/>
                  <a:gd name="connsiteY1" fmla="*/ 114 h 14198"/>
                </a:gdLst>
                <a:ahLst/>
                <a:cxnLst>
                  <a:cxn ang="0">
                    <a:pos x="connsiteX0" y="connsiteY0"/>
                  </a:cxn>
                  <a:cxn ang="0">
                    <a:pos x="connsiteX1" y="connsiteY1"/>
                  </a:cxn>
                </a:cxnLst>
                <a:rect l="l" t="t" r="r" b="b"/>
                <a:pathLst>
                  <a:path w="58894" h="14198">
                    <a:moveTo>
                      <a:pt x="59021" y="114"/>
                    </a:moveTo>
                    <a:lnTo>
                      <a:pt x="126" y="114"/>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2" name="Graphic 5">
              <a:extLst>
                <a:ext uri="{FF2B5EF4-FFF2-40B4-BE49-F238E27FC236}">
                  <a16:creationId xmlns:a16="http://schemas.microsoft.com/office/drawing/2014/main" id="{034AB979-CE3D-DD8C-3C7E-6B1C47F9FBD3}"/>
                </a:ext>
              </a:extLst>
            </p:cNvPr>
            <p:cNvGrpSpPr/>
            <p:nvPr/>
          </p:nvGrpSpPr>
          <p:grpSpPr>
            <a:xfrm>
              <a:off x="4678669" y="2691301"/>
              <a:ext cx="58894" cy="47422"/>
              <a:chOff x="4678669" y="2691301"/>
              <a:chExt cx="58894" cy="47422"/>
            </a:xfrm>
          </p:grpSpPr>
          <p:sp>
            <p:nvSpPr>
              <p:cNvPr id="385" name="Freeform: Shape 384">
                <a:extLst>
                  <a:ext uri="{FF2B5EF4-FFF2-40B4-BE49-F238E27FC236}">
                    <a16:creationId xmlns:a16="http://schemas.microsoft.com/office/drawing/2014/main" id="{3D9355D8-0EDD-7EB4-18CD-83413E294424}"/>
                  </a:ext>
                </a:extLst>
              </p:cNvPr>
              <p:cNvSpPr/>
              <p:nvPr/>
            </p:nvSpPr>
            <p:spPr>
              <a:xfrm>
                <a:off x="4708116" y="2691301"/>
                <a:ext cx="17633" cy="47422"/>
              </a:xfrm>
              <a:custGeom>
                <a:avLst/>
                <a:gdLst>
                  <a:gd name="connsiteX0" fmla="*/ 128 w 17633"/>
                  <a:gd name="connsiteY0" fmla="*/ 117 h 47422"/>
                  <a:gd name="connsiteX1" fmla="*/ 128 w 17633"/>
                  <a:gd name="connsiteY1" fmla="*/ 47539 h 47422"/>
                </a:gdLst>
                <a:ahLst/>
                <a:cxnLst>
                  <a:cxn ang="0">
                    <a:pos x="connsiteX0" y="connsiteY0"/>
                  </a:cxn>
                  <a:cxn ang="0">
                    <a:pos x="connsiteX1" y="connsiteY1"/>
                  </a:cxn>
                </a:cxnLst>
                <a:rect l="l" t="t" r="r" b="b"/>
                <a:pathLst>
                  <a:path w="17633" h="47422">
                    <a:moveTo>
                      <a:pt x="128" y="117"/>
                    </a:moveTo>
                    <a:lnTo>
                      <a:pt x="128" y="4753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86" name="Freeform: Shape 385">
                <a:extLst>
                  <a:ext uri="{FF2B5EF4-FFF2-40B4-BE49-F238E27FC236}">
                    <a16:creationId xmlns:a16="http://schemas.microsoft.com/office/drawing/2014/main" id="{562DA7E9-1B46-A826-650C-09C11E8FA87C}"/>
                  </a:ext>
                </a:extLst>
              </p:cNvPr>
              <p:cNvSpPr/>
              <p:nvPr/>
            </p:nvSpPr>
            <p:spPr>
              <a:xfrm>
                <a:off x="4678669" y="2715013"/>
                <a:ext cx="58894" cy="14198"/>
              </a:xfrm>
              <a:custGeom>
                <a:avLst/>
                <a:gdLst>
                  <a:gd name="connsiteX0" fmla="*/ 59022 w 58894"/>
                  <a:gd name="connsiteY0" fmla="*/ 117 h 14198"/>
                  <a:gd name="connsiteX1" fmla="*/ 128 w 58894"/>
                  <a:gd name="connsiteY1" fmla="*/ 117 h 14198"/>
                </a:gdLst>
                <a:ahLst/>
                <a:cxnLst>
                  <a:cxn ang="0">
                    <a:pos x="connsiteX0" y="connsiteY0"/>
                  </a:cxn>
                  <a:cxn ang="0">
                    <a:pos x="connsiteX1" y="connsiteY1"/>
                  </a:cxn>
                </a:cxnLst>
                <a:rect l="l" t="t" r="r" b="b"/>
                <a:pathLst>
                  <a:path w="58894" h="14198">
                    <a:moveTo>
                      <a:pt x="59022" y="117"/>
                    </a:moveTo>
                    <a:lnTo>
                      <a:pt x="128" y="117"/>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3" name="Graphic 5">
              <a:extLst>
                <a:ext uri="{FF2B5EF4-FFF2-40B4-BE49-F238E27FC236}">
                  <a16:creationId xmlns:a16="http://schemas.microsoft.com/office/drawing/2014/main" id="{D4B51E54-285E-CD35-AFD3-A3CF375E00C2}"/>
                </a:ext>
              </a:extLst>
            </p:cNvPr>
            <p:cNvGrpSpPr/>
            <p:nvPr/>
          </p:nvGrpSpPr>
          <p:grpSpPr>
            <a:xfrm>
              <a:off x="4691188" y="2712883"/>
              <a:ext cx="58894" cy="47422"/>
              <a:chOff x="4691188" y="2712883"/>
              <a:chExt cx="58894" cy="47422"/>
            </a:xfrm>
          </p:grpSpPr>
          <p:sp>
            <p:nvSpPr>
              <p:cNvPr id="383" name="Freeform: Shape 382">
                <a:extLst>
                  <a:ext uri="{FF2B5EF4-FFF2-40B4-BE49-F238E27FC236}">
                    <a16:creationId xmlns:a16="http://schemas.microsoft.com/office/drawing/2014/main" id="{1A08161C-74B6-3795-D58E-C170639D4821}"/>
                  </a:ext>
                </a:extLst>
              </p:cNvPr>
              <p:cNvSpPr/>
              <p:nvPr/>
            </p:nvSpPr>
            <p:spPr>
              <a:xfrm>
                <a:off x="4720636" y="2712883"/>
                <a:ext cx="17633" cy="47422"/>
              </a:xfrm>
              <a:custGeom>
                <a:avLst/>
                <a:gdLst>
                  <a:gd name="connsiteX0" fmla="*/ 128 w 17633"/>
                  <a:gd name="connsiteY0" fmla="*/ 118 h 47422"/>
                  <a:gd name="connsiteX1" fmla="*/ 128 w 17633"/>
                  <a:gd name="connsiteY1" fmla="*/ 47541 h 47422"/>
                </a:gdLst>
                <a:ahLst/>
                <a:cxnLst>
                  <a:cxn ang="0">
                    <a:pos x="connsiteX0" y="connsiteY0"/>
                  </a:cxn>
                  <a:cxn ang="0">
                    <a:pos x="connsiteX1" y="connsiteY1"/>
                  </a:cxn>
                </a:cxnLst>
                <a:rect l="l" t="t" r="r" b="b"/>
                <a:pathLst>
                  <a:path w="17633" h="47422">
                    <a:moveTo>
                      <a:pt x="128" y="118"/>
                    </a:moveTo>
                    <a:lnTo>
                      <a:pt x="128" y="47541"/>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84" name="Freeform: Shape 383">
                <a:extLst>
                  <a:ext uri="{FF2B5EF4-FFF2-40B4-BE49-F238E27FC236}">
                    <a16:creationId xmlns:a16="http://schemas.microsoft.com/office/drawing/2014/main" id="{962A4F8C-FF1D-5B0C-8EBA-E7ABF2EEBDD4}"/>
                  </a:ext>
                </a:extLst>
              </p:cNvPr>
              <p:cNvSpPr/>
              <p:nvPr/>
            </p:nvSpPr>
            <p:spPr>
              <a:xfrm>
                <a:off x="4691188" y="2736594"/>
                <a:ext cx="58894" cy="14198"/>
              </a:xfrm>
              <a:custGeom>
                <a:avLst/>
                <a:gdLst>
                  <a:gd name="connsiteX0" fmla="*/ 59022 w 58894"/>
                  <a:gd name="connsiteY0" fmla="*/ 118 h 14198"/>
                  <a:gd name="connsiteX1" fmla="*/ 128 w 58894"/>
                  <a:gd name="connsiteY1" fmla="*/ 118 h 14198"/>
                </a:gdLst>
                <a:ahLst/>
                <a:cxnLst>
                  <a:cxn ang="0">
                    <a:pos x="connsiteX0" y="connsiteY0"/>
                  </a:cxn>
                  <a:cxn ang="0">
                    <a:pos x="connsiteX1" y="connsiteY1"/>
                  </a:cxn>
                </a:cxnLst>
                <a:rect l="l" t="t" r="r" b="b"/>
                <a:pathLst>
                  <a:path w="58894" h="14198">
                    <a:moveTo>
                      <a:pt x="59022" y="118"/>
                    </a:moveTo>
                    <a:lnTo>
                      <a:pt x="128" y="118"/>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4" name="Graphic 5">
              <a:extLst>
                <a:ext uri="{FF2B5EF4-FFF2-40B4-BE49-F238E27FC236}">
                  <a16:creationId xmlns:a16="http://schemas.microsoft.com/office/drawing/2014/main" id="{42DF6FDE-BD9C-9014-09D1-5738FEF7A590}"/>
                </a:ext>
              </a:extLst>
            </p:cNvPr>
            <p:cNvGrpSpPr/>
            <p:nvPr/>
          </p:nvGrpSpPr>
          <p:grpSpPr>
            <a:xfrm>
              <a:off x="4703708" y="2726939"/>
              <a:ext cx="58894" cy="47422"/>
              <a:chOff x="4703708" y="2726939"/>
              <a:chExt cx="58894" cy="47422"/>
            </a:xfrm>
          </p:grpSpPr>
          <p:sp>
            <p:nvSpPr>
              <p:cNvPr id="381" name="Freeform: Shape 380">
                <a:extLst>
                  <a:ext uri="{FF2B5EF4-FFF2-40B4-BE49-F238E27FC236}">
                    <a16:creationId xmlns:a16="http://schemas.microsoft.com/office/drawing/2014/main" id="{467C62A0-C812-D65C-AB8B-AED88AB0E5E9}"/>
                  </a:ext>
                </a:extLst>
              </p:cNvPr>
              <p:cNvSpPr/>
              <p:nvPr/>
            </p:nvSpPr>
            <p:spPr>
              <a:xfrm>
                <a:off x="4733155" y="2726939"/>
                <a:ext cx="17633" cy="47422"/>
              </a:xfrm>
              <a:custGeom>
                <a:avLst/>
                <a:gdLst>
                  <a:gd name="connsiteX0" fmla="*/ 129 w 17633"/>
                  <a:gd name="connsiteY0" fmla="*/ 119 h 47422"/>
                  <a:gd name="connsiteX1" fmla="*/ 129 w 17633"/>
                  <a:gd name="connsiteY1" fmla="*/ 47542 h 47422"/>
                </a:gdLst>
                <a:ahLst/>
                <a:cxnLst>
                  <a:cxn ang="0">
                    <a:pos x="connsiteX0" y="connsiteY0"/>
                  </a:cxn>
                  <a:cxn ang="0">
                    <a:pos x="connsiteX1" y="connsiteY1"/>
                  </a:cxn>
                </a:cxnLst>
                <a:rect l="l" t="t" r="r" b="b"/>
                <a:pathLst>
                  <a:path w="17633" h="47422">
                    <a:moveTo>
                      <a:pt x="129" y="119"/>
                    </a:moveTo>
                    <a:lnTo>
                      <a:pt x="129" y="4754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82" name="Freeform: Shape 381">
                <a:extLst>
                  <a:ext uri="{FF2B5EF4-FFF2-40B4-BE49-F238E27FC236}">
                    <a16:creationId xmlns:a16="http://schemas.microsoft.com/office/drawing/2014/main" id="{CA098D64-4B7D-A3FA-0981-3BDFCE786B35}"/>
                  </a:ext>
                </a:extLst>
              </p:cNvPr>
              <p:cNvSpPr/>
              <p:nvPr/>
            </p:nvSpPr>
            <p:spPr>
              <a:xfrm>
                <a:off x="4703708" y="2750651"/>
                <a:ext cx="58894" cy="14198"/>
              </a:xfrm>
              <a:custGeom>
                <a:avLst/>
                <a:gdLst>
                  <a:gd name="connsiteX0" fmla="*/ 59023 w 58894"/>
                  <a:gd name="connsiteY0" fmla="*/ 119 h 14198"/>
                  <a:gd name="connsiteX1" fmla="*/ 129 w 58894"/>
                  <a:gd name="connsiteY1" fmla="*/ 119 h 14198"/>
                </a:gdLst>
                <a:ahLst/>
                <a:cxnLst>
                  <a:cxn ang="0">
                    <a:pos x="connsiteX0" y="connsiteY0"/>
                  </a:cxn>
                  <a:cxn ang="0">
                    <a:pos x="connsiteX1" y="connsiteY1"/>
                  </a:cxn>
                </a:cxnLst>
                <a:rect l="l" t="t" r="r" b="b"/>
                <a:pathLst>
                  <a:path w="58894" h="14198">
                    <a:moveTo>
                      <a:pt x="59023" y="119"/>
                    </a:moveTo>
                    <a:lnTo>
                      <a:pt x="129" y="11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5" name="Graphic 5">
              <a:extLst>
                <a:ext uri="{FF2B5EF4-FFF2-40B4-BE49-F238E27FC236}">
                  <a16:creationId xmlns:a16="http://schemas.microsoft.com/office/drawing/2014/main" id="{7C5A9307-B8E0-1C99-F05A-BE65022C9BCB}"/>
                </a:ext>
              </a:extLst>
            </p:cNvPr>
            <p:cNvGrpSpPr/>
            <p:nvPr/>
          </p:nvGrpSpPr>
          <p:grpSpPr>
            <a:xfrm>
              <a:off x="4754491" y="2773936"/>
              <a:ext cx="58894" cy="47422"/>
              <a:chOff x="4754491" y="2773936"/>
              <a:chExt cx="58894" cy="47422"/>
            </a:xfrm>
          </p:grpSpPr>
          <p:sp>
            <p:nvSpPr>
              <p:cNvPr id="379" name="Freeform: Shape 378">
                <a:extLst>
                  <a:ext uri="{FF2B5EF4-FFF2-40B4-BE49-F238E27FC236}">
                    <a16:creationId xmlns:a16="http://schemas.microsoft.com/office/drawing/2014/main" id="{0AE462F0-4790-4168-0AA8-01C9BF3CCA48}"/>
                  </a:ext>
                </a:extLst>
              </p:cNvPr>
              <p:cNvSpPr/>
              <p:nvPr/>
            </p:nvSpPr>
            <p:spPr>
              <a:xfrm>
                <a:off x="4783938" y="2773936"/>
                <a:ext cx="17633" cy="47422"/>
              </a:xfrm>
              <a:custGeom>
                <a:avLst/>
                <a:gdLst>
                  <a:gd name="connsiteX0" fmla="*/ 132 w 17633"/>
                  <a:gd name="connsiteY0" fmla="*/ 122 h 47422"/>
                  <a:gd name="connsiteX1" fmla="*/ 132 w 17633"/>
                  <a:gd name="connsiteY1" fmla="*/ 47545 h 47422"/>
                </a:gdLst>
                <a:ahLst/>
                <a:cxnLst>
                  <a:cxn ang="0">
                    <a:pos x="connsiteX0" y="connsiteY0"/>
                  </a:cxn>
                  <a:cxn ang="0">
                    <a:pos x="connsiteX1" y="connsiteY1"/>
                  </a:cxn>
                </a:cxnLst>
                <a:rect l="l" t="t" r="r" b="b"/>
                <a:pathLst>
                  <a:path w="17633" h="47422">
                    <a:moveTo>
                      <a:pt x="132" y="122"/>
                    </a:moveTo>
                    <a:lnTo>
                      <a:pt x="132" y="4754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80" name="Freeform: Shape 379">
                <a:extLst>
                  <a:ext uri="{FF2B5EF4-FFF2-40B4-BE49-F238E27FC236}">
                    <a16:creationId xmlns:a16="http://schemas.microsoft.com/office/drawing/2014/main" id="{57C732ED-7235-28CE-C6F4-DC3E22160313}"/>
                  </a:ext>
                </a:extLst>
              </p:cNvPr>
              <p:cNvSpPr/>
              <p:nvPr/>
            </p:nvSpPr>
            <p:spPr>
              <a:xfrm>
                <a:off x="4754491" y="2797648"/>
                <a:ext cx="58894" cy="14198"/>
              </a:xfrm>
              <a:custGeom>
                <a:avLst/>
                <a:gdLst>
                  <a:gd name="connsiteX0" fmla="*/ 59026 w 58894"/>
                  <a:gd name="connsiteY0" fmla="*/ 122 h 14198"/>
                  <a:gd name="connsiteX1" fmla="*/ 132 w 58894"/>
                  <a:gd name="connsiteY1" fmla="*/ 122 h 14198"/>
                </a:gdLst>
                <a:ahLst/>
                <a:cxnLst>
                  <a:cxn ang="0">
                    <a:pos x="connsiteX0" y="connsiteY0"/>
                  </a:cxn>
                  <a:cxn ang="0">
                    <a:pos x="connsiteX1" y="connsiteY1"/>
                  </a:cxn>
                </a:cxnLst>
                <a:rect l="l" t="t" r="r" b="b"/>
                <a:pathLst>
                  <a:path w="58894" h="14198">
                    <a:moveTo>
                      <a:pt x="59026" y="122"/>
                    </a:moveTo>
                    <a:lnTo>
                      <a:pt x="132" y="12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6" name="Graphic 5">
              <a:extLst>
                <a:ext uri="{FF2B5EF4-FFF2-40B4-BE49-F238E27FC236}">
                  <a16:creationId xmlns:a16="http://schemas.microsoft.com/office/drawing/2014/main" id="{9F131559-D88B-3AA6-74F7-9EF779139949}"/>
                </a:ext>
              </a:extLst>
            </p:cNvPr>
            <p:cNvGrpSpPr/>
            <p:nvPr/>
          </p:nvGrpSpPr>
          <p:grpSpPr>
            <a:xfrm>
              <a:off x="4800866" y="2773936"/>
              <a:ext cx="58894" cy="47422"/>
              <a:chOff x="4800866" y="2773936"/>
              <a:chExt cx="58894" cy="47422"/>
            </a:xfrm>
          </p:grpSpPr>
          <p:sp>
            <p:nvSpPr>
              <p:cNvPr id="377" name="Freeform: Shape 376">
                <a:extLst>
                  <a:ext uri="{FF2B5EF4-FFF2-40B4-BE49-F238E27FC236}">
                    <a16:creationId xmlns:a16="http://schemas.microsoft.com/office/drawing/2014/main" id="{E65F156B-5506-E26C-647B-6E53B168A703}"/>
                  </a:ext>
                </a:extLst>
              </p:cNvPr>
              <p:cNvSpPr/>
              <p:nvPr/>
            </p:nvSpPr>
            <p:spPr>
              <a:xfrm>
                <a:off x="4830313" y="2773936"/>
                <a:ext cx="17633" cy="47422"/>
              </a:xfrm>
              <a:custGeom>
                <a:avLst/>
                <a:gdLst>
                  <a:gd name="connsiteX0" fmla="*/ 134 w 17633"/>
                  <a:gd name="connsiteY0" fmla="*/ 122 h 47422"/>
                  <a:gd name="connsiteX1" fmla="*/ 134 w 17633"/>
                  <a:gd name="connsiteY1" fmla="*/ 47545 h 47422"/>
                </a:gdLst>
                <a:ahLst/>
                <a:cxnLst>
                  <a:cxn ang="0">
                    <a:pos x="connsiteX0" y="connsiteY0"/>
                  </a:cxn>
                  <a:cxn ang="0">
                    <a:pos x="connsiteX1" y="connsiteY1"/>
                  </a:cxn>
                </a:cxnLst>
                <a:rect l="l" t="t" r="r" b="b"/>
                <a:pathLst>
                  <a:path w="17633" h="47422">
                    <a:moveTo>
                      <a:pt x="134" y="122"/>
                    </a:moveTo>
                    <a:lnTo>
                      <a:pt x="134" y="47545"/>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78" name="Freeform: Shape 377">
                <a:extLst>
                  <a:ext uri="{FF2B5EF4-FFF2-40B4-BE49-F238E27FC236}">
                    <a16:creationId xmlns:a16="http://schemas.microsoft.com/office/drawing/2014/main" id="{DBE3BC21-55E2-7D79-89A1-1A1A2701E811}"/>
                  </a:ext>
                </a:extLst>
              </p:cNvPr>
              <p:cNvSpPr/>
              <p:nvPr/>
            </p:nvSpPr>
            <p:spPr>
              <a:xfrm>
                <a:off x="4800866" y="2797648"/>
                <a:ext cx="58894" cy="14198"/>
              </a:xfrm>
              <a:custGeom>
                <a:avLst/>
                <a:gdLst>
                  <a:gd name="connsiteX0" fmla="*/ 59029 w 58894"/>
                  <a:gd name="connsiteY0" fmla="*/ 122 h 14198"/>
                  <a:gd name="connsiteX1" fmla="*/ 134 w 58894"/>
                  <a:gd name="connsiteY1" fmla="*/ 122 h 14198"/>
                </a:gdLst>
                <a:ahLst/>
                <a:cxnLst>
                  <a:cxn ang="0">
                    <a:pos x="connsiteX0" y="connsiteY0"/>
                  </a:cxn>
                  <a:cxn ang="0">
                    <a:pos x="connsiteX1" y="connsiteY1"/>
                  </a:cxn>
                </a:cxnLst>
                <a:rect l="l" t="t" r="r" b="b"/>
                <a:pathLst>
                  <a:path w="58894" h="14198">
                    <a:moveTo>
                      <a:pt x="59029" y="122"/>
                    </a:moveTo>
                    <a:lnTo>
                      <a:pt x="134" y="122"/>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7" name="Graphic 5">
              <a:extLst>
                <a:ext uri="{FF2B5EF4-FFF2-40B4-BE49-F238E27FC236}">
                  <a16:creationId xmlns:a16="http://schemas.microsoft.com/office/drawing/2014/main" id="{EBF7F567-2EA9-C0A0-2927-EFCFAC37D8A2}"/>
                </a:ext>
              </a:extLst>
            </p:cNvPr>
            <p:cNvGrpSpPr/>
            <p:nvPr/>
          </p:nvGrpSpPr>
          <p:grpSpPr>
            <a:xfrm>
              <a:off x="5626619" y="3109729"/>
              <a:ext cx="58894" cy="47422"/>
              <a:chOff x="5626619" y="3109729"/>
              <a:chExt cx="58894" cy="47422"/>
            </a:xfrm>
          </p:grpSpPr>
          <p:sp>
            <p:nvSpPr>
              <p:cNvPr id="375" name="Freeform: Shape 374">
                <a:extLst>
                  <a:ext uri="{FF2B5EF4-FFF2-40B4-BE49-F238E27FC236}">
                    <a16:creationId xmlns:a16="http://schemas.microsoft.com/office/drawing/2014/main" id="{DF68C72C-B0D3-14C9-CA81-37D66EFFE4F0}"/>
                  </a:ext>
                </a:extLst>
              </p:cNvPr>
              <p:cNvSpPr/>
              <p:nvPr/>
            </p:nvSpPr>
            <p:spPr>
              <a:xfrm>
                <a:off x="5656066" y="3109729"/>
                <a:ext cx="17633" cy="47422"/>
              </a:xfrm>
              <a:custGeom>
                <a:avLst/>
                <a:gdLst>
                  <a:gd name="connsiteX0" fmla="*/ 181 w 17633"/>
                  <a:gd name="connsiteY0" fmla="*/ 146 h 47422"/>
                  <a:gd name="connsiteX1" fmla="*/ 181 w 17633"/>
                  <a:gd name="connsiteY1" fmla="*/ 47569 h 47422"/>
                </a:gdLst>
                <a:ahLst/>
                <a:cxnLst>
                  <a:cxn ang="0">
                    <a:pos x="connsiteX0" y="connsiteY0"/>
                  </a:cxn>
                  <a:cxn ang="0">
                    <a:pos x="connsiteX1" y="connsiteY1"/>
                  </a:cxn>
                </a:cxnLst>
                <a:rect l="l" t="t" r="r" b="b"/>
                <a:pathLst>
                  <a:path w="17633" h="47422">
                    <a:moveTo>
                      <a:pt x="181" y="146"/>
                    </a:moveTo>
                    <a:lnTo>
                      <a:pt x="181"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76" name="Freeform: Shape 375">
                <a:extLst>
                  <a:ext uri="{FF2B5EF4-FFF2-40B4-BE49-F238E27FC236}">
                    <a16:creationId xmlns:a16="http://schemas.microsoft.com/office/drawing/2014/main" id="{D9F1253B-9799-362D-FDE3-5E1524CCD5F9}"/>
                  </a:ext>
                </a:extLst>
              </p:cNvPr>
              <p:cNvSpPr/>
              <p:nvPr/>
            </p:nvSpPr>
            <p:spPr>
              <a:xfrm>
                <a:off x="5626619" y="3133441"/>
                <a:ext cx="58894" cy="14198"/>
              </a:xfrm>
              <a:custGeom>
                <a:avLst/>
                <a:gdLst>
                  <a:gd name="connsiteX0" fmla="*/ 59076 w 58894"/>
                  <a:gd name="connsiteY0" fmla="*/ 146 h 14198"/>
                  <a:gd name="connsiteX1" fmla="*/ 181 w 58894"/>
                  <a:gd name="connsiteY1" fmla="*/ 146 h 14198"/>
                </a:gdLst>
                <a:ahLst/>
                <a:cxnLst>
                  <a:cxn ang="0">
                    <a:pos x="connsiteX0" y="connsiteY0"/>
                  </a:cxn>
                  <a:cxn ang="0">
                    <a:pos x="connsiteX1" y="connsiteY1"/>
                  </a:cxn>
                </a:cxnLst>
                <a:rect l="l" t="t" r="r" b="b"/>
                <a:pathLst>
                  <a:path w="58894" h="14198">
                    <a:moveTo>
                      <a:pt x="59076" y="146"/>
                    </a:moveTo>
                    <a:lnTo>
                      <a:pt x="181"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8" name="Graphic 5">
              <a:extLst>
                <a:ext uri="{FF2B5EF4-FFF2-40B4-BE49-F238E27FC236}">
                  <a16:creationId xmlns:a16="http://schemas.microsoft.com/office/drawing/2014/main" id="{27340EB1-B993-DEFB-D088-82C9ED88BBD5}"/>
                </a:ext>
              </a:extLst>
            </p:cNvPr>
            <p:cNvGrpSpPr/>
            <p:nvPr/>
          </p:nvGrpSpPr>
          <p:grpSpPr>
            <a:xfrm>
              <a:off x="5939252" y="3109729"/>
              <a:ext cx="58894" cy="47422"/>
              <a:chOff x="5939252" y="3109729"/>
              <a:chExt cx="58894" cy="47422"/>
            </a:xfrm>
          </p:grpSpPr>
          <p:sp>
            <p:nvSpPr>
              <p:cNvPr id="373" name="Freeform: Shape 372">
                <a:extLst>
                  <a:ext uri="{FF2B5EF4-FFF2-40B4-BE49-F238E27FC236}">
                    <a16:creationId xmlns:a16="http://schemas.microsoft.com/office/drawing/2014/main" id="{E853ECF1-7EEF-BCB7-530E-A2CA940737E6}"/>
                  </a:ext>
                </a:extLst>
              </p:cNvPr>
              <p:cNvSpPr/>
              <p:nvPr/>
            </p:nvSpPr>
            <p:spPr>
              <a:xfrm>
                <a:off x="5968699" y="3109729"/>
                <a:ext cx="17633" cy="47422"/>
              </a:xfrm>
              <a:custGeom>
                <a:avLst/>
                <a:gdLst>
                  <a:gd name="connsiteX0" fmla="*/ 199 w 17633"/>
                  <a:gd name="connsiteY0" fmla="*/ 146 h 47422"/>
                  <a:gd name="connsiteX1" fmla="*/ 199 w 17633"/>
                  <a:gd name="connsiteY1" fmla="*/ 47569 h 47422"/>
                </a:gdLst>
                <a:ahLst/>
                <a:cxnLst>
                  <a:cxn ang="0">
                    <a:pos x="connsiteX0" y="connsiteY0"/>
                  </a:cxn>
                  <a:cxn ang="0">
                    <a:pos x="connsiteX1" y="connsiteY1"/>
                  </a:cxn>
                </a:cxnLst>
                <a:rect l="l" t="t" r="r" b="b"/>
                <a:pathLst>
                  <a:path w="17633" h="47422">
                    <a:moveTo>
                      <a:pt x="199" y="146"/>
                    </a:moveTo>
                    <a:lnTo>
                      <a:pt x="199"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74" name="Freeform: Shape 373">
                <a:extLst>
                  <a:ext uri="{FF2B5EF4-FFF2-40B4-BE49-F238E27FC236}">
                    <a16:creationId xmlns:a16="http://schemas.microsoft.com/office/drawing/2014/main" id="{88919D12-00B5-C92E-9EA5-AAFC2B63F497}"/>
                  </a:ext>
                </a:extLst>
              </p:cNvPr>
              <p:cNvSpPr/>
              <p:nvPr/>
            </p:nvSpPr>
            <p:spPr>
              <a:xfrm>
                <a:off x="5939252" y="3133441"/>
                <a:ext cx="58894" cy="14198"/>
              </a:xfrm>
              <a:custGeom>
                <a:avLst/>
                <a:gdLst>
                  <a:gd name="connsiteX0" fmla="*/ 59093 w 58894"/>
                  <a:gd name="connsiteY0" fmla="*/ 146 h 14198"/>
                  <a:gd name="connsiteX1" fmla="*/ 199 w 58894"/>
                  <a:gd name="connsiteY1" fmla="*/ 146 h 14198"/>
                </a:gdLst>
                <a:ahLst/>
                <a:cxnLst>
                  <a:cxn ang="0">
                    <a:pos x="connsiteX0" y="connsiteY0"/>
                  </a:cxn>
                  <a:cxn ang="0">
                    <a:pos x="connsiteX1" y="connsiteY1"/>
                  </a:cxn>
                </a:cxnLst>
                <a:rect l="l" t="t" r="r" b="b"/>
                <a:pathLst>
                  <a:path w="58894" h="14198">
                    <a:moveTo>
                      <a:pt x="59093" y="146"/>
                    </a:moveTo>
                    <a:lnTo>
                      <a:pt x="199"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grpSp>
          <p:nvGrpSpPr>
            <p:cNvPr id="369" name="Graphic 5">
              <a:extLst>
                <a:ext uri="{FF2B5EF4-FFF2-40B4-BE49-F238E27FC236}">
                  <a16:creationId xmlns:a16="http://schemas.microsoft.com/office/drawing/2014/main" id="{16C844FE-3F05-29BB-481E-05331BFF78A7}"/>
                </a:ext>
              </a:extLst>
            </p:cNvPr>
            <p:cNvGrpSpPr/>
            <p:nvPr/>
          </p:nvGrpSpPr>
          <p:grpSpPr>
            <a:xfrm>
              <a:off x="5930436" y="3109729"/>
              <a:ext cx="58894" cy="47422"/>
              <a:chOff x="5930436" y="3109729"/>
              <a:chExt cx="58894" cy="47422"/>
            </a:xfrm>
          </p:grpSpPr>
          <p:sp>
            <p:nvSpPr>
              <p:cNvPr id="371" name="Freeform: Shape 370">
                <a:extLst>
                  <a:ext uri="{FF2B5EF4-FFF2-40B4-BE49-F238E27FC236}">
                    <a16:creationId xmlns:a16="http://schemas.microsoft.com/office/drawing/2014/main" id="{C2884098-6DA8-4033-8558-ECA312D8DAA9}"/>
                  </a:ext>
                </a:extLst>
              </p:cNvPr>
              <p:cNvSpPr/>
              <p:nvPr/>
            </p:nvSpPr>
            <p:spPr>
              <a:xfrm>
                <a:off x="5959883" y="3109729"/>
                <a:ext cx="17633" cy="47422"/>
              </a:xfrm>
              <a:custGeom>
                <a:avLst/>
                <a:gdLst>
                  <a:gd name="connsiteX0" fmla="*/ 199 w 17633"/>
                  <a:gd name="connsiteY0" fmla="*/ 146 h 47422"/>
                  <a:gd name="connsiteX1" fmla="*/ 199 w 17633"/>
                  <a:gd name="connsiteY1" fmla="*/ 47569 h 47422"/>
                </a:gdLst>
                <a:ahLst/>
                <a:cxnLst>
                  <a:cxn ang="0">
                    <a:pos x="connsiteX0" y="connsiteY0"/>
                  </a:cxn>
                  <a:cxn ang="0">
                    <a:pos x="connsiteX1" y="connsiteY1"/>
                  </a:cxn>
                </a:cxnLst>
                <a:rect l="l" t="t" r="r" b="b"/>
                <a:pathLst>
                  <a:path w="17633" h="47422">
                    <a:moveTo>
                      <a:pt x="199" y="146"/>
                    </a:moveTo>
                    <a:lnTo>
                      <a:pt x="199" y="47569"/>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sp>
            <p:nvSpPr>
              <p:cNvPr id="372" name="Freeform: Shape 371">
                <a:extLst>
                  <a:ext uri="{FF2B5EF4-FFF2-40B4-BE49-F238E27FC236}">
                    <a16:creationId xmlns:a16="http://schemas.microsoft.com/office/drawing/2014/main" id="{22597CC8-C6AE-558C-F4E7-C5C227AD330E}"/>
                  </a:ext>
                </a:extLst>
              </p:cNvPr>
              <p:cNvSpPr/>
              <p:nvPr/>
            </p:nvSpPr>
            <p:spPr>
              <a:xfrm>
                <a:off x="5930436" y="3133441"/>
                <a:ext cx="58894" cy="14198"/>
              </a:xfrm>
              <a:custGeom>
                <a:avLst/>
                <a:gdLst>
                  <a:gd name="connsiteX0" fmla="*/ 59093 w 58894"/>
                  <a:gd name="connsiteY0" fmla="*/ 146 h 14198"/>
                  <a:gd name="connsiteX1" fmla="*/ 199 w 58894"/>
                  <a:gd name="connsiteY1" fmla="*/ 146 h 14198"/>
                </a:gdLst>
                <a:ahLst/>
                <a:cxnLst>
                  <a:cxn ang="0">
                    <a:pos x="connsiteX0" y="connsiteY0"/>
                  </a:cxn>
                  <a:cxn ang="0">
                    <a:pos x="connsiteX1" y="connsiteY1"/>
                  </a:cxn>
                </a:cxnLst>
                <a:rect l="l" t="t" r="r" b="b"/>
                <a:pathLst>
                  <a:path w="58894" h="14198">
                    <a:moveTo>
                      <a:pt x="59093" y="146"/>
                    </a:moveTo>
                    <a:lnTo>
                      <a:pt x="199" y="146"/>
                    </a:lnTo>
                  </a:path>
                </a:pathLst>
              </a:custGeom>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sp>
          <p:nvSpPr>
            <p:cNvPr id="370" name="Freeform: Shape 369">
              <a:extLst>
                <a:ext uri="{FF2B5EF4-FFF2-40B4-BE49-F238E27FC236}">
                  <a16:creationId xmlns:a16="http://schemas.microsoft.com/office/drawing/2014/main" id="{183B4EA4-0D9B-C894-D87B-9897DD791125}"/>
                </a:ext>
              </a:extLst>
            </p:cNvPr>
            <p:cNvSpPr/>
            <p:nvPr/>
          </p:nvSpPr>
          <p:spPr>
            <a:xfrm>
              <a:off x="2459732" y="1059617"/>
              <a:ext cx="4992078" cy="2250594"/>
            </a:xfrm>
            <a:custGeom>
              <a:avLst/>
              <a:gdLst>
                <a:gd name="connsiteX0" fmla="*/ 4992079 w 4992078"/>
                <a:gd name="connsiteY0" fmla="*/ 2250594 h 2250594"/>
                <a:gd name="connsiteX1" fmla="*/ 4841846 w 4992078"/>
                <a:gd name="connsiteY1" fmla="*/ 2250594 h 2250594"/>
                <a:gd name="connsiteX2" fmla="*/ 4841846 w 4992078"/>
                <a:gd name="connsiteY2" fmla="*/ 2073824 h 2250594"/>
                <a:gd name="connsiteX3" fmla="*/ 3144669 w 4992078"/>
                <a:gd name="connsiteY3" fmla="*/ 2073824 h 2250594"/>
                <a:gd name="connsiteX4" fmla="*/ 3144669 w 4992078"/>
                <a:gd name="connsiteY4" fmla="*/ 2031513 h 2250594"/>
                <a:gd name="connsiteX5" fmla="*/ 3106406 w 4992078"/>
                <a:gd name="connsiteY5" fmla="*/ 2031513 h 2250594"/>
                <a:gd name="connsiteX6" fmla="*/ 3106406 w 4992078"/>
                <a:gd name="connsiteY6" fmla="*/ 2013055 h 2250594"/>
                <a:gd name="connsiteX7" fmla="*/ 3065850 w 4992078"/>
                <a:gd name="connsiteY7" fmla="*/ 2013055 h 2250594"/>
                <a:gd name="connsiteX8" fmla="*/ 3065850 w 4992078"/>
                <a:gd name="connsiteY8" fmla="*/ 1991047 h 2250594"/>
                <a:gd name="connsiteX9" fmla="*/ 3054388 w 4992078"/>
                <a:gd name="connsiteY9" fmla="*/ 1991047 h 2250594"/>
                <a:gd name="connsiteX10" fmla="*/ 3054388 w 4992078"/>
                <a:gd name="connsiteY10" fmla="*/ 1969749 h 2250594"/>
                <a:gd name="connsiteX11" fmla="*/ 2848964 w 4992078"/>
                <a:gd name="connsiteY11" fmla="*/ 1969749 h 2250594"/>
                <a:gd name="connsiteX12" fmla="*/ 2848964 w 4992078"/>
                <a:gd name="connsiteY12" fmla="*/ 1955409 h 2250594"/>
                <a:gd name="connsiteX13" fmla="*/ 2832213 w 4992078"/>
                <a:gd name="connsiteY13" fmla="*/ 1955409 h 2250594"/>
                <a:gd name="connsiteX14" fmla="*/ 2832213 w 4992078"/>
                <a:gd name="connsiteY14" fmla="*/ 1919913 h 2250594"/>
                <a:gd name="connsiteX15" fmla="*/ 2709134 w 4992078"/>
                <a:gd name="connsiteY15" fmla="*/ 1919913 h 2250594"/>
                <a:gd name="connsiteX16" fmla="*/ 2709134 w 4992078"/>
                <a:gd name="connsiteY16" fmla="*/ 1889670 h 2250594"/>
                <a:gd name="connsiteX17" fmla="*/ 2690620 w 4992078"/>
                <a:gd name="connsiteY17" fmla="*/ 1889670 h 2250594"/>
                <a:gd name="connsiteX18" fmla="*/ 2690620 w 4992078"/>
                <a:gd name="connsiteY18" fmla="*/ 1876466 h 2250594"/>
                <a:gd name="connsiteX19" fmla="*/ 2679863 w 4992078"/>
                <a:gd name="connsiteY19" fmla="*/ 1876466 h 2250594"/>
                <a:gd name="connsiteX20" fmla="*/ 2679863 w 4992078"/>
                <a:gd name="connsiteY20" fmla="*/ 1854032 h 2250594"/>
                <a:gd name="connsiteX21" fmla="*/ 2666462 w 4992078"/>
                <a:gd name="connsiteY21" fmla="*/ 1854032 h 2250594"/>
                <a:gd name="connsiteX22" fmla="*/ 2666462 w 4992078"/>
                <a:gd name="connsiteY22" fmla="*/ 1836710 h 2250594"/>
                <a:gd name="connsiteX23" fmla="*/ 2657469 w 4992078"/>
                <a:gd name="connsiteY23" fmla="*/ 1836710 h 2250594"/>
                <a:gd name="connsiteX24" fmla="*/ 2657469 w 4992078"/>
                <a:gd name="connsiteY24" fmla="*/ 1821234 h 2250594"/>
                <a:gd name="connsiteX25" fmla="*/ 2625025 w 4992078"/>
                <a:gd name="connsiteY25" fmla="*/ 1821234 h 2250594"/>
                <a:gd name="connsiteX26" fmla="*/ 2625025 w 4992078"/>
                <a:gd name="connsiteY26" fmla="*/ 1797522 h 2250594"/>
                <a:gd name="connsiteX27" fmla="*/ 2614269 w 4992078"/>
                <a:gd name="connsiteY27" fmla="*/ 1797522 h 2250594"/>
                <a:gd name="connsiteX28" fmla="*/ 2614269 w 4992078"/>
                <a:gd name="connsiteY28" fmla="*/ 1771255 h 2250594"/>
                <a:gd name="connsiteX29" fmla="*/ 2578474 w 4992078"/>
                <a:gd name="connsiteY29" fmla="*/ 1771255 h 2250594"/>
                <a:gd name="connsiteX30" fmla="*/ 2578474 w 4992078"/>
                <a:gd name="connsiteY30" fmla="*/ 1748112 h 2250594"/>
                <a:gd name="connsiteX31" fmla="*/ 2426654 w 4992078"/>
                <a:gd name="connsiteY31" fmla="*/ 1748112 h 2250594"/>
                <a:gd name="connsiteX32" fmla="*/ 2426654 w 4992078"/>
                <a:gd name="connsiteY32" fmla="*/ 1742148 h 2250594"/>
                <a:gd name="connsiteX33" fmla="*/ 2417661 w 4992078"/>
                <a:gd name="connsiteY33" fmla="*/ 1742148 h 2250594"/>
                <a:gd name="connsiteX34" fmla="*/ 2417661 w 4992078"/>
                <a:gd name="connsiteY34" fmla="*/ 1738031 h 2250594"/>
                <a:gd name="connsiteX35" fmla="*/ 2308160 w 4992078"/>
                <a:gd name="connsiteY35" fmla="*/ 1738031 h 2250594"/>
                <a:gd name="connsiteX36" fmla="*/ 2308160 w 4992078"/>
                <a:gd name="connsiteY36" fmla="*/ 1698275 h 2250594"/>
                <a:gd name="connsiteX37" fmla="*/ 2292643 w 4992078"/>
                <a:gd name="connsiteY37" fmla="*/ 1698275 h 2250594"/>
                <a:gd name="connsiteX38" fmla="*/ 2292643 w 4992078"/>
                <a:gd name="connsiteY38" fmla="*/ 1691034 h 2250594"/>
                <a:gd name="connsiteX39" fmla="*/ 2273423 w 4992078"/>
                <a:gd name="connsiteY39" fmla="*/ 1691034 h 2250594"/>
                <a:gd name="connsiteX40" fmla="*/ 2273423 w 4992078"/>
                <a:gd name="connsiteY40" fmla="*/ 1676978 h 2250594"/>
                <a:gd name="connsiteX41" fmla="*/ 2259140 w 4992078"/>
                <a:gd name="connsiteY41" fmla="*/ 1676978 h 2250594"/>
                <a:gd name="connsiteX42" fmla="*/ 2259140 w 4992078"/>
                <a:gd name="connsiteY42" fmla="*/ 1654544 h 2250594"/>
                <a:gd name="connsiteX43" fmla="*/ 2243976 w 4992078"/>
                <a:gd name="connsiteY43" fmla="*/ 1654544 h 2250594"/>
                <a:gd name="connsiteX44" fmla="*/ 2243976 w 4992078"/>
                <a:gd name="connsiteY44" fmla="*/ 1649149 h 2250594"/>
                <a:gd name="connsiteX45" fmla="*/ 2237628 w 4992078"/>
                <a:gd name="connsiteY45" fmla="*/ 1649149 h 2250594"/>
                <a:gd name="connsiteX46" fmla="*/ 2237628 w 4992078"/>
                <a:gd name="connsiteY46" fmla="*/ 1615782 h 2250594"/>
                <a:gd name="connsiteX47" fmla="*/ 2229693 w 4992078"/>
                <a:gd name="connsiteY47" fmla="*/ 1615782 h 2250594"/>
                <a:gd name="connsiteX48" fmla="*/ 2229693 w 4992078"/>
                <a:gd name="connsiteY48" fmla="*/ 1598460 h 2250594"/>
                <a:gd name="connsiteX49" fmla="*/ 2221053 w 4992078"/>
                <a:gd name="connsiteY49" fmla="*/ 1598460 h 2250594"/>
                <a:gd name="connsiteX50" fmla="*/ 2221053 w 4992078"/>
                <a:gd name="connsiteY50" fmla="*/ 1594201 h 2250594"/>
                <a:gd name="connsiteX51" fmla="*/ 2221053 w 4992078"/>
                <a:gd name="connsiteY51" fmla="*/ 1584972 h 2250594"/>
                <a:gd name="connsiteX52" fmla="*/ 2189313 w 4992078"/>
                <a:gd name="connsiteY52" fmla="*/ 1584972 h 2250594"/>
                <a:gd name="connsiteX53" fmla="*/ 2189313 w 4992078"/>
                <a:gd name="connsiteY53" fmla="*/ 1564526 h 2250594"/>
                <a:gd name="connsiteX54" fmla="*/ 2181555 w 4992078"/>
                <a:gd name="connsiteY54" fmla="*/ 1564526 h 2250594"/>
                <a:gd name="connsiteX55" fmla="*/ 2181555 w 4992078"/>
                <a:gd name="connsiteY55" fmla="*/ 1557001 h 2250594"/>
                <a:gd name="connsiteX56" fmla="*/ 2173091 w 4992078"/>
                <a:gd name="connsiteY56" fmla="*/ 1557001 h 2250594"/>
                <a:gd name="connsiteX57" fmla="*/ 2173091 w 4992078"/>
                <a:gd name="connsiteY57" fmla="*/ 1550328 h 2250594"/>
                <a:gd name="connsiteX58" fmla="*/ 2165509 w 4992078"/>
                <a:gd name="connsiteY58" fmla="*/ 1550328 h 2250594"/>
                <a:gd name="connsiteX59" fmla="*/ 2165509 w 4992078"/>
                <a:gd name="connsiteY59" fmla="*/ 1543228 h 2250594"/>
                <a:gd name="connsiteX60" fmla="*/ 2108025 w 4992078"/>
                <a:gd name="connsiteY60" fmla="*/ 1543228 h 2250594"/>
                <a:gd name="connsiteX61" fmla="*/ 2108025 w 4992078"/>
                <a:gd name="connsiteY61" fmla="*/ 1535703 h 2250594"/>
                <a:gd name="connsiteX62" fmla="*/ 2099385 w 4992078"/>
                <a:gd name="connsiteY62" fmla="*/ 1535703 h 2250594"/>
                <a:gd name="connsiteX63" fmla="*/ 2099385 w 4992078"/>
                <a:gd name="connsiteY63" fmla="*/ 1528888 h 2250594"/>
                <a:gd name="connsiteX64" fmla="*/ 2093919 w 4992078"/>
                <a:gd name="connsiteY64" fmla="*/ 1528888 h 2250594"/>
                <a:gd name="connsiteX65" fmla="*/ 2093919 w 4992078"/>
                <a:gd name="connsiteY65" fmla="*/ 1520653 h 2250594"/>
                <a:gd name="connsiteX66" fmla="*/ 1996585 w 4992078"/>
                <a:gd name="connsiteY66" fmla="*/ 1520653 h 2250594"/>
                <a:gd name="connsiteX67" fmla="*/ 1996585 w 4992078"/>
                <a:gd name="connsiteY67" fmla="*/ 1513554 h 2250594"/>
                <a:gd name="connsiteX68" fmla="*/ 1952678 w 4992078"/>
                <a:gd name="connsiteY68" fmla="*/ 1513554 h 2250594"/>
                <a:gd name="connsiteX69" fmla="*/ 1952678 w 4992078"/>
                <a:gd name="connsiteY69" fmla="*/ 1507022 h 2250594"/>
                <a:gd name="connsiteX70" fmla="*/ 1942628 w 4992078"/>
                <a:gd name="connsiteY70" fmla="*/ 1507022 h 2250594"/>
                <a:gd name="connsiteX71" fmla="*/ 1942628 w 4992078"/>
                <a:gd name="connsiteY71" fmla="*/ 1499923 h 2250594"/>
                <a:gd name="connsiteX72" fmla="*/ 1935222 w 4992078"/>
                <a:gd name="connsiteY72" fmla="*/ 1499923 h 2250594"/>
                <a:gd name="connsiteX73" fmla="*/ 1935222 w 4992078"/>
                <a:gd name="connsiteY73" fmla="*/ 1492682 h 2250594"/>
                <a:gd name="connsiteX74" fmla="*/ 1887084 w 4992078"/>
                <a:gd name="connsiteY74" fmla="*/ 1492682 h 2250594"/>
                <a:gd name="connsiteX75" fmla="*/ 1887084 w 4992078"/>
                <a:gd name="connsiteY75" fmla="*/ 1485015 h 2250594"/>
                <a:gd name="connsiteX76" fmla="*/ 1872096 w 4992078"/>
                <a:gd name="connsiteY76" fmla="*/ 1485015 h 2250594"/>
                <a:gd name="connsiteX77" fmla="*/ 1872096 w 4992078"/>
                <a:gd name="connsiteY77" fmla="*/ 1477632 h 2250594"/>
                <a:gd name="connsiteX78" fmla="*/ 1840180 w 4992078"/>
                <a:gd name="connsiteY78" fmla="*/ 1477632 h 2250594"/>
                <a:gd name="connsiteX79" fmla="*/ 1840180 w 4992078"/>
                <a:gd name="connsiteY79" fmla="*/ 1466699 h 2250594"/>
                <a:gd name="connsiteX80" fmla="*/ 1835419 w 4992078"/>
                <a:gd name="connsiteY80" fmla="*/ 1466699 h 2250594"/>
                <a:gd name="connsiteX81" fmla="*/ 1835419 w 4992078"/>
                <a:gd name="connsiteY81" fmla="*/ 1461303 h 2250594"/>
                <a:gd name="connsiteX82" fmla="*/ 1826779 w 4992078"/>
                <a:gd name="connsiteY82" fmla="*/ 1461303 h 2250594"/>
                <a:gd name="connsiteX83" fmla="*/ 1826779 w 4992078"/>
                <a:gd name="connsiteY83" fmla="*/ 1450513 h 2250594"/>
                <a:gd name="connsiteX84" fmla="*/ 1810733 w 4992078"/>
                <a:gd name="connsiteY84" fmla="*/ 1450513 h 2250594"/>
                <a:gd name="connsiteX85" fmla="*/ 1810733 w 4992078"/>
                <a:gd name="connsiteY85" fmla="*/ 1435888 h 2250594"/>
                <a:gd name="connsiteX86" fmla="*/ 1797332 w 4992078"/>
                <a:gd name="connsiteY86" fmla="*/ 1435888 h 2250594"/>
                <a:gd name="connsiteX87" fmla="*/ 1797332 w 4992078"/>
                <a:gd name="connsiteY87" fmla="*/ 1410615 h 2250594"/>
                <a:gd name="connsiteX88" fmla="*/ 1784107 w 4992078"/>
                <a:gd name="connsiteY88" fmla="*/ 1410615 h 2250594"/>
                <a:gd name="connsiteX89" fmla="*/ 1784107 w 4992078"/>
                <a:gd name="connsiteY89" fmla="*/ 1386903 h 2250594"/>
                <a:gd name="connsiteX90" fmla="*/ 1776877 w 4992078"/>
                <a:gd name="connsiteY90" fmla="*/ 1386903 h 2250594"/>
                <a:gd name="connsiteX91" fmla="*/ 1776877 w 4992078"/>
                <a:gd name="connsiteY91" fmla="*/ 1351123 h 2250594"/>
                <a:gd name="connsiteX92" fmla="*/ 1768414 w 4992078"/>
                <a:gd name="connsiteY92" fmla="*/ 1351123 h 2250594"/>
                <a:gd name="connsiteX93" fmla="*/ 1768414 w 4992078"/>
                <a:gd name="connsiteY93" fmla="*/ 1336925 h 2250594"/>
                <a:gd name="connsiteX94" fmla="*/ 1760479 w 4992078"/>
                <a:gd name="connsiteY94" fmla="*/ 1336925 h 2250594"/>
                <a:gd name="connsiteX95" fmla="*/ 1760479 w 4992078"/>
                <a:gd name="connsiteY95" fmla="*/ 1330252 h 2250594"/>
                <a:gd name="connsiteX96" fmla="*/ 1753249 w 4992078"/>
                <a:gd name="connsiteY96" fmla="*/ 1330252 h 2250594"/>
                <a:gd name="connsiteX97" fmla="*/ 1753249 w 4992078"/>
                <a:gd name="connsiteY97" fmla="*/ 1301429 h 2250594"/>
                <a:gd name="connsiteX98" fmla="*/ 1743904 w 4992078"/>
                <a:gd name="connsiteY98" fmla="*/ 1301429 h 2250594"/>
                <a:gd name="connsiteX99" fmla="*/ 1743904 w 4992078"/>
                <a:gd name="connsiteY99" fmla="*/ 1295892 h 2250594"/>
                <a:gd name="connsiteX100" fmla="*/ 1731913 w 4992078"/>
                <a:gd name="connsiteY100" fmla="*/ 1295892 h 2250594"/>
                <a:gd name="connsiteX101" fmla="*/ 1731913 w 4992078"/>
                <a:gd name="connsiteY101" fmla="*/ 1272180 h 2250594"/>
                <a:gd name="connsiteX102" fmla="*/ 1717983 w 4992078"/>
                <a:gd name="connsiteY102" fmla="*/ 1272180 h 2250594"/>
                <a:gd name="connsiteX103" fmla="*/ 1717983 w 4992078"/>
                <a:gd name="connsiteY103" fmla="*/ 1251308 h 2250594"/>
                <a:gd name="connsiteX104" fmla="*/ 1705816 w 4992078"/>
                <a:gd name="connsiteY104" fmla="*/ 1251308 h 2250594"/>
                <a:gd name="connsiteX105" fmla="*/ 1705816 w 4992078"/>
                <a:gd name="connsiteY105" fmla="*/ 1244351 h 2250594"/>
                <a:gd name="connsiteX106" fmla="*/ 1697176 w 4992078"/>
                <a:gd name="connsiteY106" fmla="*/ 1244351 h 2250594"/>
                <a:gd name="connsiteX107" fmla="*/ 1697176 w 4992078"/>
                <a:gd name="connsiteY107" fmla="*/ 1237820 h 2250594"/>
                <a:gd name="connsiteX108" fmla="*/ 1609364 w 4992078"/>
                <a:gd name="connsiteY108" fmla="*/ 1237820 h 2250594"/>
                <a:gd name="connsiteX109" fmla="*/ 1609364 w 4992078"/>
                <a:gd name="connsiteY109" fmla="*/ 1223054 h 2250594"/>
                <a:gd name="connsiteX110" fmla="*/ 1562989 w 4992078"/>
                <a:gd name="connsiteY110" fmla="*/ 1223054 h 2250594"/>
                <a:gd name="connsiteX111" fmla="*/ 1562989 w 4992078"/>
                <a:gd name="connsiteY111" fmla="*/ 1208429 h 2250594"/>
                <a:gd name="connsiteX112" fmla="*/ 1492986 w 4992078"/>
                <a:gd name="connsiteY112" fmla="*/ 1208429 h 2250594"/>
                <a:gd name="connsiteX113" fmla="*/ 1492986 w 4992078"/>
                <a:gd name="connsiteY113" fmla="*/ 1198916 h 2250594"/>
                <a:gd name="connsiteX114" fmla="*/ 1458602 w 4992078"/>
                <a:gd name="connsiteY114" fmla="*/ 1198916 h 2250594"/>
                <a:gd name="connsiteX115" fmla="*/ 1458602 w 4992078"/>
                <a:gd name="connsiteY115" fmla="*/ 1195651 h 2250594"/>
                <a:gd name="connsiteX116" fmla="*/ 1449080 w 4992078"/>
                <a:gd name="connsiteY116" fmla="*/ 1195651 h 2250594"/>
                <a:gd name="connsiteX117" fmla="*/ 1449080 w 4992078"/>
                <a:gd name="connsiteY117" fmla="*/ 1188267 h 2250594"/>
                <a:gd name="connsiteX118" fmla="*/ 1426862 w 4992078"/>
                <a:gd name="connsiteY118" fmla="*/ 1188267 h 2250594"/>
                <a:gd name="connsiteX119" fmla="*/ 1426862 w 4992078"/>
                <a:gd name="connsiteY119" fmla="*/ 1173643 h 2250594"/>
                <a:gd name="connsiteX120" fmla="*/ 1420867 w 4992078"/>
                <a:gd name="connsiteY120" fmla="*/ 1173643 h 2250594"/>
                <a:gd name="connsiteX121" fmla="*/ 1420867 w 4992078"/>
                <a:gd name="connsiteY121" fmla="*/ 1165976 h 2250594"/>
                <a:gd name="connsiteX122" fmla="*/ 1411345 w 4992078"/>
                <a:gd name="connsiteY122" fmla="*/ 1165976 h 2250594"/>
                <a:gd name="connsiteX123" fmla="*/ 1411345 w 4992078"/>
                <a:gd name="connsiteY123" fmla="*/ 1137437 h 2250594"/>
                <a:gd name="connsiteX124" fmla="*/ 1395299 w 4992078"/>
                <a:gd name="connsiteY124" fmla="*/ 1137437 h 2250594"/>
                <a:gd name="connsiteX125" fmla="*/ 1395299 w 4992078"/>
                <a:gd name="connsiteY125" fmla="*/ 1123523 h 2250594"/>
                <a:gd name="connsiteX126" fmla="*/ 1387541 w 4992078"/>
                <a:gd name="connsiteY126" fmla="*/ 1123523 h 2250594"/>
                <a:gd name="connsiteX127" fmla="*/ 1387541 w 4992078"/>
                <a:gd name="connsiteY127" fmla="*/ 1122103 h 2250594"/>
                <a:gd name="connsiteX128" fmla="*/ 1381898 w 4992078"/>
                <a:gd name="connsiteY128" fmla="*/ 1122103 h 2250594"/>
                <a:gd name="connsiteX129" fmla="*/ 1381898 w 4992078"/>
                <a:gd name="connsiteY129" fmla="*/ 1101515 h 2250594"/>
                <a:gd name="connsiteX130" fmla="*/ 1371495 w 4992078"/>
                <a:gd name="connsiteY130" fmla="*/ 1101515 h 2250594"/>
                <a:gd name="connsiteX131" fmla="*/ 1371495 w 4992078"/>
                <a:gd name="connsiteY131" fmla="*/ 1086607 h 2250594"/>
                <a:gd name="connsiteX132" fmla="*/ 1355625 w 4992078"/>
                <a:gd name="connsiteY132" fmla="*/ 1086607 h 2250594"/>
                <a:gd name="connsiteX133" fmla="*/ 1355625 w 4992078"/>
                <a:gd name="connsiteY133" fmla="*/ 1068007 h 2250594"/>
                <a:gd name="connsiteX134" fmla="*/ 1350864 w 4992078"/>
                <a:gd name="connsiteY134" fmla="*/ 1068007 h 2250594"/>
                <a:gd name="connsiteX135" fmla="*/ 1350864 w 4992078"/>
                <a:gd name="connsiteY135" fmla="*/ 1044295 h 2250594"/>
                <a:gd name="connsiteX136" fmla="*/ 1345045 w 4992078"/>
                <a:gd name="connsiteY136" fmla="*/ 1044295 h 2250594"/>
                <a:gd name="connsiteX137" fmla="*/ 1345045 w 4992078"/>
                <a:gd name="connsiteY137" fmla="*/ 988921 h 2250594"/>
                <a:gd name="connsiteX138" fmla="*/ 1331821 w 4992078"/>
                <a:gd name="connsiteY138" fmla="*/ 988921 h 2250594"/>
                <a:gd name="connsiteX139" fmla="*/ 1331821 w 4992078"/>
                <a:gd name="connsiteY139" fmla="*/ 953141 h 2250594"/>
                <a:gd name="connsiteX140" fmla="*/ 1315598 w 4992078"/>
                <a:gd name="connsiteY140" fmla="*/ 953141 h 2250594"/>
                <a:gd name="connsiteX141" fmla="*/ 1315598 w 4992078"/>
                <a:gd name="connsiteY141" fmla="*/ 937949 h 2250594"/>
                <a:gd name="connsiteX142" fmla="*/ 1302373 w 4992078"/>
                <a:gd name="connsiteY142" fmla="*/ 937949 h 2250594"/>
                <a:gd name="connsiteX143" fmla="*/ 1302373 w 4992078"/>
                <a:gd name="connsiteY143" fmla="*/ 924460 h 2250594"/>
                <a:gd name="connsiteX144" fmla="*/ 1278745 w 4992078"/>
                <a:gd name="connsiteY144" fmla="*/ 924460 h 2250594"/>
                <a:gd name="connsiteX145" fmla="*/ 1278745 w 4992078"/>
                <a:gd name="connsiteY145" fmla="*/ 895496 h 2250594"/>
                <a:gd name="connsiteX146" fmla="*/ 1261641 w 4992078"/>
                <a:gd name="connsiteY146" fmla="*/ 895496 h 2250594"/>
                <a:gd name="connsiteX147" fmla="*/ 1261641 w 4992078"/>
                <a:gd name="connsiteY147" fmla="*/ 877464 h 2250594"/>
                <a:gd name="connsiteX148" fmla="*/ 1196752 w 4992078"/>
                <a:gd name="connsiteY148" fmla="*/ 877464 h 2250594"/>
                <a:gd name="connsiteX149" fmla="*/ 1196752 w 4992078"/>
                <a:gd name="connsiteY149" fmla="*/ 866957 h 2250594"/>
                <a:gd name="connsiteX150" fmla="*/ 1141913 w 4992078"/>
                <a:gd name="connsiteY150" fmla="*/ 866957 h 2250594"/>
                <a:gd name="connsiteX151" fmla="*/ 1141913 w 4992078"/>
                <a:gd name="connsiteY151" fmla="*/ 860425 h 2250594"/>
                <a:gd name="connsiteX152" fmla="*/ 1132920 w 4992078"/>
                <a:gd name="connsiteY152" fmla="*/ 860425 h 2250594"/>
                <a:gd name="connsiteX153" fmla="*/ 1132920 w 4992078"/>
                <a:gd name="connsiteY153" fmla="*/ 853326 h 2250594"/>
                <a:gd name="connsiteX154" fmla="*/ 1077024 w 4992078"/>
                <a:gd name="connsiteY154" fmla="*/ 853326 h 2250594"/>
                <a:gd name="connsiteX155" fmla="*/ 1077024 w 4992078"/>
                <a:gd name="connsiteY155" fmla="*/ 846085 h 2250594"/>
                <a:gd name="connsiteX156" fmla="*/ 1061859 w 4992078"/>
                <a:gd name="connsiteY156" fmla="*/ 846085 h 2250594"/>
                <a:gd name="connsiteX157" fmla="*/ 1061859 w 4992078"/>
                <a:gd name="connsiteY157" fmla="*/ 839270 h 2250594"/>
                <a:gd name="connsiteX158" fmla="*/ 1045637 w 4992078"/>
                <a:gd name="connsiteY158" fmla="*/ 839270 h 2250594"/>
                <a:gd name="connsiteX159" fmla="*/ 1045637 w 4992078"/>
                <a:gd name="connsiteY159" fmla="*/ 836288 h 2250594"/>
                <a:gd name="connsiteX160" fmla="*/ 1035057 w 4992078"/>
                <a:gd name="connsiteY160" fmla="*/ 836288 h 2250594"/>
                <a:gd name="connsiteX161" fmla="*/ 1035057 w 4992078"/>
                <a:gd name="connsiteY161" fmla="*/ 826491 h 2250594"/>
                <a:gd name="connsiteX162" fmla="*/ 978632 w 4992078"/>
                <a:gd name="connsiteY162" fmla="*/ 826491 h 2250594"/>
                <a:gd name="connsiteX163" fmla="*/ 978632 w 4992078"/>
                <a:gd name="connsiteY163" fmla="*/ 820102 h 2250594"/>
                <a:gd name="connsiteX164" fmla="*/ 961528 w 4992078"/>
                <a:gd name="connsiteY164" fmla="*/ 820102 h 2250594"/>
                <a:gd name="connsiteX165" fmla="*/ 961528 w 4992078"/>
                <a:gd name="connsiteY165" fmla="*/ 804484 h 2250594"/>
                <a:gd name="connsiteX166" fmla="*/ 924851 w 4992078"/>
                <a:gd name="connsiteY166" fmla="*/ 804484 h 2250594"/>
                <a:gd name="connsiteX167" fmla="*/ 924851 w 4992078"/>
                <a:gd name="connsiteY167" fmla="*/ 789149 h 2250594"/>
                <a:gd name="connsiteX168" fmla="*/ 911802 w 4992078"/>
                <a:gd name="connsiteY168" fmla="*/ 789149 h 2250594"/>
                <a:gd name="connsiteX169" fmla="*/ 911802 w 4992078"/>
                <a:gd name="connsiteY169" fmla="*/ 781908 h 2250594"/>
                <a:gd name="connsiteX170" fmla="*/ 903339 w 4992078"/>
                <a:gd name="connsiteY170" fmla="*/ 781908 h 2250594"/>
                <a:gd name="connsiteX171" fmla="*/ 903339 w 4992078"/>
                <a:gd name="connsiteY171" fmla="*/ 760184 h 2250594"/>
                <a:gd name="connsiteX172" fmla="*/ 895404 w 4992078"/>
                <a:gd name="connsiteY172" fmla="*/ 760184 h 2250594"/>
                <a:gd name="connsiteX173" fmla="*/ 895404 w 4992078"/>
                <a:gd name="connsiteY173" fmla="*/ 711484 h 2250594"/>
                <a:gd name="connsiteX174" fmla="*/ 886058 w 4992078"/>
                <a:gd name="connsiteY174" fmla="*/ 711484 h 2250594"/>
                <a:gd name="connsiteX175" fmla="*/ 886058 w 4992078"/>
                <a:gd name="connsiteY175" fmla="*/ 703959 h 2250594"/>
                <a:gd name="connsiteX176" fmla="*/ 879181 w 4992078"/>
                <a:gd name="connsiteY176" fmla="*/ 703959 h 2250594"/>
                <a:gd name="connsiteX177" fmla="*/ 879181 w 4992078"/>
                <a:gd name="connsiteY177" fmla="*/ 697143 h 2250594"/>
                <a:gd name="connsiteX178" fmla="*/ 871952 w 4992078"/>
                <a:gd name="connsiteY178" fmla="*/ 697143 h 2250594"/>
                <a:gd name="connsiteX179" fmla="*/ 871952 w 4992078"/>
                <a:gd name="connsiteY179" fmla="*/ 683229 h 2250594"/>
                <a:gd name="connsiteX180" fmla="*/ 862606 w 4992078"/>
                <a:gd name="connsiteY180" fmla="*/ 683229 h 2250594"/>
                <a:gd name="connsiteX181" fmla="*/ 862606 w 4992078"/>
                <a:gd name="connsiteY181" fmla="*/ 672722 h 2250594"/>
                <a:gd name="connsiteX182" fmla="*/ 855201 w 4992078"/>
                <a:gd name="connsiteY182" fmla="*/ 672722 h 2250594"/>
                <a:gd name="connsiteX183" fmla="*/ 855201 w 4992078"/>
                <a:gd name="connsiteY183" fmla="*/ 661931 h 2250594"/>
                <a:gd name="connsiteX184" fmla="*/ 846737 w 4992078"/>
                <a:gd name="connsiteY184" fmla="*/ 661931 h 2250594"/>
                <a:gd name="connsiteX185" fmla="*/ 846737 w 4992078"/>
                <a:gd name="connsiteY185" fmla="*/ 629985 h 2250594"/>
                <a:gd name="connsiteX186" fmla="*/ 834041 w 4992078"/>
                <a:gd name="connsiteY186" fmla="*/ 629985 h 2250594"/>
                <a:gd name="connsiteX187" fmla="*/ 834041 w 4992078"/>
                <a:gd name="connsiteY187" fmla="*/ 625867 h 2250594"/>
                <a:gd name="connsiteX188" fmla="*/ 824166 w 4992078"/>
                <a:gd name="connsiteY188" fmla="*/ 625867 h 2250594"/>
                <a:gd name="connsiteX189" fmla="*/ 824166 w 4992078"/>
                <a:gd name="connsiteY189" fmla="*/ 604002 h 2250594"/>
                <a:gd name="connsiteX190" fmla="*/ 816937 w 4992078"/>
                <a:gd name="connsiteY190" fmla="*/ 604002 h 2250594"/>
                <a:gd name="connsiteX191" fmla="*/ 816937 w 4992078"/>
                <a:gd name="connsiteY191" fmla="*/ 583272 h 2250594"/>
                <a:gd name="connsiteX192" fmla="*/ 736178 w 4992078"/>
                <a:gd name="connsiteY192" fmla="*/ 583272 h 2250594"/>
                <a:gd name="connsiteX193" fmla="*/ 736178 w 4992078"/>
                <a:gd name="connsiteY193" fmla="*/ 576741 h 2250594"/>
                <a:gd name="connsiteX194" fmla="*/ 697033 w 4992078"/>
                <a:gd name="connsiteY194" fmla="*/ 576741 h 2250594"/>
                <a:gd name="connsiteX195" fmla="*/ 697033 w 4992078"/>
                <a:gd name="connsiteY195" fmla="*/ 569499 h 2250594"/>
                <a:gd name="connsiteX196" fmla="*/ 656653 w 4992078"/>
                <a:gd name="connsiteY196" fmla="*/ 569499 h 2250594"/>
                <a:gd name="connsiteX197" fmla="*/ 656653 w 4992078"/>
                <a:gd name="connsiteY197" fmla="*/ 562116 h 2250594"/>
                <a:gd name="connsiteX198" fmla="*/ 546447 w 4992078"/>
                <a:gd name="connsiteY198" fmla="*/ 562116 h 2250594"/>
                <a:gd name="connsiteX199" fmla="*/ 546447 w 4992078"/>
                <a:gd name="connsiteY199" fmla="*/ 555443 h 2250594"/>
                <a:gd name="connsiteX200" fmla="*/ 538512 w 4992078"/>
                <a:gd name="connsiteY200" fmla="*/ 555443 h 2250594"/>
                <a:gd name="connsiteX201" fmla="*/ 538512 w 4992078"/>
                <a:gd name="connsiteY201" fmla="*/ 548202 h 2250594"/>
                <a:gd name="connsiteX202" fmla="*/ 515060 w 4992078"/>
                <a:gd name="connsiteY202" fmla="*/ 548202 h 2250594"/>
                <a:gd name="connsiteX203" fmla="*/ 515060 w 4992078"/>
                <a:gd name="connsiteY203" fmla="*/ 541528 h 2250594"/>
                <a:gd name="connsiteX204" fmla="*/ 506420 w 4992078"/>
                <a:gd name="connsiteY204" fmla="*/ 541528 h 2250594"/>
                <a:gd name="connsiteX205" fmla="*/ 506420 w 4992078"/>
                <a:gd name="connsiteY205" fmla="*/ 533719 h 2250594"/>
                <a:gd name="connsiteX206" fmla="*/ 498309 w 4992078"/>
                <a:gd name="connsiteY206" fmla="*/ 533719 h 2250594"/>
                <a:gd name="connsiteX207" fmla="*/ 498309 w 4992078"/>
                <a:gd name="connsiteY207" fmla="*/ 517817 h 2250594"/>
                <a:gd name="connsiteX208" fmla="*/ 488258 w 4992078"/>
                <a:gd name="connsiteY208" fmla="*/ 517817 h 2250594"/>
                <a:gd name="connsiteX209" fmla="*/ 488258 w 4992078"/>
                <a:gd name="connsiteY209" fmla="*/ 512280 h 2250594"/>
                <a:gd name="connsiteX210" fmla="*/ 482615 w 4992078"/>
                <a:gd name="connsiteY210" fmla="*/ 512280 h 2250594"/>
                <a:gd name="connsiteX211" fmla="*/ 482615 w 4992078"/>
                <a:gd name="connsiteY211" fmla="*/ 477068 h 2250594"/>
                <a:gd name="connsiteX212" fmla="*/ 475209 w 4992078"/>
                <a:gd name="connsiteY212" fmla="*/ 477068 h 2250594"/>
                <a:gd name="connsiteX213" fmla="*/ 475209 w 4992078"/>
                <a:gd name="connsiteY213" fmla="*/ 448955 h 2250594"/>
                <a:gd name="connsiteX214" fmla="*/ 466922 w 4992078"/>
                <a:gd name="connsiteY214" fmla="*/ 448955 h 2250594"/>
                <a:gd name="connsiteX215" fmla="*/ 466922 w 4992078"/>
                <a:gd name="connsiteY215" fmla="*/ 381796 h 2250594"/>
                <a:gd name="connsiteX216" fmla="*/ 459516 w 4992078"/>
                <a:gd name="connsiteY216" fmla="*/ 381796 h 2250594"/>
                <a:gd name="connsiteX217" fmla="*/ 459516 w 4992078"/>
                <a:gd name="connsiteY217" fmla="*/ 314637 h 2250594"/>
                <a:gd name="connsiteX218" fmla="*/ 443117 w 4992078"/>
                <a:gd name="connsiteY218" fmla="*/ 314637 h 2250594"/>
                <a:gd name="connsiteX219" fmla="*/ 443117 w 4992078"/>
                <a:gd name="connsiteY219" fmla="*/ 285247 h 2250594"/>
                <a:gd name="connsiteX220" fmla="*/ 436240 w 4992078"/>
                <a:gd name="connsiteY220" fmla="*/ 285247 h 2250594"/>
                <a:gd name="connsiteX221" fmla="*/ 436240 w 4992078"/>
                <a:gd name="connsiteY221" fmla="*/ 252448 h 2250594"/>
                <a:gd name="connsiteX222" fmla="*/ 426895 w 4992078"/>
                <a:gd name="connsiteY222" fmla="*/ 252448 h 2250594"/>
                <a:gd name="connsiteX223" fmla="*/ 426895 w 4992078"/>
                <a:gd name="connsiteY223" fmla="*/ 214538 h 2250594"/>
                <a:gd name="connsiteX224" fmla="*/ 411202 w 4992078"/>
                <a:gd name="connsiteY224" fmla="*/ 214538 h 2250594"/>
                <a:gd name="connsiteX225" fmla="*/ 411202 w 4992078"/>
                <a:gd name="connsiteY225" fmla="*/ 198352 h 2250594"/>
                <a:gd name="connsiteX226" fmla="*/ 403443 w 4992078"/>
                <a:gd name="connsiteY226" fmla="*/ 198352 h 2250594"/>
                <a:gd name="connsiteX227" fmla="*/ 403443 w 4992078"/>
                <a:gd name="connsiteY227" fmla="*/ 195371 h 2250594"/>
                <a:gd name="connsiteX228" fmla="*/ 392511 w 4992078"/>
                <a:gd name="connsiteY228" fmla="*/ 195371 h 2250594"/>
                <a:gd name="connsiteX229" fmla="*/ 392511 w 4992078"/>
                <a:gd name="connsiteY229" fmla="*/ 158455 h 2250594"/>
                <a:gd name="connsiteX230" fmla="*/ 387397 w 4992078"/>
                <a:gd name="connsiteY230" fmla="*/ 158455 h 2250594"/>
                <a:gd name="connsiteX231" fmla="*/ 387397 w 4992078"/>
                <a:gd name="connsiteY231" fmla="*/ 146102 h 2250594"/>
                <a:gd name="connsiteX232" fmla="*/ 378933 w 4992078"/>
                <a:gd name="connsiteY232" fmla="*/ 146102 h 2250594"/>
                <a:gd name="connsiteX233" fmla="*/ 378933 w 4992078"/>
                <a:gd name="connsiteY233" fmla="*/ 106914 h 2250594"/>
                <a:gd name="connsiteX234" fmla="*/ 370117 w 4992078"/>
                <a:gd name="connsiteY234" fmla="*/ 106914 h 2250594"/>
                <a:gd name="connsiteX235" fmla="*/ 370117 w 4992078"/>
                <a:gd name="connsiteY235" fmla="*/ 65739 h 2250594"/>
                <a:gd name="connsiteX236" fmla="*/ 341904 w 4992078"/>
                <a:gd name="connsiteY236" fmla="*/ 65739 h 2250594"/>
                <a:gd name="connsiteX237" fmla="*/ 341904 w 4992078"/>
                <a:gd name="connsiteY237" fmla="*/ 58072 h 2250594"/>
                <a:gd name="connsiteX238" fmla="*/ 336438 w 4992078"/>
                <a:gd name="connsiteY238" fmla="*/ 58072 h 2250594"/>
                <a:gd name="connsiteX239" fmla="*/ 336438 w 4992078"/>
                <a:gd name="connsiteY239" fmla="*/ 50120 h 2250594"/>
                <a:gd name="connsiteX240" fmla="*/ 300995 w 4992078"/>
                <a:gd name="connsiteY240" fmla="*/ 50120 h 2250594"/>
                <a:gd name="connsiteX241" fmla="*/ 300995 w 4992078"/>
                <a:gd name="connsiteY241" fmla="*/ 43163 h 2250594"/>
                <a:gd name="connsiteX242" fmla="*/ 268551 w 4992078"/>
                <a:gd name="connsiteY242" fmla="*/ 43163 h 2250594"/>
                <a:gd name="connsiteX243" fmla="*/ 268551 w 4992078"/>
                <a:gd name="connsiteY243" fmla="*/ 36490 h 2250594"/>
                <a:gd name="connsiteX244" fmla="*/ 220765 w 4992078"/>
                <a:gd name="connsiteY244" fmla="*/ 36490 h 2250594"/>
                <a:gd name="connsiteX245" fmla="*/ 220765 w 4992078"/>
                <a:gd name="connsiteY245" fmla="*/ 29391 h 2250594"/>
                <a:gd name="connsiteX246" fmla="*/ 212654 w 4992078"/>
                <a:gd name="connsiteY246" fmla="*/ 29391 h 2250594"/>
                <a:gd name="connsiteX247" fmla="*/ 212654 w 4992078"/>
                <a:gd name="connsiteY247" fmla="*/ 22292 h 2250594"/>
                <a:gd name="connsiteX248" fmla="*/ 204543 w 4992078"/>
                <a:gd name="connsiteY248" fmla="*/ 22292 h 2250594"/>
                <a:gd name="connsiteX249" fmla="*/ 204543 w 4992078"/>
                <a:gd name="connsiteY249" fmla="*/ 15902 h 2250594"/>
                <a:gd name="connsiteX250" fmla="*/ 156934 w 4992078"/>
                <a:gd name="connsiteY250" fmla="*/ 15902 h 2250594"/>
                <a:gd name="connsiteX251" fmla="*/ 156934 w 4992078"/>
                <a:gd name="connsiteY251" fmla="*/ 8093 h 2250594"/>
                <a:gd name="connsiteX252" fmla="*/ 77585 w 4992078"/>
                <a:gd name="connsiteY252" fmla="*/ 8093 h 2250594"/>
                <a:gd name="connsiteX253" fmla="*/ 77585 w 4992078"/>
                <a:gd name="connsiteY253" fmla="*/ 0 h 2250594"/>
                <a:gd name="connsiteX254" fmla="*/ 0 w 4992078"/>
                <a:gd name="connsiteY254" fmla="*/ 0 h 225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Lst>
              <a:rect l="l" t="t" r="r" b="b"/>
              <a:pathLst>
                <a:path w="4992078" h="2250594">
                  <a:moveTo>
                    <a:pt x="4992079" y="2250594"/>
                  </a:moveTo>
                  <a:lnTo>
                    <a:pt x="4841846" y="2250594"/>
                  </a:lnTo>
                  <a:lnTo>
                    <a:pt x="4841846" y="2073824"/>
                  </a:lnTo>
                  <a:lnTo>
                    <a:pt x="3144669" y="2073824"/>
                  </a:lnTo>
                  <a:lnTo>
                    <a:pt x="3144669" y="2031513"/>
                  </a:lnTo>
                  <a:lnTo>
                    <a:pt x="3106406" y="2031513"/>
                  </a:lnTo>
                  <a:lnTo>
                    <a:pt x="3106406" y="2013055"/>
                  </a:lnTo>
                  <a:lnTo>
                    <a:pt x="3065850" y="2013055"/>
                  </a:lnTo>
                  <a:lnTo>
                    <a:pt x="3065850" y="1991047"/>
                  </a:lnTo>
                  <a:lnTo>
                    <a:pt x="3054388" y="1991047"/>
                  </a:lnTo>
                  <a:lnTo>
                    <a:pt x="3054388" y="1969749"/>
                  </a:lnTo>
                  <a:lnTo>
                    <a:pt x="2848964" y="1969749"/>
                  </a:lnTo>
                  <a:lnTo>
                    <a:pt x="2848964" y="1955409"/>
                  </a:lnTo>
                  <a:lnTo>
                    <a:pt x="2832213" y="1955409"/>
                  </a:lnTo>
                  <a:lnTo>
                    <a:pt x="2832213" y="1919913"/>
                  </a:lnTo>
                  <a:lnTo>
                    <a:pt x="2709134" y="1919913"/>
                  </a:lnTo>
                  <a:lnTo>
                    <a:pt x="2709134" y="1889670"/>
                  </a:lnTo>
                  <a:lnTo>
                    <a:pt x="2690620" y="1889670"/>
                  </a:lnTo>
                  <a:lnTo>
                    <a:pt x="2690620" y="1876466"/>
                  </a:lnTo>
                  <a:lnTo>
                    <a:pt x="2679863" y="1876466"/>
                  </a:lnTo>
                  <a:lnTo>
                    <a:pt x="2679863" y="1854032"/>
                  </a:lnTo>
                  <a:lnTo>
                    <a:pt x="2666462" y="1854032"/>
                  </a:lnTo>
                  <a:lnTo>
                    <a:pt x="2666462" y="1836710"/>
                  </a:lnTo>
                  <a:lnTo>
                    <a:pt x="2657469" y="1836710"/>
                  </a:lnTo>
                  <a:lnTo>
                    <a:pt x="2657469" y="1821234"/>
                  </a:lnTo>
                  <a:lnTo>
                    <a:pt x="2625025" y="1821234"/>
                  </a:lnTo>
                  <a:lnTo>
                    <a:pt x="2625025" y="1797522"/>
                  </a:lnTo>
                  <a:lnTo>
                    <a:pt x="2614269" y="1797522"/>
                  </a:lnTo>
                  <a:lnTo>
                    <a:pt x="2614269" y="1771255"/>
                  </a:lnTo>
                  <a:lnTo>
                    <a:pt x="2578474" y="1771255"/>
                  </a:lnTo>
                  <a:lnTo>
                    <a:pt x="2578474" y="1748112"/>
                  </a:lnTo>
                  <a:lnTo>
                    <a:pt x="2426654" y="1748112"/>
                  </a:lnTo>
                  <a:lnTo>
                    <a:pt x="2426654" y="1742148"/>
                  </a:lnTo>
                  <a:lnTo>
                    <a:pt x="2417661" y="1742148"/>
                  </a:lnTo>
                  <a:lnTo>
                    <a:pt x="2417661" y="1738031"/>
                  </a:lnTo>
                  <a:lnTo>
                    <a:pt x="2308160" y="1738031"/>
                  </a:lnTo>
                  <a:lnTo>
                    <a:pt x="2308160" y="1698275"/>
                  </a:lnTo>
                  <a:lnTo>
                    <a:pt x="2292643" y="1698275"/>
                  </a:lnTo>
                  <a:lnTo>
                    <a:pt x="2292643" y="1691034"/>
                  </a:lnTo>
                  <a:lnTo>
                    <a:pt x="2273423" y="1691034"/>
                  </a:lnTo>
                  <a:lnTo>
                    <a:pt x="2273423" y="1676978"/>
                  </a:lnTo>
                  <a:lnTo>
                    <a:pt x="2259140" y="1676978"/>
                  </a:lnTo>
                  <a:lnTo>
                    <a:pt x="2259140" y="1654544"/>
                  </a:lnTo>
                  <a:lnTo>
                    <a:pt x="2243976" y="1654544"/>
                  </a:lnTo>
                  <a:lnTo>
                    <a:pt x="2243976" y="1649149"/>
                  </a:lnTo>
                  <a:lnTo>
                    <a:pt x="2237628" y="1649149"/>
                  </a:lnTo>
                  <a:lnTo>
                    <a:pt x="2237628" y="1615782"/>
                  </a:lnTo>
                  <a:lnTo>
                    <a:pt x="2229693" y="1615782"/>
                  </a:lnTo>
                  <a:lnTo>
                    <a:pt x="2229693" y="1598460"/>
                  </a:lnTo>
                  <a:lnTo>
                    <a:pt x="2221053" y="1598460"/>
                  </a:lnTo>
                  <a:lnTo>
                    <a:pt x="2221053" y="1594201"/>
                  </a:lnTo>
                  <a:lnTo>
                    <a:pt x="2221053" y="1584972"/>
                  </a:lnTo>
                  <a:lnTo>
                    <a:pt x="2189313" y="1584972"/>
                  </a:lnTo>
                  <a:lnTo>
                    <a:pt x="2189313" y="1564526"/>
                  </a:lnTo>
                  <a:lnTo>
                    <a:pt x="2181555" y="1564526"/>
                  </a:lnTo>
                  <a:lnTo>
                    <a:pt x="2181555" y="1557001"/>
                  </a:lnTo>
                  <a:lnTo>
                    <a:pt x="2173091" y="1557001"/>
                  </a:lnTo>
                  <a:lnTo>
                    <a:pt x="2173091" y="1550328"/>
                  </a:lnTo>
                  <a:lnTo>
                    <a:pt x="2165509" y="1550328"/>
                  </a:lnTo>
                  <a:lnTo>
                    <a:pt x="2165509" y="1543228"/>
                  </a:lnTo>
                  <a:lnTo>
                    <a:pt x="2108025" y="1543228"/>
                  </a:lnTo>
                  <a:lnTo>
                    <a:pt x="2108025" y="1535703"/>
                  </a:lnTo>
                  <a:lnTo>
                    <a:pt x="2099385" y="1535703"/>
                  </a:lnTo>
                  <a:lnTo>
                    <a:pt x="2099385" y="1528888"/>
                  </a:lnTo>
                  <a:lnTo>
                    <a:pt x="2093919" y="1528888"/>
                  </a:lnTo>
                  <a:lnTo>
                    <a:pt x="2093919" y="1520653"/>
                  </a:lnTo>
                  <a:lnTo>
                    <a:pt x="1996585" y="1520653"/>
                  </a:lnTo>
                  <a:lnTo>
                    <a:pt x="1996585" y="1513554"/>
                  </a:lnTo>
                  <a:lnTo>
                    <a:pt x="1952678" y="1513554"/>
                  </a:lnTo>
                  <a:lnTo>
                    <a:pt x="1952678" y="1507022"/>
                  </a:lnTo>
                  <a:lnTo>
                    <a:pt x="1942628" y="1507022"/>
                  </a:lnTo>
                  <a:lnTo>
                    <a:pt x="1942628" y="1499923"/>
                  </a:lnTo>
                  <a:lnTo>
                    <a:pt x="1935222" y="1499923"/>
                  </a:lnTo>
                  <a:lnTo>
                    <a:pt x="1935222" y="1492682"/>
                  </a:lnTo>
                  <a:lnTo>
                    <a:pt x="1887084" y="1492682"/>
                  </a:lnTo>
                  <a:lnTo>
                    <a:pt x="1887084" y="1485015"/>
                  </a:lnTo>
                  <a:lnTo>
                    <a:pt x="1872096" y="1485015"/>
                  </a:lnTo>
                  <a:lnTo>
                    <a:pt x="1872096" y="1477632"/>
                  </a:lnTo>
                  <a:lnTo>
                    <a:pt x="1840180" y="1477632"/>
                  </a:lnTo>
                  <a:lnTo>
                    <a:pt x="1840180" y="1466699"/>
                  </a:lnTo>
                  <a:lnTo>
                    <a:pt x="1835419" y="1466699"/>
                  </a:lnTo>
                  <a:lnTo>
                    <a:pt x="1835419" y="1461303"/>
                  </a:lnTo>
                  <a:lnTo>
                    <a:pt x="1826779" y="1461303"/>
                  </a:lnTo>
                  <a:lnTo>
                    <a:pt x="1826779" y="1450513"/>
                  </a:lnTo>
                  <a:lnTo>
                    <a:pt x="1810733" y="1450513"/>
                  </a:lnTo>
                  <a:lnTo>
                    <a:pt x="1810733" y="1435888"/>
                  </a:lnTo>
                  <a:lnTo>
                    <a:pt x="1797332" y="1435888"/>
                  </a:lnTo>
                  <a:lnTo>
                    <a:pt x="1797332" y="1410615"/>
                  </a:lnTo>
                  <a:lnTo>
                    <a:pt x="1784107" y="1410615"/>
                  </a:lnTo>
                  <a:lnTo>
                    <a:pt x="1784107" y="1386903"/>
                  </a:lnTo>
                  <a:lnTo>
                    <a:pt x="1776877" y="1386903"/>
                  </a:lnTo>
                  <a:lnTo>
                    <a:pt x="1776877" y="1351123"/>
                  </a:lnTo>
                  <a:lnTo>
                    <a:pt x="1768414" y="1351123"/>
                  </a:lnTo>
                  <a:lnTo>
                    <a:pt x="1768414" y="1336925"/>
                  </a:lnTo>
                  <a:lnTo>
                    <a:pt x="1760479" y="1336925"/>
                  </a:lnTo>
                  <a:lnTo>
                    <a:pt x="1760479" y="1330252"/>
                  </a:lnTo>
                  <a:lnTo>
                    <a:pt x="1753249" y="1330252"/>
                  </a:lnTo>
                  <a:lnTo>
                    <a:pt x="1753249" y="1301429"/>
                  </a:lnTo>
                  <a:lnTo>
                    <a:pt x="1743904" y="1301429"/>
                  </a:lnTo>
                  <a:lnTo>
                    <a:pt x="1743904" y="1295892"/>
                  </a:lnTo>
                  <a:lnTo>
                    <a:pt x="1731913" y="1295892"/>
                  </a:lnTo>
                  <a:lnTo>
                    <a:pt x="1731913" y="1272180"/>
                  </a:lnTo>
                  <a:lnTo>
                    <a:pt x="1717983" y="1272180"/>
                  </a:lnTo>
                  <a:lnTo>
                    <a:pt x="1717983" y="1251308"/>
                  </a:lnTo>
                  <a:lnTo>
                    <a:pt x="1705816" y="1251308"/>
                  </a:lnTo>
                  <a:lnTo>
                    <a:pt x="1705816" y="1244351"/>
                  </a:lnTo>
                  <a:lnTo>
                    <a:pt x="1697176" y="1244351"/>
                  </a:lnTo>
                  <a:lnTo>
                    <a:pt x="1697176" y="1237820"/>
                  </a:lnTo>
                  <a:lnTo>
                    <a:pt x="1609364" y="1237820"/>
                  </a:lnTo>
                  <a:lnTo>
                    <a:pt x="1609364" y="1223054"/>
                  </a:lnTo>
                  <a:lnTo>
                    <a:pt x="1562989" y="1223054"/>
                  </a:lnTo>
                  <a:lnTo>
                    <a:pt x="1562989" y="1208429"/>
                  </a:lnTo>
                  <a:lnTo>
                    <a:pt x="1492986" y="1208429"/>
                  </a:lnTo>
                  <a:lnTo>
                    <a:pt x="1492986" y="1198916"/>
                  </a:lnTo>
                  <a:lnTo>
                    <a:pt x="1458602" y="1198916"/>
                  </a:lnTo>
                  <a:lnTo>
                    <a:pt x="1458602" y="1195651"/>
                  </a:lnTo>
                  <a:lnTo>
                    <a:pt x="1449080" y="1195651"/>
                  </a:lnTo>
                  <a:lnTo>
                    <a:pt x="1449080" y="1188267"/>
                  </a:lnTo>
                  <a:lnTo>
                    <a:pt x="1426862" y="1188267"/>
                  </a:lnTo>
                  <a:lnTo>
                    <a:pt x="1426862" y="1173643"/>
                  </a:lnTo>
                  <a:lnTo>
                    <a:pt x="1420867" y="1173643"/>
                  </a:lnTo>
                  <a:lnTo>
                    <a:pt x="1420867" y="1165976"/>
                  </a:lnTo>
                  <a:lnTo>
                    <a:pt x="1411345" y="1165976"/>
                  </a:lnTo>
                  <a:lnTo>
                    <a:pt x="1411345" y="1137437"/>
                  </a:lnTo>
                  <a:lnTo>
                    <a:pt x="1395299" y="1137437"/>
                  </a:lnTo>
                  <a:lnTo>
                    <a:pt x="1395299" y="1123523"/>
                  </a:lnTo>
                  <a:lnTo>
                    <a:pt x="1387541" y="1123523"/>
                  </a:lnTo>
                  <a:lnTo>
                    <a:pt x="1387541" y="1122103"/>
                  </a:lnTo>
                  <a:lnTo>
                    <a:pt x="1381898" y="1122103"/>
                  </a:lnTo>
                  <a:lnTo>
                    <a:pt x="1381898" y="1101515"/>
                  </a:lnTo>
                  <a:lnTo>
                    <a:pt x="1371495" y="1101515"/>
                  </a:lnTo>
                  <a:lnTo>
                    <a:pt x="1371495" y="1086607"/>
                  </a:lnTo>
                  <a:lnTo>
                    <a:pt x="1355625" y="1086607"/>
                  </a:lnTo>
                  <a:lnTo>
                    <a:pt x="1355625" y="1068007"/>
                  </a:lnTo>
                  <a:lnTo>
                    <a:pt x="1350864" y="1068007"/>
                  </a:lnTo>
                  <a:lnTo>
                    <a:pt x="1350864" y="1044295"/>
                  </a:lnTo>
                  <a:lnTo>
                    <a:pt x="1345045" y="1044295"/>
                  </a:lnTo>
                  <a:lnTo>
                    <a:pt x="1345045" y="988921"/>
                  </a:lnTo>
                  <a:lnTo>
                    <a:pt x="1331821" y="988921"/>
                  </a:lnTo>
                  <a:lnTo>
                    <a:pt x="1331821" y="953141"/>
                  </a:lnTo>
                  <a:lnTo>
                    <a:pt x="1315598" y="953141"/>
                  </a:lnTo>
                  <a:lnTo>
                    <a:pt x="1315598" y="937949"/>
                  </a:lnTo>
                  <a:lnTo>
                    <a:pt x="1302373" y="937949"/>
                  </a:lnTo>
                  <a:lnTo>
                    <a:pt x="1302373" y="924460"/>
                  </a:lnTo>
                  <a:lnTo>
                    <a:pt x="1278745" y="924460"/>
                  </a:lnTo>
                  <a:lnTo>
                    <a:pt x="1278745" y="895496"/>
                  </a:lnTo>
                  <a:lnTo>
                    <a:pt x="1261641" y="895496"/>
                  </a:lnTo>
                  <a:lnTo>
                    <a:pt x="1261641" y="877464"/>
                  </a:lnTo>
                  <a:lnTo>
                    <a:pt x="1196752" y="877464"/>
                  </a:lnTo>
                  <a:lnTo>
                    <a:pt x="1196752" y="866957"/>
                  </a:lnTo>
                  <a:lnTo>
                    <a:pt x="1141913" y="866957"/>
                  </a:lnTo>
                  <a:lnTo>
                    <a:pt x="1141913" y="860425"/>
                  </a:lnTo>
                  <a:lnTo>
                    <a:pt x="1132920" y="860425"/>
                  </a:lnTo>
                  <a:lnTo>
                    <a:pt x="1132920" y="853326"/>
                  </a:lnTo>
                  <a:lnTo>
                    <a:pt x="1077024" y="853326"/>
                  </a:lnTo>
                  <a:lnTo>
                    <a:pt x="1077024" y="846085"/>
                  </a:lnTo>
                  <a:lnTo>
                    <a:pt x="1061859" y="846085"/>
                  </a:lnTo>
                  <a:lnTo>
                    <a:pt x="1061859" y="839270"/>
                  </a:lnTo>
                  <a:lnTo>
                    <a:pt x="1045637" y="839270"/>
                  </a:lnTo>
                  <a:lnTo>
                    <a:pt x="1045637" y="836288"/>
                  </a:lnTo>
                  <a:lnTo>
                    <a:pt x="1035057" y="836288"/>
                  </a:lnTo>
                  <a:lnTo>
                    <a:pt x="1035057" y="826491"/>
                  </a:lnTo>
                  <a:lnTo>
                    <a:pt x="978632" y="826491"/>
                  </a:lnTo>
                  <a:lnTo>
                    <a:pt x="978632" y="820102"/>
                  </a:lnTo>
                  <a:lnTo>
                    <a:pt x="961528" y="820102"/>
                  </a:lnTo>
                  <a:lnTo>
                    <a:pt x="961528" y="804484"/>
                  </a:lnTo>
                  <a:lnTo>
                    <a:pt x="924851" y="804484"/>
                  </a:lnTo>
                  <a:lnTo>
                    <a:pt x="924851" y="789149"/>
                  </a:lnTo>
                  <a:lnTo>
                    <a:pt x="911802" y="789149"/>
                  </a:lnTo>
                  <a:lnTo>
                    <a:pt x="911802" y="781908"/>
                  </a:lnTo>
                  <a:lnTo>
                    <a:pt x="903339" y="781908"/>
                  </a:lnTo>
                  <a:lnTo>
                    <a:pt x="903339" y="760184"/>
                  </a:lnTo>
                  <a:lnTo>
                    <a:pt x="895404" y="760184"/>
                  </a:lnTo>
                  <a:lnTo>
                    <a:pt x="895404" y="711484"/>
                  </a:lnTo>
                  <a:lnTo>
                    <a:pt x="886058" y="711484"/>
                  </a:lnTo>
                  <a:lnTo>
                    <a:pt x="886058" y="703959"/>
                  </a:lnTo>
                  <a:lnTo>
                    <a:pt x="879181" y="703959"/>
                  </a:lnTo>
                  <a:lnTo>
                    <a:pt x="879181" y="697143"/>
                  </a:lnTo>
                  <a:lnTo>
                    <a:pt x="871952" y="697143"/>
                  </a:lnTo>
                  <a:lnTo>
                    <a:pt x="871952" y="683229"/>
                  </a:lnTo>
                  <a:lnTo>
                    <a:pt x="862606" y="683229"/>
                  </a:lnTo>
                  <a:lnTo>
                    <a:pt x="862606" y="672722"/>
                  </a:lnTo>
                  <a:lnTo>
                    <a:pt x="855201" y="672722"/>
                  </a:lnTo>
                  <a:lnTo>
                    <a:pt x="855201" y="661931"/>
                  </a:lnTo>
                  <a:lnTo>
                    <a:pt x="846737" y="661931"/>
                  </a:lnTo>
                  <a:lnTo>
                    <a:pt x="846737" y="629985"/>
                  </a:lnTo>
                  <a:lnTo>
                    <a:pt x="834041" y="629985"/>
                  </a:lnTo>
                  <a:lnTo>
                    <a:pt x="834041" y="625867"/>
                  </a:lnTo>
                  <a:lnTo>
                    <a:pt x="824166" y="625867"/>
                  </a:lnTo>
                  <a:lnTo>
                    <a:pt x="824166" y="604002"/>
                  </a:lnTo>
                  <a:lnTo>
                    <a:pt x="816937" y="604002"/>
                  </a:lnTo>
                  <a:lnTo>
                    <a:pt x="816937" y="583272"/>
                  </a:lnTo>
                  <a:lnTo>
                    <a:pt x="736178" y="583272"/>
                  </a:lnTo>
                  <a:lnTo>
                    <a:pt x="736178" y="576741"/>
                  </a:lnTo>
                  <a:lnTo>
                    <a:pt x="697033" y="576741"/>
                  </a:lnTo>
                  <a:lnTo>
                    <a:pt x="697033" y="569499"/>
                  </a:lnTo>
                  <a:lnTo>
                    <a:pt x="656653" y="569499"/>
                  </a:lnTo>
                  <a:lnTo>
                    <a:pt x="656653" y="562116"/>
                  </a:lnTo>
                  <a:lnTo>
                    <a:pt x="546447" y="562116"/>
                  </a:lnTo>
                  <a:lnTo>
                    <a:pt x="546447" y="555443"/>
                  </a:lnTo>
                  <a:lnTo>
                    <a:pt x="538512" y="555443"/>
                  </a:lnTo>
                  <a:lnTo>
                    <a:pt x="538512" y="548202"/>
                  </a:lnTo>
                  <a:lnTo>
                    <a:pt x="515060" y="548202"/>
                  </a:lnTo>
                  <a:lnTo>
                    <a:pt x="515060" y="541528"/>
                  </a:lnTo>
                  <a:lnTo>
                    <a:pt x="506420" y="541528"/>
                  </a:lnTo>
                  <a:lnTo>
                    <a:pt x="506420" y="533719"/>
                  </a:lnTo>
                  <a:lnTo>
                    <a:pt x="498309" y="533719"/>
                  </a:lnTo>
                  <a:lnTo>
                    <a:pt x="498309" y="517817"/>
                  </a:lnTo>
                  <a:lnTo>
                    <a:pt x="488258" y="517817"/>
                  </a:lnTo>
                  <a:lnTo>
                    <a:pt x="488258" y="512280"/>
                  </a:lnTo>
                  <a:lnTo>
                    <a:pt x="482615" y="512280"/>
                  </a:lnTo>
                  <a:lnTo>
                    <a:pt x="482615" y="477068"/>
                  </a:lnTo>
                  <a:lnTo>
                    <a:pt x="475209" y="477068"/>
                  </a:lnTo>
                  <a:lnTo>
                    <a:pt x="475209" y="448955"/>
                  </a:lnTo>
                  <a:lnTo>
                    <a:pt x="466922" y="448955"/>
                  </a:lnTo>
                  <a:lnTo>
                    <a:pt x="466922" y="381796"/>
                  </a:lnTo>
                  <a:lnTo>
                    <a:pt x="459516" y="381796"/>
                  </a:lnTo>
                  <a:lnTo>
                    <a:pt x="459516" y="314637"/>
                  </a:lnTo>
                  <a:lnTo>
                    <a:pt x="443117" y="314637"/>
                  </a:lnTo>
                  <a:lnTo>
                    <a:pt x="443117" y="285247"/>
                  </a:lnTo>
                  <a:lnTo>
                    <a:pt x="436240" y="285247"/>
                  </a:lnTo>
                  <a:lnTo>
                    <a:pt x="436240" y="252448"/>
                  </a:lnTo>
                  <a:lnTo>
                    <a:pt x="426895" y="252448"/>
                  </a:lnTo>
                  <a:lnTo>
                    <a:pt x="426895" y="214538"/>
                  </a:lnTo>
                  <a:lnTo>
                    <a:pt x="411202" y="214538"/>
                  </a:lnTo>
                  <a:lnTo>
                    <a:pt x="411202" y="198352"/>
                  </a:lnTo>
                  <a:lnTo>
                    <a:pt x="403443" y="198352"/>
                  </a:lnTo>
                  <a:lnTo>
                    <a:pt x="403443" y="195371"/>
                  </a:lnTo>
                  <a:lnTo>
                    <a:pt x="392511" y="195371"/>
                  </a:lnTo>
                  <a:lnTo>
                    <a:pt x="392511" y="158455"/>
                  </a:lnTo>
                  <a:lnTo>
                    <a:pt x="387397" y="158455"/>
                  </a:lnTo>
                  <a:lnTo>
                    <a:pt x="387397" y="146102"/>
                  </a:lnTo>
                  <a:lnTo>
                    <a:pt x="378933" y="146102"/>
                  </a:lnTo>
                  <a:lnTo>
                    <a:pt x="378933" y="106914"/>
                  </a:lnTo>
                  <a:lnTo>
                    <a:pt x="370117" y="106914"/>
                  </a:lnTo>
                  <a:lnTo>
                    <a:pt x="370117" y="65739"/>
                  </a:lnTo>
                  <a:lnTo>
                    <a:pt x="341904" y="65739"/>
                  </a:lnTo>
                  <a:lnTo>
                    <a:pt x="341904" y="58072"/>
                  </a:lnTo>
                  <a:lnTo>
                    <a:pt x="336438" y="58072"/>
                  </a:lnTo>
                  <a:lnTo>
                    <a:pt x="336438" y="50120"/>
                  </a:lnTo>
                  <a:lnTo>
                    <a:pt x="300995" y="50120"/>
                  </a:lnTo>
                  <a:lnTo>
                    <a:pt x="300995" y="43163"/>
                  </a:lnTo>
                  <a:lnTo>
                    <a:pt x="268551" y="43163"/>
                  </a:lnTo>
                  <a:lnTo>
                    <a:pt x="268551" y="36490"/>
                  </a:lnTo>
                  <a:lnTo>
                    <a:pt x="220765" y="36490"/>
                  </a:lnTo>
                  <a:lnTo>
                    <a:pt x="220765" y="29391"/>
                  </a:lnTo>
                  <a:lnTo>
                    <a:pt x="212654" y="29391"/>
                  </a:lnTo>
                  <a:lnTo>
                    <a:pt x="212654" y="22292"/>
                  </a:lnTo>
                  <a:lnTo>
                    <a:pt x="204543" y="22292"/>
                  </a:lnTo>
                  <a:lnTo>
                    <a:pt x="204543" y="15902"/>
                  </a:lnTo>
                  <a:lnTo>
                    <a:pt x="156934" y="15902"/>
                  </a:lnTo>
                  <a:lnTo>
                    <a:pt x="156934" y="8093"/>
                  </a:lnTo>
                  <a:lnTo>
                    <a:pt x="77585" y="8093"/>
                  </a:lnTo>
                  <a:lnTo>
                    <a:pt x="77585" y="0"/>
                  </a:lnTo>
                  <a:lnTo>
                    <a:pt x="0" y="0"/>
                  </a:lnTo>
                </a:path>
              </a:pathLst>
            </a:custGeom>
            <a:noFill/>
            <a:ln w="12700" cap="flat">
              <a:solidFill>
                <a:schemeClr val="accent1">
                  <a:lumMod val="60000"/>
                  <a:lumOff val="40000"/>
                </a:schemeClr>
              </a:solidFill>
              <a:prstDash val="solid"/>
              <a:miter/>
            </a:ln>
          </p:spPr>
          <p:txBody>
            <a:bodyPr rtlCol="0" anchor="ctr"/>
            <a:lstStyle/>
            <a:p>
              <a:pPr defTabSz="914378" fontAlgn="auto">
                <a:spcBef>
                  <a:spcPts val="0"/>
                </a:spcBef>
                <a:spcAft>
                  <a:spcPts val="0"/>
                </a:spcAft>
                <a:buClr>
                  <a:srgbClr val="000000"/>
                </a:buClr>
              </a:pPr>
              <a:endParaRPr lang="en-GB" sz="1400" kern="0">
                <a:solidFill>
                  <a:srgbClr val="000000"/>
                </a:solidFill>
                <a:latin typeface="Arial"/>
                <a:ea typeface="+mn-ea"/>
                <a:cs typeface="Arial"/>
                <a:sym typeface="Arial"/>
              </a:endParaRPr>
            </a:p>
          </p:txBody>
        </p:sp>
      </p:grpSp>
      <p:cxnSp>
        <p:nvCxnSpPr>
          <p:cNvPr id="16" name="Straight Connector 15">
            <a:extLst>
              <a:ext uri="{FF2B5EF4-FFF2-40B4-BE49-F238E27FC236}">
                <a16:creationId xmlns:a16="http://schemas.microsoft.com/office/drawing/2014/main" id="{DC16DAB0-774A-FE6B-B72A-B15E245424BB}"/>
              </a:ext>
            </a:extLst>
          </p:cNvPr>
          <p:cNvCxnSpPr>
            <a:cxnSpLocks/>
          </p:cNvCxnSpPr>
          <p:nvPr/>
        </p:nvCxnSpPr>
        <p:spPr>
          <a:xfrm flipH="1">
            <a:off x="1957783" y="3126196"/>
            <a:ext cx="74831" cy="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02045EAE-0A3B-D35C-DDF5-BC845DD7D889}"/>
              </a:ext>
            </a:extLst>
          </p:cNvPr>
          <p:cNvSpPr txBox="1"/>
          <p:nvPr/>
        </p:nvSpPr>
        <p:spPr>
          <a:xfrm>
            <a:off x="272713" y="4469254"/>
            <a:ext cx="6024819" cy="192360"/>
          </a:xfrm>
          <a:prstGeom prst="rect">
            <a:avLst/>
          </a:prstGeom>
          <a:noFill/>
        </p:spPr>
        <p:txBody>
          <a:bodyPr wrap="square" rtlCol="0">
            <a:spAutoFit/>
          </a:bodyPr>
          <a:lstStyle/>
          <a:p>
            <a:pP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CI, confidence interval; HR, hazard ratio</a:t>
            </a:r>
            <a:endParaRPr lang="en-GB" sz="650" kern="0" dirty="0">
              <a:solidFill>
                <a:srgbClr val="000000"/>
              </a:solidFill>
              <a:latin typeface="Arial Narrow" panose="020B0606020202030204" pitchFamily="34" charset="0"/>
              <a:ea typeface="+mn-ea"/>
              <a:cs typeface="Arial"/>
              <a:sym typeface="Arial"/>
            </a:endParaRPr>
          </a:p>
        </p:txBody>
      </p:sp>
    </p:spTree>
    <p:extLst>
      <p:ext uri="{BB962C8B-B14F-4D97-AF65-F5344CB8AC3E}">
        <p14:creationId xmlns:p14="http://schemas.microsoft.com/office/powerpoint/2010/main" val="274322089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E3CCE6B-46D7-42BA-8579-FCEBAB422B2E}"/>
              </a:ext>
            </a:extLst>
          </p:cNvPr>
          <p:cNvSpPr>
            <a:spLocks noGrp="1"/>
          </p:cNvSpPr>
          <p:nvPr>
            <p:ph type="ctrTitle"/>
          </p:nvPr>
        </p:nvSpPr>
        <p:spPr/>
        <p:txBody>
          <a:bodyPr/>
          <a:lstStyle/>
          <a:p>
            <a:r>
              <a:rPr lang="en-GB" dirty="0"/>
              <a:t>Response and Interim OS</a:t>
            </a:r>
            <a:endParaRPr lang="en-CH" dirty="0"/>
          </a:p>
        </p:txBody>
      </p:sp>
      <p:sp>
        <p:nvSpPr>
          <p:cNvPr id="13" name="Text Placeholder 2">
            <a:extLst>
              <a:ext uri="{FF2B5EF4-FFF2-40B4-BE49-F238E27FC236}">
                <a16:creationId xmlns:a16="http://schemas.microsoft.com/office/drawing/2014/main" id="{51A5F0E8-B8B4-62B9-DE49-B61333B60B56}"/>
              </a:ext>
            </a:extLst>
          </p:cNvPr>
          <p:cNvSpPr>
            <a:spLocks noGrp="1"/>
          </p:cNvSpPr>
          <p:nvPr>
            <p:ph type="body" idx="12"/>
          </p:nvPr>
        </p:nvSpPr>
        <p:spPr>
          <a:xfrm>
            <a:off x="1770063" y="4771231"/>
            <a:ext cx="2400300" cy="180975"/>
          </a:xfrm>
        </p:spPr>
        <p:txBody>
          <a:bodyPr/>
          <a:lstStyle/>
          <a:p>
            <a:r>
              <a:rPr lang="en-GB" dirty="0"/>
              <a:t>Aditya </a:t>
            </a:r>
            <a:r>
              <a:rPr lang="en-GB" dirty="0" err="1"/>
              <a:t>Bardia</a:t>
            </a:r>
            <a:endParaRPr lang="en-CH" dirty="0"/>
          </a:p>
        </p:txBody>
      </p:sp>
      <p:sp>
        <p:nvSpPr>
          <p:cNvPr id="4" name="Text Placeholder 3">
            <a:extLst>
              <a:ext uri="{FF2B5EF4-FFF2-40B4-BE49-F238E27FC236}">
                <a16:creationId xmlns:a16="http://schemas.microsoft.com/office/drawing/2014/main" id="{F97A7372-837F-1EB8-7403-C415E8FAC90C}"/>
              </a:ext>
            </a:extLst>
          </p:cNvPr>
          <p:cNvSpPr>
            <a:spLocks noGrp="1"/>
          </p:cNvSpPr>
          <p:nvPr>
            <p:ph type="body" idx="1"/>
          </p:nvPr>
        </p:nvSpPr>
        <p:spPr>
          <a:xfrm>
            <a:off x="4774759" y="1297208"/>
            <a:ext cx="3811587" cy="2619220"/>
          </a:xfrm>
        </p:spPr>
        <p:txBody>
          <a:bodyPr/>
          <a:lstStyle/>
          <a:p>
            <a:pPr marL="171446" indent="-171446">
              <a:spcBef>
                <a:spcPts val="0"/>
              </a:spcBef>
              <a:spcAft>
                <a:spcPts val="600"/>
              </a:spcAft>
              <a:buClr>
                <a:srgbClr val="A25350"/>
              </a:buClr>
              <a:buSzPct val="100000"/>
              <a:buFont typeface="Arial" panose="020B0604020202020204" pitchFamily="34" charset="0"/>
              <a:buChar char="•"/>
            </a:pPr>
            <a:r>
              <a:rPr lang="en-GB" dirty="0">
                <a:solidFill>
                  <a:schemeClr val="tx1"/>
                </a:solidFill>
                <a:effectLst/>
                <a:latin typeface="Arial Narrow" panose="020B0606020202030204" pitchFamily="34" charset="0"/>
                <a:ea typeface="Yu Mincho" panose="02020400000000000000" pitchFamily="18" charset="-128"/>
              </a:rPr>
              <a:t>OS data were not mature:</a:t>
            </a:r>
            <a:r>
              <a:rPr lang="en-US" dirty="0">
                <a:solidFill>
                  <a:schemeClr val="tx1"/>
                </a:solidFill>
                <a:latin typeface="Arial Narrow" panose="020B0606020202030204" pitchFamily="34" charset="0"/>
              </a:rPr>
              <a:t>*</a:t>
            </a:r>
          </a:p>
          <a:p>
            <a:pPr marL="358766" lvl="1" indent="-176209">
              <a:spcBef>
                <a:spcPts val="0"/>
              </a:spcBef>
              <a:spcAft>
                <a:spcPts val="600"/>
              </a:spcAft>
              <a:buClrTx/>
              <a:buSzPct val="100000"/>
              <a:buFont typeface="Arial" panose="020B0604020202020204" pitchFamily="34" charset="0"/>
              <a:buChar char="‒"/>
            </a:pPr>
            <a:r>
              <a:rPr lang="en-US" dirty="0">
                <a:solidFill>
                  <a:schemeClr val="tx1"/>
                </a:solidFill>
                <a:latin typeface="Arial Narrow" panose="020B0606020202030204" pitchFamily="34" charset="0"/>
              </a:rPr>
              <a:t>Median follow-up 9.7 months</a:t>
            </a:r>
          </a:p>
          <a:p>
            <a:pPr marL="358766" lvl="1" indent="-176209">
              <a:spcBef>
                <a:spcPts val="0"/>
              </a:spcBef>
              <a:spcAft>
                <a:spcPts val="600"/>
              </a:spcAft>
              <a:buClrTx/>
              <a:buSzPct val="100000"/>
              <a:buFont typeface="Arial" panose="020B0604020202020204" pitchFamily="34" charset="0"/>
              <a:buChar char="‒"/>
            </a:pPr>
            <a:endParaRPr lang="en-US" dirty="0">
              <a:solidFill>
                <a:schemeClr val="tx1"/>
              </a:solidFill>
              <a:latin typeface="Arial Narrow" panose="020B0606020202030204" pitchFamily="34" charset="0"/>
            </a:endParaRPr>
          </a:p>
          <a:p>
            <a:pPr marL="171446" indent="-171446">
              <a:spcBef>
                <a:spcPts val="0"/>
              </a:spcBef>
              <a:spcAft>
                <a:spcPts val="600"/>
              </a:spcAft>
              <a:buClr>
                <a:srgbClr val="A25350"/>
              </a:buClr>
              <a:buSzPct val="100000"/>
              <a:buFont typeface="Arial" panose="020B0604020202020204" pitchFamily="34" charset="0"/>
              <a:buChar char="•"/>
            </a:pPr>
            <a:r>
              <a:rPr lang="en-GB" dirty="0">
                <a:solidFill>
                  <a:schemeClr val="tx1"/>
                </a:solidFill>
                <a:effectLst/>
                <a:latin typeface="Arial Narrow" panose="020B0606020202030204" pitchFamily="34" charset="0"/>
                <a:ea typeface="Yu Mincho" panose="02020400000000000000" pitchFamily="18" charset="-128"/>
              </a:rPr>
              <a:t>A trend favouring Dato-DXd was observed:</a:t>
            </a:r>
          </a:p>
          <a:p>
            <a:pPr marL="358766" lvl="1" indent="-176209">
              <a:spcBef>
                <a:spcPts val="0"/>
              </a:spcBef>
              <a:spcAft>
                <a:spcPts val="600"/>
              </a:spcAft>
              <a:buClrTx/>
              <a:buSzPct val="100000"/>
              <a:buFont typeface="Arial" panose="020B0604020202020204" pitchFamily="34" charset="0"/>
              <a:buChar char="‒"/>
            </a:pPr>
            <a:r>
              <a:rPr lang="en-GB" dirty="0">
                <a:solidFill>
                  <a:schemeClr val="tx1"/>
                </a:solidFill>
                <a:effectLst/>
                <a:latin typeface="Arial Narrow" panose="020B0606020202030204" pitchFamily="34" charset="0"/>
                <a:ea typeface="Yu Mincho" panose="02020400000000000000" pitchFamily="18" charset="-128"/>
              </a:rPr>
              <a:t>HR 0.84 (95% CI 0.62‒1.14)</a:t>
            </a:r>
          </a:p>
          <a:p>
            <a:pPr marL="358766" lvl="1" indent="-176209">
              <a:spcBef>
                <a:spcPts val="0"/>
              </a:spcBef>
              <a:spcAft>
                <a:spcPts val="600"/>
              </a:spcAft>
              <a:buClrTx/>
              <a:buSzPct val="100000"/>
              <a:buFont typeface="Arial" panose="020B0604020202020204" pitchFamily="34" charset="0"/>
              <a:buChar char="‒"/>
            </a:pPr>
            <a:endParaRPr lang="en-US" dirty="0">
              <a:solidFill>
                <a:schemeClr val="tx1"/>
              </a:solidFill>
              <a:effectLst/>
              <a:latin typeface="Arial Narrow" panose="020B0606020202030204" pitchFamily="34" charset="0"/>
              <a:ea typeface="Open Sans"/>
              <a:cs typeface="Open Sans"/>
            </a:endParaRPr>
          </a:p>
          <a:p>
            <a:pPr marL="182558" indent="-182558">
              <a:spcBef>
                <a:spcPts val="0"/>
              </a:spcBef>
              <a:spcAft>
                <a:spcPts val="600"/>
              </a:spcAft>
              <a:buClr>
                <a:srgbClr val="A25350"/>
              </a:buClr>
              <a:buSzPct val="100000"/>
              <a:buFont typeface="Arial" panose="020B0604020202020204" pitchFamily="34" charset="0"/>
              <a:buChar char="•"/>
            </a:pPr>
            <a:r>
              <a:rPr lang="en-GB" dirty="0">
                <a:solidFill>
                  <a:schemeClr val="tx1"/>
                </a:solidFill>
                <a:effectLst/>
                <a:latin typeface="Arial Narrow" panose="020B0606020202030204" pitchFamily="34" charset="0"/>
                <a:ea typeface="Yu Mincho" panose="02020400000000000000" pitchFamily="18" charset="-128"/>
              </a:rPr>
              <a:t>The study is continuing to the next planned analysis for OS</a:t>
            </a:r>
            <a:endParaRPr lang="en-US" dirty="0">
              <a:solidFill>
                <a:schemeClr val="tx1"/>
              </a:solidFill>
              <a:latin typeface="Arial Narrow" panose="020B0606020202030204" pitchFamily="34" charset="0"/>
            </a:endParaRPr>
          </a:p>
          <a:p>
            <a:pPr marL="0" indent="-274631">
              <a:spcBef>
                <a:spcPts val="0"/>
              </a:spcBef>
              <a:spcAft>
                <a:spcPts val="600"/>
              </a:spcAft>
              <a:buClrTx/>
              <a:buSzPct val="100000"/>
            </a:pPr>
            <a:endParaRPr lang="en-GB" dirty="0">
              <a:solidFill>
                <a:schemeClr val="tx1"/>
              </a:solidFill>
              <a:effectLst/>
              <a:latin typeface="Arial Narrow" panose="020B0606020202030204" pitchFamily="34" charset="0"/>
              <a:ea typeface="Yu Mincho" panose="02020400000000000000" pitchFamily="18" charset="-128"/>
            </a:endParaRPr>
          </a:p>
        </p:txBody>
      </p:sp>
      <p:sp>
        <p:nvSpPr>
          <p:cNvPr id="7" name="Rectangle 6">
            <a:extLst>
              <a:ext uri="{FF2B5EF4-FFF2-40B4-BE49-F238E27FC236}">
                <a16:creationId xmlns:a16="http://schemas.microsoft.com/office/drawing/2014/main" id="{BC274EFD-6DF2-D079-7F7B-A32D80E242F8}"/>
              </a:ext>
            </a:extLst>
          </p:cNvPr>
          <p:cNvSpPr/>
          <p:nvPr/>
        </p:nvSpPr>
        <p:spPr>
          <a:xfrm>
            <a:off x="4774759" y="881857"/>
            <a:ext cx="4009243" cy="279400"/>
          </a:xfrm>
          <a:prstGeom prst="rect">
            <a:avLst/>
          </a:prstGeom>
          <a:solidFill>
            <a:srgbClr val="25717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defRPr/>
            </a:pPr>
            <a:r>
              <a:rPr lang="en-GB" sz="1600" b="1" kern="0" dirty="0">
                <a:solidFill>
                  <a:srgbClr val="FFFFFF"/>
                </a:solidFill>
                <a:latin typeface="Arial Narrow" panose="020B0606020202030204" pitchFamily="34" charset="0"/>
                <a:sym typeface="Arial"/>
              </a:rPr>
              <a:t>OS: dual primary endpoint</a:t>
            </a:r>
          </a:p>
        </p:txBody>
      </p:sp>
      <p:sp>
        <p:nvSpPr>
          <p:cNvPr id="23" name="Rectangle 22">
            <a:extLst>
              <a:ext uri="{FF2B5EF4-FFF2-40B4-BE49-F238E27FC236}">
                <a16:creationId xmlns:a16="http://schemas.microsoft.com/office/drawing/2014/main" id="{3AD45273-9D0E-9806-0E92-225EA46CBA5B}"/>
              </a:ext>
            </a:extLst>
          </p:cNvPr>
          <p:cNvSpPr/>
          <p:nvPr/>
        </p:nvSpPr>
        <p:spPr>
          <a:xfrm>
            <a:off x="360000" y="881857"/>
            <a:ext cx="4213226" cy="279400"/>
          </a:xfrm>
          <a:prstGeom prst="rect">
            <a:avLst/>
          </a:prstGeom>
          <a:solidFill>
            <a:srgbClr val="257176"/>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defRPr/>
            </a:pPr>
            <a:r>
              <a:rPr lang="en-GB" sz="1600" b="1" kern="0" dirty="0">
                <a:solidFill>
                  <a:srgbClr val="FFFFFF"/>
                </a:solidFill>
                <a:latin typeface="Arial Narrow" panose="020B0606020202030204" pitchFamily="34" charset="0"/>
                <a:sym typeface="Arial"/>
              </a:rPr>
              <a:t>Response rate</a:t>
            </a:r>
            <a:endParaRPr lang="en-GB" sz="1600" b="1" strike="sngStrike" kern="0" dirty="0">
              <a:solidFill>
                <a:srgbClr val="FFFFFF"/>
              </a:solidFill>
              <a:latin typeface="Arial Narrow" panose="020B0606020202030204" pitchFamily="34" charset="0"/>
              <a:sym typeface="Arial"/>
            </a:endParaRPr>
          </a:p>
        </p:txBody>
      </p:sp>
      <p:sp>
        <p:nvSpPr>
          <p:cNvPr id="9" name="TextBox 8">
            <a:extLst>
              <a:ext uri="{FF2B5EF4-FFF2-40B4-BE49-F238E27FC236}">
                <a16:creationId xmlns:a16="http://schemas.microsoft.com/office/drawing/2014/main" id="{19EF4D1F-5108-4910-9070-B624B8CA67A8}"/>
              </a:ext>
            </a:extLst>
          </p:cNvPr>
          <p:cNvSpPr txBox="1"/>
          <p:nvPr/>
        </p:nvSpPr>
        <p:spPr>
          <a:xfrm>
            <a:off x="272714" y="4367659"/>
            <a:ext cx="2525195" cy="292388"/>
          </a:xfrm>
          <a:prstGeom prst="rect">
            <a:avLst/>
          </a:prstGeom>
          <a:noFill/>
        </p:spPr>
        <p:txBody>
          <a:bodyPr wrap="square" rtlCol="0">
            <a:spAutoFit/>
          </a:bodyPr>
          <a:lstStyle/>
          <a:p>
            <a:pP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*Information fraction: 39%.</a:t>
            </a:r>
          </a:p>
          <a:p>
            <a:pPr defTabSz="914378" fontAlgn="auto">
              <a:spcBef>
                <a:spcPts val="0"/>
              </a:spcBef>
              <a:spcAft>
                <a:spcPts val="0"/>
              </a:spcAft>
              <a:buClr>
                <a:srgbClr val="000000"/>
              </a:buClr>
              <a:defRPr/>
            </a:pPr>
            <a:r>
              <a:rPr lang="en-GB" sz="650" kern="0" dirty="0">
                <a:solidFill>
                  <a:srgbClr val="000000"/>
                </a:solidFill>
                <a:latin typeface="Arial Narrow" panose="020B0606020202030204" pitchFamily="34" charset="0"/>
                <a:ea typeface="+mn-ea"/>
                <a:cs typeface="Arial" panose="020B0604020202020204" pitchFamily="34" charset="0"/>
                <a:sym typeface="Arial"/>
              </a:rPr>
              <a:t>ORR, confirmed objective response rate by BICR</a:t>
            </a:r>
            <a:endParaRPr lang="en-GB" sz="650" kern="0" dirty="0">
              <a:solidFill>
                <a:srgbClr val="000000"/>
              </a:solidFill>
              <a:latin typeface="Arial Narrow" panose="020B0606020202030204" pitchFamily="34" charset="0"/>
              <a:ea typeface="+mn-ea"/>
              <a:cs typeface="Arial"/>
              <a:sym typeface="Arial"/>
            </a:endParaRPr>
          </a:p>
        </p:txBody>
      </p:sp>
      <p:sp>
        <p:nvSpPr>
          <p:cNvPr id="12" name="TextBox 11">
            <a:extLst>
              <a:ext uri="{FF2B5EF4-FFF2-40B4-BE49-F238E27FC236}">
                <a16:creationId xmlns:a16="http://schemas.microsoft.com/office/drawing/2014/main" id="{5C18233E-D67F-F7A5-58ED-1B8B23720559}"/>
              </a:ext>
            </a:extLst>
          </p:cNvPr>
          <p:cNvSpPr txBox="1"/>
          <p:nvPr/>
        </p:nvSpPr>
        <p:spPr>
          <a:xfrm>
            <a:off x="7696200" y="4470358"/>
            <a:ext cx="1185834" cy="192360"/>
          </a:xfrm>
          <a:prstGeom prst="rect">
            <a:avLst/>
          </a:prstGeom>
          <a:noFill/>
        </p:spPr>
        <p:txBody>
          <a:bodyPr wrap="square" rtlCol="0">
            <a:spAutoFit/>
          </a:bodyPr>
          <a:lstStyle/>
          <a:p>
            <a:pPr algn="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Data cut-off: 17 July 2023.</a:t>
            </a:r>
            <a:endParaRPr lang="en-GB" sz="650" kern="0" dirty="0">
              <a:solidFill>
                <a:srgbClr val="000000"/>
              </a:solidFill>
              <a:latin typeface="Arial Narrow" panose="020B0606020202030204" pitchFamily="34" charset="0"/>
              <a:ea typeface="+mn-ea"/>
              <a:cs typeface="Arial"/>
              <a:sym typeface="Arial"/>
            </a:endParaRPr>
          </a:p>
        </p:txBody>
      </p:sp>
      <p:graphicFrame>
        <p:nvGraphicFramePr>
          <p:cNvPr id="8" name="Chart 7">
            <a:extLst>
              <a:ext uri="{FF2B5EF4-FFF2-40B4-BE49-F238E27FC236}">
                <a16:creationId xmlns:a16="http://schemas.microsoft.com/office/drawing/2014/main" id="{993B6376-B0BF-E748-C2D3-DD6E776F0D99}"/>
              </a:ext>
            </a:extLst>
          </p:cNvPr>
          <p:cNvGraphicFramePr/>
          <p:nvPr/>
        </p:nvGraphicFramePr>
        <p:xfrm>
          <a:off x="285161" y="1207557"/>
          <a:ext cx="4284000" cy="3301352"/>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a:extLst>
              <a:ext uri="{FF2B5EF4-FFF2-40B4-BE49-F238E27FC236}">
                <a16:creationId xmlns:a16="http://schemas.microsoft.com/office/drawing/2014/main" id="{AF119530-0049-E16F-D17D-2E08C99CFD8D}"/>
              </a:ext>
            </a:extLst>
          </p:cNvPr>
          <p:cNvSpPr txBox="1"/>
          <p:nvPr/>
        </p:nvSpPr>
        <p:spPr>
          <a:xfrm>
            <a:off x="1276215" y="1243249"/>
            <a:ext cx="1204331" cy="584775"/>
          </a:xfrm>
          <a:prstGeom prst="rect">
            <a:avLst/>
          </a:prstGeom>
          <a:noFill/>
        </p:spPr>
        <p:txBody>
          <a:bodyPr wrap="square" rtlCol="0">
            <a:spAutoFit/>
          </a:bodyPr>
          <a:lstStyle/>
          <a:p>
            <a:pPr algn="ctr" defTabSz="914378" fontAlgn="auto">
              <a:spcBef>
                <a:spcPts val="0"/>
              </a:spcBef>
              <a:spcAft>
                <a:spcPts val="0"/>
              </a:spcAft>
              <a:buClr>
                <a:srgbClr val="000000"/>
              </a:buClr>
              <a:defRPr/>
            </a:pPr>
            <a:r>
              <a:rPr lang="en-GB" sz="1600" b="1" kern="0" dirty="0">
                <a:solidFill>
                  <a:srgbClr val="000000"/>
                </a:solidFill>
                <a:latin typeface="Arial Narrow" panose="020B0606020202030204" pitchFamily="34" charset="0"/>
                <a:ea typeface="+mn-ea"/>
                <a:cs typeface="Arial"/>
                <a:sym typeface="Arial"/>
              </a:rPr>
              <a:t>ORR</a:t>
            </a:r>
            <a:br>
              <a:rPr lang="en-GB" sz="1600" b="1" kern="0" dirty="0">
                <a:solidFill>
                  <a:srgbClr val="000000"/>
                </a:solidFill>
                <a:latin typeface="Arial Narrow" panose="020B0606020202030204" pitchFamily="34" charset="0"/>
                <a:ea typeface="+mn-ea"/>
                <a:cs typeface="Arial"/>
                <a:sym typeface="Arial"/>
              </a:rPr>
            </a:br>
            <a:r>
              <a:rPr lang="en-GB" sz="1600" b="1" kern="0" dirty="0">
                <a:solidFill>
                  <a:srgbClr val="000000"/>
                </a:solidFill>
                <a:latin typeface="Arial Narrow" panose="020B0606020202030204" pitchFamily="34" charset="0"/>
                <a:ea typeface="+mn-ea"/>
                <a:cs typeface="Arial"/>
                <a:sym typeface="Arial"/>
              </a:rPr>
              <a:t>36.4%</a:t>
            </a:r>
          </a:p>
        </p:txBody>
      </p:sp>
      <p:sp>
        <p:nvSpPr>
          <p:cNvPr id="18" name="TextBox 17">
            <a:extLst>
              <a:ext uri="{FF2B5EF4-FFF2-40B4-BE49-F238E27FC236}">
                <a16:creationId xmlns:a16="http://schemas.microsoft.com/office/drawing/2014/main" id="{BA21EFC5-445D-54A0-CB4C-6DA855FC77A2}"/>
              </a:ext>
            </a:extLst>
          </p:cNvPr>
          <p:cNvSpPr txBox="1"/>
          <p:nvPr/>
        </p:nvSpPr>
        <p:spPr>
          <a:xfrm>
            <a:off x="2966033" y="2003748"/>
            <a:ext cx="1204331" cy="584775"/>
          </a:xfrm>
          <a:prstGeom prst="rect">
            <a:avLst/>
          </a:prstGeom>
          <a:noFill/>
        </p:spPr>
        <p:txBody>
          <a:bodyPr wrap="square" rtlCol="0">
            <a:spAutoFit/>
          </a:bodyPr>
          <a:lstStyle/>
          <a:p>
            <a:pPr algn="ctr" defTabSz="914378" fontAlgn="auto">
              <a:spcBef>
                <a:spcPts val="0"/>
              </a:spcBef>
              <a:spcAft>
                <a:spcPts val="0"/>
              </a:spcAft>
              <a:buClr>
                <a:srgbClr val="000000"/>
              </a:buClr>
              <a:defRPr/>
            </a:pPr>
            <a:r>
              <a:rPr lang="en-GB" sz="1600" b="1" kern="0" dirty="0">
                <a:solidFill>
                  <a:srgbClr val="000000"/>
                </a:solidFill>
                <a:latin typeface="Arial Narrow" panose="020B0606020202030204" pitchFamily="34" charset="0"/>
                <a:ea typeface="+mn-ea"/>
                <a:cs typeface="Arial"/>
                <a:sym typeface="Arial"/>
              </a:rPr>
              <a:t>ORR</a:t>
            </a:r>
            <a:br>
              <a:rPr lang="en-GB" sz="1600" b="1" kern="0" dirty="0">
                <a:solidFill>
                  <a:srgbClr val="000000"/>
                </a:solidFill>
                <a:latin typeface="Arial Narrow" panose="020B0606020202030204" pitchFamily="34" charset="0"/>
                <a:ea typeface="+mn-ea"/>
                <a:cs typeface="Arial"/>
                <a:sym typeface="Arial"/>
              </a:rPr>
            </a:br>
            <a:r>
              <a:rPr lang="en-GB" sz="1600" b="1" kern="0" dirty="0">
                <a:solidFill>
                  <a:srgbClr val="000000"/>
                </a:solidFill>
                <a:latin typeface="Arial Narrow" panose="020B0606020202030204" pitchFamily="34" charset="0"/>
                <a:ea typeface="+mn-ea"/>
                <a:cs typeface="Arial"/>
                <a:sym typeface="Arial"/>
              </a:rPr>
              <a:t>22.9%</a:t>
            </a:r>
          </a:p>
        </p:txBody>
      </p:sp>
      <p:sp>
        <p:nvSpPr>
          <p:cNvPr id="21" name="TextBox 20">
            <a:extLst>
              <a:ext uri="{FF2B5EF4-FFF2-40B4-BE49-F238E27FC236}">
                <a16:creationId xmlns:a16="http://schemas.microsoft.com/office/drawing/2014/main" id="{2A228DA9-04E4-7431-F56F-E62B57ED7755}"/>
              </a:ext>
            </a:extLst>
          </p:cNvPr>
          <p:cNvSpPr txBox="1"/>
          <p:nvPr/>
        </p:nvSpPr>
        <p:spPr>
          <a:xfrm>
            <a:off x="1276215" y="2634768"/>
            <a:ext cx="1204331" cy="338554"/>
          </a:xfrm>
          <a:prstGeom prst="rect">
            <a:avLst/>
          </a:prstGeom>
          <a:noFill/>
        </p:spPr>
        <p:txBody>
          <a:bodyPr wrap="square" rtlCol="0">
            <a:spAutoFit/>
          </a:bodyPr>
          <a:lstStyle/>
          <a:p>
            <a:pPr algn="ctr" defTabSz="914378" fontAlgn="auto">
              <a:spcBef>
                <a:spcPts val="0"/>
              </a:spcBef>
              <a:spcAft>
                <a:spcPts val="0"/>
              </a:spcAft>
              <a:buClr>
                <a:srgbClr val="000000"/>
              </a:buClr>
              <a:defRPr/>
            </a:pPr>
            <a:r>
              <a:rPr lang="en-GB" sz="1600" kern="0" dirty="0">
                <a:solidFill>
                  <a:srgbClr val="FFFFFF"/>
                </a:solidFill>
                <a:latin typeface="Arial Narrow" panose="020B0606020202030204" pitchFamily="34" charset="0"/>
                <a:ea typeface="+mn-ea"/>
                <a:cs typeface="Arial"/>
                <a:sym typeface="Arial"/>
              </a:rPr>
              <a:t>35.9%</a:t>
            </a:r>
          </a:p>
        </p:txBody>
      </p:sp>
      <p:sp>
        <p:nvSpPr>
          <p:cNvPr id="24" name="TextBox 23">
            <a:extLst>
              <a:ext uri="{FF2B5EF4-FFF2-40B4-BE49-F238E27FC236}">
                <a16:creationId xmlns:a16="http://schemas.microsoft.com/office/drawing/2014/main" id="{F77FB457-760E-3C83-DAFF-0EB6B057B361}"/>
              </a:ext>
            </a:extLst>
          </p:cNvPr>
          <p:cNvSpPr txBox="1"/>
          <p:nvPr/>
        </p:nvSpPr>
        <p:spPr>
          <a:xfrm>
            <a:off x="2979421" y="3031122"/>
            <a:ext cx="1198377" cy="338554"/>
          </a:xfrm>
          <a:prstGeom prst="rect">
            <a:avLst/>
          </a:prstGeom>
          <a:noFill/>
        </p:spPr>
        <p:txBody>
          <a:bodyPr wrap="square" rtlCol="0">
            <a:spAutoFit/>
          </a:bodyPr>
          <a:lstStyle/>
          <a:p>
            <a:pPr algn="ctr" defTabSz="914378" fontAlgn="auto">
              <a:spcBef>
                <a:spcPts val="0"/>
              </a:spcBef>
              <a:spcAft>
                <a:spcPts val="0"/>
              </a:spcAft>
              <a:buClr>
                <a:srgbClr val="000000"/>
              </a:buClr>
              <a:defRPr/>
            </a:pPr>
            <a:r>
              <a:rPr lang="en-GB" sz="1600" kern="0" dirty="0">
                <a:solidFill>
                  <a:srgbClr val="FFFFFF"/>
                </a:solidFill>
                <a:latin typeface="Arial Narrow" panose="020B0606020202030204" pitchFamily="34" charset="0"/>
                <a:ea typeface="+mn-ea"/>
                <a:cs typeface="Arial"/>
                <a:sym typeface="Arial"/>
              </a:rPr>
              <a:t>22.9%</a:t>
            </a:r>
          </a:p>
        </p:txBody>
      </p:sp>
      <p:grpSp>
        <p:nvGrpSpPr>
          <p:cNvPr id="47" name="Group 46">
            <a:extLst>
              <a:ext uri="{FF2B5EF4-FFF2-40B4-BE49-F238E27FC236}">
                <a16:creationId xmlns:a16="http://schemas.microsoft.com/office/drawing/2014/main" id="{549A90DE-D009-CA50-73EE-CE53D3A5CECF}"/>
              </a:ext>
            </a:extLst>
          </p:cNvPr>
          <p:cNvGrpSpPr/>
          <p:nvPr/>
        </p:nvGrpSpPr>
        <p:grpSpPr>
          <a:xfrm>
            <a:off x="2759856" y="1328405"/>
            <a:ext cx="1809304" cy="500137"/>
            <a:chOff x="3274133" y="1390147"/>
            <a:chExt cx="1809304" cy="500137"/>
          </a:xfrm>
        </p:grpSpPr>
        <p:sp>
          <p:nvSpPr>
            <p:cNvPr id="37" name="TextBox 36">
              <a:extLst>
                <a:ext uri="{FF2B5EF4-FFF2-40B4-BE49-F238E27FC236}">
                  <a16:creationId xmlns:a16="http://schemas.microsoft.com/office/drawing/2014/main" id="{C6CC06C5-25C8-43BC-08BA-E2564B626397}"/>
                </a:ext>
              </a:extLst>
            </p:cNvPr>
            <p:cNvSpPr txBox="1"/>
            <p:nvPr/>
          </p:nvSpPr>
          <p:spPr>
            <a:xfrm>
              <a:off x="3401616" y="1390147"/>
              <a:ext cx="1681821" cy="500137"/>
            </a:xfrm>
            <a:prstGeom prst="rect">
              <a:avLst/>
            </a:prstGeom>
            <a:noFill/>
          </p:spPr>
          <p:txBody>
            <a:bodyPr wrap="square" rtlCol="0">
              <a:spAutoFit/>
            </a:bodyPr>
            <a:lstStyle/>
            <a:p>
              <a:pPr defTabSz="914378" fontAlgn="auto">
                <a:spcBef>
                  <a:spcPts val="0"/>
                </a:spcBef>
                <a:spcAft>
                  <a:spcPts val="300"/>
                </a:spcAft>
                <a:buClr>
                  <a:srgbClr val="000000"/>
                </a:buClr>
              </a:pPr>
              <a:r>
                <a:rPr lang="en-GB" sz="1200" kern="0" dirty="0">
                  <a:solidFill>
                    <a:srgbClr val="000000"/>
                  </a:solidFill>
                  <a:latin typeface="Arial Narrow" panose="020B0606020202030204" pitchFamily="34" charset="0"/>
                  <a:ea typeface="+mn-ea"/>
                  <a:cs typeface="Arial"/>
                  <a:sym typeface="Arial"/>
                </a:rPr>
                <a:t>Complete response (0.5%)</a:t>
              </a:r>
            </a:p>
            <a:p>
              <a:pPr defTabSz="914378" fontAlgn="auto">
                <a:spcBef>
                  <a:spcPts val="0"/>
                </a:spcBef>
                <a:spcAft>
                  <a:spcPts val="0"/>
                </a:spcAft>
                <a:buClr>
                  <a:srgbClr val="000000"/>
                </a:buClr>
              </a:pPr>
              <a:r>
                <a:rPr lang="en-GB" sz="1200" kern="0" dirty="0">
                  <a:solidFill>
                    <a:srgbClr val="000000"/>
                  </a:solidFill>
                  <a:latin typeface="Arial Narrow" panose="020B0606020202030204" pitchFamily="34" charset="0"/>
                  <a:ea typeface="+mn-ea"/>
                  <a:cs typeface="Arial"/>
                  <a:sym typeface="Arial"/>
                </a:rPr>
                <a:t>Partial response</a:t>
              </a:r>
            </a:p>
          </p:txBody>
        </p:sp>
        <p:sp>
          <p:nvSpPr>
            <p:cNvPr id="38" name="Rectangle 37">
              <a:extLst>
                <a:ext uri="{FF2B5EF4-FFF2-40B4-BE49-F238E27FC236}">
                  <a16:creationId xmlns:a16="http://schemas.microsoft.com/office/drawing/2014/main" id="{A0D3DE36-9F70-71CD-80F4-BBD8B1F907D9}"/>
                </a:ext>
              </a:extLst>
            </p:cNvPr>
            <p:cNvSpPr/>
            <p:nvPr/>
          </p:nvSpPr>
          <p:spPr>
            <a:xfrm>
              <a:off x="3274133" y="1670963"/>
              <a:ext cx="144000" cy="144000"/>
            </a:xfrm>
            <a:prstGeom prst="rect">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endParaRPr lang="en-GB" sz="1400" kern="0">
                <a:solidFill>
                  <a:srgbClr val="FFFFFF"/>
                </a:solidFill>
                <a:latin typeface="Arial"/>
                <a:sym typeface="Arial"/>
              </a:endParaRPr>
            </a:p>
          </p:txBody>
        </p:sp>
        <p:sp>
          <p:nvSpPr>
            <p:cNvPr id="39" name="Rectangle 38">
              <a:extLst>
                <a:ext uri="{FF2B5EF4-FFF2-40B4-BE49-F238E27FC236}">
                  <a16:creationId xmlns:a16="http://schemas.microsoft.com/office/drawing/2014/main" id="{E8B4A303-9D4C-A7DF-FB53-D31F47F7B52C}"/>
                </a:ext>
              </a:extLst>
            </p:cNvPr>
            <p:cNvSpPr/>
            <p:nvPr/>
          </p:nvSpPr>
          <p:spPr>
            <a:xfrm>
              <a:off x="3274133" y="1467498"/>
              <a:ext cx="144000" cy="144000"/>
            </a:xfrm>
            <a:prstGeom prst="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914378" fontAlgn="auto">
                <a:spcBef>
                  <a:spcPts val="0"/>
                </a:spcBef>
                <a:spcAft>
                  <a:spcPts val="0"/>
                </a:spcAft>
                <a:buClr>
                  <a:srgbClr val="000000"/>
                </a:buClr>
              </a:pPr>
              <a:endParaRPr lang="en-GB" sz="1400" kern="0">
                <a:solidFill>
                  <a:srgbClr val="FFFFFF"/>
                </a:solidFill>
                <a:latin typeface="Arial"/>
                <a:sym typeface="Arial"/>
              </a:endParaRPr>
            </a:p>
          </p:txBody>
        </p:sp>
      </p:grpSp>
    </p:spTree>
    <p:extLst>
      <p:ext uri="{BB962C8B-B14F-4D97-AF65-F5344CB8AC3E}">
        <p14:creationId xmlns:p14="http://schemas.microsoft.com/office/powerpoint/2010/main" val="17073117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BF5EB1E-8CA3-4165-8B06-C45699133C2F}"/>
              </a:ext>
            </a:extLst>
          </p:cNvPr>
          <p:cNvSpPr>
            <a:spLocks noGrp="1"/>
          </p:cNvSpPr>
          <p:nvPr>
            <p:ph type="ctrTitle"/>
          </p:nvPr>
        </p:nvSpPr>
        <p:spPr/>
        <p:txBody>
          <a:bodyPr/>
          <a:lstStyle/>
          <a:p>
            <a:r>
              <a:rPr lang="en-GB" dirty="0"/>
              <a:t>TRAEs Occurring in ≥15% of Patients</a:t>
            </a:r>
          </a:p>
        </p:txBody>
      </p:sp>
      <p:sp>
        <p:nvSpPr>
          <p:cNvPr id="5" name="Text Placeholder 4">
            <a:extLst>
              <a:ext uri="{FF2B5EF4-FFF2-40B4-BE49-F238E27FC236}">
                <a16:creationId xmlns:a16="http://schemas.microsoft.com/office/drawing/2014/main" id="{93F41BF9-E395-4FC1-B5A6-959E32E7B744}"/>
              </a:ext>
            </a:extLst>
          </p:cNvPr>
          <p:cNvSpPr>
            <a:spLocks noGrp="1"/>
          </p:cNvSpPr>
          <p:nvPr>
            <p:ph type="body" idx="12"/>
          </p:nvPr>
        </p:nvSpPr>
        <p:spPr>
          <a:xfrm>
            <a:off x="1770291" y="4772892"/>
            <a:ext cx="2400778" cy="176972"/>
          </a:xfrm>
        </p:spPr>
        <p:txBody>
          <a:bodyPr/>
          <a:lstStyle/>
          <a:p>
            <a:r>
              <a:rPr lang="en-GB" dirty="0"/>
              <a:t>Aditya </a:t>
            </a:r>
            <a:r>
              <a:rPr lang="en-GB" dirty="0" err="1"/>
              <a:t>Bardia</a:t>
            </a:r>
            <a:endParaRPr lang="en-CH" dirty="0"/>
          </a:p>
        </p:txBody>
      </p:sp>
      <p:sp>
        <p:nvSpPr>
          <p:cNvPr id="4" name="TextBox 3">
            <a:extLst>
              <a:ext uri="{FF2B5EF4-FFF2-40B4-BE49-F238E27FC236}">
                <a16:creationId xmlns:a16="http://schemas.microsoft.com/office/drawing/2014/main" id="{4FD16286-B51F-4A94-30C4-0AE7FF4B821C}"/>
              </a:ext>
            </a:extLst>
          </p:cNvPr>
          <p:cNvSpPr txBox="1"/>
          <p:nvPr/>
        </p:nvSpPr>
        <p:spPr>
          <a:xfrm>
            <a:off x="6065520" y="1154701"/>
            <a:ext cx="2772000" cy="1169551"/>
          </a:xfrm>
          <a:prstGeom prst="rect">
            <a:avLst/>
          </a:prstGeom>
          <a:noFill/>
        </p:spPr>
        <p:txBody>
          <a:bodyPr wrap="square" rtlCol="0">
            <a:spAutoFit/>
          </a:bodyPr>
          <a:lstStyle/>
          <a:p>
            <a:pPr marL="182558" indent="-182558" defTabSz="914378" fontAlgn="auto">
              <a:spcBef>
                <a:spcPts val="0"/>
              </a:spcBef>
              <a:spcAft>
                <a:spcPts val="0"/>
              </a:spcAft>
              <a:buClr>
                <a:srgbClr val="A25350"/>
              </a:buClr>
              <a:buFont typeface="Arial" panose="020B0604020202020204" pitchFamily="34" charset="0"/>
              <a:buChar char="•"/>
            </a:pPr>
            <a:r>
              <a:rPr lang="en-GB" sz="1400" kern="0" dirty="0">
                <a:solidFill>
                  <a:srgbClr val="000000"/>
                </a:solidFill>
                <a:latin typeface="Arial Narrow" panose="020B0606020202030204" pitchFamily="34" charset="0"/>
                <a:ea typeface="+mn-ea"/>
                <a:cs typeface="Arial"/>
                <a:sym typeface="Arial"/>
              </a:rPr>
              <a:t>Most frequent TRAEs with Dato-DXd were nausea and stomatitis</a:t>
            </a:r>
          </a:p>
          <a:p>
            <a:pPr marL="182558" indent="-182558" defTabSz="914378" fontAlgn="auto">
              <a:spcBef>
                <a:spcPts val="0"/>
              </a:spcBef>
              <a:spcAft>
                <a:spcPts val="0"/>
              </a:spcAft>
              <a:buClr>
                <a:srgbClr val="A25350"/>
              </a:buClr>
              <a:buFont typeface="Arial" panose="020B0604020202020204" pitchFamily="34" charset="0"/>
              <a:buChar char="•"/>
            </a:pPr>
            <a:endParaRPr lang="en-GB" sz="1400" kern="0" dirty="0">
              <a:solidFill>
                <a:srgbClr val="000000"/>
              </a:solidFill>
              <a:latin typeface="Arial Narrow" panose="020B0606020202030204" pitchFamily="34" charset="0"/>
              <a:ea typeface="+mn-ea"/>
              <a:cs typeface="Arial"/>
              <a:sym typeface="Arial"/>
            </a:endParaRPr>
          </a:p>
          <a:p>
            <a:pPr marL="182558" indent="-182558" defTabSz="914378" fontAlgn="auto">
              <a:spcBef>
                <a:spcPts val="0"/>
              </a:spcBef>
              <a:spcAft>
                <a:spcPts val="0"/>
              </a:spcAft>
              <a:buClr>
                <a:srgbClr val="A25350"/>
              </a:buClr>
              <a:buFont typeface="Arial" panose="020B0604020202020204" pitchFamily="34" charset="0"/>
              <a:buChar char="•"/>
            </a:pPr>
            <a:r>
              <a:rPr lang="en-GB" sz="1400" kern="0" dirty="0">
                <a:solidFill>
                  <a:srgbClr val="000000"/>
                </a:solidFill>
                <a:latin typeface="Arial Narrow" panose="020B0606020202030204" pitchFamily="34" charset="0"/>
                <a:ea typeface="+mn-ea"/>
                <a:cs typeface="Arial"/>
                <a:sym typeface="Arial"/>
              </a:rPr>
              <a:t>Most common TRAEs with ICC were neutropenia and nausea</a:t>
            </a:r>
          </a:p>
        </p:txBody>
      </p:sp>
      <p:graphicFrame>
        <p:nvGraphicFramePr>
          <p:cNvPr id="2" name="Table 1">
            <a:extLst>
              <a:ext uri="{FF2B5EF4-FFF2-40B4-BE49-F238E27FC236}">
                <a16:creationId xmlns:a16="http://schemas.microsoft.com/office/drawing/2014/main" id="{D26976CF-ADDF-CF2B-C679-F6B343267FA0}"/>
              </a:ext>
            </a:extLst>
          </p:cNvPr>
          <p:cNvGraphicFramePr>
            <a:graphicFrameLocks noGrp="1"/>
          </p:cNvGraphicFramePr>
          <p:nvPr/>
        </p:nvGraphicFramePr>
        <p:xfrm>
          <a:off x="358776" y="881856"/>
          <a:ext cx="5597828" cy="3514350"/>
        </p:xfrm>
        <a:graphic>
          <a:graphicData uri="http://schemas.openxmlformats.org/drawingml/2006/table">
            <a:tbl>
              <a:tblPr firstRow="1">
                <a:tableStyleId>{5C22544A-7EE6-4342-B048-85BDC9FD1C3A}</a:tableStyleId>
              </a:tblPr>
              <a:tblGrid>
                <a:gridCol w="2429828">
                  <a:extLst>
                    <a:ext uri="{9D8B030D-6E8A-4147-A177-3AD203B41FA5}">
                      <a16:colId xmlns:a16="http://schemas.microsoft.com/office/drawing/2014/main" val="1168119847"/>
                    </a:ext>
                  </a:extLst>
                </a:gridCol>
                <a:gridCol w="792000">
                  <a:extLst>
                    <a:ext uri="{9D8B030D-6E8A-4147-A177-3AD203B41FA5}">
                      <a16:colId xmlns:a16="http://schemas.microsoft.com/office/drawing/2014/main" val="3042151671"/>
                    </a:ext>
                  </a:extLst>
                </a:gridCol>
                <a:gridCol w="792000">
                  <a:extLst>
                    <a:ext uri="{9D8B030D-6E8A-4147-A177-3AD203B41FA5}">
                      <a16:colId xmlns:a16="http://schemas.microsoft.com/office/drawing/2014/main" val="1047053605"/>
                    </a:ext>
                  </a:extLst>
                </a:gridCol>
                <a:gridCol w="792000">
                  <a:extLst>
                    <a:ext uri="{9D8B030D-6E8A-4147-A177-3AD203B41FA5}">
                      <a16:colId xmlns:a16="http://schemas.microsoft.com/office/drawing/2014/main" val="1568594637"/>
                    </a:ext>
                  </a:extLst>
                </a:gridCol>
                <a:gridCol w="792000">
                  <a:extLst>
                    <a:ext uri="{9D8B030D-6E8A-4147-A177-3AD203B41FA5}">
                      <a16:colId xmlns:a16="http://schemas.microsoft.com/office/drawing/2014/main" val="109691579"/>
                    </a:ext>
                  </a:extLst>
                </a:gridCol>
              </a:tblGrid>
              <a:tr h="432000">
                <a:tc rowSpan="2">
                  <a:txBody>
                    <a:bodyPr/>
                    <a:lstStyle/>
                    <a:p>
                      <a:pPr marL="0" indent="0">
                        <a:lnSpc>
                          <a:spcPct val="100000"/>
                        </a:lnSpc>
                        <a:spcBef>
                          <a:spcPts val="0"/>
                        </a:spcBef>
                        <a:spcAft>
                          <a:spcPts val="400"/>
                        </a:spcAft>
                      </a:pPr>
                      <a:r>
                        <a:rPr lang="en-GB" sz="1200" dirty="0">
                          <a:solidFill>
                            <a:schemeClr val="tx1"/>
                          </a:solidFill>
                          <a:latin typeface="Arial Narrow" panose="020B0606020202030204" pitchFamily="34" charset="0"/>
                        </a:rPr>
                        <a:t>System Organ Class</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GB" sz="1200" b="0" dirty="0">
                          <a:solidFill>
                            <a:schemeClr val="tx1"/>
                          </a:solidFill>
                          <a:latin typeface="Arial Narrow" panose="020B0606020202030204" pitchFamily="34" charset="0"/>
                        </a:rPr>
                        <a:t>    Preferred term, n (%)</a:t>
                      </a:r>
                    </a:p>
                  </a:txBody>
                  <a:tcPr marL="45720" marR="4572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algn="ctr">
                        <a:lnSpc>
                          <a:spcPct val="100000"/>
                        </a:lnSpc>
                        <a:spcBef>
                          <a:spcPts val="0"/>
                        </a:spcBef>
                        <a:spcAft>
                          <a:spcPts val="0"/>
                        </a:spcAft>
                      </a:pPr>
                      <a:r>
                        <a:rPr lang="en-GB" sz="1200" b="1" dirty="0">
                          <a:solidFill>
                            <a:schemeClr val="bg1"/>
                          </a:solidFill>
                          <a:effectLst/>
                          <a:latin typeface="Arial Narrow" panose="020B0606020202030204" pitchFamily="34" charset="0"/>
                          <a:cs typeface="Calibri" panose="020F0502020204030204" pitchFamily="34" charset="0"/>
                        </a:rPr>
                        <a:t>Dato-DXd </a:t>
                      </a:r>
                    </a:p>
                    <a:p>
                      <a:pPr marL="0" marR="0" algn="ctr">
                        <a:lnSpc>
                          <a:spcPct val="100000"/>
                        </a:lnSpc>
                        <a:spcBef>
                          <a:spcPts val="0"/>
                        </a:spcBef>
                        <a:spcAft>
                          <a:spcPts val="0"/>
                        </a:spcAft>
                      </a:pPr>
                      <a:r>
                        <a:rPr lang="en-GB" sz="1200" b="1" dirty="0">
                          <a:solidFill>
                            <a:schemeClr val="bg1"/>
                          </a:solidFill>
                          <a:effectLst/>
                          <a:latin typeface="Arial Narrow" panose="020B0606020202030204" pitchFamily="34" charset="0"/>
                          <a:cs typeface="Calibri" panose="020F0502020204030204" pitchFamily="34" charset="0"/>
                        </a:rPr>
                        <a:t>(n=360)</a:t>
                      </a:r>
                      <a:endPar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45720" marR="45720" marT="0" marB="0" anchor="ctr">
                    <a:lnL w="12700" cmpd="sng">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algn="ctr">
                        <a:lnSpc>
                          <a:spcPct val="107000"/>
                        </a:lnSpc>
                        <a:spcBef>
                          <a:spcPts val="285"/>
                        </a:spcBef>
                        <a:spcAft>
                          <a:spcPts val="285"/>
                        </a:spcAft>
                      </a:pPr>
                      <a:endPar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0" marR="36523"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algn="ctr">
                        <a:lnSpc>
                          <a:spcPct val="100000"/>
                        </a:lnSpc>
                        <a:spcBef>
                          <a:spcPts val="0"/>
                        </a:spcBef>
                        <a:spcAft>
                          <a:spcPts val="0"/>
                        </a:spcAft>
                      </a:pPr>
                      <a:r>
                        <a:rPr lang="en-GB" sz="1200" b="1" dirty="0">
                          <a:solidFill>
                            <a:schemeClr val="bg1"/>
                          </a:solidFill>
                          <a:effectLst/>
                          <a:latin typeface="Arial Narrow" panose="020B0606020202030204" pitchFamily="34" charset="0"/>
                          <a:cs typeface="Calibri" panose="020F0502020204030204" pitchFamily="34" charset="0"/>
                        </a:rPr>
                        <a:t>ICC </a:t>
                      </a:r>
                    </a:p>
                    <a:p>
                      <a:pPr marL="0" marR="0" algn="ctr">
                        <a:lnSpc>
                          <a:spcPct val="100000"/>
                        </a:lnSpc>
                        <a:spcBef>
                          <a:spcPts val="0"/>
                        </a:spcBef>
                        <a:spcAft>
                          <a:spcPts val="0"/>
                        </a:spcAft>
                      </a:pPr>
                      <a:r>
                        <a:rPr lang="en-GB" sz="1200" b="1" dirty="0">
                          <a:solidFill>
                            <a:schemeClr val="bg1"/>
                          </a:solidFill>
                          <a:effectLst/>
                          <a:latin typeface="Arial Narrow" panose="020B0606020202030204" pitchFamily="34" charset="0"/>
                          <a:cs typeface="Calibri" panose="020F0502020204030204" pitchFamily="34" charset="0"/>
                        </a:rPr>
                        <a:t>(n=351)</a:t>
                      </a:r>
                      <a:endPar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hMerge="1">
                  <a:txBody>
                    <a:bodyPr/>
                    <a:lstStyle/>
                    <a:p>
                      <a:pPr marL="0" marR="0" algn="ctr">
                        <a:lnSpc>
                          <a:spcPct val="107000"/>
                        </a:lnSpc>
                        <a:spcBef>
                          <a:spcPts val="285"/>
                        </a:spcBef>
                        <a:spcAft>
                          <a:spcPts val="285"/>
                        </a:spcAft>
                      </a:pPr>
                      <a:endPar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0" marR="3652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850359112"/>
                  </a:ext>
                </a:extLst>
              </a:tr>
              <a:tr h="222822">
                <a:tc vMerge="1">
                  <a:txBody>
                    <a:bodyPr/>
                    <a:lstStyle/>
                    <a:p>
                      <a:pPr marL="0" marR="0">
                        <a:lnSpc>
                          <a:spcPct val="107000"/>
                        </a:lnSpc>
                        <a:spcBef>
                          <a:spcPts val="285"/>
                        </a:spcBef>
                        <a:spcAft>
                          <a:spcPts val="285"/>
                        </a:spcAft>
                      </a:pPr>
                      <a:endParaRPr lang="en-GB" sz="1200" dirty="0">
                        <a:solidFill>
                          <a:schemeClr val="tx1"/>
                        </a:solidFill>
                        <a:effectLst/>
                        <a:highlight>
                          <a:srgbClr val="FFFF00"/>
                        </a:highlight>
                        <a:latin typeface="Arial Narrow" panose="020B0606020202030204" pitchFamily="34" charset="0"/>
                      </a:endParaRPr>
                    </a:p>
                  </a:txBody>
                  <a:tcPr marL="33203" marR="33203" marT="0" marB="0" anchor="b">
                    <a:noFill/>
                  </a:tcPr>
                </a:tc>
                <a:tc>
                  <a:txBody>
                    <a:bodyPr/>
                    <a:lstStyle/>
                    <a:p>
                      <a:pPr marL="0" marR="0" algn="ctr">
                        <a:lnSpc>
                          <a:spcPct val="107000"/>
                        </a:lnSpc>
                        <a:spcBef>
                          <a:spcPts val="285"/>
                        </a:spcBef>
                        <a:spcAft>
                          <a:spcPts val="285"/>
                        </a:spcAft>
                      </a:pPr>
                      <a:r>
                        <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rPr>
                        <a:t>Any Grade</a:t>
                      </a:r>
                    </a:p>
                  </a:txBody>
                  <a:tcPr marL="45720" marR="45720" marT="0" marB="0" anchor="ctr">
                    <a:lnL w="38100" cmpd="sng">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algn="ctr">
                        <a:lnSpc>
                          <a:spcPct val="107000"/>
                        </a:lnSpc>
                        <a:spcBef>
                          <a:spcPts val="285"/>
                        </a:spcBef>
                        <a:spcAft>
                          <a:spcPts val="285"/>
                        </a:spcAft>
                      </a:pPr>
                      <a:r>
                        <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rPr>
                        <a:t>Grade ≥3</a:t>
                      </a:r>
                    </a:p>
                  </a:txBody>
                  <a:tcPr marL="45720" marR="45720" marT="0" marB="0" anchor="ctr">
                    <a:lnL w="12700" cmpd="sng">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marL="0" marR="0" algn="ctr">
                        <a:lnSpc>
                          <a:spcPct val="107000"/>
                        </a:lnSpc>
                        <a:spcBef>
                          <a:spcPts val="285"/>
                        </a:spcBef>
                        <a:spcAft>
                          <a:spcPts val="285"/>
                        </a:spcAft>
                      </a:pPr>
                      <a:r>
                        <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rPr>
                        <a:t>Any Grade</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tc>
                  <a:txBody>
                    <a:bodyPr/>
                    <a:lstStyle/>
                    <a:p>
                      <a:pPr marL="0" marR="0" algn="ctr">
                        <a:lnSpc>
                          <a:spcPct val="107000"/>
                        </a:lnSpc>
                        <a:spcBef>
                          <a:spcPts val="285"/>
                        </a:spcBef>
                        <a:spcAft>
                          <a:spcPts val="285"/>
                        </a:spcAft>
                      </a:pPr>
                      <a:r>
                        <a:rPr lang="en-US" sz="1200" b="1" dirty="0">
                          <a:solidFill>
                            <a:schemeClr val="bg1"/>
                          </a:solidFill>
                          <a:effectLst/>
                          <a:latin typeface="Arial Narrow" panose="020B0606020202030204" pitchFamily="34" charset="0"/>
                          <a:ea typeface="Times New Roman" panose="02020603050405020304" pitchFamily="18" charset="0"/>
                          <a:cs typeface="Calibri" panose="020F0502020204030204" pitchFamily="34" charset="0"/>
                        </a:rPr>
                        <a:t>Grade ≥3</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1162875750"/>
                  </a:ext>
                </a:extLst>
              </a:tr>
              <a:tr h="204252">
                <a:tc>
                  <a:txBody>
                    <a:bodyPr/>
                    <a:lstStyle/>
                    <a:p>
                      <a:pPr marL="0" indent="0"/>
                      <a:r>
                        <a:rPr lang="en-US" sz="1200" b="1" dirty="0">
                          <a:solidFill>
                            <a:schemeClr val="tx1"/>
                          </a:solidFill>
                          <a:latin typeface="Arial Narrow" panose="020B0606020202030204" pitchFamily="34" charset="0"/>
                        </a:rPr>
                        <a:t>Blood and lymphatic system disorders</a:t>
                      </a:r>
                    </a:p>
                  </a:txBody>
                  <a:tcPr marL="45720" marR="45720" marT="0" marB="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38100" cmpd="sng">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69624321"/>
                  </a:ext>
                </a:extLst>
              </a:tr>
              <a:tr h="204252">
                <a:tc>
                  <a:txBody>
                    <a:bodyPr/>
                    <a:lstStyle/>
                    <a:p>
                      <a:pPr marL="457200" indent="-457200"/>
                      <a:r>
                        <a:rPr lang="en-US" sz="1200" b="0" dirty="0">
                          <a:solidFill>
                            <a:schemeClr val="tx1"/>
                          </a:solidFill>
                          <a:latin typeface="Arial Narrow" panose="020B0606020202030204" pitchFamily="34" charset="0"/>
                        </a:rPr>
                        <a:t>    </a:t>
                      </a:r>
                      <a:r>
                        <a:rPr lang="en-US" sz="1200" b="0" dirty="0" err="1">
                          <a:solidFill>
                            <a:schemeClr val="tx1"/>
                          </a:solidFill>
                          <a:latin typeface="Arial Narrow" panose="020B0606020202030204" pitchFamily="34" charset="0"/>
                        </a:rPr>
                        <a:t>Anaemia</a:t>
                      </a:r>
                      <a:endParaRPr lang="en-US" sz="1200" b="0" dirty="0">
                        <a:solidFill>
                          <a:schemeClr val="tx1"/>
                        </a:solidFill>
                        <a:latin typeface="Arial Narrow" panose="020B0606020202030204" pitchFamily="34" charset="0"/>
                      </a:endParaRPr>
                    </a:p>
                  </a:txBody>
                  <a:tcPr marL="45720" marR="4572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40 (11)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4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69 (20)</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7 (2)</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56536287"/>
                  </a:ext>
                </a:extLst>
              </a:tr>
              <a:tr h="204252">
                <a:tc>
                  <a:txBody>
                    <a:bodyPr/>
                    <a:lstStyle/>
                    <a:p>
                      <a:pPr marL="457200" indent="-457200"/>
                      <a:r>
                        <a:rPr lang="en-US" sz="1200" b="0" dirty="0">
                          <a:solidFill>
                            <a:schemeClr val="tx1"/>
                          </a:solidFill>
                          <a:latin typeface="Arial Narrow" panose="020B0606020202030204" pitchFamily="34" charset="0"/>
                        </a:rPr>
                        <a:t>    Neutropenia*</a:t>
                      </a:r>
                    </a:p>
                  </a:txBody>
                  <a:tcPr marL="45720" marR="4572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7000"/>
                        </a:lnSpc>
                        <a:spcBef>
                          <a:spcPts val="285"/>
                        </a:spcBef>
                        <a:spcAft>
                          <a:spcPts val="285"/>
                        </a:spcAft>
                      </a:pPr>
                      <a:r>
                        <a:rPr lang="en-US" sz="1200" b="0" dirty="0">
                          <a:solidFill>
                            <a:schemeClr val="tx1"/>
                          </a:solidFill>
                          <a:effectLst/>
                          <a:latin typeface="Arial Narrow" panose="020B0606020202030204" pitchFamily="34" charset="0"/>
                          <a:ea typeface="Times New Roman" panose="02020603050405020304" pitchFamily="18" charset="0"/>
                          <a:cs typeface="Calibri" panose="020F0502020204030204" pitchFamily="34" charset="0"/>
                        </a:rPr>
                        <a:t>39 (11)</a:t>
                      </a:r>
                    </a:p>
                  </a:txBody>
                  <a:tcPr marL="45720" marR="45720" marT="0" marB="0" anchor="ctr">
                    <a:lnL w="381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285"/>
                        </a:spcBef>
                        <a:spcAft>
                          <a:spcPts val="285"/>
                        </a:spcAft>
                        <a:buClr>
                          <a:srgbClr val="000000"/>
                        </a:buClr>
                        <a:buSzTx/>
                        <a:buFont typeface="Arial"/>
                        <a:buNone/>
                        <a:tabLst/>
                        <a:defRPr/>
                      </a:pPr>
                      <a:r>
                        <a:rPr lang="en-GB" sz="1200" b="0" i="0" u="none" strike="noStrike" cap="none" baseline="0" dirty="0">
                          <a:solidFill>
                            <a:schemeClr val="dk1"/>
                          </a:solidFill>
                          <a:latin typeface="Arial Narrow" panose="020B0606020202030204" pitchFamily="34" charset="0"/>
                          <a:ea typeface="+mn-ea"/>
                          <a:cs typeface="+mn-cs"/>
                          <a:sym typeface="Arial"/>
                        </a:rPr>
                        <a:t>4 (1)</a:t>
                      </a:r>
                      <a:endParaRPr lang="en-US" sz="1200" b="0" dirty="0">
                        <a:solidFill>
                          <a:schemeClr val="tx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45720" marR="45720" marT="0" marB="0" anchor="ctr">
                    <a:lnL w="12700" cmpd="sng">
                      <a:noFill/>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7000"/>
                        </a:lnSpc>
                        <a:spcBef>
                          <a:spcPts val="285"/>
                        </a:spcBef>
                        <a:spcAft>
                          <a:spcPts val="285"/>
                        </a:spcAft>
                      </a:pPr>
                      <a:r>
                        <a:rPr lang="en-US" sz="1200" b="0" dirty="0">
                          <a:solidFill>
                            <a:schemeClr val="tx1"/>
                          </a:solidFill>
                          <a:effectLst/>
                          <a:latin typeface="Arial Narrow" panose="020B0606020202030204" pitchFamily="34" charset="0"/>
                          <a:ea typeface="Times New Roman" panose="02020603050405020304" pitchFamily="18" charset="0"/>
                          <a:cs typeface="Calibri" panose="020F0502020204030204" pitchFamily="34" charset="0"/>
                        </a:rPr>
                        <a:t>149 (42)</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7000"/>
                        </a:lnSpc>
                        <a:spcBef>
                          <a:spcPts val="285"/>
                        </a:spcBef>
                        <a:spcAft>
                          <a:spcPts val="285"/>
                        </a:spcAft>
                        <a:buClr>
                          <a:srgbClr val="000000"/>
                        </a:buClr>
                        <a:buSzTx/>
                        <a:buFont typeface="Arial"/>
                        <a:buNone/>
                        <a:tabLst/>
                        <a:defRPr/>
                      </a:pPr>
                      <a:r>
                        <a:rPr lang="en-GB" sz="1200" b="0" i="0" u="none" strike="noStrike" cap="none" baseline="0" dirty="0">
                          <a:solidFill>
                            <a:schemeClr val="dk1"/>
                          </a:solidFill>
                          <a:latin typeface="Arial Narrow" panose="020B0606020202030204" pitchFamily="34" charset="0"/>
                          <a:ea typeface="+mn-ea"/>
                          <a:cs typeface="+mn-cs"/>
                          <a:sym typeface="Arial"/>
                        </a:rPr>
                        <a:t>108 (31)</a:t>
                      </a:r>
                      <a:endParaRPr lang="en-US" sz="1200" b="0" dirty="0">
                        <a:solidFill>
                          <a:schemeClr val="tx1"/>
                        </a:solidFill>
                        <a:effectLst/>
                        <a:latin typeface="Arial Narrow" panose="020B0606020202030204" pitchFamily="34" charset="0"/>
                        <a:ea typeface="Times New Roman" panose="02020603050405020304" pitchFamily="18"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090963385"/>
                  </a:ext>
                </a:extLst>
              </a:tr>
              <a:tr h="204252">
                <a:tc>
                  <a:txBody>
                    <a:bodyPr/>
                    <a:lstStyle/>
                    <a:p>
                      <a:r>
                        <a:rPr lang="en-US" sz="1200" b="1" dirty="0">
                          <a:solidFill>
                            <a:schemeClr val="tx1"/>
                          </a:solidFill>
                          <a:latin typeface="Arial Narrow" panose="020B0606020202030204" pitchFamily="34" charset="0"/>
                        </a:rPr>
                        <a:t>Eye disorders</a:t>
                      </a:r>
                    </a:p>
                  </a:txBody>
                  <a:tcPr marL="45720" marR="4572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381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728259772"/>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dirty="0">
                          <a:solidFill>
                            <a:schemeClr val="tx1"/>
                          </a:solidFill>
                          <a:latin typeface="Arial Narrow" panose="020B0606020202030204" pitchFamily="34" charset="0"/>
                        </a:rPr>
                        <a:t>    Dry eye </a:t>
                      </a:r>
                    </a:p>
                  </a:txBody>
                  <a:tcPr marL="45720" marR="45720" marT="0"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78 (22)</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381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27 (8)</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dirty="0">
                          <a:solidFill>
                            <a:schemeClr val="tx1"/>
                          </a:solidFill>
                          <a:effectLst/>
                          <a:latin typeface="Arial Narrow" panose="020B0606020202030204" pitchFamily="34" charset="0"/>
                          <a:cs typeface="Calibri" panose="020F0502020204030204" pitchFamily="34" charset="0"/>
                        </a:rPr>
                        <a:t>0</a:t>
                      </a:r>
                    </a:p>
                  </a:txBody>
                  <a:tcPr marL="45720" marR="4572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8937072"/>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1" dirty="0">
                          <a:solidFill>
                            <a:schemeClr val="tx1"/>
                          </a:solidFill>
                          <a:latin typeface="Arial Narrow" panose="020B0606020202030204" pitchFamily="34" charset="0"/>
                        </a:rPr>
                        <a:t>Gastrointestinal disorders</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250362494"/>
                  </a:ext>
                </a:extLst>
              </a:tr>
              <a:tr h="204252">
                <a:tc>
                  <a:txBody>
                    <a:bodyPr/>
                    <a:lstStyle/>
                    <a:p>
                      <a:pPr marL="457200" indent="-457200"/>
                      <a:r>
                        <a:rPr lang="en-US" sz="1200" b="0" dirty="0">
                          <a:solidFill>
                            <a:schemeClr val="tx1"/>
                          </a:solidFill>
                          <a:latin typeface="Arial Narrow" panose="020B0606020202030204" pitchFamily="34" charset="0"/>
                        </a:rPr>
                        <a:t>    Nausea</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184 (51)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5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83 (24)</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73336454"/>
                  </a:ext>
                </a:extLst>
              </a:tr>
              <a:tr h="204252">
                <a:tc>
                  <a:txBody>
                    <a:bodyPr/>
                    <a:lstStyle/>
                    <a:p>
                      <a:pPr marL="457200" indent="-457200"/>
                      <a:r>
                        <a:rPr lang="en-US" sz="1200" b="0" dirty="0">
                          <a:solidFill>
                            <a:schemeClr val="tx1"/>
                          </a:solidFill>
                          <a:latin typeface="Arial Narrow" panose="020B0606020202030204" pitchFamily="34" charset="0"/>
                        </a:rPr>
                        <a:t>    Stomatitis </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180 (50)</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23 (6)</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46 (13)</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9 (3)</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98850500"/>
                  </a:ext>
                </a:extLst>
              </a:tr>
              <a:tr h="204252">
                <a:tc>
                  <a:txBody>
                    <a:bodyPr/>
                    <a:lstStyle/>
                    <a:p>
                      <a:pPr marL="457200" indent="-457200"/>
                      <a:r>
                        <a:rPr lang="en-US" sz="1200" b="0" dirty="0">
                          <a:solidFill>
                            <a:schemeClr val="tx1"/>
                          </a:solidFill>
                          <a:latin typeface="Arial Narrow" panose="020B0606020202030204" pitchFamily="34" charset="0"/>
                        </a:rPr>
                        <a:t>    Vomiting</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71 (20)</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4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27 (8)</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2 (1)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39520643"/>
                  </a:ext>
                </a:extLst>
              </a:tr>
              <a:tr h="204252">
                <a:tc>
                  <a:txBody>
                    <a:bodyPr/>
                    <a:lstStyle/>
                    <a:p>
                      <a:pPr marL="457200" indent="-457200"/>
                      <a:r>
                        <a:rPr lang="en-US" sz="1200" b="0" dirty="0">
                          <a:solidFill>
                            <a:schemeClr val="tx1"/>
                          </a:solidFill>
                          <a:latin typeface="Arial Narrow" panose="020B0606020202030204" pitchFamily="34" charset="0"/>
                        </a:rPr>
                        <a:t>    Constipation</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65 (18)</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dirty="0">
                          <a:solidFill>
                            <a:schemeClr val="tx1"/>
                          </a:solidFill>
                          <a:effectLst/>
                          <a:latin typeface="Arial Narrow" panose="020B0606020202030204" pitchFamily="34" charset="0"/>
                          <a:cs typeface="Calibri" panose="020F0502020204030204" pitchFamily="34" charset="0"/>
                        </a:rPr>
                        <a:t>0</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32 (9)</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dirty="0">
                          <a:solidFill>
                            <a:schemeClr val="tx1"/>
                          </a:solidFill>
                          <a:effectLst/>
                          <a:latin typeface="Arial Narrow" panose="020B0606020202030204" pitchFamily="34" charset="0"/>
                          <a:cs typeface="Calibri" panose="020F0502020204030204" pitchFamily="34" charset="0"/>
                        </a:rPr>
                        <a:t>0</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12313765"/>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1" dirty="0">
                          <a:solidFill>
                            <a:schemeClr val="tx1"/>
                          </a:solidFill>
                          <a:latin typeface="Arial Narrow" panose="020B0606020202030204" pitchFamily="34" charset="0"/>
                        </a:rPr>
                        <a:t>General disorders</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46404162"/>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dirty="0">
                          <a:solidFill>
                            <a:schemeClr val="tx1"/>
                          </a:solidFill>
                          <a:latin typeface="Arial Narrow" panose="020B0606020202030204" pitchFamily="34" charset="0"/>
                        </a:rPr>
                        <a:t>    Fatigue</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85 (24)</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6 (2)</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64 (18)</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7 (2)</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32782817"/>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1" dirty="0">
                          <a:solidFill>
                            <a:schemeClr val="tx1"/>
                          </a:solidFill>
                          <a:latin typeface="Arial Narrow" panose="020B0606020202030204" pitchFamily="34" charset="0"/>
                        </a:rPr>
                        <a:t>Skin and subcutaneous disorders</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591400935"/>
                  </a:ext>
                </a:extLst>
              </a:tr>
              <a:tr h="204252">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dirty="0">
                          <a:solidFill>
                            <a:schemeClr val="tx1"/>
                          </a:solidFill>
                          <a:latin typeface="Arial Narrow" panose="020B0606020202030204" pitchFamily="34" charset="0"/>
                        </a:rPr>
                        <a:t>    Alopecia</a:t>
                      </a:r>
                      <a:endParaRPr lang="en-US" sz="1200" b="1" dirty="0">
                        <a:solidFill>
                          <a:schemeClr val="tx1"/>
                        </a:solidFill>
                        <a:latin typeface="Arial Narrow" panose="020B0606020202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131 (36)</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dirty="0">
                          <a:solidFill>
                            <a:schemeClr val="tx1"/>
                          </a:solidFill>
                          <a:effectLst/>
                          <a:latin typeface="Arial Narrow" panose="020B0606020202030204" pitchFamily="34" charset="0"/>
                          <a:cs typeface="Calibri" panose="020F0502020204030204" pitchFamily="34" charset="0"/>
                        </a:rPr>
                        <a:t>0</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cap="none" baseline="0" dirty="0">
                          <a:solidFill>
                            <a:schemeClr val="dk1"/>
                          </a:solidFill>
                          <a:latin typeface="Arial Narrow" panose="020B0606020202030204" pitchFamily="34" charset="0"/>
                          <a:ea typeface="+mn-ea"/>
                          <a:cs typeface="+mn-cs"/>
                          <a:sym typeface="Arial"/>
                        </a:rPr>
                        <a:t>72 (21)</a:t>
                      </a:r>
                      <a:endParaRPr lang="en-GB" sz="1200" b="0" i="0" u="none" strike="noStrike" dirty="0">
                        <a:solidFill>
                          <a:schemeClr val="tx1"/>
                        </a:solidFill>
                        <a:effectLst/>
                        <a:latin typeface="Arial Narrow" panose="020B0606020202030204" pitchFamily="34" charset="0"/>
                        <a:cs typeface="Calibri" panose="020F0502020204030204" pitchFamily="34" charset="0"/>
                      </a:endParaRP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en-GB" sz="1200" b="0" i="0" u="none" strike="noStrike" dirty="0">
                          <a:solidFill>
                            <a:schemeClr val="tx1"/>
                          </a:solidFill>
                          <a:effectLst/>
                          <a:latin typeface="Arial Narrow" panose="020B0606020202030204" pitchFamily="34" charset="0"/>
                          <a:cs typeface="Calibri" panose="020F0502020204030204" pitchFamily="34" charset="0"/>
                        </a:rPr>
                        <a:t>0</a:t>
                      </a:r>
                    </a:p>
                  </a:txBody>
                  <a:tcPr marL="45720" marR="45720" marT="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9270728"/>
                  </a:ext>
                </a:extLst>
              </a:tr>
            </a:tbl>
          </a:graphicData>
        </a:graphic>
      </p:graphicFrame>
      <p:sp>
        <p:nvSpPr>
          <p:cNvPr id="6" name="TextBox 5">
            <a:extLst>
              <a:ext uri="{FF2B5EF4-FFF2-40B4-BE49-F238E27FC236}">
                <a16:creationId xmlns:a16="http://schemas.microsoft.com/office/drawing/2014/main" id="{FEDE3B34-80D4-7EF6-C6FA-40D623753575}"/>
              </a:ext>
            </a:extLst>
          </p:cNvPr>
          <p:cNvSpPr txBox="1"/>
          <p:nvPr/>
        </p:nvSpPr>
        <p:spPr>
          <a:xfrm>
            <a:off x="272714" y="4469254"/>
            <a:ext cx="3141047" cy="192360"/>
          </a:xfrm>
          <a:prstGeom prst="rect">
            <a:avLst/>
          </a:prstGeom>
          <a:noFill/>
        </p:spPr>
        <p:txBody>
          <a:bodyPr wrap="square" rtlCol="0">
            <a:spAutoFit/>
          </a:bodyPr>
          <a:lstStyle/>
          <a:p>
            <a:pPr defTabSz="914378" fontAlgn="auto">
              <a:spcBef>
                <a:spcPts val="0"/>
              </a:spcBef>
              <a:spcAft>
                <a:spcPts val="0"/>
              </a:spcAft>
              <a:buClr>
                <a:srgbClr val="000000"/>
              </a:buClr>
            </a:pPr>
            <a:r>
              <a:rPr lang="en-GB" sz="650" kern="0" dirty="0">
                <a:solidFill>
                  <a:srgbClr val="000000">
                    <a:lumMod val="75000"/>
                    <a:lumOff val="25000"/>
                  </a:srgbClr>
                </a:solidFill>
                <a:latin typeface="Arial Narrow" panose="020B0606020202030204" pitchFamily="34" charset="0"/>
                <a:ea typeface="+mn-ea"/>
                <a:cs typeface="Arial" panose="020B0604020202020204" pitchFamily="34" charset="0"/>
                <a:sym typeface="Arial"/>
              </a:rPr>
              <a:t>*</a:t>
            </a:r>
            <a:r>
              <a:rPr lang="en-GB" sz="650" kern="0" dirty="0">
                <a:solidFill>
                  <a:srgbClr val="000000">
                    <a:lumMod val="75000"/>
                    <a:lumOff val="25000"/>
                  </a:srgbClr>
                </a:solidFill>
                <a:latin typeface="Arial Narrow" panose="020B0606020202030204" pitchFamily="34" charset="0"/>
                <a:ea typeface="+mn-ea"/>
                <a:cs typeface="Arial"/>
                <a:sym typeface="Arial"/>
              </a:rPr>
              <a:t>Includes the preferred terms neutropenia and neutrophil count decreased. </a:t>
            </a:r>
            <a:endParaRPr lang="en-GB" sz="650" kern="0" dirty="0">
              <a:solidFill>
                <a:srgbClr val="000000"/>
              </a:solidFill>
              <a:latin typeface="Arial Narrow" panose="020B0606020202030204" pitchFamily="34" charset="0"/>
              <a:ea typeface="+mn-ea"/>
              <a:cs typeface="Arial"/>
              <a:sym typeface="Arial"/>
            </a:endParaRPr>
          </a:p>
        </p:txBody>
      </p:sp>
      <p:sp>
        <p:nvSpPr>
          <p:cNvPr id="7" name="TextBox 6">
            <a:extLst>
              <a:ext uri="{FF2B5EF4-FFF2-40B4-BE49-F238E27FC236}">
                <a16:creationId xmlns:a16="http://schemas.microsoft.com/office/drawing/2014/main" id="{B435FA1C-2253-A55F-CB9A-9EE319CEACA1}"/>
              </a:ext>
            </a:extLst>
          </p:cNvPr>
          <p:cNvSpPr txBox="1"/>
          <p:nvPr/>
        </p:nvSpPr>
        <p:spPr>
          <a:xfrm>
            <a:off x="7696200" y="4470358"/>
            <a:ext cx="1185834" cy="192360"/>
          </a:xfrm>
          <a:prstGeom prst="rect">
            <a:avLst/>
          </a:prstGeom>
          <a:noFill/>
        </p:spPr>
        <p:txBody>
          <a:bodyPr wrap="square" rtlCol="0">
            <a:spAutoFit/>
          </a:bodyPr>
          <a:lstStyle/>
          <a:p>
            <a:pPr algn="r" defTabSz="914378" fontAlgn="auto">
              <a:spcBef>
                <a:spcPts val="0"/>
              </a:spcBef>
              <a:spcAft>
                <a:spcPts val="0"/>
              </a:spcAft>
              <a:buClr>
                <a:srgbClr val="000000"/>
              </a:buClr>
            </a:pPr>
            <a:r>
              <a:rPr lang="en-GB" sz="650" kern="0" dirty="0">
                <a:solidFill>
                  <a:srgbClr val="000000"/>
                </a:solidFill>
                <a:latin typeface="Arial Narrow" panose="020B0606020202030204" pitchFamily="34" charset="0"/>
                <a:ea typeface="+mn-ea"/>
                <a:cs typeface="Arial" panose="020B0604020202020204" pitchFamily="34" charset="0"/>
                <a:sym typeface="Arial"/>
              </a:rPr>
              <a:t>Data cut-off: 17 July 2023.</a:t>
            </a:r>
            <a:endParaRPr lang="en-GB" sz="650" kern="0" dirty="0">
              <a:solidFill>
                <a:srgbClr val="000000"/>
              </a:solidFill>
              <a:latin typeface="Arial Narrow" panose="020B0606020202030204" pitchFamily="34" charset="0"/>
              <a:ea typeface="+mn-ea"/>
              <a:cs typeface="Arial"/>
              <a:sym typeface="Arial"/>
            </a:endParaRPr>
          </a:p>
        </p:txBody>
      </p:sp>
      <p:sp>
        <p:nvSpPr>
          <p:cNvPr id="8" name="TextBox 7">
            <a:extLst>
              <a:ext uri="{FF2B5EF4-FFF2-40B4-BE49-F238E27FC236}">
                <a16:creationId xmlns:a16="http://schemas.microsoft.com/office/drawing/2014/main" id="{6D251135-466D-822D-FC7E-4328BD616153}"/>
              </a:ext>
            </a:extLst>
          </p:cNvPr>
          <p:cNvSpPr txBox="1"/>
          <p:nvPr/>
        </p:nvSpPr>
        <p:spPr>
          <a:xfrm>
            <a:off x="6064394" y="2667761"/>
            <a:ext cx="2772000" cy="307777"/>
          </a:xfrm>
          <a:prstGeom prst="rect">
            <a:avLst/>
          </a:prstGeom>
          <a:noFill/>
          <a:ln>
            <a:solidFill>
              <a:schemeClr val="tx1"/>
            </a:solidFill>
          </a:ln>
        </p:spPr>
        <p:txBody>
          <a:bodyPr wrap="square" rtlCol="0">
            <a:spAutoFit/>
          </a:bodyPr>
          <a:lstStyle/>
          <a:p>
            <a:pPr algn="ctr" defTabSz="914378" fontAlgn="auto">
              <a:spcBef>
                <a:spcPts val="0"/>
              </a:spcBef>
              <a:spcAft>
                <a:spcPts val="0"/>
              </a:spcAft>
              <a:buClr>
                <a:srgbClr val="A25350"/>
              </a:buClr>
            </a:pPr>
            <a:r>
              <a:rPr lang="en-GB" sz="1400" kern="0" dirty="0">
                <a:solidFill>
                  <a:srgbClr val="000000"/>
                </a:solidFill>
                <a:latin typeface="Arial Narrow" panose="020B0606020202030204" pitchFamily="34" charset="0"/>
                <a:ea typeface="+mn-ea"/>
                <a:cs typeface="Arial"/>
                <a:sym typeface="Arial"/>
              </a:rPr>
              <a:t>ILD rate 3%</a:t>
            </a:r>
          </a:p>
        </p:txBody>
      </p:sp>
    </p:spTree>
    <p:extLst>
      <p:ext uri="{BB962C8B-B14F-4D97-AF65-F5344CB8AC3E}">
        <p14:creationId xmlns:p14="http://schemas.microsoft.com/office/powerpoint/2010/main" val="199123567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041196" y="795332"/>
            <a:ext cx="5385462" cy="246702"/>
          </a:xfrm>
          <a:prstGeom prst="rect">
            <a:avLst/>
          </a:prstGeom>
          <a:noFill/>
          <a:ln>
            <a:noFill/>
          </a:ln>
        </p:spPr>
        <p:txBody>
          <a:bodyPr wrap="square" lIns="38571" tIns="19288" rIns="38571" bIns="19288" rtlCol="0">
            <a:spAutoFit/>
          </a:bodyPr>
          <a:lstStyle/>
          <a:p>
            <a:pPr algn="ctr" defTabSz="685783" fontAlgn="auto">
              <a:spcBef>
                <a:spcPts val="0"/>
              </a:spcBef>
              <a:spcAft>
                <a:spcPts val="0"/>
              </a:spcAft>
              <a:defRPr/>
            </a:pPr>
            <a:r>
              <a:rPr lang="en-US" sz="1350" dirty="0">
                <a:solidFill>
                  <a:prstClr val="white"/>
                </a:solidFill>
                <a:latin typeface="Calibri"/>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457200" y="288131"/>
            <a:ext cx="8401050" cy="857250"/>
          </a:xfrm>
          <a:ln>
            <a:noFill/>
          </a:ln>
        </p:spPr>
        <p:txBody>
          <a:bodyPr>
            <a:noAutofit/>
          </a:bodyPr>
          <a:lstStyle/>
          <a:p>
            <a:r>
              <a:rPr lang="en-US" sz="2700" dirty="0">
                <a:solidFill>
                  <a:srgbClr val="002060"/>
                </a:solidFill>
                <a:latin typeface="Calibri Light" panose="020F0302020204030204" pitchFamily="34" charset="0"/>
                <a:cs typeface="Calibri Light" panose="020F0302020204030204" pitchFamily="34" charset="0"/>
              </a:rPr>
              <a:t>Approach to Therapy for Metastatic Hormone Receptor Positive Breast Cancer</a:t>
            </a:r>
            <a:br>
              <a:rPr lang="en-US" sz="2700" dirty="0">
                <a:solidFill>
                  <a:srgbClr val="002060"/>
                </a:solidFill>
                <a:latin typeface="Calibri Light" panose="020F0302020204030204" pitchFamily="34" charset="0"/>
                <a:cs typeface="Calibri Light" panose="020F0302020204030204" pitchFamily="34" charset="0"/>
              </a:rPr>
            </a:br>
            <a:endParaRPr lang="en-US" sz="2700" dirty="0">
              <a:solidFill>
                <a:srgbClr val="002060"/>
              </a:solidFill>
              <a:latin typeface="Calibri Light" panose="020F0302020204030204" pitchFamily="34" charset="0"/>
              <a:cs typeface="Calibri Light" panose="020F0302020204030204" pitchFamily="34" charset="0"/>
            </a:endParaRPr>
          </a:p>
        </p:txBody>
      </p:sp>
      <p:sp>
        <p:nvSpPr>
          <p:cNvPr id="43" name="Rectangle 42">
            <a:extLst>
              <a:ext uri="{FF2B5EF4-FFF2-40B4-BE49-F238E27FC236}">
                <a16:creationId xmlns:a16="http://schemas.microsoft.com/office/drawing/2014/main" id="{6C0F1102-ACBE-E042-BD9B-129EB3A8FB08}"/>
              </a:ext>
            </a:extLst>
          </p:cNvPr>
          <p:cNvSpPr/>
          <p:nvPr/>
        </p:nvSpPr>
        <p:spPr>
          <a:xfrm>
            <a:off x="1811407" y="1774032"/>
            <a:ext cx="6361044" cy="360494"/>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Endocrine therapy  alone or with everolimus/aleplisib </a:t>
            </a:r>
            <a:endParaRPr lang="fr-FR" sz="1350" dirty="0">
              <a:solidFill>
                <a:prstClr val="white"/>
              </a:solidFill>
              <a:latin typeface="Calibri"/>
              <a:ea typeface="ＭＳ Ｐゴシック"/>
              <a:cs typeface="Arial"/>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1828801" y="1202532"/>
            <a:ext cx="6264086" cy="359899"/>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Endocrine therapy + CDK46 inhibitor</a:t>
            </a:r>
            <a:endParaRPr lang="fr-FR" sz="1350" dirty="0">
              <a:solidFill>
                <a:prstClr val="white"/>
              </a:solidFill>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6" y="1202532"/>
            <a:ext cx="1102835" cy="359899"/>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1</a:t>
            </a:r>
            <a:r>
              <a:rPr lang="en-US" sz="1350" baseline="30000" dirty="0">
                <a:solidFill>
                  <a:prstClr val="white"/>
                </a:solidFill>
                <a:latin typeface="Calibri"/>
                <a:ea typeface="ＭＳ Ｐゴシック"/>
                <a:cs typeface="Arial"/>
              </a:rPr>
              <a:t>st</a:t>
            </a:r>
            <a:r>
              <a:rPr lang="en-US" sz="1350" dirty="0">
                <a:solidFill>
                  <a:prstClr val="white"/>
                </a:solidFill>
                <a:latin typeface="Calibri"/>
                <a:ea typeface="ＭＳ Ｐゴシック"/>
                <a:cs typeface="Arial"/>
              </a:rPr>
              <a:t> Line</a:t>
            </a:r>
          </a:p>
        </p:txBody>
      </p:sp>
      <p:sp>
        <p:nvSpPr>
          <p:cNvPr id="40" name="Rectangle 39">
            <a:extLst>
              <a:ext uri="{FF2B5EF4-FFF2-40B4-BE49-F238E27FC236}">
                <a16:creationId xmlns:a16="http://schemas.microsoft.com/office/drawing/2014/main" id="{D9D19575-D362-4C46-AA78-BEB297F3CB03}"/>
              </a:ext>
            </a:extLst>
          </p:cNvPr>
          <p:cNvSpPr/>
          <p:nvPr/>
        </p:nvSpPr>
        <p:spPr>
          <a:xfrm>
            <a:off x="5257810" y="3484338"/>
            <a:ext cx="2835073" cy="419050"/>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sacituzumab govitecan</a:t>
            </a:r>
            <a:endParaRPr lang="fr-FR" sz="1350" dirty="0">
              <a:solidFill>
                <a:prstClr val="white"/>
              </a:solidFill>
              <a:latin typeface="Calibri"/>
              <a:ea typeface="ＭＳ Ｐゴシック"/>
              <a:cs typeface="Arial"/>
            </a:endParaRPr>
          </a:p>
        </p:txBody>
      </p:sp>
      <p:sp>
        <p:nvSpPr>
          <p:cNvPr id="44" name="Rectangle 43">
            <a:extLst>
              <a:ext uri="{FF2B5EF4-FFF2-40B4-BE49-F238E27FC236}">
                <a16:creationId xmlns:a16="http://schemas.microsoft.com/office/drawing/2014/main" id="{666EAC2E-D24A-2B48-93EE-BD81A53A344A}"/>
              </a:ext>
            </a:extLst>
          </p:cNvPr>
          <p:cNvSpPr/>
          <p:nvPr/>
        </p:nvSpPr>
        <p:spPr>
          <a:xfrm>
            <a:off x="1811408" y="3470420"/>
            <a:ext cx="2835075" cy="419050"/>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Trastuzumab deruxtecan</a:t>
            </a:r>
            <a:endParaRPr lang="fr-FR" sz="1350" dirty="0">
              <a:solidFill>
                <a:prstClr val="white"/>
              </a:solidFill>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1828800" y="3014036"/>
            <a:ext cx="2835076" cy="256412"/>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HER2 low</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5257810" y="3027954"/>
            <a:ext cx="2835075" cy="256412"/>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HER2 zero</a:t>
            </a: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47621" y="1774329"/>
            <a:ext cx="1102835" cy="359899"/>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2nd Line</a:t>
            </a:r>
          </a:p>
        </p:txBody>
      </p:sp>
      <p:sp>
        <p:nvSpPr>
          <p:cNvPr id="31"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55075" y="2308457"/>
            <a:ext cx="1102835" cy="359899"/>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3rd Line</a:t>
            </a:r>
          </a:p>
        </p:txBody>
      </p:sp>
      <p:sp>
        <p:nvSpPr>
          <p:cNvPr id="32" name="Rettangolo arrotondato 46">
            <a:extLst>
              <a:ext uri="{FF2B5EF4-FFF2-40B4-BE49-F238E27FC236}">
                <a16:creationId xmlns:a16="http://schemas.microsoft.com/office/drawing/2014/main" id="{A11AEE7D-ED1C-CE46-8D1C-7AAFD484DBF6}"/>
              </a:ext>
            </a:extLst>
          </p:cNvPr>
          <p:cNvSpPr>
            <a:spLocks noChangeArrowheads="1"/>
          </p:cNvSpPr>
          <p:nvPr/>
        </p:nvSpPr>
        <p:spPr bwMode="auto">
          <a:xfrm>
            <a:off x="40166" y="3499996"/>
            <a:ext cx="1102835" cy="359899"/>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4th Line</a:t>
            </a:r>
          </a:p>
        </p:txBody>
      </p:sp>
      <p:sp>
        <p:nvSpPr>
          <p:cNvPr id="33" name="Rettangolo arrotondato 46">
            <a:extLst>
              <a:ext uri="{FF2B5EF4-FFF2-40B4-BE49-F238E27FC236}">
                <a16:creationId xmlns:a16="http://schemas.microsoft.com/office/drawing/2014/main" id="{7B0C6547-0BD2-8C47-976F-D318DC855807}"/>
              </a:ext>
            </a:extLst>
          </p:cNvPr>
          <p:cNvSpPr>
            <a:spLocks noChangeArrowheads="1"/>
          </p:cNvSpPr>
          <p:nvPr/>
        </p:nvSpPr>
        <p:spPr bwMode="auto">
          <a:xfrm>
            <a:off x="40166" y="4018539"/>
            <a:ext cx="1102835" cy="359899"/>
          </a:xfrm>
          <a:prstGeom prst="roundRect">
            <a:avLst>
              <a:gd name="adj" fmla="val 16667"/>
            </a:avLst>
          </a:prstGeom>
          <a:solidFill>
            <a:schemeClr val="tx1">
              <a:lumMod val="65000"/>
              <a:lumOff val="3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8571" tIns="19288" rIns="38571" bIns="19288" anchor="ctr"/>
          <a:lstStyle/>
          <a:p>
            <a:pPr algn="ctr" defTabSz="685783">
              <a:buClr>
                <a:srgbClr val="99CC00"/>
              </a:buClr>
              <a:defRPr/>
            </a:pPr>
            <a:r>
              <a:rPr lang="en-US" sz="1350" dirty="0">
                <a:solidFill>
                  <a:prstClr val="white"/>
                </a:solidFill>
                <a:latin typeface="Calibri"/>
                <a:ea typeface="ＭＳ Ｐゴシック"/>
                <a:cs typeface="Arial"/>
              </a:rPr>
              <a:t>5th Line+</a:t>
            </a:r>
          </a:p>
        </p:txBody>
      </p:sp>
      <p:sp>
        <p:nvSpPr>
          <p:cNvPr id="34" name="Rectangle 33">
            <a:extLst>
              <a:ext uri="{FF2B5EF4-FFF2-40B4-BE49-F238E27FC236}">
                <a16:creationId xmlns:a16="http://schemas.microsoft.com/office/drawing/2014/main" id="{987E6A6D-9EBE-9643-BDBB-BB9CB65140AB}"/>
              </a:ext>
            </a:extLst>
          </p:cNvPr>
          <p:cNvSpPr/>
          <p:nvPr/>
        </p:nvSpPr>
        <p:spPr>
          <a:xfrm>
            <a:off x="1771650" y="2308160"/>
            <a:ext cx="6361044" cy="360494"/>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Single agent chemotherapy (e.g capecitabine)</a:t>
            </a:r>
            <a:endParaRPr lang="fr-FR" sz="1350" dirty="0">
              <a:solidFill>
                <a:prstClr val="white"/>
              </a:solidFill>
              <a:latin typeface="Calibri"/>
              <a:ea typeface="ＭＳ Ｐゴシック"/>
              <a:cs typeface="Arial"/>
            </a:endParaRP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3240180" y="3279793"/>
            <a:ext cx="0" cy="17925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6686550" y="3283076"/>
            <a:ext cx="0" cy="179250"/>
          </a:xfrm>
          <a:prstGeom prst="line">
            <a:avLst/>
          </a:prstGeom>
          <a:noFill/>
          <a:ln w="50800" cap="flat" cmpd="sng" algn="ctr">
            <a:solidFill>
              <a:srgbClr val="002060"/>
            </a:solidFill>
            <a:prstDash val="solid"/>
            <a:miter lim="800000"/>
            <a:headEnd type="triangle"/>
          </a:ln>
          <a:effectLst/>
        </p:spPr>
      </p:cxnSp>
      <p:sp>
        <p:nvSpPr>
          <p:cNvPr id="7" name="Rectangle 6">
            <a:extLst>
              <a:ext uri="{FF2B5EF4-FFF2-40B4-BE49-F238E27FC236}">
                <a16:creationId xmlns:a16="http://schemas.microsoft.com/office/drawing/2014/main" id="{7696E2FA-906B-94B7-8F3D-11D20019145C}"/>
              </a:ext>
            </a:extLst>
          </p:cNvPr>
          <p:cNvSpPr/>
          <p:nvPr/>
        </p:nvSpPr>
        <p:spPr>
          <a:xfrm>
            <a:off x="1794078" y="4002881"/>
            <a:ext cx="2835073" cy="419050"/>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Chemotherapy or </a:t>
            </a:r>
          </a:p>
          <a:p>
            <a:pPr algn="ctr" defTabSz="685783" fontAlgn="auto">
              <a:spcBef>
                <a:spcPts val="0"/>
              </a:spcBef>
              <a:spcAft>
                <a:spcPts val="0"/>
              </a:spcAft>
              <a:defRPr/>
            </a:pPr>
            <a:r>
              <a:rPr lang="it-IT" sz="1350" dirty="0">
                <a:solidFill>
                  <a:prstClr val="white"/>
                </a:solidFill>
                <a:latin typeface="Calibri"/>
                <a:ea typeface="ＭＳ Ｐゴシック"/>
                <a:cs typeface="Arial"/>
              </a:rPr>
              <a:t> sacituzumab govitecan</a:t>
            </a:r>
            <a:endParaRPr lang="fr-FR" sz="1350" dirty="0">
              <a:solidFill>
                <a:prstClr val="white"/>
              </a:solidFill>
              <a:latin typeface="Calibri"/>
              <a:ea typeface="ＭＳ Ｐゴシック"/>
              <a:cs typeface="Arial"/>
            </a:endParaRPr>
          </a:p>
        </p:txBody>
      </p:sp>
      <p:sp>
        <p:nvSpPr>
          <p:cNvPr id="8" name="Rectangle 7">
            <a:extLst>
              <a:ext uri="{FF2B5EF4-FFF2-40B4-BE49-F238E27FC236}">
                <a16:creationId xmlns:a16="http://schemas.microsoft.com/office/drawing/2014/main" id="{BD8BF926-6D9D-80AE-37E5-AEDA52C8E10E}"/>
              </a:ext>
            </a:extLst>
          </p:cNvPr>
          <p:cNvSpPr/>
          <p:nvPr/>
        </p:nvSpPr>
        <p:spPr>
          <a:xfrm>
            <a:off x="5257800" y="4002881"/>
            <a:ext cx="2835073" cy="419050"/>
          </a:xfrm>
          <a:prstGeom prst="rect">
            <a:avLst/>
          </a:prstGeom>
          <a:solidFill>
            <a:srgbClr val="002060"/>
          </a:solidFill>
          <a:ln>
            <a:noFill/>
          </a:ln>
        </p:spPr>
        <p:style>
          <a:lnRef idx="3">
            <a:schemeClr val="lt1"/>
          </a:lnRef>
          <a:fillRef idx="1">
            <a:schemeClr val="accent4"/>
          </a:fillRef>
          <a:effectRef idx="1">
            <a:schemeClr val="accent4"/>
          </a:effectRef>
          <a:fontRef idx="minor">
            <a:schemeClr val="lt1"/>
          </a:fontRef>
        </p:style>
        <p:txBody>
          <a:bodyPr lIns="38571" tIns="19288" rIns="38571" bIns="19288" rtlCol="0" anchor="ctr"/>
          <a:lstStyle/>
          <a:p>
            <a:pPr algn="ctr" defTabSz="685783" fontAlgn="auto">
              <a:spcBef>
                <a:spcPts val="0"/>
              </a:spcBef>
              <a:spcAft>
                <a:spcPts val="0"/>
              </a:spcAft>
              <a:defRPr/>
            </a:pPr>
            <a:r>
              <a:rPr lang="it-IT" sz="1350" dirty="0">
                <a:solidFill>
                  <a:prstClr val="white"/>
                </a:solidFill>
                <a:latin typeface="Calibri"/>
                <a:ea typeface="ＭＳ Ｐゴシック"/>
                <a:cs typeface="Arial"/>
              </a:rPr>
              <a:t> Chemotherapy </a:t>
            </a:r>
          </a:p>
        </p:txBody>
      </p:sp>
    </p:spTree>
    <p:extLst>
      <p:ext uri="{BB962C8B-B14F-4D97-AF65-F5344CB8AC3E}">
        <p14:creationId xmlns:p14="http://schemas.microsoft.com/office/powerpoint/2010/main" val="33081877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4" grpId="0" animBg="1"/>
      <p:bldP spid="24" grpId="0" animBg="1"/>
      <p:bldP spid="25" grpId="0" animBg="1"/>
      <p:bldP spid="7" grpId="0" animBg="1"/>
      <p:bldP spid="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F5923F2-2C0F-445F-A3F6-16009E8F968B}"/>
              </a:ext>
            </a:extLst>
          </p:cNvPr>
          <p:cNvSpPr>
            <a:spLocks noGrp="1"/>
          </p:cNvSpPr>
          <p:nvPr>
            <p:ph type="title"/>
          </p:nvPr>
        </p:nvSpPr>
        <p:spPr>
          <a:xfrm>
            <a:off x="1381783" y="254716"/>
            <a:ext cx="6574238" cy="378000"/>
          </a:xfrm>
        </p:spPr>
        <p:txBody>
          <a:bodyPr>
            <a:normAutofit fontScale="90000"/>
          </a:bodyPr>
          <a:lstStyle/>
          <a:p>
            <a:pPr algn="ctr"/>
            <a:r>
              <a:rPr lang="en-US" sz="2400" b="0" dirty="0">
                <a:solidFill>
                  <a:srgbClr val="002060"/>
                </a:solidFill>
                <a:latin typeface="Arial (headings"/>
              </a:rPr>
              <a:t>DESTINY-Breast06: </a:t>
            </a:r>
            <a:br>
              <a:rPr lang="en-US" sz="2400" b="0" dirty="0">
                <a:solidFill>
                  <a:srgbClr val="002060"/>
                </a:solidFill>
                <a:latin typeface="Arial (headings"/>
              </a:rPr>
            </a:br>
            <a:r>
              <a:rPr lang="en-US" sz="2400" b="0" dirty="0">
                <a:solidFill>
                  <a:srgbClr val="002060"/>
                </a:solidFill>
                <a:latin typeface="Arial (headings"/>
              </a:rPr>
              <a:t>Ph 3 DS8201a vs TPC in chemo-naïve MBC</a:t>
            </a:r>
            <a:endParaRPr lang="en-US" sz="2100" b="0" dirty="0">
              <a:solidFill>
                <a:srgbClr val="002060"/>
              </a:solidFill>
            </a:endParaRPr>
          </a:p>
        </p:txBody>
      </p:sp>
      <p:sp>
        <p:nvSpPr>
          <p:cNvPr id="4" name="Slide Number Placeholder 3">
            <a:extLst>
              <a:ext uri="{FF2B5EF4-FFF2-40B4-BE49-F238E27FC236}">
                <a16:creationId xmlns:a16="http://schemas.microsoft.com/office/drawing/2014/main" id="{32AA5E73-F5E2-4C78-A1E6-3E77657AEE73}"/>
              </a:ext>
            </a:extLst>
          </p:cNvPr>
          <p:cNvSpPr>
            <a:spLocks noGrp="1"/>
          </p:cNvSpPr>
          <p:nvPr>
            <p:ph type="sldNum" sz="quarter" idx="4"/>
          </p:nvPr>
        </p:nvSpPr>
        <p:spPr>
          <a:xfrm>
            <a:off x="1381781" y="4470880"/>
            <a:ext cx="297000" cy="121500"/>
          </a:xfrm>
        </p:spPr>
        <p:txBody>
          <a:bodyPr/>
          <a:lstStyle/>
          <a:p>
            <a:pPr defTabSz="342892" fontAlgn="auto">
              <a:spcBef>
                <a:spcPts val="0"/>
              </a:spcBef>
              <a:spcAft>
                <a:spcPts val="0"/>
              </a:spcAft>
              <a:defRPr/>
            </a:pPr>
            <a:fld id="{3C4F54F3-C349-4609-AFEE-01462D5C7942}" type="slidenum">
              <a:rPr lang="en-GB">
                <a:solidFill>
                  <a:srgbClr val="000000"/>
                </a:solidFill>
                <a:ea typeface="Microsoft YaHei"/>
              </a:rPr>
              <a:pPr defTabSz="342892" fontAlgn="auto">
                <a:spcBef>
                  <a:spcPts val="0"/>
                </a:spcBef>
                <a:spcAft>
                  <a:spcPts val="0"/>
                </a:spcAft>
                <a:defRPr/>
              </a:pPr>
              <a:t>84</a:t>
            </a:fld>
            <a:endParaRPr lang="en-GB">
              <a:solidFill>
                <a:srgbClr val="000000"/>
              </a:solidFill>
              <a:ea typeface="Microsoft YaHei"/>
            </a:endParaRPr>
          </a:p>
        </p:txBody>
      </p:sp>
      <p:sp>
        <p:nvSpPr>
          <p:cNvPr id="7" name="Rectangle 6">
            <a:extLst>
              <a:ext uri="{FF2B5EF4-FFF2-40B4-BE49-F238E27FC236}">
                <a16:creationId xmlns:a16="http://schemas.microsoft.com/office/drawing/2014/main" id="{BB9EA027-4E66-43F1-88A9-BF6FBC27EAD6}"/>
              </a:ext>
            </a:extLst>
          </p:cNvPr>
          <p:cNvSpPr/>
          <p:nvPr/>
        </p:nvSpPr>
        <p:spPr>
          <a:xfrm>
            <a:off x="1317005" y="1537607"/>
            <a:ext cx="1862437" cy="1663946"/>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160727" indent="-160727" defTabSz="342875" fontAlgn="auto">
              <a:spcBef>
                <a:spcPts val="75"/>
              </a:spcBef>
              <a:spcAft>
                <a:spcPts val="375"/>
              </a:spcAft>
              <a:buFont typeface="Arial" panose="020B0604020202020204" pitchFamily="34" charset="0"/>
              <a:buChar char="•"/>
              <a:defRPr/>
            </a:pPr>
            <a:r>
              <a:rPr lang="en-US" sz="863" kern="0" dirty="0">
                <a:solidFill>
                  <a:srgbClr val="002060"/>
                </a:solidFill>
                <a:latin typeface="Arial"/>
                <a:ea typeface="Microsoft YaHei"/>
                <a:cs typeface="Arial" charset="0"/>
              </a:rPr>
              <a:t>Advanced/Metastatic HR+ Breast cancer after progression on ≥2 prior ETs 	</a:t>
            </a:r>
          </a:p>
          <a:p>
            <a:pPr marL="160727" indent="-160727" defTabSz="342875" fontAlgn="auto">
              <a:spcBef>
                <a:spcPts val="75"/>
              </a:spcBef>
              <a:spcAft>
                <a:spcPts val="375"/>
              </a:spcAft>
              <a:buFont typeface="Arial" panose="020B0604020202020204" pitchFamily="34" charset="0"/>
              <a:buChar char="•"/>
              <a:defRPr/>
            </a:pPr>
            <a:r>
              <a:rPr kumimoji="1" lang="en-US" sz="863" kern="0" dirty="0">
                <a:solidFill>
                  <a:srgbClr val="002060"/>
                </a:solidFill>
                <a:latin typeface="Arial"/>
                <a:ea typeface="Microsoft YaHei"/>
              </a:rPr>
              <a:t>No prior chemotherapy in the metastatic setting </a:t>
            </a:r>
            <a:endParaRPr lang="en-US" sz="863" kern="0" dirty="0">
              <a:solidFill>
                <a:srgbClr val="002060"/>
              </a:solidFill>
              <a:latin typeface="Arial"/>
              <a:ea typeface="Microsoft YaHei"/>
              <a:cs typeface="Arial"/>
            </a:endParaRPr>
          </a:p>
          <a:p>
            <a:pPr marL="160727" indent="-160727" defTabSz="342875" fontAlgn="auto">
              <a:spcBef>
                <a:spcPts val="75"/>
              </a:spcBef>
              <a:spcAft>
                <a:spcPts val="375"/>
              </a:spcAft>
              <a:buFont typeface="Arial" panose="020B0604020202020204" pitchFamily="34" charset="0"/>
              <a:buChar char="•"/>
              <a:defRPr/>
            </a:pPr>
            <a:r>
              <a:rPr lang="en-US" sz="863" kern="0" dirty="0">
                <a:solidFill>
                  <a:srgbClr val="002060"/>
                </a:solidFill>
                <a:latin typeface="Arial"/>
                <a:ea typeface="Microsoft YaHei"/>
                <a:cs typeface="Arial"/>
              </a:rPr>
              <a:t>Low HER2: IHC&gt;0&lt;1+ or 1+ or 2+ (determined based on central IHC assessment of archival tissue collected at time of diagnosis of metastatic disease or later)</a:t>
            </a:r>
          </a:p>
        </p:txBody>
      </p:sp>
      <p:sp>
        <p:nvSpPr>
          <p:cNvPr id="9" name="Flowchart: Process 8">
            <a:extLst>
              <a:ext uri="{FF2B5EF4-FFF2-40B4-BE49-F238E27FC236}">
                <a16:creationId xmlns:a16="http://schemas.microsoft.com/office/drawing/2014/main" id="{82F4ACCE-ED1A-4EE8-B8E4-7F3B851776EE}"/>
              </a:ext>
            </a:extLst>
          </p:cNvPr>
          <p:cNvSpPr/>
          <p:nvPr/>
        </p:nvSpPr>
        <p:spPr>
          <a:xfrm>
            <a:off x="1315587" y="1324984"/>
            <a:ext cx="1863320" cy="177587"/>
          </a:xfrm>
          <a:prstGeom prst="flowChartProcess">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342892" fontAlgn="auto">
              <a:spcBef>
                <a:spcPts val="0"/>
              </a:spcBef>
              <a:spcAft>
                <a:spcPts val="0"/>
              </a:spcAft>
              <a:defRPr/>
            </a:pPr>
            <a:endParaRPr lang="en-US" sz="1125" b="1" kern="0" dirty="0">
              <a:solidFill>
                <a:srgbClr val="002060"/>
              </a:solidFill>
              <a:latin typeface="Arial"/>
              <a:ea typeface="Microsoft YaHei"/>
              <a:cs typeface="Arial" charset="0"/>
            </a:endParaRPr>
          </a:p>
          <a:p>
            <a:pPr algn="ctr" defTabSz="342892" fontAlgn="auto">
              <a:spcBef>
                <a:spcPts val="0"/>
              </a:spcBef>
              <a:spcAft>
                <a:spcPts val="0"/>
              </a:spcAft>
              <a:defRPr/>
            </a:pPr>
            <a:r>
              <a:rPr lang="en-US" sz="1125" b="1" kern="0" dirty="0">
                <a:solidFill>
                  <a:srgbClr val="002060"/>
                </a:solidFill>
                <a:latin typeface="Arial"/>
                <a:ea typeface="Microsoft YaHei"/>
                <a:cs typeface="Arial" charset="0"/>
              </a:rPr>
              <a:t>Patient Population </a:t>
            </a:r>
          </a:p>
          <a:p>
            <a:pPr algn="ctr" defTabSz="342892" fontAlgn="auto">
              <a:spcBef>
                <a:spcPts val="0"/>
              </a:spcBef>
              <a:spcAft>
                <a:spcPts val="0"/>
              </a:spcAft>
              <a:defRPr/>
            </a:pPr>
            <a:endParaRPr lang="en-US" sz="1350" dirty="0">
              <a:solidFill>
                <a:srgbClr val="002060"/>
              </a:solidFill>
              <a:latin typeface="Arial"/>
              <a:ea typeface="Microsoft YaHei"/>
            </a:endParaRPr>
          </a:p>
        </p:txBody>
      </p:sp>
      <p:sp>
        <p:nvSpPr>
          <p:cNvPr id="46" name="Left Brace 45">
            <a:extLst>
              <a:ext uri="{FF2B5EF4-FFF2-40B4-BE49-F238E27FC236}">
                <a16:creationId xmlns:a16="http://schemas.microsoft.com/office/drawing/2014/main" id="{CBA1CE83-7CCE-445B-A861-87593F3598ED}"/>
              </a:ext>
            </a:extLst>
          </p:cNvPr>
          <p:cNvSpPr/>
          <p:nvPr/>
        </p:nvSpPr>
        <p:spPr>
          <a:xfrm>
            <a:off x="3804838" y="1659091"/>
            <a:ext cx="984542" cy="1067427"/>
          </a:xfrm>
          <a:prstGeom prst="leftBrace">
            <a:avLst>
              <a:gd name="adj1" fmla="val 0"/>
              <a:gd name="adj2" fmla="val 50000"/>
            </a:avLst>
          </a:prstGeom>
          <a:noFill/>
          <a:ln w="28575" cap="flat" cmpd="sng" algn="ctr">
            <a:solidFill>
              <a:srgbClr val="830051"/>
            </a:solidFill>
            <a:prstDash val="solid"/>
          </a:ln>
          <a:effectLst/>
        </p:spPr>
        <p:txBody>
          <a:bodyPr rtlCol="0" anchor="ctr"/>
          <a:lstStyle/>
          <a:p>
            <a:pPr algn="ctr" defTabSz="457166" fontAlgn="auto">
              <a:spcBef>
                <a:spcPts val="0"/>
              </a:spcBef>
              <a:spcAft>
                <a:spcPts val="0"/>
              </a:spcAft>
              <a:defRPr/>
            </a:pPr>
            <a:endParaRPr lang="en-US" sz="1800" kern="0">
              <a:solidFill>
                <a:srgbClr val="000000"/>
              </a:solidFill>
              <a:latin typeface="Arial" panose="020B0604020202020204"/>
              <a:ea typeface="Microsoft YaHei"/>
              <a:cs typeface="+mn-cs"/>
            </a:endParaRPr>
          </a:p>
        </p:txBody>
      </p:sp>
      <p:sp>
        <p:nvSpPr>
          <p:cNvPr id="47" name="TextBox 46">
            <a:extLst>
              <a:ext uri="{FF2B5EF4-FFF2-40B4-BE49-F238E27FC236}">
                <a16:creationId xmlns:a16="http://schemas.microsoft.com/office/drawing/2014/main" id="{74E7E0E7-8F9E-47A9-9ABD-87367A56CA79}"/>
              </a:ext>
            </a:extLst>
          </p:cNvPr>
          <p:cNvSpPr txBox="1"/>
          <p:nvPr/>
        </p:nvSpPr>
        <p:spPr>
          <a:xfrm>
            <a:off x="4194841" y="1454682"/>
            <a:ext cx="639919" cy="258532"/>
          </a:xfrm>
          <a:prstGeom prst="rect">
            <a:avLst/>
          </a:prstGeom>
          <a:noFill/>
          <a:ln w="38100">
            <a:noFill/>
          </a:ln>
        </p:spPr>
        <p:txBody>
          <a:bodyPr wrap="none" rtlCol="0" anchor="t">
            <a:spAutoFit/>
          </a:bodyPr>
          <a:lstStyle/>
          <a:p>
            <a:pPr defTabSz="457166" fontAlgn="auto">
              <a:lnSpc>
                <a:spcPct val="90000"/>
              </a:lnSpc>
              <a:spcBef>
                <a:spcPts val="0"/>
              </a:spcBef>
              <a:spcAft>
                <a:spcPts val="0"/>
              </a:spcAft>
              <a:defRPr/>
            </a:pPr>
            <a:r>
              <a:rPr lang="en-US" sz="1200" kern="0">
                <a:solidFill>
                  <a:srgbClr val="000000"/>
                </a:solidFill>
                <a:ea typeface="Microsoft YaHei"/>
                <a:cs typeface="+mn-cs"/>
              </a:rPr>
              <a:t>N=425</a:t>
            </a:r>
            <a:endParaRPr lang="en-US" kern="0">
              <a:solidFill>
                <a:srgbClr val="000000"/>
              </a:solidFill>
              <a:ea typeface="Microsoft YaHei"/>
              <a:cs typeface="+mn-cs"/>
            </a:endParaRPr>
          </a:p>
        </p:txBody>
      </p:sp>
      <p:sp>
        <p:nvSpPr>
          <p:cNvPr id="48" name="TextBox 47">
            <a:extLst>
              <a:ext uri="{FF2B5EF4-FFF2-40B4-BE49-F238E27FC236}">
                <a16:creationId xmlns:a16="http://schemas.microsoft.com/office/drawing/2014/main" id="{FF524FC7-8BF7-4F56-8379-70CF53046899}"/>
              </a:ext>
            </a:extLst>
          </p:cNvPr>
          <p:cNvSpPr txBox="1"/>
          <p:nvPr/>
        </p:nvSpPr>
        <p:spPr>
          <a:xfrm>
            <a:off x="4195890" y="2756001"/>
            <a:ext cx="632716" cy="424732"/>
          </a:xfrm>
          <a:prstGeom prst="rect">
            <a:avLst/>
          </a:prstGeom>
          <a:noFill/>
          <a:ln w="38100">
            <a:noFill/>
          </a:ln>
        </p:spPr>
        <p:txBody>
          <a:bodyPr wrap="square" rtlCol="0" anchor="t">
            <a:spAutoFit/>
          </a:bodyPr>
          <a:lstStyle/>
          <a:p>
            <a:pPr defTabSz="457166" fontAlgn="auto">
              <a:lnSpc>
                <a:spcPct val="90000"/>
              </a:lnSpc>
              <a:spcBef>
                <a:spcPts val="0"/>
              </a:spcBef>
              <a:spcAft>
                <a:spcPts val="0"/>
              </a:spcAft>
              <a:defRPr/>
            </a:pPr>
            <a:r>
              <a:rPr lang="en-US" sz="1200" kern="0" dirty="0">
                <a:solidFill>
                  <a:srgbClr val="000000"/>
                </a:solidFill>
                <a:ea typeface="Microsoft YaHei"/>
                <a:cs typeface="+mn-cs"/>
              </a:rPr>
              <a:t>N=425</a:t>
            </a:r>
            <a:endParaRPr lang="en-US" kern="0" dirty="0">
              <a:solidFill>
                <a:srgbClr val="000000"/>
              </a:solidFill>
              <a:ea typeface="Microsoft YaHei"/>
              <a:cs typeface="+mn-cs"/>
            </a:endParaRPr>
          </a:p>
        </p:txBody>
      </p:sp>
      <p:sp>
        <p:nvSpPr>
          <p:cNvPr id="49" name="TextBox 48">
            <a:extLst>
              <a:ext uri="{FF2B5EF4-FFF2-40B4-BE49-F238E27FC236}">
                <a16:creationId xmlns:a16="http://schemas.microsoft.com/office/drawing/2014/main" id="{D86C89C3-FC92-4AE2-894B-9B777A25B52B}"/>
              </a:ext>
            </a:extLst>
          </p:cNvPr>
          <p:cNvSpPr txBox="1"/>
          <p:nvPr/>
        </p:nvSpPr>
        <p:spPr>
          <a:xfrm>
            <a:off x="3742604" y="1959821"/>
            <a:ext cx="506741" cy="258532"/>
          </a:xfrm>
          <a:prstGeom prst="rect">
            <a:avLst/>
          </a:prstGeom>
          <a:noFill/>
          <a:ln w="38100">
            <a:noFill/>
          </a:ln>
        </p:spPr>
        <p:txBody>
          <a:bodyPr wrap="square" rtlCol="0">
            <a:spAutoFit/>
          </a:bodyPr>
          <a:lstStyle/>
          <a:p>
            <a:pPr algn="ctr" defTabSz="457166" fontAlgn="auto">
              <a:lnSpc>
                <a:spcPct val="90000"/>
              </a:lnSpc>
              <a:spcBef>
                <a:spcPts val="0"/>
              </a:spcBef>
              <a:spcAft>
                <a:spcPts val="0"/>
              </a:spcAft>
              <a:defRPr/>
            </a:pPr>
            <a:r>
              <a:rPr lang="en-US" sz="1200" kern="0">
                <a:solidFill>
                  <a:srgbClr val="000000"/>
                </a:solidFill>
                <a:ea typeface="Microsoft YaHei"/>
                <a:cs typeface="+mn-cs"/>
              </a:rPr>
              <a:t>1:1</a:t>
            </a:r>
          </a:p>
        </p:txBody>
      </p:sp>
      <p:sp>
        <p:nvSpPr>
          <p:cNvPr id="50" name="Oval 49">
            <a:extLst>
              <a:ext uri="{FF2B5EF4-FFF2-40B4-BE49-F238E27FC236}">
                <a16:creationId xmlns:a16="http://schemas.microsoft.com/office/drawing/2014/main" id="{22FC5FF0-F310-4D6E-88B2-AA585D102F04}"/>
              </a:ext>
            </a:extLst>
          </p:cNvPr>
          <p:cNvSpPr/>
          <p:nvPr/>
        </p:nvSpPr>
        <p:spPr>
          <a:xfrm>
            <a:off x="3401141" y="1995742"/>
            <a:ext cx="417858" cy="417858"/>
          </a:xfrm>
          <a:prstGeom prst="ellipse">
            <a:avLst/>
          </a:prstGeom>
          <a:solidFill>
            <a:srgbClr val="003865"/>
          </a:solidFill>
          <a:ln w="9525" cap="flat" cmpd="sng" algn="ctr">
            <a:noFill/>
            <a:prstDash val="solid"/>
          </a:ln>
          <a:effectLst/>
        </p:spPr>
        <p:txBody>
          <a:bodyPr rtlCol="0" anchor="ctr"/>
          <a:lstStyle/>
          <a:p>
            <a:pPr algn="ctr" defTabSz="457166" fontAlgn="auto">
              <a:spcBef>
                <a:spcPts val="0"/>
              </a:spcBef>
              <a:spcAft>
                <a:spcPts val="0"/>
              </a:spcAft>
              <a:defRPr/>
            </a:pPr>
            <a:r>
              <a:rPr lang="en-US" sz="1600" b="1" kern="0">
                <a:solidFill>
                  <a:srgbClr val="FFFFFF"/>
                </a:solidFill>
                <a:latin typeface="Arial" panose="020B0604020202020204"/>
                <a:ea typeface="Microsoft YaHei"/>
                <a:cs typeface="+mn-cs"/>
              </a:rPr>
              <a:t>R</a:t>
            </a:r>
          </a:p>
        </p:txBody>
      </p:sp>
      <p:sp>
        <p:nvSpPr>
          <p:cNvPr id="55" name="TextBox 54">
            <a:extLst>
              <a:ext uri="{FF2B5EF4-FFF2-40B4-BE49-F238E27FC236}">
                <a16:creationId xmlns:a16="http://schemas.microsoft.com/office/drawing/2014/main" id="{9293C2C9-A33B-4057-B569-3F859B3277BE}"/>
              </a:ext>
            </a:extLst>
          </p:cNvPr>
          <p:cNvSpPr txBox="1"/>
          <p:nvPr/>
        </p:nvSpPr>
        <p:spPr>
          <a:xfrm>
            <a:off x="4789381" y="1413661"/>
            <a:ext cx="1903279" cy="467310"/>
          </a:xfrm>
          <a:prstGeom prst="rect">
            <a:avLst/>
          </a:prstGeom>
          <a:solidFill>
            <a:srgbClr val="B6B8BB"/>
          </a:solidFill>
        </p:spPr>
        <p:txBody>
          <a:bodyPr wrap="square" rtlCol="0" anchor="ctr">
            <a:noAutofit/>
          </a:bodyPr>
          <a:lstStyle/>
          <a:p>
            <a:pPr algn="ctr" defTabSz="457166" fontAlgn="auto">
              <a:spcBef>
                <a:spcPts val="0"/>
              </a:spcBef>
              <a:spcAft>
                <a:spcPts val="0"/>
              </a:spcAft>
              <a:defRPr/>
            </a:pPr>
            <a:r>
              <a:rPr lang="en-US" sz="1350" b="1" kern="0">
                <a:solidFill>
                  <a:srgbClr val="002060"/>
                </a:solidFill>
                <a:ea typeface="Microsoft YaHei"/>
                <a:cs typeface="+mn-cs"/>
              </a:rPr>
              <a:t>T-</a:t>
            </a:r>
            <a:r>
              <a:rPr lang="en-US" sz="1350" b="1" kern="0" err="1">
                <a:solidFill>
                  <a:srgbClr val="002060"/>
                </a:solidFill>
                <a:ea typeface="Microsoft YaHei"/>
                <a:cs typeface="+mn-cs"/>
              </a:rPr>
              <a:t>DXd</a:t>
            </a:r>
            <a:r>
              <a:rPr lang="en-US" sz="1350" b="1" kern="0">
                <a:solidFill>
                  <a:srgbClr val="002060"/>
                </a:solidFill>
                <a:ea typeface="Microsoft YaHei"/>
                <a:cs typeface="+mn-cs"/>
              </a:rPr>
              <a:t> </a:t>
            </a:r>
          </a:p>
          <a:p>
            <a:pPr algn="ctr" defTabSz="457166" fontAlgn="auto">
              <a:spcBef>
                <a:spcPts val="0"/>
              </a:spcBef>
              <a:spcAft>
                <a:spcPts val="0"/>
              </a:spcAft>
              <a:defRPr/>
            </a:pPr>
            <a:r>
              <a:rPr lang="en-US" sz="1350" b="1" kern="0">
                <a:solidFill>
                  <a:srgbClr val="002060"/>
                </a:solidFill>
                <a:ea typeface="Microsoft YaHei"/>
                <a:cs typeface="+mn-cs"/>
              </a:rPr>
              <a:t>(5.4 mg/kg q3w)</a:t>
            </a:r>
          </a:p>
        </p:txBody>
      </p:sp>
      <p:sp>
        <p:nvSpPr>
          <p:cNvPr id="63" name="TextBox 62">
            <a:extLst>
              <a:ext uri="{FF2B5EF4-FFF2-40B4-BE49-F238E27FC236}">
                <a16:creationId xmlns:a16="http://schemas.microsoft.com/office/drawing/2014/main" id="{64F8C7DF-D9FF-4F79-BD1F-410360B37C5A}"/>
              </a:ext>
            </a:extLst>
          </p:cNvPr>
          <p:cNvSpPr txBox="1"/>
          <p:nvPr/>
        </p:nvSpPr>
        <p:spPr>
          <a:xfrm>
            <a:off x="4797199" y="2457145"/>
            <a:ext cx="1903279" cy="497547"/>
          </a:xfrm>
          <a:prstGeom prst="rect">
            <a:avLst/>
          </a:prstGeom>
          <a:solidFill>
            <a:srgbClr val="B6B8BB"/>
          </a:solidFill>
        </p:spPr>
        <p:txBody>
          <a:bodyPr wrap="square" rtlCol="0" anchor="ctr">
            <a:noAutofit/>
          </a:bodyPr>
          <a:lstStyle/>
          <a:p>
            <a:pPr algn="ctr" defTabSz="457166" fontAlgn="auto">
              <a:spcBef>
                <a:spcPts val="0"/>
              </a:spcBef>
              <a:spcAft>
                <a:spcPts val="0"/>
              </a:spcAft>
              <a:defRPr/>
            </a:pPr>
            <a:r>
              <a:rPr lang="en-US" sz="1350" b="1" kern="0">
                <a:solidFill>
                  <a:srgbClr val="002060"/>
                </a:solidFill>
                <a:ea typeface="Microsoft YaHei"/>
                <a:cs typeface="+mn-cs"/>
              </a:rPr>
              <a:t>Investigator’s choice Chemotherapy*</a:t>
            </a:r>
          </a:p>
        </p:txBody>
      </p:sp>
      <p:sp>
        <p:nvSpPr>
          <p:cNvPr id="64" name="TextBox 63">
            <a:extLst>
              <a:ext uri="{FF2B5EF4-FFF2-40B4-BE49-F238E27FC236}">
                <a16:creationId xmlns:a16="http://schemas.microsoft.com/office/drawing/2014/main" id="{A4DA645C-E3D8-41E7-92DC-517BCFD7D405}"/>
              </a:ext>
            </a:extLst>
          </p:cNvPr>
          <p:cNvSpPr txBox="1"/>
          <p:nvPr/>
        </p:nvSpPr>
        <p:spPr>
          <a:xfrm>
            <a:off x="1278729" y="3556863"/>
            <a:ext cx="6850856" cy="378000"/>
          </a:xfrm>
          <a:prstGeom prst="rect">
            <a:avLst/>
          </a:prstGeom>
          <a:noFill/>
          <a:ln w="28575">
            <a:noFill/>
          </a:ln>
        </p:spPr>
        <p:txBody>
          <a:bodyPr wrap="square" tIns="91440" bIns="91440" rtlCol="0" anchor="t">
            <a:noAutofit/>
          </a:bodyPr>
          <a:lstStyle>
            <a:defPPr>
              <a:defRPr lang="en-US"/>
            </a:defPPr>
            <a:lvl1pPr marL="128588" indent="-128588">
              <a:lnSpc>
                <a:spcPct val="90000"/>
              </a:lnSpc>
              <a:spcAft>
                <a:spcPts val="375"/>
              </a:spcAft>
              <a:buFont typeface="Arial" panose="020B0604020202020204" pitchFamily="34" charset="0"/>
              <a:buChar char="•"/>
              <a:defRPr sz="900"/>
            </a:lvl1pPr>
          </a:lstStyle>
          <a:p>
            <a:pPr marL="0" indent="0" algn="ctr" defTabSz="457166" fontAlgn="auto">
              <a:spcBef>
                <a:spcPts val="0"/>
              </a:spcBef>
              <a:spcAft>
                <a:spcPts val="281"/>
              </a:spcAft>
              <a:buNone/>
              <a:defRPr/>
            </a:pPr>
            <a:r>
              <a:rPr lang="en-US" sz="1800" dirty="0">
                <a:solidFill>
                  <a:srgbClr val="000000"/>
                </a:solidFill>
                <a:latin typeface="Arial" panose="020B0604020202020204"/>
                <a:ea typeface="Microsoft YaHei"/>
                <a:cs typeface="Arial"/>
              </a:rPr>
              <a:t>*Chemotherapy options: capecitabine, paclitaxel, </a:t>
            </a:r>
            <a:r>
              <a:rPr lang="en-US" sz="1800" dirty="0" err="1">
                <a:solidFill>
                  <a:srgbClr val="000000"/>
                </a:solidFill>
                <a:latin typeface="Arial" panose="020B0604020202020204"/>
                <a:ea typeface="Microsoft YaHei"/>
                <a:cs typeface="Arial"/>
              </a:rPr>
              <a:t>nAb</a:t>
            </a:r>
            <a:r>
              <a:rPr lang="en-US" sz="1800" dirty="0">
                <a:solidFill>
                  <a:srgbClr val="000000"/>
                </a:solidFill>
                <a:latin typeface="Arial" panose="020B0604020202020204"/>
                <a:ea typeface="Microsoft YaHei"/>
                <a:cs typeface="Arial"/>
              </a:rPr>
              <a:t>-paclitaxel</a:t>
            </a:r>
          </a:p>
        </p:txBody>
      </p:sp>
      <p:sp>
        <p:nvSpPr>
          <p:cNvPr id="3" name="Rectangle 2">
            <a:extLst>
              <a:ext uri="{FF2B5EF4-FFF2-40B4-BE49-F238E27FC236}">
                <a16:creationId xmlns:a16="http://schemas.microsoft.com/office/drawing/2014/main" id="{0905191D-B9D8-0B4D-8AF4-9EC66897ED14}"/>
              </a:ext>
            </a:extLst>
          </p:cNvPr>
          <p:cNvSpPr/>
          <p:nvPr/>
        </p:nvSpPr>
        <p:spPr>
          <a:xfrm>
            <a:off x="7632049" y="4728009"/>
            <a:ext cx="1511952" cy="369332"/>
          </a:xfrm>
          <a:prstGeom prst="rect">
            <a:avLst/>
          </a:prstGeom>
        </p:spPr>
        <p:txBody>
          <a:bodyPr wrap="none">
            <a:spAutoFit/>
          </a:bodyPr>
          <a:lstStyle/>
          <a:p>
            <a:pPr defTabSz="685800" fontAlgn="auto">
              <a:spcBef>
                <a:spcPts val="0"/>
              </a:spcBef>
              <a:spcAft>
                <a:spcPts val="0"/>
              </a:spcAft>
              <a:defRPr/>
            </a:pPr>
            <a:r>
              <a:rPr lang="en-US" sz="1800" dirty="0">
                <a:solidFill>
                  <a:srgbClr val="000000"/>
                </a:solidFill>
                <a:latin typeface="Source Sans Pro" panose="020B0503030403020204" pitchFamily="34" charset="0"/>
                <a:ea typeface="+mn-ea"/>
                <a:cs typeface="+mn-cs"/>
              </a:rPr>
              <a:t>NCT04494425</a:t>
            </a:r>
            <a:endParaRPr lang="en-US" sz="1800" dirty="0">
              <a:solidFill>
                <a:prstClr val="black"/>
              </a:solidFill>
              <a:latin typeface="Calibri" panose="020F0502020204030204"/>
              <a:ea typeface="+mn-ea"/>
              <a:cs typeface="+mn-cs"/>
            </a:endParaRPr>
          </a:p>
        </p:txBody>
      </p:sp>
    </p:spTree>
    <p:extLst>
      <p:ext uri="{BB962C8B-B14F-4D97-AF65-F5344CB8AC3E}">
        <p14:creationId xmlns:p14="http://schemas.microsoft.com/office/powerpoint/2010/main" val="169745780"/>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1604264"/>
            <a:ext cx="6394879" cy="1066622"/>
          </a:xfrm>
        </p:spPr>
        <p:txBody>
          <a:bodyPr/>
          <a:lstStyle/>
          <a:p>
            <a:r>
              <a:rPr lang="en-US" sz="3000" dirty="0">
                <a:solidFill>
                  <a:srgbClr val="002E51"/>
                </a:solidFill>
              </a:rPr>
              <a:t>Triple Negative Disease</a:t>
            </a:r>
          </a:p>
        </p:txBody>
      </p:sp>
      <p:sp>
        <p:nvSpPr>
          <p:cNvPr id="4" name="Title 3"/>
          <p:cNvSpPr>
            <a:spLocks noGrp="1"/>
          </p:cNvSpPr>
          <p:nvPr>
            <p:ph type="title"/>
          </p:nvPr>
        </p:nvSpPr>
        <p:spPr>
          <a:xfrm>
            <a:off x="4229" y="129728"/>
            <a:ext cx="9135542" cy="806510"/>
          </a:xfrm>
        </p:spPr>
        <p:txBody>
          <a:bodyPr/>
          <a:lstStyle/>
          <a:p>
            <a:endParaRPr lang="en-US" b="1" dirty="0"/>
          </a:p>
        </p:txBody>
      </p:sp>
    </p:spTree>
    <p:extLst>
      <p:ext uri="{BB962C8B-B14F-4D97-AF65-F5344CB8AC3E}">
        <p14:creationId xmlns:p14="http://schemas.microsoft.com/office/powerpoint/2010/main" val="112465984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12E026FF-8857-42CA-9166-5B68EF94BC53}"/>
              </a:ext>
            </a:extLst>
          </p:cNvPr>
          <p:cNvSpPr>
            <a:spLocks noGrp="1"/>
          </p:cNvSpPr>
          <p:nvPr>
            <p:ph type="sldNum" sz="quarter" idx="12"/>
          </p:nvPr>
        </p:nvSpPr>
        <p:spPr/>
        <p:txBody>
          <a:bodyPr/>
          <a:lstStyle/>
          <a:p>
            <a:pPr defTabSz="685800" fontAlgn="auto">
              <a:spcBef>
                <a:spcPts val="0"/>
              </a:spcBef>
              <a:spcAft>
                <a:spcPts val="0"/>
              </a:spcAft>
              <a:defRPr/>
            </a:pPr>
            <a:fld id="{E018F977-6C15-49B1-AA07-BEE9975E7737}" type="slidenum">
              <a:rPr lang="en-US" sz="900">
                <a:solidFill>
                  <a:srgbClr val="262261">
                    <a:tint val="75000"/>
                  </a:srgbClr>
                </a:solidFill>
                <a:latin typeface="Calibri" panose="020F0502020204030204"/>
                <a:ea typeface="+mn-ea"/>
              </a:rPr>
              <a:pPr defTabSz="685800" fontAlgn="auto">
                <a:spcBef>
                  <a:spcPts val="0"/>
                </a:spcBef>
                <a:spcAft>
                  <a:spcPts val="0"/>
                </a:spcAft>
                <a:defRPr/>
              </a:pPr>
              <a:t>86</a:t>
            </a:fld>
            <a:endParaRPr lang="en-US" sz="900" dirty="0">
              <a:solidFill>
                <a:srgbClr val="262261">
                  <a:tint val="75000"/>
                </a:srgbClr>
              </a:solidFill>
              <a:latin typeface="Calibri" panose="020F0502020204030204"/>
              <a:ea typeface="+mn-ea"/>
            </a:endParaRPr>
          </a:p>
        </p:txBody>
      </p:sp>
      <p:sp>
        <p:nvSpPr>
          <p:cNvPr id="5" name="Text Placeholder 4">
            <a:extLst>
              <a:ext uri="{FF2B5EF4-FFF2-40B4-BE49-F238E27FC236}">
                <a16:creationId xmlns:a16="http://schemas.microsoft.com/office/drawing/2014/main" id="{BD48262C-BA2D-406F-B5CE-7589F6BF73E0}"/>
              </a:ext>
            </a:extLst>
          </p:cNvPr>
          <p:cNvSpPr>
            <a:spLocks noGrp="1"/>
          </p:cNvSpPr>
          <p:nvPr>
            <p:ph type="body" sz="quarter" idx="13"/>
          </p:nvPr>
        </p:nvSpPr>
        <p:spPr>
          <a:xfrm>
            <a:off x="80128" y="4486582"/>
            <a:ext cx="7050983" cy="649410"/>
          </a:xfrm>
        </p:spPr>
        <p:txBody>
          <a:bodyPr>
            <a:noAutofit/>
          </a:bodyPr>
          <a:lstStyle/>
          <a:p>
            <a:pPr algn="l"/>
            <a:r>
              <a:rPr lang="en-US" dirty="0"/>
              <a:t>*TPC: </a:t>
            </a:r>
            <a:r>
              <a:rPr lang="pt-BR" dirty="0"/>
              <a:t>eribulin, vinorelbine, gemcitabine, or capecitabine</a:t>
            </a:r>
            <a:r>
              <a:rPr lang="en-US" dirty="0"/>
              <a:t>. </a:t>
            </a:r>
            <a:r>
              <a:rPr lang="en-US" baseline="30000" dirty="0">
                <a:ea typeface="MS Mincho" panose="02020609040205080304" pitchFamily="49" charset="-128"/>
              </a:rPr>
              <a:t>†</a:t>
            </a:r>
            <a:r>
              <a:rPr lang="en-US" dirty="0"/>
              <a:t>PFS measured by an independent, centralized, and blinded group of radiology experts who assessed tumor response using RECIST 1.1 criteria in patients without brain metastasis. </a:t>
            </a:r>
            <a:r>
              <a:rPr lang="en-US" baseline="30000" dirty="0"/>
              <a:t>‡</a:t>
            </a:r>
            <a:r>
              <a:rPr lang="en-US" dirty="0"/>
              <a:t>The full population includes all randomized patients (with and without brain metastases). Baseline b</a:t>
            </a:r>
            <a:r>
              <a:rPr lang="en-US" i="0" u="none" strike="noStrike" baseline="0" dirty="0"/>
              <a:t>rain MRI only required for patients with known brain metastasis.</a:t>
            </a:r>
            <a:endParaRPr lang="en-US" dirty="0"/>
          </a:p>
          <a:p>
            <a:pPr>
              <a:spcBef>
                <a:spcPts val="0"/>
              </a:spcBef>
            </a:pPr>
            <a:r>
              <a:rPr lang="en-US" dirty="0"/>
              <a:t>ASCO/CAP, American Society of Clinical Oncology/College of American Pathologists; DOR, duration of response; DSMC, Data Safety Monitoring Committee; IV, intravenous; </a:t>
            </a:r>
            <a:r>
              <a:rPr lang="en-US" dirty="0" err="1"/>
              <a:t>mTNBC</a:t>
            </a:r>
            <a:r>
              <a:rPr lang="en-US" dirty="0"/>
              <a:t>, metastatic triple-negative breast cancer; ORR, objective response rate; OS, overall survival; PFS, progression-free survival; R, randomization; RECIST, Response Evaluation Criteria in Solid Tumors; TTR, time to response.</a:t>
            </a:r>
            <a:br>
              <a:rPr lang="en-US" dirty="0">
                <a:solidFill>
                  <a:srgbClr val="FF0000"/>
                </a:solidFill>
              </a:rPr>
            </a:br>
            <a:r>
              <a:rPr lang="en-US" altLang="en-US" dirty="0">
                <a:solidFill>
                  <a:srgbClr val="002060"/>
                </a:solidFill>
              </a:rPr>
              <a:t>National Institutes of Health. </a:t>
            </a:r>
            <a:r>
              <a:rPr lang="en-US" altLang="en-US" dirty="0">
                <a:solidFill>
                  <a:schemeClr val="tx1">
                    <a:lumMod val="60000"/>
                    <a:lumOff val="40000"/>
                  </a:schemeClr>
                </a:solidFill>
                <a:hlinkClick r:id="rId3">
                  <a:extLst>
                    <a:ext uri="{A12FA001-AC4F-418D-AE19-62706E023703}">
                      <ahyp:hlinkClr xmlns:ahyp="http://schemas.microsoft.com/office/drawing/2018/hyperlinkcolor" val="tx"/>
                    </a:ext>
                  </a:extLst>
                </a:hlinkClick>
              </a:rPr>
              <a:t>https://clinicaltrials.gov/ct2/show/NCT02574455</a:t>
            </a:r>
            <a:r>
              <a:rPr lang="en-US" altLang="en-US" dirty="0">
                <a:solidFill>
                  <a:schemeClr val="tx1">
                    <a:lumMod val="60000"/>
                    <a:lumOff val="40000"/>
                  </a:schemeClr>
                </a:solidFill>
              </a:rPr>
              <a:t>.</a:t>
            </a:r>
            <a:endParaRPr lang="en-US" dirty="0"/>
          </a:p>
        </p:txBody>
      </p:sp>
      <p:sp>
        <p:nvSpPr>
          <p:cNvPr id="18" name="Rounded Rectangle 12">
            <a:extLst>
              <a:ext uri="{FF2B5EF4-FFF2-40B4-BE49-F238E27FC236}">
                <a16:creationId xmlns:a16="http://schemas.microsoft.com/office/drawing/2014/main" id="{D167FC1A-828A-45EB-AE3A-FED0BC067A07}"/>
              </a:ext>
            </a:extLst>
          </p:cNvPr>
          <p:cNvSpPr/>
          <p:nvPr/>
        </p:nvSpPr>
        <p:spPr>
          <a:xfrm>
            <a:off x="3047928" y="1526623"/>
            <a:ext cx="170693" cy="960120"/>
          </a:xfrm>
          <a:custGeom>
            <a:avLst/>
            <a:gdLst>
              <a:gd name="connsiteX0" fmla="*/ 0 w 1000125"/>
              <a:gd name="connsiteY0" fmla="*/ 0 h 1000125"/>
              <a:gd name="connsiteX1" fmla="*/ 0 w 1000125"/>
              <a:gd name="connsiteY1" fmla="*/ 0 h 1000125"/>
              <a:gd name="connsiteX2" fmla="*/ 1000125 w 1000125"/>
              <a:gd name="connsiteY2" fmla="*/ 0 h 1000125"/>
              <a:gd name="connsiteX3" fmla="*/ 1000125 w 1000125"/>
              <a:gd name="connsiteY3" fmla="*/ 0 h 1000125"/>
              <a:gd name="connsiteX4" fmla="*/ 1000125 w 1000125"/>
              <a:gd name="connsiteY4" fmla="*/ 1000125 h 1000125"/>
              <a:gd name="connsiteX5" fmla="*/ 1000125 w 1000125"/>
              <a:gd name="connsiteY5" fmla="*/ 1000125 h 1000125"/>
              <a:gd name="connsiteX6" fmla="*/ 0 w 1000125"/>
              <a:gd name="connsiteY6" fmla="*/ 1000125 h 1000125"/>
              <a:gd name="connsiteX7" fmla="*/ 0 w 1000125"/>
              <a:gd name="connsiteY7" fmla="*/ 1000125 h 1000125"/>
              <a:gd name="connsiteX8" fmla="*/ 0 w 1000125"/>
              <a:gd name="connsiteY8" fmla="*/ 0 h 1000125"/>
              <a:gd name="connsiteX0dup0" fmla="*/ 1000125 w 1091565"/>
              <a:gd name="connsiteY0dup0" fmla="*/ 1000125 h 1000125"/>
              <a:gd name="connsiteX1dup0" fmla="*/ 1000125 w 1091565"/>
              <a:gd name="connsiteY1dup0" fmla="*/ 1000125 h 1000125"/>
              <a:gd name="connsiteX2dup0" fmla="*/ 0 w 1091565"/>
              <a:gd name="connsiteY2dup0" fmla="*/ 1000125 h 1000125"/>
              <a:gd name="connsiteX3dup0" fmla="*/ 0 w 1091565"/>
              <a:gd name="connsiteY3dup0" fmla="*/ 1000125 h 1000125"/>
              <a:gd name="connsiteX4dup0" fmla="*/ 0 w 1091565"/>
              <a:gd name="connsiteY4dup0" fmla="*/ 0 h 1000125"/>
              <a:gd name="connsiteX5dup0" fmla="*/ 0 w 1091565"/>
              <a:gd name="connsiteY5dup0" fmla="*/ 0 h 1000125"/>
              <a:gd name="connsiteX6dup0" fmla="*/ 1000125 w 1091565"/>
              <a:gd name="connsiteY6dup0" fmla="*/ 0 h 1000125"/>
              <a:gd name="connsiteX7dup0" fmla="*/ 1091565 w 1091565"/>
              <a:gd name="connsiteY7dup0" fmla="*/ 91440 h 1000125"/>
              <a:gd name="connsiteX0dup0dup1" fmla="*/ 1000125 w 1000125"/>
              <a:gd name="connsiteY0dup0dup1" fmla="*/ 1000125 h 1000125"/>
              <a:gd name="connsiteX1dup0dup1" fmla="*/ 1000125 w 1000125"/>
              <a:gd name="connsiteY1dup0dup1" fmla="*/ 1000125 h 1000125"/>
              <a:gd name="connsiteX2dup0dup1" fmla="*/ 0 w 1000125"/>
              <a:gd name="connsiteY2dup0dup1" fmla="*/ 1000125 h 1000125"/>
              <a:gd name="connsiteX3dup0dup1" fmla="*/ 0 w 1000125"/>
              <a:gd name="connsiteY3dup0dup1" fmla="*/ 1000125 h 1000125"/>
              <a:gd name="connsiteX4dup0dup1" fmla="*/ 0 w 1000125"/>
              <a:gd name="connsiteY4dup0dup1" fmla="*/ 0 h 1000125"/>
              <a:gd name="connsiteX5dup0dup1" fmla="*/ 0 w 1000125"/>
              <a:gd name="connsiteY5dup0dup1" fmla="*/ 0 h 1000125"/>
              <a:gd name="connsiteX6dup0dup1" fmla="*/ 1000125 w 1000125"/>
              <a:gd name="connsiteY6dup0dup1" fmla="*/ 0 h 1000125"/>
            </a:gdLst>
            <a:ahLst/>
            <a:cxnLst>
              <a:cxn ang="0">
                <a:pos x="connsiteX0dup0dup1" y="connsiteY0dup0dup1"/>
              </a:cxn>
              <a:cxn ang="0">
                <a:pos x="connsiteX1dup0dup1" y="connsiteY1dup0dup1"/>
              </a:cxn>
              <a:cxn ang="0">
                <a:pos x="connsiteX2dup0dup1" y="connsiteY2dup0dup1"/>
              </a:cxn>
              <a:cxn ang="0">
                <a:pos x="connsiteX3dup0dup1" y="connsiteY3dup0dup1"/>
              </a:cxn>
              <a:cxn ang="0">
                <a:pos x="connsiteX4dup0dup1" y="connsiteY4dup0dup1"/>
              </a:cxn>
              <a:cxn ang="0">
                <a:pos x="connsiteX5dup0dup1" y="connsiteY5dup0dup1"/>
              </a:cxn>
              <a:cxn ang="0">
                <a:pos x="connsiteX6dup0dup1" y="connsiteY6dup0dup1"/>
              </a:cxn>
            </a:cxnLst>
            <a:rect l="l" t="t" r="r" b="b"/>
            <a:pathLst>
              <a:path w="1000125" h="1000125">
                <a:moveTo>
                  <a:pt x="1000125" y="1000125"/>
                </a:moveTo>
                <a:lnTo>
                  <a:pt x="1000125" y="1000125"/>
                </a:lnTo>
                <a:lnTo>
                  <a:pt x="0" y="1000125"/>
                </a:lnTo>
                <a:lnTo>
                  <a:pt x="0" y="1000125"/>
                </a:lnTo>
                <a:lnTo>
                  <a:pt x="0" y="0"/>
                </a:lnTo>
                <a:lnTo>
                  <a:pt x="0" y="0"/>
                </a:lnTo>
                <a:lnTo>
                  <a:pt x="1000125" y="0"/>
                </a:lnTo>
              </a:path>
            </a:pathLst>
          </a:custGeom>
          <a:noFill/>
          <a:ln w="28575" cap="flat" cmpd="sng" algn="ctr">
            <a:solidFill>
              <a:srgbClr val="000000"/>
            </a:solidFill>
            <a:prstDash val="solid"/>
            <a:headEnd type="triangle" w="med" len="med"/>
            <a:tailEnd type="triangle" w="med" len="med"/>
          </a:ln>
        </p:spPr>
        <p:txBody>
          <a:bodyPr rtlCol="0" anchor="ctr"/>
          <a:lstStyle/>
          <a:p>
            <a:pPr algn="ctr" defTabSz="914378" fontAlgn="auto">
              <a:spcBef>
                <a:spcPts val="0"/>
              </a:spcBef>
              <a:spcAft>
                <a:spcPts val="0"/>
              </a:spcAft>
              <a:defRPr/>
            </a:pPr>
            <a:endParaRPr lang="en-US" sz="1800" kern="0" dirty="0">
              <a:solidFill>
                <a:prstClr val="black"/>
              </a:solidFill>
              <a:latin typeface="Arial" panose="020B0604020202020204" pitchFamily="34" charset="0"/>
              <a:ea typeface="+mn-ea"/>
              <a:cs typeface="Arial" panose="020B0604020202020204" pitchFamily="34" charset="0"/>
            </a:endParaRPr>
          </a:p>
        </p:txBody>
      </p:sp>
      <p:cxnSp>
        <p:nvCxnSpPr>
          <p:cNvPr id="19" name="Straight Connector 18">
            <a:extLst>
              <a:ext uri="{FF2B5EF4-FFF2-40B4-BE49-F238E27FC236}">
                <a16:creationId xmlns:a16="http://schemas.microsoft.com/office/drawing/2014/main" id="{FA00F729-5FF9-470F-A563-C9DB9D844335}"/>
              </a:ext>
            </a:extLst>
          </p:cNvPr>
          <p:cNvCxnSpPr>
            <a:cxnSpLocks/>
          </p:cNvCxnSpPr>
          <p:nvPr/>
        </p:nvCxnSpPr>
        <p:spPr>
          <a:xfrm flipH="1">
            <a:off x="2236900" y="2006683"/>
            <a:ext cx="822458" cy="0"/>
          </a:xfrm>
          <a:prstGeom prst="line">
            <a:avLst/>
          </a:prstGeom>
          <a:noFill/>
          <a:ln w="28575" cap="flat" cmpd="sng" algn="ctr">
            <a:solidFill>
              <a:srgbClr val="000000"/>
            </a:solidFill>
            <a:prstDash val="solid"/>
          </a:ln>
        </p:spPr>
      </p:cxnSp>
      <p:cxnSp>
        <p:nvCxnSpPr>
          <p:cNvPr id="20" name="Straight Connector 19">
            <a:extLst>
              <a:ext uri="{FF2B5EF4-FFF2-40B4-BE49-F238E27FC236}">
                <a16:creationId xmlns:a16="http://schemas.microsoft.com/office/drawing/2014/main" id="{02B7004D-ABDC-4511-8CE1-2EA6101325A2}"/>
              </a:ext>
            </a:extLst>
          </p:cNvPr>
          <p:cNvCxnSpPr>
            <a:cxnSpLocks/>
          </p:cNvCxnSpPr>
          <p:nvPr/>
        </p:nvCxnSpPr>
        <p:spPr>
          <a:xfrm>
            <a:off x="6224953" y="1975882"/>
            <a:ext cx="1058411" cy="0"/>
          </a:xfrm>
          <a:prstGeom prst="line">
            <a:avLst/>
          </a:prstGeom>
          <a:noFill/>
          <a:ln w="28575" cap="flat" cmpd="sng" algn="ctr">
            <a:solidFill>
              <a:srgbClr val="000000"/>
            </a:solidFill>
            <a:prstDash val="solid"/>
            <a:headEnd type="none" w="med" len="med"/>
            <a:tailEnd type="triangle" w="med" len="med"/>
          </a:ln>
        </p:spPr>
      </p:cxnSp>
      <p:sp>
        <p:nvSpPr>
          <p:cNvPr id="21" name="Rounded Rectangle 12">
            <a:extLst>
              <a:ext uri="{FF2B5EF4-FFF2-40B4-BE49-F238E27FC236}">
                <a16:creationId xmlns:a16="http://schemas.microsoft.com/office/drawing/2014/main" id="{94047620-9A0A-410F-8A42-7C495D4946B6}"/>
              </a:ext>
            </a:extLst>
          </p:cNvPr>
          <p:cNvSpPr/>
          <p:nvPr/>
        </p:nvSpPr>
        <p:spPr>
          <a:xfrm rot="10800000">
            <a:off x="5743415" y="1526623"/>
            <a:ext cx="170694" cy="960120"/>
          </a:xfrm>
          <a:custGeom>
            <a:avLst/>
            <a:gdLst>
              <a:gd name="connsiteX0" fmla="*/ 0 w 1000125"/>
              <a:gd name="connsiteY0" fmla="*/ 0 h 1000125"/>
              <a:gd name="connsiteX1" fmla="*/ 0 w 1000125"/>
              <a:gd name="connsiteY1" fmla="*/ 0 h 1000125"/>
              <a:gd name="connsiteX2" fmla="*/ 1000125 w 1000125"/>
              <a:gd name="connsiteY2" fmla="*/ 0 h 1000125"/>
              <a:gd name="connsiteX3" fmla="*/ 1000125 w 1000125"/>
              <a:gd name="connsiteY3" fmla="*/ 0 h 1000125"/>
              <a:gd name="connsiteX4" fmla="*/ 1000125 w 1000125"/>
              <a:gd name="connsiteY4" fmla="*/ 1000125 h 1000125"/>
              <a:gd name="connsiteX5" fmla="*/ 1000125 w 1000125"/>
              <a:gd name="connsiteY5" fmla="*/ 1000125 h 1000125"/>
              <a:gd name="connsiteX6" fmla="*/ 0 w 1000125"/>
              <a:gd name="connsiteY6" fmla="*/ 1000125 h 1000125"/>
              <a:gd name="connsiteX7" fmla="*/ 0 w 1000125"/>
              <a:gd name="connsiteY7" fmla="*/ 1000125 h 1000125"/>
              <a:gd name="connsiteX8" fmla="*/ 0 w 1000125"/>
              <a:gd name="connsiteY8" fmla="*/ 0 h 1000125"/>
              <a:gd name="connsiteX0dup0" fmla="*/ 1000125 w 1091565"/>
              <a:gd name="connsiteY0dup0" fmla="*/ 1000125 h 1000125"/>
              <a:gd name="connsiteX1dup0" fmla="*/ 1000125 w 1091565"/>
              <a:gd name="connsiteY1dup0" fmla="*/ 1000125 h 1000125"/>
              <a:gd name="connsiteX2dup0" fmla="*/ 0 w 1091565"/>
              <a:gd name="connsiteY2dup0" fmla="*/ 1000125 h 1000125"/>
              <a:gd name="connsiteX3dup0" fmla="*/ 0 w 1091565"/>
              <a:gd name="connsiteY3dup0" fmla="*/ 1000125 h 1000125"/>
              <a:gd name="connsiteX4dup0" fmla="*/ 0 w 1091565"/>
              <a:gd name="connsiteY4dup0" fmla="*/ 0 h 1000125"/>
              <a:gd name="connsiteX5dup0" fmla="*/ 0 w 1091565"/>
              <a:gd name="connsiteY5dup0" fmla="*/ 0 h 1000125"/>
              <a:gd name="connsiteX6dup0" fmla="*/ 1000125 w 1091565"/>
              <a:gd name="connsiteY6dup0" fmla="*/ 0 h 1000125"/>
              <a:gd name="connsiteX7dup0" fmla="*/ 1091565 w 1091565"/>
              <a:gd name="connsiteY7dup0" fmla="*/ 91440 h 1000125"/>
              <a:gd name="connsiteX0dup0dup1" fmla="*/ 1000125 w 1000125"/>
              <a:gd name="connsiteY0dup0dup1" fmla="*/ 1000125 h 1000125"/>
              <a:gd name="connsiteX1dup0dup1" fmla="*/ 1000125 w 1000125"/>
              <a:gd name="connsiteY1dup0dup1" fmla="*/ 1000125 h 1000125"/>
              <a:gd name="connsiteX2dup0dup1" fmla="*/ 0 w 1000125"/>
              <a:gd name="connsiteY2dup0dup1" fmla="*/ 1000125 h 1000125"/>
              <a:gd name="connsiteX3dup0dup1" fmla="*/ 0 w 1000125"/>
              <a:gd name="connsiteY3dup0dup1" fmla="*/ 1000125 h 1000125"/>
              <a:gd name="connsiteX4dup0dup1" fmla="*/ 0 w 1000125"/>
              <a:gd name="connsiteY4dup0dup1" fmla="*/ 0 h 1000125"/>
              <a:gd name="connsiteX5dup0dup1" fmla="*/ 0 w 1000125"/>
              <a:gd name="connsiteY5dup0dup1" fmla="*/ 0 h 1000125"/>
              <a:gd name="connsiteX6dup0dup1" fmla="*/ 1000125 w 1000125"/>
              <a:gd name="connsiteY6dup0dup1" fmla="*/ 0 h 1000125"/>
            </a:gdLst>
            <a:ahLst/>
            <a:cxnLst>
              <a:cxn ang="0">
                <a:pos x="connsiteX0dup0dup1" y="connsiteY0dup0dup1"/>
              </a:cxn>
              <a:cxn ang="0">
                <a:pos x="connsiteX1dup0dup1" y="connsiteY1dup0dup1"/>
              </a:cxn>
              <a:cxn ang="0">
                <a:pos x="connsiteX2dup0dup1" y="connsiteY2dup0dup1"/>
              </a:cxn>
              <a:cxn ang="0">
                <a:pos x="connsiteX3dup0dup1" y="connsiteY3dup0dup1"/>
              </a:cxn>
              <a:cxn ang="0">
                <a:pos x="connsiteX4dup0dup1" y="connsiteY4dup0dup1"/>
              </a:cxn>
              <a:cxn ang="0">
                <a:pos x="connsiteX5dup0dup1" y="connsiteY5dup0dup1"/>
              </a:cxn>
              <a:cxn ang="0">
                <a:pos x="connsiteX6dup0dup1" y="connsiteY6dup0dup1"/>
              </a:cxn>
            </a:cxnLst>
            <a:rect l="l" t="t" r="r" b="b"/>
            <a:pathLst>
              <a:path w="1000125" h="1000125">
                <a:moveTo>
                  <a:pt x="1000125" y="1000125"/>
                </a:moveTo>
                <a:lnTo>
                  <a:pt x="1000125" y="1000125"/>
                </a:lnTo>
                <a:lnTo>
                  <a:pt x="0" y="1000125"/>
                </a:lnTo>
                <a:lnTo>
                  <a:pt x="0" y="1000125"/>
                </a:lnTo>
                <a:lnTo>
                  <a:pt x="0" y="0"/>
                </a:lnTo>
                <a:lnTo>
                  <a:pt x="0" y="0"/>
                </a:lnTo>
                <a:lnTo>
                  <a:pt x="1000125" y="0"/>
                </a:lnTo>
              </a:path>
            </a:pathLst>
          </a:custGeom>
          <a:noFill/>
          <a:ln w="28575" cap="flat" cmpd="sng" algn="ctr">
            <a:solidFill>
              <a:srgbClr val="000000"/>
            </a:solidFill>
            <a:prstDash val="solid"/>
            <a:headEnd type="none" w="med" len="med"/>
            <a:tailEnd type="none" w="med" len="med"/>
          </a:ln>
        </p:spPr>
        <p:txBody>
          <a:bodyPr rtlCol="0" anchor="ctr"/>
          <a:lstStyle/>
          <a:p>
            <a:pPr algn="ctr" defTabSz="914378" fontAlgn="auto">
              <a:spcBef>
                <a:spcPts val="0"/>
              </a:spcBef>
              <a:spcAft>
                <a:spcPts val="0"/>
              </a:spcAft>
              <a:defRPr/>
            </a:pPr>
            <a:endParaRPr lang="en-US" sz="1800" kern="0" dirty="0">
              <a:solidFill>
                <a:prstClr val="black"/>
              </a:solidFill>
              <a:latin typeface="Arial" panose="020B0604020202020204" pitchFamily="34" charset="0"/>
              <a:ea typeface="+mn-ea"/>
              <a:cs typeface="Arial" panose="020B0604020202020204" pitchFamily="34" charset="0"/>
            </a:endParaRPr>
          </a:p>
        </p:txBody>
      </p:sp>
      <p:sp>
        <p:nvSpPr>
          <p:cNvPr id="22" name="Rectangle: Rounded Corners 21">
            <a:extLst>
              <a:ext uri="{FF2B5EF4-FFF2-40B4-BE49-F238E27FC236}">
                <a16:creationId xmlns:a16="http://schemas.microsoft.com/office/drawing/2014/main" id="{22519F74-5AD0-46F7-8A3A-C9A98307D679}"/>
              </a:ext>
            </a:extLst>
          </p:cNvPr>
          <p:cNvSpPr/>
          <p:nvPr/>
        </p:nvSpPr>
        <p:spPr>
          <a:xfrm>
            <a:off x="157853" y="1129579"/>
            <a:ext cx="2351072" cy="2231735"/>
          </a:xfrm>
          <a:prstGeom prst="roundRect">
            <a:avLst>
              <a:gd name="adj" fmla="val 0"/>
            </a:avLst>
          </a:prstGeom>
          <a:pattFill prst="pct5">
            <a:fgClr>
              <a:srgbClr val="FFFFFF">
                <a:lumMod val="95000"/>
              </a:srgbClr>
            </a:fgClr>
            <a:bgClr>
              <a:sysClr val="window" lastClr="FFFFFF"/>
            </a:bgClr>
          </a:pattFill>
          <a:ln w="12700" cap="flat" cmpd="sng" algn="ctr">
            <a:solidFill>
              <a:srgbClr val="262261"/>
            </a:solidFill>
            <a:prstDash val="solid"/>
          </a:ln>
          <a:effectLst/>
        </p:spPr>
        <p:txBody>
          <a:bodyPr rtlCol="0" anchor="ctr"/>
          <a:lstStyle/>
          <a:p>
            <a:pPr algn="ctr" defTabSz="914378" fontAlgn="auto">
              <a:lnSpc>
                <a:spcPct val="95000"/>
              </a:lnSpc>
              <a:spcBef>
                <a:spcPts val="450"/>
              </a:spcBef>
              <a:spcAft>
                <a:spcPts val="0"/>
              </a:spcAft>
              <a:defRPr/>
            </a:pPr>
            <a:r>
              <a:rPr lang="en-US" sz="1350" b="1" kern="0" dirty="0">
                <a:solidFill>
                  <a:srgbClr val="262261"/>
                </a:solidFill>
                <a:latin typeface="Arial" panose="020B0604020202020204" pitchFamily="34" charset="0"/>
                <a:ea typeface="+mn-ea"/>
                <a:cs typeface="Arial" panose="020B0604020202020204" pitchFamily="34" charset="0"/>
              </a:rPr>
              <a:t>Metastatic TNBC</a:t>
            </a:r>
          </a:p>
          <a:p>
            <a:pPr algn="ctr" defTabSz="914378" fontAlgn="auto">
              <a:lnSpc>
                <a:spcPct val="95000"/>
              </a:lnSpc>
              <a:spcBef>
                <a:spcPts val="450"/>
              </a:spcBef>
              <a:spcAft>
                <a:spcPts val="0"/>
              </a:spcAft>
              <a:defRPr/>
            </a:pPr>
            <a:r>
              <a:rPr lang="en-US" sz="1350" b="1" kern="0" dirty="0">
                <a:solidFill>
                  <a:srgbClr val="262261"/>
                </a:solidFill>
                <a:latin typeface="Arial" panose="020B0604020202020204" pitchFamily="34" charset="0"/>
                <a:ea typeface="+mn-ea"/>
                <a:cs typeface="Arial" panose="020B0604020202020204" pitchFamily="34" charset="0"/>
              </a:rPr>
              <a:t>(per ASCO/CAP)</a:t>
            </a:r>
          </a:p>
          <a:p>
            <a:pPr algn="ctr" defTabSz="914378" fontAlgn="auto">
              <a:lnSpc>
                <a:spcPct val="95000"/>
              </a:lnSpc>
              <a:spcBef>
                <a:spcPts val="450"/>
              </a:spcBef>
              <a:spcAft>
                <a:spcPts val="0"/>
              </a:spcAft>
              <a:defRPr/>
            </a:pPr>
            <a:r>
              <a:rPr lang="en-US" sz="1200" kern="0" dirty="0">
                <a:solidFill>
                  <a:srgbClr val="262261"/>
                </a:solidFill>
                <a:latin typeface="Arial" panose="020B0604020202020204" pitchFamily="34" charset="0"/>
                <a:ea typeface="+mn-ea"/>
                <a:cs typeface="Arial" panose="020B0604020202020204" pitchFamily="34" charset="0"/>
              </a:rPr>
              <a:t>≥2 chemotherapies for advanced disease </a:t>
            </a:r>
          </a:p>
          <a:p>
            <a:pPr algn="ctr" defTabSz="914378" fontAlgn="auto">
              <a:lnSpc>
                <a:spcPct val="95000"/>
              </a:lnSpc>
              <a:spcBef>
                <a:spcPts val="450"/>
              </a:spcBef>
              <a:spcAft>
                <a:spcPts val="0"/>
              </a:spcAft>
              <a:defRPr/>
            </a:pPr>
            <a:r>
              <a:rPr lang="en-US" sz="1200" kern="0" dirty="0">
                <a:solidFill>
                  <a:srgbClr val="262261"/>
                </a:solidFill>
                <a:latin typeface="Arial" panose="020B0604020202020204" pitchFamily="34" charset="0"/>
                <a:ea typeface="+mn-ea"/>
                <a:cs typeface="Arial" panose="020B0604020202020204" pitchFamily="34" charset="0"/>
              </a:rPr>
              <a:t>[no upper limit; </a:t>
            </a:r>
            <a:r>
              <a:rPr lang="en-US" sz="1200" kern="0" dirty="0">
                <a:solidFill>
                  <a:srgbClr val="262261"/>
                </a:solidFill>
                <a:latin typeface="Arial" panose="020B0604020202020204" pitchFamily="34" charset="0"/>
                <a:ea typeface="+mn-ea"/>
                <a:cs typeface="Arial" panose="020B0604020202020204" pitchFamily="34" charset="0"/>
                <a:sym typeface="Symbol" panose="05050102010706020507" pitchFamily="18" charset="2"/>
              </a:rPr>
              <a:t>1 of the required prior regimens could be from </a:t>
            </a:r>
            <a:r>
              <a:rPr lang="en-US" sz="1200" kern="0">
                <a:solidFill>
                  <a:srgbClr val="262261"/>
                </a:solidFill>
                <a:latin typeface="Arial" panose="020B0604020202020204" pitchFamily="34" charset="0"/>
                <a:ea typeface="+mn-ea"/>
                <a:cs typeface="Arial" panose="020B0604020202020204" pitchFamily="34" charset="0"/>
                <a:sym typeface="Symbol" panose="05050102010706020507" pitchFamily="18" charset="2"/>
              </a:rPr>
              <a:t>progression that occurred </a:t>
            </a:r>
            <a:r>
              <a:rPr lang="en-US" sz="1200" kern="0" dirty="0">
                <a:solidFill>
                  <a:srgbClr val="262261"/>
                </a:solidFill>
                <a:latin typeface="Arial" panose="020B0604020202020204" pitchFamily="34" charset="0"/>
                <a:ea typeface="+mn-ea"/>
                <a:cs typeface="Arial" panose="020B0604020202020204" pitchFamily="34" charset="0"/>
                <a:sym typeface="Symbol" panose="05050102010706020507" pitchFamily="18" charset="2"/>
              </a:rPr>
              <a:t>within a 12-month period after completion of (neo)adjuvant therapy)]</a:t>
            </a:r>
          </a:p>
          <a:p>
            <a:pPr algn="ctr" defTabSz="914378" fontAlgn="auto">
              <a:lnSpc>
                <a:spcPct val="95000"/>
              </a:lnSpc>
              <a:spcBef>
                <a:spcPts val="450"/>
              </a:spcBef>
              <a:spcAft>
                <a:spcPts val="0"/>
              </a:spcAft>
              <a:defRPr/>
            </a:pPr>
            <a:r>
              <a:rPr lang="en-US" sz="1200" kern="0" dirty="0">
                <a:solidFill>
                  <a:srgbClr val="262261"/>
                </a:solidFill>
                <a:latin typeface="Arial" panose="020B0604020202020204" pitchFamily="34" charset="0"/>
                <a:ea typeface="+mn-ea"/>
                <a:cs typeface="Arial" panose="020B0604020202020204" pitchFamily="34" charset="0"/>
                <a:sym typeface="Symbol" panose="05050102010706020507" pitchFamily="18" charset="2"/>
              </a:rPr>
              <a:t>N=529</a:t>
            </a:r>
            <a:endParaRPr lang="en-US" sz="1200" kern="0" dirty="0">
              <a:solidFill>
                <a:srgbClr val="262261"/>
              </a:solidFill>
              <a:latin typeface="Arial" panose="020B0604020202020204" pitchFamily="34" charset="0"/>
              <a:ea typeface="+mn-ea"/>
              <a:cs typeface="Arial" panose="020B0604020202020204" pitchFamily="34" charset="0"/>
            </a:endParaRPr>
          </a:p>
        </p:txBody>
      </p:sp>
      <p:sp>
        <p:nvSpPr>
          <p:cNvPr id="23" name="Rectangle: Rounded Corners 22">
            <a:extLst>
              <a:ext uri="{FF2B5EF4-FFF2-40B4-BE49-F238E27FC236}">
                <a16:creationId xmlns:a16="http://schemas.microsoft.com/office/drawing/2014/main" id="{30ED79CD-C6E4-4C6D-94EC-02E05E224E36}"/>
              </a:ext>
            </a:extLst>
          </p:cNvPr>
          <p:cNvSpPr/>
          <p:nvPr/>
        </p:nvSpPr>
        <p:spPr>
          <a:xfrm>
            <a:off x="3214760" y="1097593"/>
            <a:ext cx="2549356" cy="889178"/>
          </a:xfrm>
          <a:prstGeom prst="roundRect">
            <a:avLst>
              <a:gd name="adj" fmla="val 0"/>
            </a:avLst>
          </a:prstGeom>
          <a:solidFill>
            <a:srgbClr val="4EB0B2"/>
          </a:solidFill>
          <a:ln w="25400" cap="flat" cmpd="sng" algn="ctr">
            <a:noFill/>
            <a:prstDash val="solid"/>
          </a:ln>
          <a:effectLst>
            <a:outerShdw blurRad="76200" algn="ctr" rotWithShape="0">
              <a:prstClr val="black">
                <a:alpha val="35000"/>
              </a:prstClr>
            </a:outerShdw>
          </a:effectLst>
        </p:spPr>
        <p:txBody>
          <a:bodyPr rtlCol="0" anchor="ctr"/>
          <a:lstStyle/>
          <a:p>
            <a:pPr algn="ctr" defTabSz="914378" fontAlgn="auto">
              <a:spcBef>
                <a:spcPts val="0"/>
              </a:spcBef>
              <a:spcAft>
                <a:spcPts val="0"/>
              </a:spcAft>
              <a:defRPr/>
            </a:pPr>
            <a:r>
              <a:rPr lang="en-GB" sz="1275" b="1" kern="0" dirty="0">
                <a:solidFill>
                  <a:srgbClr val="FFFFFF"/>
                </a:solidFill>
                <a:latin typeface="Arial" panose="020B0604020202020204" pitchFamily="34" charset="0"/>
                <a:ea typeface="+mn-ea"/>
                <a:cs typeface="Arial" panose="020B0604020202020204" pitchFamily="34" charset="0"/>
              </a:rPr>
              <a:t>Sacituzumab Govitecan (SG) </a:t>
            </a:r>
          </a:p>
          <a:p>
            <a:pPr algn="ctr" defTabSz="914378" fontAlgn="auto">
              <a:spcBef>
                <a:spcPts val="0"/>
              </a:spcBef>
              <a:spcAft>
                <a:spcPts val="0"/>
              </a:spcAft>
              <a:defRPr/>
            </a:pPr>
            <a:r>
              <a:rPr lang="en-GB" sz="1275" b="1" kern="0" dirty="0">
                <a:solidFill>
                  <a:srgbClr val="FFFFFF"/>
                </a:solidFill>
                <a:latin typeface="Arial" panose="020B0604020202020204" pitchFamily="34" charset="0"/>
                <a:ea typeface="+mn-ea"/>
                <a:cs typeface="Arial" panose="020B0604020202020204" pitchFamily="34" charset="0"/>
              </a:rPr>
              <a:t>10 mg/kg IV                                  days 1 &amp; 8, every 21-day cycle</a:t>
            </a:r>
          </a:p>
          <a:p>
            <a:pPr algn="ctr" defTabSz="914378" fontAlgn="auto">
              <a:spcBef>
                <a:spcPts val="0"/>
              </a:spcBef>
              <a:spcAft>
                <a:spcPts val="0"/>
              </a:spcAft>
              <a:defRPr/>
            </a:pPr>
            <a:r>
              <a:rPr lang="en-GB" sz="1050" kern="0" dirty="0">
                <a:solidFill>
                  <a:srgbClr val="FFFFFF"/>
                </a:solidFill>
                <a:latin typeface="Arial" panose="020B0604020202020204" pitchFamily="34" charset="0"/>
                <a:ea typeface="+mn-ea"/>
                <a:cs typeface="Arial" panose="020B0604020202020204" pitchFamily="34" charset="0"/>
              </a:rPr>
              <a:t>(n=267)</a:t>
            </a:r>
          </a:p>
        </p:txBody>
      </p:sp>
      <p:sp>
        <p:nvSpPr>
          <p:cNvPr id="24" name="Rectangle: Rounded Corners 23">
            <a:extLst>
              <a:ext uri="{FF2B5EF4-FFF2-40B4-BE49-F238E27FC236}">
                <a16:creationId xmlns:a16="http://schemas.microsoft.com/office/drawing/2014/main" id="{90364262-A0E1-4D94-A0EF-F4CADE4C7821}"/>
              </a:ext>
            </a:extLst>
          </p:cNvPr>
          <p:cNvSpPr/>
          <p:nvPr/>
        </p:nvSpPr>
        <p:spPr>
          <a:xfrm>
            <a:off x="3214760" y="2091765"/>
            <a:ext cx="2547096" cy="915509"/>
          </a:xfrm>
          <a:prstGeom prst="roundRect">
            <a:avLst>
              <a:gd name="adj" fmla="val 0"/>
            </a:avLst>
          </a:prstGeom>
          <a:solidFill>
            <a:srgbClr val="D9D9D9"/>
          </a:solidFill>
          <a:ln w="25400" cap="flat" cmpd="sng" algn="ctr">
            <a:noFill/>
            <a:prstDash val="solid"/>
          </a:ln>
          <a:effectLst>
            <a:outerShdw blurRad="76200" algn="ctr" rotWithShape="0">
              <a:prstClr val="black">
                <a:alpha val="35000"/>
              </a:prstClr>
            </a:outerShdw>
          </a:effectLst>
        </p:spPr>
        <p:txBody>
          <a:bodyPr lIns="34290" rIns="34290" rtlCol="0" anchor="ctr"/>
          <a:lstStyle/>
          <a:p>
            <a:pPr algn="ctr" defTabSz="914378" fontAlgn="auto">
              <a:lnSpc>
                <a:spcPct val="90000"/>
              </a:lnSpc>
              <a:spcBef>
                <a:spcPts val="300"/>
              </a:spcBef>
              <a:spcAft>
                <a:spcPts val="0"/>
              </a:spcAft>
              <a:defRPr/>
            </a:pPr>
            <a:r>
              <a:rPr lang="en-US" sz="1275" b="1" kern="0" dirty="0">
                <a:solidFill>
                  <a:srgbClr val="262261"/>
                </a:solidFill>
                <a:latin typeface="Arial" panose="020B0604020202020204" pitchFamily="34" charset="0"/>
                <a:ea typeface="+mn-ea"/>
                <a:cs typeface="Arial" panose="020B0604020202020204" pitchFamily="34" charset="0"/>
              </a:rPr>
              <a:t>Treatment of Physician’s Choice (TPC)* </a:t>
            </a:r>
            <a:br>
              <a:rPr lang="en-GB" sz="1275" b="1" kern="0" dirty="0">
                <a:solidFill>
                  <a:srgbClr val="262261"/>
                </a:solidFill>
                <a:latin typeface="Arial" panose="020B0604020202020204" pitchFamily="34" charset="0"/>
                <a:ea typeface="+mn-ea"/>
                <a:cs typeface="Arial" panose="020B0604020202020204" pitchFamily="34" charset="0"/>
              </a:rPr>
            </a:br>
            <a:r>
              <a:rPr lang="en-GB" sz="1050" kern="0" dirty="0">
                <a:solidFill>
                  <a:srgbClr val="262261"/>
                </a:solidFill>
                <a:latin typeface="Arial" panose="020B0604020202020204" pitchFamily="34" charset="0"/>
                <a:ea typeface="+mn-ea"/>
                <a:cs typeface="Arial" panose="020B0604020202020204" pitchFamily="34" charset="0"/>
              </a:rPr>
              <a:t>(n=262) </a:t>
            </a:r>
          </a:p>
        </p:txBody>
      </p:sp>
      <p:sp>
        <p:nvSpPr>
          <p:cNvPr id="25" name="AutoShape 26">
            <a:extLst>
              <a:ext uri="{FF2B5EF4-FFF2-40B4-BE49-F238E27FC236}">
                <a16:creationId xmlns:a16="http://schemas.microsoft.com/office/drawing/2014/main" id="{D68ACBE6-759D-4900-AE73-A31BE3F483A8}"/>
              </a:ext>
            </a:extLst>
          </p:cNvPr>
          <p:cNvSpPr>
            <a:spLocks noChangeArrowheads="1"/>
          </p:cNvSpPr>
          <p:nvPr/>
        </p:nvSpPr>
        <p:spPr bwMode="auto">
          <a:xfrm>
            <a:off x="7283365" y="1072162"/>
            <a:ext cx="1561858" cy="2086730"/>
          </a:xfrm>
          <a:prstGeom prst="rect">
            <a:avLst/>
          </a:prstGeom>
          <a:solidFill>
            <a:schemeClr val="bg1"/>
          </a:solidFill>
          <a:ln>
            <a:solidFill>
              <a:srgbClr val="002060"/>
            </a:solidFill>
          </a:ln>
          <a:effectLst/>
          <a:scene3d>
            <a:camera prst="orthographicFront">
              <a:rot lat="0" lon="0" rev="0"/>
            </a:camera>
            <a:lightRig rig="threePt" dir="t">
              <a:rot lat="0" lon="0" rev="1200000"/>
            </a:lightRig>
          </a:scene3d>
          <a:sp3d/>
        </p:spPr>
        <p:txBody>
          <a:bodyPr/>
          <a:lstStyle>
            <a:lvl1pPr eaLnBrk="0" hangingPunct="0">
              <a:defRPr kumimoji="1" sz="1200">
                <a:solidFill>
                  <a:schemeClr val="tx1"/>
                </a:solidFill>
                <a:latin typeface="Arial" pitchFamily="34" charset="0"/>
                <a:ea typeface="HGP創英角ｺﾞｼｯｸUB"/>
                <a:cs typeface="HGP創英角ｺﾞｼｯｸUB"/>
              </a:defRPr>
            </a:lvl1pPr>
            <a:lvl2pPr marL="742950" indent="-285750" eaLnBrk="0" hangingPunct="0">
              <a:defRPr kumimoji="1" sz="1200">
                <a:solidFill>
                  <a:schemeClr val="tx1"/>
                </a:solidFill>
                <a:latin typeface="Arial" pitchFamily="34" charset="0"/>
                <a:ea typeface="HGP創英角ｺﾞｼｯｸUB"/>
                <a:cs typeface="HGP創英角ｺﾞｼｯｸUB"/>
              </a:defRPr>
            </a:lvl2pPr>
            <a:lvl3pPr marL="1143000" indent="-228600" eaLnBrk="0" hangingPunct="0">
              <a:defRPr kumimoji="1" sz="1200">
                <a:solidFill>
                  <a:schemeClr val="tx1"/>
                </a:solidFill>
                <a:latin typeface="Arial" pitchFamily="34" charset="0"/>
                <a:ea typeface="HGP創英角ｺﾞｼｯｸUB"/>
                <a:cs typeface="HGP創英角ｺﾞｼｯｸUB"/>
              </a:defRPr>
            </a:lvl3pPr>
            <a:lvl4pPr marL="1600200" indent="-228600" eaLnBrk="0" hangingPunct="0">
              <a:defRPr kumimoji="1" sz="1200">
                <a:solidFill>
                  <a:schemeClr val="tx1"/>
                </a:solidFill>
                <a:latin typeface="Arial" pitchFamily="34" charset="0"/>
                <a:ea typeface="HGP創英角ｺﾞｼｯｸUB"/>
                <a:cs typeface="HGP創英角ｺﾞｼｯｸUB"/>
              </a:defRPr>
            </a:lvl4pPr>
            <a:lvl5pPr marL="2057400" indent="-228600" eaLnBrk="0" hangingPunct="0">
              <a:defRPr kumimoji="1" sz="1200">
                <a:solidFill>
                  <a:schemeClr val="tx1"/>
                </a:solidFill>
                <a:latin typeface="Arial" pitchFamily="34" charset="0"/>
                <a:ea typeface="HGP創英角ｺﾞｼｯｸUB"/>
                <a:cs typeface="HGP創英角ｺﾞｼｯｸUB"/>
              </a:defRPr>
            </a:lvl5pPr>
            <a:lvl6pPr marL="25146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6pPr>
            <a:lvl7pPr marL="29718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7pPr>
            <a:lvl8pPr marL="34290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8pPr>
            <a:lvl9pPr marL="3886200" indent="-228600" eaLnBrk="0" fontAlgn="base" hangingPunct="0">
              <a:spcBef>
                <a:spcPct val="0"/>
              </a:spcBef>
              <a:spcAft>
                <a:spcPct val="0"/>
              </a:spcAft>
              <a:defRPr kumimoji="1" sz="1200">
                <a:solidFill>
                  <a:schemeClr val="tx1"/>
                </a:solidFill>
                <a:latin typeface="Arial" pitchFamily="34" charset="0"/>
                <a:ea typeface="HGP創英角ｺﾞｼｯｸUB"/>
                <a:cs typeface="HGP創英角ｺﾞｼｯｸUB"/>
              </a:defRPr>
            </a:lvl9pPr>
          </a:lstStyle>
          <a:p>
            <a:pPr marL="170260" defTabSz="685800" eaLnBrk="1" fontAlgn="auto" hangingPunct="1">
              <a:spcBef>
                <a:spcPts val="0"/>
              </a:spcBef>
              <a:spcAft>
                <a:spcPts val="0"/>
              </a:spcAft>
              <a:defRPr/>
            </a:pPr>
            <a:r>
              <a:rPr kumimoji="0" lang="en-US" altLang="en-US" sz="1350" b="1" kern="0" dirty="0">
                <a:solidFill>
                  <a:srgbClr val="262261"/>
                </a:solidFill>
                <a:ea typeface="MS PGothic" pitchFamily="50" charset="-128"/>
                <a:cs typeface="Arial" panose="020B0604020202020204" pitchFamily="34" charset="0"/>
              </a:rPr>
              <a:t>Endpoints</a:t>
            </a:r>
            <a:endParaRPr kumimoji="0" lang="en-US" altLang="en-US" sz="600" b="1" kern="0" dirty="0">
              <a:solidFill>
                <a:srgbClr val="262261"/>
              </a:solidFill>
              <a:ea typeface="MS PGothic" pitchFamily="50" charset="-128"/>
              <a:cs typeface="Arial" panose="020B0604020202020204" pitchFamily="34" charset="0"/>
            </a:endParaRPr>
          </a:p>
          <a:p>
            <a:pPr marL="346472" indent="-176213" defTabSz="685800" eaLnBrk="1" fontAlgn="auto" hangingPunct="1">
              <a:spcBef>
                <a:spcPts val="0"/>
              </a:spcBef>
              <a:spcAft>
                <a:spcPts val="0"/>
              </a:spcAft>
              <a:defRPr/>
            </a:pPr>
            <a:endParaRPr kumimoji="0" lang="en-US" altLang="en-US" b="1" kern="0" dirty="0">
              <a:solidFill>
                <a:srgbClr val="262261"/>
              </a:solidFill>
              <a:ea typeface="MS PGothic" pitchFamily="50" charset="-128"/>
              <a:cs typeface="Arial" panose="020B0604020202020204" pitchFamily="34" charset="0"/>
            </a:endParaRPr>
          </a:p>
          <a:p>
            <a:pPr marL="346472" indent="-176213" defTabSz="685800" eaLnBrk="1" fontAlgn="auto" hangingPunct="1">
              <a:spcBef>
                <a:spcPts val="0"/>
              </a:spcBef>
              <a:spcAft>
                <a:spcPts val="0"/>
              </a:spcAft>
              <a:defRPr/>
            </a:pPr>
            <a:r>
              <a:rPr kumimoji="0" lang="en-US" altLang="en-US" b="1" kern="0" dirty="0">
                <a:solidFill>
                  <a:srgbClr val="262261"/>
                </a:solidFill>
                <a:ea typeface="MS PGothic" pitchFamily="50" charset="-128"/>
                <a:cs typeface="Arial" panose="020B0604020202020204" pitchFamily="34" charset="0"/>
              </a:rPr>
              <a:t>Primary </a:t>
            </a:r>
          </a:p>
          <a:p>
            <a:pPr marL="346472" indent="-176213" defTabSz="685800" eaLnBrk="1" fontAlgn="auto" hangingPunct="1">
              <a:spcBef>
                <a:spcPts val="0"/>
              </a:spcBef>
              <a:spcAft>
                <a:spcPts val="0"/>
              </a:spcAft>
              <a:buFont typeface="Arial" panose="020B0604020202020204" pitchFamily="34" charset="0"/>
              <a:buChar char="•"/>
              <a:defRPr/>
            </a:pPr>
            <a:r>
              <a:rPr kumimoji="0" lang="en-US" altLang="en-US" kern="0" dirty="0">
                <a:solidFill>
                  <a:srgbClr val="262261"/>
                </a:solidFill>
                <a:ea typeface="MS PGothic" pitchFamily="50" charset="-128"/>
                <a:cs typeface="Arial" panose="020B0604020202020204" pitchFamily="34" charset="0"/>
              </a:rPr>
              <a:t>PFS</a:t>
            </a:r>
            <a:r>
              <a:rPr kumimoji="0" lang="en-US" altLang="en-US" kern="0" baseline="30000" dirty="0">
                <a:solidFill>
                  <a:srgbClr val="262261"/>
                </a:solidFill>
                <a:ea typeface="MS PGothic" pitchFamily="50" charset="-128"/>
                <a:cs typeface="Arial" panose="020B0604020202020204" pitchFamily="34" charset="0"/>
              </a:rPr>
              <a:t>†</a:t>
            </a:r>
          </a:p>
          <a:p>
            <a:pPr marL="346472" indent="-176213" defTabSz="685800" eaLnBrk="1" fontAlgn="auto" hangingPunct="1">
              <a:spcBef>
                <a:spcPts val="0"/>
              </a:spcBef>
              <a:spcAft>
                <a:spcPts val="0"/>
              </a:spcAft>
              <a:defRPr/>
            </a:pPr>
            <a:r>
              <a:rPr kumimoji="0" lang="en-US" altLang="en-US" b="1" kern="0" dirty="0">
                <a:solidFill>
                  <a:srgbClr val="262261"/>
                </a:solidFill>
                <a:ea typeface="MS PGothic" pitchFamily="50" charset="-128"/>
                <a:cs typeface="Arial" panose="020B0604020202020204" pitchFamily="34" charset="0"/>
              </a:rPr>
              <a:t>Secondary </a:t>
            </a:r>
            <a:endParaRPr kumimoji="0" lang="en-US" altLang="en-US" kern="0" dirty="0">
              <a:solidFill>
                <a:srgbClr val="262261"/>
              </a:solidFill>
              <a:cs typeface="Arial" panose="020B0604020202020204" pitchFamily="34" charset="0"/>
            </a:endParaRPr>
          </a:p>
          <a:p>
            <a:pPr marL="346472" indent="-176213" defTabSz="685800" eaLnBrk="1" fontAlgn="auto" hangingPunct="1">
              <a:spcBef>
                <a:spcPts val="0"/>
              </a:spcBef>
              <a:spcAft>
                <a:spcPts val="0"/>
              </a:spcAft>
              <a:buFont typeface="Arial" panose="020B0604020202020204" pitchFamily="34" charset="0"/>
              <a:buChar char="•"/>
              <a:defRPr/>
            </a:pPr>
            <a:r>
              <a:rPr kumimoji="0" lang="en-US" altLang="en-US" kern="0" dirty="0">
                <a:solidFill>
                  <a:srgbClr val="262261"/>
                </a:solidFill>
                <a:cs typeface="Arial" panose="020B0604020202020204" pitchFamily="34" charset="0"/>
              </a:rPr>
              <a:t>PFS for the full population</a:t>
            </a:r>
            <a:r>
              <a:rPr kumimoji="0" lang="en-US" altLang="en-US" kern="0" baseline="30000" dirty="0">
                <a:solidFill>
                  <a:srgbClr val="262261"/>
                </a:solidFill>
                <a:cs typeface="Arial" panose="020B0604020202020204" pitchFamily="34" charset="0"/>
              </a:rPr>
              <a:t>‡</a:t>
            </a:r>
          </a:p>
          <a:p>
            <a:pPr marL="346472" indent="-176213" defTabSz="685800" eaLnBrk="1" fontAlgn="auto" hangingPunct="1">
              <a:spcBef>
                <a:spcPts val="0"/>
              </a:spcBef>
              <a:spcAft>
                <a:spcPts val="0"/>
              </a:spcAft>
              <a:buFont typeface="Arial" panose="020B0604020202020204" pitchFamily="34" charset="0"/>
              <a:buChar char="•"/>
              <a:defRPr/>
            </a:pPr>
            <a:r>
              <a:rPr kumimoji="0" lang="en-US" altLang="en-US" kern="0" dirty="0">
                <a:solidFill>
                  <a:srgbClr val="262261"/>
                </a:solidFill>
                <a:cs typeface="Arial" panose="020B0604020202020204" pitchFamily="34" charset="0"/>
              </a:rPr>
              <a:t>OS, ORR, DOR, TTR, safety</a:t>
            </a:r>
          </a:p>
          <a:p>
            <a:pPr defTabSz="685800" eaLnBrk="1" fontAlgn="auto" hangingPunct="1">
              <a:spcBef>
                <a:spcPts val="0"/>
              </a:spcBef>
              <a:spcAft>
                <a:spcPts val="0"/>
              </a:spcAft>
              <a:defRPr/>
            </a:pPr>
            <a:endParaRPr kumimoji="0" lang="en-US" altLang="en-US" b="1" kern="0" dirty="0">
              <a:solidFill>
                <a:srgbClr val="262261"/>
              </a:solidFill>
              <a:cs typeface="Arial" panose="020B0604020202020204" pitchFamily="34" charset="0"/>
            </a:endParaRPr>
          </a:p>
        </p:txBody>
      </p:sp>
      <p:sp>
        <p:nvSpPr>
          <p:cNvPr id="27" name="Oval 26">
            <a:extLst>
              <a:ext uri="{FF2B5EF4-FFF2-40B4-BE49-F238E27FC236}">
                <a16:creationId xmlns:a16="http://schemas.microsoft.com/office/drawing/2014/main" id="{60001D8B-BB96-494D-B5D6-78E1FB476AF3}"/>
              </a:ext>
            </a:extLst>
          </p:cNvPr>
          <p:cNvSpPr/>
          <p:nvPr/>
        </p:nvSpPr>
        <p:spPr>
          <a:xfrm>
            <a:off x="2661179" y="1797008"/>
            <a:ext cx="520461" cy="543044"/>
          </a:xfrm>
          <a:prstGeom prst="ellipse">
            <a:avLst/>
          </a:prstGeom>
          <a:solidFill>
            <a:sysClr val="window" lastClr="FFFFFF">
              <a:lumMod val="50000"/>
            </a:sysClr>
          </a:solidFill>
          <a:ln w="12700" cap="flat" cmpd="sng" algn="ctr">
            <a:solidFill>
              <a:srgbClr val="4472C4">
                <a:shade val="50000"/>
              </a:srgbClr>
            </a:solidFill>
            <a:prstDash val="solid"/>
            <a:miter lim="800000"/>
          </a:ln>
          <a:effectLst/>
        </p:spPr>
        <p:txBody>
          <a:bodyPr rtlCol="0" anchor="ctr"/>
          <a:lstStyle/>
          <a:p>
            <a:pPr algn="ctr" defTabSz="685800" fontAlgn="auto">
              <a:spcBef>
                <a:spcPts val="0"/>
              </a:spcBef>
              <a:spcAft>
                <a:spcPts val="0"/>
              </a:spcAft>
              <a:defRPr/>
            </a:pPr>
            <a:r>
              <a:rPr lang="en-US" sz="1200" kern="0" dirty="0">
                <a:solidFill>
                  <a:prstClr val="white"/>
                </a:solidFill>
                <a:latin typeface="Arial" panose="020B0604020202020204" pitchFamily="34" charset="0"/>
                <a:ea typeface="+mn-ea"/>
                <a:cs typeface="Arial" panose="020B0604020202020204" pitchFamily="34" charset="0"/>
              </a:rPr>
              <a:t>R </a:t>
            </a:r>
            <a:r>
              <a:rPr lang="en-US" sz="1200" b="1" kern="0" dirty="0">
                <a:solidFill>
                  <a:prstClr val="white"/>
                </a:solidFill>
                <a:latin typeface="Arial" panose="020B0604020202020204" pitchFamily="34" charset="0"/>
                <a:ea typeface="+mn-ea"/>
                <a:cs typeface="Arial" panose="020B0604020202020204" pitchFamily="34" charset="0"/>
              </a:rPr>
              <a:t>1:1</a:t>
            </a:r>
          </a:p>
        </p:txBody>
      </p:sp>
      <p:sp>
        <p:nvSpPr>
          <p:cNvPr id="29" name="TextBox 28">
            <a:extLst>
              <a:ext uri="{FF2B5EF4-FFF2-40B4-BE49-F238E27FC236}">
                <a16:creationId xmlns:a16="http://schemas.microsoft.com/office/drawing/2014/main" id="{98AD7F5F-A548-4D0C-8CE0-90E33F7E31DF}"/>
              </a:ext>
            </a:extLst>
          </p:cNvPr>
          <p:cNvSpPr txBox="1"/>
          <p:nvPr/>
        </p:nvSpPr>
        <p:spPr>
          <a:xfrm>
            <a:off x="46845" y="3409503"/>
            <a:ext cx="1017071" cy="242374"/>
          </a:xfrm>
          <a:prstGeom prst="rect">
            <a:avLst/>
          </a:prstGeom>
          <a:noFill/>
        </p:spPr>
        <p:txBody>
          <a:bodyPr wrap="square" rtlCol="0">
            <a:spAutoFit/>
          </a:bodyPr>
          <a:lstStyle/>
          <a:p>
            <a:pPr algn="ctr" defTabSz="685800" fontAlgn="auto">
              <a:spcBef>
                <a:spcPts val="0"/>
              </a:spcBef>
              <a:spcAft>
                <a:spcPts val="0"/>
              </a:spcAft>
              <a:defRPr/>
            </a:pPr>
            <a:r>
              <a:rPr lang="en-US" sz="975" dirty="0">
                <a:solidFill>
                  <a:srgbClr val="262261"/>
                </a:solidFill>
                <a:latin typeface="Arial" panose="020B0604020202020204" pitchFamily="34" charset="0"/>
                <a:ea typeface="+mn-ea"/>
                <a:cs typeface="Arial" panose="020B0604020202020204" pitchFamily="34" charset="0"/>
              </a:rPr>
              <a:t>NCT02574455</a:t>
            </a:r>
          </a:p>
        </p:txBody>
      </p:sp>
      <p:sp>
        <p:nvSpPr>
          <p:cNvPr id="30" name="Rectangle 29">
            <a:extLst>
              <a:ext uri="{FF2B5EF4-FFF2-40B4-BE49-F238E27FC236}">
                <a16:creationId xmlns:a16="http://schemas.microsoft.com/office/drawing/2014/main" id="{B23FC712-48AD-4D4D-B249-B950BE7F1810}"/>
              </a:ext>
            </a:extLst>
          </p:cNvPr>
          <p:cNvSpPr/>
          <p:nvPr/>
        </p:nvSpPr>
        <p:spPr>
          <a:xfrm>
            <a:off x="2760591" y="3117504"/>
            <a:ext cx="3836731" cy="761747"/>
          </a:xfrm>
          <a:prstGeom prst="rect">
            <a:avLst/>
          </a:prstGeom>
        </p:spPr>
        <p:txBody>
          <a:bodyPr wrap="square">
            <a:spAutoFit/>
          </a:bodyPr>
          <a:lstStyle/>
          <a:p>
            <a:pPr defTabSz="685800" fontAlgn="auto">
              <a:spcBef>
                <a:spcPts val="0"/>
              </a:spcBef>
              <a:spcAft>
                <a:spcPts val="0"/>
              </a:spcAft>
              <a:defRPr/>
            </a:pPr>
            <a:r>
              <a:rPr lang="en-US" sz="1200" b="1" dirty="0">
                <a:solidFill>
                  <a:srgbClr val="262261"/>
                </a:solidFill>
                <a:latin typeface="Arial" panose="020B0604020202020204" pitchFamily="34" charset="0"/>
                <a:ea typeface="+mn-ea"/>
                <a:cs typeface="+mn-cs"/>
              </a:rPr>
              <a:t>Stratification factors</a:t>
            </a:r>
            <a:endParaRPr lang="en-US" sz="1200" dirty="0">
              <a:solidFill>
                <a:srgbClr val="262261"/>
              </a:solidFill>
              <a:latin typeface="Arial" panose="020B0604020202020204" pitchFamily="34" charset="0"/>
              <a:ea typeface="+mn-ea"/>
              <a:cs typeface="+mn-cs"/>
            </a:endParaRPr>
          </a:p>
          <a:p>
            <a:pPr marL="214313" indent="-214313" defTabSz="685800" fontAlgn="auto">
              <a:spcBef>
                <a:spcPts val="0"/>
              </a:spcBef>
              <a:spcAft>
                <a:spcPts val="0"/>
              </a:spcAft>
              <a:buFont typeface="Arial" panose="020B0604020202020204" pitchFamily="34" charset="0"/>
              <a:buChar char="•"/>
              <a:defRPr/>
            </a:pPr>
            <a:r>
              <a:rPr lang="en-US" sz="1050" dirty="0">
                <a:solidFill>
                  <a:srgbClr val="262261"/>
                </a:solidFill>
                <a:latin typeface="Arial" panose="020B0604020202020204" pitchFamily="34" charset="0"/>
                <a:ea typeface="+mn-ea"/>
                <a:cs typeface="+mn-cs"/>
              </a:rPr>
              <a:t>Number of prior chemotherapies (2-3 vs &gt;3)</a:t>
            </a:r>
          </a:p>
          <a:p>
            <a:pPr marL="214313" indent="-214313" defTabSz="685800" fontAlgn="auto">
              <a:spcBef>
                <a:spcPts val="0"/>
              </a:spcBef>
              <a:spcAft>
                <a:spcPts val="0"/>
              </a:spcAft>
              <a:buFont typeface="Arial" panose="020B0604020202020204" pitchFamily="34" charset="0"/>
              <a:buChar char="•"/>
              <a:defRPr/>
            </a:pPr>
            <a:r>
              <a:rPr lang="en-US" sz="1050" dirty="0">
                <a:solidFill>
                  <a:srgbClr val="262261"/>
                </a:solidFill>
                <a:latin typeface="Arial" panose="020B0604020202020204" pitchFamily="34" charset="0"/>
                <a:ea typeface="+mn-ea"/>
                <a:cs typeface="+mn-cs"/>
              </a:rPr>
              <a:t>Geographic region (North America vs Europe)</a:t>
            </a:r>
          </a:p>
          <a:p>
            <a:pPr marL="214313" indent="-214313" defTabSz="685800" fontAlgn="auto">
              <a:spcBef>
                <a:spcPts val="0"/>
              </a:spcBef>
              <a:spcAft>
                <a:spcPts val="0"/>
              </a:spcAft>
              <a:buFont typeface="Arial" panose="020B0604020202020204" pitchFamily="34" charset="0"/>
              <a:buChar char="•"/>
              <a:defRPr/>
            </a:pPr>
            <a:r>
              <a:rPr lang="en-US" sz="1050" dirty="0">
                <a:solidFill>
                  <a:srgbClr val="262261"/>
                </a:solidFill>
                <a:latin typeface="Arial" panose="020B0604020202020204" pitchFamily="34" charset="0"/>
                <a:ea typeface="+mn-ea"/>
                <a:cs typeface="+mn-cs"/>
              </a:rPr>
              <a:t>Presence/absence of known brain metastases (yes/no)</a:t>
            </a:r>
          </a:p>
        </p:txBody>
      </p:sp>
      <p:sp>
        <p:nvSpPr>
          <p:cNvPr id="31" name="Rectangle 30">
            <a:extLst>
              <a:ext uri="{FF2B5EF4-FFF2-40B4-BE49-F238E27FC236}">
                <a16:creationId xmlns:a16="http://schemas.microsoft.com/office/drawing/2014/main" id="{3766BC1F-C3B8-4E1F-A8D1-51C6378700AF}"/>
              </a:ext>
            </a:extLst>
          </p:cNvPr>
          <p:cNvSpPr/>
          <p:nvPr/>
        </p:nvSpPr>
        <p:spPr>
          <a:xfrm>
            <a:off x="157853" y="3845280"/>
            <a:ext cx="8828294" cy="507831"/>
          </a:xfrm>
          <a:prstGeom prst="rect">
            <a:avLst/>
          </a:prstGeom>
          <a:ln>
            <a:noFill/>
          </a:ln>
        </p:spPr>
        <p:txBody>
          <a:bodyPr wrap="square">
            <a:spAutoFit/>
          </a:bodyPr>
          <a:lstStyle/>
          <a:p>
            <a:pPr algn="ctr" defTabSz="685800" fontAlgn="auto">
              <a:spcBef>
                <a:spcPts val="0"/>
              </a:spcBef>
              <a:spcAft>
                <a:spcPts val="0"/>
              </a:spcAft>
              <a:defRPr/>
            </a:pPr>
            <a:r>
              <a:rPr lang="en-US" sz="1350" b="1" dirty="0">
                <a:solidFill>
                  <a:srgbClr val="15BBB5">
                    <a:lumMod val="75000"/>
                  </a:srgbClr>
                </a:solidFill>
                <a:latin typeface="Arial" panose="020B0604020202020204" pitchFamily="34" charset="0"/>
                <a:ea typeface="+mn-ea"/>
                <a:cs typeface="Arial" panose="020B0604020202020204" pitchFamily="34" charset="0"/>
              </a:rPr>
              <a:t>ASCENT was halted early due to compelling evidence of efficacy per unanimous DSMC recommendation.</a:t>
            </a:r>
          </a:p>
          <a:p>
            <a:pPr algn="ctr" defTabSz="685800" fontAlgn="auto">
              <a:spcBef>
                <a:spcPts val="0"/>
              </a:spcBef>
              <a:spcAft>
                <a:spcPts val="0"/>
              </a:spcAft>
              <a:defRPr/>
            </a:pPr>
            <a:r>
              <a:rPr lang="en-US" sz="1350" b="1" dirty="0">
                <a:solidFill>
                  <a:srgbClr val="15BBB5">
                    <a:lumMod val="75000"/>
                  </a:srgbClr>
                </a:solidFill>
                <a:latin typeface="Arial" panose="020B0604020202020204" pitchFamily="34" charset="0"/>
                <a:ea typeface="+mn-ea"/>
                <a:cs typeface="Arial" panose="020B0604020202020204" pitchFamily="34" charset="0"/>
              </a:rPr>
              <a:t>Here, we report the primary results from ASCENT, including PFS and OS. </a:t>
            </a:r>
          </a:p>
        </p:txBody>
      </p:sp>
      <p:sp>
        <p:nvSpPr>
          <p:cNvPr id="32" name="TextBox 31">
            <a:extLst>
              <a:ext uri="{FF2B5EF4-FFF2-40B4-BE49-F238E27FC236}">
                <a16:creationId xmlns:a16="http://schemas.microsoft.com/office/drawing/2014/main" id="{20CE2EC9-872D-4B20-8A16-17E8878C1566}"/>
              </a:ext>
            </a:extLst>
          </p:cNvPr>
          <p:cNvSpPr txBox="1"/>
          <p:nvPr/>
        </p:nvSpPr>
        <p:spPr>
          <a:xfrm>
            <a:off x="7181915" y="3178805"/>
            <a:ext cx="1835834" cy="415498"/>
          </a:xfrm>
          <a:prstGeom prst="rect">
            <a:avLst/>
          </a:prstGeom>
          <a:noFill/>
        </p:spPr>
        <p:txBody>
          <a:bodyPr wrap="square" rtlCol="0">
            <a:spAutoFit/>
          </a:bodyPr>
          <a:lstStyle/>
          <a:p>
            <a:pPr defTabSz="685800" fontAlgn="auto">
              <a:spcBef>
                <a:spcPts val="0"/>
              </a:spcBef>
              <a:spcAft>
                <a:spcPts val="0"/>
              </a:spcAft>
              <a:tabLst>
                <a:tab pos="939404" algn="l"/>
              </a:tabLst>
              <a:defRPr/>
            </a:pPr>
            <a:r>
              <a:rPr lang="en-US" sz="1050" b="1" dirty="0">
                <a:solidFill>
                  <a:srgbClr val="262261"/>
                </a:solidFill>
                <a:latin typeface="Arial" panose="020B0604020202020204" pitchFamily="34" charset="0"/>
                <a:ea typeface="+mn-ea"/>
                <a:cs typeface="Arial" panose="020B0604020202020204" pitchFamily="34" charset="0"/>
              </a:rPr>
              <a:t>Data cutoff: </a:t>
            </a:r>
            <a:r>
              <a:rPr lang="en-US" sz="1050" dirty="0">
                <a:solidFill>
                  <a:srgbClr val="262261"/>
                </a:solidFill>
                <a:latin typeface="Arial" panose="020B0604020202020204" pitchFamily="34" charset="0"/>
                <a:ea typeface="+mn-ea"/>
                <a:cs typeface="Arial" panose="020B0604020202020204" pitchFamily="34" charset="0"/>
              </a:rPr>
              <a:t>March 11, 2020</a:t>
            </a:r>
            <a:endParaRPr lang="en-US" sz="1050" b="1" dirty="0">
              <a:solidFill>
                <a:srgbClr val="262261"/>
              </a:solidFill>
              <a:latin typeface="Calibri" panose="020F0502020204030204"/>
              <a:ea typeface="+mn-ea"/>
              <a:cs typeface="+mn-cs"/>
            </a:endParaRPr>
          </a:p>
        </p:txBody>
      </p:sp>
      <p:sp>
        <p:nvSpPr>
          <p:cNvPr id="34" name="Rounded Rectangle 24">
            <a:extLst>
              <a:ext uri="{FF2B5EF4-FFF2-40B4-BE49-F238E27FC236}">
                <a16:creationId xmlns:a16="http://schemas.microsoft.com/office/drawing/2014/main" id="{6D6D5C0F-6ED5-4871-9704-4CD785E7A77C}"/>
              </a:ext>
            </a:extLst>
          </p:cNvPr>
          <p:cNvSpPr/>
          <p:nvPr/>
        </p:nvSpPr>
        <p:spPr>
          <a:xfrm>
            <a:off x="6063533" y="1475929"/>
            <a:ext cx="1067577" cy="1113516"/>
          </a:xfrm>
          <a:prstGeom prst="roundRect">
            <a:avLst>
              <a:gd name="adj" fmla="val 8826"/>
            </a:avLst>
          </a:prstGeom>
          <a:solidFill>
            <a:schemeClr val="bg1">
              <a:lumMod val="85000"/>
            </a:schemeClr>
          </a:solidFill>
          <a:ln w="19050">
            <a:noFill/>
          </a:ln>
          <a:effectLst/>
        </p:spPr>
        <p:txBody>
          <a:bodyPr wrap="square" lIns="137160" anchor="ctr">
            <a:noAutofit/>
          </a:bodyPr>
          <a:lstStyle/>
          <a:p>
            <a:pPr algn="ctr" defTabSz="685800" fontAlgn="auto">
              <a:spcBef>
                <a:spcPts val="450"/>
              </a:spcBef>
              <a:spcAft>
                <a:spcPts val="225"/>
              </a:spcAft>
              <a:buClr>
                <a:srgbClr val="4CACA8"/>
              </a:buClr>
              <a:defRPr/>
            </a:pPr>
            <a:r>
              <a:rPr lang="en-US" altLang="en-US" sz="900" b="1" dirty="0">
                <a:solidFill>
                  <a:srgbClr val="262261"/>
                </a:solidFill>
                <a:latin typeface="Arial" panose="020B0604020202020204"/>
                <a:ea typeface="+mn-ea"/>
                <a:cs typeface="+mn-cs"/>
              </a:rPr>
              <a:t>Continue treatment until progression or unacceptable toxicity</a:t>
            </a:r>
            <a:endParaRPr lang="en-US" altLang="en-US" sz="825" b="1" dirty="0">
              <a:solidFill>
                <a:srgbClr val="262261"/>
              </a:solidFill>
              <a:latin typeface="Arial" panose="020B0604020202020204"/>
              <a:ea typeface="+mn-ea"/>
              <a:cs typeface="+mn-cs"/>
            </a:endParaRPr>
          </a:p>
        </p:txBody>
      </p:sp>
      <p:cxnSp>
        <p:nvCxnSpPr>
          <p:cNvPr id="26" name="Straight Connector 25">
            <a:extLst>
              <a:ext uri="{FF2B5EF4-FFF2-40B4-BE49-F238E27FC236}">
                <a16:creationId xmlns:a16="http://schemas.microsoft.com/office/drawing/2014/main" id="{9C00D26E-7411-43E6-9598-4D2C809B8058}"/>
              </a:ext>
            </a:extLst>
          </p:cNvPr>
          <p:cNvCxnSpPr>
            <a:cxnSpLocks/>
          </p:cNvCxnSpPr>
          <p:nvPr/>
        </p:nvCxnSpPr>
        <p:spPr>
          <a:xfrm>
            <a:off x="5920116" y="1986771"/>
            <a:ext cx="137160" cy="0"/>
          </a:xfrm>
          <a:prstGeom prst="line">
            <a:avLst/>
          </a:prstGeom>
          <a:noFill/>
          <a:ln w="28575" cap="flat" cmpd="sng" algn="ctr">
            <a:solidFill>
              <a:srgbClr val="000000"/>
            </a:solidFill>
            <a:prstDash val="solid"/>
            <a:headEnd type="none" w="med" len="med"/>
            <a:tailEnd type="triangle" w="med" len="med"/>
          </a:ln>
        </p:spPr>
      </p:cxnSp>
      <p:sp>
        <p:nvSpPr>
          <p:cNvPr id="33" name="Title 1">
            <a:extLst>
              <a:ext uri="{FF2B5EF4-FFF2-40B4-BE49-F238E27FC236}">
                <a16:creationId xmlns:a16="http://schemas.microsoft.com/office/drawing/2014/main" id="{591BB4BA-4236-4F7B-9FEC-5C68B74F3E80}"/>
              </a:ext>
            </a:extLst>
          </p:cNvPr>
          <p:cNvSpPr txBox="1">
            <a:spLocks/>
          </p:cNvSpPr>
          <p:nvPr/>
        </p:nvSpPr>
        <p:spPr>
          <a:xfrm>
            <a:off x="321658" y="105251"/>
            <a:ext cx="8511878" cy="785112"/>
          </a:xfrm>
          <a:prstGeom prst="rect">
            <a:avLst/>
          </a:prstGeom>
        </p:spPr>
        <p:txBody>
          <a:bodyPr vert="horz" lIns="68580" tIns="34290" rIns="68580" bIns="34290" rtlCol="0" anchor="b">
            <a:normAutofit fontScale="97500"/>
          </a:bodyPr>
          <a:lstStyle>
            <a:lvl1pPr algn="l" defTabSz="914400" rtl="0" eaLnBrk="1" latinLnBrk="0" hangingPunct="1">
              <a:lnSpc>
                <a:spcPct val="90000"/>
              </a:lnSpc>
              <a:spcBef>
                <a:spcPct val="0"/>
              </a:spcBef>
              <a:buNone/>
              <a:defRPr sz="3200" b="1" kern="1200">
                <a:solidFill>
                  <a:schemeClr val="tx1"/>
                </a:solidFill>
                <a:latin typeface="Arial" panose="020B0604020202020204" pitchFamily="34" charset="0"/>
                <a:ea typeface="+mj-ea"/>
                <a:cs typeface="Arial" panose="020B0604020202020204" pitchFamily="34" charset="0"/>
              </a:defRPr>
            </a:lvl1pPr>
          </a:lstStyle>
          <a:p>
            <a:pPr defTabSz="685800" fontAlgn="auto">
              <a:spcAft>
                <a:spcPts val="0"/>
              </a:spcAft>
              <a:defRPr/>
            </a:pPr>
            <a:r>
              <a:rPr lang="en-US" sz="2400" dirty="0">
                <a:solidFill>
                  <a:srgbClr val="262261"/>
                </a:solidFill>
              </a:rPr>
              <a:t>ASCENT: A Phase 3 Confirmatory Study of </a:t>
            </a:r>
            <a:br>
              <a:rPr lang="en-US" sz="2400" dirty="0">
                <a:solidFill>
                  <a:srgbClr val="262261"/>
                </a:solidFill>
              </a:rPr>
            </a:br>
            <a:r>
              <a:rPr lang="en-US" sz="2400" dirty="0">
                <a:solidFill>
                  <a:srgbClr val="262261"/>
                </a:solidFill>
              </a:rPr>
              <a:t>Sacituzumab Govitecan in Refractory/Relapsed mTNBC</a:t>
            </a:r>
          </a:p>
        </p:txBody>
      </p:sp>
    </p:spTree>
    <p:extLst>
      <p:ext uri="{BB962C8B-B14F-4D97-AF65-F5344CB8AC3E}">
        <p14:creationId xmlns:p14="http://schemas.microsoft.com/office/powerpoint/2010/main" val="132935969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6247BFF9-410D-47CB-BEB4-EBD542F6F587}"/>
              </a:ext>
            </a:extLst>
          </p:cNvPr>
          <p:cNvSpPr txBox="1">
            <a:spLocks/>
          </p:cNvSpPr>
          <p:nvPr/>
        </p:nvSpPr>
        <p:spPr>
          <a:xfrm>
            <a:off x="321658" y="104775"/>
            <a:ext cx="8511878" cy="652706"/>
          </a:xfrm>
          <a:prstGeom prst="rect">
            <a:avLst/>
          </a:prstGeom>
        </p:spPr>
        <p:txBody>
          <a:bodyPr vert="horz" lIns="68580" tIns="34290" rIns="68580" bIns="34290" rtlCol="0" anchor="b">
            <a:normAutofit/>
          </a:bodyPr>
          <a:lstStyle>
            <a:lvl1pPr algn="l" defTabSz="914400" rtl="0" eaLnBrk="1" latinLnBrk="0" hangingPunct="1">
              <a:lnSpc>
                <a:spcPct val="90000"/>
              </a:lnSpc>
              <a:spcBef>
                <a:spcPct val="0"/>
              </a:spcBef>
              <a:buNone/>
              <a:defRPr sz="3200" b="1" kern="1200">
                <a:solidFill>
                  <a:schemeClr val="tx1"/>
                </a:solidFill>
                <a:latin typeface="Arial" panose="020B0604020202020204" pitchFamily="34" charset="0"/>
                <a:ea typeface="+mj-ea"/>
                <a:cs typeface="Arial" panose="020B0604020202020204" pitchFamily="34" charset="0"/>
              </a:defRPr>
            </a:lvl1pPr>
          </a:lstStyle>
          <a:p>
            <a:pPr defTabSz="685800" fontAlgn="auto">
              <a:spcAft>
                <a:spcPts val="0"/>
              </a:spcAft>
              <a:defRPr/>
            </a:pPr>
            <a:r>
              <a:rPr lang="en-US" sz="2400" dirty="0">
                <a:solidFill>
                  <a:srgbClr val="262261"/>
                </a:solidFill>
              </a:rPr>
              <a:t>Overall Survival</a:t>
            </a:r>
          </a:p>
        </p:txBody>
      </p:sp>
      <p:sp>
        <p:nvSpPr>
          <p:cNvPr id="4" name="Slide Number Placeholder 3">
            <a:extLst>
              <a:ext uri="{FF2B5EF4-FFF2-40B4-BE49-F238E27FC236}">
                <a16:creationId xmlns:a16="http://schemas.microsoft.com/office/drawing/2014/main" id="{E3DB3D31-6EF5-474F-986B-7F55E87AB23A}"/>
              </a:ext>
            </a:extLst>
          </p:cNvPr>
          <p:cNvSpPr>
            <a:spLocks noGrp="1"/>
          </p:cNvSpPr>
          <p:nvPr>
            <p:ph type="sldNum" sz="quarter" idx="12"/>
          </p:nvPr>
        </p:nvSpPr>
        <p:spPr/>
        <p:txBody>
          <a:bodyPr/>
          <a:lstStyle/>
          <a:p>
            <a:pPr defTabSz="685800" fontAlgn="auto">
              <a:spcBef>
                <a:spcPts val="0"/>
              </a:spcBef>
              <a:spcAft>
                <a:spcPts val="0"/>
              </a:spcAft>
              <a:defRPr/>
            </a:pPr>
            <a:fld id="{E018F977-6C15-49B1-AA07-BEE9975E7737}" type="slidenum">
              <a:rPr lang="en-US" sz="900">
                <a:solidFill>
                  <a:srgbClr val="262261">
                    <a:tint val="75000"/>
                  </a:srgbClr>
                </a:solidFill>
                <a:ea typeface="+mn-ea"/>
              </a:rPr>
              <a:pPr defTabSz="685800" fontAlgn="auto">
                <a:spcBef>
                  <a:spcPts val="0"/>
                </a:spcBef>
                <a:spcAft>
                  <a:spcPts val="0"/>
                </a:spcAft>
                <a:defRPr/>
              </a:pPr>
              <a:t>87</a:t>
            </a:fld>
            <a:endParaRPr lang="en-US" sz="900" dirty="0">
              <a:solidFill>
                <a:srgbClr val="262261">
                  <a:tint val="75000"/>
                </a:srgbClr>
              </a:solidFill>
              <a:ea typeface="+mn-ea"/>
            </a:endParaRPr>
          </a:p>
        </p:txBody>
      </p:sp>
      <p:sp>
        <p:nvSpPr>
          <p:cNvPr id="12" name="Text Placeholder 4">
            <a:extLst>
              <a:ext uri="{FF2B5EF4-FFF2-40B4-BE49-F238E27FC236}">
                <a16:creationId xmlns:a16="http://schemas.microsoft.com/office/drawing/2014/main" id="{184CE434-5D5D-4BDD-AAD5-ED71FC86C00E}"/>
              </a:ext>
            </a:extLst>
          </p:cNvPr>
          <p:cNvSpPr txBox="1">
            <a:spLocks/>
          </p:cNvSpPr>
          <p:nvPr/>
        </p:nvSpPr>
        <p:spPr>
          <a:xfrm>
            <a:off x="166299" y="4831870"/>
            <a:ext cx="7221071" cy="233264"/>
          </a:xfrm>
          <a:prstGeom prst="rect">
            <a:avLst/>
          </a:prstGeom>
        </p:spPr>
        <p:txBody>
          <a:bodyPr vert="horz" lIns="68580" tIns="34290" rIns="68580" bIns="34290" rtlCol="0" anchor="b">
            <a:normAutofit lnSpcReduction="10000"/>
          </a:bodyPr>
          <a:lstStyle>
            <a:lvl1pPr marL="0" indent="0" algn="l" defTabSz="914400" rtl="0" eaLnBrk="1" latinLnBrk="0" hangingPunct="1">
              <a:lnSpc>
                <a:spcPct val="90000"/>
              </a:lnSpc>
              <a:spcBef>
                <a:spcPts val="1000"/>
              </a:spcBef>
              <a:buFont typeface="Arial" panose="020B0604020202020204" pitchFamily="34" charset="0"/>
              <a:buNone/>
              <a:defRPr sz="9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Font typeface="System Font Regular"/>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System Font Regular"/>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800" fontAlgn="auto">
              <a:spcBef>
                <a:spcPts val="750"/>
              </a:spcBef>
              <a:spcAft>
                <a:spcPts val="0"/>
              </a:spcAft>
              <a:defRPr/>
            </a:pPr>
            <a:r>
              <a:rPr lang="en-US" sz="675" dirty="0">
                <a:solidFill>
                  <a:srgbClr val="262261"/>
                </a:solidFill>
              </a:rPr>
              <a:t>Assessed by independent central review in the brain metastases-negative population. </a:t>
            </a:r>
            <a:br>
              <a:rPr lang="en-US" sz="675" dirty="0">
                <a:solidFill>
                  <a:srgbClr val="262261"/>
                </a:solidFill>
              </a:rPr>
            </a:br>
            <a:r>
              <a:rPr lang="en-US" sz="675" dirty="0">
                <a:solidFill>
                  <a:srgbClr val="262261"/>
                </a:solidFill>
                <a:ea typeface="Helvetica" charset="0"/>
                <a:cs typeface="Helvetica" charset="0"/>
              </a:rPr>
              <a:t>OS, overall survival; </a:t>
            </a:r>
            <a:r>
              <a:rPr lang="en-US" sz="675" dirty="0">
                <a:solidFill>
                  <a:srgbClr val="262261"/>
                </a:solidFill>
              </a:rPr>
              <a:t>SG, sacituzumab govitecan; </a:t>
            </a:r>
            <a:r>
              <a:rPr lang="en-US" sz="675" dirty="0">
                <a:solidFill>
                  <a:srgbClr val="262261"/>
                </a:solidFill>
                <a:ea typeface="Helvetica" charset="0"/>
                <a:cs typeface="Helvetica" charset="0"/>
              </a:rPr>
              <a:t>TPC, treatment of physician’s choice. </a:t>
            </a:r>
          </a:p>
        </p:txBody>
      </p:sp>
      <p:graphicFrame>
        <p:nvGraphicFramePr>
          <p:cNvPr id="15" name="Table 14">
            <a:extLst>
              <a:ext uri="{FF2B5EF4-FFF2-40B4-BE49-F238E27FC236}">
                <a16:creationId xmlns:a16="http://schemas.microsoft.com/office/drawing/2014/main" id="{543C4C2F-555E-4E16-8DFF-E8FDEFF2EB5B}"/>
              </a:ext>
            </a:extLst>
          </p:cNvPr>
          <p:cNvGraphicFramePr>
            <a:graphicFrameLocks noGrp="1"/>
          </p:cNvGraphicFramePr>
          <p:nvPr/>
        </p:nvGraphicFramePr>
        <p:xfrm>
          <a:off x="4458102" y="686024"/>
          <a:ext cx="4243130" cy="1010788"/>
        </p:xfrm>
        <a:graphic>
          <a:graphicData uri="http://schemas.openxmlformats.org/drawingml/2006/table">
            <a:tbl>
              <a:tblPr firstRow="1" bandRow="1">
                <a:tableStyleId>{7DF18680-E054-41AD-8BC1-D1AEF772440D}</a:tableStyleId>
              </a:tblPr>
              <a:tblGrid>
                <a:gridCol w="1968335">
                  <a:extLst>
                    <a:ext uri="{9D8B030D-6E8A-4147-A177-3AD203B41FA5}">
                      <a16:colId xmlns:a16="http://schemas.microsoft.com/office/drawing/2014/main" val="124576450"/>
                    </a:ext>
                  </a:extLst>
                </a:gridCol>
                <a:gridCol w="1229096">
                  <a:extLst>
                    <a:ext uri="{9D8B030D-6E8A-4147-A177-3AD203B41FA5}">
                      <a16:colId xmlns:a16="http://schemas.microsoft.com/office/drawing/2014/main" val="2296479947"/>
                    </a:ext>
                  </a:extLst>
                </a:gridCol>
                <a:gridCol w="1045698">
                  <a:extLst>
                    <a:ext uri="{9D8B030D-6E8A-4147-A177-3AD203B41FA5}">
                      <a16:colId xmlns:a16="http://schemas.microsoft.com/office/drawing/2014/main" val="20001"/>
                    </a:ext>
                  </a:extLst>
                </a:gridCol>
              </a:tblGrid>
              <a:tr h="256408">
                <a:tc>
                  <a:txBody>
                    <a:bodyPr/>
                    <a:lstStyle/>
                    <a:p>
                      <a:pPr>
                        <a:spcBef>
                          <a:spcPts val="0"/>
                        </a:spcBef>
                      </a:pPr>
                      <a:endParaRPr lang="en-US" sz="1200" dirty="0">
                        <a:solidFill>
                          <a:schemeClr val="tx1"/>
                        </a:solidFill>
                        <a:latin typeface="Arial" panose="020B0604020202020204" pitchFamily="34" charset="0"/>
                        <a:cs typeface="Arial" panose="020B0604020202020204" pitchFamily="34" charset="0"/>
                      </a:endParaRPr>
                    </a:p>
                  </a:txBody>
                  <a:tcPr marL="68580" marR="68580" marT="34290" marB="34290" anchor="b">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noFill/>
                  </a:tcPr>
                </a:tc>
                <a:tc>
                  <a:txBody>
                    <a:bodyPr/>
                    <a:lstStyle/>
                    <a:p>
                      <a:pPr marL="0" algn="ctr" defTabSz="914400" rtl="0" eaLnBrk="1" latinLnBrk="0" hangingPunct="1">
                        <a:spcBef>
                          <a:spcPts val="0"/>
                        </a:spcBef>
                      </a:pPr>
                      <a:r>
                        <a:rPr lang="en-US" sz="1200" b="1" kern="1200" dirty="0">
                          <a:solidFill>
                            <a:schemeClr val="bg1"/>
                          </a:solidFill>
                          <a:latin typeface="Arial" panose="020B0604020202020204" pitchFamily="34" charset="0"/>
                          <a:ea typeface="+mn-ea"/>
                          <a:cs typeface="Arial" panose="020B0604020202020204" pitchFamily="34" charset="0"/>
                        </a:rPr>
                        <a:t>SG (n=235)</a:t>
                      </a:r>
                    </a:p>
                  </a:txBody>
                  <a:tcPr marL="68580" marR="68580" marT="34290" marB="3429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57B9B5"/>
                    </a:solidFill>
                  </a:tcPr>
                </a:tc>
                <a:tc>
                  <a:txBody>
                    <a:bodyPr/>
                    <a:lstStyle/>
                    <a:p>
                      <a:pPr algn="ctr">
                        <a:spcBef>
                          <a:spcPts val="0"/>
                        </a:spcBef>
                      </a:pPr>
                      <a:r>
                        <a:rPr lang="en-US" sz="1200" dirty="0">
                          <a:latin typeface="Arial" panose="020B0604020202020204" pitchFamily="34" charset="0"/>
                          <a:cs typeface="Arial" panose="020B0604020202020204" pitchFamily="34" charset="0"/>
                        </a:rPr>
                        <a:t>TPC (n=233)</a:t>
                      </a:r>
                    </a:p>
                  </a:txBody>
                  <a:tcPr marL="68580" marR="68580" marT="34290" marB="34290" anchor="ct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0"/>
                  </a:ext>
                </a:extLst>
              </a:tr>
              <a:tr h="251460">
                <a:tc>
                  <a:txBody>
                    <a:bodyPr/>
                    <a:lstStyle/>
                    <a:p>
                      <a:pPr>
                        <a:lnSpc>
                          <a:spcPct val="100000"/>
                        </a:lnSpc>
                      </a:pPr>
                      <a:r>
                        <a:rPr lang="en-US" sz="1200" b="1" i="0" dirty="0">
                          <a:solidFill>
                            <a:schemeClr val="tx1"/>
                          </a:solidFill>
                          <a:latin typeface="Arial" panose="020B0604020202020204" pitchFamily="34" charset="0"/>
                          <a:ea typeface="Cambria" panose="02040503050406030204" pitchFamily="18" charset="0"/>
                          <a:cs typeface="Arial" panose="020B0604020202020204" pitchFamily="34" charset="0"/>
                        </a:rPr>
                        <a:t>No. of events</a:t>
                      </a:r>
                    </a:p>
                  </a:txBody>
                  <a:tcPr marL="68580" marR="68580" marT="34290" marB="34290" anchor="ctr">
                    <a:lnT w="28575" cap="flat" cmpd="sng" algn="ctr">
                      <a:solidFill>
                        <a:schemeClr val="tx1"/>
                      </a:solidFill>
                      <a:prstDash val="solid"/>
                      <a:round/>
                      <a:headEnd type="none" w="med" len="med"/>
                      <a:tailEnd type="none" w="med" len="med"/>
                    </a:lnT>
                    <a:no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dirty="0">
                          <a:solidFill>
                            <a:schemeClr val="tx1"/>
                          </a:solidFill>
                          <a:latin typeface="Arial" panose="020B0604020202020204" pitchFamily="34" charset="0"/>
                          <a:ea typeface="Cambria" panose="02040503050406030204" pitchFamily="18" charset="0"/>
                          <a:cs typeface="Arial" panose="020B0604020202020204" pitchFamily="34" charset="0"/>
                        </a:rPr>
                        <a:t>155</a:t>
                      </a:r>
                    </a:p>
                  </a:txBody>
                  <a:tcPr marL="68580" marR="68580" marT="34290" marB="34290" anchor="ctr">
                    <a:lnT w="28575" cap="flat" cmpd="sng" algn="ctr">
                      <a:solidFill>
                        <a:schemeClr val="tx1"/>
                      </a:solidFill>
                      <a:prstDash val="solid"/>
                      <a:round/>
                      <a:headEnd type="none" w="med" len="med"/>
                      <a:tailEnd type="none" w="med" len="med"/>
                    </a:lnT>
                    <a:no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dirty="0">
                          <a:solidFill>
                            <a:schemeClr val="tx1"/>
                          </a:solidFill>
                          <a:latin typeface="Arial" panose="020B0604020202020204" pitchFamily="34" charset="0"/>
                          <a:ea typeface="Cambria" panose="02040503050406030204" pitchFamily="18" charset="0"/>
                          <a:cs typeface="Arial" panose="020B0604020202020204" pitchFamily="34" charset="0"/>
                        </a:rPr>
                        <a:t>185</a:t>
                      </a:r>
                    </a:p>
                  </a:txBody>
                  <a:tcPr marL="68580" marR="68580" marT="34290" marB="34290" anchor="ctr">
                    <a:lnT w="28575"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4286871168"/>
                  </a:ext>
                </a:extLst>
              </a:tr>
              <a:tr h="251460">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nSpc>
                          <a:spcPct val="100000"/>
                        </a:lnSpc>
                      </a:pPr>
                      <a:r>
                        <a:rPr lang="en-US" sz="1200" b="1" i="0" dirty="0">
                          <a:solidFill>
                            <a:schemeClr val="tx1"/>
                          </a:solidFill>
                          <a:latin typeface="Arial" panose="020B0604020202020204" pitchFamily="34" charset="0"/>
                          <a:ea typeface="Cambria" panose="02040503050406030204" pitchFamily="18" charset="0"/>
                          <a:cs typeface="Arial" panose="020B0604020202020204" pitchFamily="34" charset="0"/>
                        </a:rPr>
                        <a:t>Median OS—mo (95% CI)</a:t>
                      </a:r>
                    </a:p>
                  </a:txBody>
                  <a:tcPr marL="68580" marR="68580" marT="34290" marB="34290" anchor="ctr">
                    <a:solidFill>
                      <a:srgbClr val="E7F3F3"/>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dirty="0">
                          <a:solidFill>
                            <a:schemeClr val="tx1"/>
                          </a:solidFill>
                          <a:latin typeface="Arial" panose="020B0604020202020204" pitchFamily="34" charset="0"/>
                          <a:ea typeface="Cambria" panose="02040503050406030204" pitchFamily="18" charset="0"/>
                          <a:cs typeface="Arial" panose="020B0604020202020204" pitchFamily="34" charset="0"/>
                        </a:rPr>
                        <a:t>12.1 (10.7-14.0)</a:t>
                      </a:r>
                    </a:p>
                  </a:txBody>
                  <a:tcPr marL="68580" marR="68580" marT="34290" marB="34290" anchor="ctr">
                    <a:solidFill>
                      <a:srgbClr val="E7F3F3"/>
                    </a:solidFill>
                  </a:tcPr>
                </a:tc>
                <a:tc>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200" dirty="0">
                          <a:solidFill>
                            <a:schemeClr val="tx1"/>
                          </a:solidFill>
                          <a:latin typeface="Arial" panose="020B0604020202020204" pitchFamily="34" charset="0"/>
                          <a:ea typeface="Cambria" panose="02040503050406030204" pitchFamily="18" charset="0"/>
                          <a:cs typeface="Arial" panose="020B0604020202020204" pitchFamily="34" charset="0"/>
                        </a:rPr>
                        <a:t>6.7 (5.8-7.7)</a:t>
                      </a:r>
                    </a:p>
                  </a:txBody>
                  <a:tcPr marL="68580" marR="68580" marT="34290" marB="34290" anchor="ctr">
                    <a:solidFill>
                      <a:srgbClr val="E7F3F3"/>
                    </a:solidFill>
                  </a:tcPr>
                </a:tc>
                <a:extLst>
                  <a:ext uri="{0D108BD9-81ED-4DB2-BD59-A6C34878D82A}">
                    <a16:rowId xmlns:a16="http://schemas.microsoft.com/office/drawing/2014/main" val="3996731985"/>
                  </a:ext>
                </a:extLst>
              </a:tr>
              <a:tr h="251460">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en-US" sz="1200" b="1" i="0" dirty="0">
                          <a:solidFill>
                            <a:schemeClr val="tx1"/>
                          </a:solidFill>
                          <a:latin typeface="Arial" panose="020B0604020202020204" pitchFamily="34" charset="0"/>
                          <a:ea typeface="Cambria" panose="02040503050406030204" pitchFamily="18" charset="0"/>
                          <a:cs typeface="Arial" panose="020B0604020202020204" pitchFamily="34" charset="0"/>
                        </a:rPr>
                        <a:t>HR (95% CI), </a:t>
                      </a:r>
                      <a:r>
                        <a:rPr lang="en-US" sz="1200" b="1" i="1" dirty="0">
                          <a:solidFill>
                            <a:schemeClr val="tx1"/>
                          </a:solidFill>
                          <a:latin typeface="Arial" panose="020B0604020202020204" pitchFamily="34" charset="0"/>
                          <a:ea typeface="Cambria" panose="02040503050406030204" pitchFamily="18" charset="0"/>
                          <a:cs typeface="Arial" panose="020B0604020202020204" pitchFamily="34" charset="0"/>
                        </a:rPr>
                        <a:t>P</a:t>
                      </a:r>
                      <a:r>
                        <a:rPr lang="en-US" sz="1200" b="1" i="0" dirty="0">
                          <a:solidFill>
                            <a:schemeClr val="tx1"/>
                          </a:solidFill>
                          <a:latin typeface="Arial" panose="020B0604020202020204" pitchFamily="34" charset="0"/>
                          <a:ea typeface="Cambria" panose="02040503050406030204" pitchFamily="18" charset="0"/>
                          <a:cs typeface="Arial" panose="020B0604020202020204" pitchFamily="34" charset="0"/>
                        </a:rPr>
                        <a:t>-value</a:t>
                      </a:r>
                    </a:p>
                  </a:txBody>
                  <a:tcPr marL="68580" marR="68580" marT="34290" marB="34290" anchor="ctr">
                    <a:lnL w="12700" cap="flat" cmpd="sng" algn="ctr">
                      <a:no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tc gridSpan="2">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indent="0" algn="ctr">
                        <a:lnSpc>
                          <a:spcPct val="100000"/>
                        </a:lnSpc>
                        <a:buFont typeface="Arial" panose="020B0604020202020204" pitchFamily="34" charset="0"/>
                        <a:buNone/>
                      </a:pPr>
                      <a:r>
                        <a:rPr lang="en-US" sz="1200" b="1" dirty="0">
                          <a:solidFill>
                            <a:schemeClr val="tx1"/>
                          </a:solidFill>
                          <a:latin typeface="Arial" panose="020B0604020202020204" pitchFamily="34" charset="0"/>
                          <a:ea typeface="Cambria" panose="02040503050406030204" pitchFamily="18" charset="0"/>
                          <a:cs typeface="Arial" panose="020B0604020202020204" pitchFamily="34" charset="0"/>
                        </a:rPr>
                        <a:t>0.48 </a:t>
                      </a:r>
                      <a:r>
                        <a:rPr lang="en-US" sz="1200" dirty="0">
                          <a:solidFill>
                            <a:schemeClr val="tx1"/>
                          </a:solidFill>
                          <a:latin typeface="Arial" panose="020B0604020202020204" pitchFamily="34" charset="0"/>
                          <a:ea typeface="Cambria" panose="02040503050406030204" pitchFamily="18" charset="0"/>
                          <a:cs typeface="Arial" panose="020B0604020202020204" pitchFamily="34" charset="0"/>
                        </a:rPr>
                        <a:t>(0.38-0.59), </a:t>
                      </a:r>
                      <a:r>
                        <a:rPr lang="en-US" sz="1200" b="1" i="1" dirty="0">
                          <a:solidFill>
                            <a:schemeClr val="tx1"/>
                          </a:solidFill>
                          <a:latin typeface="Arial" panose="020B0604020202020204" pitchFamily="34" charset="0"/>
                          <a:ea typeface="Cambria" panose="02040503050406030204" pitchFamily="18" charset="0"/>
                          <a:cs typeface="Arial" panose="020B0604020202020204" pitchFamily="34" charset="0"/>
                        </a:rPr>
                        <a:t>P</a:t>
                      </a:r>
                      <a:r>
                        <a:rPr lang="en-US" sz="1200" b="1" i="0" dirty="0">
                          <a:solidFill>
                            <a:schemeClr val="tx1"/>
                          </a:solidFill>
                          <a:latin typeface="Arial" panose="020B0604020202020204" pitchFamily="34" charset="0"/>
                          <a:ea typeface="Cambria" panose="02040503050406030204" pitchFamily="18" charset="0"/>
                          <a:cs typeface="Arial" panose="020B0604020202020204" pitchFamily="34" charset="0"/>
                        </a:rPr>
                        <a:t>&lt;0.0001</a:t>
                      </a:r>
                    </a:p>
                  </a:txBody>
                  <a:tcPr marL="68580" marR="68580" marT="34290" marB="34290" anchor="ctr">
                    <a:lnB w="12700" cap="flat" cmpd="sng" algn="ctr">
                      <a:solidFill>
                        <a:schemeClr val="tx1"/>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300" dirty="0">
                        <a:solidFill>
                          <a:schemeClr val="tx1"/>
                        </a:solidFill>
                        <a:latin typeface="+mn-lt"/>
                        <a:ea typeface="Cambria" panose="02040503050406030204" pitchFamily="18" charset="0"/>
                        <a:cs typeface="Arial" panose="020B0604020202020204" pitchFamily="34" charset="0"/>
                      </a:endParaRPr>
                    </a:p>
                  </a:txBody>
                  <a:tcPr>
                    <a:solidFill>
                      <a:srgbClr val="E7F3F3"/>
                    </a:solidFill>
                  </a:tcPr>
                </a:tc>
                <a:extLst>
                  <a:ext uri="{0D108BD9-81ED-4DB2-BD59-A6C34878D82A}">
                    <a16:rowId xmlns:a16="http://schemas.microsoft.com/office/drawing/2014/main" val="790887328"/>
                  </a:ext>
                </a:extLst>
              </a:tr>
            </a:tbl>
          </a:graphicData>
        </a:graphic>
      </p:graphicFrame>
      <p:pic>
        <p:nvPicPr>
          <p:cNvPr id="7" name="Picture 6">
            <a:extLst>
              <a:ext uri="{FF2B5EF4-FFF2-40B4-BE49-F238E27FC236}">
                <a16:creationId xmlns:a16="http://schemas.microsoft.com/office/drawing/2014/main" id="{029BD74A-3D01-6345-84CE-D538D319C1D0}"/>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521452" y="682438"/>
            <a:ext cx="8101097" cy="3879399"/>
          </a:xfrm>
          <a:prstGeom prst="rect">
            <a:avLst/>
          </a:prstGeom>
        </p:spPr>
      </p:pic>
    </p:spTree>
    <p:extLst>
      <p:ext uri="{BB962C8B-B14F-4D97-AF65-F5344CB8AC3E}">
        <p14:creationId xmlns:p14="http://schemas.microsoft.com/office/powerpoint/2010/main" val="140950737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C73A3D1-78F8-4D6C-801A-A852A6D8599A}"/>
              </a:ext>
            </a:extLst>
          </p:cNvPr>
          <p:cNvSpPr>
            <a:spLocks noGrp="1"/>
          </p:cNvSpPr>
          <p:nvPr>
            <p:ph type="sldNum" sz="quarter" idx="12"/>
          </p:nvPr>
        </p:nvSpPr>
        <p:spPr/>
        <p:txBody>
          <a:bodyPr/>
          <a:lstStyle/>
          <a:p>
            <a:pPr defTabSz="685561" fontAlgn="auto">
              <a:spcBef>
                <a:spcPts val="0"/>
              </a:spcBef>
              <a:spcAft>
                <a:spcPts val="0"/>
              </a:spcAft>
              <a:defRPr/>
            </a:pPr>
            <a:fld id="{2FFBAD49-1F68-914B-9DFB-5D552C1A2BEB}" type="slidenum">
              <a:rPr lang="en-US">
                <a:ea typeface="+mn-ea"/>
              </a:rPr>
              <a:pPr defTabSz="685561" fontAlgn="auto">
                <a:spcBef>
                  <a:spcPts val="0"/>
                </a:spcBef>
                <a:spcAft>
                  <a:spcPts val="0"/>
                </a:spcAft>
                <a:defRPr/>
              </a:pPr>
              <a:t>88</a:t>
            </a:fld>
            <a:endParaRPr lang="en-US" dirty="0">
              <a:ea typeface="+mn-ea"/>
            </a:endParaRPr>
          </a:p>
        </p:txBody>
      </p:sp>
      <p:sp>
        <p:nvSpPr>
          <p:cNvPr id="6" name="Text Placeholder 5">
            <a:extLst>
              <a:ext uri="{FF2B5EF4-FFF2-40B4-BE49-F238E27FC236}">
                <a16:creationId xmlns:a16="http://schemas.microsoft.com/office/drawing/2014/main" id="{D4A2A8D8-B3AC-4171-B6E1-0CC9BC262F83}"/>
              </a:ext>
            </a:extLst>
          </p:cNvPr>
          <p:cNvSpPr>
            <a:spLocks noGrp="1"/>
          </p:cNvSpPr>
          <p:nvPr>
            <p:ph type="body" sz="quarter" idx="15"/>
          </p:nvPr>
        </p:nvSpPr>
        <p:spPr/>
        <p:txBody>
          <a:bodyPr/>
          <a:lstStyle/>
          <a:p>
            <a:r>
              <a:rPr lang="en-US" dirty="0"/>
              <a:t>Shanu Modi, MD</a:t>
            </a:r>
          </a:p>
          <a:p>
            <a:endParaRPr lang="en-US" dirty="0"/>
          </a:p>
        </p:txBody>
      </p:sp>
      <p:sp>
        <p:nvSpPr>
          <p:cNvPr id="94" name="Footer Placeholder 3">
            <a:extLst>
              <a:ext uri="{FF2B5EF4-FFF2-40B4-BE49-F238E27FC236}">
                <a16:creationId xmlns:a16="http://schemas.microsoft.com/office/drawing/2014/main" id="{9E1DDD00-2212-4A30-B977-AE2CCAA79353}"/>
              </a:ext>
            </a:extLst>
          </p:cNvPr>
          <p:cNvSpPr txBox="1">
            <a:spLocks/>
          </p:cNvSpPr>
          <p:nvPr/>
        </p:nvSpPr>
        <p:spPr>
          <a:xfrm>
            <a:off x="143452" y="4362683"/>
            <a:ext cx="8886263" cy="273808"/>
          </a:xfrm>
          <a:prstGeom prst="rect">
            <a:avLst/>
          </a:prstGeom>
        </p:spPr>
        <p:txBody>
          <a:bodyPr vert="horz" lIns="0" tIns="17143" rIns="0" bIns="13715"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defTabSz="171416" fontAlgn="auto">
              <a:spcBef>
                <a:spcPts val="0"/>
              </a:spcBef>
              <a:spcAft>
                <a:spcPts val="0"/>
              </a:spcAft>
              <a:defRPr/>
            </a:pPr>
            <a:r>
              <a:rPr lang="en-US" sz="600" dirty="0">
                <a:solidFill>
                  <a:srgbClr val="0B1920"/>
                </a:solidFill>
                <a:latin typeface="Arial" panose="020B0604020202020204"/>
                <a:cs typeface="Calibri" panose="020F0502020204030204" pitchFamily="34" charset="0"/>
              </a:rPr>
              <a:t>HR, hormone receptor; OS, overall survival; PFS, progression-free survival; T-DXd, trastuzumab deruxtecan; TPC, treatment of physician’s choice.</a:t>
            </a:r>
          </a:p>
          <a:p>
            <a:pPr defTabSz="171416" fontAlgn="auto">
              <a:spcBef>
                <a:spcPts val="0"/>
              </a:spcBef>
              <a:spcAft>
                <a:spcPts val="0"/>
              </a:spcAft>
              <a:defRPr/>
            </a:pPr>
            <a:r>
              <a:rPr lang="en-US" sz="600" dirty="0">
                <a:solidFill>
                  <a:srgbClr val="0B1920"/>
                </a:solidFill>
                <a:latin typeface="Arial" panose="020B0604020202020204"/>
              </a:rPr>
              <a:t>For efficacy in the hormone receptor negative cohort, hormone receptor status is based on data from the electronic data capture corrected for mis-stratification.</a:t>
            </a:r>
          </a:p>
        </p:txBody>
      </p:sp>
      <p:sp>
        <p:nvSpPr>
          <p:cNvPr id="513" name="Title 2">
            <a:extLst>
              <a:ext uri="{FF2B5EF4-FFF2-40B4-BE49-F238E27FC236}">
                <a16:creationId xmlns:a16="http://schemas.microsoft.com/office/drawing/2014/main" id="{AFAC8785-7BA6-4E50-AB03-33796D41594B}"/>
              </a:ext>
            </a:extLst>
          </p:cNvPr>
          <p:cNvSpPr txBox="1">
            <a:spLocks/>
          </p:cNvSpPr>
          <p:nvPr/>
        </p:nvSpPr>
        <p:spPr>
          <a:xfrm>
            <a:off x="201524" y="368139"/>
            <a:ext cx="8229600" cy="377192"/>
          </a:xfrm>
          <a:prstGeom prst="rect">
            <a:avLst/>
          </a:prstGeom>
        </p:spPr>
        <p:txBody>
          <a:bodyPr vert="horz" lIns="34286" tIns="17143" rIns="34286" bIns="17143" rtlCol="0" anchor="b">
            <a:normAutofit/>
          </a:bodyPr>
          <a:lstStyle>
            <a:lvl1pPr algn="l" defTabSz="1828800" rtl="0" eaLnBrk="1" latinLnBrk="0" hangingPunct="1">
              <a:lnSpc>
                <a:spcPct val="90000"/>
              </a:lnSpc>
              <a:spcBef>
                <a:spcPct val="0"/>
              </a:spcBef>
              <a:buNone/>
              <a:defRPr sz="5400" b="1" kern="1200">
                <a:solidFill>
                  <a:srgbClr val="002557"/>
                </a:solidFill>
                <a:latin typeface="Arial" panose="020B0604020202020204" pitchFamily="34" charset="0"/>
                <a:ea typeface="+mj-ea"/>
                <a:cs typeface="Arial" panose="020B0604020202020204" pitchFamily="34" charset="0"/>
              </a:defRPr>
            </a:lvl1pPr>
          </a:lstStyle>
          <a:p>
            <a:pPr defTabSz="685663" fontAlgn="auto">
              <a:spcAft>
                <a:spcPts val="0"/>
              </a:spcAft>
              <a:defRPr/>
            </a:pPr>
            <a:r>
              <a:rPr lang="en-US" sz="2024" dirty="0">
                <a:solidFill>
                  <a:srgbClr val="000000"/>
                </a:solidFill>
              </a:rPr>
              <a:t>PFS and OS in HR− (Exploratory Endpoints)</a:t>
            </a:r>
            <a:endParaRPr lang="en-US" sz="2024" strike="sngStrike" dirty="0">
              <a:solidFill>
                <a:srgbClr val="FF0000"/>
              </a:solidFill>
              <a:highlight>
                <a:srgbClr val="FFFF00"/>
              </a:highlight>
            </a:endParaRPr>
          </a:p>
        </p:txBody>
      </p:sp>
      <p:grpSp>
        <p:nvGrpSpPr>
          <p:cNvPr id="8" name="Group 7">
            <a:extLst>
              <a:ext uri="{FF2B5EF4-FFF2-40B4-BE49-F238E27FC236}">
                <a16:creationId xmlns:a16="http://schemas.microsoft.com/office/drawing/2014/main" id="{8938C2B0-18C3-0C66-0782-17E86C332498}"/>
              </a:ext>
            </a:extLst>
          </p:cNvPr>
          <p:cNvGrpSpPr/>
          <p:nvPr/>
        </p:nvGrpSpPr>
        <p:grpSpPr>
          <a:xfrm>
            <a:off x="126589" y="1287758"/>
            <a:ext cx="4300013" cy="2636811"/>
            <a:chOff x="337612" y="3888755"/>
            <a:chExt cx="11468194" cy="7032411"/>
          </a:xfrm>
        </p:grpSpPr>
        <p:grpSp>
          <p:nvGrpSpPr>
            <p:cNvPr id="588" name="Picture 3">
              <a:extLst>
                <a:ext uri="{FF2B5EF4-FFF2-40B4-BE49-F238E27FC236}">
                  <a16:creationId xmlns:a16="http://schemas.microsoft.com/office/drawing/2014/main" id="{A075BC5E-ABDA-3EF0-5A2B-2BB1404093E6}"/>
                </a:ext>
              </a:extLst>
            </p:cNvPr>
            <p:cNvGrpSpPr/>
            <p:nvPr/>
          </p:nvGrpSpPr>
          <p:grpSpPr>
            <a:xfrm>
              <a:off x="1349547" y="3890992"/>
              <a:ext cx="10132185" cy="6141118"/>
              <a:chOff x="2748940" y="978042"/>
              <a:chExt cx="7349499" cy="3867953"/>
            </a:xfrm>
          </p:grpSpPr>
          <p:sp>
            <p:nvSpPr>
              <p:cNvPr id="673" name="Freeform 17">
                <a:extLst>
                  <a:ext uri="{FF2B5EF4-FFF2-40B4-BE49-F238E27FC236}">
                    <a16:creationId xmlns:a16="http://schemas.microsoft.com/office/drawing/2014/main" id="{18CA7D6D-C9CA-B9BA-0D13-6877FDB8555C}"/>
                  </a:ext>
                </a:extLst>
              </p:cNvPr>
              <p:cNvSpPr/>
              <p:nvPr/>
            </p:nvSpPr>
            <p:spPr>
              <a:xfrm>
                <a:off x="2812834" y="978042"/>
                <a:ext cx="16383" cy="3804088"/>
              </a:xfrm>
              <a:custGeom>
                <a:avLst/>
                <a:gdLst>
                  <a:gd name="connsiteX0" fmla="*/ 0 w 16383"/>
                  <a:gd name="connsiteY0" fmla="*/ 3804088 h 3804088"/>
                  <a:gd name="connsiteX1" fmla="*/ 0 w 16383"/>
                  <a:gd name="connsiteY1" fmla="*/ 0 h 3804088"/>
                </a:gdLst>
                <a:ahLst/>
                <a:cxnLst>
                  <a:cxn ang="0">
                    <a:pos x="connsiteX0" y="connsiteY0"/>
                  </a:cxn>
                  <a:cxn ang="0">
                    <a:pos x="connsiteX1" y="connsiteY1"/>
                  </a:cxn>
                </a:cxnLst>
                <a:rect l="l" t="t" r="r" b="b"/>
                <a:pathLst>
                  <a:path w="16383" h="3804088">
                    <a:moveTo>
                      <a:pt x="0" y="3804088"/>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4" name="Freeform 18">
                <a:extLst>
                  <a:ext uri="{FF2B5EF4-FFF2-40B4-BE49-F238E27FC236}">
                    <a16:creationId xmlns:a16="http://schemas.microsoft.com/office/drawing/2014/main" id="{1706AFEA-3EF2-FBD1-B4D5-B1B8EE204691}"/>
                  </a:ext>
                </a:extLst>
              </p:cNvPr>
              <p:cNvSpPr/>
              <p:nvPr/>
            </p:nvSpPr>
            <p:spPr>
              <a:xfrm>
                <a:off x="2812834" y="978042"/>
                <a:ext cx="16383" cy="3804088"/>
              </a:xfrm>
              <a:custGeom>
                <a:avLst/>
                <a:gdLst>
                  <a:gd name="connsiteX0" fmla="*/ 0 w 16383"/>
                  <a:gd name="connsiteY0" fmla="*/ 3804088 h 3804088"/>
                  <a:gd name="connsiteX1" fmla="*/ 0 w 16383"/>
                  <a:gd name="connsiteY1" fmla="*/ 0 h 3804088"/>
                </a:gdLst>
                <a:ahLst/>
                <a:cxnLst>
                  <a:cxn ang="0">
                    <a:pos x="connsiteX0" y="connsiteY0"/>
                  </a:cxn>
                  <a:cxn ang="0">
                    <a:pos x="connsiteX1" y="connsiteY1"/>
                  </a:cxn>
                </a:cxnLst>
                <a:rect l="l" t="t" r="r" b="b"/>
                <a:pathLst>
                  <a:path w="16383" h="3804088">
                    <a:moveTo>
                      <a:pt x="0" y="3804088"/>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5" name="Freeform 19">
                <a:extLst>
                  <a:ext uri="{FF2B5EF4-FFF2-40B4-BE49-F238E27FC236}">
                    <a16:creationId xmlns:a16="http://schemas.microsoft.com/office/drawing/2014/main" id="{4FBE688A-2558-3085-36B6-0084332EECBC}"/>
                  </a:ext>
                </a:extLst>
              </p:cNvPr>
              <p:cNvSpPr/>
              <p:nvPr/>
            </p:nvSpPr>
            <p:spPr>
              <a:xfrm>
                <a:off x="2780068" y="4336709"/>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6" name="Freeform 20">
                <a:extLst>
                  <a:ext uri="{FF2B5EF4-FFF2-40B4-BE49-F238E27FC236}">
                    <a16:creationId xmlns:a16="http://schemas.microsoft.com/office/drawing/2014/main" id="{B1285C25-439C-370E-F1C6-791C08403DF6}"/>
                  </a:ext>
                </a:extLst>
              </p:cNvPr>
              <p:cNvSpPr/>
              <p:nvPr/>
            </p:nvSpPr>
            <p:spPr>
              <a:xfrm>
                <a:off x="2780068" y="3607988"/>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7" name="Freeform 21">
                <a:extLst>
                  <a:ext uri="{FF2B5EF4-FFF2-40B4-BE49-F238E27FC236}">
                    <a16:creationId xmlns:a16="http://schemas.microsoft.com/office/drawing/2014/main" id="{998D56CE-FB71-7D5D-AB44-03E14EE9E0B4}"/>
                  </a:ext>
                </a:extLst>
              </p:cNvPr>
              <p:cNvSpPr/>
              <p:nvPr/>
            </p:nvSpPr>
            <p:spPr>
              <a:xfrm>
                <a:off x="2780068" y="2880905"/>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8" name="Freeform 22">
                <a:extLst>
                  <a:ext uri="{FF2B5EF4-FFF2-40B4-BE49-F238E27FC236}">
                    <a16:creationId xmlns:a16="http://schemas.microsoft.com/office/drawing/2014/main" id="{D54FCA5E-6D5D-E40E-2D40-05134CDC6AA0}"/>
                  </a:ext>
                </a:extLst>
              </p:cNvPr>
              <p:cNvSpPr/>
              <p:nvPr/>
            </p:nvSpPr>
            <p:spPr>
              <a:xfrm>
                <a:off x="2780068" y="2152184"/>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9" name="Freeform 23">
                <a:extLst>
                  <a:ext uri="{FF2B5EF4-FFF2-40B4-BE49-F238E27FC236}">
                    <a16:creationId xmlns:a16="http://schemas.microsoft.com/office/drawing/2014/main" id="{3F0A8E1F-E798-FE5A-3E55-34B2002D618A}"/>
                  </a:ext>
                </a:extLst>
              </p:cNvPr>
              <p:cNvSpPr/>
              <p:nvPr/>
            </p:nvSpPr>
            <p:spPr>
              <a:xfrm>
                <a:off x="2780068" y="1423463"/>
                <a:ext cx="32766" cy="16375"/>
              </a:xfrm>
              <a:custGeom>
                <a:avLst/>
                <a:gdLst>
                  <a:gd name="connsiteX0" fmla="*/ 32766 w 32766"/>
                  <a:gd name="connsiteY0" fmla="*/ 0 h 16375"/>
                  <a:gd name="connsiteX1" fmla="*/ 0 w 32766"/>
                  <a:gd name="connsiteY1" fmla="*/ 0 h 16375"/>
                </a:gdLst>
                <a:ahLst/>
                <a:cxnLst>
                  <a:cxn ang="0">
                    <a:pos x="connsiteX0" y="connsiteY0"/>
                  </a:cxn>
                  <a:cxn ang="0">
                    <a:pos x="connsiteX1" y="connsiteY1"/>
                  </a:cxn>
                </a:cxnLst>
                <a:rect l="l" t="t" r="r" b="b"/>
                <a:pathLst>
                  <a:path w="32766" h="16375">
                    <a:moveTo>
                      <a:pt x="32766"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0" name="Freeform 24">
                <a:extLst>
                  <a:ext uri="{FF2B5EF4-FFF2-40B4-BE49-F238E27FC236}">
                    <a16:creationId xmlns:a16="http://schemas.microsoft.com/office/drawing/2014/main" id="{ED7E2823-2A37-CF9F-2CFC-53E9A91569CE}"/>
                  </a:ext>
                </a:extLst>
              </p:cNvPr>
              <p:cNvSpPr/>
              <p:nvPr/>
            </p:nvSpPr>
            <p:spPr>
              <a:xfrm>
                <a:off x="2748940" y="4701889"/>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1" name="Freeform 25">
                <a:extLst>
                  <a:ext uri="{FF2B5EF4-FFF2-40B4-BE49-F238E27FC236}">
                    <a16:creationId xmlns:a16="http://schemas.microsoft.com/office/drawing/2014/main" id="{A1EE0238-189F-9D3D-DBD1-6228F9C1BBC1}"/>
                  </a:ext>
                </a:extLst>
              </p:cNvPr>
              <p:cNvSpPr/>
              <p:nvPr/>
            </p:nvSpPr>
            <p:spPr>
              <a:xfrm>
                <a:off x="2748940" y="3973168"/>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2" name="Freeform 26">
                <a:extLst>
                  <a:ext uri="{FF2B5EF4-FFF2-40B4-BE49-F238E27FC236}">
                    <a16:creationId xmlns:a16="http://schemas.microsoft.com/office/drawing/2014/main" id="{0A4B6108-E112-623A-59DD-4C6BA1A178CD}"/>
                  </a:ext>
                </a:extLst>
              </p:cNvPr>
              <p:cNvSpPr/>
              <p:nvPr/>
            </p:nvSpPr>
            <p:spPr>
              <a:xfrm>
                <a:off x="2748940" y="3244447"/>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3" name="Freeform 27">
                <a:extLst>
                  <a:ext uri="{FF2B5EF4-FFF2-40B4-BE49-F238E27FC236}">
                    <a16:creationId xmlns:a16="http://schemas.microsoft.com/office/drawing/2014/main" id="{33504C42-0C39-55CA-1F97-292CCC928461}"/>
                  </a:ext>
                </a:extLst>
              </p:cNvPr>
              <p:cNvSpPr/>
              <p:nvPr/>
            </p:nvSpPr>
            <p:spPr>
              <a:xfrm>
                <a:off x="2748940" y="2515725"/>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4" name="Freeform 28">
                <a:extLst>
                  <a:ext uri="{FF2B5EF4-FFF2-40B4-BE49-F238E27FC236}">
                    <a16:creationId xmlns:a16="http://schemas.microsoft.com/office/drawing/2014/main" id="{1EE22327-7F8F-3CDB-5F2F-241CDE2E08EA}"/>
                  </a:ext>
                </a:extLst>
              </p:cNvPr>
              <p:cNvSpPr/>
              <p:nvPr/>
            </p:nvSpPr>
            <p:spPr>
              <a:xfrm>
                <a:off x="2748940" y="1787004"/>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5" name="Freeform 29">
                <a:extLst>
                  <a:ext uri="{FF2B5EF4-FFF2-40B4-BE49-F238E27FC236}">
                    <a16:creationId xmlns:a16="http://schemas.microsoft.com/office/drawing/2014/main" id="{F5485960-61A0-0A28-759C-F9BEEF38E8BD}"/>
                  </a:ext>
                </a:extLst>
              </p:cNvPr>
              <p:cNvSpPr/>
              <p:nvPr/>
            </p:nvSpPr>
            <p:spPr>
              <a:xfrm>
                <a:off x="2748940" y="1058283"/>
                <a:ext cx="63894" cy="16375"/>
              </a:xfrm>
              <a:custGeom>
                <a:avLst/>
                <a:gdLst>
                  <a:gd name="connsiteX0" fmla="*/ 63894 w 63894"/>
                  <a:gd name="connsiteY0" fmla="*/ 0 h 16375"/>
                  <a:gd name="connsiteX1" fmla="*/ 0 w 63894"/>
                  <a:gd name="connsiteY1" fmla="*/ 0 h 16375"/>
                </a:gdLst>
                <a:ahLst/>
                <a:cxnLst>
                  <a:cxn ang="0">
                    <a:pos x="connsiteX0" y="connsiteY0"/>
                  </a:cxn>
                  <a:cxn ang="0">
                    <a:pos x="connsiteX1" y="connsiteY1"/>
                  </a:cxn>
                </a:cxnLst>
                <a:rect l="l" t="t" r="r" b="b"/>
                <a:pathLst>
                  <a:path w="63894" h="16375">
                    <a:moveTo>
                      <a:pt x="63894"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nvGrpSpPr>
              <p:cNvPr id="686" name="Picture 3">
                <a:extLst>
                  <a:ext uri="{FF2B5EF4-FFF2-40B4-BE49-F238E27FC236}">
                    <a16:creationId xmlns:a16="http://schemas.microsoft.com/office/drawing/2014/main" id="{898723F8-FDEB-9B6D-48C0-8D54D0B964F7}"/>
                  </a:ext>
                </a:extLst>
              </p:cNvPr>
              <p:cNvGrpSpPr/>
              <p:nvPr/>
            </p:nvGrpSpPr>
            <p:grpSpPr>
              <a:xfrm>
                <a:off x="2812834" y="4782130"/>
                <a:ext cx="7285605" cy="63865"/>
                <a:chOff x="2812834" y="4782130"/>
                <a:chExt cx="7285605" cy="63865"/>
              </a:xfrm>
            </p:grpSpPr>
            <p:sp>
              <p:nvSpPr>
                <p:cNvPr id="687" name="Freeform 31">
                  <a:extLst>
                    <a:ext uri="{FF2B5EF4-FFF2-40B4-BE49-F238E27FC236}">
                      <a16:creationId xmlns:a16="http://schemas.microsoft.com/office/drawing/2014/main" id="{15E4F51C-A7B1-F91D-6198-1A503ABBA25B}"/>
                    </a:ext>
                  </a:extLst>
                </p:cNvPr>
                <p:cNvSpPr/>
                <p:nvPr/>
              </p:nvSpPr>
              <p:spPr>
                <a:xfrm>
                  <a:off x="2812834" y="4782130"/>
                  <a:ext cx="7285605" cy="16375"/>
                </a:xfrm>
                <a:custGeom>
                  <a:avLst/>
                  <a:gdLst>
                    <a:gd name="connsiteX0" fmla="*/ 0 w 7285605"/>
                    <a:gd name="connsiteY0" fmla="*/ 0 h 16375"/>
                    <a:gd name="connsiteX1" fmla="*/ 7285605 w 7285605"/>
                    <a:gd name="connsiteY1" fmla="*/ 0 h 16375"/>
                  </a:gdLst>
                  <a:ahLst/>
                  <a:cxnLst>
                    <a:cxn ang="0">
                      <a:pos x="connsiteX0" y="connsiteY0"/>
                    </a:cxn>
                    <a:cxn ang="0">
                      <a:pos x="connsiteX1" y="connsiteY1"/>
                    </a:cxn>
                  </a:cxnLst>
                  <a:rect l="l" t="t" r="r" b="b"/>
                  <a:pathLst>
                    <a:path w="7285605" h="16375">
                      <a:moveTo>
                        <a:pt x="0" y="0"/>
                      </a:moveTo>
                      <a:lnTo>
                        <a:pt x="7285605"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8" name="Freeform 32">
                  <a:extLst>
                    <a:ext uri="{FF2B5EF4-FFF2-40B4-BE49-F238E27FC236}">
                      <a16:creationId xmlns:a16="http://schemas.microsoft.com/office/drawing/2014/main" id="{F2AAE877-F8E0-CA1D-29F7-88A11EF02109}"/>
                    </a:ext>
                  </a:extLst>
                </p:cNvPr>
                <p:cNvSpPr/>
                <p:nvPr/>
              </p:nvSpPr>
              <p:spPr>
                <a:xfrm>
                  <a:off x="2812834" y="4782130"/>
                  <a:ext cx="7285605" cy="16375"/>
                </a:xfrm>
                <a:custGeom>
                  <a:avLst/>
                  <a:gdLst>
                    <a:gd name="connsiteX0" fmla="*/ 0 w 7285605"/>
                    <a:gd name="connsiteY0" fmla="*/ 0 h 16375"/>
                    <a:gd name="connsiteX1" fmla="*/ 7285605 w 7285605"/>
                    <a:gd name="connsiteY1" fmla="*/ 0 h 16375"/>
                  </a:gdLst>
                  <a:ahLst/>
                  <a:cxnLst>
                    <a:cxn ang="0">
                      <a:pos x="connsiteX0" y="connsiteY0"/>
                    </a:cxn>
                    <a:cxn ang="0">
                      <a:pos x="connsiteX1" y="connsiteY1"/>
                    </a:cxn>
                  </a:cxnLst>
                  <a:rect l="l" t="t" r="r" b="b"/>
                  <a:pathLst>
                    <a:path w="7285605" h="16375">
                      <a:moveTo>
                        <a:pt x="0" y="0"/>
                      </a:moveTo>
                      <a:lnTo>
                        <a:pt x="7285605"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89" name="Freeform 33">
                  <a:extLst>
                    <a:ext uri="{FF2B5EF4-FFF2-40B4-BE49-F238E27FC236}">
                      <a16:creationId xmlns:a16="http://schemas.microsoft.com/office/drawing/2014/main" id="{FD9EAA81-61B9-F52B-1FF2-C7EB7B6F039F}"/>
                    </a:ext>
                  </a:extLst>
                </p:cNvPr>
                <p:cNvSpPr/>
                <p:nvPr/>
              </p:nvSpPr>
              <p:spPr>
                <a:xfrm>
                  <a:off x="292260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0" name="Freeform 34">
                  <a:extLst>
                    <a:ext uri="{FF2B5EF4-FFF2-40B4-BE49-F238E27FC236}">
                      <a16:creationId xmlns:a16="http://schemas.microsoft.com/office/drawing/2014/main" id="{67FDBEE1-54C7-5817-C842-F993632F6647}"/>
                    </a:ext>
                  </a:extLst>
                </p:cNvPr>
                <p:cNvSpPr/>
                <p:nvPr/>
              </p:nvSpPr>
              <p:spPr>
                <a:xfrm>
                  <a:off x="317490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1" name="Freeform 35">
                  <a:extLst>
                    <a:ext uri="{FF2B5EF4-FFF2-40B4-BE49-F238E27FC236}">
                      <a16:creationId xmlns:a16="http://schemas.microsoft.com/office/drawing/2014/main" id="{F4FEBCFC-786F-5491-DF03-FB72C989898D}"/>
                    </a:ext>
                  </a:extLst>
                </p:cNvPr>
                <p:cNvSpPr/>
                <p:nvPr/>
              </p:nvSpPr>
              <p:spPr>
                <a:xfrm>
                  <a:off x="342720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2" name="Freeform 36">
                  <a:extLst>
                    <a:ext uri="{FF2B5EF4-FFF2-40B4-BE49-F238E27FC236}">
                      <a16:creationId xmlns:a16="http://schemas.microsoft.com/office/drawing/2014/main" id="{56AF3AFE-32C7-3E5D-5C37-9C58D23C1AC9}"/>
                    </a:ext>
                  </a:extLst>
                </p:cNvPr>
                <p:cNvSpPr/>
                <p:nvPr/>
              </p:nvSpPr>
              <p:spPr>
                <a:xfrm>
                  <a:off x="367950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3" name="Freeform 37">
                  <a:extLst>
                    <a:ext uri="{FF2B5EF4-FFF2-40B4-BE49-F238E27FC236}">
                      <a16:creationId xmlns:a16="http://schemas.microsoft.com/office/drawing/2014/main" id="{C5609C78-E8C1-73E1-F66A-16A591288A6F}"/>
                    </a:ext>
                  </a:extLst>
                </p:cNvPr>
                <p:cNvSpPr/>
                <p:nvPr/>
              </p:nvSpPr>
              <p:spPr>
                <a:xfrm>
                  <a:off x="3931806"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4" name="Freeform 38">
                  <a:extLst>
                    <a:ext uri="{FF2B5EF4-FFF2-40B4-BE49-F238E27FC236}">
                      <a16:creationId xmlns:a16="http://schemas.microsoft.com/office/drawing/2014/main" id="{940A9654-ABD2-4538-54A5-4DDB5E67779A}"/>
                    </a:ext>
                  </a:extLst>
                </p:cNvPr>
                <p:cNvSpPr/>
                <p:nvPr/>
              </p:nvSpPr>
              <p:spPr>
                <a:xfrm>
                  <a:off x="418410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5" name="Freeform 39">
                  <a:extLst>
                    <a:ext uri="{FF2B5EF4-FFF2-40B4-BE49-F238E27FC236}">
                      <a16:creationId xmlns:a16="http://schemas.microsoft.com/office/drawing/2014/main" id="{8B6AD1DB-131D-AA9F-9475-831D22FB16E0}"/>
                    </a:ext>
                  </a:extLst>
                </p:cNvPr>
                <p:cNvSpPr/>
                <p:nvPr/>
              </p:nvSpPr>
              <p:spPr>
                <a:xfrm>
                  <a:off x="4436409"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6" name="Freeform 40">
                  <a:extLst>
                    <a:ext uri="{FF2B5EF4-FFF2-40B4-BE49-F238E27FC236}">
                      <a16:creationId xmlns:a16="http://schemas.microsoft.com/office/drawing/2014/main" id="{19E23323-3CAE-B738-80F7-F410DFFD3B4F}"/>
                    </a:ext>
                  </a:extLst>
                </p:cNvPr>
                <p:cNvSpPr/>
                <p:nvPr/>
              </p:nvSpPr>
              <p:spPr>
                <a:xfrm>
                  <a:off x="468871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7" name="Freeform 41">
                  <a:extLst>
                    <a:ext uri="{FF2B5EF4-FFF2-40B4-BE49-F238E27FC236}">
                      <a16:creationId xmlns:a16="http://schemas.microsoft.com/office/drawing/2014/main" id="{F612E83A-2BD0-4890-FA13-A50E0F19A455}"/>
                    </a:ext>
                  </a:extLst>
                </p:cNvPr>
                <p:cNvSpPr/>
                <p:nvPr/>
              </p:nvSpPr>
              <p:spPr>
                <a:xfrm>
                  <a:off x="494101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8" name="Freeform 42">
                  <a:extLst>
                    <a:ext uri="{FF2B5EF4-FFF2-40B4-BE49-F238E27FC236}">
                      <a16:creationId xmlns:a16="http://schemas.microsoft.com/office/drawing/2014/main" id="{5F4CD384-A64B-885E-3612-64FBDF25319C}"/>
                    </a:ext>
                  </a:extLst>
                </p:cNvPr>
                <p:cNvSpPr/>
                <p:nvPr/>
              </p:nvSpPr>
              <p:spPr>
                <a:xfrm>
                  <a:off x="519331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99" name="Freeform 43">
                  <a:extLst>
                    <a:ext uri="{FF2B5EF4-FFF2-40B4-BE49-F238E27FC236}">
                      <a16:creationId xmlns:a16="http://schemas.microsoft.com/office/drawing/2014/main" id="{FF7C46DF-B2A1-7267-C01D-33A434190E07}"/>
                    </a:ext>
                  </a:extLst>
                </p:cNvPr>
                <p:cNvSpPr/>
                <p:nvPr/>
              </p:nvSpPr>
              <p:spPr>
                <a:xfrm>
                  <a:off x="544561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0" name="Freeform 44">
                  <a:extLst>
                    <a:ext uri="{FF2B5EF4-FFF2-40B4-BE49-F238E27FC236}">
                      <a16:creationId xmlns:a16="http://schemas.microsoft.com/office/drawing/2014/main" id="{DA7A10F7-E8E7-1492-CA5D-8C6F5D1C8DB0}"/>
                    </a:ext>
                  </a:extLst>
                </p:cNvPr>
                <p:cNvSpPr/>
                <p:nvPr/>
              </p:nvSpPr>
              <p:spPr>
                <a:xfrm>
                  <a:off x="569791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1" name="Freeform 45">
                  <a:extLst>
                    <a:ext uri="{FF2B5EF4-FFF2-40B4-BE49-F238E27FC236}">
                      <a16:creationId xmlns:a16="http://schemas.microsoft.com/office/drawing/2014/main" id="{549B68AA-689D-ABF0-DEAC-C162D9BF984B}"/>
                    </a:ext>
                  </a:extLst>
                </p:cNvPr>
                <p:cNvSpPr/>
                <p:nvPr/>
              </p:nvSpPr>
              <p:spPr>
                <a:xfrm>
                  <a:off x="595021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2" name="Freeform 46">
                  <a:extLst>
                    <a:ext uri="{FF2B5EF4-FFF2-40B4-BE49-F238E27FC236}">
                      <a16:creationId xmlns:a16="http://schemas.microsoft.com/office/drawing/2014/main" id="{D45D48B0-629E-9F46-7850-E9A52B6DE69D}"/>
                    </a:ext>
                  </a:extLst>
                </p:cNvPr>
                <p:cNvSpPr/>
                <p:nvPr/>
              </p:nvSpPr>
              <p:spPr>
                <a:xfrm>
                  <a:off x="620251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3" name="Freeform 47">
                  <a:extLst>
                    <a:ext uri="{FF2B5EF4-FFF2-40B4-BE49-F238E27FC236}">
                      <a16:creationId xmlns:a16="http://schemas.microsoft.com/office/drawing/2014/main" id="{C2F7F01C-D962-6A6F-9736-59833D559B6D}"/>
                    </a:ext>
                  </a:extLst>
                </p:cNvPr>
                <p:cNvSpPr/>
                <p:nvPr/>
              </p:nvSpPr>
              <p:spPr>
                <a:xfrm>
                  <a:off x="6454818"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4" name="Freeform 48">
                  <a:extLst>
                    <a:ext uri="{FF2B5EF4-FFF2-40B4-BE49-F238E27FC236}">
                      <a16:creationId xmlns:a16="http://schemas.microsoft.com/office/drawing/2014/main" id="{1828F22C-C1E1-BD30-E164-635645048894}"/>
                    </a:ext>
                  </a:extLst>
                </p:cNvPr>
                <p:cNvSpPr/>
                <p:nvPr/>
              </p:nvSpPr>
              <p:spPr>
                <a:xfrm>
                  <a:off x="6708757"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5" name="Freeform 49">
                  <a:extLst>
                    <a:ext uri="{FF2B5EF4-FFF2-40B4-BE49-F238E27FC236}">
                      <a16:creationId xmlns:a16="http://schemas.microsoft.com/office/drawing/2014/main" id="{77A42C22-D39D-DFDA-C92A-C86AEB054E61}"/>
                    </a:ext>
                  </a:extLst>
                </p:cNvPr>
                <p:cNvSpPr/>
                <p:nvPr/>
              </p:nvSpPr>
              <p:spPr>
                <a:xfrm>
                  <a:off x="695942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6" name="Freeform 50">
                  <a:extLst>
                    <a:ext uri="{FF2B5EF4-FFF2-40B4-BE49-F238E27FC236}">
                      <a16:creationId xmlns:a16="http://schemas.microsoft.com/office/drawing/2014/main" id="{5BF1B894-B128-E5B3-55EC-3C6C621E248B}"/>
                    </a:ext>
                  </a:extLst>
                </p:cNvPr>
                <p:cNvSpPr/>
                <p:nvPr/>
              </p:nvSpPr>
              <p:spPr>
                <a:xfrm>
                  <a:off x="721336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7" name="Freeform 51">
                  <a:extLst>
                    <a:ext uri="{FF2B5EF4-FFF2-40B4-BE49-F238E27FC236}">
                      <a16:creationId xmlns:a16="http://schemas.microsoft.com/office/drawing/2014/main" id="{C85B415E-76C9-9D74-1C54-DA4D7519A20D}"/>
                    </a:ext>
                  </a:extLst>
                </p:cNvPr>
                <p:cNvSpPr/>
                <p:nvPr/>
              </p:nvSpPr>
              <p:spPr>
                <a:xfrm>
                  <a:off x="746566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8" name="Freeform 52">
                  <a:extLst>
                    <a:ext uri="{FF2B5EF4-FFF2-40B4-BE49-F238E27FC236}">
                      <a16:creationId xmlns:a16="http://schemas.microsoft.com/office/drawing/2014/main" id="{5FF94A32-EB94-94E4-11E5-CB321168BD84}"/>
                    </a:ext>
                  </a:extLst>
                </p:cNvPr>
                <p:cNvSpPr/>
                <p:nvPr/>
              </p:nvSpPr>
              <p:spPr>
                <a:xfrm>
                  <a:off x="771796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09" name="Freeform 53">
                  <a:extLst>
                    <a:ext uri="{FF2B5EF4-FFF2-40B4-BE49-F238E27FC236}">
                      <a16:creationId xmlns:a16="http://schemas.microsoft.com/office/drawing/2014/main" id="{9D6C2684-A8BA-AF11-B4F8-E0217167F28E}"/>
                    </a:ext>
                  </a:extLst>
                </p:cNvPr>
                <p:cNvSpPr/>
                <p:nvPr/>
              </p:nvSpPr>
              <p:spPr>
                <a:xfrm>
                  <a:off x="7970263"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0" name="Freeform 54">
                  <a:extLst>
                    <a:ext uri="{FF2B5EF4-FFF2-40B4-BE49-F238E27FC236}">
                      <a16:creationId xmlns:a16="http://schemas.microsoft.com/office/drawing/2014/main" id="{4AD79815-8A0D-4ECC-5917-6EF7CF857868}"/>
                    </a:ext>
                  </a:extLst>
                </p:cNvPr>
                <p:cNvSpPr/>
                <p:nvPr/>
              </p:nvSpPr>
              <p:spPr>
                <a:xfrm>
                  <a:off x="8222564"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1" name="Freeform 55">
                  <a:extLst>
                    <a:ext uri="{FF2B5EF4-FFF2-40B4-BE49-F238E27FC236}">
                      <a16:creationId xmlns:a16="http://schemas.microsoft.com/office/drawing/2014/main" id="{43708C21-7A58-B12D-5F77-6F42D36C14BD}"/>
                    </a:ext>
                  </a:extLst>
                </p:cNvPr>
                <p:cNvSpPr/>
                <p:nvPr/>
              </p:nvSpPr>
              <p:spPr>
                <a:xfrm>
                  <a:off x="8474865"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2" name="Freeform 56">
                  <a:extLst>
                    <a:ext uri="{FF2B5EF4-FFF2-40B4-BE49-F238E27FC236}">
                      <a16:creationId xmlns:a16="http://schemas.microsoft.com/office/drawing/2014/main" id="{8226DC09-278A-CB83-66BF-A095BC56FC73}"/>
                    </a:ext>
                  </a:extLst>
                </p:cNvPr>
                <p:cNvSpPr/>
                <p:nvPr/>
              </p:nvSpPr>
              <p:spPr>
                <a:xfrm>
                  <a:off x="8727166"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3" name="Freeform 57">
                  <a:extLst>
                    <a:ext uri="{FF2B5EF4-FFF2-40B4-BE49-F238E27FC236}">
                      <a16:creationId xmlns:a16="http://schemas.microsoft.com/office/drawing/2014/main" id="{2AABEF32-9C5F-7870-E679-3AB2CF7633A3}"/>
                    </a:ext>
                  </a:extLst>
                </p:cNvPr>
                <p:cNvSpPr/>
                <p:nvPr/>
              </p:nvSpPr>
              <p:spPr>
                <a:xfrm>
                  <a:off x="8979468"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4" name="Freeform 58">
                  <a:extLst>
                    <a:ext uri="{FF2B5EF4-FFF2-40B4-BE49-F238E27FC236}">
                      <a16:creationId xmlns:a16="http://schemas.microsoft.com/office/drawing/2014/main" id="{810A5E6B-9397-5556-FD83-E8AEFEDF9D71}"/>
                    </a:ext>
                  </a:extLst>
                </p:cNvPr>
                <p:cNvSpPr/>
                <p:nvPr/>
              </p:nvSpPr>
              <p:spPr>
                <a:xfrm>
                  <a:off x="9231769"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5" name="Freeform 59">
                  <a:extLst>
                    <a:ext uri="{FF2B5EF4-FFF2-40B4-BE49-F238E27FC236}">
                      <a16:creationId xmlns:a16="http://schemas.microsoft.com/office/drawing/2014/main" id="{5D52ADB8-1003-DE0C-54A5-ED24B1F9A5D6}"/>
                    </a:ext>
                  </a:extLst>
                </p:cNvPr>
                <p:cNvSpPr/>
                <p:nvPr/>
              </p:nvSpPr>
              <p:spPr>
                <a:xfrm>
                  <a:off x="9484070"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6" name="Freeform 60">
                  <a:extLst>
                    <a:ext uri="{FF2B5EF4-FFF2-40B4-BE49-F238E27FC236}">
                      <a16:creationId xmlns:a16="http://schemas.microsoft.com/office/drawing/2014/main" id="{23E7EF06-2951-9F13-16E7-F1F6C468F120}"/>
                    </a:ext>
                  </a:extLst>
                </p:cNvPr>
                <p:cNvSpPr/>
                <p:nvPr/>
              </p:nvSpPr>
              <p:spPr>
                <a:xfrm>
                  <a:off x="9736371"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717" name="Freeform 61">
                  <a:extLst>
                    <a:ext uri="{FF2B5EF4-FFF2-40B4-BE49-F238E27FC236}">
                      <a16:creationId xmlns:a16="http://schemas.microsoft.com/office/drawing/2014/main" id="{48300D81-9AF0-D8CB-5DB6-99A351C14EFF}"/>
                    </a:ext>
                  </a:extLst>
                </p:cNvPr>
                <p:cNvSpPr/>
                <p:nvPr/>
              </p:nvSpPr>
              <p:spPr>
                <a:xfrm>
                  <a:off x="9988672" y="4782130"/>
                  <a:ext cx="16383" cy="63865"/>
                </a:xfrm>
                <a:custGeom>
                  <a:avLst/>
                  <a:gdLst>
                    <a:gd name="connsiteX0" fmla="*/ 0 w 16383"/>
                    <a:gd name="connsiteY0" fmla="*/ 0 h 63865"/>
                    <a:gd name="connsiteX1" fmla="*/ 0 w 16383"/>
                    <a:gd name="connsiteY1" fmla="*/ 63865 h 63865"/>
                  </a:gdLst>
                  <a:ahLst/>
                  <a:cxnLst>
                    <a:cxn ang="0">
                      <a:pos x="connsiteX0" y="connsiteY0"/>
                    </a:cxn>
                    <a:cxn ang="0">
                      <a:pos x="connsiteX1" y="connsiteY1"/>
                    </a:cxn>
                  </a:cxnLst>
                  <a:rect l="l" t="t" r="r" b="b"/>
                  <a:pathLst>
                    <a:path w="16383" h="63865">
                      <a:moveTo>
                        <a:pt x="0" y="0"/>
                      </a:moveTo>
                      <a:lnTo>
                        <a:pt x="0" y="63865"/>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grpSp>
          <p:nvGrpSpPr>
            <p:cNvPr id="589" name="Picture 3">
              <a:extLst>
                <a:ext uri="{FF2B5EF4-FFF2-40B4-BE49-F238E27FC236}">
                  <a16:creationId xmlns:a16="http://schemas.microsoft.com/office/drawing/2014/main" id="{BC985F76-24B9-810C-B94A-07C3DB6261F5}"/>
                </a:ext>
              </a:extLst>
            </p:cNvPr>
            <p:cNvGrpSpPr/>
            <p:nvPr/>
          </p:nvGrpSpPr>
          <p:grpSpPr>
            <a:xfrm>
              <a:off x="1550564" y="3961192"/>
              <a:ext cx="8521785" cy="5423528"/>
              <a:chOff x="2894750" y="1022257"/>
              <a:chExt cx="6181377" cy="3415982"/>
            </a:xfrm>
            <a:noFill/>
          </p:grpSpPr>
          <p:grpSp>
            <p:nvGrpSpPr>
              <p:cNvPr id="629" name="Picture 3">
                <a:extLst>
                  <a:ext uri="{FF2B5EF4-FFF2-40B4-BE49-F238E27FC236}">
                    <a16:creationId xmlns:a16="http://schemas.microsoft.com/office/drawing/2014/main" id="{E95F0E4A-3840-8CA0-57C6-DD78D2EBE98F}"/>
                  </a:ext>
                </a:extLst>
              </p:cNvPr>
              <p:cNvGrpSpPr/>
              <p:nvPr/>
            </p:nvGrpSpPr>
            <p:grpSpPr>
              <a:xfrm>
                <a:off x="3890848" y="2026090"/>
                <a:ext cx="58979" cy="60590"/>
                <a:chOff x="3890848" y="2026090"/>
                <a:chExt cx="58979" cy="60590"/>
              </a:xfrm>
            </p:grpSpPr>
            <p:sp>
              <p:nvSpPr>
                <p:cNvPr id="671" name="Freeform 64">
                  <a:extLst>
                    <a:ext uri="{FF2B5EF4-FFF2-40B4-BE49-F238E27FC236}">
                      <a16:creationId xmlns:a16="http://schemas.microsoft.com/office/drawing/2014/main" id="{92EF891E-B0A9-F6D3-1082-65E0EFC3331C}"/>
                    </a:ext>
                  </a:extLst>
                </p:cNvPr>
                <p:cNvSpPr/>
                <p:nvPr/>
              </p:nvSpPr>
              <p:spPr>
                <a:xfrm>
                  <a:off x="3890848" y="2055567"/>
                  <a:ext cx="58979" cy="16375"/>
                </a:xfrm>
                <a:custGeom>
                  <a:avLst/>
                  <a:gdLst>
                    <a:gd name="connsiteX0" fmla="*/ 0 w 58979"/>
                    <a:gd name="connsiteY0" fmla="*/ 0 h 16375"/>
                    <a:gd name="connsiteX1" fmla="*/ 58980 w 58979"/>
                    <a:gd name="connsiteY1" fmla="*/ 0 h 16375"/>
                  </a:gdLst>
                  <a:ahLst/>
                  <a:cxnLst>
                    <a:cxn ang="0">
                      <a:pos x="connsiteX0" y="connsiteY0"/>
                    </a:cxn>
                    <a:cxn ang="0">
                      <a:pos x="connsiteX1" y="connsiteY1"/>
                    </a:cxn>
                  </a:cxnLst>
                  <a:rect l="l" t="t" r="r" b="b"/>
                  <a:pathLst>
                    <a:path w="58979" h="16375">
                      <a:moveTo>
                        <a:pt x="0" y="0"/>
                      </a:moveTo>
                      <a:lnTo>
                        <a:pt x="58980"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2" name="Freeform 65">
                  <a:extLst>
                    <a:ext uri="{FF2B5EF4-FFF2-40B4-BE49-F238E27FC236}">
                      <a16:creationId xmlns:a16="http://schemas.microsoft.com/office/drawing/2014/main" id="{48FA7F7B-DD24-4F24-55F2-F450744F49B1}"/>
                    </a:ext>
                  </a:extLst>
                </p:cNvPr>
                <p:cNvSpPr/>
                <p:nvPr/>
              </p:nvSpPr>
              <p:spPr>
                <a:xfrm>
                  <a:off x="3920338" y="2026090"/>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0" name="Picture 3">
                <a:extLst>
                  <a:ext uri="{FF2B5EF4-FFF2-40B4-BE49-F238E27FC236}">
                    <a16:creationId xmlns:a16="http://schemas.microsoft.com/office/drawing/2014/main" id="{65F61BBB-8B0F-32C9-5D45-B1B2D9A23BEC}"/>
                  </a:ext>
                </a:extLst>
              </p:cNvPr>
              <p:cNvGrpSpPr/>
              <p:nvPr/>
            </p:nvGrpSpPr>
            <p:grpSpPr>
              <a:xfrm>
                <a:off x="4323365" y="2592692"/>
                <a:ext cx="60617" cy="60590"/>
                <a:chOff x="4323365" y="2592692"/>
                <a:chExt cx="60617" cy="60590"/>
              </a:xfrm>
            </p:grpSpPr>
            <p:sp>
              <p:nvSpPr>
                <p:cNvPr id="669" name="Freeform 67">
                  <a:extLst>
                    <a:ext uri="{FF2B5EF4-FFF2-40B4-BE49-F238E27FC236}">
                      <a16:creationId xmlns:a16="http://schemas.microsoft.com/office/drawing/2014/main" id="{80E462F1-4CFA-5B9E-33D8-D0EF23103036}"/>
                    </a:ext>
                  </a:extLst>
                </p:cNvPr>
                <p:cNvSpPr/>
                <p:nvPr/>
              </p:nvSpPr>
              <p:spPr>
                <a:xfrm>
                  <a:off x="4323365" y="2623805"/>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70" name="Freeform 68">
                  <a:extLst>
                    <a:ext uri="{FF2B5EF4-FFF2-40B4-BE49-F238E27FC236}">
                      <a16:creationId xmlns:a16="http://schemas.microsoft.com/office/drawing/2014/main" id="{B49DDDAA-B5F9-E695-02DF-3B5871B209BE}"/>
                    </a:ext>
                  </a:extLst>
                </p:cNvPr>
                <p:cNvSpPr/>
                <p:nvPr/>
              </p:nvSpPr>
              <p:spPr>
                <a:xfrm>
                  <a:off x="4354493" y="2592692"/>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1" name="Picture 3">
                <a:extLst>
                  <a:ext uri="{FF2B5EF4-FFF2-40B4-BE49-F238E27FC236}">
                    <a16:creationId xmlns:a16="http://schemas.microsoft.com/office/drawing/2014/main" id="{7603A8FC-B48D-A801-ED7F-93297819BBF7}"/>
                  </a:ext>
                </a:extLst>
              </p:cNvPr>
              <p:cNvGrpSpPr/>
              <p:nvPr/>
            </p:nvGrpSpPr>
            <p:grpSpPr>
              <a:xfrm>
                <a:off x="7773665" y="4357998"/>
                <a:ext cx="58979" cy="60590"/>
                <a:chOff x="7773665" y="4357998"/>
                <a:chExt cx="58979" cy="60590"/>
              </a:xfrm>
            </p:grpSpPr>
            <p:sp>
              <p:nvSpPr>
                <p:cNvPr id="667" name="Freeform 70">
                  <a:extLst>
                    <a:ext uri="{FF2B5EF4-FFF2-40B4-BE49-F238E27FC236}">
                      <a16:creationId xmlns:a16="http://schemas.microsoft.com/office/drawing/2014/main" id="{93050BC6-C407-1C06-B687-DAFB123595A6}"/>
                    </a:ext>
                  </a:extLst>
                </p:cNvPr>
                <p:cNvSpPr/>
                <p:nvPr/>
              </p:nvSpPr>
              <p:spPr>
                <a:xfrm>
                  <a:off x="7773665" y="4389112"/>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68" name="Freeform 71">
                  <a:extLst>
                    <a:ext uri="{FF2B5EF4-FFF2-40B4-BE49-F238E27FC236}">
                      <a16:creationId xmlns:a16="http://schemas.microsoft.com/office/drawing/2014/main" id="{1A7570CD-D3A2-2737-1161-93C2F3432E8F}"/>
                    </a:ext>
                  </a:extLst>
                </p:cNvPr>
                <p:cNvSpPr/>
                <p:nvPr/>
              </p:nvSpPr>
              <p:spPr>
                <a:xfrm>
                  <a:off x="7803154" y="435799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2" name="Picture 3">
                <a:extLst>
                  <a:ext uri="{FF2B5EF4-FFF2-40B4-BE49-F238E27FC236}">
                    <a16:creationId xmlns:a16="http://schemas.microsoft.com/office/drawing/2014/main" id="{E676FF4D-A320-B86A-893A-81B930861253}"/>
                  </a:ext>
                </a:extLst>
              </p:cNvPr>
              <p:cNvGrpSpPr/>
              <p:nvPr/>
            </p:nvGrpSpPr>
            <p:grpSpPr>
              <a:xfrm>
                <a:off x="3941636" y="3442593"/>
                <a:ext cx="58979" cy="60590"/>
                <a:chOff x="3941636" y="3442593"/>
                <a:chExt cx="58979" cy="60590"/>
              </a:xfrm>
            </p:grpSpPr>
            <p:sp>
              <p:nvSpPr>
                <p:cNvPr id="665" name="Freeform 73">
                  <a:extLst>
                    <a:ext uri="{FF2B5EF4-FFF2-40B4-BE49-F238E27FC236}">
                      <a16:creationId xmlns:a16="http://schemas.microsoft.com/office/drawing/2014/main" id="{90FD465B-BBC8-3FED-0112-5E1BBDA58BDC}"/>
                    </a:ext>
                  </a:extLst>
                </p:cNvPr>
                <p:cNvSpPr/>
                <p:nvPr/>
              </p:nvSpPr>
              <p:spPr>
                <a:xfrm>
                  <a:off x="3941636" y="3473707"/>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66" name="Freeform 74">
                  <a:extLst>
                    <a:ext uri="{FF2B5EF4-FFF2-40B4-BE49-F238E27FC236}">
                      <a16:creationId xmlns:a16="http://schemas.microsoft.com/office/drawing/2014/main" id="{9BE775A6-72F8-E166-C130-722DA13D6913}"/>
                    </a:ext>
                  </a:extLst>
                </p:cNvPr>
                <p:cNvSpPr/>
                <p:nvPr/>
              </p:nvSpPr>
              <p:spPr>
                <a:xfrm>
                  <a:off x="3971126" y="3442593"/>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3" name="Picture 3">
                <a:extLst>
                  <a:ext uri="{FF2B5EF4-FFF2-40B4-BE49-F238E27FC236}">
                    <a16:creationId xmlns:a16="http://schemas.microsoft.com/office/drawing/2014/main" id="{E81FA07B-20FF-4805-C9F2-3C7EC205D90C}"/>
                  </a:ext>
                </a:extLst>
              </p:cNvPr>
              <p:cNvGrpSpPr/>
              <p:nvPr/>
            </p:nvGrpSpPr>
            <p:grpSpPr>
              <a:xfrm>
                <a:off x="2898027" y="1022257"/>
                <a:ext cx="60617" cy="58952"/>
                <a:chOff x="2898027" y="1022257"/>
                <a:chExt cx="60617" cy="58952"/>
              </a:xfrm>
            </p:grpSpPr>
            <p:sp>
              <p:nvSpPr>
                <p:cNvPr id="663" name="Freeform 76">
                  <a:extLst>
                    <a:ext uri="{FF2B5EF4-FFF2-40B4-BE49-F238E27FC236}">
                      <a16:creationId xmlns:a16="http://schemas.microsoft.com/office/drawing/2014/main" id="{4A27EFAD-7B8E-08D2-A6D9-88DD7D39CA63}"/>
                    </a:ext>
                  </a:extLst>
                </p:cNvPr>
                <p:cNvSpPr/>
                <p:nvPr/>
              </p:nvSpPr>
              <p:spPr>
                <a:xfrm>
                  <a:off x="2898027" y="105173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64" name="Freeform 77">
                  <a:extLst>
                    <a:ext uri="{FF2B5EF4-FFF2-40B4-BE49-F238E27FC236}">
                      <a16:creationId xmlns:a16="http://schemas.microsoft.com/office/drawing/2014/main" id="{4852C988-FEAF-F4C8-2C4F-97371ECFD319}"/>
                    </a:ext>
                  </a:extLst>
                </p:cNvPr>
                <p:cNvSpPr/>
                <p:nvPr/>
              </p:nvSpPr>
              <p:spPr>
                <a:xfrm>
                  <a:off x="2927517" y="1022257"/>
                  <a:ext cx="16383" cy="58952"/>
                </a:xfrm>
                <a:custGeom>
                  <a:avLst/>
                  <a:gdLst>
                    <a:gd name="connsiteX0" fmla="*/ 0 w 16383"/>
                    <a:gd name="connsiteY0" fmla="*/ 0 h 58952"/>
                    <a:gd name="connsiteX1" fmla="*/ 0 w 16383"/>
                    <a:gd name="connsiteY1" fmla="*/ 58953 h 58952"/>
                  </a:gdLst>
                  <a:ahLst/>
                  <a:cxnLst>
                    <a:cxn ang="0">
                      <a:pos x="connsiteX0" y="connsiteY0"/>
                    </a:cxn>
                    <a:cxn ang="0">
                      <a:pos x="connsiteX1" y="connsiteY1"/>
                    </a:cxn>
                  </a:cxnLst>
                  <a:rect l="l" t="t" r="r" b="b"/>
                  <a:pathLst>
                    <a:path w="16383" h="58952">
                      <a:moveTo>
                        <a:pt x="0" y="0"/>
                      </a:moveTo>
                      <a:lnTo>
                        <a:pt x="0" y="58953"/>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4" name="Picture 3">
                <a:extLst>
                  <a:ext uri="{FF2B5EF4-FFF2-40B4-BE49-F238E27FC236}">
                    <a16:creationId xmlns:a16="http://schemas.microsoft.com/office/drawing/2014/main" id="{65D9361C-DB9D-62FB-A9F5-AAEFE4D9D884}"/>
                  </a:ext>
                </a:extLst>
              </p:cNvPr>
              <p:cNvGrpSpPr/>
              <p:nvPr/>
            </p:nvGrpSpPr>
            <p:grpSpPr>
              <a:xfrm>
                <a:off x="3620526" y="2951321"/>
                <a:ext cx="60617" cy="58952"/>
                <a:chOff x="3620526" y="2951321"/>
                <a:chExt cx="60617" cy="58952"/>
              </a:xfrm>
            </p:grpSpPr>
            <p:sp>
              <p:nvSpPr>
                <p:cNvPr id="661" name="Freeform 79">
                  <a:extLst>
                    <a:ext uri="{FF2B5EF4-FFF2-40B4-BE49-F238E27FC236}">
                      <a16:creationId xmlns:a16="http://schemas.microsoft.com/office/drawing/2014/main" id="{862C5E33-E2D0-92E4-A594-1FA1E260F487}"/>
                    </a:ext>
                  </a:extLst>
                </p:cNvPr>
                <p:cNvSpPr/>
                <p:nvPr/>
              </p:nvSpPr>
              <p:spPr>
                <a:xfrm>
                  <a:off x="3620526" y="2980797"/>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62" name="Freeform 80">
                  <a:extLst>
                    <a:ext uri="{FF2B5EF4-FFF2-40B4-BE49-F238E27FC236}">
                      <a16:creationId xmlns:a16="http://schemas.microsoft.com/office/drawing/2014/main" id="{099E2406-CAF2-3584-BE72-05F68783DE56}"/>
                    </a:ext>
                  </a:extLst>
                </p:cNvPr>
                <p:cNvSpPr/>
                <p:nvPr/>
              </p:nvSpPr>
              <p:spPr>
                <a:xfrm>
                  <a:off x="3651654" y="2951321"/>
                  <a:ext cx="16383" cy="58952"/>
                </a:xfrm>
                <a:custGeom>
                  <a:avLst/>
                  <a:gdLst>
                    <a:gd name="connsiteX0" fmla="*/ 0 w 16383"/>
                    <a:gd name="connsiteY0" fmla="*/ 0 h 58952"/>
                    <a:gd name="connsiteX1" fmla="*/ 0 w 16383"/>
                    <a:gd name="connsiteY1" fmla="*/ 58953 h 58952"/>
                  </a:gdLst>
                  <a:ahLst/>
                  <a:cxnLst>
                    <a:cxn ang="0">
                      <a:pos x="connsiteX0" y="connsiteY0"/>
                    </a:cxn>
                    <a:cxn ang="0">
                      <a:pos x="connsiteX1" y="connsiteY1"/>
                    </a:cxn>
                  </a:cxnLst>
                  <a:rect l="l" t="t" r="r" b="b"/>
                  <a:pathLst>
                    <a:path w="16383" h="58952">
                      <a:moveTo>
                        <a:pt x="0" y="0"/>
                      </a:moveTo>
                      <a:lnTo>
                        <a:pt x="0" y="58953"/>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sp>
            <p:nvSpPr>
              <p:cNvPr id="635" name="Freeform 81">
                <a:extLst>
                  <a:ext uri="{FF2B5EF4-FFF2-40B4-BE49-F238E27FC236}">
                    <a16:creationId xmlns:a16="http://schemas.microsoft.com/office/drawing/2014/main" id="{5321F866-1C66-D85E-8BC4-961B450BEDAA}"/>
                  </a:ext>
                </a:extLst>
              </p:cNvPr>
              <p:cNvSpPr/>
              <p:nvPr/>
            </p:nvSpPr>
            <p:spPr>
              <a:xfrm>
                <a:off x="2927517" y="1051733"/>
                <a:ext cx="4880552" cy="3337379"/>
              </a:xfrm>
              <a:custGeom>
                <a:avLst/>
                <a:gdLst>
                  <a:gd name="connsiteX0" fmla="*/ 0 w 4880552"/>
                  <a:gd name="connsiteY0" fmla="*/ 0 h 3337379"/>
                  <a:gd name="connsiteX1" fmla="*/ 296536 w 4880552"/>
                  <a:gd name="connsiteY1" fmla="*/ 0 h 3337379"/>
                  <a:gd name="connsiteX2" fmla="*/ 296536 w 4880552"/>
                  <a:gd name="connsiteY2" fmla="*/ 206335 h 3337379"/>
                  <a:gd name="connsiteX3" fmla="*/ 314557 w 4880552"/>
                  <a:gd name="connsiteY3" fmla="*/ 206335 h 3337379"/>
                  <a:gd name="connsiteX4" fmla="*/ 314557 w 4880552"/>
                  <a:gd name="connsiteY4" fmla="*/ 427407 h 3337379"/>
                  <a:gd name="connsiteX5" fmla="*/ 326026 w 4880552"/>
                  <a:gd name="connsiteY5" fmla="*/ 427407 h 3337379"/>
                  <a:gd name="connsiteX6" fmla="*/ 326026 w 4880552"/>
                  <a:gd name="connsiteY6" fmla="*/ 646842 h 3337379"/>
                  <a:gd name="connsiteX7" fmla="*/ 350600 w 4880552"/>
                  <a:gd name="connsiteY7" fmla="*/ 646842 h 3337379"/>
                  <a:gd name="connsiteX8" fmla="*/ 350600 w 4880552"/>
                  <a:gd name="connsiteY8" fmla="*/ 1077525 h 3337379"/>
                  <a:gd name="connsiteX9" fmla="*/ 386643 w 4880552"/>
                  <a:gd name="connsiteY9" fmla="*/ 1077525 h 3337379"/>
                  <a:gd name="connsiteX10" fmla="*/ 386643 w 4880552"/>
                  <a:gd name="connsiteY10" fmla="*/ 1287134 h 3337379"/>
                  <a:gd name="connsiteX11" fmla="*/ 689732 w 4880552"/>
                  <a:gd name="connsiteY11" fmla="*/ 1287134 h 3337379"/>
                  <a:gd name="connsiteX12" fmla="*/ 689732 w 4880552"/>
                  <a:gd name="connsiteY12" fmla="*/ 1516395 h 3337379"/>
                  <a:gd name="connsiteX13" fmla="*/ 706116 w 4880552"/>
                  <a:gd name="connsiteY13" fmla="*/ 1516395 h 3337379"/>
                  <a:gd name="connsiteX14" fmla="*/ 706116 w 4880552"/>
                  <a:gd name="connsiteY14" fmla="*/ 1709629 h 3337379"/>
                  <a:gd name="connsiteX15" fmla="*/ 724137 w 4880552"/>
                  <a:gd name="connsiteY15" fmla="*/ 1709629 h 3337379"/>
                  <a:gd name="connsiteX16" fmla="*/ 724137 w 4880552"/>
                  <a:gd name="connsiteY16" fmla="*/ 1933977 h 3337379"/>
                  <a:gd name="connsiteX17" fmla="*/ 779840 w 4880552"/>
                  <a:gd name="connsiteY17" fmla="*/ 1933977 h 3337379"/>
                  <a:gd name="connsiteX18" fmla="*/ 779840 w 4880552"/>
                  <a:gd name="connsiteY18" fmla="*/ 2174701 h 3337379"/>
                  <a:gd name="connsiteX19" fmla="*/ 1009205 w 4880552"/>
                  <a:gd name="connsiteY19" fmla="*/ 2174701 h 3337379"/>
                  <a:gd name="connsiteX20" fmla="*/ 1009205 w 4880552"/>
                  <a:gd name="connsiteY20" fmla="*/ 2423612 h 3337379"/>
                  <a:gd name="connsiteX21" fmla="*/ 1272974 w 4880552"/>
                  <a:gd name="connsiteY21" fmla="*/ 2423612 h 3337379"/>
                  <a:gd name="connsiteX22" fmla="*/ 1272974 w 4880552"/>
                  <a:gd name="connsiteY22" fmla="*/ 2729839 h 3337379"/>
                  <a:gd name="connsiteX23" fmla="*/ 1807066 w 4880552"/>
                  <a:gd name="connsiteY23" fmla="*/ 2729839 h 3337379"/>
                  <a:gd name="connsiteX24" fmla="*/ 1807066 w 4880552"/>
                  <a:gd name="connsiteY24" fmla="*/ 3037703 h 3337379"/>
                  <a:gd name="connsiteX25" fmla="*/ 3419172 w 4880552"/>
                  <a:gd name="connsiteY25" fmla="*/ 3037703 h 3337379"/>
                  <a:gd name="connsiteX26" fmla="*/ 3419172 w 4880552"/>
                  <a:gd name="connsiteY26" fmla="*/ 3337379 h 3337379"/>
                  <a:gd name="connsiteX27" fmla="*/ 4880553 w 4880552"/>
                  <a:gd name="connsiteY27" fmla="*/ 3337379 h 333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80552" h="3337379">
                    <a:moveTo>
                      <a:pt x="0" y="0"/>
                    </a:moveTo>
                    <a:lnTo>
                      <a:pt x="296536" y="0"/>
                    </a:lnTo>
                    <a:lnTo>
                      <a:pt x="296536" y="206335"/>
                    </a:lnTo>
                    <a:lnTo>
                      <a:pt x="314557" y="206335"/>
                    </a:lnTo>
                    <a:lnTo>
                      <a:pt x="314557" y="427407"/>
                    </a:lnTo>
                    <a:lnTo>
                      <a:pt x="326026" y="427407"/>
                    </a:lnTo>
                    <a:lnTo>
                      <a:pt x="326026" y="646842"/>
                    </a:lnTo>
                    <a:lnTo>
                      <a:pt x="350600" y="646842"/>
                    </a:lnTo>
                    <a:lnTo>
                      <a:pt x="350600" y="1077525"/>
                    </a:lnTo>
                    <a:lnTo>
                      <a:pt x="386643" y="1077525"/>
                    </a:lnTo>
                    <a:lnTo>
                      <a:pt x="386643" y="1287134"/>
                    </a:lnTo>
                    <a:lnTo>
                      <a:pt x="689732" y="1287134"/>
                    </a:lnTo>
                    <a:lnTo>
                      <a:pt x="689732" y="1516395"/>
                    </a:lnTo>
                    <a:lnTo>
                      <a:pt x="706116" y="1516395"/>
                    </a:lnTo>
                    <a:lnTo>
                      <a:pt x="706116" y="1709629"/>
                    </a:lnTo>
                    <a:lnTo>
                      <a:pt x="724137" y="1709629"/>
                    </a:lnTo>
                    <a:lnTo>
                      <a:pt x="724137" y="1933977"/>
                    </a:lnTo>
                    <a:lnTo>
                      <a:pt x="779840" y="1933977"/>
                    </a:lnTo>
                    <a:lnTo>
                      <a:pt x="779840" y="2174701"/>
                    </a:lnTo>
                    <a:lnTo>
                      <a:pt x="1009205" y="2174701"/>
                    </a:lnTo>
                    <a:lnTo>
                      <a:pt x="1009205" y="2423612"/>
                    </a:lnTo>
                    <a:lnTo>
                      <a:pt x="1272974" y="2423612"/>
                    </a:lnTo>
                    <a:lnTo>
                      <a:pt x="1272974" y="2729839"/>
                    </a:lnTo>
                    <a:lnTo>
                      <a:pt x="1807066" y="2729839"/>
                    </a:lnTo>
                    <a:lnTo>
                      <a:pt x="1807066" y="3037703"/>
                    </a:lnTo>
                    <a:lnTo>
                      <a:pt x="3419172" y="3037703"/>
                    </a:lnTo>
                    <a:lnTo>
                      <a:pt x="3419172" y="3337379"/>
                    </a:lnTo>
                    <a:lnTo>
                      <a:pt x="4880553" y="3337379"/>
                    </a:lnTo>
                  </a:path>
                </a:pathLst>
              </a:custGeom>
              <a:noFill/>
              <a:ln w="16382" cap="flat">
                <a:solidFill>
                  <a:schemeClr val="accent4"/>
                </a:solidFill>
                <a:custDash>
                  <a:ds d="550470" sp="183487"/>
                </a:custDash>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36" name="Freeform 82">
                <a:extLst>
                  <a:ext uri="{FF2B5EF4-FFF2-40B4-BE49-F238E27FC236}">
                    <a16:creationId xmlns:a16="http://schemas.microsoft.com/office/drawing/2014/main" id="{57EFDABA-4D8D-886C-C069-13D8A95580EC}"/>
                  </a:ext>
                </a:extLst>
              </p:cNvPr>
              <p:cNvSpPr/>
              <p:nvPr/>
            </p:nvSpPr>
            <p:spPr>
              <a:xfrm>
                <a:off x="2894750" y="1051733"/>
                <a:ext cx="6176462" cy="3355392"/>
              </a:xfrm>
              <a:custGeom>
                <a:avLst/>
                <a:gdLst>
                  <a:gd name="connsiteX0" fmla="*/ 0 w 6176462"/>
                  <a:gd name="connsiteY0" fmla="*/ 0 h 3355392"/>
                  <a:gd name="connsiteX1" fmla="*/ 93384 w 6176462"/>
                  <a:gd name="connsiteY1" fmla="*/ 0 h 3355392"/>
                  <a:gd name="connsiteX2" fmla="*/ 93384 w 6176462"/>
                  <a:gd name="connsiteY2" fmla="*/ 90067 h 3355392"/>
                  <a:gd name="connsiteX3" fmla="*/ 350600 w 6176462"/>
                  <a:gd name="connsiteY3" fmla="*/ 90067 h 3355392"/>
                  <a:gd name="connsiteX4" fmla="*/ 350600 w 6176462"/>
                  <a:gd name="connsiteY4" fmla="*/ 178496 h 3355392"/>
                  <a:gd name="connsiteX5" fmla="*/ 366984 w 6176462"/>
                  <a:gd name="connsiteY5" fmla="*/ 178496 h 3355392"/>
                  <a:gd name="connsiteX6" fmla="*/ 366984 w 6176462"/>
                  <a:gd name="connsiteY6" fmla="*/ 271838 h 3355392"/>
                  <a:gd name="connsiteX7" fmla="*/ 381728 w 6176462"/>
                  <a:gd name="connsiteY7" fmla="*/ 271838 h 3355392"/>
                  <a:gd name="connsiteX8" fmla="*/ 381728 w 6176462"/>
                  <a:gd name="connsiteY8" fmla="*/ 451971 h 3355392"/>
                  <a:gd name="connsiteX9" fmla="*/ 396473 w 6176462"/>
                  <a:gd name="connsiteY9" fmla="*/ 451971 h 3355392"/>
                  <a:gd name="connsiteX10" fmla="*/ 396473 w 6176462"/>
                  <a:gd name="connsiteY10" fmla="*/ 548588 h 3355392"/>
                  <a:gd name="connsiteX11" fmla="*/ 480027 w 6176462"/>
                  <a:gd name="connsiteY11" fmla="*/ 548588 h 3355392"/>
                  <a:gd name="connsiteX12" fmla="*/ 480027 w 6176462"/>
                  <a:gd name="connsiteY12" fmla="*/ 638654 h 3355392"/>
                  <a:gd name="connsiteX13" fmla="*/ 719222 w 6176462"/>
                  <a:gd name="connsiteY13" fmla="*/ 638654 h 3355392"/>
                  <a:gd name="connsiteX14" fmla="*/ 719222 w 6176462"/>
                  <a:gd name="connsiteY14" fmla="*/ 817150 h 3355392"/>
                  <a:gd name="connsiteX15" fmla="*/ 730690 w 6176462"/>
                  <a:gd name="connsiteY15" fmla="*/ 817150 h 3355392"/>
                  <a:gd name="connsiteX16" fmla="*/ 730690 w 6176462"/>
                  <a:gd name="connsiteY16" fmla="*/ 913767 h 3355392"/>
                  <a:gd name="connsiteX17" fmla="*/ 751989 w 6176462"/>
                  <a:gd name="connsiteY17" fmla="*/ 913767 h 3355392"/>
                  <a:gd name="connsiteX18" fmla="*/ 751989 w 6176462"/>
                  <a:gd name="connsiteY18" fmla="*/ 1003834 h 3355392"/>
                  <a:gd name="connsiteX19" fmla="*/ 1053439 w 6176462"/>
                  <a:gd name="connsiteY19" fmla="*/ 1003834 h 3355392"/>
                  <a:gd name="connsiteX20" fmla="*/ 1053439 w 6176462"/>
                  <a:gd name="connsiteY20" fmla="*/ 1097176 h 3355392"/>
                  <a:gd name="connsiteX21" fmla="*/ 1092759 w 6176462"/>
                  <a:gd name="connsiteY21" fmla="*/ 1097176 h 3355392"/>
                  <a:gd name="connsiteX22" fmla="*/ 1092759 w 6176462"/>
                  <a:gd name="connsiteY22" fmla="*/ 1187242 h 3355392"/>
                  <a:gd name="connsiteX23" fmla="*/ 1102589 w 6176462"/>
                  <a:gd name="connsiteY23" fmla="*/ 1187242 h 3355392"/>
                  <a:gd name="connsiteX24" fmla="*/ 1102589 w 6176462"/>
                  <a:gd name="connsiteY24" fmla="*/ 1287134 h 3355392"/>
                  <a:gd name="connsiteX25" fmla="*/ 1374550 w 6176462"/>
                  <a:gd name="connsiteY25" fmla="*/ 1287134 h 3355392"/>
                  <a:gd name="connsiteX26" fmla="*/ 1374550 w 6176462"/>
                  <a:gd name="connsiteY26" fmla="*/ 1380476 h 3355392"/>
                  <a:gd name="connsiteX27" fmla="*/ 1430253 w 6176462"/>
                  <a:gd name="connsiteY27" fmla="*/ 1380476 h 3355392"/>
                  <a:gd name="connsiteX28" fmla="*/ 1430253 w 6176462"/>
                  <a:gd name="connsiteY28" fmla="*/ 1477093 h 3355392"/>
                  <a:gd name="connsiteX29" fmla="*/ 1459742 w 6176462"/>
                  <a:gd name="connsiteY29" fmla="*/ 1477093 h 3355392"/>
                  <a:gd name="connsiteX30" fmla="*/ 1459742 w 6176462"/>
                  <a:gd name="connsiteY30" fmla="*/ 1572073 h 3355392"/>
                  <a:gd name="connsiteX31" fmla="*/ 1680915 w 6176462"/>
                  <a:gd name="connsiteY31" fmla="*/ 1572073 h 3355392"/>
                  <a:gd name="connsiteX32" fmla="*/ 1680915 w 6176462"/>
                  <a:gd name="connsiteY32" fmla="*/ 1670327 h 3355392"/>
                  <a:gd name="connsiteX33" fmla="*/ 1800513 w 6176462"/>
                  <a:gd name="connsiteY33" fmla="*/ 1670327 h 3355392"/>
                  <a:gd name="connsiteX34" fmla="*/ 1800513 w 6176462"/>
                  <a:gd name="connsiteY34" fmla="*/ 1766944 h 3355392"/>
                  <a:gd name="connsiteX35" fmla="*/ 2164220 w 6176462"/>
                  <a:gd name="connsiteY35" fmla="*/ 1766944 h 3355392"/>
                  <a:gd name="connsiteX36" fmla="*/ 2164220 w 6176462"/>
                  <a:gd name="connsiteY36" fmla="*/ 1868474 h 3355392"/>
                  <a:gd name="connsiteX37" fmla="*/ 2413244 w 6176462"/>
                  <a:gd name="connsiteY37" fmla="*/ 1868474 h 3355392"/>
                  <a:gd name="connsiteX38" fmla="*/ 2413244 w 6176462"/>
                  <a:gd name="connsiteY38" fmla="*/ 1971641 h 3355392"/>
                  <a:gd name="connsiteX39" fmla="*/ 2429627 w 6176462"/>
                  <a:gd name="connsiteY39" fmla="*/ 1971641 h 3355392"/>
                  <a:gd name="connsiteX40" fmla="*/ 2429627 w 6176462"/>
                  <a:gd name="connsiteY40" fmla="*/ 2074808 h 3355392"/>
                  <a:gd name="connsiteX41" fmla="*/ 2498437 w 6176462"/>
                  <a:gd name="connsiteY41" fmla="*/ 2074808 h 3355392"/>
                  <a:gd name="connsiteX42" fmla="*/ 2498437 w 6176462"/>
                  <a:gd name="connsiteY42" fmla="*/ 2181251 h 3355392"/>
                  <a:gd name="connsiteX43" fmla="*/ 2524650 w 6176462"/>
                  <a:gd name="connsiteY43" fmla="*/ 2181251 h 3355392"/>
                  <a:gd name="connsiteX44" fmla="*/ 2524650 w 6176462"/>
                  <a:gd name="connsiteY44" fmla="*/ 2282780 h 3355392"/>
                  <a:gd name="connsiteX45" fmla="*/ 2986656 w 6176462"/>
                  <a:gd name="connsiteY45" fmla="*/ 2282780 h 3355392"/>
                  <a:gd name="connsiteX46" fmla="*/ 2986656 w 6176462"/>
                  <a:gd name="connsiteY46" fmla="*/ 2397411 h 3355392"/>
                  <a:gd name="connsiteX47" fmla="*/ 3456853 w 6176462"/>
                  <a:gd name="connsiteY47" fmla="*/ 2397411 h 3355392"/>
                  <a:gd name="connsiteX48" fmla="*/ 3456853 w 6176462"/>
                  <a:gd name="connsiteY48" fmla="*/ 2512041 h 3355392"/>
                  <a:gd name="connsiteX49" fmla="*/ 3599387 w 6176462"/>
                  <a:gd name="connsiteY49" fmla="*/ 2512041 h 3355392"/>
                  <a:gd name="connsiteX50" fmla="*/ 3599387 w 6176462"/>
                  <a:gd name="connsiteY50" fmla="*/ 2626671 h 3355392"/>
                  <a:gd name="connsiteX51" fmla="*/ 4228502 w 6176462"/>
                  <a:gd name="connsiteY51" fmla="*/ 2626671 h 3355392"/>
                  <a:gd name="connsiteX52" fmla="*/ 4228502 w 6176462"/>
                  <a:gd name="connsiteY52" fmla="*/ 2769140 h 3355392"/>
                  <a:gd name="connsiteX53" fmla="*/ 5911056 w 6176462"/>
                  <a:gd name="connsiteY53" fmla="*/ 2769140 h 3355392"/>
                  <a:gd name="connsiteX54" fmla="*/ 5911056 w 6176462"/>
                  <a:gd name="connsiteY54" fmla="*/ 3062266 h 3355392"/>
                  <a:gd name="connsiteX55" fmla="*/ 5955290 w 6176462"/>
                  <a:gd name="connsiteY55" fmla="*/ 3062266 h 3355392"/>
                  <a:gd name="connsiteX56" fmla="*/ 5955290 w 6176462"/>
                  <a:gd name="connsiteY56" fmla="*/ 3355392 h 3355392"/>
                  <a:gd name="connsiteX57" fmla="*/ 6176463 w 6176462"/>
                  <a:gd name="connsiteY57" fmla="*/ 3355392 h 3355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176462" h="3355392">
                    <a:moveTo>
                      <a:pt x="0" y="0"/>
                    </a:moveTo>
                    <a:lnTo>
                      <a:pt x="93384" y="0"/>
                    </a:lnTo>
                    <a:lnTo>
                      <a:pt x="93384" y="90067"/>
                    </a:lnTo>
                    <a:lnTo>
                      <a:pt x="350600" y="90067"/>
                    </a:lnTo>
                    <a:lnTo>
                      <a:pt x="350600" y="178496"/>
                    </a:lnTo>
                    <a:lnTo>
                      <a:pt x="366984" y="178496"/>
                    </a:lnTo>
                    <a:lnTo>
                      <a:pt x="366984" y="271838"/>
                    </a:lnTo>
                    <a:lnTo>
                      <a:pt x="381728" y="271838"/>
                    </a:lnTo>
                    <a:lnTo>
                      <a:pt x="381728" y="451971"/>
                    </a:lnTo>
                    <a:lnTo>
                      <a:pt x="396473" y="451971"/>
                    </a:lnTo>
                    <a:lnTo>
                      <a:pt x="396473" y="548588"/>
                    </a:lnTo>
                    <a:lnTo>
                      <a:pt x="480027" y="548588"/>
                    </a:lnTo>
                    <a:lnTo>
                      <a:pt x="480027" y="638654"/>
                    </a:lnTo>
                    <a:lnTo>
                      <a:pt x="719222" y="638654"/>
                    </a:lnTo>
                    <a:lnTo>
                      <a:pt x="719222" y="817150"/>
                    </a:lnTo>
                    <a:lnTo>
                      <a:pt x="730690" y="817150"/>
                    </a:lnTo>
                    <a:lnTo>
                      <a:pt x="730690" y="913767"/>
                    </a:lnTo>
                    <a:lnTo>
                      <a:pt x="751989" y="913767"/>
                    </a:lnTo>
                    <a:lnTo>
                      <a:pt x="751989" y="1003834"/>
                    </a:lnTo>
                    <a:lnTo>
                      <a:pt x="1053439" y="1003834"/>
                    </a:lnTo>
                    <a:lnTo>
                      <a:pt x="1053439" y="1097176"/>
                    </a:lnTo>
                    <a:lnTo>
                      <a:pt x="1092759" y="1097176"/>
                    </a:lnTo>
                    <a:lnTo>
                      <a:pt x="1092759" y="1187242"/>
                    </a:lnTo>
                    <a:lnTo>
                      <a:pt x="1102589" y="1187242"/>
                    </a:lnTo>
                    <a:lnTo>
                      <a:pt x="1102589" y="1287134"/>
                    </a:lnTo>
                    <a:lnTo>
                      <a:pt x="1374550" y="1287134"/>
                    </a:lnTo>
                    <a:lnTo>
                      <a:pt x="1374550" y="1380476"/>
                    </a:lnTo>
                    <a:lnTo>
                      <a:pt x="1430253" y="1380476"/>
                    </a:lnTo>
                    <a:lnTo>
                      <a:pt x="1430253" y="1477093"/>
                    </a:lnTo>
                    <a:lnTo>
                      <a:pt x="1459742" y="1477093"/>
                    </a:lnTo>
                    <a:lnTo>
                      <a:pt x="1459742" y="1572073"/>
                    </a:lnTo>
                    <a:lnTo>
                      <a:pt x="1680915" y="1572073"/>
                    </a:lnTo>
                    <a:lnTo>
                      <a:pt x="1680915" y="1670327"/>
                    </a:lnTo>
                    <a:lnTo>
                      <a:pt x="1800513" y="1670327"/>
                    </a:lnTo>
                    <a:lnTo>
                      <a:pt x="1800513" y="1766944"/>
                    </a:lnTo>
                    <a:lnTo>
                      <a:pt x="2164220" y="1766944"/>
                    </a:lnTo>
                    <a:lnTo>
                      <a:pt x="2164220" y="1868474"/>
                    </a:lnTo>
                    <a:lnTo>
                      <a:pt x="2413244" y="1868474"/>
                    </a:lnTo>
                    <a:lnTo>
                      <a:pt x="2413244" y="1971641"/>
                    </a:lnTo>
                    <a:lnTo>
                      <a:pt x="2429627" y="1971641"/>
                    </a:lnTo>
                    <a:lnTo>
                      <a:pt x="2429627" y="2074808"/>
                    </a:lnTo>
                    <a:lnTo>
                      <a:pt x="2498437" y="2074808"/>
                    </a:lnTo>
                    <a:lnTo>
                      <a:pt x="2498437" y="2181251"/>
                    </a:lnTo>
                    <a:lnTo>
                      <a:pt x="2524650" y="2181251"/>
                    </a:lnTo>
                    <a:lnTo>
                      <a:pt x="2524650" y="2282780"/>
                    </a:lnTo>
                    <a:lnTo>
                      <a:pt x="2986656" y="2282780"/>
                    </a:lnTo>
                    <a:lnTo>
                      <a:pt x="2986656" y="2397411"/>
                    </a:lnTo>
                    <a:lnTo>
                      <a:pt x="3456853" y="2397411"/>
                    </a:lnTo>
                    <a:lnTo>
                      <a:pt x="3456853" y="2512041"/>
                    </a:lnTo>
                    <a:lnTo>
                      <a:pt x="3599387" y="2512041"/>
                    </a:lnTo>
                    <a:lnTo>
                      <a:pt x="3599387" y="2626671"/>
                    </a:lnTo>
                    <a:lnTo>
                      <a:pt x="4228502" y="2626671"/>
                    </a:lnTo>
                    <a:lnTo>
                      <a:pt x="4228502" y="2769140"/>
                    </a:lnTo>
                    <a:lnTo>
                      <a:pt x="5911056" y="2769140"/>
                    </a:lnTo>
                    <a:lnTo>
                      <a:pt x="5911056" y="3062266"/>
                    </a:lnTo>
                    <a:lnTo>
                      <a:pt x="5955290" y="3062266"/>
                    </a:lnTo>
                    <a:lnTo>
                      <a:pt x="5955290" y="3355392"/>
                    </a:lnTo>
                    <a:lnTo>
                      <a:pt x="6176463" y="3355392"/>
                    </a:lnTo>
                  </a:path>
                </a:pathLst>
              </a:custGeom>
              <a:noFill/>
              <a:ln w="16382" cap="flat">
                <a:solidFill>
                  <a:schemeClr val="accent3"/>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nvGrpSpPr>
              <p:cNvPr id="637" name="Picture 3">
                <a:extLst>
                  <a:ext uri="{FF2B5EF4-FFF2-40B4-BE49-F238E27FC236}">
                    <a16:creationId xmlns:a16="http://schemas.microsoft.com/office/drawing/2014/main" id="{DF0912CB-ADA9-AD0F-3164-5FEC00479546}"/>
                  </a:ext>
                </a:extLst>
              </p:cNvPr>
              <p:cNvGrpSpPr/>
              <p:nvPr/>
            </p:nvGrpSpPr>
            <p:grpSpPr>
              <a:xfrm>
                <a:off x="5194950" y="2890730"/>
                <a:ext cx="58979" cy="60590"/>
                <a:chOff x="5194950" y="2890730"/>
                <a:chExt cx="58979" cy="60590"/>
              </a:xfrm>
            </p:grpSpPr>
            <p:sp>
              <p:nvSpPr>
                <p:cNvPr id="659" name="Freeform 84">
                  <a:extLst>
                    <a:ext uri="{FF2B5EF4-FFF2-40B4-BE49-F238E27FC236}">
                      <a16:creationId xmlns:a16="http://schemas.microsoft.com/office/drawing/2014/main" id="{D8F37F86-57F3-7910-749C-6DD7948D2A5F}"/>
                    </a:ext>
                  </a:extLst>
                </p:cNvPr>
                <p:cNvSpPr/>
                <p:nvPr/>
              </p:nvSpPr>
              <p:spPr>
                <a:xfrm>
                  <a:off x="5194950" y="2920207"/>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60" name="Freeform 85">
                  <a:extLst>
                    <a:ext uri="{FF2B5EF4-FFF2-40B4-BE49-F238E27FC236}">
                      <a16:creationId xmlns:a16="http://schemas.microsoft.com/office/drawing/2014/main" id="{923F1D2C-1C85-0E97-9F9B-85050AF4A73F}"/>
                    </a:ext>
                  </a:extLst>
                </p:cNvPr>
                <p:cNvSpPr/>
                <p:nvPr/>
              </p:nvSpPr>
              <p:spPr>
                <a:xfrm>
                  <a:off x="5224440" y="2890730"/>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8" name="Picture 3">
                <a:extLst>
                  <a:ext uri="{FF2B5EF4-FFF2-40B4-BE49-F238E27FC236}">
                    <a16:creationId xmlns:a16="http://schemas.microsoft.com/office/drawing/2014/main" id="{A6DB9996-5CA6-20C7-079B-22C00EADC922}"/>
                  </a:ext>
                </a:extLst>
              </p:cNvPr>
              <p:cNvGrpSpPr/>
              <p:nvPr/>
            </p:nvGrpSpPr>
            <p:grpSpPr>
              <a:xfrm>
                <a:off x="5824065" y="3305037"/>
                <a:ext cx="58979" cy="60590"/>
                <a:chOff x="5824065" y="3305037"/>
                <a:chExt cx="58979" cy="60590"/>
              </a:xfrm>
            </p:grpSpPr>
            <p:sp>
              <p:nvSpPr>
                <p:cNvPr id="657" name="Freeform 87">
                  <a:extLst>
                    <a:ext uri="{FF2B5EF4-FFF2-40B4-BE49-F238E27FC236}">
                      <a16:creationId xmlns:a16="http://schemas.microsoft.com/office/drawing/2014/main" id="{CA6E2248-AF74-C9BE-ED22-83F6D5F06426}"/>
                    </a:ext>
                  </a:extLst>
                </p:cNvPr>
                <p:cNvSpPr/>
                <p:nvPr/>
              </p:nvSpPr>
              <p:spPr>
                <a:xfrm>
                  <a:off x="5824065" y="3334513"/>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58" name="Freeform 88">
                  <a:extLst>
                    <a:ext uri="{FF2B5EF4-FFF2-40B4-BE49-F238E27FC236}">
                      <a16:creationId xmlns:a16="http://schemas.microsoft.com/office/drawing/2014/main" id="{F63A06C2-D545-DC72-0A5B-5F103CD59499}"/>
                    </a:ext>
                  </a:extLst>
                </p:cNvPr>
                <p:cNvSpPr/>
                <p:nvPr/>
              </p:nvSpPr>
              <p:spPr>
                <a:xfrm>
                  <a:off x="5853555" y="330503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39" name="Picture 3">
                <a:extLst>
                  <a:ext uri="{FF2B5EF4-FFF2-40B4-BE49-F238E27FC236}">
                    <a16:creationId xmlns:a16="http://schemas.microsoft.com/office/drawing/2014/main" id="{08904848-73A2-1E50-4256-2C8626B885F1}"/>
                  </a:ext>
                </a:extLst>
              </p:cNvPr>
              <p:cNvGrpSpPr/>
              <p:nvPr/>
            </p:nvGrpSpPr>
            <p:grpSpPr>
              <a:xfrm>
                <a:off x="6497414" y="3648928"/>
                <a:ext cx="58979" cy="60590"/>
                <a:chOff x="6497414" y="3648928"/>
                <a:chExt cx="58979" cy="60590"/>
              </a:xfrm>
            </p:grpSpPr>
            <p:sp>
              <p:nvSpPr>
                <p:cNvPr id="655" name="Freeform 90">
                  <a:extLst>
                    <a:ext uri="{FF2B5EF4-FFF2-40B4-BE49-F238E27FC236}">
                      <a16:creationId xmlns:a16="http://schemas.microsoft.com/office/drawing/2014/main" id="{FC4BD78C-9A45-1C7E-D4D9-89BAC3914BCB}"/>
                    </a:ext>
                  </a:extLst>
                </p:cNvPr>
                <p:cNvSpPr/>
                <p:nvPr/>
              </p:nvSpPr>
              <p:spPr>
                <a:xfrm>
                  <a:off x="6497414" y="3680042"/>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56" name="Freeform 91">
                  <a:extLst>
                    <a:ext uri="{FF2B5EF4-FFF2-40B4-BE49-F238E27FC236}">
                      <a16:creationId xmlns:a16="http://schemas.microsoft.com/office/drawing/2014/main" id="{4553521E-DC5C-3BC0-BF99-C8AB120E0A8E}"/>
                    </a:ext>
                  </a:extLst>
                </p:cNvPr>
                <p:cNvSpPr/>
                <p:nvPr/>
              </p:nvSpPr>
              <p:spPr>
                <a:xfrm>
                  <a:off x="6526904" y="364892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40" name="Picture 3">
                <a:extLst>
                  <a:ext uri="{FF2B5EF4-FFF2-40B4-BE49-F238E27FC236}">
                    <a16:creationId xmlns:a16="http://schemas.microsoft.com/office/drawing/2014/main" id="{5E8EE30E-D37A-030B-5241-8271FE268A12}"/>
                  </a:ext>
                </a:extLst>
              </p:cNvPr>
              <p:cNvGrpSpPr/>
              <p:nvPr/>
            </p:nvGrpSpPr>
            <p:grpSpPr>
              <a:xfrm>
                <a:off x="6749715" y="3648928"/>
                <a:ext cx="60617" cy="60590"/>
                <a:chOff x="6749715" y="3648928"/>
                <a:chExt cx="60617" cy="60590"/>
              </a:xfrm>
            </p:grpSpPr>
            <p:sp>
              <p:nvSpPr>
                <p:cNvPr id="653" name="Freeform 93">
                  <a:extLst>
                    <a:ext uri="{FF2B5EF4-FFF2-40B4-BE49-F238E27FC236}">
                      <a16:creationId xmlns:a16="http://schemas.microsoft.com/office/drawing/2014/main" id="{81369397-EE11-DE6F-702E-3A1D2D38BCBF}"/>
                    </a:ext>
                  </a:extLst>
                </p:cNvPr>
                <p:cNvSpPr/>
                <p:nvPr/>
              </p:nvSpPr>
              <p:spPr>
                <a:xfrm>
                  <a:off x="6749715" y="3680042"/>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54" name="Freeform 94">
                  <a:extLst>
                    <a:ext uri="{FF2B5EF4-FFF2-40B4-BE49-F238E27FC236}">
                      <a16:creationId xmlns:a16="http://schemas.microsoft.com/office/drawing/2014/main" id="{5A7FD1E9-37C2-4B2C-FE5C-2757CE276097}"/>
                    </a:ext>
                  </a:extLst>
                </p:cNvPr>
                <p:cNvSpPr/>
                <p:nvPr/>
              </p:nvSpPr>
              <p:spPr>
                <a:xfrm>
                  <a:off x="6780843" y="3648928"/>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41" name="Picture 3">
                <a:extLst>
                  <a:ext uri="{FF2B5EF4-FFF2-40B4-BE49-F238E27FC236}">
                    <a16:creationId xmlns:a16="http://schemas.microsoft.com/office/drawing/2014/main" id="{396F2144-B404-88EA-98EE-BEB641E1FE97}"/>
                  </a:ext>
                </a:extLst>
              </p:cNvPr>
              <p:cNvGrpSpPr/>
              <p:nvPr/>
            </p:nvGrpSpPr>
            <p:grpSpPr>
              <a:xfrm>
                <a:off x="7123252" y="3791397"/>
                <a:ext cx="60617" cy="60590"/>
                <a:chOff x="7123252" y="3791397"/>
                <a:chExt cx="60617" cy="60590"/>
              </a:xfrm>
            </p:grpSpPr>
            <p:sp>
              <p:nvSpPr>
                <p:cNvPr id="651" name="Freeform 96">
                  <a:extLst>
                    <a:ext uri="{FF2B5EF4-FFF2-40B4-BE49-F238E27FC236}">
                      <a16:creationId xmlns:a16="http://schemas.microsoft.com/office/drawing/2014/main" id="{EBAA7D28-A133-23D9-E41B-2C05A83E6046}"/>
                    </a:ext>
                  </a:extLst>
                </p:cNvPr>
                <p:cNvSpPr/>
                <p:nvPr/>
              </p:nvSpPr>
              <p:spPr>
                <a:xfrm>
                  <a:off x="7123252" y="382087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52" name="Freeform 97">
                  <a:extLst>
                    <a:ext uri="{FF2B5EF4-FFF2-40B4-BE49-F238E27FC236}">
                      <a16:creationId xmlns:a16="http://schemas.microsoft.com/office/drawing/2014/main" id="{FC2CA731-82AE-98EB-715A-C874638689E7}"/>
                    </a:ext>
                  </a:extLst>
                </p:cNvPr>
                <p:cNvSpPr/>
                <p:nvPr/>
              </p:nvSpPr>
              <p:spPr>
                <a:xfrm>
                  <a:off x="7152742"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42" name="Picture 3">
                <a:extLst>
                  <a:ext uri="{FF2B5EF4-FFF2-40B4-BE49-F238E27FC236}">
                    <a16:creationId xmlns:a16="http://schemas.microsoft.com/office/drawing/2014/main" id="{F17F03D1-1E10-488F-5A69-68C1957E4E8A}"/>
                  </a:ext>
                </a:extLst>
              </p:cNvPr>
              <p:cNvGrpSpPr/>
              <p:nvPr/>
            </p:nvGrpSpPr>
            <p:grpSpPr>
              <a:xfrm>
                <a:off x="7449277" y="3791397"/>
                <a:ext cx="58979" cy="60590"/>
                <a:chOff x="7449277" y="3791397"/>
                <a:chExt cx="58979" cy="60590"/>
              </a:xfrm>
            </p:grpSpPr>
            <p:sp>
              <p:nvSpPr>
                <p:cNvPr id="649" name="Freeform 99">
                  <a:extLst>
                    <a:ext uri="{FF2B5EF4-FFF2-40B4-BE49-F238E27FC236}">
                      <a16:creationId xmlns:a16="http://schemas.microsoft.com/office/drawing/2014/main" id="{B31C2209-7EAB-E203-D6EC-8BC3D2BECC09}"/>
                    </a:ext>
                  </a:extLst>
                </p:cNvPr>
                <p:cNvSpPr/>
                <p:nvPr/>
              </p:nvSpPr>
              <p:spPr>
                <a:xfrm>
                  <a:off x="7449277" y="3820873"/>
                  <a:ext cx="58979" cy="16375"/>
                </a:xfrm>
                <a:custGeom>
                  <a:avLst/>
                  <a:gdLst>
                    <a:gd name="connsiteX0" fmla="*/ 0 w 58979"/>
                    <a:gd name="connsiteY0" fmla="*/ 0 h 16375"/>
                    <a:gd name="connsiteX1" fmla="*/ 58979 w 58979"/>
                    <a:gd name="connsiteY1" fmla="*/ 0 h 16375"/>
                  </a:gdLst>
                  <a:ahLst/>
                  <a:cxnLst>
                    <a:cxn ang="0">
                      <a:pos x="connsiteX0" y="connsiteY0"/>
                    </a:cxn>
                    <a:cxn ang="0">
                      <a:pos x="connsiteX1" y="connsiteY1"/>
                    </a:cxn>
                  </a:cxnLst>
                  <a:rect l="l" t="t" r="r" b="b"/>
                  <a:pathLst>
                    <a:path w="58979" h="16375">
                      <a:moveTo>
                        <a:pt x="0" y="0"/>
                      </a:moveTo>
                      <a:lnTo>
                        <a:pt x="58979"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50" name="Freeform 100">
                  <a:extLst>
                    <a:ext uri="{FF2B5EF4-FFF2-40B4-BE49-F238E27FC236}">
                      <a16:creationId xmlns:a16="http://schemas.microsoft.com/office/drawing/2014/main" id="{7D85383B-A22A-1860-7FDF-73B7E443D6CB}"/>
                    </a:ext>
                  </a:extLst>
                </p:cNvPr>
                <p:cNvSpPr/>
                <p:nvPr/>
              </p:nvSpPr>
              <p:spPr>
                <a:xfrm>
                  <a:off x="7478767"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43" name="Picture 3">
                <a:extLst>
                  <a:ext uri="{FF2B5EF4-FFF2-40B4-BE49-F238E27FC236}">
                    <a16:creationId xmlns:a16="http://schemas.microsoft.com/office/drawing/2014/main" id="{99E85D05-385B-A7BA-E41B-221C96CE8F6A}"/>
                  </a:ext>
                </a:extLst>
              </p:cNvPr>
              <p:cNvGrpSpPr/>
              <p:nvPr/>
            </p:nvGrpSpPr>
            <p:grpSpPr>
              <a:xfrm>
                <a:off x="8601016" y="3791397"/>
                <a:ext cx="60617" cy="60590"/>
                <a:chOff x="8601016" y="3791397"/>
                <a:chExt cx="60617" cy="60590"/>
              </a:xfrm>
            </p:grpSpPr>
            <p:sp>
              <p:nvSpPr>
                <p:cNvPr id="647" name="Freeform 102">
                  <a:extLst>
                    <a:ext uri="{FF2B5EF4-FFF2-40B4-BE49-F238E27FC236}">
                      <a16:creationId xmlns:a16="http://schemas.microsoft.com/office/drawing/2014/main" id="{90E596B7-835E-84A3-798E-181C36CF7E7A}"/>
                    </a:ext>
                  </a:extLst>
                </p:cNvPr>
                <p:cNvSpPr/>
                <p:nvPr/>
              </p:nvSpPr>
              <p:spPr>
                <a:xfrm>
                  <a:off x="8601016" y="3820873"/>
                  <a:ext cx="60617" cy="16375"/>
                </a:xfrm>
                <a:custGeom>
                  <a:avLst/>
                  <a:gdLst>
                    <a:gd name="connsiteX0" fmla="*/ 0 w 60617"/>
                    <a:gd name="connsiteY0" fmla="*/ 0 h 16375"/>
                    <a:gd name="connsiteX1" fmla="*/ 60618 w 60617"/>
                    <a:gd name="connsiteY1" fmla="*/ 0 h 16375"/>
                  </a:gdLst>
                  <a:ahLst/>
                  <a:cxnLst>
                    <a:cxn ang="0">
                      <a:pos x="connsiteX0" y="connsiteY0"/>
                    </a:cxn>
                    <a:cxn ang="0">
                      <a:pos x="connsiteX1" y="connsiteY1"/>
                    </a:cxn>
                  </a:cxnLst>
                  <a:rect l="l" t="t" r="r" b="b"/>
                  <a:pathLst>
                    <a:path w="60617" h="16375">
                      <a:moveTo>
                        <a:pt x="0" y="0"/>
                      </a:moveTo>
                      <a:lnTo>
                        <a:pt x="60618"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48" name="Freeform 103">
                  <a:extLst>
                    <a:ext uri="{FF2B5EF4-FFF2-40B4-BE49-F238E27FC236}">
                      <a16:creationId xmlns:a16="http://schemas.microsoft.com/office/drawing/2014/main" id="{7D581C39-54DF-191C-AC59-8EF82793FB11}"/>
                    </a:ext>
                  </a:extLst>
                </p:cNvPr>
                <p:cNvSpPr/>
                <p:nvPr/>
              </p:nvSpPr>
              <p:spPr>
                <a:xfrm>
                  <a:off x="8630506" y="3791397"/>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644" name="Picture 3">
                <a:extLst>
                  <a:ext uri="{FF2B5EF4-FFF2-40B4-BE49-F238E27FC236}">
                    <a16:creationId xmlns:a16="http://schemas.microsoft.com/office/drawing/2014/main" id="{3F4515B1-A527-ED5C-7A69-E9BAB8E86A53}"/>
                  </a:ext>
                </a:extLst>
              </p:cNvPr>
              <p:cNvGrpSpPr/>
              <p:nvPr/>
            </p:nvGrpSpPr>
            <p:grpSpPr>
              <a:xfrm>
                <a:off x="9017149" y="4377649"/>
                <a:ext cx="58979" cy="60590"/>
                <a:chOff x="9017149" y="4377649"/>
                <a:chExt cx="58979" cy="60590"/>
              </a:xfrm>
            </p:grpSpPr>
            <p:sp>
              <p:nvSpPr>
                <p:cNvPr id="645" name="Freeform 105">
                  <a:extLst>
                    <a:ext uri="{FF2B5EF4-FFF2-40B4-BE49-F238E27FC236}">
                      <a16:creationId xmlns:a16="http://schemas.microsoft.com/office/drawing/2014/main" id="{6084EABC-E6AE-24DE-A9AC-90E8DA8CC845}"/>
                    </a:ext>
                  </a:extLst>
                </p:cNvPr>
                <p:cNvSpPr/>
                <p:nvPr/>
              </p:nvSpPr>
              <p:spPr>
                <a:xfrm>
                  <a:off x="9017149" y="4407125"/>
                  <a:ext cx="58979" cy="16375"/>
                </a:xfrm>
                <a:custGeom>
                  <a:avLst/>
                  <a:gdLst>
                    <a:gd name="connsiteX0" fmla="*/ 0 w 58979"/>
                    <a:gd name="connsiteY0" fmla="*/ 0 h 16375"/>
                    <a:gd name="connsiteX1" fmla="*/ 58980 w 58979"/>
                    <a:gd name="connsiteY1" fmla="*/ 0 h 16375"/>
                  </a:gdLst>
                  <a:ahLst/>
                  <a:cxnLst>
                    <a:cxn ang="0">
                      <a:pos x="connsiteX0" y="connsiteY0"/>
                    </a:cxn>
                    <a:cxn ang="0">
                      <a:pos x="connsiteX1" y="connsiteY1"/>
                    </a:cxn>
                  </a:cxnLst>
                  <a:rect l="l" t="t" r="r" b="b"/>
                  <a:pathLst>
                    <a:path w="58979" h="16375">
                      <a:moveTo>
                        <a:pt x="0" y="0"/>
                      </a:moveTo>
                      <a:lnTo>
                        <a:pt x="58980" y="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646" name="Freeform 106">
                  <a:extLst>
                    <a:ext uri="{FF2B5EF4-FFF2-40B4-BE49-F238E27FC236}">
                      <a16:creationId xmlns:a16="http://schemas.microsoft.com/office/drawing/2014/main" id="{C4B50027-D594-689E-5601-2B7149F96718}"/>
                    </a:ext>
                  </a:extLst>
                </p:cNvPr>
                <p:cNvSpPr/>
                <p:nvPr/>
              </p:nvSpPr>
              <p:spPr>
                <a:xfrm>
                  <a:off x="9046639" y="4377649"/>
                  <a:ext cx="16383" cy="60590"/>
                </a:xfrm>
                <a:custGeom>
                  <a:avLst/>
                  <a:gdLst>
                    <a:gd name="connsiteX0" fmla="*/ 0 w 16383"/>
                    <a:gd name="connsiteY0" fmla="*/ 0 h 60590"/>
                    <a:gd name="connsiteX1" fmla="*/ 0 w 16383"/>
                    <a:gd name="connsiteY1" fmla="*/ 60590 h 60590"/>
                  </a:gdLst>
                  <a:ahLst/>
                  <a:cxnLst>
                    <a:cxn ang="0">
                      <a:pos x="connsiteX0" y="connsiteY0"/>
                    </a:cxn>
                    <a:cxn ang="0">
                      <a:pos x="connsiteX1" y="connsiteY1"/>
                    </a:cxn>
                  </a:cxnLst>
                  <a:rect l="l" t="t" r="r" b="b"/>
                  <a:pathLst>
                    <a:path w="16383" h="60590">
                      <a:moveTo>
                        <a:pt x="0" y="0"/>
                      </a:moveTo>
                      <a:lnTo>
                        <a:pt x="0" y="60590"/>
                      </a:lnTo>
                    </a:path>
                  </a:pathLst>
                </a:custGeom>
                <a:ln w="16382" cap="sq">
                  <a:solidFill>
                    <a:srgbClr val="023F8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grpSp>
          <p:nvGrpSpPr>
            <p:cNvPr id="7" name="Group 6">
              <a:extLst>
                <a:ext uri="{FF2B5EF4-FFF2-40B4-BE49-F238E27FC236}">
                  <a16:creationId xmlns:a16="http://schemas.microsoft.com/office/drawing/2014/main" id="{C4E3D8D7-9033-571A-E27F-404EA3DBEE69}"/>
                </a:ext>
              </a:extLst>
            </p:cNvPr>
            <p:cNvGrpSpPr/>
            <p:nvPr/>
          </p:nvGrpSpPr>
          <p:grpSpPr>
            <a:xfrm>
              <a:off x="1418369" y="10092667"/>
              <a:ext cx="10387437" cy="461724"/>
              <a:chOff x="1418369" y="10092667"/>
              <a:chExt cx="10387437" cy="461724"/>
            </a:xfrm>
          </p:grpSpPr>
          <p:sp>
            <p:nvSpPr>
              <p:cNvPr id="590" name="TextBox 589">
                <a:extLst>
                  <a:ext uri="{FF2B5EF4-FFF2-40B4-BE49-F238E27FC236}">
                    <a16:creationId xmlns:a16="http://schemas.microsoft.com/office/drawing/2014/main" id="{C1B602FF-F7E1-E093-E904-DDD778F0EBB9}"/>
                  </a:ext>
                </a:extLst>
              </p:cNvPr>
              <p:cNvSpPr txBox="1"/>
              <p:nvPr/>
            </p:nvSpPr>
            <p:spPr>
              <a:xfrm>
                <a:off x="1418369"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sp>
            <p:nvSpPr>
              <p:cNvPr id="591" name="TextBox 590">
                <a:extLst>
                  <a:ext uri="{FF2B5EF4-FFF2-40B4-BE49-F238E27FC236}">
                    <a16:creationId xmlns:a16="http://schemas.microsoft.com/office/drawing/2014/main" id="{9C06DB75-42EF-80E6-AA95-41BF7A3D7BB5}"/>
                  </a:ext>
                </a:extLst>
              </p:cNvPr>
              <p:cNvSpPr txBox="1"/>
              <p:nvPr/>
            </p:nvSpPr>
            <p:spPr>
              <a:xfrm>
                <a:off x="1766321"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592" name="TextBox 591">
                <a:extLst>
                  <a:ext uri="{FF2B5EF4-FFF2-40B4-BE49-F238E27FC236}">
                    <a16:creationId xmlns:a16="http://schemas.microsoft.com/office/drawing/2014/main" id="{AB016D46-708C-3CA3-67E5-6FD27871BF58}"/>
                  </a:ext>
                </a:extLst>
              </p:cNvPr>
              <p:cNvSpPr txBox="1"/>
              <p:nvPr/>
            </p:nvSpPr>
            <p:spPr>
              <a:xfrm>
                <a:off x="2114196"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593" name="TextBox 592">
                <a:extLst>
                  <a:ext uri="{FF2B5EF4-FFF2-40B4-BE49-F238E27FC236}">
                    <a16:creationId xmlns:a16="http://schemas.microsoft.com/office/drawing/2014/main" id="{81BF80A1-56DA-CC34-9E73-BB843FA2FA6F}"/>
                  </a:ext>
                </a:extLst>
              </p:cNvPr>
              <p:cNvSpPr txBox="1"/>
              <p:nvPr/>
            </p:nvSpPr>
            <p:spPr>
              <a:xfrm>
                <a:off x="2462182"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594" name="TextBox 593">
                <a:extLst>
                  <a:ext uri="{FF2B5EF4-FFF2-40B4-BE49-F238E27FC236}">
                    <a16:creationId xmlns:a16="http://schemas.microsoft.com/office/drawing/2014/main" id="{4F1E1CE0-1C69-4266-637D-A0B61D6B0623}"/>
                  </a:ext>
                </a:extLst>
              </p:cNvPr>
              <p:cNvSpPr txBox="1"/>
              <p:nvPr/>
            </p:nvSpPr>
            <p:spPr>
              <a:xfrm>
                <a:off x="2806216"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595" name="TextBox 594">
                <a:extLst>
                  <a:ext uri="{FF2B5EF4-FFF2-40B4-BE49-F238E27FC236}">
                    <a16:creationId xmlns:a16="http://schemas.microsoft.com/office/drawing/2014/main" id="{A90A9BEE-FCDF-B09B-2475-CF631BEBD76A}"/>
                  </a:ext>
                </a:extLst>
              </p:cNvPr>
              <p:cNvSpPr txBox="1"/>
              <p:nvPr/>
            </p:nvSpPr>
            <p:spPr>
              <a:xfrm>
                <a:off x="3160300"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596" name="TextBox 595">
                <a:extLst>
                  <a:ext uri="{FF2B5EF4-FFF2-40B4-BE49-F238E27FC236}">
                    <a16:creationId xmlns:a16="http://schemas.microsoft.com/office/drawing/2014/main" id="{F1045909-C76C-0CC5-DAB1-01CEB2F12D84}"/>
                  </a:ext>
                </a:extLst>
              </p:cNvPr>
              <p:cNvSpPr txBox="1"/>
              <p:nvPr/>
            </p:nvSpPr>
            <p:spPr>
              <a:xfrm>
                <a:off x="3514386"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597" name="TextBox 596">
                <a:extLst>
                  <a:ext uri="{FF2B5EF4-FFF2-40B4-BE49-F238E27FC236}">
                    <a16:creationId xmlns:a16="http://schemas.microsoft.com/office/drawing/2014/main" id="{95687A2C-DFBA-FF83-3079-C83F2D26A949}"/>
                  </a:ext>
                </a:extLst>
              </p:cNvPr>
              <p:cNvSpPr txBox="1"/>
              <p:nvPr/>
            </p:nvSpPr>
            <p:spPr>
              <a:xfrm>
                <a:off x="3853971"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598" name="TextBox 597">
                <a:extLst>
                  <a:ext uri="{FF2B5EF4-FFF2-40B4-BE49-F238E27FC236}">
                    <a16:creationId xmlns:a16="http://schemas.microsoft.com/office/drawing/2014/main" id="{A0E115BD-095B-DAB9-F0A1-413BE85039FA}"/>
                  </a:ext>
                </a:extLst>
              </p:cNvPr>
              <p:cNvSpPr txBox="1"/>
              <p:nvPr/>
            </p:nvSpPr>
            <p:spPr>
              <a:xfrm>
                <a:off x="4201955"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599" name="TextBox 598">
                <a:extLst>
                  <a:ext uri="{FF2B5EF4-FFF2-40B4-BE49-F238E27FC236}">
                    <a16:creationId xmlns:a16="http://schemas.microsoft.com/office/drawing/2014/main" id="{F35C980F-9801-A610-7536-F4D1E62A3C7A}"/>
                  </a:ext>
                </a:extLst>
              </p:cNvPr>
              <p:cNvSpPr txBox="1"/>
              <p:nvPr/>
            </p:nvSpPr>
            <p:spPr>
              <a:xfrm>
                <a:off x="4565117" y="1009266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9</a:t>
                </a:r>
              </a:p>
            </p:txBody>
          </p:sp>
          <p:sp>
            <p:nvSpPr>
              <p:cNvPr id="600" name="TextBox 599">
                <a:extLst>
                  <a:ext uri="{FF2B5EF4-FFF2-40B4-BE49-F238E27FC236}">
                    <a16:creationId xmlns:a16="http://schemas.microsoft.com/office/drawing/2014/main" id="{65647A45-4FC5-F2AC-36BF-0FF0A7ADE9BD}"/>
                  </a:ext>
                </a:extLst>
              </p:cNvPr>
              <p:cNvSpPr txBox="1"/>
              <p:nvPr/>
            </p:nvSpPr>
            <p:spPr>
              <a:xfrm>
                <a:off x="4847807"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10</a:t>
                </a:r>
              </a:p>
            </p:txBody>
          </p:sp>
          <p:sp>
            <p:nvSpPr>
              <p:cNvPr id="601" name="TextBox 600">
                <a:extLst>
                  <a:ext uri="{FF2B5EF4-FFF2-40B4-BE49-F238E27FC236}">
                    <a16:creationId xmlns:a16="http://schemas.microsoft.com/office/drawing/2014/main" id="{3384DB49-B142-640D-9CC5-54D8E6634158}"/>
                  </a:ext>
                </a:extLst>
              </p:cNvPr>
              <p:cNvSpPr txBox="1"/>
              <p:nvPr/>
            </p:nvSpPr>
            <p:spPr>
              <a:xfrm>
                <a:off x="5201757"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602" name="TextBox 601">
                <a:extLst>
                  <a:ext uri="{FF2B5EF4-FFF2-40B4-BE49-F238E27FC236}">
                    <a16:creationId xmlns:a16="http://schemas.microsoft.com/office/drawing/2014/main" id="{918F3AC8-2596-054F-2312-F92EB3834A70}"/>
                  </a:ext>
                </a:extLst>
              </p:cNvPr>
              <p:cNvSpPr txBox="1"/>
              <p:nvPr/>
            </p:nvSpPr>
            <p:spPr>
              <a:xfrm>
                <a:off x="5549744"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12</a:t>
                </a:r>
              </a:p>
            </p:txBody>
          </p:sp>
          <p:sp>
            <p:nvSpPr>
              <p:cNvPr id="603" name="TextBox 602">
                <a:extLst>
                  <a:ext uri="{FF2B5EF4-FFF2-40B4-BE49-F238E27FC236}">
                    <a16:creationId xmlns:a16="http://schemas.microsoft.com/office/drawing/2014/main" id="{129F46E9-12BE-0C15-E5AE-027003FBBF1E}"/>
                  </a:ext>
                </a:extLst>
              </p:cNvPr>
              <p:cNvSpPr txBox="1"/>
              <p:nvPr/>
            </p:nvSpPr>
            <p:spPr>
              <a:xfrm>
                <a:off x="5897528"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13</a:t>
                </a:r>
              </a:p>
            </p:txBody>
          </p:sp>
          <p:sp>
            <p:nvSpPr>
              <p:cNvPr id="604" name="TextBox 603">
                <a:extLst>
                  <a:ext uri="{FF2B5EF4-FFF2-40B4-BE49-F238E27FC236}">
                    <a16:creationId xmlns:a16="http://schemas.microsoft.com/office/drawing/2014/main" id="{78651712-90FD-82F0-02A6-42F36AA47723}"/>
                  </a:ext>
                </a:extLst>
              </p:cNvPr>
              <p:cNvSpPr txBox="1"/>
              <p:nvPr/>
            </p:nvSpPr>
            <p:spPr>
              <a:xfrm>
                <a:off x="6245533"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14</a:t>
                </a:r>
              </a:p>
            </p:txBody>
          </p:sp>
          <p:sp>
            <p:nvSpPr>
              <p:cNvPr id="605" name="TextBox 604">
                <a:extLst>
                  <a:ext uri="{FF2B5EF4-FFF2-40B4-BE49-F238E27FC236}">
                    <a16:creationId xmlns:a16="http://schemas.microsoft.com/office/drawing/2014/main" id="{06EB40A6-B62C-2B21-441A-2FEF9684BF5B}"/>
                  </a:ext>
                </a:extLst>
              </p:cNvPr>
              <p:cNvSpPr txBox="1"/>
              <p:nvPr/>
            </p:nvSpPr>
            <p:spPr>
              <a:xfrm>
                <a:off x="6593520"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15</a:t>
                </a:r>
              </a:p>
            </p:txBody>
          </p:sp>
          <p:sp>
            <p:nvSpPr>
              <p:cNvPr id="606" name="TextBox 605">
                <a:extLst>
                  <a:ext uri="{FF2B5EF4-FFF2-40B4-BE49-F238E27FC236}">
                    <a16:creationId xmlns:a16="http://schemas.microsoft.com/office/drawing/2014/main" id="{D7330E3F-36C0-E4AA-26E9-3A3CDC2566AB}"/>
                  </a:ext>
                </a:extLst>
              </p:cNvPr>
              <p:cNvSpPr txBox="1"/>
              <p:nvPr/>
            </p:nvSpPr>
            <p:spPr>
              <a:xfrm>
                <a:off x="6941328"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16</a:t>
                </a:r>
              </a:p>
            </p:txBody>
          </p:sp>
          <p:sp>
            <p:nvSpPr>
              <p:cNvPr id="607" name="TextBox 606">
                <a:extLst>
                  <a:ext uri="{FF2B5EF4-FFF2-40B4-BE49-F238E27FC236}">
                    <a16:creationId xmlns:a16="http://schemas.microsoft.com/office/drawing/2014/main" id="{90FC1D41-6C00-A58F-6E9F-5FFA6157FE18}"/>
                  </a:ext>
                </a:extLst>
              </p:cNvPr>
              <p:cNvSpPr txBox="1"/>
              <p:nvPr/>
            </p:nvSpPr>
            <p:spPr>
              <a:xfrm>
                <a:off x="7263316"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17</a:t>
                </a:r>
              </a:p>
            </p:txBody>
          </p:sp>
          <p:sp>
            <p:nvSpPr>
              <p:cNvPr id="608" name="TextBox 607">
                <a:extLst>
                  <a:ext uri="{FF2B5EF4-FFF2-40B4-BE49-F238E27FC236}">
                    <a16:creationId xmlns:a16="http://schemas.microsoft.com/office/drawing/2014/main" id="{762DBC8A-685B-E1C1-A7FE-F621F2C0AAB8}"/>
                  </a:ext>
                </a:extLst>
              </p:cNvPr>
              <p:cNvSpPr txBox="1"/>
              <p:nvPr/>
            </p:nvSpPr>
            <p:spPr>
              <a:xfrm>
                <a:off x="7637319"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18</a:t>
                </a:r>
              </a:p>
            </p:txBody>
          </p:sp>
          <p:sp>
            <p:nvSpPr>
              <p:cNvPr id="609" name="TextBox 608">
                <a:extLst>
                  <a:ext uri="{FF2B5EF4-FFF2-40B4-BE49-F238E27FC236}">
                    <a16:creationId xmlns:a16="http://schemas.microsoft.com/office/drawing/2014/main" id="{71CE719E-5789-01EE-C62A-A030AF0CA977}"/>
                  </a:ext>
                </a:extLst>
              </p:cNvPr>
              <p:cNvSpPr txBox="1"/>
              <p:nvPr/>
            </p:nvSpPr>
            <p:spPr>
              <a:xfrm>
                <a:off x="7985309"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19</a:t>
                </a:r>
              </a:p>
            </p:txBody>
          </p:sp>
          <p:sp>
            <p:nvSpPr>
              <p:cNvPr id="610" name="TextBox 609">
                <a:extLst>
                  <a:ext uri="{FF2B5EF4-FFF2-40B4-BE49-F238E27FC236}">
                    <a16:creationId xmlns:a16="http://schemas.microsoft.com/office/drawing/2014/main" id="{2F2ED4A5-9D4D-F9EA-94E8-33922BD2A9AF}"/>
                  </a:ext>
                </a:extLst>
              </p:cNvPr>
              <p:cNvSpPr txBox="1"/>
              <p:nvPr/>
            </p:nvSpPr>
            <p:spPr>
              <a:xfrm>
                <a:off x="8333090"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20</a:t>
                </a:r>
              </a:p>
            </p:txBody>
          </p:sp>
          <p:sp>
            <p:nvSpPr>
              <p:cNvPr id="611" name="TextBox 610">
                <a:extLst>
                  <a:ext uri="{FF2B5EF4-FFF2-40B4-BE49-F238E27FC236}">
                    <a16:creationId xmlns:a16="http://schemas.microsoft.com/office/drawing/2014/main" id="{5EC364F0-76B3-6ABB-BF8A-81CFCBC1FB22}"/>
                  </a:ext>
                </a:extLst>
              </p:cNvPr>
              <p:cNvSpPr txBox="1"/>
              <p:nvPr/>
            </p:nvSpPr>
            <p:spPr>
              <a:xfrm>
                <a:off x="8697044"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21</a:t>
                </a:r>
              </a:p>
            </p:txBody>
          </p:sp>
          <p:sp>
            <p:nvSpPr>
              <p:cNvPr id="612" name="TextBox 611">
                <a:extLst>
                  <a:ext uri="{FF2B5EF4-FFF2-40B4-BE49-F238E27FC236}">
                    <a16:creationId xmlns:a16="http://schemas.microsoft.com/office/drawing/2014/main" id="{3A42F9AD-CBC9-A36E-96BF-9248A00ABAD8}"/>
                  </a:ext>
                </a:extLst>
              </p:cNvPr>
              <p:cNvSpPr txBox="1"/>
              <p:nvPr/>
            </p:nvSpPr>
            <p:spPr>
              <a:xfrm>
                <a:off x="9029084"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22</a:t>
                </a:r>
              </a:p>
            </p:txBody>
          </p:sp>
          <p:sp>
            <p:nvSpPr>
              <p:cNvPr id="613" name="TextBox 612">
                <a:extLst>
                  <a:ext uri="{FF2B5EF4-FFF2-40B4-BE49-F238E27FC236}">
                    <a16:creationId xmlns:a16="http://schemas.microsoft.com/office/drawing/2014/main" id="{5E65D92F-5144-CAA0-6ACD-409AA6C09959}"/>
                  </a:ext>
                </a:extLst>
              </p:cNvPr>
              <p:cNvSpPr txBox="1"/>
              <p:nvPr/>
            </p:nvSpPr>
            <p:spPr>
              <a:xfrm>
                <a:off x="9372644"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23</a:t>
                </a:r>
              </a:p>
            </p:txBody>
          </p:sp>
          <p:sp>
            <p:nvSpPr>
              <p:cNvPr id="614" name="TextBox 613">
                <a:extLst>
                  <a:ext uri="{FF2B5EF4-FFF2-40B4-BE49-F238E27FC236}">
                    <a16:creationId xmlns:a16="http://schemas.microsoft.com/office/drawing/2014/main" id="{4DCFBA03-A60D-6C44-48D8-EB80AC239D85}"/>
                  </a:ext>
                </a:extLst>
              </p:cNvPr>
              <p:cNvSpPr txBox="1"/>
              <p:nvPr/>
            </p:nvSpPr>
            <p:spPr>
              <a:xfrm>
                <a:off x="9724879"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24</a:t>
                </a:r>
              </a:p>
            </p:txBody>
          </p:sp>
          <p:sp>
            <p:nvSpPr>
              <p:cNvPr id="615" name="TextBox 614">
                <a:extLst>
                  <a:ext uri="{FF2B5EF4-FFF2-40B4-BE49-F238E27FC236}">
                    <a16:creationId xmlns:a16="http://schemas.microsoft.com/office/drawing/2014/main" id="{FF453AFF-35B3-B06F-8B1D-BB52C852429E}"/>
                  </a:ext>
                </a:extLst>
              </p:cNvPr>
              <p:cNvSpPr txBox="1"/>
              <p:nvPr/>
            </p:nvSpPr>
            <p:spPr>
              <a:xfrm>
                <a:off x="10072863"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25</a:t>
                </a:r>
              </a:p>
            </p:txBody>
          </p:sp>
          <p:sp>
            <p:nvSpPr>
              <p:cNvPr id="616" name="TextBox 615">
                <a:extLst>
                  <a:ext uri="{FF2B5EF4-FFF2-40B4-BE49-F238E27FC236}">
                    <a16:creationId xmlns:a16="http://schemas.microsoft.com/office/drawing/2014/main" id="{D5708BC2-28FB-6841-0468-F891B77AC945}"/>
                  </a:ext>
                </a:extLst>
              </p:cNvPr>
              <p:cNvSpPr txBox="1"/>
              <p:nvPr/>
            </p:nvSpPr>
            <p:spPr>
              <a:xfrm>
                <a:off x="10420850"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26</a:t>
                </a:r>
              </a:p>
            </p:txBody>
          </p:sp>
          <p:sp>
            <p:nvSpPr>
              <p:cNvPr id="617" name="TextBox 616">
                <a:extLst>
                  <a:ext uri="{FF2B5EF4-FFF2-40B4-BE49-F238E27FC236}">
                    <a16:creationId xmlns:a16="http://schemas.microsoft.com/office/drawing/2014/main" id="{C0544039-33D8-AC04-F64F-75729D2B6804}"/>
                  </a:ext>
                </a:extLst>
              </p:cNvPr>
              <p:cNvSpPr txBox="1"/>
              <p:nvPr/>
            </p:nvSpPr>
            <p:spPr>
              <a:xfrm>
                <a:off x="10768655"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27</a:t>
                </a:r>
              </a:p>
            </p:txBody>
          </p:sp>
          <p:sp>
            <p:nvSpPr>
              <p:cNvPr id="618" name="TextBox 617">
                <a:extLst>
                  <a:ext uri="{FF2B5EF4-FFF2-40B4-BE49-F238E27FC236}">
                    <a16:creationId xmlns:a16="http://schemas.microsoft.com/office/drawing/2014/main" id="{77041EA4-864E-CBA7-97E6-BB1A7DEAABC6}"/>
                  </a:ext>
                </a:extLst>
              </p:cNvPr>
              <p:cNvSpPr txBox="1"/>
              <p:nvPr/>
            </p:nvSpPr>
            <p:spPr>
              <a:xfrm>
                <a:off x="11116639" y="1009266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28</a:t>
                </a:r>
              </a:p>
            </p:txBody>
          </p:sp>
        </p:grpSp>
        <p:sp>
          <p:nvSpPr>
            <p:cNvPr id="619" name="TextBox 618">
              <a:extLst>
                <a:ext uri="{FF2B5EF4-FFF2-40B4-BE49-F238E27FC236}">
                  <a16:creationId xmlns:a16="http://schemas.microsoft.com/office/drawing/2014/main" id="{E7107815-E7CA-9A8C-ED3E-845E076BD4FC}"/>
                </a:ext>
              </a:extLst>
            </p:cNvPr>
            <p:cNvSpPr txBox="1"/>
            <p:nvPr/>
          </p:nvSpPr>
          <p:spPr>
            <a:xfrm>
              <a:off x="5478371" y="10397877"/>
              <a:ext cx="1313352" cy="523289"/>
            </a:xfrm>
            <a:prstGeom prst="rect">
              <a:avLst/>
            </a:prstGeom>
            <a:noFill/>
          </p:spPr>
          <p:txBody>
            <a:bodyPr wrap="none" rtlCol="0">
              <a:spAutoFit/>
            </a:bodyPr>
            <a:lstStyle/>
            <a:p>
              <a:pPr defTabSz="685561" fontAlgn="auto">
                <a:spcBef>
                  <a:spcPts val="0"/>
                </a:spcBef>
                <a:spcAft>
                  <a:spcPts val="0"/>
                </a:spcAft>
                <a:defRPr/>
              </a:pPr>
              <a:r>
                <a:rPr lang="en-US" sz="675" b="1" dirty="0">
                  <a:solidFill>
                    <a:srgbClr val="000000"/>
                  </a:solidFill>
                  <a:latin typeface="Helvetica-Bold"/>
                  <a:ea typeface="+mn-ea"/>
                  <a:cs typeface="+mn-cs"/>
                  <a:sym typeface="Helvetica-Bold"/>
                  <a:rtl val="0"/>
                </a:rPr>
                <a:t>Months</a:t>
              </a:r>
            </a:p>
          </p:txBody>
        </p:sp>
        <p:grpSp>
          <p:nvGrpSpPr>
            <p:cNvPr id="5" name="Group 4">
              <a:extLst>
                <a:ext uri="{FF2B5EF4-FFF2-40B4-BE49-F238E27FC236}">
                  <a16:creationId xmlns:a16="http://schemas.microsoft.com/office/drawing/2014/main" id="{2172E03D-DFF6-994C-97A3-2186A89E908F}"/>
                </a:ext>
              </a:extLst>
            </p:cNvPr>
            <p:cNvGrpSpPr/>
            <p:nvPr/>
          </p:nvGrpSpPr>
          <p:grpSpPr>
            <a:xfrm>
              <a:off x="892388" y="3888755"/>
              <a:ext cx="787499" cy="6244416"/>
              <a:chOff x="892388" y="3888755"/>
              <a:chExt cx="787499" cy="6244416"/>
            </a:xfrm>
          </p:grpSpPr>
          <p:sp>
            <p:nvSpPr>
              <p:cNvPr id="620" name="TextBox 619">
                <a:extLst>
                  <a:ext uri="{FF2B5EF4-FFF2-40B4-BE49-F238E27FC236}">
                    <a16:creationId xmlns:a16="http://schemas.microsoft.com/office/drawing/2014/main" id="{6726FE42-08E3-326F-53B1-B9C4B95990A4}"/>
                  </a:ext>
                </a:extLst>
              </p:cNvPr>
              <p:cNvSpPr txBox="1"/>
              <p:nvPr/>
            </p:nvSpPr>
            <p:spPr>
              <a:xfrm>
                <a:off x="1068248" y="967144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sp>
            <p:nvSpPr>
              <p:cNvPr id="621" name="TextBox 620">
                <a:extLst>
                  <a:ext uri="{FF2B5EF4-FFF2-40B4-BE49-F238E27FC236}">
                    <a16:creationId xmlns:a16="http://schemas.microsoft.com/office/drawing/2014/main" id="{33764106-8F2B-A25B-2222-A4986E0CFB5D}"/>
                  </a:ext>
                </a:extLst>
              </p:cNvPr>
              <p:cNvSpPr txBox="1"/>
              <p:nvPr/>
            </p:nvSpPr>
            <p:spPr>
              <a:xfrm>
                <a:off x="980319" y="8515006"/>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20</a:t>
                </a:r>
              </a:p>
            </p:txBody>
          </p:sp>
          <p:sp>
            <p:nvSpPr>
              <p:cNvPr id="622" name="TextBox 621">
                <a:extLst>
                  <a:ext uri="{FF2B5EF4-FFF2-40B4-BE49-F238E27FC236}">
                    <a16:creationId xmlns:a16="http://schemas.microsoft.com/office/drawing/2014/main" id="{AA3E7B45-29F5-BB93-9B10-C3E9FEDEB28A}"/>
                  </a:ext>
                </a:extLst>
              </p:cNvPr>
              <p:cNvSpPr txBox="1"/>
              <p:nvPr/>
            </p:nvSpPr>
            <p:spPr>
              <a:xfrm>
                <a:off x="980319" y="7358332"/>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40</a:t>
                </a:r>
              </a:p>
            </p:txBody>
          </p:sp>
          <p:sp>
            <p:nvSpPr>
              <p:cNvPr id="623" name="TextBox 622">
                <a:extLst>
                  <a:ext uri="{FF2B5EF4-FFF2-40B4-BE49-F238E27FC236}">
                    <a16:creationId xmlns:a16="http://schemas.microsoft.com/office/drawing/2014/main" id="{FA7F4CEF-E0A2-5F4E-6FDC-79A6F7524904}"/>
                  </a:ext>
                </a:extLst>
              </p:cNvPr>
              <p:cNvSpPr txBox="1"/>
              <p:nvPr/>
            </p:nvSpPr>
            <p:spPr>
              <a:xfrm>
                <a:off x="980319" y="6201896"/>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60</a:t>
                </a:r>
              </a:p>
            </p:txBody>
          </p:sp>
          <p:sp>
            <p:nvSpPr>
              <p:cNvPr id="624" name="TextBox 623">
                <a:extLst>
                  <a:ext uri="{FF2B5EF4-FFF2-40B4-BE49-F238E27FC236}">
                    <a16:creationId xmlns:a16="http://schemas.microsoft.com/office/drawing/2014/main" id="{6C7359DA-1AB5-0D9A-1C1C-FE9B0C5389E5}"/>
                  </a:ext>
                </a:extLst>
              </p:cNvPr>
              <p:cNvSpPr txBox="1"/>
              <p:nvPr/>
            </p:nvSpPr>
            <p:spPr>
              <a:xfrm>
                <a:off x="980319" y="5045231"/>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80</a:t>
                </a:r>
              </a:p>
            </p:txBody>
          </p:sp>
          <p:sp>
            <p:nvSpPr>
              <p:cNvPr id="625" name="TextBox 624">
                <a:extLst>
                  <a:ext uri="{FF2B5EF4-FFF2-40B4-BE49-F238E27FC236}">
                    <a16:creationId xmlns:a16="http://schemas.microsoft.com/office/drawing/2014/main" id="{27DA208D-C241-2E7D-6619-83C218547C99}"/>
                  </a:ext>
                </a:extLst>
              </p:cNvPr>
              <p:cNvSpPr txBox="1"/>
              <p:nvPr/>
            </p:nvSpPr>
            <p:spPr>
              <a:xfrm>
                <a:off x="892388" y="3888755"/>
                <a:ext cx="787499"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100</a:t>
                </a:r>
              </a:p>
            </p:txBody>
          </p:sp>
        </p:grpSp>
        <p:sp>
          <p:nvSpPr>
            <p:cNvPr id="626" name="TextBox 625">
              <a:extLst>
                <a:ext uri="{FF2B5EF4-FFF2-40B4-BE49-F238E27FC236}">
                  <a16:creationId xmlns:a16="http://schemas.microsoft.com/office/drawing/2014/main" id="{9A7EA74E-3846-568B-4F66-1B3F0D216846}"/>
                </a:ext>
              </a:extLst>
            </p:cNvPr>
            <p:cNvSpPr txBox="1"/>
            <p:nvPr/>
          </p:nvSpPr>
          <p:spPr>
            <a:xfrm rot="16200000">
              <a:off x="-1923558" y="6658985"/>
              <a:ext cx="5045630" cy="523289"/>
            </a:xfrm>
            <a:prstGeom prst="rect">
              <a:avLst/>
            </a:prstGeom>
            <a:noFill/>
          </p:spPr>
          <p:txBody>
            <a:bodyPr wrap="none" rtlCol="0">
              <a:spAutoFit/>
            </a:bodyPr>
            <a:lstStyle/>
            <a:p>
              <a:pPr defTabSz="685561" fontAlgn="auto">
                <a:spcBef>
                  <a:spcPts val="0"/>
                </a:spcBef>
                <a:spcAft>
                  <a:spcPts val="0"/>
                </a:spcAft>
                <a:defRPr/>
              </a:pPr>
              <a:r>
                <a:rPr lang="en-US" sz="675" b="1" dirty="0">
                  <a:solidFill>
                    <a:srgbClr val="000000"/>
                  </a:solidFill>
                  <a:latin typeface="Helvetica-Bold"/>
                  <a:ea typeface="+mn-ea"/>
                  <a:cs typeface="+mn-cs"/>
                  <a:sym typeface="Helvetica-Bold"/>
                  <a:rtl val="0"/>
                </a:rPr>
                <a:t>Progression-Free Survival Probability (%)</a:t>
              </a:r>
            </a:p>
          </p:txBody>
        </p:sp>
      </p:grpSp>
      <p:grpSp>
        <p:nvGrpSpPr>
          <p:cNvPr id="722" name="Group 721">
            <a:extLst>
              <a:ext uri="{FF2B5EF4-FFF2-40B4-BE49-F238E27FC236}">
                <a16:creationId xmlns:a16="http://schemas.microsoft.com/office/drawing/2014/main" id="{C5060530-6019-FB5C-F094-795F9EEC2A16}"/>
              </a:ext>
            </a:extLst>
          </p:cNvPr>
          <p:cNvGrpSpPr/>
          <p:nvPr/>
        </p:nvGrpSpPr>
        <p:grpSpPr>
          <a:xfrm>
            <a:off x="-119018" y="3822375"/>
            <a:ext cx="4137305" cy="417355"/>
            <a:chOff x="1590825" y="5285342"/>
            <a:chExt cx="7942883" cy="784359"/>
          </a:xfrm>
        </p:grpSpPr>
        <p:sp>
          <p:nvSpPr>
            <p:cNvPr id="723" name="TextBox 722">
              <a:extLst>
                <a:ext uri="{FF2B5EF4-FFF2-40B4-BE49-F238E27FC236}">
                  <a16:creationId xmlns:a16="http://schemas.microsoft.com/office/drawing/2014/main" id="{4CDBD979-0F0E-16DA-DC5D-E1CB2AEAE7E6}"/>
                </a:ext>
              </a:extLst>
            </p:cNvPr>
            <p:cNvSpPr txBox="1"/>
            <p:nvPr/>
          </p:nvSpPr>
          <p:spPr>
            <a:xfrm>
              <a:off x="1979583" y="5285342"/>
              <a:ext cx="1117741" cy="347053"/>
            </a:xfrm>
            <a:prstGeom prst="rect">
              <a:avLst/>
            </a:prstGeom>
            <a:noFill/>
          </p:spPr>
          <p:txBody>
            <a:bodyPr wrap="none" rtlCol="0">
              <a:spAutoFit/>
            </a:bodyPr>
            <a:lstStyle/>
            <a:p>
              <a:pPr defTabSz="685561" fontAlgn="auto">
                <a:spcBef>
                  <a:spcPts val="0"/>
                </a:spcBef>
                <a:spcAft>
                  <a:spcPts val="0"/>
                </a:spcAft>
                <a:defRPr/>
              </a:pPr>
              <a:r>
                <a:rPr lang="en-US" sz="600" b="1" dirty="0">
                  <a:solidFill>
                    <a:srgbClr val="000000"/>
                  </a:solidFill>
                  <a:latin typeface="Helvetica-Bold"/>
                  <a:ea typeface="+mn-ea"/>
                  <a:cs typeface="+mn-cs"/>
                  <a:sym typeface="Helvetica-Bold"/>
                  <a:rtl val="0"/>
                </a:rPr>
                <a:t>No. at Risk</a:t>
              </a:r>
            </a:p>
          </p:txBody>
        </p:sp>
        <p:sp>
          <p:nvSpPr>
            <p:cNvPr id="724" name="TextBox 723">
              <a:extLst>
                <a:ext uri="{FF2B5EF4-FFF2-40B4-BE49-F238E27FC236}">
                  <a16:creationId xmlns:a16="http://schemas.microsoft.com/office/drawing/2014/main" id="{D77223A8-B4FD-AFEE-DCC8-D29F5300D0AE}"/>
                </a:ext>
              </a:extLst>
            </p:cNvPr>
            <p:cNvSpPr txBox="1"/>
            <p:nvPr/>
          </p:nvSpPr>
          <p:spPr>
            <a:xfrm>
              <a:off x="2766966"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40</a:t>
              </a:r>
            </a:p>
          </p:txBody>
        </p:sp>
        <p:sp>
          <p:nvSpPr>
            <p:cNvPr id="725" name="TextBox 724">
              <a:extLst>
                <a:ext uri="{FF2B5EF4-FFF2-40B4-BE49-F238E27FC236}">
                  <a16:creationId xmlns:a16="http://schemas.microsoft.com/office/drawing/2014/main" id="{B3E568AE-3384-5C85-51D1-488BCD17D3E5}"/>
                </a:ext>
              </a:extLst>
            </p:cNvPr>
            <p:cNvSpPr txBox="1"/>
            <p:nvPr/>
          </p:nvSpPr>
          <p:spPr>
            <a:xfrm>
              <a:off x="1590825" y="5555526"/>
              <a:ext cx="1176213" cy="325362"/>
            </a:xfrm>
            <a:prstGeom prst="rect">
              <a:avLst/>
            </a:prstGeom>
            <a:noFill/>
          </p:spPr>
          <p:txBody>
            <a:bodyPr wrap="none" rtlCol="0">
              <a:spAutoFit/>
            </a:bodyPr>
            <a:lstStyle/>
            <a:p>
              <a:pPr algn="r" defTabSz="685561" fontAlgn="auto">
                <a:spcBef>
                  <a:spcPts val="0"/>
                </a:spcBef>
                <a:spcAft>
                  <a:spcPts val="0"/>
                </a:spcAft>
                <a:defRPr/>
              </a:pPr>
              <a:r>
                <a:rPr lang="en-US" sz="525" dirty="0">
                  <a:solidFill>
                    <a:srgbClr val="000000"/>
                  </a:solidFill>
                  <a:latin typeface="Helvetica"/>
                  <a:ea typeface="+mn-ea"/>
                  <a:cs typeface="+mn-cs"/>
                  <a:sym typeface="Helvetica"/>
                  <a:rtl val="0"/>
                </a:rPr>
                <a:t>T-DXd (n=40):</a:t>
              </a:r>
            </a:p>
          </p:txBody>
        </p:sp>
        <p:sp>
          <p:nvSpPr>
            <p:cNvPr id="726" name="TextBox 725">
              <a:extLst>
                <a:ext uri="{FF2B5EF4-FFF2-40B4-BE49-F238E27FC236}">
                  <a16:creationId xmlns:a16="http://schemas.microsoft.com/office/drawing/2014/main" id="{9C345B77-C989-CB5C-A2CC-17914FF1CB04}"/>
                </a:ext>
              </a:extLst>
            </p:cNvPr>
            <p:cNvSpPr txBox="1"/>
            <p:nvPr/>
          </p:nvSpPr>
          <p:spPr>
            <a:xfrm>
              <a:off x="3019354"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39</a:t>
              </a:r>
            </a:p>
          </p:txBody>
        </p:sp>
        <p:sp>
          <p:nvSpPr>
            <p:cNvPr id="727" name="TextBox 726">
              <a:extLst>
                <a:ext uri="{FF2B5EF4-FFF2-40B4-BE49-F238E27FC236}">
                  <a16:creationId xmlns:a16="http://schemas.microsoft.com/office/drawing/2014/main" id="{320B537D-8E1F-72DB-2F11-DE131E3BA815}"/>
                </a:ext>
              </a:extLst>
            </p:cNvPr>
            <p:cNvSpPr txBox="1"/>
            <p:nvPr/>
          </p:nvSpPr>
          <p:spPr>
            <a:xfrm>
              <a:off x="3271707"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33</a:t>
              </a:r>
            </a:p>
          </p:txBody>
        </p:sp>
        <p:sp>
          <p:nvSpPr>
            <p:cNvPr id="728" name="TextBox 727">
              <a:extLst>
                <a:ext uri="{FF2B5EF4-FFF2-40B4-BE49-F238E27FC236}">
                  <a16:creationId xmlns:a16="http://schemas.microsoft.com/office/drawing/2014/main" id="{FFC6BF8A-7DCB-658D-0ED5-CBE161840714}"/>
                </a:ext>
              </a:extLst>
            </p:cNvPr>
            <p:cNvSpPr txBox="1"/>
            <p:nvPr/>
          </p:nvSpPr>
          <p:spPr>
            <a:xfrm>
              <a:off x="3524123"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29</a:t>
              </a:r>
            </a:p>
          </p:txBody>
        </p:sp>
        <p:sp>
          <p:nvSpPr>
            <p:cNvPr id="729" name="TextBox 728">
              <a:extLst>
                <a:ext uri="{FF2B5EF4-FFF2-40B4-BE49-F238E27FC236}">
                  <a16:creationId xmlns:a16="http://schemas.microsoft.com/office/drawing/2014/main" id="{21964B8F-0377-C2A5-DD9F-E946BF2506B7}"/>
                </a:ext>
              </a:extLst>
            </p:cNvPr>
            <p:cNvSpPr txBox="1"/>
            <p:nvPr/>
          </p:nvSpPr>
          <p:spPr>
            <a:xfrm>
              <a:off x="3773655"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28</a:t>
              </a:r>
            </a:p>
          </p:txBody>
        </p:sp>
        <p:sp>
          <p:nvSpPr>
            <p:cNvPr id="730" name="TextBox 729">
              <a:extLst>
                <a:ext uri="{FF2B5EF4-FFF2-40B4-BE49-F238E27FC236}">
                  <a16:creationId xmlns:a16="http://schemas.microsoft.com/office/drawing/2014/main" id="{C4B99028-ED87-FD74-E438-C4AC208F4388}"/>
                </a:ext>
              </a:extLst>
            </p:cNvPr>
            <p:cNvSpPr txBox="1"/>
            <p:nvPr/>
          </p:nvSpPr>
          <p:spPr>
            <a:xfrm>
              <a:off x="4030508"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25</a:t>
              </a:r>
            </a:p>
          </p:txBody>
        </p:sp>
        <p:sp>
          <p:nvSpPr>
            <p:cNvPr id="731" name="TextBox 730">
              <a:extLst>
                <a:ext uri="{FF2B5EF4-FFF2-40B4-BE49-F238E27FC236}">
                  <a16:creationId xmlns:a16="http://schemas.microsoft.com/office/drawing/2014/main" id="{DE03B6FD-28BF-2898-3A68-E2570D5E5AA2}"/>
                </a:ext>
              </a:extLst>
            </p:cNvPr>
            <p:cNvSpPr txBox="1"/>
            <p:nvPr/>
          </p:nvSpPr>
          <p:spPr>
            <a:xfrm>
              <a:off x="4287330"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21</a:t>
              </a:r>
            </a:p>
          </p:txBody>
        </p:sp>
        <p:sp>
          <p:nvSpPr>
            <p:cNvPr id="732" name="TextBox 731">
              <a:extLst>
                <a:ext uri="{FF2B5EF4-FFF2-40B4-BE49-F238E27FC236}">
                  <a16:creationId xmlns:a16="http://schemas.microsoft.com/office/drawing/2014/main" id="{01A6A0CC-3877-4FBC-C004-201715BB73BD}"/>
                </a:ext>
              </a:extLst>
            </p:cNvPr>
            <p:cNvSpPr txBox="1"/>
            <p:nvPr/>
          </p:nvSpPr>
          <p:spPr>
            <a:xfrm>
              <a:off x="4533653"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20</a:t>
              </a:r>
            </a:p>
          </p:txBody>
        </p:sp>
        <p:sp>
          <p:nvSpPr>
            <p:cNvPr id="733" name="TextBox 732">
              <a:extLst>
                <a:ext uri="{FF2B5EF4-FFF2-40B4-BE49-F238E27FC236}">
                  <a16:creationId xmlns:a16="http://schemas.microsoft.com/office/drawing/2014/main" id="{40CDB9E9-A538-CDAA-13EE-22851314C446}"/>
                </a:ext>
              </a:extLst>
            </p:cNvPr>
            <p:cNvSpPr txBox="1"/>
            <p:nvPr/>
          </p:nvSpPr>
          <p:spPr>
            <a:xfrm>
              <a:off x="4786071"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19</a:t>
              </a:r>
            </a:p>
          </p:txBody>
        </p:sp>
        <p:sp>
          <p:nvSpPr>
            <p:cNvPr id="734" name="TextBox 733">
              <a:extLst>
                <a:ext uri="{FF2B5EF4-FFF2-40B4-BE49-F238E27FC236}">
                  <a16:creationId xmlns:a16="http://schemas.microsoft.com/office/drawing/2014/main" id="{0AB2B411-A429-460C-55AA-0ECEC846D1BA}"/>
                </a:ext>
              </a:extLst>
            </p:cNvPr>
            <p:cNvSpPr txBox="1"/>
            <p:nvPr/>
          </p:nvSpPr>
          <p:spPr>
            <a:xfrm>
              <a:off x="5049495"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18</a:t>
              </a:r>
            </a:p>
          </p:txBody>
        </p:sp>
        <p:sp>
          <p:nvSpPr>
            <p:cNvPr id="735" name="TextBox 734">
              <a:extLst>
                <a:ext uri="{FF2B5EF4-FFF2-40B4-BE49-F238E27FC236}">
                  <a16:creationId xmlns:a16="http://schemas.microsoft.com/office/drawing/2014/main" id="{75A65B88-22AC-6A4E-EA8F-B74B2D67CBBA}"/>
                </a:ext>
              </a:extLst>
            </p:cNvPr>
            <p:cNvSpPr txBox="1"/>
            <p:nvPr/>
          </p:nvSpPr>
          <p:spPr>
            <a:xfrm>
              <a:off x="5286445"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13</a:t>
              </a:r>
            </a:p>
          </p:txBody>
        </p:sp>
        <p:sp>
          <p:nvSpPr>
            <p:cNvPr id="736" name="TextBox 735">
              <a:extLst>
                <a:ext uri="{FF2B5EF4-FFF2-40B4-BE49-F238E27FC236}">
                  <a16:creationId xmlns:a16="http://schemas.microsoft.com/office/drawing/2014/main" id="{38CA2EBB-2E69-0232-6843-929F8707AEDA}"/>
                </a:ext>
              </a:extLst>
            </p:cNvPr>
            <p:cNvSpPr txBox="1"/>
            <p:nvPr/>
          </p:nvSpPr>
          <p:spPr>
            <a:xfrm>
              <a:off x="5543187"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13</a:t>
              </a:r>
            </a:p>
          </p:txBody>
        </p:sp>
        <p:sp>
          <p:nvSpPr>
            <p:cNvPr id="737" name="TextBox 736">
              <a:extLst>
                <a:ext uri="{FF2B5EF4-FFF2-40B4-BE49-F238E27FC236}">
                  <a16:creationId xmlns:a16="http://schemas.microsoft.com/office/drawing/2014/main" id="{348CAD29-51C5-C436-D05C-513B070D92A5}"/>
                </a:ext>
              </a:extLst>
            </p:cNvPr>
            <p:cNvSpPr txBox="1"/>
            <p:nvPr/>
          </p:nvSpPr>
          <p:spPr>
            <a:xfrm>
              <a:off x="5795601"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738" name="TextBox 737">
              <a:extLst>
                <a:ext uri="{FF2B5EF4-FFF2-40B4-BE49-F238E27FC236}">
                  <a16:creationId xmlns:a16="http://schemas.microsoft.com/office/drawing/2014/main" id="{82836976-547C-E4F1-F8F4-FBF5877B169B}"/>
                </a:ext>
              </a:extLst>
            </p:cNvPr>
            <p:cNvSpPr txBox="1"/>
            <p:nvPr/>
          </p:nvSpPr>
          <p:spPr>
            <a:xfrm>
              <a:off x="6047871"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739" name="TextBox 738">
              <a:extLst>
                <a:ext uri="{FF2B5EF4-FFF2-40B4-BE49-F238E27FC236}">
                  <a16:creationId xmlns:a16="http://schemas.microsoft.com/office/drawing/2014/main" id="{4A157B6E-1E9F-8412-04D7-F816537A002F}"/>
                </a:ext>
              </a:extLst>
            </p:cNvPr>
            <p:cNvSpPr txBox="1"/>
            <p:nvPr/>
          </p:nvSpPr>
          <p:spPr>
            <a:xfrm>
              <a:off x="6300300" y="5555526"/>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10</a:t>
              </a:r>
            </a:p>
          </p:txBody>
        </p:sp>
        <p:sp>
          <p:nvSpPr>
            <p:cNvPr id="740" name="TextBox 739">
              <a:extLst>
                <a:ext uri="{FF2B5EF4-FFF2-40B4-BE49-F238E27FC236}">
                  <a16:creationId xmlns:a16="http://schemas.microsoft.com/office/drawing/2014/main" id="{29BB23C4-0FF1-CF49-A0F9-A7DAF1AF0535}"/>
                </a:ext>
              </a:extLst>
            </p:cNvPr>
            <p:cNvSpPr txBox="1"/>
            <p:nvPr/>
          </p:nvSpPr>
          <p:spPr>
            <a:xfrm>
              <a:off x="6584616"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741" name="TextBox 740">
              <a:extLst>
                <a:ext uri="{FF2B5EF4-FFF2-40B4-BE49-F238E27FC236}">
                  <a16:creationId xmlns:a16="http://schemas.microsoft.com/office/drawing/2014/main" id="{C5425943-DDDD-17F2-035C-B84771951EA8}"/>
                </a:ext>
              </a:extLst>
            </p:cNvPr>
            <p:cNvSpPr txBox="1"/>
            <p:nvPr/>
          </p:nvSpPr>
          <p:spPr>
            <a:xfrm>
              <a:off x="6836900"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7</a:t>
              </a:r>
            </a:p>
          </p:txBody>
        </p:sp>
        <p:sp>
          <p:nvSpPr>
            <p:cNvPr id="742" name="TextBox 741">
              <a:extLst>
                <a:ext uri="{FF2B5EF4-FFF2-40B4-BE49-F238E27FC236}">
                  <a16:creationId xmlns:a16="http://schemas.microsoft.com/office/drawing/2014/main" id="{643A5430-0D6A-DD98-3C12-2D5C1FF99B3C}"/>
                </a:ext>
              </a:extLst>
            </p:cNvPr>
            <p:cNvSpPr txBox="1"/>
            <p:nvPr/>
          </p:nvSpPr>
          <p:spPr>
            <a:xfrm>
              <a:off x="7070458"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743" name="TextBox 742">
              <a:extLst>
                <a:ext uri="{FF2B5EF4-FFF2-40B4-BE49-F238E27FC236}">
                  <a16:creationId xmlns:a16="http://schemas.microsoft.com/office/drawing/2014/main" id="{77B763EC-BF1D-13EC-E810-3ACCE81AE522}"/>
                </a:ext>
              </a:extLst>
            </p:cNvPr>
            <p:cNvSpPr txBox="1"/>
            <p:nvPr/>
          </p:nvSpPr>
          <p:spPr>
            <a:xfrm>
              <a:off x="7341749"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5</a:t>
              </a:r>
            </a:p>
          </p:txBody>
        </p:sp>
        <p:sp>
          <p:nvSpPr>
            <p:cNvPr id="744" name="TextBox 743">
              <a:extLst>
                <a:ext uri="{FF2B5EF4-FFF2-40B4-BE49-F238E27FC236}">
                  <a16:creationId xmlns:a16="http://schemas.microsoft.com/office/drawing/2014/main" id="{CD84C05B-2466-2303-0CE1-EFE92B6C9B82}"/>
                </a:ext>
              </a:extLst>
            </p:cNvPr>
            <p:cNvSpPr txBox="1"/>
            <p:nvPr/>
          </p:nvSpPr>
          <p:spPr>
            <a:xfrm>
              <a:off x="7594164"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745" name="TextBox 744">
              <a:extLst>
                <a:ext uri="{FF2B5EF4-FFF2-40B4-BE49-F238E27FC236}">
                  <a16:creationId xmlns:a16="http://schemas.microsoft.com/office/drawing/2014/main" id="{56FD78BC-DDEE-D76D-A769-99F512FCFA1A}"/>
                </a:ext>
              </a:extLst>
            </p:cNvPr>
            <p:cNvSpPr txBox="1"/>
            <p:nvPr/>
          </p:nvSpPr>
          <p:spPr>
            <a:xfrm>
              <a:off x="7846449"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746" name="TextBox 745">
              <a:extLst>
                <a:ext uri="{FF2B5EF4-FFF2-40B4-BE49-F238E27FC236}">
                  <a16:creationId xmlns:a16="http://schemas.microsoft.com/office/drawing/2014/main" id="{236A8959-17ED-BE69-B524-172BF0A3D110}"/>
                </a:ext>
              </a:extLst>
            </p:cNvPr>
            <p:cNvSpPr txBox="1"/>
            <p:nvPr/>
          </p:nvSpPr>
          <p:spPr>
            <a:xfrm>
              <a:off x="8110430"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747" name="TextBox 746">
              <a:extLst>
                <a:ext uri="{FF2B5EF4-FFF2-40B4-BE49-F238E27FC236}">
                  <a16:creationId xmlns:a16="http://schemas.microsoft.com/office/drawing/2014/main" id="{D3DBAF9D-6012-B3D3-3417-6E18822EEF3E}"/>
                </a:ext>
              </a:extLst>
            </p:cNvPr>
            <p:cNvSpPr txBox="1"/>
            <p:nvPr/>
          </p:nvSpPr>
          <p:spPr>
            <a:xfrm>
              <a:off x="8351281"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748" name="TextBox 747">
              <a:extLst>
                <a:ext uri="{FF2B5EF4-FFF2-40B4-BE49-F238E27FC236}">
                  <a16:creationId xmlns:a16="http://schemas.microsoft.com/office/drawing/2014/main" id="{4F2B42DE-303D-3C0C-13EB-32652F181E9E}"/>
                </a:ext>
              </a:extLst>
            </p:cNvPr>
            <p:cNvSpPr txBox="1"/>
            <p:nvPr/>
          </p:nvSpPr>
          <p:spPr>
            <a:xfrm>
              <a:off x="8600487"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749" name="TextBox 748">
              <a:extLst>
                <a:ext uri="{FF2B5EF4-FFF2-40B4-BE49-F238E27FC236}">
                  <a16:creationId xmlns:a16="http://schemas.microsoft.com/office/drawing/2014/main" id="{1F7A5EE6-0A8E-2271-A5BF-1DFC915635A8}"/>
                </a:ext>
              </a:extLst>
            </p:cNvPr>
            <p:cNvSpPr txBox="1"/>
            <p:nvPr/>
          </p:nvSpPr>
          <p:spPr>
            <a:xfrm>
              <a:off x="8855983"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50" name="TextBox 749">
              <a:extLst>
                <a:ext uri="{FF2B5EF4-FFF2-40B4-BE49-F238E27FC236}">
                  <a16:creationId xmlns:a16="http://schemas.microsoft.com/office/drawing/2014/main" id="{B61E2FA1-F9CA-E551-CBDC-1AC4F561BF87}"/>
                </a:ext>
              </a:extLst>
            </p:cNvPr>
            <p:cNvSpPr txBox="1"/>
            <p:nvPr/>
          </p:nvSpPr>
          <p:spPr>
            <a:xfrm>
              <a:off x="9108399" y="5555526"/>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sp>
          <p:nvSpPr>
            <p:cNvPr id="751" name="TextBox 750">
              <a:extLst>
                <a:ext uri="{FF2B5EF4-FFF2-40B4-BE49-F238E27FC236}">
                  <a16:creationId xmlns:a16="http://schemas.microsoft.com/office/drawing/2014/main" id="{5DDCABFD-B869-2F4B-2537-DCF9EAC573C7}"/>
                </a:ext>
              </a:extLst>
            </p:cNvPr>
            <p:cNvSpPr txBox="1"/>
            <p:nvPr/>
          </p:nvSpPr>
          <p:spPr>
            <a:xfrm>
              <a:off x="2766967" y="5744339"/>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18</a:t>
              </a:r>
            </a:p>
          </p:txBody>
        </p:sp>
        <p:sp>
          <p:nvSpPr>
            <p:cNvPr id="752" name="TextBox 751">
              <a:extLst>
                <a:ext uri="{FF2B5EF4-FFF2-40B4-BE49-F238E27FC236}">
                  <a16:creationId xmlns:a16="http://schemas.microsoft.com/office/drawing/2014/main" id="{69B33A98-72AF-F2A3-9032-871888E2BC9E}"/>
                </a:ext>
              </a:extLst>
            </p:cNvPr>
            <p:cNvSpPr txBox="1"/>
            <p:nvPr/>
          </p:nvSpPr>
          <p:spPr>
            <a:xfrm>
              <a:off x="1704693" y="5736884"/>
              <a:ext cx="1062346" cy="325362"/>
            </a:xfrm>
            <a:prstGeom prst="rect">
              <a:avLst/>
            </a:prstGeom>
            <a:noFill/>
          </p:spPr>
          <p:txBody>
            <a:bodyPr wrap="none" rtlCol="0">
              <a:spAutoFit/>
            </a:bodyPr>
            <a:lstStyle/>
            <a:p>
              <a:pPr algn="r" defTabSz="685561" fontAlgn="auto">
                <a:spcBef>
                  <a:spcPts val="0"/>
                </a:spcBef>
                <a:spcAft>
                  <a:spcPts val="0"/>
                </a:spcAft>
                <a:defRPr/>
              </a:pPr>
              <a:r>
                <a:rPr lang="en-US" sz="525" dirty="0">
                  <a:solidFill>
                    <a:srgbClr val="000000"/>
                  </a:solidFill>
                  <a:latin typeface="Helvetica"/>
                  <a:ea typeface="+mn-ea"/>
                  <a:cs typeface="+mn-cs"/>
                  <a:sym typeface="Helvetica"/>
                  <a:rtl val="0"/>
                </a:rPr>
                <a:t>TPC (n=18):</a:t>
              </a:r>
            </a:p>
          </p:txBody>
        </p:sp>
        <p:sp>
          <p:nvSpPr>
            <p:cNvPr id="753" name="TextBox 752">
              <a:extLst>
                <a:ext uri="{FF2B5EF4-FFF2-40B4-BE49-F238E27FC236}">
                  <a16:creationId xmlns:a16="http://schemas.microsoft.com/office/drawing/2014/main" id="{84814EA9-D377-462B-B513-541A700F5DC0}"/>
                </a:ext>
              </a:extLst>
            </p:cNvPr>
            <p:cNvSpPr txBox="1"/>
            <p:nvPr/>
          </p:nvSpPr>
          <p:spPr>
            <a:xfrm>
              <a:off x="3019356" y="5744337"/>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17</a:t>
              </a:r>
            </a:p>
          </p:txBody>
        </p:sp>
        <p:sp>
          <p:nvSpPr>
            <p:cNvPr id="754" name="TextBox 753">
              <a:extLst>
                <a:ext uri="{FF2B5EF4-FFF2-40B4-BE49-F238E27FC236}">
                  <a16:creationId xmlns:a16="http://schemas.microsoft.com/office/drawing/2014/main" id="{E9ECB081-B60D-7B13-050A-B1B22FD96333}"/>
                </a:ext>
              </a:extLst>
            </p:cNvPr>
            <p:cNvSpPr txBox="1"/>
            <p:nvPr/>
          </p:nvSpPr>
          <p:spPr>
            <a:xfrm>
              <a:off x="3271707" y="5744337"/>
              <a:ext cx="49608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755" name="TextBox 754">
              <a:extLst>
                <a:ext uri="{FF2B5EF4-FFF2-40B4-BE49-F238E27FC236}">
                  <a16:creationId xmlns:a16="http://schemas.microsoft.com/office/drawing/2014/main" id="{1A148E70-4E9F-A096-C83A-E1F2CA1D132A}"/>
                </a:ext>
              </a:extLst>
            </p:cNvPr>
            <p:cNvSpPr txBox="1"/>
            <p:nvPr/>
          </p:nvSpPr>
          <p:spPr>
            <a:xfrm>
              <a:off x="3556003"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756" name="TextBox 755">
              <a:extLst>
                <a:ext uri="{FF2B5EF4-FFF2-40B4-BE49-F238E27FC236}">
                  <a16:creationId xmlns:a16="http://schemas.microsoft.com/office/drawing/2014/main" id="{FC59BAFB-8076-5C88-641F-28B9791E403D}"/>
                </a:ext>
              </a:extLst>
            </p:cNvPr>
            <p:cNvSpPr txBox="1"/>
            <p:nvPr/>
          </p:nvSpPr>
          <p:spPr>
            <a:xfrm>
              <a:off x="3805551"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757" name="TextBox 756">
              <a:extLst>
                <a:ext uri="{FF2B5EF4-FFF2-40B4-BE49-F238E27FC236}">
                  <a16:creationId xmlns:a16="http://schemas.microsoft.com/office/drawing/2014/main" id="{601689D7-547D-3AF0-98DF-FDF81CC34357}"/>
                </a:ext>
              </a:extLst>
            </p:cNvPr>
            <p:cNvSpPr txBox="1"/>
            <p:nvPr/>
          </p:nvSpPr>
          <p:spPr>
            <a:xfrm>
              <a:off x="4062390"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758" name="TextBox 757">
              <a:extLst>
                <a:ext uri="{FF2B5EF4-FFF2-40B4-BE49-F238E27FC236}">
                  <a16:creationId xmlns:a16="http://schemas.microsoft.com/office/drawing/2014/main" id="{E1F5DCCB-F01D-DA5C-4B56-4810BE339E8F}"/>
                </a:ext>
              </a:extLst>
            </p:cNvPr>
            <p:cNvSpPr txBox="1"/>
            <p:nvPr/>
          </p:nvSpPr>
          <p:spPr>
            <a:xfrm>
              <a:off x="4319232"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759" name="TextBox 758">
              <a:extLst>
                <a:ext uri="{FF2B5EF4-FFF2-40B4-BE49-F238E27FC236}">
                  <a16:creationId xmlns:a16="http://schemas.microsoft.com/office/drawing/2014/main" id="{5848AB7D-206E-19A9-C06B-7E5CCEFDA085}"/>
                </a:ext>
              </a:extLst>
            </p:cNvPr>
            <p:cNvSpPr txBox="1"/>
            <p:nvPr/>
          </p:nvSpPr>
          <p:spPr>
            <a:xfrm>
              <a:off x="4565552"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760" name="TextBox 759">
              <a:extLst>
                <a:ext uri="{FF2B5EF4-FFF2-40B4-BE49-F238E27FC236}">
                  <a16:creationId xmlns:a16="http://schemas.microsoft.com/office/drawing/2014/main" id="{C8E34389-2A7F-BBFB-47CA-30BD261FCE52}"/>
                </a:ext>
              </a:extLst>
            </p:cNvPr>
            <p:cNvSpPr txBox="1"/>
            <p:nvPr/>
          </p:nvSpPr>
          <p:spPr>
            <a:xfrm>
              <a:off x="4817966"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1" name="TextBox 760">
              <a:extLst>
                <a:ext uri="{FF2B5EF4-FFF2-40B4-BE49-F238E27FC236}">
                  <a16:creationId xmlns:a16="http://schemas.microsoft.com/office/drawing/2014/main" id="{8B214EE0-F544-41B0-F767-5E47DEDD8F38}"/>
                </a:ext>
              </a:extLst>
            </p:cNvPr>
            <p:cNvSpPr txBox="1"/>
            <p:nvPr/>
          </p:nvSpPr>
          <p:spPr>
            <a:xfrm>
              <a:off x="5081393"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2" name="TextBox 761">
              <a:extLst>
                <a:ext uri="{FF2B5EF4-FFF2-40B4-BE49-F238E27FC236}">
                  <a16:creationId xmlns:a16="http://schemas.microsoft.com/office/drawing/2014/main" id="{E526D3E9-DBA3-357E-F009-EEE7F452AA92}"/>
                </a:ext>
              </a:extLst>
            </p:cNvPr>
            <p:cNvSpPr txBox="1"/>
            <p:nvPr/>
          </p:nvSpPr>
          <p:spPr>
            <a:xfrm>
              <a:off x="5318343"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3" name="TextBox 762">
              <a:extLst>
                <a:ext uri="{FF2B5EF4-FFF2-40B4-BE49-F238E27FC236}">
                  <a16:creationId xmlns:a16="http://schemas.microsoft.com/office/drawing/2014/main" id="{B5C8B66F-D545-ACA0-D88A-E97547273FDB}"/>
                </a:ext>
              </a:extLst>
            </p:cNvPr>
            <p:cNvSpPr txBox="1"/>
            <p:nvPr/>
          </p:nvSpPr>
          <p:spPr>
            <a:xfrm>
              <a:off x="5575082"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4" name="TextBox 763">
              <a:extLst>
                <a:ext uri="{FF2B5EF4-FFF2-40B4-BE49-F238E27FC236}">
                  <a16:creationId xmlns:a16="http://schemas.microsoft.com/office/drawing/2014/main" id="{6B466332-D83F-B38B-D97B-04876B811509}"/>
                </a:ext>
              </a:extLst>
            </p:cNvPr>
            <p:cNvSpPr txBox="1"/>
            <p:nvPr/>
          </p:nvSpPr>
          <p:spPr>
            <a:xfrm>
              <a:off x="5827500"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5" name="TextBox 764">
              <a:extLst>
                <a:ext uri="{FF2B5EF4-FFF2-40B4-BE49-F238E27FC236}">
                  <a16:creationId xmlns:a16="http://schemas.microsoft.com/office/drawing/2014/main" id="{E237EB37-A389-37CC-6AFE-E6AA4E36C6BD}"/>
                </a:ext>
              </a:extLst>
            </p:cNvPr>
            <p:cNvSpPr txBox="1"/>
            <p:nvPr/>
          </p:nvSpPr>
          <p:spPr>
            <a:xfrm>
              <a:off x="6079786"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766" name="TextBox 765">
              <a:extLst>
                <a:ext uri="{FF2B5EF4-FFF2-40B4-BE49-F238E27FC236}">
                  <a16:creationId xmlns:a16="http://schemas.microsoft.com/office/drawing/2014/main" id="{54C19AE9-79AC-6484-0C59-2A4BD66379A0}"/>
                </a:ext>
              </a:extLst>
            </p:cNvPr>
            <p:cNvSpPr txBox="1"/>
            <p:nvPr/>
          </p:nvSpPr>
          <p:spPr>
            <a:xfrm>
              <a:off x="6332200"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67" name="TextBox 766">
              <a:extLst>
                <a:ext uri="{FF2B5EF4-FFF2-40B4-BE49-F238E27FC236}">
                  <a16:creationId xmlns:a16="http://schemas.microsoft.com/office/drawing/2014/main" id="{BEBA0A43-ABE3-29F7-7C36-008B7CB4D7CF}"/>
                </a:ext>
              </a:extLst>
            </p:cNvPr>
            <p:cNvSpPr txBox="1"/>
            <p:nvPr/>
          </p:nvSpPr>
          <p:spPr>
            <a:xfrm>
              <a:off x="6584616"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68" name="TextBox 767">
              <a:extLst>
                <a:ext uri="{FF2B5EF4-FFF2-40B4-BE49-F238E27FC236}">
                  <a16:creationId xmlns:a16="http://schemas.microsoft.com/office/drawing/2014/main" id="{7D4DB6BC-79C6-4671-1C57-DE7768FE1E8D}"/>
                </a:ext>
              </a:extLst>
            </p:cNvPr>
            <p:cNvSpPr txBox="1"/>
            <p:nvPr/>
          </p:nvSpPr>
          <p:spPr>
            <a:xfrm>
              <a:off x="6836900"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69" name="TextBox 768">
              <a:extLst>
                <a:ext uri="{FF2B5EF4-FFF2-40B4-BE49-F238E27FC236}">
                  <a16:creationId xmlns:a16="http://schemas.microsoft.com/office/drawing/2014/main" id="{0C43E427-4D5D-F83A-2B58-70B3674B656F}"/>
                </a:ext>
              </a:extLst>
            </p:cNvPr>
            <p:cNvSpPr txBox="1"/>
            <p:nvPr/>
          </p:nvSpPr>
          <p:spPr>
            <a:xfrm>
              <a:off x="7070459"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70" name="TextBox 769">
              <a:extLst>
                <a:ext uri="{FF2B5EF4-FFF2-40B4-BE49-F238E27FC236}">
                  <a16:creationId xmlns:a16="http://schemas.microsoft.com/office/drawing/2014/main" id="{F6018498-EA7B-8A36-AC4B-EB53C7AFBE5F}"/>
                </a:ext>
              </a:extLst>
            </p:cNvPr>
            <p:cNvSpPr txBox="1"/>
            <p:nvPr/>
          </p:nvSpPr>
          <p:spPr>
            <a:xfrm>
              <a:off x="7341749"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71" name="TextBox 770">
              <a:extLst>
                <a:ext uri="{FF2B5EF4-FFF2-40B4-BE49-F238E27FC236}">
                  <a16:creationId xmlns:a16="http://schemas.microsoft.com/office/drawing/2014/main" id="{A5D291FB-035A-6E1A-ABAD-51B1BF66B895}"/>
                </a:ext>
              </a:extLst>
            </p:cNvPr>
            <p:cNvSpPr txBox="1"/>
            <p:nvPr/>
          </p:nvSpPr>
          <p:spPr>
            <a:xfrm>
              <a:off x="7594165"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772" name="TextBox 771">
              <a:extLst>
                <a:ext uri="{FF2B5EF4-FFF2-40B4-BE49-F238E27FC236}">
                  <a16:creationId xmlns:a16="http://schemas.microsoft.com/office/drawing/2014/main" id="{EB0F57AB-2BAB-5F26-D461-D010979EFCE4}"/>
                </a:ext>
              </a:extLst>
            </p:cNvPr>
            <p:cNvSpPr txBox="1"/>
            <p:nvPr/>
          </p:nvSpPr>
          <p:spPr>
            <a:xfrm>
              <a:off x="7846449" y="5744337"/>
              <a:ext cx="425309" cy="325362"/>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grpSp>
      <p:cxnSp>
        <p:nvCxnSpPr>
          <p:cNvPr id="389" name="Straight Connector 388">
            <a:extLst>
              <a:ext uri="{FF2B5EF4-FFF2-40B4-BE49-F238E27FC236}">
                <a16:creationId xmlns:a16="http://schemas.microsoft.com/office/drawing/2014/main" id="{CBB05ED9-A878-6906-25A4-B904685E94A7}"/>
              </a:ext>
            </a:extLst>
          </p:cNvPr>
          <p:cNvCxnSpPr>
            <a:cxnSpLocks/>
          </p:cNvCxnSpPr>
          <p:nvPr/>
        </p:nvCxnSpPr>
        <p:spPr>
          <a:xfrm>
            <a:off x="541207" y="2429915"/>
            <a:ext cx="1165709" cy="0"/>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390" name="Straight Connector 389">
            <a:extLst>
              <a:ext uri="{FF2B5EF4-FFF2-40B4-BE49-F238E27FC236}">
                <a16:creationId xmlns:a16="http://schemas.microsoft.com/office/drawing/2014/main" id="{62ABEB4F-4DE7-3045-E419-A8D06736FF1F}"/>
              </a:ext>
            </a:extLst>
          </p:cNvPr>
          <p:cNvCxnSpPr>
            <a:cxnSpLocks/>
          </p:cNvCxnSpPr>
          <p:nvPr/>
        </p:nvCxnSpPr>
        <p:spPr>
          <a:xfrm flipV="1">
            <a:off x="952461" y="2420897"/>
            <a:ext cx="0" cy="113828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91" name="Straight Connector 390">
            <a:extLst>
              <a:ext uri="{FF2B5EF4-FFF2-40B4-BE49-F238E27FC236}">
                <a16:creationId xmlns:a16="http://schemas.microsoft.com/office/drawing/2014/main" id="{C1FA0F7F-7787-33E5-08EB-72D1B67AE9F2}"/>
              </a:ext>
            </a:extLst>
          </p:cNvPr>
          <p:cNvCxnSpPr>
            <a:cxnSpLocks/>
          </p:cNvCxnSpPr>
          <p:nvPr/>
        </p:nvCxnSpPr>
        <p:spPr>
          <a:xfrm flipV="1">
            <a:off x="1705500" y="2424665"/>
            <a:ext cx="0" cy="113828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87" name="TextBox 586">
            <a:extLst>
              <a:ext uri="{FF2B5EF4-FFF2-40B4-BE49-F238E27FC236}">
                <a16:creationId xmlns:a16="http://schemas.microsoft.com/office/drawing/2014/main" id="{E4517DA7-7F70-0FDC-806E-AE2549069137}"/>
              </a:ext>
            </a:extLst>
          </p:cNvPr>
          <p:cNvSpPr txBox="1"/>
          <p:nvPr/>
        </p:nvSpPr>
        <p:spPr>
          <a:xfrm>
            <a:off x="1745111" y="2019824"/>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 </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8.5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718" name="TextBox 717">
            <a:extLst>
              <a:ext uri="{FF2B5EF4-FFF2-40B4-BE49-F238E27FC236}">
                <a16:creationId xmlns:a16="http://schemas.microsoft.com/office/drawing/2014/main" id="{2DC1BB54-7907-058F-5356-63D4F7979D78}"/>
              </a:ext>
            </a:extLst>
          </p:cNvPr>
          <p:cNvSpPr txBox="1"/>
          <p:nvPr/>
        </p:nvSpPr>
        <p:spPr>
          <a:xfrm>
            <a:off x="547512" y="3088599"/>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 </a:t>
            </a:r>
          </a:p>
          <a:p>
            <a:pPr algn="ctr" defTabSz="685561" fontAlgn="auto">
              <a:spcBef>
                <a:spcPts val="0"/>
              </a:spcBef>
              <a:spcAft>
                <a:spcPts val="0"/>
              </a:spcAft>
              <a:defRPr/>
            </a:pPr>
            <a:r>
              <a:rPr lang="en-US" sz="1050" b="1" dirty="0">
                <a:solidFill>
                  <a:prstClr val="white"/>
                </a:solidFill>
                <a:latin typeface="Arial" panose="020B0604020202020204"/>
                <a:ea typeface="+mn-ea"/>
                <a:cs typeface="+mn-cs"/>
              </a:rPr>
              <a:t>mPFS: 2.9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719" name="TextBox 718">
            <a:extLst>
              <a:ext uri="{FF2B5EF4-FFF2-40B4-BE49-F238E27FC236}">
                <a16:creationId xmlns:a16="http://schemas.microsoft.com/office/drawing/2014/main" id="{74C86D2D-1FB1-1AB2-38F6-4C1276D6B557}"/>
              </a:ext>
            </a:extLst>
          </p:cNvPr>
          <p:cNvSpPr txBox="1"/>
          <p:nvPr/>
        </p:nvSpPr>
        <p:spPr>
          <a:xfrm>
            <a:off x="1678338" y="1241397"/>
            <a:ext cx="1383608" cy="6001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008764"/>
                </a:solidFill>
                <a:latin typeface="Helvetica-Bold"/>
                <a:ea typeface="+mn-ea"/>
                <a:cs typeface="+mn-cs"/>
                <a:sym typeface="Helvetica-Bold"/>
                <a:rtl val="0"/>
              </a:rPr>
              <a:t>Hazard ratio</a:t>
            </a:r>
            <a:r>
              <a:rPr lang="en-US" sz="1200" kern="0" dirty="0">
                <a:solidFill>
                  <a:srgbClr val="008764"/>
                </a:solidFill>
                <a:latin typeface="Helvetica-Bold"/>
                <a:ea typeface="+mn-ea"/>
                <a:cs typeface="+mn-cs"/>
                <a:sym typeface="Helvetica-Bold"/>
                <a:rtl val="0"/>
              </a:rPr>
              <a:t>: </a:t>
            </a:r>
            <a:r>
              <a:rPr lang="en-US" sz="1200" b="1" kern="0" dirty="0">
                <a:solidFill>
                  <a:srgbClr val="008764"/>
                </a:solidFill>
                <a:latin typeface="Helvetica-Bold"/>
                <a:ea typeface="+mn-ea"/>
                <a:cs typeface="+mn-cs"/>
                <a:sym typeface="Helvetica-Bold"/>
                <a:rtl val="0"/>
              </a:rPr>
              <a:t>0.46 </a:t>
            </a:r>
          </a:p>
          <a:p>
            <a:pPr algn="ctr" defTabSz="342832" fontAlgn="auto">
              <a:spcBef>
                <a:spcPts val="0"/>
              </a:spcBef>
              <a:spcAft>
                <a:spcPts val="0"/>
              </a:spcAft>
              <a:defRPr/>
            </a:pPr>
            <a:r>
              <a:rPr lang="en-US" sz="900" b="1" kern="0" dirty="0">
                <a:solidFill>
                  <a:srgbClr val="008764"/>
                </a:solidFill>
                <a:latin typeface="Helvetica-Bold"/>
                <a:ea typeface="+mn-ea"/>
                <a:cs typeface="+mn-cs"/>
                <a:sym typeface="Helvetica-Bold"/>
                <a:rtl val="0"/>
              </a:rPr>
              <a:t>95% CI, 0.24-0.89</a:t>
            </a:r>
            <a:endParaRPr lang="en-US" sz="900" kern="0" dirty="0">
              <a:solidFill>
                <a:srgbClr val="008764"/>
              </a:solidFill>
              <a:latin typeface="Helvetica-Bold"/>
              <a:ea typeface="+mn-ea"/>
              <a:cs typeface="+mn-cs"/>
              <a:sym typeface="Helvetica-Bold"/>
              <a:rtl val="0"/>
            </a:endParaRPr>
          </a:p>
        </p:txBody>
      </p:sp>
      <p:sp>
        <p:nvSpPr>
          <p:cNvPr id="720" name="TextBox 719">
            <a:extLst>
              <a:ext uri="{FF2B5EF4-FFF2-40B4-BE49-F238E27FC236}">
                <a16:creationId xmlns:a16="http://schemas.microsoft.com/office/drawing/2014/main" id="{51CF6E64-BD96-B515-837A-9BB3A289C5D4}"/>
              </a:ext>
            </a:extLst>
          </p:cNvPr>
          <p:cNvSpPr txBox="1"/>
          <p:nvPr/>
        </p:nvSpPr>
        <p:spPr>
          <a:xfrm>
            <a:off x="911155" y="2264685"/>
            <a:ext cx="631163" cy="408623"/>
          </a:xfrm>
          <a:prstGeom prst="roundRect">
            <a:avLst/>
          </a:prstGeom>
          <a:noFill/>
        </p:spPr>
        <p:txBody>
          <a:bodyPr wrap="square" rtlCol="0">
            <a:spAutoFit/>
          </a:bodyPr>
          <a:lstStyle/>
          <a:p>
            <a:pPr algn="ctr" defTabSz="342832" fontAlgn="auto">
              <a:spcBef>
                <a:spcPts val="0"/>
              </a:spcBef>
              <a:spcAft>
                <a:spcPts val="0"/>
              </a:spcAft>
              <a:defRPr/>
            </a:pPr>
            <a:r>
              <a:rPr lang="el-GR" sz="90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900" b="1" kern="0" dirty="0">
                <a:solidFill>
                  <a:srgbClr val="000000"/>
                </a:solidFill>
                <a:latin typeface="Arial" panose="020B0604020202020204" pitchFamily="34" charset="0"/>
                <a:ea typeface="+mn-ea"/>
                <a:cs typeface="Arial" panose="020B0604020202020204" pitchFamily="34" charset="0"/>
                <a:sym typeface="Helvetica-Bold"/>
                <a:rtl val="0"/>
              </a:rPr>
              <a:t> 5.6 </a:t>
            </a:r>
            <a:r>
              <a:rPr lang="en-US" sz="90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900" b="1" kern="0" dirty="0">
              <a:solidFill>
                <a:srgbClr val="000000"/>
              </a:solidFill>
              <a:latin typeface="Helvetica-Bold"/>
              <a:ea typeface="+mn-ea"/>
              <a:cs typeface="+mn-cs"/>
              <a:sym typeface="Helvetica-Bold"/>
              <a:rtl val="0"/>
            </a:endParaRPr>
          </a:p>
        </p:txBody>
      </p:sp>
      <p:grpSp>
        <p:nvGrpSpPr>
          <p:cNvPr id="4" name="Group 3">
            <a:extLst>
              <a:ext uri="{FF2B5EF4-FFF2-40B4-BE49-F238E27FC236}">
                <a16:creationId xmlns:a16="http://schemas.microsoft.com/office/drawing/2014/main" id="{E83F3289-1A00-6C89-99AF-5569805BB7F8}"/>
              </a:ext>
            </a:extLst>
          </p:cNvPr>
          <p:cNvGrpSpPr/>
          <p:nvPr/>
        </p:nvGrpSpPr>
        <p:grpSpPr>
          <a:xfrm>
            <a:off x="4653458" y="1286801"/>
            <a:ext cx="4306525" cy="2659336"/>
            <a:chOff x="12469512" y="3888755"/>
            <a:chExt cx="11485561" cy="7092487"/>
          </a:xfrm>
        </p:grpSpPr>
        <p:grpSp>
          <p:nvGrpSpPr>
            <p:cNvPr id="392" name="Graphic 3">
              <a:extLst>
                <a:ext uri="{FF2B5EF4-FFF2-40B4-BE49-F238E27FC236}">
                  <a16:creationId xmlns:a16="http://schemas.microsoft.com/office/drawing/2014/main" id="{C1FBD50E-49D6-9395-C51E-9DEC8148CAB8}"/>
                </a:ext>
              </a:extLst>
            </p:cNvPr>
            <p:cNvGrpSpPr/>
            <p:nvPr/>
          </p:nvGrpSpPr>
          <p:grpSpPr>
            <a:xfrm>
              <a:off x="13482681" y="3890988"/>
              <a:ext cx="10148877" cy="6197799"/>
              <a:chOff x="2743360" y="975382"/>
              <a:chExt cx="7351883" cy="3869208"/>
            </a:xfrm>
          </p:grpSpPr>
          <p:sp>
            <p:nvSpPr>
              <p:cNvPr id="483" name="Freeform 14">
                <a:extLst>
                  <a:ext uri="{FF2B5EF4-FFF2-40B4-BE49-F238E27FC236}">
                    <a16:creationId xmlns:a16="http://schemas.microsoft.com/office/drawing/2014/main" id="{2C412FC2-E336-655A-ABFF-A8006E19F021}"/>
                  </a:ext>
                </a:extLst>
              </p:cNvPr>
              <p:cNvSpPr/>
              <p:nvPr/>
            </p:nvSpPr>
            <p:spPr>
              <a:xfrm>
                <a:off x="2807275" y="975382"/>
                <a:ext cx="16388" cy="3805322"/>
              </a:xfrm>
              <a:custGeom>
                <a:avLst/>
                <a:gdLst>
                  <a:gd name="connsiteX0" fmla="*/ 0 w 16388"/>
                  <a:gd name="connsiteY0" fmla="*/ 3805323 h 3805322"/>
                  <a:gd name="connsiteX1" fmla="*/ 0 w 16388"/>
                  <a:gd name="connsiteY1" fmla="*/ 0 h 3805322"/>
                </a:gdLst>
                <a:ahLst/>
                <a:cxnLst>
                  <a:cxn ang="0">
                    <a:pos x="connsiteX0" y="connsiteY0"/>
                  </a:cxn>
                  <a:cxn ang="0">
                    <a:pos x="connsiteX1" y="connsiteY1"/>
                  </a:cxn>
                </a:cxnLst>
                <a:rect l="l" t="t" r="r" b="b"/>
                <a:pathLst>
                  <a:path w="16388" h="3805322">
                    <a:moveTo>
                      <a:pt x="0" y="3805323"/>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4" name="Freeform 15">
                <a:extLst>
                  <a:ext uri="{FF2B5EF4-FFF2-40B4-BE49-F238E27FC236}">
                    <a16:creationId xmlns:a16="http://schemas.microsoft.com/office/drawing/2014/main" id="{AE992BF7-7073-4D32-592A-07DCBC8B0057}"/>
                  </a:ext>
                </a:extLst>
              </p:cNvPr>
              <p:cNvSpPr/>
              <p:nvPr/>
            </p:nvSpPr>
            <p:spPr>
              <a:xfrm>
                <a:off x="2807275" y="975382"/>
                <a:ext cx="16388" cy="3805322"/>
              </a:xfrm>
              <a:custGeom>
                <a:avLst/>
                <a:gdLst>
                  <a:gd name="connsiteX0" fmla="*/ 0 w 16388"/>
                  <a:gd name="connsiteY0" fmla="*/ 3805323 h 3805322"/>
                  <a:gd name="connsiteX1" fmla="*/ 0 w 16388"/>
                  <a:gd name="connsiteY1" fmla="*/ 0 h 3805322"/>
                </a:gdLst>
                <a:ahLst/>
                <a:cxnLst>
                  <a:cxn ang="0">
                    <a:pos x="connsiteX0" y="connsiteY0"/>
                  </a:cxn>
                  <a:cxn ang="0">
                    <a:pos x="connsiteX1" y="connsiteY1"/>
                  </a:cxn>
                </a:cxnLst>
                <a:rect l="l" t="t" r="r" b="b"/>
                <a:pathLst>
                  <a:path w="16388" h="3805322">
                    <a:moveTo>
                      <a:pt x="0" y="3805323"/>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5" name="Freeform 16">
                <a:extLst>
                  <a:ext uri="{FF2B5EF4-FFF2-40B4-BE49-F238E27FC236}">
                    <a16:creationId xmlns:a16="http://schemas.microsoft.com/office/drawing/2014/main" id="{0186B559-8E0A-663A-E208-EDF46C01B55F}"/>
                  </a:ext>
                </a:extLst>
              </p:cNvPr>
              <p:cNvSpPr/>
              <p:nvPr/>
            </p:nvSpPr>
            <p:spPr>
              <a:xfrm>
                <a:off x="2774498" y="4335140"/>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6" name="Freeform 17">
                <a:extLst>
                  <a:ext uri="{FF2B5EF4-FFF2-40B4-BE49-F238E27FC236}">
                    <a16:creationId xmlns:a16="http://schemas.microsoft.com/office/drawing/2014/main" id="{26256BA4-E145-2176-7C4A-A87326D5FCA0}"/>
                  </a:ext>
                </a:extLst>
              </p:cNvPr>
              <p:cNvSpPr/>
              <p:nvPr/>
            </p:nvSpPr>
            <p:spPr>
              <a:xfrm>
                <a:off x="2774498" y="3606182"/>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7" name="Freeform 18">
                <a:extLst>
                  <a:ext uri="{FF2B5EF4-FFF2-40B4-BE49-F238E27FC236}">
                    <a16:creationId xmlns:a16="http://schemas.microsoft.com/office/drawing/2014/main" id="{14876C59-FA0F-D2E5-B812-C2A35678FEA2}"/>
                  </a:ext>
                </a:extLst>
              </p:cNvPr>
              <p:cNvSpPr/>
              <p:nvPr/>
            </p:nvSpPr>
            <p:spPr>
              <a:xfrm>
                <a:off x="2774498" y="2878863"/>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8" name="Freeform 19">
                <a:extLst>
                  <a:ext uri="{FF2B5EF4-FFF2-40B4-BE49-F238E27FC236}">
                    <a16:creationId xmlns:a16="http://schemas.microsoft.com/office/drawing/2014/main" id="{D976E437-F40F-EE6B-47FE-925C6C41DF8B}"/>
                  </a:ext>
                </a:extLst>
              </p:cNvPr>
              <p:cNvSpPr/>
              <p:nvPr/>
            </p:nvSpPr>
            <p:spPr>
              <a:xfrm>
                <a:off x="2774498" y="2149905"/>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9" name="Freeform 20">
                <a:extLst>
                  <a:ext uri="{FF2B5EF4-FFF2-40B4-BE49-F238E27FC236}">
                    <a16:creationId xmlns:a16="http://schemas.microsoft.com/office/drawing/2014/main" id="{CF267954-778D-02DE-F484-506304915D2B}"/>
                  </a:ext>
                </a:extLst>
              </p:cNvPr>
              <p:cNvSpPr/>
              <p:nvPr/>
            </p:nvSpPr>
            <p:spPr>
              <a:xfrm>
                <a:off x="2774498" y="1420947"/>
                <a:ext cx="32777" cy="16381"/>
              </a:xfrm>
              <a:custGeom>
                <a:avLst/>
                <a:gdLst>
                  <a:gd name="connsiteX0" fmla="*/ 32777 w 32777"/>
                  <a:gd name="connsiteY0" fmla="*/ 0 h 16381"/>
                  <a:gd name="connsiteX1" fmla="*/ 0 w 32777"/>
                  <a:gd name="connsiteY1" fmla="*/ 0 h 16381"/>
                </a:gdLst>
                <a:ahLst/>
                <a:cxnLst>
                  <a:cxn ang="0">
                    <a:pos x="connsiteX0" y="connsiteY0"/>
                  </a:cxn>
                  <a:cxn ang="0">
                    <a:pos x="connsiteX1" y="connsiteY1"/>
                  </a:cxn>
                </a:cxnLst>
                <a:rect l="l" t="t" r="r" b="b"/>
                <a:pathLst>
                  <a:path w="32777" h="16381">
                    <a:moveTo>
                      <a:pt x="32777"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0" name="Freeform 21">
                <a:extLst>
                  <a:ext uri="{FF2B5EF4-FFF2-40B4-BE49-F238E27FC236}">
                    <a16:creationId xmlns:a16="http://schemas.microsoft.com/office/drawing/2014/main" id="{C555FD5E-95DD-5E93-39C7-A6049B6391D5}"/>
                  </a:ext>
                </a:extLst>
              </p:cNvPr>
              <p:cNvSpPr/>
              <p:nvPr/>
            </p:nvSpPr>
            <p:spPr>
              <a:xfrm>
                <a:off x="2743360" y="4700438"/>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1" name="Freeform 22">
                <a:extLst>
                  <a:ext uri="{FF2B5EF4-FFF2-40B4-BE49-F238E27FC236}">
                    <a16:creationId xmlns:a16="http://schemas.microsoft.com/office/drawing/2014/main" id="{6B489018-4D38-122F-4E6B-C12281855884}"/>
                  </a:ext>
                </a:extLst>
              </p:cNvPr>
              <p:cNvSpPr/>
              <p:nvPr/>
            </p:nvSpPr>
            <p:spPr>
              <a:xfrm>
                <a:off x="2743360" y="3971480"/>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2" name="Freeform 23">
                <a:extLst>
                  <a:ext uri="{FF2B5EF4-FFF2-40B4-BE49-F238E27FC236}">
                    <a16:creationId xmlns:a16="http://schemas.microsoft.com/office/drawing/2014/main" id="{2857980A-6C69-DC22-E0CC-C3F374CE6261}"/>
                  </a:ext>
                </a:extLst>
              </p:cNvPr>
              <p:cNvSpPr/>
              <p:nvPr/>
            </p:nvSpPr>
            <p:spPr>
              <a:xfrm>
                <a:off x="2743360" y="3242522"/>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3" name="Freeform 24">
                <a:extLst>
                  <a:ext uri="{FF2B5EF4-FFF2-40B4-BE49-F238E27FC236}">
                    <a16:creationId xmlns:a16="http://schemas.microsoft.com/office/drawing/2014/main" id="{A727AA54-D209-34AE-0787-63DB3319CBBF}"/>
                  </a:ext>
                </a:extLst>
              </p:cNvPr>
              <p:cNvSpPr/>
              <p:nvPr/>
            </p:nvSpPr>
            <p:spPr>
              <a:xfrm>
                <a:off x="2743360" y="2513565"/>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4" name="Freeform 25">
                <a:extLst>
                  <a:ext uri="{FF2B5EF4-FFF2-40B4-BE49-F238E27FC236}">
                    <a16:creationId xmlns:a16="http://schemas.microsoft.com/office/drawing/2014/main" id="{B789DB7C-50AC-3497-EA49-334DCB9E796B}"/>
                  </a:ext>
                </a:extLst>
              </p:cNvPr>
              <p:cNvSpPr/>
              <p:nvPr/>
            </p:nvSpPr>
            <p:spPr>
              <a:xfrm>
                <a:off x="2743360" y="1784607"/>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5" name="Freeform 26">
                <a:extLst>
                  <a:ext uri="{FF2B5EF4-FFF2-40B4-BE49-F238E27FC236}">
                    <a16:creationId xmlns:a16="http://schemas.microsoft.com/office/drawing/2014/main" id="{2BA239CE-436C-EDDE-EE58-9E74D40BFE6F}"/>
                  </a:ext>
                </a:extLst>
              </p:cNvPr>
              <p:cNvSpPr/>
              <p:nvPr/>
            </p:nvSpPr>
            <p:spPr>
              <a:xfrm>
                <a:off x="2743360" y="1055649"/>
                <a:ext cx="63915" cy="16381"/>
              </a:xfrm>
              <a:custGeom>
                <a:avLst/>
                <a:gdLst>
                  <a:gd name="connsiteX0" fmla="*/ 63915 w 63915"/>
                  <a:gd name="connsiteY0" fmla="*/ 0 h 16381"/>
                  <a:gd name="connsiteX1" fmla="*/ 0 w 63915"/>
                  <a:gd name="connsiteY1" fmla="*/ 0 h 16381"/>
                </a:gdLst>
                <a:ahLst/>
                <a:cxnLst>
                  <a:cxn ang="0">
                    <a:pos x="connsiteX0" y="connsiteY0"/>
                  </a:cxn>
                  <a:cxn ang="0">
                    <a:pos x="connsiteX1" y="connsiteY1"/>
                  </a:cxn>
                </a:cxnLst>
                <a:rect l="l" t="t" r="r" b="b"/>
                <a:pathLst>
                  <a:path w="63915" h="16381">
                    <a:moveTo>
                      <a:pt x="63915" y="0"/>
                    </a:moveTo>
                    <a:lnTo>
                      <a:pt x="0"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nvGrpSpPr>
              <p:cNvPr id="496" name="Graphic 3">
                <a:extLst>
                  <a:ext uri="{FF2B5EF4-FFF2-40B4-BE49-F238E27FC236}">
                    <a16:creationId xmlns:a16="http://schemas.microsoft.com/office/drawing/2014/main" id="{A0D1B75A-1C62-EAAE-7C03-5A23DEE9FA78}"/>
                  </a:ext>
                </a:extLst>
              </p:cNvPr>
              <p:cNvGrpSpPr/>
              <p:nvPr/>
            </p:nvGrpSpPr>
            <p:grpSpPr>
              <a:xfrm>
                <a:off x="2807275" y="4780705"/>
                <a:ext cx="7287968" cy="63886"/>
                <a:chOff x="2807275" y="4780705"/>
                <a:chExt cx="7287968" cy="63886"/>
              </a:xfrm>
            </p:grpSpPr>
            <p:sp>
              <p:nvSpPr>
                <p:cNvPr id="497" name="Freeform 28">
                  <a:extLst>
                    <a:ext uri="{FF2B5EF4-FFF2-40B4-BE49-F238E27FC236}">
                      <a16:creationId xmlns:a16="http://schemas.microsoft.com/office/drawing/2014/main" id="{00839285-E4BB-3754-5E32-8908097B4E95}"/>
                    </a:ext>
                  </a:extLst>
                </p:cNvPr>
                <p:cNvSpPr/>
                <p:nvPr/>
              </p:nvSpPr>
              <p:spPr>
                <a:xfrm>
                  <a:off x="2807275" y="4780705"/>
                  <a:ext cx="7287968" cy="16381"/>
                </a:xfrm>
                <a:custGeom>
                  <a:avLst/>
                  <a:gdLst>
                    <a:gd name="connsiteX0" fmla="*/ 0 w 7287968"/>
                    <a:gd name="connsiteY0" fmla="*/ 0 h 16381"/>
                    <a:gd name="connsiteX1" fmla="*/ 7287968 w 7287968"/>
                    <a:gd name="connsiteY1" fmla="*/ 0 h 16381"/>
                  </a:gdLst>
                  <a:ahLst/>
                  <a:cxnLst>
                    <a:cxn ang="0">
                      <a:pos x="connsiteX0" y="connsiteY0"/>
                    </a:cxn>
                    <a:cxn ang="0">
                      <a:pos x="connsiteX1" y="connsiteY1"/>
                    </a:cxn>
                  </a:cxnLst>
                  <a:rect l="l" t="t" r="r" b="b"/>
                  <a:pathLst>
                    <a:path w="7287968" h="16381">
                      <a:moveTo>
                        <a:pt x="0" y="0"/>
                      </a:moveTo>
                      <a:lnTo>
                        <a:pt x="7287968"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8" name="Freeform 29">
                  <a:extLst>
                    <a:ext uri="{FF2B5EF4-FFF2-40B4-BE49-F238E27FC236}">
                      <a16:creationId xmlns:a16="http://schemas.microsoft.com/office/drawing/2014/main" id="{CC1C9EA8-BCEF-70A5-D882-D62FCE621C66}"/>
                    </a:ext>
                  </a:extLst>
                </p:cNvPr>
                <p:cNvSpPr/>
                <p:nvPr/>
              </p:nvSpPr>
              <p:spPr>
                <a:xfrm>
                  <a:off x="2807275" y="4780705"/>
                  <a:ext cx="7287968" cy="16381"/>
                </a:xfrm>
                <a:custGeom>
                  <a:avLst/>
                  <a:gdLst>
                    <a:gd name="connsiteX0" fmla="*/ 0 w 7287968"/>
                    <a:gd name="connsiteY0" fmla="*/ 0 h 16381"/>
                    <a:gd name="connsiteX1" fmla="*/ 7287968 w 7287968"/>
                    <a:gd name="connsiteY1" fmla="*/ 0 h 16381"/>
                  </a:gdLst>
                  <a:ahLst/>
                  <a:cxnLst>
                    <a:cxn ang="0">
                      <a:pos x="connsiteX0" y="connsiteY0"/>
                    </a:cxn>
                    <a:cxn ang="0">
                      <a:pos x="connsiteX1" y="connsiteY1"/>
                    </a:cxn>
                  </a:cxnLst>
                  <a:rect l="l" t="t" r="r" b="b"/>
                  <a:pathLst>
                    <a:path w="7287968" h="16381">
                      <a:moveTo>
                        <a:pt x="0" y="0"/>
                      </a:moveTo>
                      <a:lnTo>
                        <a:pt x="7287968" y="0"/>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99" name="Freeform 30">
                  <a:extLst>
                    <a:ext uri="{FF2B5EF4-FFF2-40B4-BE49-F238E27FC236}">
                      <a16:creationId xmlns:a16="http://schemas.microsoft.com/office/drawing/2014/main" id="{9A3CF9B2-D16F-FFB9-3692-F4CC05BDF7CC}"/>
                    </a:ext>
                  </a:extLst>
                </p:cNvPr>
                <p:cNvSpPr/>
                <p:nvPr/>
              </p:nvSpPr>
              <p:spPr>
                <a:xfrm>
                  <a:off x="291707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0" name="Freeform 31">
                  <a:extLst>
                    <a:ext uri="{FF2B5EF4-FFF2-40B4-BE49-F238E27FC236}">
                      <a16:creationId xmlns:a16="http://schemas.microsoft.com/office/drawing/2014/main" id="{ED71C7AB-01BB-9770-5BC9-2ED5A1004FAE}"/>
                    </a:ext>
                  </a:extLst>
                </p:cNvPr>
                <p:cNvSpPr/>
                <p:nvPr/>
              </p:nvSpPr>
              <p:spPr>
                <a:xfrm>
                  <a:off x="316946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1" name="Freeform 32">
                  <a:extLst>
                    <a:ext uri="{FF2B5EF4-FFF2-40B4-BE49-F238E27FC236}">
                      <a16:creationId xmlns:a16="http://schemas.microsoft.com/office/drawing/2014/main" id="{6B68CE35-A33F-01F4-CEDB-D4CDD718B7F2}"/>
                    </a:ext>
                  </a:extLst>
                </p:cNvPr>
                <p:cNvSpPr/>
                <p:nvPr/>
              </p:nvSpPr>
              <p:spPr>
                <a:xfrm>
                  <a:off x="342184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2" name="Freeform 33">
                  <a:extLst>
                    <a:ext uri="{FF2B5EF4-FFF2-40B4-BE49-F238E27FC236}">
                      <a16:creationId xmlns:a16="http://schemas.microsoft.com/office/drawing/2014/main" id="{19D86087-A8F4-1CCC-E05A-63A2EBE73D77}"/>
                    </a:ext>
                  </a:extLst>
                </p:cNvPr>
                <p:cNvSpPr/>
                <p:nvPr/>
              </p:nvSpPr>
              <p:spPr>
                <a:xfrm>
                  <a:off x="367422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3" name="Freeform 34">
                  <a:extLst>
                    <a:ext uri="{FF2B5EF4-FFF2-40B4-BE49-F238E27FC236}">
                      <a16:creationId xmlns:a16="http://schemas.microsoft.com/office/drawing/2014/main" id="{AE30D78A-6F8D-CE37-85DB-9A5E5F251CE6}"/>
                    </a:ext>
                  </a:extLst>
                </p:cNvPr>
                <p:cNvSpPr/>
                <p:nvPr/>
              </p:nvSpPr>
              <p:spPr>
                <a:xfrm>
                  <a:off x="392661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4" name="Freeform 35">
                  <a:extLst>
                    <a:ext uri="{FF2B5EF4-FFF2-40B4-BE49-F238E27FC236}">
                      <a16:creationId xmlns:a16="http://schemas.microsoft.com/office/drawing/2014/main" id="{5CFFE8C2-798A-65BE-3B4A-89251DD25090}"/>
                    </a:ext>
                  </a:extLst>
                </p:cNvPr>
                <p:cNvSpPr/>
                <p:nvPr/>
              </p:nvSpPr>
              <p:spPr>
                <a:xfrm>
                  <a:off x="4178993"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5" name="Freeform 36">
                  <a:extLst>
                    <a:ext uri="{FF2B5EF4-FFF2-40B4-BE49-F238E27FC236}">
                      <a16:creationId xmlns:a16="http://schemas.microsoft.com/office/drawing/2014/main" id="{6AD711C5-4509-C4D8-862F-A370941CFB08}"/>
                    </a:ext>
                  </a:extLst>
                </p:cNvPr>
                <p:cNvSpPr/>
                <p:nvPr/>
              </p:nvSpPr>
              <p:spPr>
                <a:xfrm>
                  <a:off x="443137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6" name="Freeform 37">
                  <a:extLst>
                    <a:ext uri="{FF2B5EF4-FFF2-40B4-BE49-F238E27FC236}">
                      <a16:creationId xmlns:a16="http://schemas.microsoft.com/office/drawing/2014/main" id="{0485D638-752E-47CD-701C-7D4D087CE053}"/>
                    </a:ext>
                  </a:extLst>
                </p:cNvPr>
                <p:cNvSpPr/>
                <p:nvPr/>
              </p:nvSpPr>
              <p:spPr>
                <a:xfrm>
                  <a:off x="4683759"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7" name="Freeform 38">
                  <a:extLst>
                    <a:ext uri="{FF2B5EF4-FFF2-40B4-BE49-F238E27FC236}">
                      <a16:creationId xmlns:a16="http://schemas.microsoft.com/office/drawing/2014/main" id="{D56AC950-A0E3-D30C-9ED8-9A417C3E7A6A}"/>
                    </a:ext>
                  </a:extLst>
                </p:cNvPr>
                <p:cNvSpPr/>
                <p:nvPr/>
              </p:nvSpPr>
              <p:spPr>
                <a:xfrm>
                  <a:off x="4936142"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8" name="Freeform 39">
                  <a:extLst>
                    <a:ext uri="{FF2B5EF4-FFF2-40B4-BE49-F238E27FC236}">
                      <a16:creationId xmlns:a16="http://schemas.microsoft.com/office/drawing/2014/main" id="{53FD49F5-9E9D-CE5F-7485-D303664E133E}"/>
                    </a:ext>
                  </a:extLst>
                </p:cNvPr>
                <p:cNvSpPr/>
                <p:nvPr/>
              </p:nvSpPr>
              <p:spPr>
                <a:xfrm>
                  <a:off x="5188525"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09" name="Freeform 40">
                  <a:extLst>
                    <a:ext uri="{FF2B5EF4-FFF2-40B4-BE49-F238E27FC236}">
                      <a16:creationId xmlns:a16="http://schemas.microsoft.com/office/drawing/2014/main" id="{0072FCCF-D6F0-28AB-D813-0343160B8FE8}"/>
                    </a:ext>
                  </a:extLst>
                </p:cNvPr>
                <p:cNvSpPr/>
                <p:nvPr/>
              </p:nvSpPr>
              <p:spPr>
                <a:xfrm>
                  <a:off x="544090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0" name="Freeform 41">
                  <a:extLst>
                    <a:ext uri="{FF2B5EF4-FFF2-40B4-BE49-F238E27FC236}">
                      <a16:creationId xmlns:a16="http://schemas.microsoft.com/office/drawing/2014/main" id="{7F46BEBE-A80C-C840-6AD6-0E43DF7482DB}"/>
                    </a:ext>
                  </a:extLst>
                </p:cNvPr>
                <p:cNvSpPr/>
                <p:nvPr/>
              </p:nvSpPr>
              <p:spPr>
                <a:xfrm>
                  <a:off x="569329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1" name="Freeform 42">
                  <a:extLst>
                    <a:ext uri="{FF2B5EF4-FFF2-40B4-BE49-F238E27FC236}">
                      <a16:creationId xmlns:a16="http://schemas.microsoft.com/office/drawing/2014/main" id="{4FFFAF60-4D01-EC38-44F4-FD4857302B7C}"/>
                    </a:ext>
                  </a:extLst>
                </p:cNvPr>
                <p:cNvSpPr/>
                <p:nvPr/>
              </p:nvSpPr>
              <p:spPr>
                <a:xfrm>
                  <a:off x="594567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2" name="Freeform 43">
                  <a:extLst>
                    <a:ext uri="{FF2B5EF4-FFF2-40B4-BE49-F238E27FC236}">
                      <a16:creationId xmlns:a16="http://schemas.microsoft.com/office/drawing/2014/main" id="{795C6B83-2D83-A0B7-A8FA-080FFCC5D0F0}"/>
                    </a:ext>
                  </a:extLst>
                </p:cNvPr>
                <p:cNvSpPr/>
                <p:nvPr/>
              </p:nvSpPr>
              <p:spPr>
                <a:xfrm>
                  <a:off x="619805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4" name="Freeform 44">
                  <a:extLst>
                    <a:ext uri="{FF2B5EF4-FFF2-40B4-BE49-F238E27FC236}">
                      <a16:creationId xmlns:a16="http://schemas.microsoft.com/office/drawing/2014/main" id="{7C89F933-AF20-194B-F033-0E912F2814C7}"/>
                    </a:ext>
                  </a:extLst>
                </p:cNvPr>
                <p:cNvSpPr/>
                <p:nvPr/>
              </p:nvSpPr>
              <p:spPr>
                <a:xfrm>
                  <a:off x="645044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5" name="Freeform 45">
                  <a:extLst>
                    <a:ext uri="{FF2B5EF4-FFF2-40B4-BE49-F238E27FC236}">
                      <a16:creationId xmlns:a16="http://schemas.microsoft.com/office/drawing/2014/main" id="{73C000EB-C39F-4C39-1941-C2142353CC32}"/>
                    </a:ext>
                  </a:extLst>
                </p:cNvPr>
                <p:cNvSpPr/>
                <p:nvPr/>
              </p:nvSpPr>
              <p:spPr>
                <a:xfrm>
                  <a:off x="670446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6" name="Freeform 46">
                  <a:extLst>
                    <a:ext uri="{FF2B5EF4-FFF2-40B4-BE49-F238E27FC236}">
                      <a16:creationId xmlns:a16="http://schemas.microsoft.com/office/drawing/2014/main" id="{F8CEE587-3902-14A9-B042-2EBD254A0E94}"/>
                    </a:ext>
                  </a:extLst>
                </p:cNvPr>
                <p:cNvSpPr/>
                <p:nvPr/>
              </p:nvSpPr>
              <p:spPr>
                <a:xfrm>
                  <a:off x="695520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7" name="Freeform 47">
                  <a:extLst>
                    <a:ext uri="{FF2B5EF4-FFF2-40B4-BE49-F238E27FC236}">
                      <a16:creationId xmlns:a16="http://schemas.microsoft.com/office/drawing/2014/main" id="{811971C2-8EA4-B37D-44EF-00F44A717D79}"/>
                    </a:ext>
                  </a:extLst>
                </p:cNvPr>
                <p:cNvSpPr/>
                <p:nvPr/>
              </p:nvSpPr>
              <p:spPr>
                <a:xfrm>
                  <a:off x="720922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8" name="Freeform 48">
                  <a:extLst>
                    <a:ext uri="{FF2B5EF4-FFF2-40B4-BE49-F238E27FC236}">
                      <a16:creationId xmlns:a16="http://schemas.microsoft.com/office/drawing/2014/main" id="{D79944FC-7DA7-A72C-BFC8-0B061CD96DAA}"/>
                    </a:ext>
                  </a:extLst>
                </p:cNvPr>
                <p:cNvSpPr/>
                <p:nvPr/>
              </p:nvSpPr>
              <p:spPr>
                <a:xfrm>
                  <a:off x="746161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19" name="Freeform 49">
                  <a:extLst>
                    <a:ext uri="{FF2B5EF4-FFF2-40B4-BE49-F238E27FC236}">
                      <a16:creationId xmlns:a16="http://schemas.microsoft.com/office/drawing/2014/main" id="{EDF935B9-43E7-BB05-4842-F67574D6006B}"/>
                    </a:ext>
                  </a:extLst>
                </p:cNvPr>
                <p:cNvSpPr/>
                <p:nvPr/>
              </p:nvSpPr>
              <p:spPr>
                <a:xfrm>
                  <a:off x="7713993"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0" name="Freeform 50">
                  <a:extLst>
                    <a:ext uri="{FF2B5EF4-FFF2-40B4-BE49-F238E27FC236}">
                      <a16:creationId xmlns:a16="http://schemas.microsoft.com/office/drawing/2014/main" id="{AA0CEE3D-2289-E7E5-A065-8E1C81A8D3AA}"/>
                    </a:ext>
                  </a:extLst>
                </p:cNvPr>
                <p:cNvSpPr/>
                <p:nvPr/>
              </p:nvSpPr>
              <p:spPr>
                <a:xfrm>
                  <a:off x="7966376"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1" name="Freeform 51">
                  <a:extLst>
                    <a:ext uri="{FF2B5EF4-FFF2-40B4-BE49-F238E27FC236}">
                      <a16:creationId xmlns:a16="http://schemas.microsoft.com/office/drawing/2014/main" id="{7E0011AD-ACC9-A765-D287-09FA4BEFDE6B}"/>
                    </a:ext>
                  </a:extLst>
                </p:cNvPr>
                <p:cNvSpPr/>
                <p:nvPr/>
              </p:nvSpPr>
              <p:spPr>
                <a:xfrm>
                  <a:off x="8218759"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2" name="Freeform 52">
                  <a:extLst>
                    <a:ext uri="{FF2B5EF4-FFF2-40B4-BE49-F238E27FC236}">
                      <a16:creationId xmlns:a16="http://schemas.microsoft.com/office/drawing/2014/main" id="{60A0F8CC-0F28-2D9F-42A2-D8BC5447DB5A}"/>
                    </a:ext>
                  </a:extLst>
                </p:cNvPr>
                <p:cNvSpPr/>
                <p:nvPr/>
              </p:nvSpPr>
              <p:spPr>
                <a:xfrm>
                  <a:off x="8471142"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3" name="Freeform 53">
                  <a:extLst>
                    <a:ext uri="{FF2B5EF4-FFF2-40B4-BE49-F238E27FC236}">
                      <a16:creationId xmlns:a16="http://schemas.microsoft.com/office/drawing/2014/main" id="{69D0EFA9-2189-39C3-5B83-0C55A862BB79}"/>
                    </a:ext>
                  </a:extLst>
                </p:cNvPr>
                <p:cNvSpPr/>
                <p:nvPr/>
              </p:nvSpPr>
              <p:spPr>
                <a:xfrm>
                  <a:off x="8723525"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4" name="Freeform 54">
                  <a:extLst>
                    <a:ext uri="{FF2B5EF4-FFF2-40B4-BE49-F238E27FC236}">
                      <a16:creationId xmlns:a16="http://schemas.microsoft.com/office/drawing/2014/main" id="{81BC69A0-A04A-5472-E562-C5B72DCCC787}"/>
                    </a:ext>
                  </a:extLst>
                </p:cNvPr>
                <p:cNvSpPr/>
                <p:nvPr/>
              </p:nvSpPr>
              <p:spPr>
                <a:xfrm>
                  <a:off x="8975908"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5" name="Freeform 55">
                  <a:extLst>
                    <a:ext uri="{FF2B5EF4-FFF2-40B4-BE49-F238E27FC236}">
                      <a16:creationId xmlns:a16="http://schemas.microsoft.com/office/drawing/2014/main" id="{AAD8A20A-F1BB-F436-E0ED-751215847743}"/>
                    </a:ext>
                  </a:extLst>
                </p:cNvPr>
                <p:cNvSpPr/>
                <p:nvPr/>
              </p:nvSpPr>
              <p:spPr>
                <a:xfrm>
                  <a:off x="9228291"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6" name="Freeform 56">
                  <a:extLst>
                    <a:ext uri="{FF2B5EF4-FFF2-40B4-BE49-F238E27FC236}">
                      <a16:creationId xmlns:a16="http://schemas.microsoft.com/office/drawing/2014/main" id="{34B47116-5E75-EDFA-E6CE-A8BC76340B03}"/>
                    </a:ext>
                  </a:extLst>
                </p:cNvPr>
                <p:cNvSpPr/>
                <p:nvPr/>
              </p:nvSpPr>
              <p:spPr>
                <a:xfrm>
                  <a:off x="9480674"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7" name="Freeform 57">
                  <a:extLst>
                    <a:ext uri="{FF2B5EF4-FFF2-40B4-BE49-F238E27FC236}">
                      <a16:creationId xmlns:a16="http://schemas.microsoft.com/office/drawing/2014/main" id="{DC9FEC6E-4884-CA60-B459-138D6D839361}"/>
                    </a:ext>
                  </a:extLst>
                </p:cNvPr>
                <p:cNvSpPr/>
                <p:nvPr/>
              </p:nvSpPr>
              <p:spPr>
                <a:xfrm>
                  <a:off x="9733057"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528" name="Freeform 58">
                  <a:extLst>
                    <a:ext uri="{FF2B5EF4-FFF2-40B4-BE49-F238E27FC236}">
                      <a16:creationId xmlns:a16="http://schemas.microsoft.com/office/drawing/2014/main" id="{3A1773DB-C9C1-3B9D-468A-5EB5A4C30B68}"/>
                    </a:ext>
                  </a:extLst>
                </p:cNvPr>
                <p:cNvSpPr/>
                <p:nvPr/>
              </p:nvSpPr>
              <p:spPr>
                <a:xfrm>
                  <a:off x="9985440" y="4780705"/>
                  <a:ext cx="16388" cy="63886"/>
                </a:xfrm>
                <a:custGeom>
                  <a:avLst/>
                  <a:gdLst>
                    <a:gd name="connsiteX0" fmla="*/ 0 w 16388"/>
                    <a:gd name="connsiteY0" fmla="*/ 0 h 63886"/>
                    <a:gd name="connsiteX1" fmla="*/ 0 w 16388"/>
                    <a:gd name="connsiteY1" fmla="*/ 63886 h 63886"/>
                  </a:gdLst>
                  <a:ahLst/>
                  <a:cxnLst>
                    <a:cxn ang="0">
                      <a:pos x="connsiteX0" y="connsiteY0"/>
                    </a:cxn>
                    <a:cxn ang="0">
                      <a:pos x="connsiteX1" y="connsiteY1"/>
                    </a:cxn>
                  </a:cxnLst>
                  <a:rect l="l" t="t" r="r" b="b"/>
                  <a:pathLst>
                    <a:path w="16388" h="63886">
                      <a:moveTo>
                        <a:pt x="0" y="0"/>
                      </a:moveTo>
                      <a:lnTo>
                        <a:pt x="0" y="63886"/>
                      </a:lnTo>
                    </a:path>
                  </a:pathLst>
                </a:custGeom>
                <a:ln w="16382" cap="flat">
                  <a:solidFill>
                    <a:srgbClr val="000000"/>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grpSp>
          <p:nvGrpSpPr>
            <p:cNvPr id="393" name="Graphic 3">
              <a:extLst>
                <a:ext uri="{FF2B5EF4-FFF2-40B4-BE49-F238E27FC236}">
                  <a16:creationId xmlns:a16="http://schemas.microsoft.com/office/drawing/2014/main" id="{5F8714AF-3AAD-34DE-6BFD-7E79260CBFE1}"/>
                </a:ext>
              </a:extLst>
            </p:cNvPr>
            <p:cNvGrpSpPr/>
            <p:nvPr/>
          </p:nvGrpSpPr>
          <p:grpSpPr>
            <a:xfrm>
              <a:off x="13702128" y="3961835"/>
              <a:ext cx="9920380" cy="5888172"/>
              <a:chOff x="2902328" y="1019611"/>
              <a:chExt cx="7186359" cy="3675912"/>
            </a:xfrm>
            <a:noFill/>
          </p:grpSpPr>
          <p:grpSp>
            <p:nvGrpSpPr>
              <p:cNvPr id="433" name="Graphic 3">
                <a:extLst>
                  <a:ext uri="{FF2B5EF4-FFF2-40B4-BE49-F238E27FC236}">
                    <a16:creationId xmlns:a16="http://schemas.microsoft.com/office/drawing/2014/main" id="{186D7F83-0A26-3F26-C795-792D113F6D96}"/>
                  </a:ext>
                </a:extLst>
              </p:cNvPr>
              <p:cNvGrpSpPr/>
              <p:nvPr/>
            </p:nvGrpSpPr>
            <p:grpSpPr>
              <a:xfrm>
                <a:off x="7561580" y="3597992"/>
                <a:ext cx="60637" cy="60609"/>
                <a:chOff x="7561580" y="3597992"/>
                <a:chExt cx="60637" cy="60609"/>
              </a:xfrm>
            </p:grpSpPr>
            <p:sp>
              <p:nvSpPr>
                <p:cNvPr id="481" name="Freeform 61">
                  <a:extLst>
                    <a:ext uri="{FF2B5EF4-FFF2-40B4-BE49-F238E27FC236}">
                      <a16:creationId xmlns:a16="http://schemas.microsoft.com/office/drawing/2014/main" id="{CE168AE8-5B6B-E16E-1C6B-2FEA6FD25D81}"/>
                    </a:ext>
                  </a:extLst>
                </p:cNvPr>
                <p:cNvSpPr/>
                <p:nvPr/>
              </p:nvSpPr>
              <p:spPr>
                <a:xfrm>
                  <a:off x="7561580" y="3629116"/>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2" name="Freeform 62">
                  <a:extLst>
                    <a:ext uri="{FF2B5EF4-FFF2-40B4-BE49-F238E27FC236}">
                      <a16:creationId xmlns:a16="http://schemas.microsoft.com/office/drawing/2014/main" id="{6C453816-7E71-C65D-9749-7354D31CA653}"/>
                    </a:ext>
                  </a:extLst>
                </p:cNvPr>
                <p:cNvSpPr/>
                <p:nvPr/>
              </p:nvSpPr>
              <p:spPr>
                <a:xfrm>
                  <a:off x="7592718" y="3597992"/>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4" name="Graphic 3">
                <a:extLst>
                  <a:ext uri="{FF2B5EF4-FFF2-40B4-BE49-F238E27FC236}">
                    <a16:creationId xmlns:a16="http://schemas.microsoft.com/office/drawing/2014/main" id="{FB074474-CBF5-C015-C2A7-00223AFEE4FB}"/>
                  </a:ext>
                </a:extLst>
              </p:cNvPr>
              <p:cNvGrpSpPr/>
              <p:nvPr/>
            </p:nvGrpSpPr>
            <p:grpSpPr>
              <a:xfrm>
                <a:off x="9520007" y="3134407"/>
                <a:ext cx="60637" cy="60609"/>
                <a:chOff x="9520007" y="3134407"/>
                <a:chExt cx="60637" cy="60609"/>
              </a:xfrm>
            </p:grpSpPr>
            <p:sp>
              <p:nvSpPr>
                <p:cNvPr id="479" name="Freeform 64">
                  <a:extLst>
                    <a:ext uri="{FF2B5EF4-FFF2-40B4-BE49-F238E27FC236}">
                      <a16:creationId xmlns:a16="http://schemas.microsoft.com/office/drawing/2014/main" id="{1254454F-67E0-7FC7-6895-E0F901C31923}"/>
                    </a:ext>
                  </a:extLst>
                </p:cNvPr>
                <p:cNvSpPr/>
                <p:nvPr/>
              </p:nvSpPr>
              <p:spPr>
                <a:xfrm>
                  <a:off x="9520007" y="3163893"/>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80" name="Freeform 65">
                  <a:extLst>
                    <a:ext uri="{FF2B5EF4-FFF2-40B4-BE49-F238E27FC236}">
                      <a16:creationId xmlns:a16="http://schemas.microsoft.com/office/drawing/2014/main" id="{F29A8A88-54CD-CB0C-9414-3D26E876AC5D}"/>
                    </a:ext>
                  </a:extLst>
                </p:cNvPr>
                <p:cNvSpPr/>
                <p:nvPr/>
              </p:nvSpPr>
              <p:spPr>
                <a:xfrm>
                  <a:off x="9551145"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5" name="Graphic 3">
                <a:extLst>
                  <a:ext uri="{FF2B5EF4-FFF2-40B4-BE49-F238E27FC236}">
                    <a16:creationId xmlns:a16="http://schemas.microsoft.com/office/drawing/2014/main" id="{017A1689-1C68-8EB9-F550-5B74D4BB8136}"/>
                  </a:ext>
                </a:extLst>
              </p:cNvPr>
              <p:cNvGrpSpPr/>
              <p:nvPr/>
            </p:nvGrpSpPr>
            <p:grpSpPr>
              <a:xfrm>
                <a:off x="9334816" y="3134407"/>
                <a:ext cx="60637" cy="60609"/>
                <a:chOff x="9334816" y="3134407"/>
                <a:chExt cx="60637" cy="60609"/>
              </a:xfrm>
            </p:grpSpPr>
            <p:sp>
              <p:nvSpPr>
                <p:cNvPr id="477" name="Freeform 67">
                  <a:extLst>
                    <a:ext uri="{FF2B5EF4-FFF2-40B4-BE49-F238E27FC236}">
                      <a16:creationId xmlns:a16="http://schemas.microsoft.com/office/drawing/2014/main" id="{EAE56512-E06E-FD9B-EFD8-F8F24C0EF997}"/>
                    </a:ext>
                  </a:extLst>
                </p:cNvPr>
                <p:cNvSpPr/>
                <p:nvPr/>
              </p:nvSpPr>
              <p:spPr>
                <a:xfrm>
                  <a:off x="9334816" y="3163893"/>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78" name="Freeform 68">
                  <a:extLst>
                    <a:ext uri="{FF2B5EF4-FFF2-40B4-BE49-F238E27FC236}">
                      <a16:creationId xmlns:a16="http://schemas.microsoft.com/office/drawing/2014/main" id="{1497DC39-79B6-2CF8-9795-8FA60993043F}"/>
                    </a:ext>
                  </a:extLst>
                </p:cNvPr>
                <p:cNvSpPr/>
                <p:nvPr/>
              </p:nvSpPr>
              <p:spPr>
                <a:xfrm>
                  <a:off x="9365955"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6" name="Graphic 3">
                <a:extLst>
                  <a:ext uri="{FF2B5EF4-FFF2-40B4-BE49-F238E27FC236}">
                    <a16:creationId xmlns:a16="http://schemas.microsoft.com/office/drawing/2014/main" id="{5B4B3755-8475-63EC-CA44-831B1F3034A7}"/>
                  </a:ext>
                </a:extLst>
              </p:cNvPr>
              <p:cNvGrpSpPr/>
              <p:nvPr/>
            </p:nvGrpSpPr>
            <p:grpSpPr>
              <a:xfrm>
                <a:off x="8859550" y="3134407"/>
                <a:ext cx="58998" cy="60609"/>
                <a:chOff x="8859550" y="3134407"/>
                <a:chExt cx="58998" cy="60609"/>
              </a:xfrm>
            </p:grpSpPr>
            <p:sp>
              <p:nvSpPr>
                <p:cNvPr id="475" name="Freeform 70">
                  <a:extLst>
                    <a:ext uri="{FF2B5EF4-FFF2-40B4-BE49-F238E27FC236}">
                      <a16:creationId xmlns:a16="http://schemas.microsoft.com/office/drawing/2014/main" id="{A212DF9F-FC61-DC9A-AF24-549E67768085}"/>
                    </a:ext>
                  </a:extLst>
                </p:cNvPr>
                <p:cNvSpPr/>
                <p:nvPr/>
              </p:nvSpPr>
              <p:spPr>
                <a:xfrm>
                  <a:off x="8859550" y="316389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76" name="Freeform 71">
                  <a:extLst>
                    <a:ext uri="{FF2B5EF4-FFF2-40B4-BE49-F238E27FC236}">
                      <a16:creationId xmlns:a16="http://schemas.microsoft.com/office/drawing/2014/main" id="{6FC043CE-6EBA-694A-3B37-B4C11B2E57FC}"/>
                    </a:ext>
                  </a:extLst>
                </p:cNvPr>
                <p:cNvSpPr/>
                <p:nvPr/>
              </p:nvSpPr>
              <p:spPr>
                <a:xfrm>
                  <a:off x="8889049"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7" name="Graphic 3">
                <a:extLst>
                  <a:ext uri="{FF2B5EF4-FFF2-40B4-BE49-F238E27FC236}">
                    <a16:creationId xmlns:a16="http://schemas.microsoft.com/office/drawing/2014/main" id="{C5085E66-0D03-E8D8-D98B-E2B156C64E0A}"/>
                  </a:ext>
                </a:extLst>
              </p:cNvPr>
              <p:cNvGrpSpPr/>
              <p:nvPr/>
            </p:nvGrpSpPr>
            <p:grpSpPr>
              <a:xfrm>
                <a:off x="8248259" y="3134407"/>
                <a:ext cx="58998" cy="60609"/>
                <a:chOff x="8248259" y="3134407"/>
                <a:chExt cx="58998" cy="60609"/>
              </a:xfrm>
            </p:grpSpPr>
            <p:sp>
              <p:nvSpPr>
                <p:cNvPr id="473" name="Freeform 73">
                  <a:extLst>
                    <a:ext uri="{FF2B5EF4-FFF2-40B4-BE49-F238E27FC236}">
                      <a16:creationId xmlns:a16="http://schemas.microsoft.com/office/drawing/2014/main" id="{DB1B849E-EFD8-FD03-F56A-B7BEA48B992A}"/>
                    </a:ext>
                  </a:extLst>
                </p:cNvPr>
                <p:cNvSpPr/>
                <p:nvPr/>
              </p:nvSpPr>
              <p:spPr>
                <a:xfrm>
                  <a:off x="8248259" y="316389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74" name="Freeform 74">
                  <a:extLst>
                    <a:ext uri="{FF2B5EF4-FFF2-40B4-BE49-F238E27FC236}">
                      <a16:creationId xmlns:a16="http://schemas.microsoft.com/office/drawing/2014/main" id="{FCB5EC0B-2BD8-CCF9-8AB2-17AFCE56AA30}"/>
                    </a:ext>
                  </a:extLst>
                </p:cNvPr>
                <p:cNvSpPr/>
                <p:nvPr/>
              </p:nvSpPr>
              <p:spPr>
                <a:xfrm>
                  <a:off x="8277758" y="313440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8" name="Graphic 3">
                <a:extLst>
                  <a:ext uri="{FF2B5EF4-FFF2-40B4-BE49-F238E27FC236}">
                    <a16:creationId xmlns:a16="http://schemas.microsoft.com/office/drawing/2014/main" id="{5D9D3774-8A60-68D3-6B77-E353A69C3FAF}"/>
                  </a:ext>
                </a:extLst>
              </p:cNvPr>
              <p:cNvGrpSpPr/>
              <p:nvPr/>
            </p:nvGrpSpPr>
            <p:grpSpPr>
              <a:xfrm>
                <a:off x="7677939" y="2944387"/>
                <a:ext cx="58998" cy="60609"/>
                <a:chOff x="7677939" y="2944387"/>
                <a:chExt cx="58998" cy="60609"/>
              </a:xfrm>
            </p:grpSpPr>
            <p:sp>
              <p:nvSpPr>
                <p:cNvPr id="471" name="Freeform 76">
                  <a:extLst>
                    <a:ext uri="{FF2B5EF4-FFF2-40B4-BE49-F238E27FC236}">
                      <a16:creationId xmlns:a16="http://schemas.microsoft.com/office/drawing/2014/main" id="{7BD2EEB2-5167-FDA5-760A-8BA3C722561D}"/>
                    </a:ext>
                  </a:extLst>
                </p:cNvPr>
                <p:cNvSpPr/>
                <p:nvPr/>
              </p:nvSpPr>
              <p:spPr>
                <a:xfrm>
                  <a:off x="7677939" y="2975511"/>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72" name="Freeform 77">
                  <a:extLst>
                    <a:ext uri="{FF2B5EF4-FFF2-40B4-BE49-F238E27FC236}">
                      <a16:creationId xmlns:a16="http://schemas.microsoft.com/office/drawing/2014/main" id="{8DEC9ED2-0DEC-87A4-8C4F-9754B31146E6}"/>
                    </a:ext>
                  </a:extLst>
                </p:cNvPr>
                <p:cNvSpPr/>
                <p:nvPr/>
              </p:nvSpPr>
              <p:spPr>
                <a:xfrm>
                  <a:off x="7707438" y="294438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39" name="Graphic 3">
                <a:extLst>
                  <a:ext uri="{FF2B5EF4-FFF2-40B4-BE49-F238E27FC236}">
                    <a16:creationId xmlns:a16="http://schemas.microsoft.com/office/drawing/2014/main" id="{E0996F67-3A2F-2881-9339-C0D519D64D8E}"/>
                  </a:ext>
                </a:extLst>
              </p:cNvPr>
              <p:cNvGrpSpPr/>
              <p:nvPr/>
            </p:nvGrpSpPr>
            <p:grpSpPr>
              <a:xfrm>
                <a:off x="7536998" y="2944387"/>
                <a:ext cx="58998" cy="60609"/>
                <a:chOff x="7536998" y="2944387"/>
                <a:chExt cx="58998" cy="60609"/>
              </a:xfrm>
            </p:grpSpPr>
            <p:sp>
              <p:nvSpPr>
                <p:cNvPr id="469" name="Freeform 79">
                  <a:extLst>
                    <a:ext uri="{FF2B5EF4-FFF2-40B4-BE49-F238E27FC236}">
                      <a16:creationId xmlns:a16="http://schemas.microsoft.com/office/drawing/2014/main" id="{92D8645E-48CC-8944-E7D5-5A9F4733D559}"/>
                    </a:ext>
                  </a:extLst>
                </p:cNvPr>
                <p:cNvSpPr/>
                <p:nvPr/>
              </p:nvSpPr>
              <p:spPr>
                <a:xfrm>
                  <a:off x="7536998" y="2975511"/>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70" name="Freeform 80">
                  <a:extLst>
                    <a:ext uri="{FF2B5EF4-FFF2-40B4-BE49-F238E27FC236}">
                      <a16:creationId xmlns:a16="http://schemas.microsoft.com/office/drawing/2014/main" id="{2E29CF86-4E1A-2A07-33B2-DA9B21D73FF0}"/>
                    </a:ext>
                  </a:extLst>
                </p:cNvPr>
                <p:cNvSpPr/>
                <p:nvPr/>
              </p:nvSpPr>
              <p:spPr>
                <a:xfrm>
                  <a:off x="7566497" y="294438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0" name="Graphic 3">
                <a:extLst>
                  <a:ext uri="{FF2B5EF4-FFF2-40B4-BE49-F238E27FC236}">
                    <a16:creationId xmlns:a16="http://schemas.microsoft.com/office/drawing/2014/main" id="{8F058B1E-DE13-BD13-93F4-12A9F9E89008}"/>
                  </a:ext>
                </a:extLst>
              </p:cNvPr>
              <p:cNvGrpSpPr/>
              <p:nvPr/>
            </p:nvGrpSpPr>
            <p:grpSpPr>
              <a:xfrm>
                <a:off x="7430472" y="2788767"/>
                <a:ext cx="58998" cy="60609"/>
                <a:chOff x="7430472" y="2788767"/>
                <a:chExt cx="58998" cy="60609"/>
              </a:xfrm>
            </p:grpSpPr>
            <p:sp>
              <p:nvSpPr>
                <p:cNvPr id="467" name="Freeform 82">
                  <a:extLst>
                    <a:ext uri="{FF2B5EF4-FFF2-40B4-BE49-F238E27FC236}">
                      <a16:creationId xmlns:a16="http://schemas.microsoft.com/office/drawing/2014/main" id="{5F465513-1935-1286-88A9-29037857E6DF}"/>
                    </a:ext>
                  </a:extLst>
                </p:cNvPr>
                <p:cNvSpPr/>
                <p:nvPr/>
              </p:nvSpPr>
              <p:spPr>
                <a:xfrm>
                  <a:off x="7430472" y="281825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68" name="Freeform 83">
                  <a:extLst>
                    <a:ext uri="{FF2B5EF4-FFF2-40B4-BE49-F238E27FC236}">
                      <a16:creationId xmlns:a16="http://schemas.microsoft.com/office/drawing/2014/main" id="{1D227777-6589-E8C5-BB05-E3A2CC523A1F}"/>
                    </a:ext>
                  </a:extLst>
                </p:cNvPr>
                <p:cNvSpPr/>
                <p:nvPr/>
              </p:nvSpPr>
              <p:spPr>
                <a:xfrm>
                  <a:off x="7459972"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1" name="Graphic 3">
                <a:extLst>
                  <a:ext uri="{FF2B5EF4-FFF2-40B4-BE49-F238E27FC236}">
                    <a16:creationId xmlns:a16="http://schemas.microsoft.com/office/drawing/2014/main" id="{572E9358-4725-2048-4E3E-DC7D8DC7EA85}"/>
                  </a:ext>
                </a:extLst>
              </p:cNvPr>
              <p:cNvGrpSpPr/>
              <p:nvPr/>
            </p:nvGrpSpPr>
            <p:grpSpPr>
              <a:xfrm>
                <a:off x="7183006" y="2788767"/>
                <a:ext cx="58998" cy="60609"/>
                <a:chOff x="7183006" y="2788767"/>
                <a:chExt cx="58998" cy="60609"/>
              </a:xfrm>
            </p:grpSpPr>
            <p:sp>
              <p:nvSpPr>
                <p:cNvPr id="465" name="Freeform 85">
                  <a:extLst>
                    <a:ext uri="{FF2B5EF4-FFF2-40B4-BE49-F238E27FC236}">
                      <a16:creationId xmlns:a16="http://schemas.microsoft.com/office/drawing/2014/main" id="{502979C2-09BD-6AC2-C47E-919FF580C369}"/>
                    </a:ext>
                  </a:extLst>
                </p:cNvPr>
                <p:cNvSpPr/>
                <p:nvPr/>
              </p:nvSpPr>
              <p:spPr>
                <a:xfrm>
                  <a:off x="7183006" y="2818253"/>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66" name="Freeform 86">
                  <a:extLst>
                    <a:ext uri="{FF2B5EF4-FFF2-40B4-BE49-F238E27FC236}">
                      <a16:creationId xmlns:a16="http://schemas.microsoft.com/office/drawing/2014/main" id="{267D4094-942B-3AF4-83C1-862EE0B1228C}"/>
                    </a:ext>
                  </a:extLst>
                </p:cNvPr>
                <p:cNvSpPr/>
                <p:nvPr/>
              </p:nvSpPr>
              <p:spPr>
                <a:xfrm>
                  <a:off x="7212505"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2" name="Graphic 3">
                <a:extLst>
                  <a:ext uri="{FF2B5EF4-FFF2-40B4-BE49-F238E27FC236}">
                    <a16:creationId xmlns:a16="http://schemas.microsoft.com/office/drawing/2014/main" id="{FF380097-3214-28F8-C01E-75CEFB4C9895}"/>
                  </a:ext>
                </a:extLst>
              </p:cNvPr>
              <p:cNvGrpSpPr/>
              <p:nvPr/>
            </p:nvGrpSpPr>
            <p:grpSpPr>
              <a:xfrm>
                <a:off x="7079758" y="2788767"/>
                <a:ext cx="60637" cy="60609"/>
                <a:chOff x="7079758" y="2788767"/>
                <a:chExt cx="60637" cy="60609"/>
              </a:xfrm>
            </p:grpSpPr>
            <p:sp>
              <p:nvSpPr>
                <p:cNvPr id="463" name="Freeform 88">
                  <a:extLst>
                    <a:ext uri="{FF2B5EF4-FFF2-40B4-BE49-F238E27FC236}">
                      <a16:creationId xmlns:a16="http://schemas.microsoft.com/office/drawing/2014/main" id="{F92830B9-34C3-D81C-670C-27273647F2E3}"/>
                    </a:ext>
                  </a:extLst>
                </p:cNvPr>
                <p:cNvSpPr/>
                <p:nvPr/>
              </p:nvSpPr>
              <p:spPr>
                <a:xfrm>
                  <a:off x="7079758" y="2818253"/>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64" name="Freeform 89">
                  <a:extLst>
                    <a:ext uri="{FF2B5EF4-FFF2-40B4-BE49-F238E27FC236}">
                      <a16:creationId xmlns:a16="http://schemas.microsoft.com/office/drawing/2014/main" id="{E060B139-11F0-9C63-5AAC-28DB667C5451}"/>
                    </a:ext>
                  </a:extLst>
                </p:cNvPr>
                <p:cNvSpPr/>
                <p:nvPr/>
              </p:nvSpPr>
              <p:spPr>
                <a:xfrm>
                  <a:off x="7110896"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3" name="Graphic 3">
                <a:extLst>
                  <a:ext uri="{FF2B5EF4-FFF2-40B4-BE49-F238E27FC236}">
                    <a16:creationId xmlns:a16="http://schemas.microsoft.com/office/drawing/2014/main" id="{F37679BC-CC14-9F0D-AC71-50CCEED4D171}"/>
                  </a:ext>
                </a:extLst>
              </p:cNvPr>
              <p:cNvGrpSpPr/>
              <p:nvPr/>
            </p:nvGrpSpPr>
            <p:grpSpPr>
              <a:xfrm>
                <a:off x="7024037" y="2788767"/>
                <a:ext cx="58998" cy="60609"/>
                <a:chOff x="7024037" y="2788767"/>
                <a:chExt cx="58998" cy="60609"/>
              </a:xfrm>
            </p:grpSpPr>
            <p:sp>
              <p:nvSpPr>
                <p:cNvPr id="461" name="Freeform 91">
                  <a:extLst>
                    <a:ext uri="{FF2B5EF4-FFF2-40B4-BE49-F238E27FC236}">
                      <a16:creationId xmlns:a16="http://schemas.microsoft.com/office/drawing/2014/main" id="{D0A57C7C-591B-E196-9098-7E3C5429D0E3}"/>
                    </a:ext>
                  </a:extLst>
                </p:cNvPr>
                <p:cNvSpPr/>
                <p:nvPr/>
              </p:nvSpPr>
              <p:spPr>
                <a:xfrm>
                  <a:off x="7024037" y="281825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62" name="Freeform 92">
                  <a:extLst>
                    <a:ext uri="{FF2B5EF4-FFF2-40B4-BE49-F238E27FC236}">
                      <a16:creationId xmlns:a16="http://schemas.microsoft.com/office/drawing/2014/main" id="{E89F1B95-4658-7BF7-68E5-78F0D42993FC}"/>
                    </a:ext>
                  </a:extLst>
                </p:cNvPr>
                <p:cNvSpPr/>
                <p:nvPr/>
              </p:nvSpPr>
              <p:spPr>
                <a:xfrm>
                  <a:off x="7053537"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4" name="Graphic 3">
                <a:extLst>
                  <a:ext uri="{FF2B5EF4-FFF2-40B4-BE49-F238E27FC236}">
                    <a16:creationId xmlns:a16="http://schemas.microsoft.com/office/drawing/2014/main" id="{509D2A6A-8FAD-C920-5A34-7C5B6EFB8E51}"/>
                  </a:ext>
                </a:extLst>
              </p:cNvPr>
              <p:cNvGrpSpPr/>
              <p:nvPr/>
            </p:nvGrpSpPr>
            <p:grpSpPr>
              <a:xfrm>
                <a:off x="6933901" y="2788767"/>
                <a:ext cx="58998" cy="60609"/>
                <a:chOff x="6933901" y="2788767"/>
                <a:chExt cx="58998" cy="60609"/>
              </a:xfrm>
            </p:grpSpPr>
            <p:sp>
              <p:nvSpPr>
                <p:cNvPr id="459" name="Freeform 94">
                  <a:extLst>
                    <a:ext uri="{FF2B5EF4-FFF2-40B4-BE49-F238E27FC236}">
                      <a16:creationId xmlns:a16="http://schemas.microsoft.com/office/drawing/2014/main" id="{07073B83-1B5B-AB65-9ED7-CBF86A7730E9}"/>
                    </a:ext>
                  </a:extLst>
                </p:cNvPr>
                <p:cNvSpPr/>
                <p:nvPr/>
              </p:nvSpPr>
              <p:spPr>
                <a:xfrm>
                  <a:off x="6933901" y="2818253"/>
                  <a:ext cx="58998" cy="16381"/>
                </a:xfrm>
                <a:custGeom>
                  <a:avLst/>
                  <a:gdLst>
                    <a:gd name="connsiteX0" fmla="*/ 0 w 58998"/>
                    <a:gd name="connsiteY0" fmla="*/ 0 h 16381"/>
                    <a:gd name="connsiteX1" fmla="*/ 58998 w 58998"/>
                    <a:gd name="connsiteY1" fmla="*/ 0 h 16381"/>
                  </a:gdLst>
                  <a:ahLst/>
                  <a:cxnLst>
                    <a:cxn ang="0">
                      <a:pos x="connsiteX0" y="connsiteY0"/>
                    </a:cxn>
                    <a:cxn ang="0">
                      <a:pos x="connsiteX1" y="connsiteY1"/>
                    </a:cxn>
                  </a:cxnLst>
                  <a:rect l="l" t="t" r="r" b="b"/>
                  <a:pathLst>
                    <a:path w="58998" h="16381">
                      <a:moveTo>
                        <a:pt x="0" y="0"/>
                      </a:moveTo>
                      <a:lnTo>
                        <a:pt x="58998"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60" name="Freeform 95">
                  <a:extLst>
                    <a:ext uri="{FF2B5EF4-FFF2-40B4-BE49-F238E27FC236}">
                      <a16:creationId xmlns:a16="http://schemas.microsoft.com/office/drawing/2014/main" id="{84C90AD6-D457-8BD1-4628-66D1B752B04B}"/>
                    </a:ext>
                  </a:extLst>
                </p:cNvPr>
                <p:cNvSpPr/>
                <p:nvPr/>
              </p:nvSpPr>
              <p:spPr>
                <a:xfrm>
                  <a:off x="6963400" y="2788767"/>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45" name="Graphic 3">
                <a:extLst>
                  <a:ext uri="{FF2B5EF4-FFF2-40B4-BE49-F238E27FC236}">
                    <a16:creationId xmlns:a16="http://schemas.microsoft.com/office/drawing/2014/main" id="{E01E9DA8-DB04-B557-CCDD-5FF537AAA83D}"/>
                  </a:ext>
                </a:extLst>
              </p:cNvPr>
              <p:cNvGrpSpPr/>
              <p:nvPr/>
            </p:nvGrpSpPr>
            <p:grpSpPr>
              <a:xfrm>
                <a:off x="6873263" y="2687204"/>
                <a:ext cx="60637" cy="60609"/>
                <a:chOff x="6873263" y="2687204"/>
                <a:chExt cx="60637" cy="60609"/>
              </a:xfrm>
            </p:grpSpPr>
            <p:sp>
              <p:nvSpPr>
                <p:cNvPr id="457" name="Freeform 97">
                  <a:extLst>
                    <a:ext uri="{FF2B5EF4-FFF2-40B4-BE49-F238E27FC236}">
                      <a16:creationId xmlns:a16="http://schemas.microsoft.com/office/drawing/2014/main" id="{79492933-313D-CC2D-7AB5-E724184C52EC}"/>
                    </a:ext>
                  </a:extLst>
                </p:cNvPr>
                <p:cNvSpPr/>
                <p:nvPr/>
              </p:nvSpPr>
              <p:spPr>
                <a:xfrm>
                  <a:off x="6873263" y="2718328"/>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58" name="Freeform 98">
                  <a:extLst>
                    <a:ext uri="{FF2B5EF4-FFF2-40B4-BE49-F238E27FC236}">
                      <a16:creationId xmlns:a16="http://schemas.microsoft.com/office/drawing/2014/main" id="{111F86F1-9A42-E571-7CF2-A3E0365A7C42}"/>
                    </a:ext>
                  </a:extLst>
                </p:cNvPr>
                <p:cNvSpPr/>
                <p:nvPr/>
              </p:nvSpPr>
              <p:spPr>
                <a:xfrm>
                  <a:off x="6904401" y="2687204"/>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sp>
            <p:nvSpPr>
              <p:cNvPr id="446" name="Freeform 99">
                <a:extLst>
                  <a:ext uri="{FF2B5EF4-FFF2-40B4-BE49-F238E27FC236}">
                    <a16:creationId xmlns:a16="http://schemas.microsoft.com/office/drawing/2014/main" id="{4BE137CB-29C5-ACA9-8C4A-9D1FD1BFDE29}"/>
                  </a:ext>
                </a:extLst>
              </p:cNvPr>
              <p:cNvSpPr/>
              <p:nvPr/>
            </p:nvSpPr>
            <p:spPr>
              <a:xfrm>
                <a:off x="2902328" y="1049097"/>
                <a:ext cx="7186359" cy="2116434"/>
              </a:xfrm>
              <a:custGeom>
                <a:avLst/>
                <a:gdLst>
                  <a:gd name="connsiteX0" fmla="*/ 0 w 7186359"/>
                  <a:gd name="connsiteY0" fmla="*/ 0 h 2116434"/>
                  <a:gd name="connsiteX1" fmla="*/ 80304 w 7186359"/>
                  <a:gd name="connsiteY1" fmla="*/ 0 h 2116434"/>
                  <a:gd name="connsiteX2" fmla="*/ 80304 w 7186359"/>
                  <a:gd name="connsiteY2" fmla="*/ 101563 h 2116434"/>
                  <a:gd name="connsiteX3" fmla="*/ 468711 w 7186359"/>
                  <a:gd name="connsiteY3" fmla="*/ 101563 h 2116434"/>
                  <a:gd name="connsiteX4" fmla="*/ 468711 w 7186359"/>
                  <a:gd name="connsiteY4" fmla="*/ 188382 h 2116434"/>
                  <a:gd name="connsiteX5" fmla="*/ 747316 w 7186359"/>
                  <a:gd name="connsiteY5" fmla="*/ 188382 h 2116434"/>
                  <a:gd name="connsiteX6" fmla="*/ 747316 w 7186359"/>
                  <a:gd name="connsiteY6" fmla="*/ 278478 h 2116434"/>
                  <a:gd name="connsiteX7" fmla="*/ 878424 w 7186359"/>
                  <a:gd name="connsiteY7" fmla="*/ 278478 h 2116434"/>
                  <a:gd name="connsiteX8" fmla="*/ 878424 w 7186359"/>
                  <a:gd name="connsiteY8" fmla="*/ 368574 h 2116434"/>
                  <a:gd name="connsiteX9" fmla="*/ 1160306 w 7186359"/>
                  <a:gd name="connsiteY9" fmla="*/ 368574 h 2116434"/>
                  <a:gd name="connsiteX10" fmla="*/ 1160306 w 7186359"/>
                  <a:gd name="connsiteY10" fmla="*/ 463584 h 2116434"/>
                  <a:gd name="connsiteX11" fmla="*/ 1204555 w 7186359"/>
                  <a:gd name="connsiteY11" fmla="*/ 463584 h 2116434"/>
                  <a:gd name="connsiteX12" fmla="*/ 1204555 w 7186359"/>
                  <a:gd name="connsiteY12" fmla="*/ 556956 h 2116434"/>
                  <a:gd name="connsiteX13" fmla="*/ 1532325 w 7186359"/>
                  <a:gd name="connsiteY13" fmla="*/ 556956 h 2116434"/>
                  <a:gd name="connsiteX14" fmla="*/ 1532325 w 7186359"/>
                  <a:gd name="connsiteY14" fmla="*/ 643776 h 2116434"/>
                  <a:gd name="connsiteX15" fmla="*/ 1666711 w 7186359"/>
                  <a:gd name="connsiteY15" fmla="*/ 643776 h 2116434"/>
                  <a:gd name="connsiteX16" fmla="*/ 1666711 w 7186359"/>
                  <a:gd name="connsiteY16" fmla="*/ 737148 h 2116434"/>
                  <a:gd name="connsiteX17" fmla="*/ 1833874 w 7186359"/>
                  <a:gd name="connsiteY17" fmla="*/ 737148 h 2116434"/>
                  <a:gd name="connsiteX18" fmla="*/ 1833874 w 7186359"/>
                  <a:gd name="connsiteY18" fmla="*/ 827244 h 2116434"/>
                  <a:gd name="connsiteX19" fmla="*/ 2145256 w 7186359"/>
                  <a:gd name="connsiteY19" fmla="*/ 827244 h 2116434"/>
                  <a:gd name="connsiteX20" fmla="*/ 2145256 w 7186359"/>
                  <a:gd name="connsiteY20" fmla="*/ 915702 h 2116434"/>
                  <a:gd name="connsiteX21" fmla="*/ 2399277 w 7186359"/>
                  <a:gd name="connsiteY21" fmla="*/ 915702 h 2116434"/>
                  <a:gd name="connsiteX22" fmla="*/ 2399277 w 7186359"/>
                  <a:gd name="connsiteY22" fmla="*/ 1012350 h 2116434"/>
                  <a:gd name="connsiteX23" fmla="*/ 2541857 w 7186359"/>
                  <a:gd name="connsiteY23" fmla="*/ 1012350 h 2116434"/>
                  <a:gd name="connsiteX24" fmla="*/ 2541857 w 7186359"/>
                  <a:gd name="connsiteY24" fmla="*/ 1102446 h 2116434"/>
                  <a:gd name="connsiteX25" fmla="*/ 2858155 w 7186359"/>
                  <a:gd name="connsiteY25" fmla="*/ 1102446 h 2116434"/>
                  <a:gd name="connsiteX26" fmla="*/ 2858155 w 7186359"/>
                  <a:gd name="connsiteY26" fmla="*/ 1199094 h 2116434"/>
                  <a:gd name="connsiteX27" fmla="*/ 3438308 w 7186359"/>
                  <a:gd name="connsiteY27" fmla="*/ 1199094 h 2116434"/>
                  <a:gd name="connsiteX28" fmla="*/ 3438308 w 7186359"/>
                  <a:gd name="connsiteY28" fmla="*/ 1292466 h 2116434"/>
                  <a:gd name="connsiteX29" fmla="*/ 3448142 w 7186359"/>
                  <a:gd name="connsiteY29" fmla="*/ 1292466 h 2116434"/>
                  <a:gd name="connsiteX30" fmla="*/ 3448142 w 7186359"/>
                  <a:gd name="connsiteY30" fmla="*/ 1387477 h 2116434"/>
                  <a:gd name="connsiteX31" fmla="*/ 3503862 w 7186359"/>
                  <a:gd name="connsiteY31" fmla="*/ 1387477 h 2116434"/>
                  <a:gd name="connsiteX32" fmla="*/ 3503862 w 7186359"/>
                  <a:gd name="connsiteY32" fmla="*/ 1482487 h 2116434"/>
                  <a:gd name="connsiteX33" fmla="*/ 3934880 w 7186359"/>
                  <a:gd name="connsiteY33" fmla="*/ 1482487 h 2116434"/>
                  <a:gd name="connsiteX34" fmla="*/ 3934880 w 7186359"/>
                  <a:gd name="connsiteY34" fmla="*/ 1574221 h 2116434"/>
                  <a:gd name="connsiteX35" fmla="*/ 3967657 w 7186359"/>
                  <a:gd name="connsiteY35" fmla="*/ 1574221 h 2116434"/>
                  <a:gd name="connsiteX36" fmla="*/ 3967657 w 7186359"/>
                  <a:gd name="connsiteY36" fmla="*/ 1669231 h 2116434"/>
                  <a:gd name="connsiteX37" fmla="*/ 4021739 w 7186359"/>
                  <a:gd name="connsiteY37" fmla="*/ 1669231 h 2116434"/>
                  <a:gd name="connsiteX38" fmla="*/ 4021739 w 7186359"/>
                  <a:gd name="connsiteY38" fmla="*/ 1769156 h 2116434"/>
                  <a:gd name="connsiteX39" fmla="*/ 4596976 w 7186359"/>
                  <a:gd name="connsiteY39" fmla="*/ 1769156 h 2116434"/>
                  <a:gd name="connsiteX40" fmla="*/ 4596976 w 7186359"/>
                  <a:gd name="connsiteY40" fmla="*/ 1924776 h 2116434"/>
                  <a:gd name="connsiteX41" fmla="*/ 5088631 w 7186359"/>
                  <a:gd name="connsiteY41" fmla="*/ 1924776 h 2116434"/>
                  <a:gd name="connsiteX42" fmla="*/ 5088631 w 7186359"/>
                  <a:gd name="connsiteY42" fmla="*/ 2116434 h 2116434"/>
                  <a:gd name="connsiteX43" fmla="*/ 7186360 w 7186359"/>
                  <a:gd name="connsiteY43" fmla="*/ 2116434 h 2116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186359" h="2116434">
                    <a:moveTo>
                      <a:pt x="0" y="0"/>
                    </a:moveTo>
                    <a:lnTo>
                      <a:pt x="80304" y="0"/>
                    </a:lnTo>
                    <a:lnTo>
                      <a:pt x="80304" y="101563"/>
                    </a:lnTo>
                    <a:lnTo>
                      <a:pt x="468711" y="101563"/>
                    </a:lnTo>
                    <a:lnTo>
                      <a:pt x="468711" y="188382"/>
                    </a:lnTo>
                    <a:lnTo>
                      <a:pt x="747316" y="188382"/>
                    </a:lnTo>
                    <a:lnTo>
                      <a:pt x="747316" y="278478"/>
                    </a:lnTo>
                    <a:lnTo>
                      <a:pt x="878424" y="278478"/>
                    </a:lnTo>
                    <a:lnTo>
                      <a:pt x="878424" y="368574"/>
                    </a:lnTo>
                    <a:lnTo>
                      <a:pt x="1160306" y="368574"/>
                    </a:lnTo>
                    <a:lnTo>
                      <a:pt x="1160306" y="463584"/>
                    </a:lnTo>
                    <a:lnTo>
                      <a:pt x="1204555" y="463584"/>
                    </a:lnTo>
                    <a:lnTo>
                      <a:pt x="1204555" y="556956"/>
                    </a:lnTo>
                    <a:lnTo>
                      <a:pt x="1532325" y="556956"/>
                    </a:lnTo>
                    <a:lnTo>
                      <a:pt x="1532325" y="643776"/>
                    </a:lnTo>
                    <a:lnTo>
                      <a:pt x="1666711" y="643776"/>
                    </a:lnTo>
                    <a:lnTo>
                      <a:pt x="1666711" y="737148"/>
                    </a:lnTo>
                    <a:lnTo>
                      <a:pt x="1833874" y="737148"/>
                    </a:lnTo>
                    <a:lnTo>
                      <a:pt x="1833874" y="827244"/>
                    </a:lnTo>
                    <a:lnTo>
                      <a:pt x="2145256" y="827244"/>
                    </a:lnTo>
                    <a:lnTo>
                      <a:pt x="2145256" y="915702"/>
                    </a:lnTo>
                    <a:lnTo>
                      <a:pt x="2399277" y="915702"/>
                    </a:lnTo>
                    <a:lnTo>
                      <a:pt x="2399277" y="1012350"/>
                    </a:lnTo>
                    <a:lnTo>
                      <a:pt x="2541857" y="1012350"/>
                    </a:lnTo>
                    <a:lnTo>
                      <a:pt x="2541857" y="1102446"/>
                    </a:lnTo>
                    <a:lnTo>
                      <a:pt x="2858155" y="1102446"/>
                    </a:lnTo>
                    <a:lnTo>
                      <a:pt x="2858155" y="1199094"/>
                    </a:lnTo>
                    <a:lnTo>
                      <a:pt x="3438308" y="1199094"/>
                    </a:lnTo>
                    <a:lnTo>
                      <a:pt x="3438308" y="1292466"/>
                    </a:lnTo>
                    <a:lnTo>
                      <a:pt x="3448142" y="1292466"/>
                    </a:lnTo>
                    <a:lnTo>
                      <a:pt x="3448142" y="1387477"/>
                    </a:lnTo>
                    <a:lnTo>
                      <a:pt x="3503862" y="1387477"/>
                    </a:lnTo>
                    <a:lnTo>
                      <a:pt x="3503862" y="1482487"/>
                    </a:lnTo>
                    <a:lnTo>
                      <a:pt x="3934880" y="1482487"/>
                    </a:lnTo>
                    <a:lnTo>
                      <a:pt x="3934880" y="1574221"/>
                    </a:lnTo>
                    <a:lnTo>
                      <a:pt x="3967657" y="1574221"/>
                    </a:lnTo>
                    <a:lnTo>
                      <a:pt x="3967657" y="1669231"/>
                    </a:lnTo>
                    <a:lnTo>
                      <a:pt x="4021739" y="1669231"/>
                    </a:lnTo>
                    <a:lnTo>
                      <a:pt x="4021739" y="1769156"/>
                    </a:lnTo>
                    <a:lnTo>
                      <a:pt x="4596976" y="1769156"/>
                    </a:lnTo>
                    <a:lnTo>
                      <a:pt x="4596976" y="1924776"/>
                    </a:lnTo>
                    <a:lnTo>
                      <a:pt x="5088631" y="1924776"/>
                    </a:lnTo>
                    <a:lnTo>
                      <a:pt x="5088631" y="2116434"/>
                    </a:lnTo>
                    <a:lnTo>
                      <a:pt x="7186360" y="2116434"/>
                    </a:lnTo>
                  </a:path>
                </a:pathLst>
              </a:custGeom>
              <a:noFill/>
              <a:ln w="16382" cap="flat">
                <a:solidFill>
                  <a:schemeClr val="accent3"/>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nvGrpSpPr>
              <p:cNvPr id="447" name="Graphic 3">
                <a:extLst>
                  <a:ext uri="{FF2B5EF4-FFF2-40B4-BE49-F238E27FC236}">
                    <a16:creationId xmlns:a16="http://schemas.microsoft.com/office/drawing/2014/main" id="{89D151B1-F455-D1DD-7F3E-B744650C4BBE}"/>
                  </a:ext>
                </a:extLst>
              </p:cNvPr>
              <p:cNvGrpSpPr/>
              <p:nvPr/>
            </p:nvGrpSpPr>
            <p:grpSpPr>
              <a:xfrm>
                <a:off x="8698942" y="3964928"/>
                <a:ext cx="60637" cy="58971"/>
                <a:chOff x="8698942" y="3964928"/>
                <a:chExt cx="60637" cy="58971"/>
              </a:xfrm>
            </p:grpSpPr>
            <p:sp>
              <p:nvSpPr>
                <p:cNvPr id="455" name="Freeform 101">
                  <a:extLst>
                    <a:ext uri="{FF2B5EF4-FFF2-40B4-BE49-F238E27FC236}">
                      <a16:creationId xmlns:a16="http://schemas.microsoft.com/office/drawing/2014/main" id="{D3FFCCA8-07C2-D782-A8A6-5D3976FD5367}"/>
                    </a:ext>
                  </a:extLst>
                </p:cNvPr>
                <p:cNvSpPr/>
                <p:nvPr/>
              </p:nvSpPr>
              <p:spPr>
                <a:xfrm>
                  <a:off x="8698942" y="3994414"/>
                  <a:ext cx="60637" cy="16381"/>
                </a:xfrm>
                <a:custGeom>
                  <a:avLst/>
                  <a:gdLst>
                    <a:gd name="connsiteX0" fmla="*/ 0 w 60637"/>
                    <a:gd name="connsiteY0" fmla="*/ 0 h 16381"/>
                    <a:gd name="connsiteX1" fmla="*/ 60638 w 60637"/>
                    <a:gd name="connsiteY1" fmla="*/ 0 h 16381"/>
                  </a:gdLst>
                  <a:ahLst/>
                  <a:cxnLst>
                    <a:cxn ang="0">
                      <a:pos x="connsiteX0" y="connsiteY0"/>
                    </a:cxn>
                    <a:cxn ang="0">
                      <a:pos x="connsiteX1" y="connsiteY1"/>
                    </a:cxn>
                  </a:cxnLst>
                  <a:rect l="l" t="t" r="r" b="b"/>
                  <a:pathLst>
                    <a:path w="60637" h="16381">
                      <a:moveTo>
                        <a:pt x="0" y="0"/>
                      </a:moveTo>
                      <a:lnTo>
                        <a:pt x="60638"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56" name="Freeform 102">
                  <a:extLst>
                    <a:ext uri="{FF2B5EF4-FFF2-40B4-BE49-F238E27FC236}">
                      <a16:creationId xmlns:a16="http://schemas.microsoft.com/office/drawing/2014/main" id="{8B092DAA-80BA-CB77-2698-19BA236B98D5}"/>
                    </a:ext>
                  </a:extLst>
                </p:cNvPr>
                <p:cNvSpPr/>
                <p:nvPr/>
              </p:nvSpPr>
              <p:spPr>
                <a:xfrm>
                  <a:off x="8730081" y="3964928"/>
                  <a:ext cx="16388" cy="58971"/>
                </a:xfrm>
                <a:custGeom>
                  <a:avLst/>
                  <a:gdLst>
                    <a:gd name="connsiteX0" fmla="*/ 0 w 16388"/>
                    <a:gd name="connsiteY0" fmla="*/ 0 h 58971"/>
                    <a:gd name="connsiteX1" fmla="*/ 0 w 16388"/>
                    <a:gd name="connsiteY1" fmla="*/ 58972 h 58971"/>
                  </a:gdLst>
                  <a:ahLst/>
                  <a:cxnLst>
                    <a:cxn ang="0">
                      <a:pos x="connsiteX0" y="connsiteY0"/>
                    </a:cxn>
                    <a:cxn ang="0">
                      <a:pos x="connsiteX1" y="connsiteY1"/>
                    </a:cxn>
                  </a:cxnLst>
                  <a:rect l="l" t="t" r="r" b="b"/>
                  <a:pathLst>
                    <a:path w="16388" h="58971">
                      <a:moveTo>
                        <a:pt x="0" y="0"/>
                      </a:moveTo>
                      <a:lnTo>
                        <a:pt x="0" y="58972"/>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sp>
            <p:nvSpPr>
              <p:cNvPr id="448" name="Freeform 103">
                <a:extLst>
                  <a:ext uri="{FF2B5EF4-FFF2-40B4-BE49-F238E27FC236}">
                    <a16:creationId xmlns:a16="http://schemas.microsoft.com/office/drawing/2014/main" id="{CFC9BE95-EA31-2FA5-95D5-8381FD5CCA4A}"/>
                  </a:ext>
                </a:extLst>
              </p:cNvPr>
              <p:cNvSpPr/>
              <p:nvPr/>
            </p:nvSpPr>
            <p:spPr>
              <a:xfrm>
                <a:off x="2908884" y="1050735"/>
                <a:ext cx="5960498" cy="3644788"/>
              </a:xfrm>
              <a:custGeom>
                <a:avLst/>
                <a:gdLst>
                  <a:gd name="connsiteX0" fmla="*/ 0 w 5960498"/>
                  <a:gd name="connsiteY0" fmla="*/ 0 h 3644788"/>
                  <a:gd name="connsiteX1" fmla="*/ 455600 w 5960498"/>
                  <a:gd name="connsiteY1" fmla="*/ 0 h 3644788"/>
                  <a:gd name="connsiteX2" fmla="*/ 455600 w 5960498"/>
                  <a:gd name="connsiteY2" fmla="*/ 221144 h 3644788"/>
                  <a:gd name="connsiteX3" fmla="*/ 594903 w 5960498"/>
                  <a:gd name="connsiteY3" fmla="*/ 221144 h 3644788"/>
                  <a:gd name="connsiteX4" fmla="*/ 594903 w 5960498"/>
                  <a:gd name="connsiteY4" fmla="*/ 429184 h 3644788"/>
                  <a:gd name="connsiteX5" fmla="*/ 735844 w 5960498"/>
                  <a:gd name="connsiteY5" fmla="*/ 429184 h 3644788"/>
                  <a:gd name="connsiteX6" fmla="*/ 735844 w 5960498"/>
                  <a:gd name="connsiteY6" fmla="*/ 648690 h 3644788"/>
                  <a:gd name="connsiteX7" fmla="*/ 1414328 w 5960498"/>
                  <a:gd name="connsiteY7" fmla="*/ 648690 h 3644788"/>
                  <a:gd name="connsiteX8" fmla="*/ 1414328 w 5960498"/>
                  <a:gd name="connsiteY8" fmla="*/ 858368 h 3644788"/>
                  <a:gd name="connsiteX9" fmla="*/ 1560186 w 5960498"/>
                  <a:gd name="connsiteY9" fmla="*/ 858368 h 3644788"/>
                  <a:gd name="connsiteX10" fmla="*/ 1560186 w 5960498"/>
                  <a:gd name="connsiteY10" fmla="*/ 1079513 h 3644788"/>
                  <a:gd name="connsiteX11" fmla="*/ 1704405 w 5960498"/>
                  <a:gd name="connsiteY11" fmla="*/ 1079513 h 3644788"/>
                  <a:gd name="connsiteX12" fmla="*/ 1704405 w 5960498"/>
                  <a:gd name="connsiteY12" fmla="*/ 1294105 h 3644788"/>
                  <a:gd name="connsiteX13" fmla="*/ 2007592 w 5960498"/>
                  <a:gd name="connsiteY13" fmla="*/ 1294105 h 3644788"/>
                  <a:gd name="connsiteX14" fmla="*/ 2007592 w 5960498"/>
                  <a:gd name="connsiteY14" fmla="*/ 1510335 h 3644788"/>
                  <a:gd name="connsiteX15" fmla="*/ 2101006 w 5960498"/>
                  <a:gd name="connsiteY15" fmla="*/ 1510335 h 3644788"/>
                  <a:gd name="connsiteX16" fmla="*/ 2101006 w 5960498"/>
                  <a:gd name="connsiteY16" fmla="*/ 1934605 h 3644788"/>
                  <a:gd name="connsiteX17" fmla="*/ 2882738 w 5960498"/>
                  <a:gd name="connsiteY17" fmla="*/ 1934605 h 3644788"/>
                  <a:gd name="connsiteX18" fmla="*/ 2882738 w 5960498"/>
                  <a:gd name="connsiteY18" fmla="*/ 2154111 h 3644788"/>
                  <a:gd name="connsiteX19" fmla="*/ 3259674 w 5960498"/>
                  <a:gd name="connsiteY19" fmla="*/ 2154111 h 3644788"/>
                  <a:gd name="connsiteX20" fmla="*/ 3259674 w 5960498"/>
                  <a:gd name="connsiteY20" fmla="*/ 2363789 h 3644788"/>
                  <a:gd name="connsiteX21" fmla="*/ 3564500 w 5960498"/>
                  <a:gd name="connsiteY21" fmla="*/ 2363789 h 3644788"/>
                  <a:gd name="connsiteX22" fmla="*/ 3564500 w 5960498"/>
                  <a:gd name="connsiteY22" fmla="*/ 2578381 h 3644788"/>
                  <a:gd name="connsiteX23" fmla="*/ 5204990 w 5960498"/>
                  <a:gd name="connsiteY23" fmla="*/ 2578381 h 3644788"/>
                  <a:gd name="connsiteX24" fmla="*/ 5204990 w 5960498"/>
                  <a:gd name="connsiteY24" fmla="*/ 2943679 h 3644788"/>
                  <a:gd name="connsiteX25" fmla="*/ 5960499 w 5960498"/>
                  <a:gd name="connsiteY25" fmla="*/ 2943679 h 3644788"/>
                  <a:gd name="connsiteX26" fmla="*/ 5960499 w 5960498"/>
                  <a:gd name="connsiteY26" fmla="*/ 3644788 h 3644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60498" h="3644788">
                    <a:moveTo>
                      <a:pt x="0" y="0"/>
                    </a:moveTo>
                    <a:lnTo>
                      <a:pt x="455600" y="0"/>
                    </a:lnTo>
                    <a:lnTo>
                      <a:pt x="455600" y="221144"/>
                    </a:lnTo>
                    <a:lnTo>
                      <a:pt x="594903" y="221144"/>
                    </a:lnTo>
                    <a:lnTo>
                      <a:pt x="594903" y="429184"/>
                    </a:lnTo>
                    <a:lnTo>
                      <a:pt x="735844" y="429184"/>
                    </a:lnTo>
                    <a:lnTo>
                      <a:pt x="735844" y="648690"/>
                    </a:lnTo>
                    <a:lnTo>
                      <a:pt x="1414328" y="648690"/>
                    </a:lnTo>
                    <a:lnTo>
                      <a:pt x="1414328" y="858368"/>
                    </a:lnTo>
                    <a:lnTo>
                      <a:pt x="1560186" y="858368"/>
                    </a:lnTo>
                    <a:lnTo>
                      <a:pt x="1560186" y="1079513"/>
                    </a:lnTo>
                    <a:lnTo>
                      <a:pt x="1704405" y="1079513"/>
                    </a:lnTo>
                    <a:lnTo>
                      <a:pt x="1704405" y="1294105"/>
                    </a:lnTo>
                    <a:lnTo>
                      <a:pt x="2007592" y="1294105"/>
                    </a:lnTo>
                    <a:lnTo>
                      <a:pt x="2007592" y="1510335"/>
                    </a:lnTo>
                    <a:lnTo>
                      <a:pt x="2101006" y="1510335"/>
                    </a:lnTo>
                    <a:lnTo>
                      <a:pt x="2101006" y="1934605"/>
                    </a:lnTo>
                    <a:lnTo>
                      <a:pt x="2882738" y="1934605"/>
                    </a:lnTo>
                    <a:lnTo>
                      <a:pt x="2882738" y="2154111"/>
                    </a:lnTo>
                    <a:lnTo>
                      <a:pt x="3259674" y="2154111"/>
                    </a:lnTo>
                    <a:lnTo>
                      <a:pt x="3259674" y="2363789"/>
                    </a:lnTo>
                    <a:lnTo>
                      <a:pt x="3564500" y="2363789"/>
                    </a:lnTo>
                    <a:lnTo>
                      <a:pt x="3564500" y="2578381"/>
                    </a:lnTo>
                    <a:lnTo>
                      <a:pt x="5204990" y="2578381"/>
                    </a:lnTo>
                    <a:lnTo>
                      <a:pt x="5204990" y="2943679"/>
                    </a:lnTo>
                    <a:lnTo>
                      <a:pt x="5960499" y="2943679"/>
                    </a:lnTo>
                    <a:lnTo>
                      <a:pt x="5960499" y="3644788"/>
                    </a:lnTo>
                  </a:path>
                </a:pathLst>
              </a:custGeom>
              <a:noFill/>
              <a:ln w="16382" cap="flat">
                <a:solidFill>
                  <a:schemeClr val="accent4"/>
                </a:solidFill>
                <a:custDash>
                  <a:ds d="550470" sp="183487"/>
                </a:custDash>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nvGrpSpPr>
              <p:cNvPr id="449" name="Graphic 3">
                <a:extLst>
                  <a:ext uri="{FF2B5EF4-FFF2-40B4-BE49-F238E27FC236}">
                    <a16:creationId xmlns:a16="http://schemas.microsoft.com/office/drawing/2014/main" id="{0816841C-F898-976B-CD9D-DB578669B1DC}"/>
                  </a:ext>
                </a:extLst>
              </p:cNvPr>
              <p:cNvGrpSpPr/>
              <p:nvPr/>
            </p:nvGrpSpPr>
            <p:grpSpPr>
              <a:xfrm>
                <a:off x="2907245" y="1019611"/>
                <a:ext cx="60637" cy="60609"/>
                <a:chOff x="2907245" y="1019611"/>
                <a:chExt cx="60637" cy="60609"/>
              </a:xfrm>
            </p:grpSpPr>
            <p:sp>
              <p:nvSpPr>
                <p:cNvPr id="453" name="Freeform 105">
                  <a:extLst>
                    <a:ext uri="{FF2B5EF4-FFF2-40B4-BE49-F238E27FC236}">
                      <a16:creationId xmlns:a16="http://schemas.microsoft.com/office/drawing/2014/main" id="{29E521ED-6763-900B-B214-BCA2FC64597E}"/>
                    </a:ext>
                  </a:extLst>
                </p:cNvPr>
                <p:cNvSpPr/>
                <p:nvPr/>
              </p:nvSpPr>
              <p:spPr>
                <a:xfrm>
                  <a:off x="2907245" y="1049097"/>
                  <a:ext cx="60637" cy="16381"/>
                </a:xfrm>
                <a:custGeom>
                  <a:avLst/>
                  <a:gdLst>
                    <a:gd name="connsiteX0" fmla="*/ 0 w 60637"/>
                    <a:gd name="connsiteY0" fmla="*/ 0 h 16381"/>
                    <a:gd name="connsiteX1" fmla="*/ 60637 w 60637"/>
                    <a:gd name="connsiteY1" fmla="*/ 0 h 16381"/>
                  </a:gdLst>
                  <a:ahLst/>
                  <a:cxnLst>
                    <a:cxn ang="0">
                      <a:pos x="connsiteX0" y="connsiteY0"/>
                    </a:cxn>
                    <a:cxn ang="0">
                      <a:pos x="connsiteX1" y="connsiteY1"/>
                    </a:cxn>
                  </a:cxnLst>
                  <a:rect l="l" t="t" r="r" b="b"/>
                  <a:pathLst>
                    <a:path w="60637" h="16381">
                      <a:moveTo>
                        <a:pt x="0" y="0"/>
                      </a:moveTo>
                      <a:lnTo>
                        <a:pt x="60637" y="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54" name="Freeform 106">
                  <a:extLst>
                    <a:ext uri="{FF2B5EF4-FFF2-40B4-BE49-F238E27FC236}">
                      <a16:creationId xmlns:a16="http://schemas.microsoft.com/office/drawing/2014/main" id="{23FDEEDF-980F-DF24-AF25-5FE603887F92}"/>
                    </a:ext>
                  </a:extLst>
                </p:cNvPr>
                <p:cNvSpPr/>
                <p:nvPr/>
              </p:nvSpPr>
              <p:spPr>
                <a:xfrm>
                  <a:off x="2938383" y="1019611"/>
                  <a:ext cx="16388" cy="60609"/>
                </a:xfrm>
                <a:custGeom>
                  <a:avLst/>
                  <a:gdLst>
                    <a:gd name="connsiteX0" fmla="*/ 0 w 16388"/>
                    <a:gd name="connsiteY0" fmla="*/ 0 h 60609"/>
                    <a:gd name="connsiteX1" fmla="*/ 0 w 16388"/>
                    <a:gd name="connsiteY1" fmla="*/ 60610 h 60609"/>
                  </a:gdLst>
                  <a:ahLst/>
                  <a:cxnLst>
                    <a:cxn ang="0">
                      <a:pos x="connsiteX0" y="connsiteY0"/>
                    </a:cxn>
                    <a:cxn ang="0">
                      <a:pos x="connsiteX1" y="connsiteY1"/>
                    </a:cxn>
                  </a:cxnLst>
                  <a:rect l="l" t="t" r="r" b="b"/>
                  <a:pathLst>
                    <a:path w="16388" h="60609">
                      <a:moveTo>
                        <a:pt x="0" y="0"/>
                      </a:moveTo>
                      <a:lnTo>
                        <a:pt x="0" y="60610"/>
                      </a:lnTo>
                    </a:path>
                  </a:pathLst>
                </a:custGeom>
                <a:ln w="16382" cap="sq">
                  <a:solidFill>
                    <a:srgbClr val="A3A5A8"/>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nvGrpSpPr>
              <p:cNvPr id="450" name="Graphic 3">
                <a:extLst>
                  <a:ext uri="{FF2B5EF4-FFF2-40B4-BE49-F238E27FC236}">
                    <a16:creationId xmlns:a16="http://schemas.microsoft.com/office/drawing/2014/main" id="{CC0AC161-78DB-5985-C100-213EAA84DF58}"/>
                  </a:ext>
                </a:extLst>
              </p:cNvPr>
              <p:cNvGrpSpPr/>
              <p:nvPr/>
            </p:nvGrpSpPr>
            <p:grpSpPr>
              <a:xfrm>
                <a:off x="5272106" y="2030323"/>
                <a:ext cx="58998" cy="58971"/>
                <a:chOff x="5272106" y="2030323"/>
                <a:chExt cx="58998" cy="58971"/>
              </a:xfrm>
            </p:grpSpPr>
            <p:sp>
              <p:nvSpPr>
                <p:cNvPr id="451" name="Freeform 108">
                  <a:extLst>
                    <a:ext uri="{FF2B5EF4-FFF2-40B4-BE49-F238E27FC236}">
                      <a16:creationId xmlns:a16="http://schemas.microsoft.com/office/drawing/2014/main" id="{CDA413EA-BAC6-8815-DE24-030A4176DB55}"/>
                    </a:ext>
                  </a:extLst>
                </p:cNvPr>
                <p:cNvSpPr/>
                <p:nvPr/>
              </p:nvSpPr>
              <p:spPr>
                <a:xfrm>
                  <a:off x="5272106" y="2059809"/>
                  <a:ext cx="58998" cy="16381"/>
                </a:xfrm>
                <a:custGeom>
                  <a:avLst/>
                  <a:gdLst>
                    <a:gd name="connsiteX0" fmla="*/ 0 w 58998"/>
                    <a:gd name="connsiteY0" fmla="*/ 0 h 16381"/>
                    <a:gd name="connsiteX1" fmla="*/ 58999 w 58998"/>
                    <a:gd name="connsiteY1" fmla="*/ 0 h 16381"/>
                  </a:gdLst>
                  <a:ahLst/>
                  <a:cxnLst>
                    <a:cxn ang="0">
                      <a:pos x="connsiteX0" y="connsiteY0"/>
                    </a:cxn>
                    <a:cxn ang="0">
                      <a:pos x="connsiteX1" y="connsiteY1"/>
                    </a:cxn>
                  </a:cxnLst>
                  <a:rect l="l" t="t" r="r" b="b"/>
                  <a:pathLst>
                    <a:path w="58998" h="16381">
                      <a:moveTo>
                        <a:pt x="0" y="0"/>
                      </a:moveTo>
                      <a:lnTo>
                        <a:pt x="58999" y="0"/>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sp>
              <p:nvSpPr>
                <p:cNvPr id="452" name="Freeform 109">
                  <a:extLst>
                    <a:ext uri="{FF2B5EF4-FFF2-40B4-BE49-F238E27FC236}">
                      <a16:creationId xmlns:a16="http://schemas.microsoft.com/office/drawing/2014/main" id="{E1605859-2741-8148-46EC-B33E32F00865}"/>
                    </a:ext>
                  </a:extLst>
                </p:cNvPr>
                <p:cNvSpPr/>
                <p:nvPr/>
              </p:nvSpPr>
              <p:spPr>
                <a:xfrm>
                  <a:off x="5301605" y="2030323"/>
                  <a:ext cx="16388" cy="58971"/>
                </a:xfrm>
                <a:custGeom>
                  <a:avLst/>
                  <a:gdLst>
                    <a:gd name="connsiteX0" fmla="*/ 0 w 16388"/>
                    <a:gd name="connsiteY0" fmla="*/ 0 h 58971"/>
                    <a:gd name="connsiteX1" fmla="*/ 0 w 16388"/>
                    <a:gd name="connsiteY1" fmla="*/ 58972 h 58971"/>
                  </a:gdLst>
                  <a:ahLst/>
                  <a:cxnLst>
                    <a:cxn ang="0">
                      <a:pos x="connsiteX0" y="connsiteY0"/>
                    </a:cxn>
                    <a:cxn ang="0">
                      <a:pos x="connsiteX1" y="connsiteY1"/>
                    </a:cxn>
                  </a:cxnLst>
                  <a:rect l="l" t="t" r="r" b="b"/>
                  <a:pathLst>
                    <a:path w="16388" h="58971">
                      <a:moveTo>
                        <a:pt x="0" y="0"/>
                      </a:moveTo>
                      <a:lnTo>
                        <a:pt x="0" y="58972"/>
                      </a:lnTo>
                    </a:path>
                  </a:pathLst>
                </a:custGeom>
                <a:ln w="16382" cap="sq">
                  <a:solidFill>
                    <a:srgbClr val="00529C"/>
                  </a:solidFill>
                  <a:prstDash val="solid"/>
                  <a:miter/>
                </a:ln>
              </p:spPr>
              <p:txBody>
                <a:bodyPr rtlCol="0" anchor="ctr"/>
                <a:lstStyle/>
                <a:p>
                  <a:pPr defTabSz="685561" fontAlgn="auto">
                    <a:spcBef>
                      <a:spcPts val="0"/>
                    </a:spcBef>
                    <a:spcAft>
                      <a:spcPts val="0"/>
                    </a:spcAft>
                    <a:defRPr/>
                  </a:pPr>
                  <a:endParaRPr lang="en-US" sz="1350">
                    <a:solidFill>
                      <a:srgbClr val="002557"/>
                    </a:solidFill>
                    <a:latin typeface="Arial" panose="020B0604020202020204"/>
                    <a:ea typeface="+mn-ea"/>
                    <a:cs typeface="+mn-cs"/>
                  </a:endParaRPr>
                </a:p>
              </p:txBody>
            </p:sp>
          </p:grpSp>
        </p:grpSp>
        <p:grpSp>
          <p:nvGrpSpPr>
            <p:cNvPr id="3" name="Group 2">
              <a:extLst>
                <a:ext uri="{FF2B5EF4-FFF2-40B4-BE49-F238E27FC236}">
                  <a16:creationId xmlns:a16="http://schemas.microsoft.com/office/drawing/2014/main" id="{D0B96DE7-7FB8-5785-3738-1F9FBC27285B}"/>
                </a:ext>
              </a:extLst>
            </p:cNvPr>
            <p:cNvGrpSpPr/>
            <p:nvPr/>
          </p:nvGrpSpPr>
          <p:grpSpPr>
            <a:xfrm>
              <a:off x="13551657" y="10149927"/>
              <a:ext cx="10403416" cy="831315"/>
              <a:chOff x="13551657" y="10149927"/>
              <a:chExt cx="10403416" cy="831315"/>
            </a:xfrm>
          </p:grpSpPr>
          <p:sp>
            <p:nvSpPr>
              <p:cNvPr id="394" name="TextBox 393">
                <a:extLst>
                  <a:ext uri="{FF2B5EF4-FFF2-40B4-BE49-F238E27FC236}">
                    <a16:creationId xmlns:a16="http://schemas.microsoft.com/office/drawing/2014/main" id="{3F84ED92-F0DF-B88C-A0FE-6CF69ABC5A84}"/>
                  </a:ext>
                </a:extLst>
              </p:cNvPr>
              <p:cNvSpPr txBox="1"/>
              <p:nvPr/>
            </p:nvSpPr>
            <p:spPr>
              <a:xfrm>
                <a:off x="13551657"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sp>
            <p:nvSpPr>
              <p:cNvPr id="395" name="TextBox 394">
                <a:extLst>
                  <a:ext uri="{FF2B5EF4-FFF2-40B4-BE49-F238E27FC236}">
                    <a16:creationId xmlns:a16="http://schemas.microsoft.com/office/drawing/2014/main" id="{4B4B8129-A6B5-37DA-0AF8-A1C82201F207}"/>
                  </a:ext>
                </a:extLst>
              </p:cNvPr>
              <p:cNvSpPr txBox="1"/>
              <p:nvPr/>
            </p:nvSpPr>
            <p:spPr>
              <a:xfrm>
                <a:off x="13900185"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a:t>
                </a:r>
              </a:p>
            </p:txBody>
          </p:sp>
          <p:sp>
            <p:nvSpPr>
              <p:cNvPr id="396" name="TextBox 395">
                <a:extLst>
                  <a:ext uri="{FF2B5EF4-FFF2-40B4-BE49-F238E27FC236}">
                    <a16:creationId xmlns:a16="http://schemas.microsoft.com/office/drawing/2014/main" id="{6ADC8D1E-5699-A2E8-F384-4B956B5BCC5A}"/>
                  </a:ext>
                </a:extLst>
              </p:cNvPr>
              <p:cNvSpPr txBox="1"/>
              <p:nvPr/>
            </p:nvSpPr>
            <p:spPr>
              <a:xfrm>
                <a:off x="14248633"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397" name="TextBox 396">
                <a:extLst>
                  <a:ext uri="{FF2B5EF4-FFF2-40B4-BE49-F238E27FC236}">
                    <a16:creationId xmlns:a16="http://schemas.microsoft.com/office/drawing/2014/main" id="{AFC71FA4-7F91-9A0E-3022-33054E3664F8}"/>
                  </a:ext>
                </a:extLst>
              </p:cNvPr>
              <p:cNvSpPr txBox="1"/>
              <p:nvPr/>
            </p:nvSpPr>
            <p:spPr>
              <a:xfrm>
                <a:off x="14597190"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398" name="TextBox 397">
                <a:extLst>
                  <a:ext uri="{FF2B5EF4-FFF2-40B4-BE49-F238E27FC236}">
                    <a16:creationId xmlns:a16="http://schemas.microsoft.com/office/drawing/2014/main" id="{5CC16113-E62F-7260-CA60-5ED9025F609B}"/>
                  </a:ext>
                </a:extLst>
              </p:cNvPr>
              <p:cNvSpPr txBox="1"/>
              <p:nvPr/>
            </p:nvSpPr>
            <p:spPr>
              <a:xfrm>
                <a:off x="14941790"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399" name="TextBox 398">
                <a:extLst>
                  <a:ext uri="{FF2B5EF4-FFF2-40B4-BE49-F238E27FC236}">
                    <a16:creationId xmlns:a16="http://schemas.microsoft.com/office/drawing/2014/main" id="{9FF584BC-06F4-799E-6ABA-E14AC5E87A0A}"/>
                  </a:ext>
                </a:extLst>
              </p:cNvPr>
              <p:cNvSpPr txBox="1"/>
              <p:nvPr/>
            </p:nvSpPr>
            <p:spPr>
              <a:xfrm>
                <a:off x="15296457"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400" name="TextBox 399">
                <a:extLst>
                  <a:ext uri="{FF2B5EF4-FFF2-40B4-BE49-F238E27FC236}">
                    <a16:creationId xmlns:a16="http://schemas.microsoft.com/office/drawing/2014/main" id="{E49B87D5-B482-5C58-8D3D-52CE9BD3B806}"/>
                  </a:ext>
                </a:extLst>
              </p:cNvPr>
              <p:cNvSpPr txBox="1"/>
              <p:nvPr/>
            </p:nvSpPr>
            <p:spPr>
              <a:xfrm>
                <a:off x="15651125"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401" name="TextBox 400">
                <a:extLst>
                  <a:ext uri="{FF2B5EF4-FFF2-40B4-BE49-F238E27FC236}">
                    <a16:creationId xmlns:a16="http://schemas.microsoft.com/office/drawing/2014/main" id="{8BBBEC8E-2E07-523D-2979-169D1B307D55}"/>
                  </a:ext>
                </a:extLst>
              </p:cNvPr>
              <p:cNvSpPr txBox="1"/>
              <p:nvPr/>
            </p:nvSpPr>
            <p:spPr>
              <a:xfrm>
                <a:off x="15991271"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402" name="TextBox 401">
                <a:extLst>
                  <a:ext uri="{FF2B5EF4-FFF2-40B4-BE49-F238E27FC236}">
                    <a16:creationId xmlns:a16="http://schemas.microsoft.com/office/drawing/2014/main" id="{8469F183-72E6-CA8F-65B8-9F6A4F8DFEBD}"/>
                  </a:ext>
                </a:extLst>
              </p:cNvPr>
              <p:cNvSpPr txBox="1"/>
              <p:nvPr/>
            </p:nvSpPr>
            <p:spPr>
              <a:xfrm>
                <a:off x="16339828"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403" name="TextBox 402">
                <a:extLst>
                  <a:ext uri="{FF2B5EF4-FFF2-40B4-BE49-F238E27FC236}">
                    <a16:creationId xmlns:a16="http://schemas.microsoft.com/office/drawing/2014/main" id="{048642FA-F2C8-C2F0-E6AC-49A5B53C29F7}"/>
                  </a:ext>
                </a:extLst>
              </p:cNvPr>
              <p:cNvSpPr txBox="1"/>
              <p:nvPr/>
            </p:nvSpPr>
            <p:spPr>
              <a:xfrm>
                <a:off x="16703590" y="10149927"/>
                <a:ext cx="59084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9</a:t>
                </a:r>
              </a:p>
            </p:txBody>
          </p:sp>
          <p:sp>
            <p:nvSpPr>
              <p:cNvPr id="404" name="TextBox 403">
                <a:extLst>
                  <a:ext uri="{FF2B5EF4-FFF2-40B4-BE49-F238E27FC236}">
                    <a16:creationId xmlns:a16="http://schemas.microsoft.com/office/drawing/2014/main" id="{DE54A3CA-5DFF-3301-FAC1-1CA57E648EC7}"/>
                  </a:ext>
                </a:extLst>
              </p:cNvPr>
              <p:cNvSpPr txBox="1"/>
              <p:nvPr/>
            </p:nvSpPr>
            <p:spPr>
              <a:xfrm>
                <a:off x="16986747"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10</a:t>
                </a:r>
              </a:p>
            </p:txBody>
          </p:sp>
          <p:sp>
            <p:nvSpPr>
              <p:cNvPr id="405" name="TextBox 404">
                <a:extLst>
                  <a:ext uri="{FF2B5EF4-FFF2-40B4-BE49-F238E27FC236}">
                    <a16:creationId xmlns:a16="http://schemas.microsoft.com/office/drawing/2014/main" id="{6808D315-D4CC-6CEB-9358-989307B85043}"/>
                  </a:ext>
                </a:extLst>
              </p:cNvPr>
              <p:cNvSpPr txBox="1"/>
              <p:nvPr/>
            </p:nvSpPr>
            <p:spPr>
              <a:xfrm>
                <a:off x="17341278"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406" name="TextBox 405">
                <a:extLst>
                  <a:ext uri="{FF2B5EF4-FFF2-40B4-BE49-F238E27FC236}">
                    <a16:creationId xmlns:a16="http://schemas.microsoft.com/office/drawing/2014/main" id="{6F323288-3F4B-954C-C5CC-B252B5D812B7}"/>
                  </a:ext>
                </a:extLst>
              </p:cNvPr>
              <p:cNvSpPr txBox="1"/>
              <p:nvPr/>
            </p:nvSpPr>
            <p:spPr>
              <a:xfrm>
                <a:off x="17689838"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12</a:t>
                </a:r>
              </a:p>
            </p:txBody>
          </p:sp>
          <p:sp>
            <p:nvSpPr>
              <p:cNvPr id="407" name="TextBox 406">
                <a:extLst>
                  <a:ext uri="{FF2B5EF4-FFF2-40B4-BE49-F238E27FC236}">
                    <a16:creationId xmlns:a16="http://schemas.microsoft.com/office/drawing/2014/main" id="{629FEF64-0B9E-CD4B-42D7-5BBEF22FD8DF}"/>
                  </a:ext>
                </a:extLst>
              </p:cNvPr>
              <p:cNvSpPr txBox="1"/>
              <p:nvPr/>
            </p:nvSpPr>
            <p:spPr>
              <a:xfrm>
                <a:off x="18038193"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13</a:t>
                </a:r>
              </a:p>
            </p:txBody>
          </p:sp>
          <p:sp>
            <p:nvSpPr>
              <p:cNvPr id="408" name="TextBox 407">
                <a:extLst>
                  <a:ext uri="{FF2B5EF4-FFF2-40B4-BE49-F238E27FC236}">
                    <a16:creationId xmlns:a16="http://schemas.microsoft.com/office/drawing/2014/main" id="{9F0540CF-AF21-C756-6FA9-60A72CAC724A}"/>
                  </a:ext>
                </a:extLst>
              </p:cNvPr>
              <p:cNvSpPr txBox="1"/>
              <p:nvPr/>
            </p:nvSpPr>
            <p:spPr>
              <a:xfrm>
                <a:off x="18386777"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14</a:t>
                </a:r>
              </a:p>
            </p:txBody>
          </p:sp>
          <p:sp>
            <p:nvSpPr>
              <p:cNvPr id="409" name="TextBox 408">
                <a:extLst>
                  <a:ext uri="{FF2B5EF4-FFF2-40B4-BE49-F238E27FC236}">
                    <a16:creationId xmlns:a16="http://schemas.microsoft.com/office/drawing/2014/main" id="{BCACF407-E260-C9C4-5CA7-9C4B87015774}"/>
                  </a:ext>
                </a:extLst>
              </p:cNvPr>
              <p:cNvSpPr txBox="1"/>
              <p:nvPr/>
            </p:nvSpPr>
            <p:spPr>
              <a:xfrm>
                <a:off x="18735337"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15</a:t>
                </a:r>
              </a:p>
            </p:txBody>
          </p:sp>
          <p:sp>
            <p:nvSpPr>
              <p:cNvPr id="410" name="TextBox 409">
                <a:extLst>
                  <a:ext uri="{FF2B5EF4-FFF2-40B4-BE49-F238E27FC236}">
                    <a16:creationId xmlns:a16="http://schemas.microsoft.com/office/drawing/2014/main" id="{FE5B7184-4749-9111-FBC2-9097D907B99B}"/>
                  </a:ext>
                </a:extLst>
              </p:cNvPr>
              <p:cNvSpPr txBox="1"/>
              <p:nvPr/>
            </p:nvSpPr>
            <p:spPr>
              <a:xfrm>
                <a:off x="19083713"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16</a:t>
                </a:r>
              </a:p>
            </p:txBody>
          </p:sp>
          <p:sp>
            <p:nvSpPr>
              <p:cNvPr id="411" name="TextBox 410">
                <a:extLst>
                  <a:ext uri="{FF2B5EF4-FFF2-40B4-BE49-F238E27FC236}">
                    <a16:creationId xmlns:a16="http://schemas.microsoft.com/office/drawing/2014/main" id="{43E1D4C3-DAE4-4295-715B-EC6B98E74B62}"/>
                  </a:ext>
                </a:extLst>
              </p:cNvPr>
              <p:cNvSpPr txBox="1"/>
              <p:nvPr/>
            </p:nvSpPr>
            <p:spPr>
              <a:xfrm>
                <a:off x="19406233"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17</a:t>
                </a:r>
              </a:p>
            </p:txBody>
          </p:sp>
          <p:sp>
            <p:nvSpPr>
              <p:cNvPr id="412" name="TextBox 411">
                <a:extLst>
                  <a:ext uri="{FF2B5EF4-FFF2-40B4-BE49-F238E27FC236}">
                    <a16:creationId xmlns:a16="http://schemas.microsoft.com/office/drawing/2014/main" id="{1CCBB53A-8407-9D14-CB50-8B821C3FEEC5}"/>
                  </a:ext>
                </a:extLst>
              </p:cNvPr>
              <p:cNvSpPr txBox="1"/>
              <p:nvPr/>
            </p:nvSpPr>
            <p:spPr>
              <a:xfrm>
                <a:off x="19780855"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18</a:t>
                </a:r>
              </a:p>
            </p:txBody>
          </p:sp>
          <p:sp>
            <p:nvSpPr>
              <p:cNvPr id="413" name="TextBox 412">
                <a:extLst>
                  <a:ext uri="{FF2B5EF4-FFF2-40B4-BE49-F238E27FC236}">
                    <a16:creationId xmlns:a16="http://schemas.microsoft.com/office/drawing/2014/main" id="{0B9FB740-C590-F1F1-A86E-7B4F22C206BD}"/>
                  </a:ext>
                </a:extLst>
              </p:cNvPr>
              <p:cNvSpPr txBox="1"/>
              <p:nvPr/>
            </p:nvSpPr>
            <p:spPr>
              <a:xfrm>
                <a:off x="20129415"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19</a:t>
                </a:r>
              </a:p>
            </p:txBody>
          </p:sp>
          <p:sp>
            <p:nvSpPr>
              <p:cNvPr id="414" name="TextBox 413">
                <a:extLst>
                  <a:ext uri="{FF2B5EF4-FFF2-40B4-BE49-F238E27FC236}">
                    <a16:creationId xmlns:a16="http://schemas.microsoft.com/office/drawing/2014/main" id="{36CFA561-976B-6B7F-DCF9-C860FD4891E4}"/>
                  </a:ext>
                </a:extLst>
              </p:cNvPr>
              <p:cNvSpPr txBox="1"/>
              <p:nvPr/>
            </p:nvSpPr>
            <p:spPr>
              <a:xfrm>
                <a:off x="20477772"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20</a:t>
                </a:r>
              </a:p>
            </p:txBody>
          </p:sp>
          <p:sp>
            <p:nvSpPr>
              <p:cNvPr id="415" name="TextBox 414">
                <a:extLst>
                  <a:ext uri="{FF2B5EF4-FFF2-40B4-BE49-F238E27FC236}">
                    <a16:creationId xmlns:a16="http://schemas.microsoft.com/office/drawing/2014/main" id="{2D2E333B-AD6C-999D-B9F5-E9E73B1A5832}"/>
                  </a:ext>
                </a:extLst>
              </p:cNvPr>
              <p:cNvSpPr txBox="1"/>
              <p:nvPr/>
            </p:nvSpPr>
            <p:spPr>
              <a:xfrm>
                <a:off x="20842324"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21</a:t>
                </a:r>
              </a:p>
            </p:txBody>
          </p:sp>
          <p:sp>
            <p:nvSpPr>
              <p:cNvPr id="416" name="TextBox 415">
                <a:extLst>
                  <a:ext uri="{FF2B5EF4-FFF2-40B4-BE49-F238E27FC236}">
                    <a16:creationId xmlns:a16="http://schemas.microsoft.com/office/drawing/2014/main" id="{C9BCBC82-309D-3336-FB44-7605B4CE516E}"/>
                  </a:ext>
                </a:extLst>
              </p:cNvPr>
              <p:cNvSpPr txBox="1"/>
              <p:nvPr/>
            </p:nvSpPr>
            <p:spPr>
              <a:xfrm>
                <a:off x="21174911"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22</a:t>
                </a:r>
              </a:p>
            </p:txBody>
          </p:sp>
          <p:sp>
            <p:nvSpPr>
              <p:cNvPr id="417" name="TextBox 416">
                <a:extLst>
                  <a:ext uri="{FF2B5EF4-FFF2-40B4-BE49-F238E27FC236}">
                    <a16:creationId xmlns:a16="http://schemas.microsoft.com/office/drawing/2014/main" id="{01A9FB34-75FB-E163-065C-B009DBC02BCF}"/>
                  </a:ext>
                </a:extLst>
              </p:cNvPr>
              <p:cNvSpPr txBox="1"/>
              <p:nvPr/>
            </p:nvSpPr>
            <p:spPr>
              <a:xfrm>
                <a:off x="21519038"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23</a:t>
                </a:r>
              </a:p>
            </p:txBody>
          </p:sp>
          <p:sp>
            <p:nvSpPr>
              <p:cNvPr id="418" name="TextBox 417">
                <a:extLst>
                  <a:ext uri="{FF2B5EF4-FFF2-40B4-BE49-F238E27FC236}">
                    <a16:creationId xmlns:a16="http://schemas.microsoft.com/office/drawing/2014/main" id="{5D3D990B-BCB5-0A89-2C61-1F7E710B6945}"/>
                  </a:ext>
                </a:extLst>
              </p:cNvPr>
              <p:cNvSpPr txBox="1"/>
              <p:nvPr/>
            </p:nvSpPr>
            <p:spPr>
              <a:xfrm>
                <a:off x="21871847"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24</a:t>
                </a:r>
              </a:p>
            </p:txBody>
          </p:sp>
          <p:sp>
            <p:nvSpPr>
              <p:cNvPr id="419" name="TextBox 418">
                <a:extLst>
                  <a:ext uri="{FF2B5EF4-FFF2-40B4-BE49-F238E27FC236}">
                    <a16:creationId xmlns:a16="http://schemas.microsoft.com/office/drawing/2014/main" id="{17CE5938-FDDA-DEA4-E5F2-ED5F8E2BE86C}"/>
                  </a:ext>
                </a:extLst>
              </p:cNvPr>
              <p:cNvSpPr txBox="1"/>
              <p:nvPr/>
            </p:nvSpPr>
            <p:spPr>
              <a:xfrm>
                <a:off x="22220410"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25</a:t>
                </a:r>
              </a:p>
            </p:txBody>
          </p:sp>
          <p:sp>
            <p:nvSpPr>
              <p:cNvPr id="420" name="TextBox 419">
                <a:extLst>
                  <a:ext uri="{FF2B5EF4-FFF2-40B4-BE49-F238E27FC236}">
                    <a16:creationId xmlns:a16="http://schemas.microsoft.com/office/drawing/2014/main" id="{983EC007-7446-31F1-AE62-581AB58567DD}"/>
                  </a:ext>
                </a:extLst>
              </p:cNvPr>
              <p:cNvSpPr txBox="1"/>
              <p:nvPr/>
            </p:nvSpPr>
            <p:spPr>
              <a:xfrm>
                <a:off x="22568967"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26</a:t>
                </a:r>
              </a:p>
            </p:txBody>
          </p:sp>
          <p:sp>
            <p:nvSpPr>
              <p:cNvPr id="421" name="TextBox 420">
                <a:extLst>
                  <a:ext uri="{FF2B5EF4-FFF2-40B4-BE49-F238E27FC236}">
                    <a16:creationId xmlns:a16="http://schemas.microsoft.com/office/drawing/2014/main" id="{F6991D7C-9B25-5E64-292B-A053A926B3FC}"/>
                  </a:ext>
                </a:extLst>
              </p:cNvPr>
              <p:cNvSpPr txBox="1"/>
              <p:nvPr/>
            </p:nvSpPr>
            <p:spPr>
              <a:xfrm>
                <a:off x="22917348"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27</a:t>
                </a:r>
              </a:p>
            </p:txBody>
          </p:sp>
          <p:sp>
            <p:nvSpPr>
              <p:cNvPr id="422" name="TextBox 421">
                <a:extLst>
                  <a:ext uri="{FF2B5EF4-FFF2-40B4-BE49-F238E27FC236}">
                    <a16:creationId xmlns:a16="http://schemas.microsoft.com/office/drawing/2014/main" id="{EE24D883-663B-D12E-493D-8723E205BD35}"/>
                  </a:ext>
                </a:extLst>
              </p:cNvPr>
              <p:cNvSpPr txBox="1"/>
              <p:nvPr/>
            </p:nvSpPr>
            <p:spPr>
              <a:xfrm>
                <a:off x="23265906" y="10149927"/>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28</a:t>
                </a:r>
              </a:p>
            </p:txBody>
          </p:sp>
          <p:sp>
            <p:nvSpPr>
              <p:cNvPr id="423" name="TextBox 422">
                <a:extLst>
                  <a:ext uri="{FF2B5EF4-FFF2-40B4-BE49-F238E27FC236}">
                    <a16:creationId xmlns:a16="http://schemas.microsoft.com/office/drawing/2014/main" id="{3BC2B80B-5769-2CE7-2A2E-ABA5CCD9FD7E}"/>
                  </a:ext>
                </a:extLst>
              </p:cNvPr>
              <p:cNvSpPr txBox="1"/>
              <p:nvPr/>
            </p:nvSpPr>
            <p:spPr>
              <a:xfrm>
                <a:off x="17618349" y="10457953"/>
                <a:ext cx="1313352" cy="523289"/>
              </a:xfrm>
              <a:prstGeom prst="rect">
                <a:avLst/>
              </a:prstGeom>
              <a:noFill/>
            </p:spPr>
            <p:txBody>
              <a:bodyPr wrap="none" rtlCol="0">
                <a:spAutoFit/>
              </a:bodyPr>
              <a:lstStyle/>
              <a:p>
                <a:pPr defTabSz="685561" fontAlgn="auto">
                  <a:spcBef>
                    <a:spcPts val="0"/>
                  </a:spcBef>
                  <a:spcAft>
                    <a:spcPts val="0"/>
                  </a:spcAft>
                  <a:defRPr/>
                </a:pPr>
                <a:r>
                  <a:rPr lang="en-US" sz="675" b="1" dirty="0">
                    <a:solidFill>
                      <a:srgbClr val="000000"/>
                    </a:solidFill>
                    <a:latin typeface="Helvetica-Bold"/>
                    <a:ea typeface="+mn-ea"/>
                    <a:cs typeface="+mn-cs"/>
                    <a:sym typeface="Helvetica-Bold"/>
                    <a:rtl val="0"/>
                  </a:rPr>
                  <a:t>Months</a:t>
                </a:r>
              </a:p>
            </p:txBody>
          </p:sp>
        </p:grpSp>
        <p:sp>
          <p:nvSpPr>
            <p:cNvPr id="424" name="TextBox 423">
              <a:extLst>
                <a:ext uri="{FF2B5EF4-FFF2-40B4-BE49-F238E27FC236}">
                  <a16:creationId xmlns:a16="http://schemas.microsoft.com/office/drawing/2014/main" id="{B7AAB9E5-CCDC-2A94-6BDE-3CFFD64FD8EE}"/>
                </a:ext>
              </a:extLst>
            </p:cNvPr>
            <p:cNvSpPr txBox="1"/>
            <p:nvPr/>
          </p:nvSpPr>
          <p:spPr>
            <a:xfrm>
              <a:off x="13200962" y="9724817"/>
              <a:ext cx="590840" cy="461724"/>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0</a:t>
              </a:r>
            </a:p>
          </p:txBody>
        </p:sp>
        <p:sp>
          <p:nvSpPr>
            <p:cNvPr id="425" name="TextBox 424">
              <a:extLst>
                <a:ext uri="{FF2B5EF4-FFF2-40B4-BE49-F238E27FC236}">
                  <a16:creationId xmlns:a16="http://schemas.microsoft.com/office/drawing/2014/main" id="{958E0F1F-7275-4708-FC85-723929900221}"/>
                </a:ext>
              </a:extLst>
            </p:cNvPr>
            <p:cNvSpPr txBox="1"/>
            <p:nvPr/>
          </p:nvSpPr>
          <p:spPr>
            <a:xfrm>
              <a:off x="13112889" y="8557705"/>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20</a:t>
              </a:r>
            </a:p>
          </p:txBody>
        </p:sp>
        <p:sp>
          <p:nvSpPr>
            <p:cNvPr id="426" name="TextBox 425">
              <a:extLst>
                <a:ext uri="{FF2B5EF4-FFF2-40B4-BE49-F238E27FC236}">
                  <a16:creationId xmlns:a16="http://schemas.microsoft.com/office/drawing/2014/main" id="{0144F897-74A6-017A-E920-0DD22D3210A3}"/>
                </a:ext>
              </a:extLst>
            </p:cNvPr>
            <p:cNvSpPr txBox="1"/>
            <p:nvPr/>
          </p:nvSpPr>
          <p:spPr>
            <a:xfrm>
              <a:off x="13112889" y="7390358"/>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40</a:t>
              </a:r>
            </a:p>
          </p:txBody>
        </p:sp>
        <p:sp>
          <p:nvSpPr>
            <p:cNvPr id="427" name="TextBox 426">
              <a:extLst>
                <a:ext uri="{FF2B5EF4-FFF2-40B4-BE49-F238E27FC236}">
                  <a16:creationId xmlns:a16="http://schemas.microsoft.com/office/drawing/2014/main" id="{89937574-B98F-729D-FDD9-A06ADDB29A25}"/>
                </a:ext>
              </a:extLst>
            </p:cNvPr>
            <p:cNvSpPr txBox="1"/>
            <p:nvPr/>
          </p:nvSpPr>
          <p:spPr>
            <a:xfrm>
              <a:off x="13112889" y="6223243"/>
              <a:ext cx="689167" cy="461724"/>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60</a:t>
              </a:r>
            </a:p>
          </p:txBody>
        </p:sp>
        <p:sp>
          <p:nvSpPr>
            <p:cNvPr id="428" name="TextBox 427">
              <a:extLst>
                <a:ext uri="{FF2B5EF4-FFF2-40B4-BE49-F238E27FC236}">
                  <a16:creationId xmlns:a16="http://schemas.microsoft.com/office/drawing/2014/main" id="{4AFFEEDB-DDB0-B190-9D33-4D7B966A03C5}"/>
                </a:ext>
              </a:extLst>
            </p:cNvPr>
            <p:cNvSpPr txBox="1"/>
            <p:nvPr/>
          </p:nvSpPr>
          <p:spPr>
            <a:xfrm>
              <a:off x="13112889" y="5055902"/>
              <a:ext cx="689167"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80</a:t>
              </a:r>
            </a:p>
          </p:txBody>
        </p:sp>
        <p:sp>
          <p:nvSpPr>
            <p:cNvPr id="429" name="TextBox 428">
              <a:extLst>
                <a:ext uri="{FF2B5EF4-FFF2-40B4-BE49-F238E27FC236}">
                  <a16:creationId xmlns:a16="http://schemas.microsoft.com/office/drawing/2014/main" id="{FF3A8BE9-0608-0B6F-59C2-629E7F5AC8C8}"/>
                </a:ext>
              </a:extLst>
            </p:cNvPr>
            <p:cNvSpPr txBox="1"/>
            <p:nvPr/>
          </p:nvSpPr>
          <p:spPr>
            <a:xfrm>
              <a:off x="13024811" y="3888755"/>
              <a:ext cx="787500" cy="461724"/>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100</a:t>
              </a:r>
            </a:p>
          </p:txBody>
        </p:sp>
        <p:sp>
          <p:nvSpPr>
            <p:cNvPr id="430" name="TextBox 429">
              <a:extLst>
                <a:ext uri="{FF2B5EF4-FFF2-40B4-BE49-F238E27FC236}">
                  <a16:creationId xmlns:a16="http://schemas.microsoft.com/office/drawing/2014/main" id="{AEB1AB5B-2158-E284-CCA3-69171090C440}"/>
                </a:ext>
              </a:extLst>
            </p:cNvPr>
            <p:cNvSpPr txBox="1"/>
            <p:nvPr/>
          </p:nvSpPr>
          <p:spPr>
            <a:xfrm rot="16200000">
              <a:off x="10772672" y="6676684"/>
              <a:ext cx="3916969" cy="523289"/>
            </a:xfrm>
            <a:prstGeom prst="rect">
              <a:avLst/>
            </a:prstGeom>
            <a:noFill/>
          </p:spPr>
          <p:txBody>
            <a:bodyPr wrap="none" rtlCol="0">
              <a:spAutoFit/>
            </a:bodyPr>
            <a:lstStyle/>
            <a:p>
              <a:pPr defTabSz="685561" fontAlgn="auto">
                <a:spcBef>
                  <a:spcPts val="0"/>
                </a:spcBef>
                <a:spcAft>
                  <a:spcPts val="0"/>
                </a:spcAft>
                <a:defRPr/>
              </a:pPr>
              <a:r>
                <a:rPr lang="en-US" sz="675" b="1" dirty="0">
                  <a:solidFill>
                    <a:srgbClr val="000000"/>
                  </a:solidFill>
                  <a:latin typeface="Helvetica-Bold"/>
                  <a:ea typeface="+mn-ea"/>
                  <a:cs typeface="+mn-cs"/>
                  <a:sym typeface="Helvetica-Bold"/>
                  <a:rtl val="0"/>
                </a:rPr>
                <a:t>Overall Survival Probability (%)</a:t>
              </a:r>
            </a:p>
          </p:txBody>
        </p:sp>
      </p:grpSp>
      <p:grpSp>
        <p:nvGrpSpPr>
          <p:cNvPr id="529" name="Group 528">
            <a:extLst>
              <a:ext uri="{FF2B5EF4-FFF2-40B4-BE49-F238E27FC236}">
                <a16:creationId xmlns:a16="http://schemas.microsoft.com/office/drawing/2014/main" id="{76825E49-C255-E007-5D83-8E5DEBF6BDD1}"/>
              </a:ext>
            </a:extLst>
          </p:cNvPr>
          <p:cNvGrpSpPr/>
          <p:nvPr/>
        </p:nvGrpSpPr>
        <p:grpSpPr>
          <a:xfrm>
            <a:off x="4393054" y="3822380"/>
            <a:ext cx="4547879" cy="417919"/>
            <a:chOff x="1609983" y="5284095"/>
            <a:chExt cx="8672653" cy="783863"/>
          </a:xfrm>
        </p:grpSpPr>
        <p:sp>
          <p:nvSpPr>
            <p:cNvPr id="530" name="TextBox 529">
              <a:extLst>
                <a:ext uri="{FF2B5EF4-FFF2-40B4-BE49-F238E27FC236}">
                  <a16:creationId xmlns:a16="http://schemas.microsoft.com/office/drawing/2014/main" id="{BC81E441-61C2-3957-4095-DB14734ABDD7}"/>
                </a:ext>
              </a:extLst>
            </p:cNvPr>
            <p:cNvSpPr txBox="1"/>
            <p:nvPr/>
          </p:nvSpPr>
          <p:spPr>
            <a:xfrm>
              <a:off x="1989112" y="5284095"/>
              <a:ext cx="1110257" cy="346366"/>
            </a:xfrm>
            <a:prstGeom prst="rect">
              <a:avLst/>
            </a:prstGeom>
            <a:noFill/>
          </p:spPr>
          <p:txBody>
            <a:bodyPr wrap="none" rtlCol="0">
              <a:spAutoFit/>
            </a:bodyPr>
            <a:lstStyle/>
            <a:p>
              <a:pPr defTabSz="685561" fontAlgn="auto">
                <a:spcBef>
                  <a:spcPts val="0"/>
                </a:spcBef>
                <a:spcAft>
                  <a:spcPts val="0"/>
                </a:spcAft>
                <a:defRPr/>
              </a:pPr>
              <a:r>
                <a:rPr lang="en-US" sz="600" b="1" dirty="0">
                  <a:solidFill>
                    <a:srgbClr val="000000"/>
                  </a:solidFill>
                  <a:latin typeface="Helvetica-Bold"/>
                  <a:ea typeface="+mn-ea"/>
                  <a:cs typeface="+mn-cs"/>
                  <a:sym typeface="Helvetica-Bold"/>
                  <a:rtl val="0"/>
                </a:rPr>
                <a:t>No. at Risk</a:t>
              </a:r>
            </a:p>
          </p:txBody>
        </p:sp>
        <p:sp>
          <p:nvSpPr>
            <p:cNvPr id="531" name="TextBox 530">
              <a:extLst>
                <a:ext uri="{FF2B5EF4-FFF2-40B4-BE49-F238E27FC236}">
                  <a16:creationId xmlns:a16="http://schemas.microsoft.com/office/drawing/2014/main" id="{1E944B4D-A2D6-F734-4388-18730C987250}"/>
                </a:ext>
              </a:extLst>
            </p:cNvPr>
            <p:cNvSpPr txBox="1"/>
            <p:nvPr/>
          </p:nvSpPr>
          <p:spPr>
            <a:xfrm>
              <a:off x="2761420"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40</a:t>
              </a:r>
            </a:p>
          </p:txBody>
        </p:sp>
        <p:sp>
          <p:nvSpPr>
            <p:cNvPr id="532" name="TextBox 531">
              <a:extLst>
                <a:ext uri="{FF2B5EF4-FFF2-40B4-BE49-F238E27FC236}">
                  <a16:creationId xmlns:a16="http://schemas.microsoft.com/office/drawing/2014/main" id="{B9FF085B-2298-3C01-14AF-B2E0F5385FDE}"/>
                </a:ext>
              </a:extLst>
            </p:cNvPr>
            <p:cNvSpPr txBox="1"/>
            <p:nvPr/>
          </p:nvSpPr>
          <p:spPr>
            <a:xfrm>
              <a:off x="1609983" y="5554366"/>
              <a:ext cx="1168337" cy="324717"/>
            </a:xfrm>
            <a:prstGeom prst="rect">
              <a:avLst/>
            </a:prstGeom>
            <a:noFill/>
          </p:spPr>
          <p:txBody>
            <a:bodyPr wrap="none" rtlCol="0">
              <a:spAutoFit/>
            </a:bodyPr>
            <a:lstStyle/>
            <a:p>
              <a:pPr algn="r" defTabSz="685561" fontAlgn="auto">
                <a:spcBef>
                  <a:spcPts val="0"/>
                </a:spcBef>
                <a:spcAft>
                  <a:spcPts val="0"/>
                </a:spcAft>
                <a:defRPr/>
              </a:pPr>
              <a:r>
                <a:rPr lang="en-US" sz="525" dirty="0">
                  <a:solidFill>
                    <a:srgbClr val="000000"/>
                  </a:solidFill>
                  <a:latin typeface="Helvetica"/>
                  <a:ea typeface="+mn-ea"/>
                  <a:cs typeface="+mn-cs"/>
                  <a:sym typeface="Helvetica"/>
                  <a:rtl val="0"/>
                </a:rPr>
                <a:t>T-DXd (n=40):</a:t>
              </a:r>
            </a:p>
          </p:txBody>
        </p:sp>
        <p:sp>
          <p:nvSpPr>
            <p:cNvPr id="533" name="TextBox 532">
              <a:extLst>
                <a:ext uri="{FF2B5EF4-FFF2-40B4-BE49-F238E27FC236}">
                  <a16:creationId xmlns:a16="http://schemas.microsoft.com/office/drawing/2014/main" id="{7688C56D-624E-825B-A76E-AEED114BADA2}"/>
                </a:ext>
              </a:extLst>
            </p:cNvPr>
            <p:cNvSpPr txBox="1"/>
            <p:nvPr/>
          </p:nvSpPr>
          <p:spPr>
            <a:xfrm>
              <a:off x="3013894"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39</a:t>
              </a:r>
            </a:p>
          </p:txBody>
        </p:sp>
        <p:sp>
          <p:nvSpPr>
            <p:cNvPr id="534" name="TextBox 533">
              <a:extLst>
                <a:ext uri="{FF2B5EF4-FFF2-40B4-BE49-F238E27FC236}">
                  <a16:creationId xmlns:a16="http://schemas.microsoft.com/office/drawing/2014/main" id="{E7886915-6ED8-DA70-9DDA-25230C02A172}"/>
                </a:ext>
              </a:extLst>
            </p:cNvPr>
            <p:cNvSpPr txBox="1"/>
            <p:nvPr/>
          </p:nvSpPr>
          <p:spPr>
            <a:xfrm>
              <a:off x="3266324"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38</a:t>
              </a:r>
            </a:p>
          </p:txBody>
        </p:sp>
        <p:sp>
          <p:nvSpPr>
            <p:cNvPr id="535" name="TextBox 534">
              <a:extLst>
                <a:ext uri="{FF2B5EF4-FFF2-40B4-BE49-F238E27FC236}">
                  <a16:creationId xmlns:a16="http://schemas.microsoft.com/office/drawing/2014/main" id="{CFD9AB6B-0C35-4BFF-24D0-BFF89CDBCC99}"/>
                </a:ext>
              </a:extLst>
            </p:cNvPr>
            <p:cNvSpPr txBox="1"/>
            <p:nvPr/>
          </p:nvSpPr>
          <p:spPr>
            <a:xfrm>
              <a:off x="3518824"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37</a:t>
              </a:r>
            </a:p>
          </p:txBody>
        </p:sp>
        <p:sp>
          <p:nvSpPr>
            <p:cNvPr id="536" name="TextBox 535">
              <a:extLst>
                <a:ext uri="{FF2B5EF4-FFF2-40B4-BE49-F238E27FC236}">
                  <a16:creationId xmlns:a16="http://schemas.microsoft.com/office/drawing/2014/main" id="{384EBA12-2373-129F-AF71-9D4BB18FD9AF}"/>
                </a:ext>
              </a:extLst>
            </p:cNvPr>
            <p:cNvSpPr txBox="1"/>
            <p:nvPr/>
          </p:nvSpPr>
          <p:spPr>
            <a:xfrm>
              <a:off x="3768434"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36</a:t>
              </a:r>
            </a:p>
          </p:txBody>
        </p:sp>
        <p:sp>
          <p:nvSpPr>
            <p:cNvPr id="537" name="TextBox 536">
              <a:extLst>
                <a:ext uri="{FF2B5EF4-FFF2-40B4-BE49-F238E27FC236}">
                  <a16:creationId xmlns:a16="http://schemas.microsoft.com/office/drawing/2014/main" id="{F64680A8-4BF3-889A-41AD-20ABB0BD8517}"/>
                </a:ext>
              </a:extLst>
            </p:cNvPr>
            <p:cNvSpPr txBox="1"/>
            <p:nvPr/>
          </p:nvSpPr>
          <p:spPr>
            <a:xfrm>
              <a:off x="4025375"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34</a:t>
              </a:r>
            </a:p>
          </p:txBody>
        </p:sp>
        <p:sp>
          <p:nvSpPr>
            <p:cNvPr id="538" name="TextBox 537">
              <a:extLst>
                <a:ext uri="{FF2B5EF4-FFF2-40B4-BE49-F238E27FC236}">
                  <a16:creationId xmlns:a16="http://schemas.microsoft.com/office/drawing/2014/main" id="{039A458D-A335-7BB4-8DE8-C80721C4F4F6}"/>
                </a:ext>
              </a:extLst>
            </p:cNvPr>
            <p:cNvSpPr txBox="1"/>
            <p:nvPr/>
          </p:nvSpPr>
          <p:spPr>
            <a:xfrm>
              <a:off x="4282282"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34</a:t>
              </a:r>
            </a:p>
          </p:txBody>
        </p:sp>
        <p:sp>
          <p:nvSpPr>
            <p:cNvPr id="539" name="TextBox 538">
              <a:extLst>
                <a:ext uri="{FF2B5EF4-FFF2-40B4-BE49-F238E27FC236}">
                  <a16:creationId xmlns:a16="http://schemas.microsoft.com/office/drawing/2014/main" id="{00921F81-FCED-48EB-6632-9D09E4301F00}"/>
                </a:ext>
              </a:extLst>
            </p:cNvPr>
            <p:cNvSpPr txBox="1"/>
            <p:nvPr/>
          </p:nvSpPr>
          <p:spPr>
            <a:xfrm>
              <a:off x="4528681"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32</a:t>
              </a:r>
            </a:p>
          </p:txBody>
        </p:sp>
        <p:sp>
          <p:nvSpPr>
            <p:cNvPr id="540" name="TextBox 539">
              <a:extLst>
                <a:ext uri="{FF2B5EF4-FFF2-40B4-BE49-F238E27FC236}">
                  <a16:creationId xmlns:a16="http://schemas.microsoft.com/office/drawing/2014/main" id="{549CBB09-04CA-A61E-9BD9-43AFDBB8631A}"/>
                </a:ext>
              </a:extLst>
            </p:cNvPr>
            <p:cNvSpPr txBox="1"/>
            <p:nvPr/>
          </p:nvSpPr>
          <p:spPr>
            <a:xfrm>
              <a:off x="4781180"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31</a:t>
              </a:r>
            </a:p>
          </p:txBody>
        </p:sp>
        <p:sp>
          <p:nvSpPr>
            <p:cNvPr id="541" name="TextBox 540">
              <a:extLst>
                <a:ext uri="{FF2B5EF4-FFF2-40B4-BE49-F238E27FC236}">
                  <a16:creationId xmlns:a16="http://schemas.microsoft.com/office/drawing/2014/main" id="{0E673604-36EE-07AD-A42F-F4FA108FFFD3}"/>
                </a:ext>
              </a:extLst>
            </p:cNvPr>
            <p:cNvSpPr txBox="1"/>
            <p:nvPr/>
          </p:nvSpPr>
          <p:spPr>
            <a:xfrm>
              <a:off x="5044691"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30</a:t>
              </a:r>
            </a:p>
          </p:txBody>
        </p:sp>
        <p:sp>
          <p:nvSpPr>
            <p:cNvPr id="542" name="TextBox 541">
              <a:extLst>
                <a:ext uri="{FF2B5EF4-FFF2-40B4-BE49-F238E27FC236}">
                  <a16:creationId xmlns:a16="http://schemas.microsoft.com/office/drawing/2014/main" id="{DA81EF60-34A4-C9CF-1C25-7E344C4140E3}"/>
                </a:ext>
              </a:extLst>
            </p:cNvPr>
            <p:cNvSpPr txBox="1"/>
            <p:nvPr/>
          </p:nvSpPr>
          <p:spPr>
            <a:xfrm>
              <a:off x="5281717"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28</a:t>
              </a:r>
            </a:p>
          </p:txBody>
        </p:sp>
        <p:sp>
          <p:nvSpPr>
            <p:cNvPr id="543" name="TextBox 542">
              <a:extLst>
                <a:ext uri="{FF2B5EF4-FFF2-40B4-BE49-F238E27FC236}">
                  <a16:creationId xmlns:a16="http://schemas.microsoft.com/office/drawing/2014/main" id="{EE36594D-4275-B680-17D7-B04CF84FAD50}"/>
                </a:ext>
              </a:extLst>
            </p:cNvPr>
            <p:cNvSpPr txBox="1"/>
            <p:nvPr/>
          </p:nvSpPr>
          <p:spPr>
            <a:xfrm>
              <a:off x="5538542"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27</a:t>
              </a:r>
            </a:p>
          </p:txBody>
        </p:sp>
        <p:sp>
          <p:nvSpPr>
            <p:cNvPr id="544" name="TextBox 543">
              <a:extLst>
                <a:ext uri="{FF2B5EF4-FFF2-40B4-BE49-F238E27FC236}">
                  <a16:creationId xmlns:a16="http://schemas.microsoft.com/office/drawing/2014/main" id="{BDF2D62D-BE81-851D-190A-B07B32D63904}"/>
                </a:ext>
              </a:extLst>
            </p:cNvPr>
            <p:cNvSpPr txBox="1"/>
            <p:nvPr/>
          </p:nvSpPr>
          <p:spPr>
            <a:xfrm>
              <a:off x="5791054"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26</a:t>
              </a:r>
            </a:p>
          </p:txBody>
        </p:sp>
        <p:sp>
          <p:nvSpPr>
            <p:cNvPr id="545" name="TextBox 544">
              <a:extLst>
                <a:ext uri="{FF2B5EF4-FFF2-40B4-BE49-F238E27FC236}">
                  <a16:creationId xmlns:a16="http://schemas.microsoft.com/office/drawing/2014/main" id="{68D6DB77-83A0-786B-C33E-4C4D9878DA41}"/>
                </a:ext>
              </a:extLst>
            </p:cNvPr>
            <p:cNvSpPr txBox="1"/>
            <p:nvPr/>
          </p:nvSpPr>
          <p:spPr>
            <a:xfrm>
              <a:off x="6043405"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26</a:t>
              </a:r>
            </a:p>
          </p:txBody>
        </p:sp>
        <p:sp>
          <p:nvSpPr>
            <p:cNvPr id="546" name="TextBox 545">
              <a:extLst>
                <a:ext uri="{FF2B5EF4-FFF2-40B4-BE49-F238E27FC236}">
                  <a16:creationId xmlns:a16="http://schemas.microsoft.com/office/drawing/2014/main" id="{758E88AD-BEF4-37AC-D532-289262A4AC60}"/>
                </a:ext>
              </a:extLst>
            </p:cNvPr>
            <p:cNvSpPr txBox="1"/>
            <p:nvPr/>
          </p:nvSpPr>
          <p:spPr>
            <a:xfrm>
              <a:off x="6295905"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23</a:t>
              </a:r>
            </a:p>
          </p:txBody>
        </p:sp>
        <p:sp>
          <p:nvSpPr>
            <p:cNvPr id="547" name="TextBox 546">
              <a:extLst>
                <a:ext uri="{FF2B5EF4-FFF2-40B4-BE49-F238E27FC236}">
                  <a16:creationId xmlns:a16="http://schemas.microsoft.com/office/drawing/2014/main" id="{CEED09B7-7CCB-A733-CE9B-2E44ACE74DBB}"/>
                </a:ext>
              </a:extLst>
            </p:cNvPr>
            <p:cNvSpPr txBox="1"/>
            <p:nvPr/>
          </p:nvSpPr>
          <p:spPr>
            <a:xfrm>
              <a:off x="6548418"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23</a:t>
              </a:r>
            </a:p>
          </p:txBody>
        </p:sp>
        <p:sp>
          <p:nvSpPr>
            <p:cNvPr id="548" name="TextBox 547">
              <a:extLst>
                <a:ext uri="{FF2B5EF4-FFF2-40B4-BE49-F238E27FC236}">
                  <a16:creationId xmlns:a16="http://schemas.microsoft.com/office/drawing/2014/main" id="{10FFE1DB-961C-8E1E-7AC3-DE7EFC8A3910}"/>
                </a:ext>
              </a:extLst>
            </p:cNvPr>
            <p:cNvSpPr txBox="1"/>
            <p:nvPr/>
          </p:nvSpPr>
          <p:spPr>
            <a:xfrm>
              <a:off x="6800768"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19</a:t>
              </a:r>
            </a:p>
          </p:txBody>
        </p:sp>
        <p:sp>
          <p:nvSpPr>
            <p:cNvPr id="549" name="TextBox 548">
              <a:extLst>
                <a:ext uri="{FF2B5EF4-FFF2-40B4-BE49-F238E27FC236}">
                  <a16:creationId xmlns:a16="http://schemas.microsoft.com/office/drawing/2014/main" id="{7EB8FA2A-05AA-831A-3708-A40115D7C721}"/>
                </a:ext>
              </a:extLst>
            </p:cNvPr>
            <p:cNvSpPr txBox="1"/>
            <p:nvPr/>
          </p:nvSpPr>
          <p:spPr>
            <a:xfrm>
              <a:off x="7034402"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14</a:t>
              </a:r>
            </a:p>
          </p:txBody>
        </p:sp>
        <p:sp>
          <p:nvSpPr>
            <p:cNvPr id="550" name="TextBox 549">
              <a:extLst>
                <a:ext uri="{FF2B5EF4-FFF2-40B4-BE49-F238E27FC236}">
                  <a16:creationId xmlns:a16="http://schemas.microsoft.com/office/drawing/2014/main" id="{1AF4CE58-BF4B-E5B3-95AD-A5319BAC28F9}"/>
                </a:ext>
              </a:extLst>
            </p:cNvPr>
            <p:cNvSpPr txBox="1"/>
            <p:nvPr/>
          </p:nvSpPr>
          <p:spPr>
            <a:xfrm>
              <a:off x="7305781" y="5554366"/>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13</a:t>
              </a:r>
            </a:p>
          </p:txBody>
        </p:sp>
        <p:sp>
          <p:nvSpPr>
            <p:cNvPr id="551" name="TextBox 550">
              <a:extLst>
                <a:ext uri="{FF2B5EF4-FFF2-40B4-BE49-F238E27FC236}">
                  <a16:creationId xmlns:a16="http://schemas.microsoft.com/office/drawing/2014/main" id="{0FEB22A3-90A4-3E12-2286-D62F895258BE}"/>
                </a:ext>
              </a:extLst>
            </p:cNvPr>
            <p:cNvSpPr txBox="1"/>
            <p:nvPr/>
          </p:nvSpPr>
          <p:spPr>
            <a:xfrm>
              <a:off x="7590186"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9</a:t>
              </a:r>
            </a:p>
          </p:txBody>
        </p:sp>
        <p:sp>
          <p:nvSpPr>
            <p:cNvPr id="552" name="TextBox 551">
              <a:extLst>
                <a:ext uri="{FF2B5EF4-FFF2-40B4-BE49-F238E27FC236}">
                  <a16:creationId xmlns:a16="http://schemas.microsoft.com/office/drawing/2014/main" id="{28696A9E-DF46-355D-DED6-3589DAECE68C}"/>
                </a:ext>
              </a:extLst>
            </p:cNvPr>
            <p:cNvSpPr txBox="1"/>
            <p:nvPr/>
          </p:nvSpPr>
          <p:spPr>
            <a:xfrm>
              <a:off x="7842552"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9</a:t>
              </a:r>
            </a:p>
          </p:txBody>
        </p:sp>
        <p:sp>
          <p:nvSpPr>
            <p:cNvPr id="553" name="TextBox 552">
              <a:extLst>
                <a:ext uri="{FF2B5EF4-FFF2-40B4-BE49-F238E27FC236}">
                  <a16:creationId xmlns:a16="http://schemas.microsoft.com/office/drawing/2014/main" id="{F0C1AE2D-45B1-BE9B-62F5-E20E075731E3}"/>
                </a:ext>
              </a:extLst>
            </p:cNvPr>
            <p:cNvSpPr txBox="1"/>
            <p:nvPr/>
          </p:nvSpPr>
          <p:spPr>
            <a:xfrm>
              <a:off x="8106621"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554" name="TextBox 553">
              <a:extLst>
                <a:ext uri="{FF2B5EF4-FFF2-40B4-BE49-F238E27FC236}">
                  <a16:creationId xmlns:a16="http://schemas.microsoft.com/office/drawing/2014/main" id="{1066844D-2F57-801E-99EA-F5E62EF278D8}"/>
                </a:ext>
              </a:extLst>
            </p:cNvPr>
            <p:cNvSpPr txBox="1"/>
            <p:nvPr/>
          </p:nvSpPr>
          <p:spPr>
            <a:xfrm>
              <a:off x="8347549"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555" name="TextBox 554">
              <a:extLst>
                <a:ext uri="{FF2B5EF4-FFF2-40B4-BE49-F238E27FC236}">
                  <a16:creationId xmlns:a16="http://schemas.microsoft.com/office/drawing/2014/main" id="{1677386E-FAB1-AFFF-0EDA-7D11599E884D}"/>
                </a:ext>
              </a:extLst>
            </p:cNvPr>
            <p:cNvSpPr txBox="1"/>
            <p:nvPr/>
          </p:nvSpPr>
          <p:spPr>
            <a:xfrm>
              <a:off x="8596833"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556" name="TextBox 555">
              <a:extLst>
                <a:ext uri="{FF2B5EF4-FFF2-40B4-BE49-F238E27FC236}">
                  <a16:creationId xmlns:a16="http://schemas.microsoft.com/office/drawing/2014/main" id="{5B237652-2E94-17BD-DCD4-696AEA269AE8}"/>
                </a:ext>
              </a:extLst>
            </p:cNvPr>
            <p:cNvSpPr txBox="1"/>
            <p:nvPr/>
          </p:nvSpPr>
          <p:spPr>
            <a:xfrm>
              <a:off x="8852411"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557" name="TextBox 556">
              <a:extLst>
                <a:ext uri="{FF2B5EF4-FFF2-40B4-BE49-F238E27FC236}">
                  <a16:creationId xmlns:a16="http://schemas.microsoft.com/office/drawing/2014/main" id="{08E1A939-039E-B710-9FB4-C495667F1C71}"/>
                </a:ext>
              </a:extLst>
            </p:cNvPr>
            <p:cNvSpPr txBox="1"/>
            <p:nvPr/>
          </p:nvSpPr>
          <p:spPr>
            <a:xfrm>
              <a:off x="9104910" y="5554366"/>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558" name="TextBox 557">
              <a:extLst>
                <a:ext uri="{FF2B5EF4-FFF2-40B4-BE49-F238E27FC236}">
                  <a16:creationId xmlns:a16="http://schemas.microsoft.com/office/drawing/2014/main" id="{A3C3339F-86E3-762B-871F-E393CB5FE831}"/>
                </a:ext>
              </a:extLst>
            </p:cNvPr>
            <p:cNvSpPr txBox="1"/>
            <p:nvPr/>
          </p:nvSpPr>
          <p:spPr>
            <a:xfrm>
              <a:off x="9355310" y="5537985"/>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559" name="TextBox 558">
              <a:extLst>
                <a:ext uri="{FF2B5EF4-FFF2-40B4-BE49-F238E27FC236}">
                  <a16:creationId xmlns:a16="http://schemas.microsoft.com/office/drawing/2014/main" id="{AB69366D-AB66-F0BA-4505-AF96F53473F1}"/>
                </a:ext>
              </a:extLst>
            </p:cNvPr>
            <p:cNvSpPr txBox="1"/>
            <p:nvPr/>
          </p:nvSpPr>
          <p:spPr>
            <a:xfrm>
              <a:off x="9607693" y="5537985"/>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560" name="TextBox 559">
              <a:extLst>
                <a:ext uri="{FF2B5EF4-FFF2-40B4-BE49-F238E27FC236}">
                  <a16:creationId xmlns:a16="http://schemas.microsoft.com/office/drawing/2014/main" id="{A28C6E7F-AB1F-34F2-30EA-C4437DB80DC4}"/>
                </a:ext>
              </a:extLst>
            </p:cNvPr>
            <p:cNvSpPr txBox="1"/>
            <p:nvPr/>
          </p:nvSpPr>
          <p:spPr>
            <a:xfrm>
              <a:off x="9860174" y="5537985"/>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4</a:t>
              </a:r>
            </a:p>
          </p:txBody>
        </p:sp>
        <p:sp>
          <p:nvSpPr>
            <p:cNvPr id="561" name="TextBox 560">
              <a:extLst>
                <a:ext uri="{FF2B5EF4-FFF2-40B4-BE49-F238E27FC236}">
                  <a16:creationId xmlns:a16="http://schemas.microsoft.com/office/drawing/2014/main" id="{A61CBC34-9F13-37A0-C5B8-AF6419B6DD28}"/>
                </a:ext>
              </a:extLst>
            </p:cNvPr>
            <p:cNvSpPr txBox="1"/>
            <p:nvPr/>
          </p:nvSpPr>
          <p:spPr>
            <a:xfrm>
              <a:off x="2761421"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18</a:t>
              </a:r>
            </a:p>
          </p:txBody>
        </p:sp>
        <p:sp>
          <p:nvSpPr>
            <p:cNvPr id="562" name="TextBox 561">
              <a:extLst>
                <a:ext uri="{FF2B5EF4-FFF2-40B4-BE49-F238E27FC236}">
                  <a16:creationId xmlns:a16="http://schemas.microsoft.com/office/drawing/2014/main" id="{22082789-9ED0-707D-E431-6EA7F42D6CCF}"/>
                </a:ext>
              </a:extLst>
            </p:cNvPr>
            <p:cNvSpPr txBox="1"/>
            <p:nvPr/>
          </p:nvSpPr>
          <p:spPr>
            <a:xfrm>
              <a:off x="1723081" y="5743241"/>
              <a:ext cx="1055233" cy="324717"/>
            </a:xfrm>
            <a:prstGeom prst="rect">
              <a:avLst/>
            </a:prstGeom>
            <a:noFill/>
          </p:spPr>
          <p:txBody>
            <a:bodyPr wrap="none" rtlCol="0">
              <a:spAutoFit/>
            </a:bodyPr>
            <a:lstStyle/>
            <a:p>
              <a:pPr algn="r" defTabSz="685561" fontAlgn="auto">
                <a:spcBef>
                  <a:spcPts val="0"/>
                </a:spcBef>
                <a:spcAft>
                  <a:spcPts val="0"/>
                </a:spcAft>
                <a:defRPr/>
              </a:pPr>
              <a:r>
                <a:rPr lang="en-US" sz="525" dirty="0">
                  <a:solidFill>
                    <a:srgbClr val="000000"/>
                  </a:solidFill>
                  <a:latin typeface="Helvetica"/>
                  <a:ea typeface="+mn-ea"/>
                  <a:cs typeface="+mn-cs"/>
                  <a:sym typeface="Helvetica"/>
                  <a:rtl val="0"/>
                </a:rPr>
                <a:t>TPC (n=18):</a:t>
              </a:r>
            </a:p>
          </p:txBody>
        </p:sp>
        <p:sp>
          <p:nvSpPr>
            <p:cNvPr id="563" name="TextBox 562">
              <a:extLst>
                <a:ext uri="{FF2B5EF4-FFF2-40B4-BE49-F238E27FC236}">
                  <a16:creationId xmlns:a16="http://schemas.microsoft.com/office/drawing/2014/main" id="{5990892B-8066-E4EB-BDEC-A84AE2E5EDDC}"/>
                </a:ext>
              </a:extLst>
            </p:cNvPr>
            <p:cNvSpPr txBox="1"/>
            <p:nvPr/>
          </p:nvSpPr>
          <p:spPr>
            <a:xfrm>
              <a:off x="3013894"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17</a:t>
              </a:r>
            </a:p>
          </p:txBody>
        </p:sp>
        <p:sp>
          <p:nvSpPr>
            <p:cNvPr id="564" name="TextBox 563">
              <a:extLst>
                <a:ext uri="{FF2B5EF4-FFF2-40B4-BE49-F238E27FC236}">
                  <a16:creationId xmlns:a16="http://schemas.microsoft.com/office/drawing/2014/main" id="{D4CDF723-D8BF-BA62-4B7D-9FB74C7116FF}"/>
                </a:ext>
              </a:extLst>
            </p:cNvPr>
            <p:cNvSpPr txBox="1"/>
            <p:nvPr/>
          </p:nvSpPr>
          <p:spPr>
            <a:xfrm>
              <a:off x="3266326"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16</a:t>
              </a:r>
            </a:p>
          </p:txBody>
        </p:sp>
        <p:sp>
          <p:nvSpPr>
            <p:cNvPr id="565" name="TextBox 564">
              <a:extLst>
                <a:ext uri="{FF2B5EF4-FFF2-40B4-BE49-F238E27FC236}">
                  <a16:creationId xmlns:a16="http://schemas.microsoft.com/office/drawing/2014/main" id="{421E787C-5B90-BA65-7B47-5C63FEF2E4ED}"/>
                </a:ext>
              </a:extLst>
            </p:cNvPr>
            <p:cNvSpPr txBox="1"/>
            <p:nvPr/>
          </p:nvSpPr>
          <p:spPr>
            <a:xfrm>
              <a:off x="3518822"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14</a:t>
              </a:r>
            </a:p>
          </p:txBody>
        </p:sp>
        <p:sp>
          <p:nvSpPr>
            <p:cNvPr id="566" name="TextBox 565">
              <a:extLst>
                <a:ext uri="{FF2B5EF4-FFF2-40B4-BE49-F238E27FC236}">
                  <a16:creationId xmlns:a16="http://schemas.microsoft.com/office/drawing/2014/main" id="{24A2C23A-88EE-DE5B-197C-F920D63F6E3C}"/>
                </a:ext>
              </a:extLst>
            </p:cNvPr>
            <p:cNvSpPr txBox="1"/>
            <p:nvPr/>
          </p:nvSpPr>
          <p:spPr>
            <a:xfrm>
              <a:off x="3768436"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14</a:t>
              </a:r>
            </a:p>
          </p:txBody>
        </p:sp>
        <p:sp>
          <p:nvSpPr>
            <p:cNvPr id="567" name="TextBox 566">
              <a:extLst>
                <a:ext uri="{FF2B5EF4-FFF2-40B4-BE49-F238E27FC236}">
                  <a16:creationId xmlns:a16="http://schemas.microsoft.com/office/drawing/2014/main" id="{D76A41DD-06CF-8FFF-7C6F-6419AB0EA547}"/>
                </a:ext>
              </a:extLst>
            </p:cNvPr>
            <p:cNvSpPr txBox="1"/>
            <p:nvPr/>
          </p:nvSpPr>
          <p:spPr>
            <a:xfrm>
              <a:off x="4025373"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14</a:t>
              </a:r>
            </a:p>
          </p:txBody>
        </p:sp>
        <p:sp>
          <p:nvSpPr>
            <p:cNvPr id="568" name="TextBox 567">
              <a:extLst>
                <a:ext uri="{FF2B5EF4-FFF2-40B4-BE49-F238E27FC236}">
                  <a16:creationId xmlns:a16="http://schemas.microsoft.com/office/drawing/2014/main" id="{218178C6-11EB-429E-947F-60168A3401AE}"/>
                </a:ext>
              </a:extLst>
            </p:cNvPr>
            <p:cNvSpPr txBox="1"/>
            <p:nvPr/>
          </p:nvSpPr>
          <p:spPr>
            <a:xfrm>
              <a:off x="4314189"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569" name="TextBox 568">
              <a:extLst>
                <a:ext uri="{FF2B5EF4-FFF2-40B4-BE49-F238E27FC236}">
                  <a16:creationId xmlns:a16="http://schemas.microsoft.com/office/drawing/2014/main" id="{F5F5D290-4359-E72B-B7FE-F19FD4C0E1F1}"/>
                </a:ext>
              </a:extLst>
            </p:cNvPr>
            <p:cNvSpPr txBox="1"/>
            <p:nvPr/>
          </p:nvSpPr>
          <p:spPr>
            <a:xfrm>
              <a:off x="4528681"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11</a:t>
              </a:r>
            </a:p>
          </p:txBody>
        </p:sp>
        <p:sp>
          <p:nvSpPr>
            <p:cNvPr id="570" name="TextBox 569">
              <a:extLst>
                <a:ext uri="{FF2B5EF4-FFF2-40B4-BE49-F238E27FC236}">
                  <a16:creationId xmlns:a16="http://schemas.microsoft.com/office/drawing/2014/main" id="{CD59010F-8804-7A7F-D54C-4707F82D3C6C}"/>
                </a:ext>
              </a:extLst>
            </p:cNvPr>
            <p:cNvSpPr txBox="1"/>
            <p:nvPr/>
          </p:nvSpPr>
          <p:spPr>
            <a:xfrm>
              <a:off x="4781181" y="5743241"/>
              <a:ext cx="492768"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10</a:t>
              </a:r>
            </a:p>
          </p:txBody>
        </p:sp>
        <p:sp>
          <p:nvSpPr>
            <p:cNvPr id="571" name="TextBox 570">
              <a:extLst>
                <a:ext uri="{FF2B5EF4-FFF2-40B4-BE49-F238E27FC236}">
                  <a16:creationId xmlns:a16="http://schemas.microsoft.com/office/drawing/2014/main" id="{1A200C37-431D-62C9-9E91-C6128416D75B}"/>
                </a:ext>
              </a:extLst>
            </p:cNvPr>
            <p:cNvSpPr txBox="1"/>
            <p:nvPr/>
          </p:nvSpPr>
          <p:spPr>
            <a:xfrm>
              <a:off x="5076600"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572" name="TextBox 571">
              <a:extLst>
                <a:ext uri="{FF2B5EF4-FFF2-40B4-BE49-F238E27FC236}">
                  <a16:creationId xmlns:a16="http://schemas.microsoft.com/office/drawing/2014/main" id="{2CD97343-DB7E-CFC9-490E-F127C2C5D01B}"/>
                </a:ext>
              </a:extLst>
            </p:cNvPr>
            <p:cNvSpPr txBox="1"/>
            <p:nvPr/>
          </p:nvSpPr>
          <p:spPr>
            <a:xfrm>
              <a:off x="5313627"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573" name="TextBox 572">
              <a:extLst>
                <a:ext uri="{FF2B5EF4-FFF2-40B4-BE49-F238E27FC236}">
                  <a16:creationId xmlns:a16="http://schemas.microsoft.com/office/drawing/2014/main" id="{10DBB2A9-AF3A-D2A8-1C7B-B17BFD205EB0}"/>
                </a:ext>
              </a:extLst>
            </p:cNvPr>
            <p:cNvSpPr txBox="1"/>
            <p:nvPr/>
          </p:nvSpPr>
          <p:spPr>
            <a:xfrm>
              <a:off x="5570451"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8</a:t>
              </a:r>
            </a:p>
          </p:txBody>
        </p:sp>
        <p:sp>
          <p:nvSpPr>
            <p:cNvPr id="574" name="TextBox 573">
              <a:extLst>
                <a:ext uri="{FF2B5EF4-FFF2-40B4-BE49-F238E27FC236}">
                  <a16:creationId xmlns:a16="http://schemas.microsoft.com/office/drawing/2014/main" id="{CD4D0C5D-D5BA-307B-BD13-F28FF466E2AB}"/>
                </a:ext>
              </a:extLst>
            </p:cNvPr>
            <p:cNvSpPr txBox="1"/>
            <p:nvPr/>
          </p:nvSpPr>
          <p:spPr>
            <a:xfrm>
              <a:off x="5822949"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7</a:t>
              </a:r>
            </a:p>
          </p:txBody>
        </p:sp>
        <p:sp>
          <p:nvSpPr>
            <p:cNvPr id="575" name="TextBox 574">
              <a:extLst>
                <a:ext uri="{FF2B5EF4-FFF2-40B4-BE49-F238E27FC236}">
                  <a16:creationId xmlns:a16="http://schemas.microsoft.com/office/drawing/2014/main" id="{0A866383-6161-2F1E-EE7A-F3E5626C3518}"/>
                </a:ext>
              </a:extLst>
            </p:cNvPr>
            <p:cNvSpPr txBox="1"/>
            <p:nvPr/>
          </p:nvSpPr>
          <p:spPr>
            <a:xfrm>
              <a:off x="6075317"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576" name="TextBox 575">
              <a:extLst>
                <a:ext uri="{FF2B5EF4-FFF2-40B4-BE49-F238E27FC236}">
                  <a16:creationId xmlns:a16="http://schemas.microsoft.com/office/drawing/2014/main" id="{5ADD2B96-8504-16BF-3561-C12DD31DAA4B}"/>
                </a:ext>
              </a:extLst>
            </p:cNvPr>
            <p:cNvSpPr txBox="1"/>
            <p:nvPr/>
          </p:nvSpPr>
          <p:spPr>
            <a:xfrm>
              <a:off x="6327811"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6</a:t>
              </a:r>
            </a:p>
          </p:txBody>
        </p:sp>
        <p:sp>
          <p:nvSpPr>
            <p:cNvPr id="577" name="TextBox 576">
              <a:extLst>
                <a:ext uri="{FF2B5EF4-FFF2-40B4-BE49-F238E27FC236}">
                  <a16:creationId xmlns:a16="http://schemas.microsoft.com/office/drawing/2014/main" id="{F604F6F7-2121-4FE6-4C5B-220F7886D3EA}"/>
                </a:ext>
              </a:extLst>
            </p:cNvPr>
            <p:cNvSpPr txBox="1"/>
            <p:nvPr/>
          </p:nvSpPr>
          <p:spPr>
            <a:xfrm>
              <a:off x="6580308"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578" name="TextBox 577">
              <a:extLst>
                <a:ext uri="{FF2B5EF4-FFF2-40B4-BE49-F238E27FC236}">
                  <a16:creationId xmlns:a16="http://schemas.microsoft.com/office/drawing/2014/main" id="{B165B337-FC50-DB0C-A9A1-991C881C357D}"/>
                </a:ext>
              </a:extLst>
            </p:cNvPr>
            <p:cNvSpPr txBox="1"/>
            <p:nvPr/>
          </p:nvSpPr>
          <p:spPr>
            <a:xfrm>
              <a:off x="6832674"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dirty="0">
                  <a:solidFill>
                    <a:srgbClr val="000000"/>
                  </a:solidFill>
                  <a:latin typeface="Helvetica"/>
                  <a:ea typeface="+mn-ea"/>
                  <a:cs typeface="+mn-cs"/>
                  <a:sym typeface="Helvetica"/>
                  <a:rtl val="0"/>
                </a:rPr>
                <a:t>5</a:t>
              </a:r>
            </a:p>
          </p:txBody>
        </p:sp>
        <p:sp>
          <p:nvSpPr>
            <p:cNvPr id="579" name="TextBox 578">
              <a:extLst>
                <a:ext uri="{FF2B5EF4-FFF2-40B4-BE49-F238E27FC236}">
                  <a16:creationId xmlns:a16="http://schemas.microsoft.com/office/drawing/2014/main" id="{9180F878-1FEB-AED6-68BE-4AB6DCCFE122}"/>
                </a:ext>
              </a:extLst>
            </p:cNvPr>
            <p:cNvSpPr txBox="1"/>
            <p:nvPr/>
          </p:nvSpPr>
          <p:spPr>
            <a:xfrm>
              <a:off x="7066312"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580" name="TextBox 579">
              <a:extLst>
                <a:ext uri="{FF2B5EF4-FFF2-40B4-BE49-F238E27FC236}">
                  <a16:creationId xmlns:a16="http://schemas.microsoft.com/office/drawing/2014/main" id="{9E959D2C-B418-0D3B-1456-0874BA3CB57F}"/>
                </a:ext>
              </a:extLst>
            </p:cNvPr>
            <p:cNvSpPr txBox="1"/>
            <p:nvPr/>
          </p:nvSpPr>
          <p:spPr>
            <a:xfrm>
              <a:off x="7337687"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5</a:t>
              </a:r>
            </a:p>
          </p:txBody>
        </p:sp>
        <p:sp>
          <p:nvSpPr>
            <p:cNvPr id="581" name="TextBox 580">
              <a:extLst>
                <a:ext uri="{FF2B5EF4-FFF2-40B4-BE49-F238E27FC236}">
                  <a16:creationId xmlns:a16="http://schemas.microsoft.com/office/drawing/2014/main" id="{31278E2D-F07F-8FF7-747D-8AA36C114673}"/>
                </a:ext>
              </a:extLst>
            </p:cNvPr>
            <p:cNvSpPr txBox="1"/>
            <p:nvPr/>
          </p:nvSpPr>
          <p:spPr>
            <a:xfrm>
              <a:off x="7590184"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582" name="TextBox 581">
              <a:extLst>
                <a:ext uri="{FF2B5EF4-FFF2-40B4-BE49-F238E27FC236}">
                  <a16:creationId xmlns:a16="http://schemas.microsoft.com/office/drawing/2014/main" id="{F81350E5-D046-B879-BB89-8302B7B8AF2F}"/>
                </a:ext>
              </a:extLst>
            </p:cNvPr>
            <p:cNvSpPr txBox="1"/>
            <p:nvPr/>
          </p:nvSpPr>
          <p:spPr>
            <a:xfrm>
              <a:off x="7842552" y="5743241"/>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3</a:t>
              </a:r>
            </a:p>
          </p:txBody>
        </p:sp>
        <p:sp>
          <p:nvSpPr>
            <p:cNvPr id="583" name="TextBox 582">
              <a:extLst>
                <a:ext uri="{FF2B5EF4-FFF2-40B4-BE49-F238E27FC236}">
                  <a16:creationId xmlns:a16="http://schemas.microsoft.com/office/drawing/2014/main" id="{437FBA6E-91ED-2930-2652-3BBF39619360}"/>
                </a:ext>
              </a:extLst>
            </p:cNvPr>
            <p:cNvSpPr txBox="1"/>
            <p:nvPr/>
          </p:nvSpPr>
          <p:spPr>
            <a:xfrm>
              <a:off x="8104522" y="5726857"/>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584" name="TextBox 583">
              <a:extLst>
                <a:ext uri="{FF2B5EF4-FFF2-40B4-BE49-F238E27FC236}">
                  <a16:creationId xmlns:a16="http://schemas.microsoft.com/office/drawing/2014/main" id="{53CC7DD6-F67E-4DFA-6583-10FE590C12BF}"/>
                </a:ext>
              </a:extLst>
            </p:cNvPr>
            <p:cNvSpPr txBox="1"/>
            <p:nvPr/>
          </p:nvSpPr>
          <p:spPr>
            <a:xfrm>
              <a:off x="8345450" y="5726857"/>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585" name="TextBox 584">
              <a:extLst>
                <a:ext uri="{FF2B5EF4-FFF2-40B4-BE49-F238E27FC236}">
                  <a16:creationId xmlns:a16="http://schemas.microsoft.com/office/drawing/2014/main" id="{62CE509B-97A2-933E-70AC-1C83A6489F06}"/>
                </a:ext>
              </a:extLst>
            </p:cNvPr>
            <p:cNvSpPr txBox="1"/>
            <p:nvPr/>
          </p:nvSpPr>
          <p:spPr>
            <a:xfrm>
              <a:off x="8594736" y="5726857"/>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2</a:t>
              </a:r>
            </a:p>
          </p:txBody>
        </p:sp>
        <p:sp>
          <p:nvSpPr>
            <p:cNvPr id="586" name="TextBox 585">
              <a:extLst>
                <a:ext uri="{FF2B5EF4-FFF2-40B4-BE49-F238E27FC236}">
                  <a16:creationId xmlns:a16="http://schemas.microsoft.com/office/drawing/2014/main" id="{35FF8912-680E-9736-2BF3-EECED26A35F7}"/>
                </a:ext>
              </a:extLst>
            </p:cNvPr>
            <p:cNvSpPr txBox="1"/>
            <p:nvPr/>
          </p:nvSpPr>
          <p:spPr>
            <a:xfrm>
              <a:off x="8850315" y="5726857"/>
              <a:ext cx="422462" cy="324717"/>
            </a:xfrm>
            <a:prstGeom prst="rect">
              <a:avLst/>
            </a:prstGeom>
            <a:noFill/>
          </p:spPr>
          <p:txBody>
            <a:bodyPr wrap="none" rtlCol="0">
              <a:spAutoFit/>
            </a:bodyPr>
            <a:lstStyle/>
            <a:p>
              <a:pPr defTabSz="685561" fontAlgn="auto">
                <a:spcBef>
                  <a:spcPts val="0"/>
                </a:spcBef>
                <a:spcAft>
                  <a:spcPts val="0"/>
                </a:spcAft>
                <a:defRPr/>
              </a:pPr>
              <a:r>
                <a:rPr lang="en-US" sz="525">
                  <a:solidFill>
                    <a:srgbClr val="000000"/>
                  </a:solidFill>
                  <a:latin typeface="Helvetica"/>
                  <a:ea typeface="+mn-ea"/>
                  <a:cs typeface="+mn-cs"/>
                  <a:sym typeface="Helvetica"/>
                  <a:rtl val="0"/>
                </a:rPr>
                <a:t>0</a:t>
              </a:r>
            </a:p>
          </p:txBody>
        </p:sp>
      </p:grpSp>
      <p:cxnSp>
        <p:nvCxnSpPr>
          <p:cNvPr id="721" name="Straight Connector 720">
            <a:extLst>
              <a:ext uri="{FF2B5EF4-FFF2-40B4-BE49-F238E27FC236}">
                <a16:creationId xmlns:a16="http://schemas.microsoft.com/office/drawing/2014/main" id="{71637735-D1BC-4CC4-3DD6-2FF290D1B5C2}"/>
              </a:ext>
            </a:extLst>
          </p:cNvPr>
          <p:cNvCxnSpPr>
            <a:cxnSpLocks/>
          </p:cNvCxnSpPr>
          <p:nvPr/>
        </p:nvCxnSpPr>
        <p:spPr>
          <a:xfrm>
            <a:off x="5061718" y="2429725"/>
            <a:ext cx="2451416" cy="899"/>
          </a:xfrm>
          <a:prstGeom prst="line">
            <a:avLst/>
          </a:prstGeom>
          <a:ln w="19050">
            <a:solidFill>
              <a:srgbClr val="0B1920"/>
            </a:solidFill>
            <a:prstDash val="lgDash"/>
          </a:ln>
        </p:spPr>
        <p:style>
          <a:lnRef idx="1">
            <a:schemeClr val="accent1"/>
          </a:lnRef>
          <a:fillRef idx="0">
            <a:schemeClr val="accent1"/>
          </a:fillRef>
          <a:effectRef idx="0">
            <a:schemeClr val="accent1"/>
          </a:effectRef>
          <a:fontRef idx="minor">
            <a:schemeClr val="tx1"/>
          </a:fontRef>
        </p:style>
      </p:cxnSp>
      <p:cxnSp>
        <p:nvCxnSpPr>
          <p:cNvPr id="773" name="Straight Connector 772">
            <a:extLst>
              <a:ext uri="{FF2B5EF4-FFF2-40B4-BE49-F238E27FC236}">
                <a16:creationId xmlns:a16="http://schemas.microsoft.com/office/drawing/2014/main" id="{5A390A2C-DC2A-28B1-7828-2E756FFE62F0}"/>
              </a:ext>
            </a:extLst>
          </p:cNvPr>
          <p:cNvCxnSpPr>
            <a:cxnSpLocks/>
          </p:cNvCxnSpPr>
          <p:nvPr/>
        </p:nvCxnSpPr>
        <p:spPr>
          <a:xfrm flipV="1">
            <a:off x="6206343" y="2436801"/>
            <a:ext cx="0" cy="113828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774" name="Straight Connector 773">
            <a:extLst>
              <a:ext uri="{FF2B5EF4-FFF2-40B4-BE49-F238E27FC236}">
                <a16:creationId xmlns:a16="http://schemas.microsoft.com/office/drawing/2014/main" id="{46190F97-A067-9C9D-578C-6CBEB6C94045}"/>
              </a:ext>
            </a:extLst>
          </p:cNvPr>
          <p:cNvCxnSpPr>
            <a:cxnSpLocks/>
          </p:cNvCxnSpPr>
          <p:nvPr/>
        </p:nvCxnSpPr>
        <p:spPr>
          <a:xfrm flipV="1">
            <a:off x="7514532" y="2436801"/>
            <a:ext cx="0" cy="113828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775" name="TextBox 774">
            <a:extLst>
              <a:ext uri="{FF2B5EF4-FFF2-40B4-BE49-F238E27FC236}">
                <a16:creationId xmlns:a16="http://schemas.microsoft.com/office/drawing/2014/main" id="{63E02384-9E91-611C-6F07-90888CE45F55}"/>
              </a:ext>
            </a:extLst>
          </p:cNvPr>
          <p:cNvSpPr txBox="1"/>
          <p:nvPr/>
        </p:nvSpPr>
        <p:spPr>
          <a:xfrm>
            <a:off x="7551856" y="2053994"/>
            <a:ext cx="1062851" cy="577081"/>
          </a:xfrm>
          <a:prstGeom prst="rect">
            <a:avLst/>
          </a:prstGeom>
          <a:solidFill>
            <a:srgbClr val="002985"/>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T-DXd</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18.2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776" name="TextBox 775">
            <a:extLst>
              <a:ext uri="{FF2B5EF4-FFF2-40B4-BE49-F238E27FC236}">
                <a16:creationId xmlns:a16="http://schemas.microsoft.com/office/drawing/2014/main" id="{50264830-1627-D585-D5E8-83D67C357BFA}"/>
              </a:ext>
            </a:extLst>
          </p:cNvPr>
          <p:cNvSpPr txBox="1"/>
          <p:nvPr/>
        </p:nvSpPr>
        <p:spPr>
          <a:xfrm>
            <a:off x="5204219" y="2479893"/>
            <a:ext cx="959995" cy="577081"/>
          </a:xfrm>
          <a:prstGeom prst="rect">
            <a:avLst/>
          </a:prstGeom>
          <a:solidFill>
            <a:srgbClr val="6E6E6E">
              <a:alpha val="85098"/>
            </a:srgbClr>
          </a:solidFill>
        </p:spPr>
        <p:txBody>
          <a:bodyPr wrap="square" rtlCol="0">
            <a:spAutoFit/>
          </a:bodyPr>
          <a:lstStyle/>
          <a:p>
            <a:pPr algn="ctr" defTabSz="685561" fontAlgn="auto">
              <a:spcBef>
                <a:spcPts val="0"/>
              </a:spcBef>
              <a:spcAft>
                <a:spcPts val="0"/>
              </a:spcAft>
              <a:defRPr/>
            </a:pPr>
            <a:r>
              <a:rPr lang="en-US" sz="1050" b="1" dirty="0">
                <a:solidFill>
                  <a:prstClr val="white"/>
                </a:solidFill>
                <a:latin typeface="Helvetica-Bold"/>
                <a:ea typeface="+mn-ea"/>
                <a:cs typeface="+mn-cs"/>
                <a:sym typeface="Helvetica-Bold"/>
                <a:rtl val="0"/>
              </a:rPr>
              <a:t>TPC</a:t>
            </a:r>
          </a:p>
          <a:p>
            <a:pPr algn="ctr" defTabSz="685561" fontAlgn="auto">
              <a:spcBef>
                <a:spcPts val="0"/>
              </a:spcBef>
              <a:spcAft>
                <a:spcPts val="0"/>
              </a:spcAft>
              <a:defRPr/>
            </a:pPr>
            <a:r>
              <a:rPr lang="en-US" sz="1050" b="1" dirty="0" err="1">
                <a:solidFill>
                  <a:prstClr val="white"/>
                </a:solidFill>
                <a:latin typeface="Arial" panose="020B0604020202020204"/>
                <a:ea typeface="+mn-ea"/>
                <a:cs typeface="+mn-cs"/>
              </a:rPr>
              <a:t>mOS</a:t>
            </a:r>
            <a:r>
              <a:rPr lang="en-US" sz="1050" b="1" dirty="0">
                <a:solidFill>
                  <a:prstClr val="white"/>
                </a:solidFill>
                <a:latin typeface="Arial" panose="020B0604020202020204"/>
                <a:ea typeface="+mn-ea"/>
                <a:cs typeface="+mn-cs"/>
              </a:rPr>
              <a:t>: 8.3 </a:t>
            </a:r>
            <a:r>
              <a:rPr lang="en-US" sz="1050" b="1" dirty="0" err="1">
                <a:solidFill>
                  <a:prstClr val="white"/>
                </a:solidFill>
                <a:latin typeface="Arial" panose="020B0604020202020204"/>
                <a:ea typeface="+mn-ea"/>
                <a:cs typeface="+mn-cs"/>
              </a:rPr>
              <a:t>mo</a:t>
            </a:r>
            <a:endParaRPr lang="en-US" sz="1050" b="1" dirty="0">
              <a:solidFill>
                <a:prstClr val="white"/>
              </a:solidFill>
              <a:latin typeface="Arial" panose="020B0604020202020204"/>
              <a:ea typeface="+mn-ea"/>
              <a:cs typeface="+mn-cs"/>
            </a:endParaRPr>
          </a:p>
        </p:txBody>
      </p:sp>
      <p:sp>
        <p:nvSpPr>
          <p:cNvPr id="777" name="TextBox 776">
            <a:extLst>
              <a:ext uri="{FF2B5EF4-FFF2-40B4-BE49-F238E27FC236}">
                <a16:creationId xmlns:a16="http://schemas.microsoft.com/office/drawing/2014/main" id="{A463F42F-DE48-05C1-C428-64A378B81E84}"/>
              </a:ext>
            </a:extLst>
          </p:cNvPr>
          <p:cNvSpPr txBox="1"/>
          <p:nvPr/>
        </p:nvSpPr>
        <p:spPr>
          <a:xfrm>
            <a:off x="6196924" y="1241397"/>
            <a:ext cx="1383608" cy="600164"/>
          </a:xfrm>
          <a:prstGeom prst="rect">
            <a:avLst/>
          </a:prstGeom>
          <a:noFill/>
        </p:spPr>
        <p:txBody>
          <a:bodyPr wrap="square" rtlCol="0">
            <a:spAutoFit/>
          </a:bodyPr>
          <a:lstStyle/>
          <a:p>
            <a:pPr algn="ctr" defTabSz="342832" fontAlgn="auto">
              <a:spcBef>
                <a:spcPts val="0"/>
              </a:spcBef>
              <a:spcAft>
                <a:spcPts val="0"/>
              </a:spcAft>
              <a:defRPr/>
            </a:pPr>
            <a:r>
              <a:rPr lang="en-US" sz="1200" b="1" kern="0" dirty="0">
                <a:solidFill>
                  <a:srgbClr val="008764"/>
                </a:solidFill>
                <a:latin typeface="Helvetica-Bold"/>
                <a:ea typeface="+mn-ea"/>
                <a:cs typeface="+mn-cs"/>
                <a:sym typeface="Helvetica-Bold"/>
                <a:rtl val="0"/>
              </a:rPr>
              <a:t>Hazard ratio</a:t>
            </a:r>
            <a:r>
              <a:rPr lang="en-US" sz="1200" kern="0" dirty="0">
                <a:solidFill>
                  <a:srgbClr val="008764"/>
                </a:solidFill>
                <a:latin typeface="Helvetica-Bold"/>
                <a:ea typeface="+mn-ea"/>
                <a:cs typeface="+mn-cs"/>
                <a:sym typeface="Helvetica-Bold"/>
                <a:rtl val="0"/>
              </a:rPr>
              <a:t>: </a:t>
            </a:r>
            <a:r>
              <a:rPr lang="en-US" sz="1200" b="1" kern="0" dirty="0">
                <a:solidFill>
                  <a:srgbClr val="008764"/>
                </a:solidFill>
                <a:latin typeface="Helvetica-Bold"/>
                <a:ea typeface="+mn-ea"/>
                <a:cs typeface="+mn-cs"/>
                <a:sym typeface="Helvetica-Bold"/>
                <a:rtl val="0"/>
              </a:rPr>
              <a:t>0.48 </a:t>
            </a:r>
          </a:p>
          <a:p>
            <a:pPr algn="ctr" defTabSz="342832" fontAlgn="auto">
              <a:spcBef>
                <a:spcPts val="0"/>
              </a:spcBef>
              <a:spcAft>
                <a:spcPts val="0"/>
              </a:spcAft>
              <a:defRPr/>
            </a:pPr>
            <a:r>
              <a:rPr lang="en-US" sz="900" b="1" kern="0" dirty="0">
                <a:solidFill>
                  <a:srgbClr val="008764"/>
                </a:solidFill>
                <a:latin typeface="Helvetica-Bold"/>
                <a:ea typeface="+mn-ea"/>
                <a:cs typeface="+mn-cs"/>
                <a:sym typeface="Helvetica-Bold"/>
                <a:rtl val="0"/>
              </a:rPr>
              <a:t>95% CI, 0.24-0.95</a:t>
            </a:r>
            <a:endParaRPr lang="en-US" sz="900" kern="0" dirty="0">
              <a:solidFill>
                <a:srgbClr val="008764"/>
              </a:solidFill>
              <a:latin typeface="Helvetica-Bold"/>
              <a:ea typeface="+mn-ea"/>
              <a:cs typeface="+mn-cs"/>
              <a:sym typeface="Helvetica-Bold"/>
              <a:rtl val="0"/>
            </a:endParaRPr>
          </a:p>
        </p:txBody>
      </p:sp>
      <p:sp>
        <p:nvSpPr>
          <p:cNvPr id="778" name="TextBox 777">
            <a:extLst>
              <a:ext uri="{FF2B5EF4-FFF2-40B4-BE49-F238E27FC236}">
                <a16:creationId xmlns:a16="http://schemas.microsoft.com/office/drawing/2014/main" id="{62BBC597-1C32-6B5F-043B-C15C128A8B63}"/>
              </a:ext>
            </a:extLst>
          </p:cNvPr>
          <p:cNvSpPr txBox="1"/>
          <p:nvPr/>
        </p:nvSpPr>
        <p:spPr>
          <a:xfrm>
            <a:off x="6420931" y="2266706"/>
            <a:ext cx="631163" cy="408623"/>
          </a:xfrm>
          <a:prstGeom prst="roundRect">
            <a:avLst/>
          </a:prstGeom>
          <a:noFill/>
          <a:ln>
            <a:noFill/>
          </a:ln>
        </p:spPr>
        <p:txBody>
          <a:bodyPr wrap="square" rtlCol="0">
            <a:spAutoFit/>
          </a:bodyPr>
          <a:lstStyle/>
          <a:p>
            <a:pPr algn="ctr" defTabSz="342832" fontAlgn="auto">
              <a:spcBef>
                <a:spcPts val="0"/>
              </a:spcBef>
              <a:spcAft>
                <a:spcPts val="0"/>
              </a:spcAft>
              <a:defRPr/>
            </a:pPr>
            <a:r>
              <a:rPr lang="el-GR" sz="900" b="1" kern="0" dirty="0">
                <a:solidFill>
                  <a:srgbClr val="000000"/>
                </a:solidFill>
                <a:latin typeface="Arial" panose="020B0604020202020204" pitchFamily="34" charset="0"/>
                <a:ea typeface="+mn-ea"/>
                <a:cs typeface="Arial" panose="020B0604020202020204" pitchFamily="34" charset="0"/>
                <a:sym typeface="Helvetica-Bold"/>
                <a:rtl val="0"/>
              </a:rPr>
              <a:t>Δ</a:t>
            </a:r>
            <a:r>
              <a:rPr lang="en-US" sz="900" b="1" kern="0" dirty="0">
                <a:solidFill>
                  <a:srgbClr val="000000"/>
                </a:solidFill>
                <a:latin typeface="Arial" panose="020B0604020202020204" pitchFamily="34" charset="0"/>
                <a:ea typeface="+mn-ea"/>
                <a:cs typeface="Arial" panose="020B0604020202020204" pitchFamily="34" charset="0"/>
                <a:sym typeface="Helvetica-Bold"/>
                <a:rtl val="0"/>
              </a:rPr>
              <a:t> 9.9 </a:t>
            </a:r>
            <a:r>
              <a:rPr lang="en-US" sz="900" b="1" kern="0" dirty="0" err="1">
                <a:solidFill>
                  <a:srgbClr val="000000"/>
                </a:solidFill>
                <a:latin typeface="Arial" panose="020B0604020202020204" pitchFamily="34" charset="0"/>
                <a:ea typeface="+mn-ea"/>
                <a:cs typeface="Arial" panose="020B0604020202020204" pitchFamily="34" charset="0"/>
                <a:sym typeface="Helvetica-Bold"/>
                <a:rtl val="0"/>
              </a:rPr>
              <a:t>mo</a:t>
            </a:r>
            <a:endParaRPr lang="en-US" sz="900" b="1" kern="0" dirty="0">
              <a:solidFill>
                <a:srgbClr val="000000"/>
              </a:solidFill>
              <a:latin typeface="Helvetica-Bold"/>
              <a:ea typeface="+mn-ea"/>
              <a:cs typeface="+mn-cs"/>
              <a:sym typeface="Helvetica-Bold"/>
              <a:rtl val="0"/>
            </a:endParaRPr>
          </a:p>
        </p:txBody>
      </p:sp>
      <p:sp>
        <p:nvSpPr>
          <p:cNvPr id="431" name="TextBox 430">
            <a:extLst>
              <a:ext uri="{FF2B5EF4-FFF2-40B4-BE49-F238E27FC236}">
                <a16:creationId xmlns:a16="http://schemas.microsoft.com/office/drawing/2014/main" id="{4350B6ED-731A-ADC2-6113-D4B9CA8F1406}"/>
              </a:ext>
            </a:extLst>
          </p:cNvPr>
          <p:cNvSpPr txBox="1"/>
          <p:nvPr/>
        </p:nvSpPr>
        <p:spPr>
          <a:xfrm>
            <a:off x="3143489" y="745570"/>
            <a:ext cx="2857022" cy="600164"/>
          </a:xfrm>
          <a:prstGeom prst="rect">
            <a:avLst/>
          </a:prstGeom>
          <a:noFill/>
        </p:spPr>
        <p:txBody>
          <a:bodyPr wrap="square" rtlCol="0">
            <a:spAutoFit/>
          </a:bodyPr>
          <a:lstStyle/>
          <a:p>
            <a:pPr algn="ctr" defTabSz="685663" fontAlgn="auto">
              <a:spcBef>
                <a:spcPts val="0"/>
              </a:spcBef>
              <a:spcAft>
                <a:spcPts val="0"/>
              </a:spcAft>
              <a:defRPr/>
            </a:pPr>
            <a:r>
              <a:rPr lang="en-NZ" sz="1650" b="1" dirty="0">
                <a:solidFill>
                  <a:srgbClr val="008764"/>
                </a:solidFill>
                <a:latin typeface="Arial" panose="020B0604020202020204" pitchFamily="34" charset="0"/>
                <a:ea typeface="MS Mincho" panose="02020609040205080304" pitchFamily="49" charset="-128"/>
                <a:cs typeface="Arial" panose="020B0604020202020204" pitchFamily="34" charset="0"/>
              </a:rPr>
              <a:t>Hormone receptor-negative</a:t>
            </a:r>
          </a:p>
        </p:txBody>
      </p:sp>
    </p:spTree>
    <p:extLst>
      <p:ext uri="{BB962C8B-B14F-4D97-AF65-F5344CB8AC3E}">
        <p14:creationId xmlns:p14="http://schemas.microsoft.com/office/powerpoint/2010/main" val="71658456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1604264"/>
            <a:ext cx="6394879" cy="1066622"/>
          </a:xfrm>
        </p:spPr>
        <p:txBody>
          <a:bodyPr/>
          <a:lstStyle/>
          <a:p>
            <a:r>
              <a:rPr lang="en-US" sz="3000" dirty="0">
                <a:solidFill>
                  <a:srgbClr val="002E51"/>
                </a:solidFill>
              </a:rPr>
              <a:t>Future Directions</a:t>
            </a:r>
          </a:p>
        </p:txBody>
      </p:sp>
      <p:sp>
        <p:nvSpPr>
          <p:cNvPr id="4" name="Title 3"/>
          <p:cNvSpPr>
            <a:spLocks noGrp="1"/>
          </p:cNvSpPr>
          <p:nvPr>
            <p:ph type="title"/>
          </p:nvPr>
        </p:nvSpPr>
        <p:spPr>
          <a:xfrm>
            <a:off x="4229" y="129728"/>
            <a:ext cx="9135542" cy="806510"/>
          </a:xfrm>
        </p:spPr>
        <p:txBody>
          <a:bodyPr/>
          <a:lstStyle/>
          <a:p>
            <a:endParaRPr lang="en-US" b="1" dirty="0"/>
          </a:p>
        </p:txBody>
      </p:sp>
    </p:spTree>
    <p:extLst>
      <p:ext uri="{BB962C8B-B14F-4D97-AF65-F5344CB8AC3E}">
        <p14:creationId xmlns:p14="http://schemas.microsoft.com/office/powerpoint/2010/main" val="8057062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4D7670-247D-41BA-9CA6-6E1E079E7E90}"/>
              </a:ext>
            </a:extLst>
          </p:cNvPr>
          <p:cNvSpPr>
            <a:spLocks noGrp="1"/>
          </p:cNvSpPr>
          <p:nvPr>
            <p:ph type="ctrTitle"/>
          </p:nvPr>
        </p:nvSpPr>
        <p:spPr>
          <a:xfrm>
            <a:off x="400050" y="778837"/>
            <a:ext cx="8352065" cy="1790700"/>
          </a:xfrm>
        </p:spPr>
        <p:txBody>
          <a:bodyPr>
            <a:normAutofit/>
          </a:bodyPr>
          <a:lstStyle/>
          <a:p>
            <a:r>
              <a:rPr lang="en-US" sz="3600" dirty="0">
                <a:solidFill>
                  <a:srgbClr val="002060"/>
                </a:solidFill>
                <a:latin typeface="+mn-lt"/>
              </a:rPr>
              <a:t>Treatment of Stage I-III HER2+ Breast Cancer</a:t>
            </a:r>
          </a:p>
        </p:txBody>
      </p:sp>
      <p:sp>
        <p:nvSpPr>
          <p:cNvPr id="3" name="Subtitle 2">
            <a:extLst>
              <a:ext uri="{FF2B5EF4-FFF2-40B4-BE49-F238E27FC236}">
                <a16:creationId xmlns:a16="http://schemas.microsoft.com/office/drawing/2014/main" id="{71A1DE9D-19C0-449B-9320-ED871BE0DB3F}"/>
              </a:ext>
            </a:extLst>
          </p:cNvPr>
          <p:cNvSpPr>
            <a:spLocks noGrp="1"/>
          </p:cNvSpPr>
          <p:nvPr>
            <p:ph type="subTitle" idx="1"/>
          </p:nvPr>
        </p:nvSpPr>
        <p:spPr>
          <a:xfrm>
            <a:off x="1143000" y="3254970"/>
            <a:ext cx="6858000" cy="1241822"/>
          </a:xfrm>
        </p:spPr>
        <p:txBody>
          <a:bodyPr>
            <a:normAutofit lnSpcReduction="10000"/>
          </a:bodyPr>
          <a:lstStyle/>
          <a:p>
            <a:r>
              <a:rPr lang="en-US" sz="2400" dirty="0">
                <a:solidFill>
                  <a:schemeClr val="tx1">
                    <a:lumMod val="65000"/>
                    <a:lumOff val="35000"/>
                  </a:schemeClr>
                </a:solidFill>
              </a:rPr>
              <a:t>Eric P. Winer, MD</a:t>
            </a:r>
          </a:p>
          <a:p>
            <a:r>
              <a:rPr lang="en-US" sz="2400" dirty="0">
                <a:solidFill>
                  <a:schemeClr val="tx1">
                    <a:lumMod val="65000"/>
                    <a:lumOff val="35000"/>
                  </a:schemeClr>
                </a:solidFill>
              </a:rPr>
              <a:t>Yale Cancer Center</a:t>
            </a:r>
          </a:p>
          <a:p>
            <a:r>
              <a:rPr lang="en-US" sz="2400" dirty="0">
                <a:solidFill>
                  <a:schemeClr val="tx1">
                    <a:lumMod val="65000"/>
                    <a:lumOff val="35000"/>
                  </a:schemeClr>
                </a:solidFill>
              </a:rPr>
              <a:t>November 2023</a:t>
            </a:r>
          </a:p>
        </p:txBody>
      </p:sp>
      <p:pic>
        <p:nvPicPr>
          <p:cNvPr id="4" name="Picture 3">
            <a:extLst>
              <a:ext uri="{FF2B5EF4-FFF2-40B4-BE49-F238E27FC236}">
                <a16:creationId xmlns:a16="http://schemas.microsoft.com/office/drawing/2014/main" id="{08B2C05D-D0DB-448E-B9A2-7CD52A7148B1}"/>
              </a:ext>
            </a:extLst>
          </p:cNvPr>
          <p:cNvPicPr>
            <a:picLocks noChangeAspect="1"/>
          </p:cNvPicPr>
          <p:nvPr/>
        </p:nvPicPr>
        <p:blipFill>
          <a:blip r:embed="rId2"/>
          <a:stretch>
            <a:fillRect/>
          </a:stretch>
        </p:blipFill>
        <p:spPr>
          <a:xfrm>
            <a:off x="886596" y="4004073"/>
            <a:ext cx="1984420" cy="612701"/>
          </a:xfrm>
          <a:prstGeom prst="rect">
            <a:avLst/>
          </a:prstGeom>
        </p:spPr>
      </p:pic>
      <p:pic>
        <p:nvPicPr>
          <p:cNvPr id="5" name="Picture 4">
            <a:extLst>
              <a:ext uri="{FF2B5EF4-FFF2-40B4-BE49-F238E27FC236}">
                <a16:creationId xmlns:a16="http://schemas.microsoft.com/office/drawing/2014/main" id="{CF37F7CA-2CF6-4C50-BBE5-DE9A575CEECE}"/>
              </a:ext>
            </a:extLst>
          </p:cNvPr>
          <p:cNvPicPr>
            <a:picLocks noChangeAspect="1"/>
          </p:cNvPicPr>
          <p:nvPr/>
        </p:nvPicPr>
        <p:blipFill>
          <a:blip r:embed="rId3"/>
          <a:stretch>
            <a:fillRect/>
          </a:stretch>
        </p:blipFill>
        <p:spPr>
          <a:xfrm>
            <a:off x="7475189" y="3908052"/>
            <a:ext cx="708722" cy="708722"/>
          </a:xfrm>
          <a:prstGeom prst="rect">
            <a:avLst/>
          </a:prstGeom>
        </p:spPr>
      </p:pic>
    </p:spTree>
    <p:extLst>
      <p:ext uri="{BB962C8B-B14F-4D97-AF65-F5344CB8AC3E}">
        <p14:creationId xmlns:p14="http://schemas.microsoft.com/office/powerpoint/2010/main" val="128358167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3F7170C-210D-4B48-B106-3F92A21B43B8}"/>
              </a:ext>
            </a:extLst>
          </p:cNvPr>
          <p:cNvSpPr>
            <a:spLocks noGrp="1"/>
          </p:cNvSpPr>
          <p:nvPr>
            <p:ph type="title"/>
          </p:nvPr>
        </p:nvSpPr>
        <p:spPr/>
        <p:txBody>
          <a:bodyPr anchor="t">
            <a:normAutofit/>
          </a:bodyPr>
          <a:lstStyle/>
          <a:p>
            <a:r>
              <a:rPr lang="en-US"/>
              <a:t>Patritumab Deruxtecan (HER3-DXd)</a:t>
            </a:r>
          </a:p>
        </p:txBody>
      </p:sp>
      <p:sp>
        <p:nvSpPr>
          <p:cNvPr id="3" name="Slide Number Placeholder 2">
            <a:extLst>
              <a:ext uri="{FF2B5EF4-FFF2-40B4-BE49-F238E27FC236}">
                <a16:creationId xmlns:a16="http://schemas.microsoft.com/office/drawing/2014/main" id="{EC8667C5-D6C2-42A8-8ED7-1E114AC44C9F}"/>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ea typeface="+mn-ea"/>
              </a:rPr>
              <a:pPr defTabSz="685800" fontAlgn="auto">
                <a:spcBef>
                  <a:spcPts val="0"/>
                </a:spcBef>
                <a:spcAft>
                  <a:spcPts val="0"/>
                </a:spcAft>
                <a:defRPr/>
              </a:pPr>
              <a:t>90</a:t>
            </a:fld>
            <a:endParaRPr lang="en-US">
              <a:ea typeface="+mn-ea"/>
            </a:endParaRPr>
          </a:p>
        </p:txBody>
      </p:sp>
      <p:sp>
        <p:nvSpPr>
          <p:cNvPr id="7" name="Content Placeholder 6">
            <a:extLst>
              <a:ext uri="{FF2B5EF4-FFF2-40B4-BE49-F238E27FC236}">
                <a16:creationId xmlns:a16="http://schemas.microsoft.com/office/drawing/2014/main" id="{F0825DAD-B05E-483A-A644-54C5D8452911}"/>
              </a:ext>
            </a:extLst>
          </p:cNvPr>
          <p:cNvSpPr>
            <a:spLocks noGrp="1"/>
          </p:cNvSpPr>
          <p:nvPr>
            <p:ph sz="quarter" idx="13"/>
          </p:nvPr>
        </p:nvSpPr>
        <p:spPr>
          <a:xfrm>
            <a:off x="329554" y="862489"/>
            <a:ext cx="5554980" cy="1176664"/>
          </a:xfrm>
        </p:spPr>
        <p:txBody>
          <a:bodyPr/>
          <a:lstStyle/>
          <a:p>
            <a:pPr marL="171450" lvl="2">
              <a:buFont typeface="Arial" panose="020B0604020202020204" pitchFamily="34" charset="0"/>
              <a:buChar char="•"/>
              <a:tabLst>
                <a:tab pos="898922" algn="l"/>
              </a:tabLst>
            </a:pPr>
            <a:r>
              <a:rPr lang="en-US" sz="1500"/>
              <a:t>HER3-DXd is an ADC with 3 components</a:t>
            </a:r>
            <a:r>
              <a:rPr lang="en-US" sz="1500" baseline="30000">
                <a:solidFill>
                  <a:srgbClr val="7F91AB"/>
                </a:solidFill>
              </a:rPr>
              <a:t>1-6</a:t>
            </a:r>
            <a:r>
              <a:rPr lang="en-US" sz="1500"/>
              <a:t>:</a:t>
            </a:r>
            <a:endParaRPr lang="en-US" sz="900" baseline="60000">
              <a:solidFill>
                <a:srgbClr val="7F91AB"/>
              </a:solidFill>
              <a:latin typeface="+mn-lt"/>
              <a:cs typeface="+mn-cs"/>
            </a:endParaRPr>
          </a:p>
          <a:p>
            <a:pPr marL="342900" lvl="3"/>
            <a:r>
              <a:rPr lang="en-US" sz="1200"/>
              <a:t>A fully human anti-HER3 IgG1 mAb (patritumab), covalently linked to</a:t>
            </a:r>
          </a:p>
          <a:p>
            <a:pPr marL="342900" lvl="3"/>
            <a:r>
              <a:rPr lang="en-US" sz="1200"/>
              <a:t>A topoisomerase I inhibitor payload, an exatecan derivative, via</a:t>
            </a:r>
          </a:p>
          <a:p>
            <a:pPr marL="342900" lvl="3"/>
            <a:r>
              <a:rPr lang="en-US" sz="1200"/>
              <a:t>A tetrapeptide-based cleavable linker</a:t>
            </a:r>
          </a:p>
        </p:txBody>
      </p:sp>
      <p:sp>
        <p:nvSpPr>
          <p:cNvPr id="12" name="TextBox 11">
            <a:extLst>
              <a:ext uri="{FF2B5EF4-FFF2-40B4-BE49-F238E27FC236}">
                <a16:creationId xmlns:a16="http://schemas.microsoft.com/office/drawing/2014/main" id="{019C1F5D-E13E-4C81-B03C-D124F530D7FA}"/>
              </a:ext>
            </a:extLst>
          </p:cNvPr>
          <p:cNvSpPr txBox="1"/>
          <p:nvPr/>
        </p:nvSpPr>
        <p:spPr>
          <a:xfrm>
            <a:off x="457200" y="4177077"/>
            <a:ext cx="8258175" cy="507831"/>
          </a:xfrm>
          <a:prstGeom prst="rect">
            <a:avLst/>
          </a:prstGeom>
          <a:noFill/>
        </p:spPr>
        <p:txBody>
          <a:bodyPr wrap="square" rtlCol="0">
            <a:spAutoFit/>
          </a:bodyPr>
          <a:lstStyle/>
          <a:p>
            <a:pPr defTabSz="685800" fontAlgn="auto">
              <a:spcBef>
                <a:spcPts val="0"/>
              </a:spcBef>
              <a:spcAft>
                <a:spcPts val="0"/>
              </a:spcAft>
              <a:defRPr/>
            </a:pPr>
            <a:r>
              <a:rPr lang="en-US" sz="675">
                <a:solidFill>
                  <a:srgbClr val="002557"/>
                </a:solidFill>
                <a:latin typeface="Arial" panose="020B0604020202020204"/>
                <a:ea typeface="+mn-ea"/>
                <a:cs typeface="+mn-cs"/>
              </a:rPr>
              <a:t>HER, human epidermal growth factor receptor; IgG1, immunoglobulin G1; mAb, monoclonal antibody.</a:t>
            </a:r>
            <a:endParaRPr lang="en-US" sz="675" baseline="30000">
              <a:solidFill>
                <a:srgbClr val="002557"/>
              </a:solidFill>
              <a:latin typeface="Arial" panose="020B0604020202020204"/>
              <a:ea typeface="+mn-ea"/>
              <a:cs typeface="+mn-cs"/>
            </a:endParaRPr>
          </a:p>
          <a:p>
            <a:pPr defTabSz="685800" fontAlgn="auto">
              <a:spcBef>
                <a:spcPts val="0"/>
              </a:spcBef>
              <a:spcAft>
                <a:spcPts val="0"/>
              </a:spcAft>
              <a:defRPr/>
            </a:pPr>
            <a:r>
              <a:rPr lang="en-US" sz="675" baseline="30000">
                <a:solidFill>
                  <a:srgbClr val="002557"/>
                </a:solidFill>
                <a:latin typeface="Arial" panose="020B0604020202020204"/>
                <a:ea typeface="+mn-ea"/>
                <a:cs typeface="+mn-cs"/>
              </a:rPr>
              <a:t>a </a:t>
            </a:r>
            <a:r>
              <a:rPr lang="en-US" sz="675">
                <a:solidFill>
                  <a:srgbClr val="002557"/>
                </a:solidFill>
                <a:latin typeface="Arial" panose="020B0604020202020204"/>
                <a:ea typeface="+mn-ea"/>
                <a:cs typeface="+mn-cs"/>
              </a:rPr>
              <a:t>The clinical relevance of these features is under investigation. </a:t>
            </a:r>
            <a:r>
              <a:rPr lang="en-US" sz="675" baseline="30000">
                <a:solidFill>
                  <a:srgbClr val="002557"/>
                </a:solidFill>
                <a:latin typeface="Arial" panose="020B0604020202020204"/>
                <a:ea typeface="+mn-ea"/>
                <a:cs typeface="+mn-cs"/>
              </a:rPr>
              <a:t>b </a:t>
            </a:r>
            <a:r>
              <a:rPr lang="en-US" sz="675">
                <a:solidFill>
                  <a:srgbClr val="002557"/>
                </a:solidFill>
                <a:latin typeface="Arial" panose="020B0604020202020204"/>
                <a:ea typeface="+mn-ea"/>
                <a:cs typeface="+mn-cs"/>
              </a:rPr>
              <a:t>Based on animal data.</a:t>
            </a:r>
          </a:p>
          <a:p>
            <a:pPr defTabSz="685800" fontAlgn="auto">
              <a:spcBef>
                <a:spcPts val="0"/>
              </a:spcBef>
              <a:spcAft>
                <a:spcPts val="0"/>
              </a:spcAft>
              <a:defRPr/>
            </a:pPr>
            <a:r>
              <a:rPr lang="en-US" sz="675">
                <a:solidFill>
                  <a:srgbClr val="002557"/>
                </a:solidFill>
                <a:latin typeface="Arial" panose="020B0604020202020204"/>
                <a:ea typeface="+mn-ea"/>
                <a:cs typeface="+mn-cs"/>
              </a:rPr>
              <a:t>1. Hashimoto Y, et al. </a:t>
            </a:r>
            <a:r>
              <a:rPr lang="en-US" sz="675" i="1">
                <a:solidFill>
                  <a:srgbClr val="002557"/>
                </a:solidFill>
                <a:latin typeface="Arial" panose="020B0604020202020204"/>
                <a:ea typeface="+mn-ea"/>
                <a:cs typeface="+mn-cs"/>
              </a:rPr>
              <a:t>Clin Cancer Res. </a:t>
            </a:r>
            <a:r>
              <a:rPr lang="en-US" sz="675">
                <a:solidFill>
                  <a:srgbClr val="002557"/>
                </a:solidFill>
                <a:latin typeface="Arial" panose="020B0604020202020204"/>
                <a:ea typeface="+mn-ea"/>
                <a:cs typeface="+mn-cs"/>
              </a:rPr>
              <a:t>2019;25:7151-7161. 2. Nakada T, et al. </a:t>
            </a:r>
            <a:r>
              <a:rPr lang="en-US" sz="675" i="1">
                <a:solidFill>
                  <a:srgbClr val="002557"/>
                </a:solidFill>
                <a:latin typeface="Arial" panose="020B0604020202020204"/>
                <a:ea typeface="+mn-ea"/>
                <a:cs typeface="+mn-cs"/>
              </a:rPr>
              <a:t>Chem Pharm Bull (Tokyo). </a:t>
            </a:r>
            <a:r>
              <a:rPr lang="en-US" sz="675">
                <a:solidFill>
                  <a:srgbClr val="002557"/>
                </a:solidFill>
                <a:latin typeface="Arial" panose="020B0604020202020204"/>
                <a:ea typeface="+mn-ea"/>
                <a:cs typeface="+mn-cs"/>
              </a:rPr>
              <a:t>2019;67(3):173-185. 3. </a:t>
            </a:r>
            <a:r>
              <a:rPr lang="en-US" sz="675" err="1">
                <a:solidFill>
                  <a:srgbClr val="002557"/>
                </a:solidFill>
                <a:latin typeface="Arial" panose="020B0604020202020204"/>
                <a:ea typeface="+mn-ea"/>
                <a:cs typeface="+mn-cs"/>
              </a:rPr>
              <a:t>Ogitani</a:t>
            </a:r>
            <a:r>
              <a:rPr lang="en-US" sz="675">
                <a:solidFill>
                  <a:srgbClr val="002557"/>
                </a:solidFill>
                <a:latin typeface="Arial" panose="020B0604020202020204"/>
                <a:ea typeface="+mn-ea"/>
                <a:cs typeface="+mn-cs"/>
              </a:rPr>
              <a:t> Y, et al. </a:t>
            </a:r>
            <a:r>
              <a:rPr lang="en-US" sz="675" i="1">
                <a:solidFill>
                  <a:srgbClr val="002557"/>
                </a:solidFill>
                <a:latin typeface="Arial" panose="020B0604020202020204"/>
                <a:ea typeface="+mn-ea"/>
                <a:cs typeface="+mn-cs"/>
              </a:rPr>
              <a:t>Clin Cancer Res</a:t>
            </a:r>
            <a:r>
              <a:rPr lang="en-US" sz="675">
                <a:solidFill>
                  <a:srgbClr val="002557"/>
                </a:solidFill>
                <a:latin typeface="Arial" panose="020B0604020202020204"/>
                <a:ea typeface="+mn-ea"/>
                <a:cs typeface="+mn-cs"/>
              </a:rPr>
              <a:t>. 2016;22(20):5097-5108. 4. </a:t>
            </a:r>
            <a:r>
              <a:rPr lang="en-US" sz="675" err="1">
                <a:solidFill>
                  <a:srgbClr val="002557"/>
                </a:solidFill>
                <a:latin typeface="Arial" panose="020B0604020202020204"/>
                <a:ea typeface="+mn-ea"/>
                <a:cs typeface="+mn-cs"/>
              </a:rPr>
              <a:t>Koganemaru</a:t>
            </a:r>
            <a:r>
              <a:rPr lang="en-US" sz="675">
                <a:solidFill>
                  <a:srgbClr val="002557"/>
                </a:solidFill>
                <a:latin typeface="Arial" panose="020B0604020202020204"/>
                <a:ea typeface="+mn-ea"/>
                <a:cs typeface="+mn-cs"/>
              </a:rPr>
              <a:t> S, et al. </a:t>
            </a:r>
            <a:r>
              <a:rPr lang="en-US" sz="675" i="1">
                <a:solidFill>
                  <a:srgbClr val="002557"/>
                </a:solidFill>
                <a:latin typeface="Arial" panose="020B0604020202020204"/>
                <a:ea typeface="+mn-ea"/>
                <a:cs typeface="+mn-cs"/>
              </a:rPr>
              <a:t>Mol Cancer </a:t>
            </a:r>
            <a:r>
              <a:rPr lang="en-US" sz="675" i="1" err="1">
                <a:solidFill>
                  <a:srgbClr val="002557"/>
                </a:solidFill>
                <a:latin typeface="Arial" panose="020B0604020202020204"/>
                <a:ea typeface="+mn-ea"/>
                <a:cs typeface="+mn-cs"/>
              </a:rPr>
              <a:t>Ther</a:t>
            </a:r>
            <a:r>
              <a:rPr lang="en-US" sz="675" i="1">
                <a:solidFill>
                  <a:srgbClr val="002557"/>
                </a:solidFill>
                <a:latin typeface="Arial" panose="020B0604020202020204"/>
                <a:ea typeface="+mn-ea"/>
                <a:cs typeface="+mn-cs"/>
              </a:rPr>
              <a:t>. </a:t>
            </a:r>
            <a:r>
              <a:rPr lang="en-US" sz="675">
                <a:solidFill>
                  <a:srgbClr val="002557"/>
                </a:solidFill>
                <a:latin typeface="Arial" panose="020B0604020202020204"/>
                <a:ea typeface="+mn-ea"/>
                <a:cs typeface="+mn-cs"/>
              </a:rPr>
              <a:t>2019;18:2043-2050. 5. </a:t>
            </a:r>
            <a:r>
              <a:rPr lang="en-US" sz="675" err="1">
                <a:solidFill>
                  <a:srgbClr val="002557"/>
                </a:solidFill>
                <a:latin typeface="Arial" panose="020B0604020202020204"/>
                <a:ea typeface="+mn-ea"/>
                <a:cs typeface="+mn-cs"/>
              </a:rPr>
              <a:t>Haratani</a:t>
            </a:r>
            <a:r>
              <a:rPr lang="en-US" sz="675">
                <a:solidFill>
                  <a:srgbClr val="002557"/>
                </a:solidFill>
                <a:latin typeface="Arial" panose="020B0604020202020204"/>
                <a:ea typeface="+mn-ea"/>
                <a:cs typeface="+mn-cs"/>
              </a:rPr>
              <a:t> K, et al. </a:t>
            </a:r>
            <a:r>
              <a:rPr lang="en-US" sz="675" i="1">
                <a:solidFill>
                  <a:srgbClr val="002557"/>
                </a:solidFill>
                <a:latin typeface="Arial" panose="020B0604020202020204"/>
                <a:ea typeface="+mn-ea"/>
                <a:cs typeface="+mn-cs"/>
              </a:rPr>
              <a:t>J Clin Invest. </a:t>
            </a:r>
            <a:r>
              <a:rPr lang="en-US" sz="675">
                <a:solidFill>
                  <a:srgbClr val="002557"/>
                </a:solidFill>
                <a:latin typeface="Arial" panose="020B0604020202020204"/>
                <a:ea typeface="+mn-ea"/>
                <a:cs typeface="+mn-cs"/>
              </a:rPr>
              <a:t>2020;130(1):374-388. 6. </a:t>
            </a:r>
            <a:r>
              <a:rPr lang="en-US" sz="675" err="1">
                <a:solidFill>
                  <a:srgbClr val="002557"/>
                </a:solidFill>
                <a:latin typeface="Arial" panose="020B0604020202020204"/>
                <a:ea typeface="+mn-ea"/>
                <a:cs typeface="+mn-cs"/>
              </a:rPr>
              <a:t>Ogitani</a:t>
            </a:r>
            <a:r>
              <a:rPr lang="en-US" sz="675">
                <a:solidFill>
                  <a:srgbClr val="002557"/>
                </a:solidFill>
                <a:latin typeface="Arial" panose="020B0604020202020204"/>
                <a:ea typeface="+mn-ea"/>
                <a:cs typeface="+mn-cs"/>
              </a:rPr>
              <a:t> Y, et al. </a:t>
            </a:r>
            <a:r>
              <a:rPr lang="en-US" sz="675" i="1">
                <a:solidFill>
                  <a:srgbClr val="002557"/>
                </a:solidFill>
                <a:latin typeface="Arial" panose="020B0604020202020204"/>
                <a:ea typeface="+mn-ea"/>
                <a:cs typeface="+mn-cs"/>
              </a:rPr>
              <a:t>Cancer Sci</a:t>
            </a:r>
            <a:r>
              <a:rPr lang="en-US" sz="675">
                <a:solidFill>
                  <a:srgbClr val="002557"/>
                </a:solidFill>
                <a:latin typeface="Arial" panose="020B0604020202020204"/>
                <a:ea typeface="+mn-ea"/>
                <a:cs typeface="+mn-cs"/>
              </a:rPr>
              <a:t>. 2016;107(7):1039-1046. </a:t>
            </a:r>
          </a:p>
        </p:txBody>
      </p:sp>
      <p:graphicFrame>
        <p:nvGraphicFramePr>
          <p:cNvPr id="9" name="Table 33">
            <a:extLst>
              <a:ext uri="{FF2B5EF4-FFF2-40B4-BE49-F238E27FC236}">
                <a16:creationId xmlns:a16="http://schemas.microsoft.com/office/drawing/2014/main" id="{07C6DC0A-84EE-4660-8BB6-78B00AF3FF66}"/>
              </a:ext>
            </a:extLst>
          </p:cNvPr>
          <p:cNvGraphicFramePr>
            <a:graphicFrameLocks noGrp="1"/>
          </p:cNvGraphicFramePr>
          <p:nvPr/>
        </p:nvGraphicFramePr>
        <p:xfrm>
          <a:off x="6081963" y="1242881"/>
          <a:ext cx="2815390" cy="2553971"/>
        </p:xfrm>
        <a:graphic>
          <a:graphicData uri="http://schemas.openxmlformats.org/drawingml/2006/table">
            <a:tbl>
              <a:tblPr firstRow="1" bandRow="1">
                <a:tableStyleId>{2D5ABB26-0587-4C30-8999-92F81FD0307C}</a:tableStyleId>
              </a:tblPr>
              <a:tblGrid>
                <a:gridCol w="209611">
                  <a:extLst>
                    <a:ext uri="{9D8B030D-6E8A-4147-A177-3AD203B41FA5}">
                      <a16:colId xmlns:a16="http://schemas.microsoft.com/office/drawing/2014/main" val="2478229697"/>
                    </a:ext>
                  </a:extLst>
                </a:gridCol>
                <a:gridCol w="2422007">
                  <a:extLst>
                    <a:ext uri="{9D8B030D-6E8A-4147-A177-3AD203B41FA5}">
                      <a16:colId xmlns:a16="http://schemas.microsoft.com/office/drawing/2014/main" val="3603595698"/>
                    </a:ext>
                  </a:extLst>
                </a:gridCol>
                <a:gridCol w="183773">
                  <a:extLst>
                    <a:ext uri="{9D8B030D-6E8A-4147-A177-3AD203B41FA5}">
                      <a16:colId xmlns:a16="http://schemas.microsoft.com/office/drawing/2014/main" val="3616037722"/>
                    </a:ext>
                  </a:extLst>
                </a:gridCol>
              </a:tblGrid>
              <a:tr h="429914">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1C85C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Payload mechanism of action: </a:t>
                      </a:r>
                      <a:b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b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topoisomerase I inhibitor</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a,1-4</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1C85C7"/>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solidFill>
                        <a:srgbClr val="1C85C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13507240"/>
                  </a:ext>
                </a:extLst>
              </a:tr>
              <a:tr h="336309">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High potency of payload</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a,1-4</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20185224"/>
                  </a:ext>
                </a:extLst>
              </a:tr>
              <a:tr h="336309">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High drug to antibody ratio ≈ 8</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60000" noProof="0">
                          <a:solidFill>
                            <a:srgbClr val="7F91AB"/>
                          </a:solidFill>
                          <a:latin typeface="+mj-lt"/>
                          <a:ea typeface="+mn-ea"/>
                          <a:cs typeface="+mn-cs"/>
                        </a:rPr>
                        <a:t>a,1,2</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57157564"/>
                  </a:ext>
                </a:extLst>
              </a:tr>
              <a:tr h="389411">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Payload with short systemic half-life</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a,b,2,3</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565443302"/>
                  </a:ext>
                </a:extLst>
              </a:tr>
              <a:tr h="336309">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Stable linker-payload</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a,2-4</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784025869"/>
                  </a:ext>
                </a:extLst>
              </a:tr>
              <a:tr h="389411">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Tumor-selective cleavable linker</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a,1-5 </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905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29151210"/>
                  </a:ext>
                </a:extLst>
              </a:tr>
              <a:tr h="336309">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solidFill>
                        <a:srgbClr val="1C85C7"/>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C85C7"/>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a:ln>
                            <a:noFill/>
                          </a:ln>
                          <a:solidFill>
                            <a:srgbClr val="002557"/>
                          </a:solidFill>
                          <a:effectLst/>
                          <a:uLnTx/>
                          <a:uFillTx/>
                          <a:latin typeface="+mj-lt"/>
                          <a:ea typeface="+mn-ea"/>
                          <a:cs typeface="Arial Narrow" panose="020B0604020202020204" pitchFamily="34" charset="0"/>
                        </a:rPr>
                        <a:t>Bystander antitumor effect</a:t>
                      </a:r>
                      <a:r>
                        <a:rPr kumimoji="0" lang="en-US" sz="1000" b="0" i="0" u="none" strike="noStrike" kern="0" cap="none" spc="0" normalizeH="0" baseline="30000" noProof="0">
                          <a:ln>
                            <a:noFill/>
                          </a:ln>
                          <a:solidFill>
                            <a:srgbClr val="002557"/>
                          </a:solidFill>
                          <a:effectLst/>
                          <a:uLnTx/>
                          <a:uFillTx/>
                          <a:latin typeface="+mj-lt"/>
                          <a:ea typeface="+mn-ea"/>
                          <a:cs typeface="Arial Narrow" panose="020B0604020202020204" pitchFamily="34" charset="0"/>
                        </a:rPr>
                        <a:t> </a:t>
                      </a:r>
                      <a:r>
                        <a:rPr lang="en-US" sz="1000" kern="1200" baseline="30000" noProof="0">
                          <a:solidFill>
                            <a:srgbClr val="7F91AB"/>
                          </a:solidFill>
                          <a:latin typeface="+mj-lt"/>
                          <a:ea typeface="+mn-ea"/>
                          <a:cs typeface="+mn-cs"/>
                        </a:rPr>
                        <a:t>a,2,6</a:t>
                      </a:r>
                    </a:p>
                  </a:txBody>
                  <a:tcPr marL="34290" marR="34290" marT="34289" marB="34289"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85000"/>
                        </a:schemeClr>
                      </a:solidFill>
                      <a:prstDash val="solid"/>
                      <a:round/>
                      <a:headEnd type="none" w="med" len="med"/>
                      <a:tailEnd type="none" w="med" len="med"/>
                    </a:lnT>
                    <a:lnB w="12700" cap="flat" cmpd="sng" algn="ctr">
                      <a:solidFill>
                        <a:srgbClr val="1C85C7"/>
                      </a:solidFill>
                      <a:prstDash val="solid"/>
                      <a:round/>
                      <a:headEnd type="none" w="med" len="med"/>
                      <a:tailEnd type="none" w="med" len="med"/>
                    </a:lnB>
                    <a:lnTlToBr w="12700" cmpd="sng">
                      <a:noFill/>
                      <a:prstDash val="solid"/>
                    </a:lnTlToBr>
                    <a:lnBlToTr w="12700" cmpd="sng">
                      <a:noFill/>
                      <a:prstDash val="solid"/>
                    </a:lnBlToTr>
                  </a:tcPr>
                </a:tc>
                <a:tc>
                  <a:txBody>
                    <a:bodyPr/>
                    <a:lstStyle/>
                    <a:p>
                      <a:endParaRPr lang="en-US" sz="1100" b="0" i="0">
                        <a:solidFill>
                          <a:srgbClr val="002557"/>
                        </a:solidFill>
                        <a:latin typeface="+mj-lt"/>
                        <a:cs typeface="Arial Narrow" panose="020B0604020202020204" pitchFamily="34" charset="0"/>
                      </a:endParaRPr>
                    </a:p>
                  </a:txBody>
                  <a:tcPr marL="68576" marR="68576" marT="34289" marB="34289" anchor="ctr">
                    <a:lnL w="12700" cap="flat" cmpd="sng" algn="ctr">
                      <a:noFill/>
                      <a:prstDash val="solid"/>
                      <a:round/>
                      <a:headEnd type="none" w="med" len="med"/>
                      <a:tailEnd type="none" w="med" len="med"/>
                    </a:lnL>
                    <a:lnR w="12700" cap="flat" cmpd="sng" algn="ctr">
                      <a:solidFill>
                        <a:srgbClr val="1C85C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1C85C7"/>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42347740"/>
                  </a:ext>
                </a:extLst>
              </a:tr>
            </a:tbl>
          </a:graphicData>
        </a:graphic>
      </p:graphicFrame>
      <p:grpSp>
        <p:nvGrpSpPr>
          <p:cNvPr id="18" name="Group 17">
            <a:extLst>
              <a:ext uri="{FF2B5EF4-FFF2-40B4-BE49-F238E27FC236}">
                <a16:creationId xmlns:a16="http://schemas.microsoft.com/office/drawing/2014/main" id="{4511AA43-E7F3-4AF3-A621-CFFCB8A10B01}"/>
              </a:ext>
            </a:extLst>
          </p:cNvPr>
          <p:cNvGrpSpPr/>
          <p:nvPr/>
        </p:nvGrpSpPr>
        <p:grpSpPr>
          <a:xfrm>
            <a:off x="226313" y="2140753"/>
            <a:ext cx="5897880" cy="1656100"/>
            <a:chOff x="301751" y="2889682"/>
            <a:chExt cx="7863840" cy="2208133"/>
          </a:xfrm>
        </p:grpSpPr>
        <p:pic>
          <p:nvPicPr>
            <p:cNvPr id="11" name="Picture 10">
              <a:extLst>
                <a:ext uri="{FF2B5EF4-FFF2-40B4-BE49-F238E27FC236}">
                  <a16:creationId xmlns:a16="http://schemas.microsoft.com/office/drawing/2014/main" id="{2BB07D74-6BA6-4446-9DD3-90BD26E02CE3}"/>
                </a:ext>
              </a:extLst>
            </p:cNvPr>
            <p:cNvPicPr>
              <a:picLocks noChangeAspect="1"/>
            </p:cNvPicPr>
            <p:nvPr/>
          </p:nvPicPr>
          <p:blipFill>
            <a:blip r:embed="rId3"/>
            <a:stretch>
              <a:fillRect/>
            </a:stretch>
          </p:blipFill>
          <p:spPr>
            <a:xfrm>
              <a:off x="301751" y="2889682"/>
              <a:ext cx="7863840" cy="2208133"/>
            </a:xfrm>
            <a:prstGeom prst="rect">
              <a:avLst/>
            </a:prstGeom>
          </p:spPr>
        </p:pic>
        <p:sp>
          <p:nvSpPr>
            <p:cNvPr id="4" name="TextBox 3">
              <a:extLst>
                <a:ext uri="{FF2B5EF4-FFF2-40B4-BE49-F238E27FC236}">
                  <a16:creationId xmlns:a16="http://schemas.microsoft.com/office/drawing/2014/main" id="{4812E42E-71FD-4D21-8FEE-1352B3DBC322}"/>
                </a:ext>
              </a:extLst>
            </p:cNvPr>
            <p:cNvSpPr txBox="1"/>
            <p:nvPr/>
          </p:nvSpPr>
          <p:spPr>
            <a:xfrm>
              <a:off x="4600642" y="2901111"/>
              <a:ext cx="1032761" cy="307776"/>
            </a:xfrm>
            <a:prstGeom prst="rect">
              <a:avLst/>
            </a:prstGeom>
            <a:solidFill>
              <a:schemeClr val="bg1"/>
            </a:solidFill>
          </p:spPr>
          <p:txBody>
            <a:bodyPr wrap="none" rtlCol="0">
              <a:spAutoFit/>
            </a:bodyPr>
            <a:lstStyle/>
            <a:p>
              <a:pPr defTabSz="685800" fontAlgn="auto">
                <a:spcBef>
                  <a:spcPts val="0"/>
                </a:spcBef>
                <a:spcAft>
                  <a:spcPts val="0"/>
                </a:spcAft>
                <a:defRPr/>
              </a:pPr>
              <a:r>
                <a:rPr lang="en-US" sz="900">
                  <a:solidFill>
                    <a:srgbClr val="002557"/>
                  </a:solidFill>
                  <a:latin typeface="Arial" panose="020B0604020202020204"/>
                  <a:ea typeface="+mn-ea"/>
                  <a:cs typeface="+mn-cs"/>
                </a:rPr>
                <a:t>Deruxtecan</a:t>
              </a:r>
            </a:p>
          </p:txBody>
        </p:sp>
        <p:sp>
          <p:nvSpPr>
            <p:cNvPr id="13" name="TextBox 12">
              <a:extLst>
                <a:ext uri="{FF2B5EF4-FFF2-40B4-BE49-F238E27FC236}">
                  <a16:creationId xmlns:a16="http://schemas.microsoft.com/office/drawing/2014/main" id="{4FD385BF-36A0-4AE7-B2EB-3AC1C26A9985}"/>
                </a:ext>
              </a:extLst>
            </p:cNvPr>
            <p:cNvSpPr txBox="1"/>
            <p:nvPr/>
          </p:nvSpPr>
          <p:spPr>
            <a:xfrm>
              <a:off x="1498788" y="3100732"/>
              <a:ext cx="219075" cy="145868"/>
            </a:xfrm>
            <a:prstGeom prst="rect">
              <a:avLst/>
            </a:prstGeom>
            <a:solidFill>
              <a:schemeClr val="bg1"/>
            </a:solidFill>
          </p:spPr>
          <p:txBody>
            <a:bodyPr wrap="square" lIns="0" tIns="68580" rIns="0" bIns="0" anchor="ctr">
              <a:noAutofit/>
            </a:bodyPr>
            <a:lstStyle/>
            <a:p>
              <a:pPr defTabSz="685800" fontAlgn="auto">
                <a:spcBef>
                  <a:spcPts val="0"/>
                </a:spcBef>
                <a:spcAft>
                  <a:spcPts val="0"/>
                </a:spcAft>
                <a:defRPr/>
              </a:pPr>
              <a:r>
                <a:rPr lang="en-US" sz="900" baseline="60000">
                  <a:solidFill>
                    <a:srgbClr val="7F91AB"/>
                  </a:solidFill>
                  <a:latin typeface="Arial" panose="020B0604020202020204"/>
                  <a:ea typeface="+mn-ea"/>
                  <a:cs typeface="+mn-cs"/>
                </a:rPr>
                <a:t>1-4</a:t>
              </a:r>
              <a:endParaRPr lang="en-US" sz="900">
                <a:solidFill>
                  <a:prstClr val="black"/>
                </a:solidFill>
                <a:latin typeface="Arial" panose="020B0604020202020204"/>
                <a:ea typeface="+mn-ea"/>
                <a:cs typeface="+mn-cs"/>
              </a:endParaRPr>
            </a:p>
          </p:txBody>
        </p:sp>
        <p:sp>
          <p:nvSpPr>
            <p:cNvPr id="14" name="TextBox 13">
              <a:extLst>
                <a:ext uri="{FF2B5EF4-FFF2-40B4-BE49-F238E27FC236}">
                  <a16:creationId xmlns:a16="http://schemas.microsoft.com/office/drawing/2014/main" id="{DF236585-B494-4D7A-8474-B180C5B6F7B0}"/>
                </a:ext>
              </a:extLst>
            </p:cNvPr>
            <p:cNvSpPr txBox="1"/>
            <p:nvPr/>
          </p:nvSpPr>
          <p:spPr>
            <a:xfrm>
              <a:off x="5469745" y="2956134"/>
              <a:ext cx="219075" cy="145868"/>
            </a:xfrm>
            <a:prstGeom prst="rect">
              <a:avLst/>
            </a:prstGeom>
            <a:solidFill>
              <a:schemeClr val="bg1"/>
            </a:solidFill>
          </p:spPr>
          <p:txBody>
            <a:bodyPr wrap="square" lIns="0" tIns="68580" rIns="0" bIns="0" anchor="ctr">
              <a:noAutofit/>
            </a:bodyPr>
            <a:lstStyle/>
            <a:p>
              <a:pPr defTabSz="685800" fontAlgn="auto">
                <a:spcBef>
                  <a:spcPts val="0"/>
                </a:spcBef>
                <a:spcAft>
                  <a:spcPts val="0"/>
                </a:spcAft>
                <a:defRPr/>
              </a:pPr>
              <a:r>
                <a:rPr lang="en-US" sz="900" baseline="60000">
                  <a:solidFill>
                    <a:srgbClr val="7F91AB"/>
                  </a:solidFill>
                  <a:latin typeface="Arial" panose="020B0604020202020204"/>
                  <a:ea typeface="+mn-ea"/>
                  <a:cs typeface="+mn-cs"/>
                </a:rPr>
                <a:t>1-4</a:t>
              </a:r>
              <a:endParaRPr lang="en-US" sz="900">
                <a:solidFill>
                  <a:prstClr val="black"/>
                </a:solidFill>
                <a:latin typeface="Arial" panose="020B0604020202020204"/>
                <a:ea typeface="+mn-ea"/>
                <a:cs typeface="+mn-cs"/>
              </a:endParaRPr>
            </a:p>
          </p:txBody>
        </p:sp>
      </p:grpSp>
      <p:sp>
        <p:nvSpPr>
          <p:cNvPr id="15" name="TextBox 14">
            <a:extLst>
              <a:ext uri="{FF2B5EF4-FFF2-40B4-BE49-F238E27FC236}">
                <a16:creationId xmlns:a16="http://schemas.microsoft.com/office/drawing/2014/main" id="{05E12518-67B9-412E-A2B3-05E32FCB7C4B}"/>
              </a:ext>
            </a:extLst>
          </p:cNvPr>
          <p:cNvSpPr txBox="1"/>
          <p:nvPr/>
        </p:nvSpPr>
        <p:spPr>
          <a:xfrm>
            <a:off x="6081964" y="993960"/>
            <a:ext cx="2815389" cy="276999"/>
          </a:xfrm>
          <a:prstGeom prst="rect">
            <a:avLst/>
          </a:prstGeom>
          <a:noFill/>
        </p:spPr>
        <p:txBody>
          <a:bodyPr wrap="square">
            <a:spAutoFit/>
          </a:bodyPr>
          <a:lstStyle/>
          <a:p>
            <a:pPr algn="ctr" defTabSz="685800" fontAlgn="auto">
              <a:spcBef>
                <a:spcPts val="0"/>
              </a:spcBef>
              <a:spcAft>
                <a:spcPts val="0"/>
              </a:spcAft>
              <a:defRPr/>
            </a:pPr>
            <a:r>
              <a:rPr lang="en-US" sz="1200" b="1">
                <a:solidFill>
                  <a:srgbClr val="002557"/>
                </a:solidFill>
                <a:latin typeface="Arial" panose="020B0604020202020204"/>
                <a:ea typeface="+mn-ea"/>
                <a:cs typeface="+mn-cs"/>
              </a:rPr>
              <a:t>7 Key Attributes of HER3‑DXd </a:t>
            </a:r>
            <a:endParaRPr lang="en-US" sz="1200">
              <a:solidFill>
                <a:srgbClr val="002557"/>
              </a:solidFill>
              <a:latin typeface="Arial" panose="020B0604020202020204"/>
              <a:ea typeface="+mn-ea"/>
              <a:cs typeface="+mn-cs"/>
            </a:endParaRPr>
          </a:p>
        </p:txBody>
      </p:sp>
      <p:sp>
        <p:nvSpPr>
          <p:cNvPr id="6" name="Rectangle 5">
            <a:extLst>
              <a:ext uri="{FF2B5EF4-FFF2-40B4-BE49-F238E27FC236}">
                <a16:creationId xmlns:a16="http://schemas.microsoft.com/office/drawing/2014/main" id="{4DE14B8B-AE97-154C-6C62-25A0DAD43651}"/>
              </a:ext>
            </a:extLst>
          </p:cNvPr>
          <p:cNvSpPr/>
          <p:nvPr/>
        </p:nvSpPr>
        <p:spPr>
          <a:xfrm>
            <a:off x="522657" y="2147411"/>
            <a:ext cx="857250" cy="26768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prstClr val="white"/>
              </a:solidFill>
              <a:latin typeface="Arial" panose="020B0604020202020204"/>
            </a:endParaRPr>
          </a:p>
        </p:txBody>
      </p:sp>
      <p:sp>
        <p:nvSpPr>
          <p:cNvPr id="5" name="TextBox 4">
            <a:extLst>
              <a:ext uri="{FF2B5EF4-FFF2-40B4-BE49-F238E27FC236}">
                <a16:creationId xmlns:a16="http://schemas.microsoft.com/office/drawing/2014/main" id="{5BD0F959-5D42-0FF2-7A58-FAB39BA65585}"/>
              </a:ext>
            </a:extLst>
          </p:cNvPr>
          <p:cNvSpPr txBox="1"/>
          <p:nvPr/>
        </p:nvSpPr>
        <p:spPr>
          <a:xfrm>
            <a:off x="436826" y="2227044"/>
            <a:ext cx="1043877" cy="334835"/>
          </a:xfrm>
          <a:prstGeom prst="rect">
            <a:avLst/>
          </a:prstGeom>
          <a:noFill/>
        </p:spPr>
        <p:txBody>
          <a:bodyPr wrap="none" rtlCol="0">
            <a:spAutoFit/>
          </a:bodyPr>
          <a:lstStyle/>
          <a:p>
            <a:pPr algn="ctr" defTabSz="685800" fontAlgn="auto">
              <a:spcBef>
                <a:spcPts val="0"/>
              </a:spcBef>
              <a:spcAft>
                <a:spcPts val="0"/>
              </a:spcAft>
              <a:defRPr/>
            </a:pPr>
            <a:r>
              <a:rPr lang="en-US" sz="788" b="1">
                <a:solidFill>
                  <a:srgbClr val="002557"/>
                </a:solidFill>
                <a:latin typeface="Arial" panose="020B0604020202020204"/>
                <a:ea typeface="+mn-ea"/>
                <a:cs typeface="+mn-cs"/>
              </a:rPr>
              <a:t>Human anti-HER3</a:t>
            </a:r>
          </a:p>
          <a:p>
            <a:pPr algn="ctr" defTabSz="685800" fontAlgn="auto">
              <a:spcBef>
                <a:spcPts val="0"/>
              </a:spcBef>
              <a:spcAft>
                <a:spcPts val="0"/>
              </a:spcAft>
              <a:defRPr/>
            </a:pPr>
            <a:r>
              <a:rPr lang="en-US" sz="788" b="1">
                <a:solidFill>
                  <a:srgbClr val="002557"/>
                </a:solidFill>
                <a:latin typeface="Arial" panose="020B0604020202020204"/>
                <a:ea typeface="+mn-ea"/>
                <a:cs typeface="+mn-cs"/>
              </a:rPr>
              <a:t>IgG1 mAb</a:t>
            </a:r>
            <a:r>
              <a:rPr lang="en-US" sz="788" b="1" baseline="30000">
                <a:solidFill>
                  <a:srgbClr val="7F91AB"/>
                </a:solidFill>
                <a:latin typeface="Arial" panose="020B0604020202020204"/>
                <a:ea typeface="+mn-ea"/>
                <a:cs typeface="+mn-cs"/>
              </a:rPr>
              <a:t>1-4</a:t>
            </a:r>
            <a:endParaRPr lang="en-US" sz="788" b="1">
              <a:solidFill>
                <a:srgbClr val="7F91AB"/>
              </a:solidFill>
              <a:latin typeface="Arial" panose="020B0604020202020204"/>
              <a:ea typeface="+mn-ea"/>
              <a:cs typeface="+mn-cs"/>
            </a:endParaRPr>
          </a:p>
        </p:txBody>
      </p:sp>
      <p:sp>
        <p:nvSpPr>
          <p:cNvPr id="8" name="TextBox 7">
            <a:extLst>
              <a:ext uri="{FF2B5EF4-FFF2-40B4-BE49-F238E27FC236}">
                <a16:creationId xmlns:a16="http://schemas.microsoft.com/office/drawing/2014/main" id="{D49408A1-5058-67B2-9C84-47CEA093E111}"/>
              </a:ext>
            </a:extLst>
          </p:cNvPr>
          <p:cNvSpPr txBox="1"/>
          <p:nvPr/>
        </p:nvSpPr>
        <p:spPr>
          <a:xfrm>
            <a:off x="1997476" y="3249951"/>
            <a:ext cx="1972015" cy="213585"/>
          </a:xfrm>
          <a:prstGeom prst="rect">
            <a:avLst/>
          </a:prstGeom>
          <a:solidFill>
            <a:schemeClr val="bg1"/>
          </a:solidFill>
        </p:spPr>
        <p:txBody>
          <a:bodyPr wrap="none" rtlCol="0">
            <a:spAutoFit/>
          </a:bodyPr>
          <a:lstStyle/>
          <a:p>
            <a:pPr defTabSz="685800" fontAlgn="auto">
              <a:spcBef>
                <a:spcPts val="0"/>
              </a:spcBef>
              <a:spcAft>
                <a:spcPts val="0"/>
              </a:spcAft>
              <a:defRPr/>
            </a:pPr>
            <a:r>
              <a:rPr lang="en-US" sz="788" b="1">
                <a:solidFill>
                  <a:srgbClr val="002557"/>
                </a:solidFill>
                <a:latin typeface="Arial" panose="020B0604020202020204"/>
                <a:ea typeface="+mn-ea"/>
                <a:cs typeface="+mn-cs"/>
              </a:rPr>
              <a:t>Cleavable Tetrapeptide-Based Linker</a:t>
            </a:r>
          </a:p>
        </p:txBody>
      </p:sp>
      <p:sp>
        <p:nvSpPr>
          <p:cNvPr id="16" name="TextBox 15">
            <a:extLst>
              <a:ext uri="{FF2B5EF4-FFF2-40B4-BE49-F238E27FC236}">
                <a16:creationId xmlns:a16="http://schemas.microsoft.com/office/drawing/2014/main" id="{4A8BCC04-43D3-417B-A110-7F74C44C32AC}"/>
              </a:ext>
            </a:extLst>
          </p:cNvPr>
          <p:cNvSpPr txBox="1"/>
          <p:nvPr/>
        </p:nvSpPr>
        <p:spPr>
          <a:xfrm>
            <a:off x="4068607" y="3458658"/>
            <a:ext cx="1851789" cy="334835"/>
          </a:xfrm>
          <a:prstGeom prst="rect">
            <a:avLst/>
          </a:prstGeom>
          <a:solidFill>
            <a:schemeClr val="bg1"/>
          </a:solidFill>
        </p:spPr>
        <p:txBody>
          <a:bodyPr wrap="none" rtlCol="0">
            <a:spAutoFit/>
          </a:bodyPr>
          <a:lstStyle/>
          <a:p>
            <a:pPr algn="ctr" defTabSz="685800" fontAlgn="auto">
              <a:spcBef>
                <a:spcPts val="0"/>
              </a:spcBef>
              <a:spcAft>
                <a:spcPts val="0"/>
              </a:spcAft>
              <a:defRPr/>
            </a:pPr>
            <a:r>
              <a:rPr lang="en-US" sz="788" b="1">
                <a:solidFill>
                  <a:srgbClr val="002557"/>
                </a:solidFill>
                <a:latin typeface="Arial" panose="020B0604020202020204"/>
                <a:ea typeface="+mn-ea"/>
                <a:cs typeface="+mn-cs"/>
              </a:rPr>
              <a:t>Topoisomerase I Inhibitor Payload</a:t>
            </a:r>
          </a:p>
          <a:p>
            <a:pPr algn="ctr" defTabSz="685800" fontAlgn="auto">
              <a:spcBef>
                <a:spcPts val="0"/>
              </a:spcBef>
              <a:spcAft>
                <a:spcPts val="0"/>
              </a:spcAft>
              <a:defRPr/>
            </a:pPr>
            <a:r>
              <a:rPr lang="en-US" sz="788" b="1">
                <a:solidFill>
                  <a:srgbClr val="002557"/>
                </a:solidFill>
                <a:latin typeface="Arial" panose="020B0604020202020204"/>
                <a:ea typeface="+mn-ea"/>
                <a:cs typeface="+mn-cs"/>
              </a:rPr>
              <a:t>(DXd)</a:t>
            </a:r>
          </a:p>
        </p:txBody>
      </p:sp>
    </p:spTree>
    <p:extLst>
      <p:ext uri="{BB962C8B-B14F-4D97-AF65-F5344CB8AC3E}">
        <p14:creationId xmlns:p14="http://schemas.microsoft.com/office/powerpoint/2010/main" val="356985476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759D3-378C-4CAD-8794-267A972B17EE}"/>
              </a:ext>
            </a:extLst>
          </p:cNvPr>
          <p:cNvSpPr>
            <a:spLocks noGrp="1"/>
          </p:cNvSpPr>
          <p:nvPr>
            <p:ph type="title"/>
          </p:nvPr>
        </p:nvSpPr>
        <p:spPr>
          <a:xfrm>
            <a:off x="226314" y="187547"/>
            <a:ext cx="8086359" cy="582930"/>
          </a:xfrm>
        </p:spPr>
        <p:txBody>
          <a:bodyPr anchor="t"/>
          <a:lstStyle/>
          <a:p>
            <a:r>
              <a:rPr lang="en-US"/>
              <a:t>Clinical Activity of HER3-DXd Across BC Subtypes</a:t>
            </a:r>
          </a:p>
        </p:txBody>
      </p:sp>
      <p:sp>
        <p:nvSpPr>
          <p:cNvPr id="3" name="Slide Number Placeholder 2">
            <a:extLst>
              <a:ext uri="{FF2B5EF4-FFF2-40B4-BE49-F238E27FC236}">
                <a16:creationId xmlns:a16="http://schemas.microsoft.com/office/drawing/2014/main" id="{3D862286-C7BE-4484-A9B0-03DA00017876}"/>
              </a:ext>
            </a:extLst>
          </p:cNvPr>
          <p:cNvSpPr>
            <a:spLocks noGrp="1"/>
          </p:cNvSpPr>
          <p:nvPr>
            <p:ph type="sldNum" sz="quarter" idx="12"/>
          </p:nvPr>
        </p:nvSpPr>
        <p:spPr/>
        <p:txBody>
          <a:bodyPr/>
          <a:lstStyle/>
          <a:p>
            <a:pPr defTabSz="685800" fontAlgn="auto">
              <a:spcBef>
                <a:spcPts val="0"/>
              </a:spcBef>
              <a:spcAft>
                <a:spcPts val="0"/>
              </a:spcAft>
              <a:defRPr/>
            </a:pPr>
            <a:fld id="{BE33F7A0-71F0-446B-9DE8-6D75BE64EE0F}" type="slidenum">
              <a:rPr lang="en-US">
                <a:ea typeface="+mn-ea"/>
              </a:rPr>
              <a:pPr defTabSz="685800" fontAlgn="auto">
                <a:spcBef>
                  <a:spcPts val="0"/>
                </a:spcBef>
                <a:spcAft>
                  <a:spcPts val="0"/>
                </a:spcAft>
                <a:defRPr/>
              </a:pPr>
              <a:t>91</a:t>
            </a:fld>
            <a:endParaRPr lang="en-US">
              <a:ea typeface="+mn-ea"/>
            </a:endParaRPr>
          </a:p>
        </p:txBody>
      </p:sp>
      <p:sp>
        <p:nvSpPr>
          <p:cNvPr id="6" name="Text Placeholder 5">
            <a:extLst>
              <a:ext uri="{FF2B5EF4-FFF2-40B4-BE49-F238E27FC236}">
                <a16:creationId xmlns:a16="http://schemas.microsoft.com/office/drawing/2014/main" id="{CFA0F86B-FFC3-1DA6-5699-C0CE22EF7219}"/>
              </a:ext>
            </a:extLst>
          </p:cNvPr>
          <p:cNvSpPr>
            <a:spLocks noGrp="1"/>
          </p:cNvSpPr>
          <p:nvPr>
            <p:ph type="body" sz="quarter" idx="15"/>
          </p:nvPr>
        </p:nvSpPr>
        <p:spPr/>
        <p:txBody>
          <a:bodyPr/>
          <a:lstStyle/>
          <a:p>
            <a:endParaRPr lang="en-US"/>
          </a:p>
        </p:txBody>
      </p:sp>
      <p:graphicFrame>
        <p:nvGraphicFramePr>
          <p:cNvPr id="8" name="表 7">
            <a:extLst>
              <a:ext uri="{FF2B5EF4-FFF2-40B4-BE49-F238E27FC236}">
                <a16:creationId xmlns:a16="http://schemas.microsoft.com/office/drawing/2014/main" id="{C99F2800-72BE-4120-883D-F3A844145E69}"/>
              </a:ext>
            </a:extLst>
          </p:cNvPr>
          <p:cNvGraphicFramePr>
            <a:graphicFrameLocks noGrp="1"/>
          </p:cNvGraphicFramePr>
          <p:nvPr/>
        </p:nvGraphicFramePr>
        <p:xfrm>
          <a:off x="457200" y="697109"/>
          <a:ext cx="8258176" cy="2931836"/>
        </p:xfrm>
        <a:graphic>
          <a:graphicData uri="http://schemas.openxmlformats.org/drawingml/2006/table">
            <a:tbl>
              <a:tblPr firstRow="1"/>
              <a:tblGrid>
                <a:gridCol w="3128644">
                  <a:extLst>
                    <a:ext uri="{9D8B030D-6E8A-4147-A177-3AD203B41FA5}">
                      <a16:colId xmlns:a16="http://schemas.microsoft.com/office/drawing/2014/main" val="1882883846"/>
                    </a:ext>
                  </a:extLst>
                </a:gridCol>
                <a:gridCol w="1709844">
                  <a:extLst>
                    <a:ext uri="{9D8B030D-6E8A-4147-A177-3AD203B41FA5}">
                      <a16:colId xmlns:a16="http://schemas.microsoft.com/office/drawing/2014/main" val="20003"/>
                    </a:ext>
                  </a:extLst>
                </a:gridCol>
                <a:gridCol w="1709844">
                  <a:extLst>
                    <a:ext uri="{9D8B030D-6E8A-4147-A177-3AD203B41FA5}">
                      <a16:colId xmlns:a16="http://schemas.microsoft.com/office/drawing/2014/main" val="20009"/>
                    </a:ext>
                  </a:extLst>
                </a:gridCol>
                <a:gridCol w="1709844">
                  <a:extLst>
                    <a:ext uri="{9D8B030D-6E8A-4147-A177-3AD203B41FA5}">
                      <a16:colId xmlns:a16="http://schemas.microsoft.com/office/drawing/2014/main" val="2571022004"/>
                    </a:ext>
                  </a:extLst>
                </a:gridCol>
              </a:tblGrid>
              <a:tr h="347472">
                <a:tc rowSpan="2">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l" rtl="0" fontAlgn="ctr">
                        <a:lnSpc>
                          <a:spcPct val="100000"/>
                        </a:lnSpc>
                        <a:spcBef>
                          <a:spcPts val="0"/>
                        </a:spcBef>
                        <a:spcAft>
                          <a:spcPts val="0"/>
                        </a:spcAft>
                      </a:pPr>
                      <a:r>
                        <a:rPr lang="en-US" sz="1200" b="1" u="none" strike="noStrike" kern="1200">
                          <a:solidFill>
                            <a:srgbClr val="002557"/>
                          </a:solidFill>
                          <a:effectLst/>
                          <a:latin typeface="Arial"/>
                          <a:ea typeface="+mn-ea"/>
                          <a:cs typeface="+mn-cs"/>
                        </a:rPr>
                        <a:t>Outcomes (BICR per RECIST 1.1)</a:t>
                      </a:r>
                      <a:endParaRPr lang="en-US" sz="800" b="1" u="none" strike="noStrike" kern="1200">
                        <a:solidFill>
                          <a:srgbClr val="002557"/>
                        </a:solidFill>
                        <a:effectLst/>
                        <a:latin typeface="Arial"/>
                        <a:ea typeface="+mn-ea"/>
                        <a:cs typeface="+mn-cs"/>
                      </a:endParaRPr>
                    </a:p>
                  </a:txBody>
                  <a:tcPr marL="68580" marR="0" marT="0" marB="0" anchor="ctr">
                    <a:lnL w="12700" cmpd="sng">
                      <a:noFill/>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60000"/>
                        <a:lumOff val="40000"/>
                      </a:scheme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fontAlgn="ctr">
                        <a:lnSpc>
                          <a:spcPct val="100000"/>
                        </a:lnSpc>
                        <a:spcBef>
                          <a:spcPts val="0"/>
                        </a:spcBef>
                        <a:spcAft>
                          <a:spcPts val="0"/>
                        </a:spcAft>
                      </a:pPr>
                      <a:r>
                        <a:rPr lang="en-US" sz="1100" b="1" u="none" strike="noStrike">
                          <a:solidFill>
                            <a:srgbClr val="002557"/>
                          </a:solidFill>
                          <a:effectLst/>
                          <a:latin typeface="+mn-lt"/>
                        </a:rPr>
                        <a:t>HR+/HER2−</a:t>
                      </a:r>
                    </a:p>
                    <a:p>
                      <a:pPr marL="0" algn="ctr" fontAlgn="ctr">
                        <a:lnSpc>
                          <a:spcPct val="100000"/>
                        </a:lnSpc>
                        <a:spcBef>
                          <a:spcPts val="0"/>
                        </a:spcBef>
                        <a:spcAft>
                          <a:spcPts val="0"/>
                        </a:spcAft>
                      </a:pPr>
                      <a:r>
                        <a:rPr lang="en-US" sz="1100" b="1" u="none" strike="noStrike">
                          <a:solidFill>
                            <a:srgbClr val="002557"/>
                          </a:solidFill>
                          <a:effectLst/>
                          <a:latin typeface="+mn-lt"/>
                        </a:rPr>
                        <a:t>(n=113)</a:t>
                      </a:r>
                      <a:endParaRPr lang="en-US" sz="1100" b="1" i="0" u="none" strike="noStrike">
                        <a:solidFill>
                          <a:srgbClr val="002557"/>
                        </a:solidFill>
                        <a:effectLst/>
                        <a:latin typeface="+mn-lt"/>
                      </a:endParaRPr>
                    </a:p>
                  </a:txBody>
                  <a:tcPr marL="0" marR="0" marT="13716" marB="13716" anchor="ctr">
                    <a:lnL w="12700" cmpd="sng">
                      <a:noFill/>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fontAlgn="ctr">
                        <a:lnSpc>
                          <a:spcPct val="100000"/>
                        </a:lnSpc>
                        <a:spcBef>
                          <a:spcPts val="0"/>
                        </a:spcBef>
                        <a:spcAft>
                          <a:spcPts val="0"/>
                        </a:spcAft>
                      </a:pPr>
                      <a:r>
                        <a:rPr lang="en-US" sz="1100" b="1" u="none" strike="noStrike">
                          <a:solidFill>
                            <a:srgbClr val="002557"/>
                          </a:solidFill>
                          <a:effectLst/>
                          <a:latin typeface="+mn-lt"/>
                        </a:rPr>
                        <a:t>TNBC</a:t>
                      </a:r>
                    </a:p>
                    <a:p>
                      <a:pPr marL="0" algn="ctr" fontAlgn="ctr">
                        <a:lnSpc>
                          <a:spcPct val="100000"/>
                        </a:lnSpc>
                        <a:spcBef>
                          <a:spcPts val="0"/>
                        </a:spcBef>
                        <a:spcAft>
                          <a:spcPts val="0"/>
                        </a:spcAft>
                      </a:pPr>
                      <a:r>
                        <a:rPr lang="en-US" sz="1100" b="1" u="none" strike="noStrike">
                          <a:solidFill>
                            <a:srgbClr val="002557"/>
                          </a:solidFill>
                          <a:effectLst/>
                          <a:latin typeface="+mn-lt"/>
                        </a:rPr>
                        <a:t>(n=53)</a:t>
                      </a:r>
                      <a:endParaRPr lang="en-US" sz="1100" b="1" i="0" u="none" strike="noStrike">
                        <a:solidFill>
                          <a:srgbClr val="002557"/>
                        </a:solidFill>
                        <a:effectLst/>
                        <a:latin typeface="+mn-lt"/>
                      </a:endParaRPr>
                    </a:p>
                  </a:txBody>
                  <a:tcPr marL="0" marR="0" marT="13716" marB="13716" anchor="ctr">
                    <a:lnL w="12700" cmpd="sng">
                      <a:noFill/>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lvl1pPr marL="0" algn="l" defTabSz="914400" rtl="0" eaLnBrk="1" latinLnBrk="0" hangingPunct="1">
                        <a:defRPr sz="1800" b="1" kern="1200">
                          <a:solidFill>
                            <a:schemeClr val="lt1"/>
                          </a:solidFill>
                          <a:latin typeface="Arial"/>
                        </a:defRPr>
                      </a:lvl1pPr>
                      <a:lvl2pPr marL="457200" algn="l" defTabSz="914400" rtl="0" eaLnBrk="1" latinLnBrk="0" hangingPunct="1">
                        <a:defRPr sz="1800" b="1" kern="1200">
                          <a:solidFill>
                            <a:schemeClr val="lt1"/>
                          </a:solidFill>
                          <a:latin typeface="Arial"/>
                        </a:defRPr>
                      </a:lvl2pPr>
                      <a:lvl3pPr marL="914400" algn="l" defTabSz="914400" rtl="0" eaLnBrk="1" latinLnBrk="0" hangingPunct="1">
                        <a:defRPr sz="1800" b="1" kern="1200">
                          <a:solidFill>
                            <a:schemeClr val="lt1"/>
                          </a:solidFill>
                          <a:latin typeface="Arial"/>
                        </a:defRPr>
                      </a:lvl3pPr>
                      <a:lvl4pPr marL="1371600" algn="l" defTabSz="914400" rtl="0" eaLnBrk="1" latinLnBrk="0" hangingPunct="1">
                        <a:defRPr sz="1800" b="1" kern="1200">
                          <a:solidFill>
                            <a:schemeClr val="lt1"/>
                          </a:solidFill>
                          <a:latin typeface="Arial"/>
                        </a:defRPr>
                      </a:lvl4pPr>
                      <a:lvl5pPr marL="1828800" algn="l" defTabSz="914400" rtl="0" eaLnBrk="1" latinLnBrk="0" hangingPunct="1">
                        <a:defRPr sz="1800" b="1" kern="1200">
                          <a:solidFill>
                            <a:schemeClr val="lt1"/>
                          </a:solidFill>
                          <a:latin typeface="Arial"/>
                        </a:defRPr>
                      </a:lvl5pPr>
                      <a:lvl6pPr marL="2286000" algn="l" defTabSz="914400" rtl="0" eaLnBrk="1" latinLnBrk="0" hangingPunct="1">
                        <a:defRPr sz="1800" b="1" kern="1200">
                          <a:solidFill>
                            <a:schemeClr val="lt1"/>
                          </a:solidFill>
                          <a:latin typeface="Arial"/>
                        </a:defRPr>
                      </a:lvl6pPr>
                      <a:lvl7pPr marL="2743200" algn="l" defTabSz="914400" rtl="0" eaLnBrk="1" latinLnBrk="0" hangingPunct="1">
                        <a:defRPr sz="1800" b="1" kern="1200">
                          <a:solidFill>
                            <a:schemeClr val="lt1"/>
                          </a:solidFill>
                          <a:latin typeface="Arial"/>
                        </a:defRPr>
                      </a:lvl7pPr>
                      <a:lvl8pPr marL="3200400" algn="l" defTabSz="914400" rtl="0" eaLnBrk="1" latinLnBrk="0" hangingPunct="1">
                        <a:defRPr sz="1800" b="1" kern="1200">
                          <a:solidFill>
                            <a:schemeClr val="lt1"/>
                          </a:solidFill>
                          <a:latin typeface="Arial"/>
                        </a:defRPr>
                      </a:lvl8pPr>
                      <a:lvl9pPr marL="3657600" algn="l" defTabSz="914400" rtl="0" eaLnBrk="1" latinLnBrk="0" hangingPunct="1">
                        <a:defRPr sz="1800" b="1" kern="1200">
                          <a:solidFill>
                            <a:schemeClr val="lt1"/>
                          </a:solidFill>
                          <a:latin typeface="Arial"/>
                        </a:defRPr>
                      </a:lvl9pPr>
                    </a:lstStyle>
                    <a:p>
                      <a:pPr marL="0" algn="ctr" fontAlgn="ctr">
                        <a:lnSpc>
                          <a:spcPct val="100000"/>
                        </a:lnSpc>
                        <a:spcBef>
                          <a:spcPts val="0"/>
                        </a:spcBef>
                        <a:spcAft>
                          <a:spcPts val="0"/>
                        </a:spcAft>
                      </a:pPr>
                      <a:r>
                        <a:rPr lang="en-US" sz="1100" b="1" u="none" strike="noStrike">
                          <a:solidFill>
                            <a:srgbClr val="002557"/>
                          </a:solidFill>
                          <a:effectLst/>
                          <a:latin typeface="+mn-lt"/>
                        </a:rPr>
                        <a:t>HER2+</a:t>
                      </a:r>
                    </a:p>
                    <a:p>
                      <a:pPr marL="0" algn="ctr" fontAlgn="ctr">
                        <a:lnSpc>
                          <a:spcPct val="100000"/>
                        </a:lnSpc>
                        <a:spcBef>
                          <a:spcPts val="0"/>
                        </a:spcBef>
                        <a:spcAft>
                          <a:spcPts val="0"/>
                        </a:spcAft>
                      </a:pPr>
                      <a:r>
                        <a:rPr lang="en-US" sz="1100" b="1" u="none" strike="noStrike">
                          <a:solidFill>
                            <a:srgbClr val="002557"/>
                          </a:solidFill>
                          <a:effectLst/>
                          <a:latin typeface="+mn-lt"/>
                        </a:rPr>
                        <a:t>(n=14)</a:t>
                      </a:r>
                      <a:endParaRPr lang="en-US" sz="1100" b="1" i="0" u="none" strike="noStrike">
                        <a:solidFill>
                          <a:srgbClr val="002557"/>
                        </a:solidFill>
                        <a:effectLst/>
                        <a:latin typeface="+mn-lt"/>
                      </a:endParaRPr>
                    </a:p>
                  </a:txBody>
                  <a:tcPr marL="0" marR="0" marT="13716" marB="13716" anchor="ctr">
                    <a:lnL w="12700" cmpd="sng">
                      <a:noFill/>
                    </a:lnL>
                    <a:lnR w="12700" cmpd="sng">
                      <a:noFill/>
                    </a:lnR>
                    <a:lnT w="12700" cmpd="sng">
                      <a:noFill/>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10000"/>
                  </a:ext>
                </a:extLst>
              </a:tr>
              <a:tr h="184064">
                <a:tc vMerge="1">
                  <a:txBody>
                    <a:bodyPr/>
                    <a:lstStyle/>
                    <a:p>
                      <a:pPr marL="0">
                        <a:spcBef>
                          <a:spcPts val="0"/>
                        </a:spcBef>
                        <a:spcAft>
                          <a:spcPts val="0"/>
                        </a:spcAft>
                      </a:pPr>
                      <a:endParaRPr lang="ja-JP" sz="1400" kern="100" dirty="0">
                        <a:solidFill>
                          <a:schemeClr val="bg1"/>
                        </a:solidFill>
                        <a:effectLst/>
                        <a:latin typeface="+mn-ea"/>
                        <a:ea typeface="+mn-ea"/>
                      </a:endParaRPr>
                    </a:p>
                  </a:txBody>
                  <a:tcPr marR="0" marT="0" marB="91440" anchor="ctr">
                    <a:lnL w="12700" cmpd="sng">
                      <a:noFill/>
                    </a:lnL>
                    <a:lnR w="12700" cmpd="sng">
                      <a:noFill/>
                    </a:lnR>
                    <a:lnT w="38100" cmpd="sng">
                      <a:noFill/>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914400" rtl="0" eaLnBrk="1" latinLnBrk="0" hangingPunct="1">
                        <a:spcBef>
                          <a:spcPts val="50"/>
                        </a:spcBef>
                        <a:spcAft>
                          <a:spcPts val="50"/>
                        </a:spcAft>
                      </a:pPr>
                      <a:r>
                        <a:rPr lang="en-US" altLang="ja-JP" sz="900" b="1" kern="100">
                          <a:solidFill>
                            <a:srgbClr val="002557"/>
                          </a:solidFill>
                          <a:effectLst/>
                          <a:latin typeface="+mj-lt"/>
                          <a:ea typeface="+mn-ea"/>
                          <a:cs typeface="+mn-cs"/>
                        </a:rPr>
                        <a:t>HER3-High and -Low</a:t>
                      </a:r>
                      <a:endParaRPr lang="ja-JP" sz="900" b="1" kern="100">
                        <a:solidFill>
                          <a:srgbClr val="002557"/>
                        </a:solidFill>
                        <a:effectLst/>
                        <a:latin typeface="+mj-lt"/>
                        <a:ea typeface="+mn-ea"/>
                        <a:cs typeface="+mn-cs"/>
                      </a:endParaRPr>
                    </a:p>
                  </a:txBody>
                  <a:tcPr marL="0" marR="0" marT="0" marB="20574"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60000"/>
                        <a:lumOff val="40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altLang="ja-JP" sz="900" b="1" kern="100">
                          <a:solidFill>
                            <a:srgbClr val="002557"/>
                          </a:solidFill>
                          <a:effectLst/>
                          <a:latin typeface="+mj-lt"/>
                          <a:ea typeface="+mn-ea"/>
                          <a:cs typeface="+mn-cs"/>
                        </a:rPr>
                        <a:t>HER3-High</a:t>
                      </a:r>
                      <a:endParaRPr lang="ja-JP" altLang="en-US" sz="900" b="1" kern="100">
                        <a:solidFill>
                          <a:srgbClr val="002557"/>
                        </a:solidFill>
                        <a:effectLst/>
                        <a:latin typeface="+mj-lt"/>
                        <a:ea typeface="+mn-ea"/>
                        <a:cs typeface="+mn-cs"/>
                      </a:endParaRPr>
                    </a:p>
                  </a:txBody>
                  <a:tcPr marL="0" marR="0" marT="0" marB="20574"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lumMod val="60000"/>
                        <a:lumOff val="40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algn="ctr" defTabSz="914400" rtl="0" eaLnBrk="1" latinLnBrk="0" hangingPunct="1">
                        <a:spcBef>
                          <a:spcPts val="50"/>
                        </a:spcBef>
                        <a:spcAft>
                          <a:spcPts val="50"/>
                        </a:spcAft>
                      </a:pPr>
                      <a:r>
                        <a:rPr lang="en-US" altLang="ja-JP" sz="900" b="1" kern="100">
                          <a:solidFill>
                            <a:srgbClr val="002557"/>
                          </a:solidFill>
                          <a:effectLst/>
                          <a:latin typeface="+mj-lt"/>
                          <a:ea typeface="+mn-ea"/>
                          <a:cs typeface="+mn-cs"/>
                        </a:rPr>
                        <a:t>HER3-High</a:t>
                      </a:r>
                      <a:endParaRPr lang="ja-JP" sz="900" b="1" kern="100">
                        <a:solidFill>
                          <a:srgbClr val="002557"/>
                        </a:solidFill>
                        <a:effectLst/>
                        <a:latin typeface="+mj-lt"/>
                        <a:ea typeface="+mn-ea"/>
                        <a:cs typeface="+mn-cs"/>
                      </a:endParaRPr>
                    </a:p>
                  </a:txBody>
                  <a:tcPr marL="0" marR="0" marT="0" marB="20574"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60000"/>
                        <a:lumOff val="40000"/>
                      </a:schemeClr>
                    </a:solidFill>
                  </a:tcPr>
                </a:tc>
                <a:extLst>
                  <a:ext uri="{0D108BD9-81ED-4DB2-BD59-A6C34878D82A}">
                    <a16:rowId xmlns:a16="http://schemas.microsoft.com/office/drawing/2014/main" val="10001"/>
                  </a:ext>
                </a:extLst>
              </a:tr>
              <a:tr h="3200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b="0" kern="100">
                          <a:solidFill>
                            <a:srgbClr val="002557"/>
                          </a:solidFill>
                          <a:effectLst/>
                          <a:latin typeface="+mn-lt"/>
                          <a:ea typeface="+mn-ea"/>
                        </a:rPr>
                        <a:t>Confirmed ORR, % (95% CI​</a:t>
                      </a:r>
                      <a:r>
                        <a:rPr lang="en-US" altLang="ja-JP" sz="1100" b="0" kern="100" baseline="30000">
                          <a:solidFill>
                            <a:srgbClr val="7F91AB"/>
                          </a:solidFill>
                          <a:effectLst/>
                          <a:latin typeface="+mn-lt"/>
                          <a:ea typeface="+mn-ea"/>
                        </a:rPr>
                        <a:t>a</a:t>
                      </a:r>
                      <a:r>
                        <a:rPr lang="en-US" altLang="ja-JP" sz="1100" b="0" kern="100">
                          <a:solidFill>
                            <a:srgbClr val="002557"/>
                          </a:solidFill>
                          <a:effectLst/>
                          <a:latin typeface="+mn-lt"/>
                          <a:ea typeface="+mn-ea"/>
                        </a:rPr>
                        <a:t>)</a:t>
                      </a:r>
                      <a:endParaRPr lang="ja-JP" altLang="en-US" sz="1100" b="0" kern="100">
                        <a:solidFill>
                          <a:srgbClr val="7F91AB"/>
                        </a:solidFill>
                        <a:effectLst/>
                        <a:latin typeface="+mn-lt"/>
                        <a:ea typeface="+mn-ea"/>
                      </a:endParaRPr>
                    </a:p>
                  </a:txBody>
                  <a:tcPr marL="6858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Bef>
                          <a:spcPts val="0"/>
                        </a:spcBef>
                        <a:spcAft>
                          <a:spcPts val="0"/>
                        </a:spcAft>
                      </a:pPr>
                      <a:r>
                        <a:rPr lang="en-US" altLang="ja-JP" sz="1100" b="0" kern="100">
                          <a:solidFill>
                            <a:srgbClr val="002557"/>
                          </a:solidFill>
                          <a:effectLst/>
                          <a:latin typeface="+mn-lt"/>
                          <a:ea typeface="+mn-ea"/>
                        </a:rPr>
                        <a:t>30.1 </a:t>
                      </a:r>
                    </a:p>
                    <a:p>
                      <a:pPr algn="ctr">
                        <a:lnSpc>
                          <a:spcPct val="100000"/>
                        </a:lnSpc>
                        <a:spcBef>
                          <a:spcPts val="0"/>
                        </a:spcBef>
                        <a:spcAft>
                          <a:spcPts val="0"/>
                        </a:spcAft>
                      </a:pPr>
                      <a:r>
                        <a:rPr lang="en-US" altLang="ja-JP" sz="1100" b="0" kern="100">
                          <a:solidFill>
                            <a:srgbClr val="002557"/>
                          </a:solidFill>
                          <a:effectLst/>
                          <a:latin typeface="+mn-lt"/>
                          <a:ea typeface="+mn-ea"/>
                        </a:rPr>
                        <a:t>(21.8-39.4)</a:t>
                      </a:r>
                      <a:endParaRPr lang="ja-JP" sz="1100" b="0" kern="100">
                        <a:solidFill>
                          <a:srgbClr val="002557"/>
                        </a:solidFill>
                        <a:effectLst/>
                        <a:latin typeface="+mn-lt"/>
                        <a:ea typeface="+mn-ea"/>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Bef>
                          <a:spcPts val="0"/>
                        </a:spcBef>
                        <a:spcAft>
                          <a:spcPts val="0"/>
                        </a:spcAft>
                      </a:pPr>
                      <a:r>
                        <a:rPr lang="en-US" altLang="ja-JP" sz="1100" b="0" kern="100">
                          <a:solidFill>
                            <a:srgbClr val="002557"/>
                          </a:solidFill>
                          <a:effectLst/>
                          <a:latin typeface="+mn-lt"/>
                          <a:ea typeface="+mn-ea"/>
                          <a:cs typeface="Times New Roman" panose="02020603050405020304" pitchFamily="18" charset="0"/>
                        </a:rPr>
                        <a:t>22.6 </a:t>
                      </a:r>
                    </a:p>
                    <a:p>
                      <a:pPr algn="ctr">
                        <a:lnSpc>
                          <a:spcPct val="100000"/>
                        </a:lnSpc>
                        <a:spcBef>
                          <a:spcPts val="0"/>
                        </a:spcBef>
                        <a:spcAft>
                          <a:spcPts val="0"/>
                        </a:spcAft>
                      </a:pPr>
                      <a:r>
                        <a:rPr lang="en-US" altLang="ja-JP" sz="1100" b="0" kern="100">
                          <a:solidFill>
                            <a:srgbClr val="002557"/>
                          </a:solidFill>
                          <a:effectLst/>
                          <a:latin typeface="+mn-lt"/>
                          <a:ea typeface="+mn-ea"/>
                          <a:cs typeface="Times New Roman" panose="02020603050405020304" pitchFamily="18" charset="0"/>
                        </a:rPr>
                        <a:t>(12.3-36.2)</a:t>
                      </a: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00000"/>
                        </a:lnSpc>
                        <a:spcBef>
                          <a:spcPts val="0"/>
                        </a:spcBef>
                        <a:spcAft>
                          <a:spcPts val="0"/>
                        </a:spcAft>
                      </a:pPr>
                      <a:r>
                        <a:rPr lang="en-US" altLang="ja-JP" sz="1100" b="0" kern="100" dirty="0">
                          <a:solidFill>
                            <a:srgbClr val="002557"/>
                          </a:solidFill>
                          <a:effectLst/>
                          <a:latin typeface="+mn-lt"/>
                          <a:ea typeface="+mn-ea"/>
                        </a:rPr>
                        <a:t>42.9 </a:t>
                      </a:r>
                    </a:p>
                    <a:p>
                      <a:pPr algn="ctr">
                        <a:lnSpc>
                          <a:spcPct val="100000"/>
                        </a:lnSpc>
                        <a:spcBef>
                          <a:spcPts val="0"/>
                        </a:spcBef>
                        <a:spcAft>
                          <a:spcPts val="0"/>
                        </a:spcAft>
                      </a:pPr>
                      <a:r>
                        <a:rPr lang="en-US" altLang="ja-JP" sz="1100" b="0" kern="100" dirty="0">
                          <a:solidFill>
                            <a:srgbClr val="002557"/>
                          </a:solidFill>
                          <a:effectLst/>
                          <a:latin typeface="+mn-lt"/>
                          <a:ea typeface="+mn-ea"/>
                        </a:rPr>
                        <a:t>(17.7-71.1)</a:t>
                      </a:r>
                      <a:endParaRPr lang="ja-JP" sz="1100" b="0" kern="100">
                        <a:solidFill>
                          <a:srgbClr val="002557"/>
                        </a:solidFill>
                        <a:effectLst/>
                        <a:latin typeface="+mn-lt"/>
                        <a:ea typeface="+mn-ea"/>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44385359"/>
                  </a:ext>
                </a:extLst>
              </a:tr>
              <a:tr h="1600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ja-JP" sz="1100" b="0" kern="100">
                          <a:solidFill>
                            <a:srgbClr val="002557"/>
                          </a:solidFill>
                          <a:effectLst/>
                          <a:latin typeface="+mn-lt"/>
                          <a:ea typeface="+mn-ea"/>
                        </a:rPr>
                        <a:t>Best overall response, %</a:t>
                      </a:r>
                      <a:r>
                        <a:rPr lang="en-US" altLang="ja-JP" sz="1100" b="0" kern="100" baseline="30000">
                          <a:solidFill>
                            <a:srgbClr val="7F91AB"/>
                          </a:solidFill>
                          <a:effectLst/>
                          <a:latin typeface="+mn-lt"/>
                          <a:ea typeface="+mn-ea"/>
                        </a:rPr>
                        <a:t>b</a:t>
                      </a:r>
                      <a:endParaRPr lang="ja-JP" altLang="en-US" sz="1100" b="0" kern="100">
                        <a:solidFill>
                          <a:srgbClr val="7F91AB"/>
                        </a:solidFill>
                        <a:effectLst/>
                        <a:latin typeface="+mn-lt"/>
                        <a:ea typeface="+mn-ea"/>
                      </a:endParaRPr>
                    </a:p>
                  </a:txBody>
                  <a:tcPr marL="6858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spcBef>
                          <a:spcPts val="50"/>
                        </a:spcBef>
                        <a:spcAft>
                          <a:spcPts val="50"/>
                        </a:spcAft>
                      </a:pPr>
                      <a:endParaRPr lang="ja-JP" sz="1100" b="0" kern="100">
                        <a:solidFill>
                          <a:srgbClr val="002557"/>
                        </a:solidFill>
                        <a:effectLst/>
                        <a:latin typeface="+mn-lt"/>
                        <a:ea typeface="+mn-ea"/>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spcBef>
                          <a:spcPts val="50"/>
                        </a:spcBef>
                        <a:spcAft>
                          <a:spcPts val="50"/>
                        </a:spcAft>
                      </a:pP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spcBef>
                          <a:spcPts val="50"/>
                        </a:spcBef>
                        <a:spcAft>
                          <a:spcPts val="50"/>
                        </a:spcAft>
                      </a:pPr>
                      <a:endParaRPr lang="ja-JP" sz="1100" b="0" kern="100">
                        <a:solidFill>
                          <a:srgbClr val="002557"/>
                        </a:solidFill>
                        <a:effectLst/>
                        <a:latin typeface="+mn-lt"/>
                        <a:ea typeface="+mn-ea"/>
                      </a:endParaRPr>
                    </a:p>
                  </a:txBody>
                  <a:tcPr marL="0" marR="0" marT="0" marB="0" anchor="ctr">
                    <a:lnL w="12700" cmpd="sng">
                      <a:noFill/>
                    </a:lnL>
                    <a:lnR w="12700" cmpd="sng">
                      <a:noFill/>
                    </a:lnR>
                    <a:lnT w="28575" cap="flat" cmpd="sng" algn="ctr">
                      <a:no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76471058"/>
                  </a:ext>
                </a:extLst>
              </a:tr>
              <a:tr h="160020">
                <a:tc>
                  <a:txBody>
                    <a:bodyPr/>
                    <a:lstStyle/>
                    <a:p>
                      <a:pPr marL="400050" indent="0">
                        <a:spcBef>
                          <a:spcPts val="0"/>
                        </a:spcBef>
                        <a:spcAft>
                          <a:spcPts val="0"/>
                        </a:spcAft>
                        <a:tabLst/>
                      </a:pPr>
                      <a:r>
                        <a:rPr lang="en-US" altLang="ja-JP" sz="1100" b="0" kern="100">
                          <a:solidFill>
                            <a:srgbClr val="002557"/>
                          </a:solidFill>
                          <a:effectLst/>
                          <a:latin typeface="+mn-lt"/>
                          <a:ea typeface="+mn-ea"/>
                        </a:rPr>
                        <a:t>PR</a:t>
                      </a:r>
                      <a:endParaRPr lang="ja-JP" altLang="en-US" sz="1100" b="0" kern="100">
                        <a:solidFill>
                          <a:srgbClr val="002557"/>
                        </a:solidFill>
                        <a:effectLst/>
                        <a:latin typeface="+mn-lt"/>
                        <a:ea typeface="+mn-ea"/>
                      </a:endParaRPr>
                    </a:p>
                  </a:txBody>
                  <a:tcPr marL="68580" marR="0" marT="0" marB="0" anchor="ctr">
                    <a:lnL w="12700" cmpd="sng">
                      <a:noFill/>
                    </a:lnL>
                    <a:lnR w="12700" cmpd="sng">
                      <a:noFill/>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30.1</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cs typeface="Times New Roman" panose="02020603050405020304" pitchFamily="18" charset="0"/>
                        </a:rPr>
                        <a:t>22.6</a:t>
                      </a: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42.9</a:t>
                      </a:r>
                      <a:endParaRPr lang="ja-JP" altLang="en-US"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4"/>
                  </a:ext>
                </a:extLst>
              </a:tr>
              <a:tr h="160020">
                <a:tc>
                  <a:txBody>
                    <a:bodyPr/>
                    <a:lstStyle/>
                    <a:p>
                      <a:pPr marL="400050" indent="0">
                        <a:spcBef>
                          <a:spcPts val="0"/>
                        </a:spcBef>
                        <a:spcAft>
                          <a:spcPts val="0"/>
                        </a:spcAft>
                        <a:tabLst>
                          <a:tab pos="400050" algn="l"/>
                        </a:tabLst>
                      </a:pPr>
                      <a:r>
                        <a:rPr lang="en-US" altLang="ja-JP" sz="1100" b="0" kern="100">
                          <a:solidFill>
                            <a:srgbClr val="002557"/>
                          </a:solidFill>
                          <a:effectLst/>
                          <a:latin typeface="+mn-lt"/>
                          <a:ea typeface="+mn-ea"/>
                        </a:rPr>
                        <a:t>SD</a:t>
                      </a:r>
                      <a:endParaRPr lang="ja-JP" altLang="en-US" sz="1100" b="0" kern="100">
                        <a:solidFill>
                          <a:srgbClr val="002557"/>
                        </a:solidFill>
                        <a:effectLst/>
                        <a:latin typeface="+mn-lt"/>
                        <a:ea typeface="+mn-ea"/>
                      </a:endParaRPr>
                    </a:p>
                  </a:txBody>
                  <a:tcPr marL="68580" marR="0" marT="0" marB="0" anchor="ctr">
                    <a:lnL w="12700" cmpd="sng">
                      <a:noFill/>
                    </a:lnL>
                    <a:lnR w="12700" cmpd="sng">
                      <a:noFill/>
                    </a:lnR>
                    <a:lnT w="12700" cmpd="sng">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50.4</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cs typeface="Times New Roman" panose="02020603050405020304" pitchFamily="18" charset="0"/>
                        </a:rPr>
                        <a:t>56.6</a:t>
                      </a: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50.0</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5"/>
                  </a:ext>
                </a:extLst>
              </a:tr>
              <a:tr h="160020">
                <a:tc>
                  <a:txBody>
                    <a:bodyPr/>
                    <a:lstStyle/>
                    <a:p>
                      <a:pPr marL="400050" indent="0">
                        <a:spcBef>
                          <a:spcPts val="0"/>
                        </a:spcBef>
                        <a:spcAft>
                          <a:spcPts val="0"/>
                        </a:spcAft>
                      </a:pPr>
                      <a:r>
                        <a:rPr lang="en-US" altLang="ja-JP" sz="1100" b="0" kern="100">
                          <a:solidFill>
                            <a:srgbClr val="002557"/>
                          </a:solidFill>
                          <a:effectLst/>
                          <a:latin typeface="+mn-lt"/>
                          <a:ea typeface="+mn-ea"/>
                        </a:rPr>
                        <a:t>PD</a:t>
                      </a:r>
                      <a:endParaRPr lang="ja-JP" altLang="en-US" sz="1100" b="0" kern="100">
                        <a:solidFill>
                          <a:srgbClr val="002557"/>
                        </a:solidFill>
                        <a:effectLst/>
                        <a:latin typeface="+mn-lt"/>
                        <a:ea typeface="+mn-ea"/>
                      </a:endParaRPr>
                    </a:p>
                  </a:txBody>
                  <a:tcPr marL="68580" marR="0" marT="0" marB="0" anchor="ctr">
                    <a:lnL w="12700" cmpd="sng">
                      <a:noFill/>
                    </a:lnL>
                    <a:lnR w="12700" cmpd="sng">
                      <a:noFill/>
                    </a:lnR>
                    <a:lnT w="12700" cmpd="sng">
                      <a:noFill/>
                      <a:prstDash val="solid"/>
                    </a:lnT>
                    <a:lnB w="12700" cmpd="sng">
                      <a:noFill/>
                      <a:prstDash val="soli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11.5</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cs typeface="Times New Roman" panose="02020603050405020304" pitchFamily="18" charset="0"/>
                        </a:rPr>
                        <a:t>17.0</a:t>
                      </a: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7.1</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6"/>
                  </a:ext>
                </a:extLst>
              </a:tr>
              <a:tr h="160020">
                <a:tc>
                  <a:txBody>
                    <a:bodyPr/>
                    <a:lstStyle/>
                    <a:p>
                      <a:pPr marL="400050" indent="0">
                        <a:spcBef>
                          <a:spcPts val="0"/>
                        </a:spcBef>
                        <a:spcAft>
                          <a:spcPts val="0"/>
                        </a:spcAft>
                      </a:pPr>
                      <a:r>
                        <a:rPr lang="en-US" altLang="ja-JP" sz="1100" b="0" kern="100">
                          <a:solidFill>
                            <a:srgbClr val="002557"/>
                          </a:solidFill>
                          <a:effectLst/>
                          <a:latin typeface="+mn-lt"/>
                          <a:ea typeface="+mn-ea"/>
                        </a:rPr>
                        <a:t>NE</a:t>
                      </a:r>
                      <a:endParaRPr lang="ja-JP" altLang="en-US" sz="1100" b="0" kern="100">
                        <a:solidFill>
                          <a:srgbClr val="002557"/>
                        </a:solidFill>
                        <a:effectLst/>
                        <a:latin typeface="+mn-lt"/>
                        <a:ea typeface="+mn-ea"/>
                      </a:endParaRPr>
                    </a:p>
                  </a:txBody>
                  <a:tcPr marL="68580" marR="0" marT="0" marB="0" anchor="ctr">
                    <a:lnL w="12700" cmpd="sng">
                      <a:noFill/>
                    </a:lnL>
                    <a:lnR w="12700" cmpd="sng">
                      <a:noFill/>
                    </a:lnR>
                    <a:lnT w="12700" cmpd="sng">
                      <a:noFill/>
                      <a:prstDash val="solid"/>
                    </a:lnT>
                    <a:lnB w="12700" cmpd="sng">
                      <a:noFill/>
                      <a:prstDash val="solid"/>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8.0</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cs typeface="Times New Roman" panose="02020603050405020304" pitchFamily="18" charset="0"/>
                        </a:rPr>
                        <a:t>3.8</a:t>
                      </a:r>
                      <a:endParaRPr lang="ja-JP" sz="1100" b="0" kern="100">
                        <a:solidFill>
                          <a:srgbClr val="002557"/>
                        </a:solidFill>
                        <a:effectLst/>
                        <a:latin typeface="+mn-lt"/>
                        <a:ea typeface="+mn-ea"/>
                        <a:cs typeface="Times New Roman" panose="02020603050405020304" pitchFamily="18"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algn="ctr">
                        <a:spcBef>
                          <a:spcPts val="50"/>
                        </a:spcBef>
                        <a:spcAft>
                          <a:spcPts val="50"/>
                        </a:spcAft>
                      </a:pPr>
                      <a:r>
                        <a:rPr lang="en-US" sz="1100" b="0" kern="100">
                          <a:solidFill>
                            <a:srgbClr val="002557"/>
                          </a:solidFill>
                          <a:effectLst/>
                          <a:latin typeface="+mn-lt"/>
                          <a:ea typeface="+mn-ea"/>
                        </a:rPr>
                        <a:t>0.0</a:t>
                      </a:r>
                      <a:endParaRPr lang="ja-JP" sz="1100" b="0" kern="100">
                        <a:solidFill>
                          <a:srgbClr val="002557"/>
                        </a:solidFill>
                        <a:effectLst/>
                        <a:latin typeface="+mn-lt"/>
                        <a:ea typeface="+mn-ea"/>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7"/>
                  </a:ext>
                </a:extLst>
              </a:tr>
              <a:tr h="320040">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lvl="0" indent="-187325" algn="l" defTabSz="914400" rtl="0" eaLnBrk="1" fontAlgn="auto" latinLnBrk="0" hangingPunct="1">
                        <a:lnSpc>
                          <a:spcPct val="107000"/>
                        </a:lnSpc>
                        <a:spcBef>
                          <a:spcPts val="0"/>
                        </a:spcBef>
                        <a:spcAft>
                          <a:spcPts val="0"/>
                        </a:spcAft>
                        <a:buClrTx/>
                        <a:buSzTx/>
                        <a:buFontTx/>
                        <a:buNone/>
                        <a:tabLst/>
                        <a:defRPr/>
                      </a:pPr>
                      <a:r>
                        <a:rPr lang="en-US" sz="1100" b="0" kern="1200">
                          <a:solidFill>
                            <a:srgbClr val="002557"/>
                          </a:solidFill>
                          <a:effectLst/>
                          <a:latin typeface="+mn-lt"/>
                          <a:ea typeface="+mn-ea"/>
                          <a:cs typeface="+mn-cs"/>
                        </a:rPr>
                        <a:t>DOR, median (</a:t>
                      </a:r>
                      <a:r>
                        <a:rPr lang="en-US" sz="1100" b="0">
                          <a:solidFill>
                            <a:srgbClr val="002557"/>
                          </a:solidFill>
                          <a:effectLst/>
                          <a:latin typeface="+mn-lt"/>
                          <a:ea typeface="+mn-ea"/>
                          <a:cs typeface="Times New Roman" panose="02020603050405020304" pitchFamily="18" charset="0"/>
                        </a:rPr>
                        <a:t>95% CI</a:t>
                      </a:r>
                      <a:r>
                        <a:rPr lang="en-US" sz="1100" b="0" kern="1200" baseline="0">
                          <a:solidFill>
                            <a:srgbClr val="002557"/>
                          </a:solidFill>
                          <a:effectLst/>
                          <a:latin typeface="+mn-lt"/>
                          <a:ea typeface="+mn-ea"/>
                          <a:cs typeface="+mn-cs"/>
                        </a:rPr>
                        <a:t>), mo</a:t>
                      </a:r>
                      <a:endParaRPr lang="en-US" sz="1100" b="0" baseline="0">
                        <a:solidFill>
                          <a:srgbClr val="002557"/>
                        </a:solidFill>
                        <a:effectLst/>
                        <a:latin typeface="+mn-lt"/>
                        <a:ea typeface="+mn-ea"/>
                        <a:cs typeface="Times New Roman" panose="02020603050405020304" pitchFamily="18" charset="0"/>
                      </a:endParaRPr>
                    </a:p>
                  </a:txBody>
                  <a:tcPr marL="6858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7.2 </a:t>
                      </a:r>
                      <a:br>
                        <a:rPr lang="en-US" sz="1100" b="0">
                          <a:solidFill>
                            <a:srgbClr val="002557"/>
                          </a:solidFill>
                          <a:effectLst/>
                          <a:latin typeface="+mn-lt"/>
                          <a:ea typeface="+mn-ea"/>
                          <a:cs typeface="Times New Roman" panose="02020603050405020304" pitchFamily="18" charset="0"/>
                        </a:rPr>
                      </a:br>
                      <a:r>
                        <a:rPr lang="en-US" sz="1100" b="0">
                          <a:solidFill>
                            <a:srgbClr val="002557"/>
                          </a:solidFill>
                          <a:effectLst/>
                          <a:latin typeface="+mn-lt"/>
                          <a:ea typeface="+mn-ea"/>
                          <a:cs typeface="Times New Roman" panose="02020603050405020304" pitchFamily="18" charset="0"/>
                        </a:rPr>
                        <a:t>(5.3-NE)</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5.9 </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(3.0-8.4)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Arial"/>
                        </a:defRPr>
                      </a:lvl1pPr>
                      <a:lvl2pPr marL="457200" algn="l" defTabSz="914400" rtl="0" eaLnBrk="1" latinLnBrk="0" hangingPunct="1">
                        <a:defRPr sz="1800" kern="1200">
                          <a:solidFill>
                            <a:schemeClr val="dk1"/>
                          </a:solidFill>
                          <a:latin typeface="Arial"/>
                        </a:defRPr>
                      </a:lvl2pPr>
                      <a:lvl3pPr marL="914400" algn="l" defTabSz="914400" rtl="0" eaLnBrk="1" latinLnBrk="0" hangingPunct="1">
                        <a:defRPr sz="1800" kern="1200">
                          <a:solidFill>
                            <a:schemeClr val="dk1"/>
                          </a:solidFill>
                          <a:latin typeface="Arial"/>
                        </a:defRPr>
                      </a:lvl3pPr>
                      <a:lvl4pPr marL="1371600" algn="l" defTabSz="914400" rtl="0" eaLnBrk="1" latinLnBrk="0" hangingPunct="1">
                        <a:defRPr sz="1800" kern="1200">
                          <a:solidFill>
                            <a:schemeClr val="dk1"/>
                          </a:solidFill>
                          <a:latin typeface="Arial"/>
                        </a:defRPr>
                      </a:lvl4pPr>
                      <a:lvl5pPr marL="1828800" algn="l" defTabSz="914400" rtl="0" eaLnBrk="1" latinLnBrk="0" hangingPunct="1">
                        <a:defRPr sz="1800" kern="1200">
                          <a:solidFill>
                            <a:schemeClr val="dk1"/>
                          </a:solidFill>
                          <a:latin typeface="Arial"/>
                        </a:defRPr>
                      </a:lvl5pPr>
                      <a:lvl6pPr marL="2286000" algn="l" defTabSz="914400" rtl="0" eaLnBrk="1" latinLnBrk="0" hangingPunct="1">
                        <a:defRPr sz="1800" kern="1200">
                          <a:solidFill>
                            <a:schemeClr val="dk1"/>
                          </a:solidFill>
                          <a:latin typeface="Arial"/>
                        </a:defRPr>
                      </a:lvl6pPr>
                      <a:lvl7pPr marL="2743200" algn="l" defTabSz="914400" rtl="0" eaLnBrk="1" latinLnBrk="0" hangingPunct="1">
                        <a:defRPr sz="1800" kern="1200">
                          <a:solidFill>
                            <a:schemeClr val="dk1"/>
                          </a:solidFill>
                          <a:latin typeface="Arial"/>
                        </a:defRPr>
                      </a:lvl7pPr>
                      <a:lvl8pPr marL="3200400" algn="l" defTabSz="914400" rtl="0" eaLnBrk="1" latinLnBrk="0" hangingPunct="1">
                        <a:defRPr sz="1800" kern="1200">
                          <a:solidFill>
                            <a:schemeClr val="dk1"/>
                          </a:solidFill>
                          <a:latin typeface="Arial"/>
                        </a:defRPr>
                      </a:lvl8pPr>
                      <a:lvl9pPr marL="3657600" algn="l" defTabSz="914400" rtl="0" eaLnBrk="1" latinLnBrk="0" hangingPunct="1">
                        <a:defRPr sz="1800" kern="1200">
                          <a:solidFill>
                            <a:schemeClr val="dk1"/>
                          </a:solidFill>
                          <a:latin typeface="Arial"/>
                        </a:defRPr>
                      </a:lvl9p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8.3 </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(2.8-26.4)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3"/>
                  </a:ext>
                </a:extLst>
              </a:tr>
              <a:tr h="320040">
                <a:tc>
                  <a:txBody>
                    <a:bodyPr/>
                    <a:lstStyle/>
                    <a:p>
                      <a:pPr marL="0" marR="0" lvl="0" indent="-187325" algn="l" defTabSz="914400" rtl="0" eaLnBrk="1" fontAlgn="auto" latinLnBrk="0" hangingPunct="1">
                        <a:lnSpc>
                          <a:spcPct val="107000"/>
                        </a:lnSpc>
                        <a:spcBef>
                          <a:spcPts val="0"/>
                        </a:spcBef>
                        <a:spcAft>
                          <a:spcPts val="0"/>
                        </a:spcAft>
                        <a:buClrTx/>
                        <a:buSzTx/>
                        <a:buFontTx/>
                        <a:buNone/>
                        <a:tabLst/>
                        <a:defRPr/>
                      </a:pPr>
                      <a:r>
                        <a:rPr lang="en-US" sz="1100" b="0" baseline="0">
                          <a:solidFill>
                            <a:srgbClr val="002557"/>
                          </a:solidFill>
                          <a:effectLst/>
                          <a:latin typeface="+mn-lt"/>
                          <a:ea typeface="+mn-ea"/>
                          <a:cs typeface="Times New Roman" panose="02020603050405020304" pitchFamily="18" charset="0"/>
                        </a:rPr>
                        <a:t>PFS, median (95% CI), mo</a:t>
                      </a:r>
                    </a:p>
                  </a:txBody>
                  <a:tcPr marL="6858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7.4</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(4.7-8.4)</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5.5</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(3.9-6.8)</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11.0 </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(4.4-16.4)</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576755238"/>
                  </a:ext>
                </a:extLst>
              </a:tr>
              <a:tr h="320040">
                <a:tc>
                  <a:txBody>
                    <a:bodyPr/>
                    <a:lstStyle/>
                    <a:p>
                      <a:pPr marL="344488" marR="0" lvl="0" indent="-187325" algn="l" defTabSz="914400" rtl="0" eaLnBrk="1" fontAlgn="auto" latinLnBrk="0" hangingPunct="1">
                        <a:lnSpc>
                          <a:spcPct val="107000"/>
                        </a:lnSpc>
                        <a:spcBef>
                          <a:spcPts val="0"/>
                        </a:spcBef>
                        <a:spcAft>
                          <a:spcPts val="0"/>
                        </a:spcAft>
                        <a:buClrTx/>
                        <a:buSzTx/>
                        <a:buFontTx/>
                        <a:buNone/>
                        <a:tabLst/>
                        <a:defRPr/>
                      </a:pPr>
                      <a:r>
                        <a:rPr lang="en-US" sz="1100" b="0" baseline="0">
                          <a:solidFill>
                            <a:srgbClr val="002557"/>
                          </a:solidFill>
                          <a:effectLst/>
                          <a:latin typeface="+mn-lt"/>
                          <a:ea typeface="+mn-ea"/>
                          <a:cs typeface="Times New Roman" panose="02020603050405020304" pitchFamily="18" charset="0"/>
                        </a:rPr>
                        <a:t>6-month PFS rate, % (95% CI)</a:t>
                      </a:r>
                    </a:p>
                  </a:txBody>
                  <a:tcPr marL="6858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53.5</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(43.4-62.6)</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38.2</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(24.2-52.0)</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51.6</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(22.1-74.8)</a:t>
                      </a:r>
                    </a:p>
                  </a:txBody>
                  <a:tcPr marL="0" marR="0" marT="0" marB="0"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65460402"/>
                  </a:ext>
                </a:extLst>
              </a:tr>
              <a:tr h="320040">
                <a:tc>
                  <a:txBody>
                    <a:bodyPr/>
                    <a:lstStyle/>
                    <a:p>
                      <a:pPr marL="0" marR="0" lvl="0" indent="-187325" algn="l" defTabSz="914400" rtl="0" eaLnBrk="1" fontAlgn="auto" latinLnBrk="0" hangingPunct="1">
                        <a:lnSpc>
                          <a:spcPct val="107000"/>
                        </a:lnSpc>
                        <a:spcBef>
                          <a:spcPts val="0"/>
                        </a:spcBef>
                        <a:spcAft>
                          <a:spcPts val="0"/>
                        </a:spcAft>
                        <a:buClrTx/>
                        <a:buSzTx/>
                        <a:buFontTx/>
                        <a:buNone/>
                        <a:tabLst/>
                        <a:defRPr/>
                      </a:pPr>
                      <a:r>
                        <a:rPr lang="en-US" sz="1100" b="0" baseline="0">
                          <a:solidFill>
                            <a:srgbClr val="002557"/>
                          </a:solidFill>
                          <a:effectLst/>
                          <a:latin typeface="+mn-lt"/>
                          <a:ea typeface="+mn-ea"/>
                          <a:cs typeface="Times New Roman" panose="02020603050405020304" pitchFamily="18" charset="0"/>
                        </a:rPr>
                        <a:t>OS, median (95% CI), mo</a:t>
                      </a:r>
                    </a:p>
                  </a:txBody>
                  <a:tcPr marL="68580" marR="0" marT="0" marB="0" anchor="ctr">
                    <a:lnL w="12700" cmpd="sng">
                      <a:noFill/>
                    </a:lnL>
                    <a:lnR w="12700" cmpd="sng">
                      <a:noFill/>
                    </a:lnR>
                    <a:lnT w="12700" cmpd="sng">
                      <a:noFill/>
                    </a:lnT>
                    <a:lnB w="12700" cap="flat" cmpd="sng" algn="ctr">
                      <a:solidFill>
                        <a:srgbClr val="F2F2F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14.6</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(11.3-19.5)</a:t>
                      </a:r>
                    </a:p>
                  </a:txBody>
                  <a:tcPr marL="0" marR="0" marT="0" marB="0" anchor="ctr">
                    <a:lnL w="12700" cmpd="sng">
                      <a:noFill/>
                    </a:lnL>
                    <a:lnR w="12700" cmpd="sng">
                      <a:noFill/>
                    </a:lnR>
                    <a:lnT w="12700" cmpd="sng">
                      <a:noFill/>
                    </a:lnT>
                    <a:lnB w="12700" cap="flat" cmpd="sng" algn="ctr">
                      <a:solidFill>
                        <a:srgbClr val="F2F2F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14.6</a:t>
                      </a:r>
                    </a:p>
                    <a:p>
                      <a:pPr marL="0" marR="0" algn="ctr">
                        <a:lnSpc>
                          <a:spcPct val="100000"/>
                        </a:lnSpc>
                        <a:spcBef>
                          <a:spcPts val="0"/>
                        </a:spcBef>
                        <a:spcAft>
                          <a:spcPts val="0"/>
                        </a:spcAft>
                      </a:pPr>
                      <a:r>
                        <a:rPr lang="en-US" sz="1100" b="0">
                          <a:solidFill>
                            <a:srgbClr val="002557"/>
                          </a:solidFill>
                          <a:effectLst/>
                          <a:latin typeface="+mn-lt"/>
                          <a:ea typeface="+mn-ea"/>
                          <a:cs typeface="Times New Roman" panose="02020603050405020304" pitchFamily="18" charset="0"/>
                        </a:rPr>
                        <a:t>(11.2-17.2)</a:t>
                      </a:r>
                    </a:p>
                  </a:txBody>
                  <a:tcPr marL="0" marR="0" marT="0" marB="0" anchor="ctr">
                    <a:lnL w="12700" cmpd="sng">
                      <a:noFill/>
                    </a:lnL>
                    <a:lnR w="12700" cmpd="sng">
                      <a:noFill/>
                    </a:lnR>
                    <a:lnT w="12700" cmpd="sng">
                      <a:noFill/>
                    </a:lnT>
                    <a:lnB w="12700" cap="flat" cmpd="sng" algn="ctr">
                      <a:solidFill>
                        <a:srgbClr val="F2F2F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algn="ctr">
                        <a:lnSpc>
                          <a:spcPct val="100000"/>
                        </a:lnSpc>
                        <a:spcBef>
                          <a:spcPts val="0"/>
                        </a:spcBef>
                        <a:spcAft>
                          <a:spcPts val="0"/>
                        </a:spcAft>
                      </a:pPr>
                      <a:r>
                        <a:rPr lang="en-US" sz="1100" b="0" dirty="0">
                          <a:solidFill>
                            <a:srgbClr val="002557"/>
                          </a:solidFill>
                          <a:effectLst/>
                          <a:latin typeface="+mn-lt"/>
                          <a:ea typeface="+mn-ea"/>
                          <a:cs typeface="Times New Roman" panose="02020603050405020304" pitchFamily="18" charset="0"/>
                        </a:rPr>
                        <a:t>19.5</a:t>
                      </a:r>
                    </a:p>
                    <a:p>
                      <a:pPr marL="0" marR="0" algn="ctr">
                        <a:lnSpc>
                          <a:spcPct val="100000"/>
                        </a:lnSpc>
                        <a:spcBef>
                          <a:spcPts val="0"/>
                        </a:spcBef>
                        <a:spcAft>
                          <a:spcPts val="0"/>
                        </a:spcAft>
                      </a:pPr>
                      <a:r>
                        <a:rPr lang="en-US" sz="1100" b="0" dirty="0">
                          <a:solidFill>
                            <a:srgbClr val="002557"/>
                          </a:solidFill>
                          <a:effectLst/>
                          <a:latin typeface="+mn-lt"/>
                          <a:ea typeface="+mn-ea"/>
                          <a:cs typeface="Times New Roman" panose="02020603050405020304" pitchFamily="18" charset="0"/>
                        </a:rPr>
                        <a:t>(12.2-NE)</a:t>
                      </a:r>
                    </a:p>
                  </a:txBody>
                  <a:tcPr marL="0" marR="0" marT="0" marB="0" anchor="ctr">
                    <a:lnL w="12700" cmpd="sng">
                      <a:noFill/>
                    </a:lnL>
                    <a:lnR w="12700" cmpd="sng">
                      <a:noFill/>
                    </a:lnR>
                    <a:lnT w="12700" cmpd="sng">
                      <a:noFill/>
                    </a:lnT>
                    <a:lnB w="12700" cap="flat" cmpd="sng" algn="ctr">
                      <a:solidFill>
                        <a:srgbClr val="F2F2F2"/>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343882246"/>
                  </a:ext>
                </a:extLst>
              </a:tr>
            </a:tbl>
          </a:graphicData>
        </a:graphic>
      </p:graphicFrame>
      <p:sp>
        <p:nvSpPr>
          <p:cNvPr id="4" name="TextBox 3">
            <a:extLst>
              <a:ext uri="{FF2B5EF4-FFF2-40B4-BE49-F238E27FC236}">
                <a16:creationId xmlns:a16="http://schemas.microsoft.com/office/drawing/2014/main" id="{F79690E2-84C9-48BC-9445-07B5F71E22F4}"/>
              </a:ext>
            </a:extLst>
          </p:cNvPr>
          <p:cNvSpPr txBox="1"/>
          <p:nvPr/>
        </p:nvSpPr>
        <p:spPr>
          <a:xfrm>
            <a:off x="464574" y="4276732"/>
            <a:ext cx="8437110" cy="403957"/>
          </a:xfrm>
          <a:prstGeom prst="rect">
            <a:avLst/>
          </a:prstGeom>
          <a:noFill/>
        </p:spPr>
        <p:txBody>
          <a:bodyPr wrap="square" rtlCol="0">
            <a:spAutoFit/>
          </a:bodyPr>
          <a:lstStyle/>
          <a:p>
            <a:pPr defTabSz="685800" fontAlgn="auto">
              <a:spcBef>
                <a:spcPts val="0"/>
              </a:spcBef>
              <a:spcAft>
                <a:spcPts val="0"/>
              </a:spcAft>
              <a:defRPr/>
            </a:pPr>
            <a:r>
              <a:rPr lang="en-US" sz="675" kern="100">
                <a:solidFill>
                  <a:srgbClr val="002557"/>
                </a:solidFill>
                <a:latin typeface="Arial" panose="020B0604020202020204"/>
                <a:ea typeface="+mn-ea"/>
                <a:cs typeface="+mn-cs"/>
              </a:rPr>
              <a:t>CR, complete response; DOR, duration of response; NE, not evaluable; ORR, objective response rate; OS, overall survival; PFS, progression-free survival; PR, partial response; SD, stable disease.</a:t>
            </a:r>
            <a:endParaRPr kumimoji="1" lang="en-US" altLang="ja-JP" sz="675">
              <a:solidFill>
                <a:srgbClr val="002557"/>
              </a:solidFill>
              <a:latin typeface="Arial" panose="020B0604020202020204"/>
              <a:ea typeface="ＭＳ Ｐゴシック" panose="020B0600070205080204" pitchFamily="34" charset="-128"/>
              <a:cs typeface="+mn-cs"/>
            </a:endParaRPr>
          </a:p>
          <a:p>
            <a:pPr defTabSz="685800" fontAlgn="auto">
              <a:spcBef>
                <a:spcPts val="0"/>
              </a:spcBef>
              <a:spcAft>
                <a:spcPts val="0"/>
              </a:spcAft>
              <a:defRPr/>
            </a:pPr>
            <a:r>
              <a:rPr lang="en-US" sz="675" kern="100" baseline="30000">
                <a:solidFill>
                  <a:srgbClr val="002557"/>
                </a:solidFill>
                <a:latin typeface="Arial" panose="020B0604020202020204"/>
                <a:ea typeface="+mn-ea"/>
                <a:cs typeface="+mn-cs"/>
              </a:rPr>
              <a:t>a </a:t>
            </a:r>
            <a:r>
              <a:rPr lang="en-US" sz="675" kern="100">
                <a:solidFill>
                  <a:srgbClr val="002557"/>
                </a:solidFill>
                <a:latin typeface="Arial" panose="020B0604020202020204"/>
                <a:ea typeface="+mn-ea"/>
                <a:cs typeface="+mn-cs"/>
              </a:rPr>
              <a:t>95% exact binomial confidence interval (by Clopper-Pearson method). </a:t>
            </a:r>
            <a:br>
              <a:rPr lang="en-US" sz="675" kern="100">
                <a:solidFill>
                  <a:srgbClr val="002557"/>
                </a:solidFill>
                <a:latin typeface="Arial" panose="020B0604020202020204"/>
                <a:ea typeface="+mn-ea"/>
                <a:cs typeface="+mn-cs"/>
              </a:rPr>
            </a:br>
            <a:r>
              <a:rPr lang="en-US" sz="675" kern="100" baseline="30000">
                <a:solidFill>
                  <a:srgbClr val="002557"/>
                </a:solidFill>
                <a:latin typeface="Arial" panose="020B0604020202020204"/>
                <a:ea typeface="+mn-ea"/>
                <a:cs typeface="+mn-cs"/>
              </a:rPr>
              <a:t>b </a:t>
            </a:r>
            <a:r>
              <a:rPr lang="en-US" sz="675" kern="100">
                <a:solidFill>
                  <a:srgbClr val="002557"/>
                </a:solidFill>
                <a:latin typeface="Arial" panose="020B0604020202020204"/>
                <a:ea typeface="+mn-ea"/>
                <a:cs typeface="+mn-cs"/>
              </a:rPr>
              <a:t>No patients had a CR.</a:t>
            </a:r>
            <a:endParaRPr kumimoji="1" lang="en-US" altLang="ja-JP" sz="675">
              <a:solidFill>
                <a:srgbClr val="002557"/>
              </a:solidFill>
              <a:latin typeface="Arial" panose="020B0604020202020204"/>
              <a:ea typeface="ＭＳ Ｐゴシック" panose="020B0600070205080204" pitchFamily="34" charset="-128"/>
              <a:cs typeface="+mn-cs"/>
            </a:endParaRPr>
          </a:p>
        </p:txBody>
      </p:sp>
      <p:sp>
        <p:nvSpPr>
          <p:cNvPr id="11" name="Rectangle: Rounded Corners 10">
            <a:extLst>
              <a:ext uri="{FF2B5EF4-FFF2-40B4-BE49-F238E27FC236}">
                <a16:creationId xmlns:a16="http://schemas.microsoft.com/office/drawing/2014/main" id="{9618E032-863A-3F4D-506B-1F6C6EAC5A3F}"/>
              </a:ext>
            </a:extLst>
          </p:cNvPr>
          <p:cNvSpPr/>
          <p:nvPr/>
        </p:nvSpPr>
        <p:spPr>
          <a:xfrm>
            <a:off x="1454497" y="3744889"/>
            <a:ext cx="6562040" cy="485233"/>
          </a:xfrm>
          <a:prstGeom prst="roundRect">
            <a:avLst/>
          </a:prstGeom>
          <a:no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fontAlgn="auto">
              <a:spcBef>
                <a:spcPts val="0"/>
              </a:spcBef>
              <a:spcAft>
                <a:spcPts val="0"/>
              </a:spcAft>
              <a:defRPr/>
            </a:pPr>
            <a:r>
              <a:rPr lang="en-US" sz="1350">
                <a:solidFill>
                  <a:srgbClr val="002557"/>
                </a:solidFill>
                <a:latin typeface="Arial" panose="020B0604020202020204"/>
              </a:rPr>
              <a:t>HER3-DXd demonstrated durable antitumor activity across BC subtypes</a:t>
            </a:r>
            <a:endParaRPr lang="en-US" sz="900">
              <a:solidFill>
                <a:srgbClr val="002557"/>
              </a:solidFill>
              <a:latin typeface="Arial" panose="020B0604020202020204"/>
            </a:endParaRPr>
          </a:p>
          <a:p>
            <a:pPr marL="259556" lvl="1" indent="-127397" defTabSz="685800" fontAlgn="auto">
              <a:spcBef>
                <a:spcPts val="0"/>
              </a:spcBef>
              <a:spcAft>
                <a:spcPts val="0"/>
              </a:spcAft>
              <a:buFont typeface="Arial" panose="020B0604020202020204" pitchFamily="34" charset="0"/>
              <a:buChar char="•"/>
              <a:tabLst>
                <a:tab pos="385763" algn="l"/>
              </a:tabLst>
              <a:defRPr/>
            </a:pPr>
            <a:r>
              <a:rPr lang="en-US" sz="900">
                <a:solidFill>
                  <a:srgbClr val="002557"/>
                </a:solidFill>
                <a:latin typeface="Arial" panose="020B0604020202020204"/>
              </a:rPr>
              <a:t>Confirmed ORR for all patients (N=182), 28.6% (95% CI, 22.1%-35.7%); median DOR, 7.0 </a:t>
            </a:r>
            <a:r>
              <a:rPr lang="en-US" sz="900" err="1">
                <a:solidFill>
                  <a:srgbClr val="002557"/>
                </a:solidFill>
                <a:latin typeface="Arial" panose="020B0604020202020204"/>
              </a:rPr>
              <a:t>mo</a:t>
            </a:r>
            <a:r>
              <a:rPr lang="en-US" sz="900">
                <a:solidFill>
                  <a:srgbClr val="002557"/>
                </a:solidFill>
                <a:latin typeface="Arial" panose="020B0604020202020204"/>
              </a:rPr>
              <a:t> (95% CI, 5.5-8.5 months)</a:t>
            </a:r>
          </a:p>
        </p:txBody>
      </p:sp>
      <p:sp>
        <p:nvSpPr>
          <p:cNvPr id="9" name="Rectangle 8">
            <a:extLst>
              <a:ext uri="{FF2B5EF4-FFF2-40B4-BE49-F238E27FC236}">
                <a16:creationId xmlns:a16="http://schemas.microsoft.com/office/drawing/2014/main" id="{D7998784-AFB6-0142-B4AF-90AFF50790A7}"/>
              </a:ext>
            </a:extLst>
          </p:cNvPr>
          <p:cNvSpPr/>
          <p:nvPr/>
        </p:nvSpPr>
        <p:spPr>
          <a:xfrm>
            <a:off x="3626069" y="1202531"/>
            <a:ext cx="4889281" cy="4572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fontAlgn="auto">
              <a:spcBef>
                <a:spcPts val="0"/>
              </a:spcBef>
              <a:spcAft>
                <a:spcPts val="0"/>
              </a:spcAft>
              <a:defRPr/>
            </a:pPr>
            <a:endParaRPr lang="en-US" sz="1350">
              <a:solidFill>
                <a:prstClr val="white"/>
              </a:solidFill>
              <a:latin typeface="Arial" panose="020B0604020202020204"/>
            </a:endParaRPr>
          </a:p>
        </p:txBody>
      </p:sp>
    </p:spTree>
    <p:extLst>
      <p:ext uri="{BB962C8B-B14F-4D97-AF65-F5344CB8AC3E}">
        <p14:creationId xmlns:p14="http://schemas.microsoft.com/office/powerpoint/2010/main" val="3431989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ous-titre 1"/>
          <p:cNvSpPr>
            <a:spLocks noGrp="1"/>
          </p:cNvSpPr>
          <p:nvPr>
            <p:ph type="subTitle" idx="2"/>
          </p:nvPr>
        </p:nvSpPr>
        <p:spPr>
          <a:xfrm>
            <a:off x="359999" y="802458"/>
            <a:ext cx="8409900" cy="450000"/>
          </a:xfrm>
        </p:spPr>
        <p:txBody>
          <a:bodyPr/>
          <a:lstStyle/>
          <a:p>
            <a:r>
              <a:rPr lang="en-US" sz="2400" b="1" dirty="0"/>
              <a:t>New ANTIBODY and NON-ANTIBODY backbones</a:t>
            </a:r>
          </a:p>
        </p:txBody>
      </p:sp>
      <p:sp>
        <p:nvSpPr>
          <p:cNvPr id="3" name="Titre 2"/>
          <p:cNvSpPr>
            <a:spLocks noGrp="1"/>
          </p:cNvSpPr>
          <p:nvPr>
            <p:ph type="ctrTitle"/>
          </p:nvPr>
        </p:nvSpPr>
        <p:spPr>
          <a:xfrm>
            <a:off x="360134" y="325676"/>
            <a:ext cx="8409765" cy="432000"/>
          </a:xfrm>
        </p:spPr>
        <p:txBody>
          <a:bodyPr/>
          <a:lstStyle/>
          <a:p>
            <a:r>
              <a:rPr lang="en-US" dirty="0"/>
              <a:t>Next generation of ADC</a:t>
            </a:r>
          </a:p>
        </p:txBody>
      </p:sp>
      <p:graphicFrame>
        <p:nvGraphicFramePr>
          <p:cNvPr id="6" name="Tableau 5"/>
          <p:cNvGraphicFramePr>
            <a:graphicFrameLocks noGrp="1"/>
          </p:cNvGraphicFramePr>
          <p:nvPr/>
        </p:nvGraphicFramePr>
        <p:xfrm>
          <a:off x="359999" y="1422981"/>
          <a:ext cx="8613881" cy="2889572"/>
        </p:xfrm>
        <a:graphic>
          <a:graphicData uri="http://schemas.openxmlformats.org/drawingml/2006/table">
            <a:tbl>
              <a:tblPr firstRow="1" bandRow="1">
                <a:tableStyleId>{5A111915-BE36-4E01-A7E5-04B1672EAD32}</a:tableStyleId>
              </a:tblPr>
              <a:tblGrid>
                <a:gridCol w="1213620">
                  <a:extLst>
                    <a:ext uri="{9D8B030D-6E8A-4147-A177-3AD203B41FA5}">
                      <a16:colId xmlns:a16="http://schemas.microsoft.com/office/drawing/2014/main" val="46020211"/>
                    </a:ext>
                  </a:extLst>
                </a:gridCol>
                <a:gridCol w="1520455">
                  <a:extLst>
                    <a:ext uri="{9D8B030D-6E8A-4147-A177-3AD203B41FA5}">
                      <a16:colId xmlns:a16="http://schemas.microsoft.com/office/drawing/2014/main" val="2344618239"/>
                    </a:ext>
                  </a:extLst>
                </a:gridCol>
                <a:gridCol w="1733107">
                  <a:extLst>
                    <a:ext uri="{9D8B030D-6E8A-4147-A177-3AD203B41FA5}">
                      <a16:colId xmlns:a16="http://schemas.microsoft.com/office/drawing/2014/main" val="1328017088"/>
                    </a:ext>
                  </a:extLst>
                </a:gridCol>
                <a:gridCol w="2211572">
                  <a:extLst>
                    <a:ext uri="{9D8B030D-6E8A-4147-A177-3AD203B41FA5}">
                      <a16:colId xmlns:a16="http://schemas.microsoft.com/office/drawing/2014/main" val="1593176826"/>
                    </a:ext>
                  </a:extLst>
                </a:gridCol>
                <a:gridCol w="1935127">
                  <a:extLst>
                    <a:ext uri="{9D8B030D-6E8A-4147-A177-3AD203B41FA5}">
                      <a16:colId xmlns:a16="http://schemas.microsoft.com/office/drawing/2014/main" val="2037522337"/>
                    </a:ext>
                  </a:extLst>
                </a:gridCol>
              </a:tblGrid>
              <a:tr h="520996">
                <a:tc>
                  <a:txBody>
                    <a:bodyPr/>
                    <a:lstStyle/>
                    <a:p>
                      <a:endParaRPr lang="en-US" sz="1200" b="1" dirty="0">
                        <a:latin typeface="Arial Narrow" panose="020B0606020202030204" pitchFamily="34" charset="0"/>
                      </a:endParaRP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r>
                        <a:rPr lang="en-US" sz="1200" b="1" dirty="0">
                          <a:latin typeface="Arial Narrow" panose="020B0606020202030204" pitchFamily="34" charset="0"/>
                        </a:rPr>
                        <a:t>TYPE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r>
                        <a:rPr lang="en-US" sz="1200" b="1" dirty="0">
                          <a:latin typeface="Arial Narrow" panose="020B0606020202030204" pitchFamily="34" charset="0"/>
                        </a:rPr>
                        <a:t>KEY</a:t>
                      </a:r>
                      <a:r>
                        <a:rPr lang="en-US" sz="1200" b="1" baseline="0" dirty="0">
                          <a:latin typeface="Arial Narrow" panose="020B0606020202030204" pitchFamily="34" charset="0"/>
                        </a:rPr>
                        <a:t> </a:t>
                      </a:r>
                      <a:r>
                        <a:rPr lang="en-US" sz="1200" b="1" dirty="0">
                          <a:latin typeface="Arial Narrow" panose="020B0606020202030204" pitchFamily="34" charset="0"/>
                        </a:rPr>
                        <a:t>CHARACTERISTICS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r>
                        <a:rPr lang="en-US" sz="1200" b="1" dirty="0">
                          <a:latin typeface="Arial Narrow" panose="020B0606020202030204" pitchFamily="34" charset="0"/>
                        </a:rPr>
                        <a:t>MAIN PROPERTIES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1" dirty="0">
                          <a:latin typeface="Arial Narrow" panose="020B0606020202030204" pitchFamily="34" charset="0"/>
                        </a:rPr>
                        <a:t>SOME</a:t>
                      </a:r>
                      <a:r>
                        <a:rPr lang="en-US" sz="1200" b="1" baseline="0" dirty="0">
                          <a:latin typeface="Arial Narrow" panose="020B0606020202030204" pitchFamily="34" charset="0"/>
                        </a:rPr>
                        <a:t> EXEMPLES</a:t>
                      </a:r>
                      <a:endParaRPr lang="en-US" sz="1200" b="1" dirty="0">
                        <a:latin typeface="Arial Narrow" panose="020B0606020202030204" pitchFamily="34" charset="0"/>
                      </a:endParaRPr>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solidFill>
                      <a:schemeClr val="tx1">
                        <a:lumMod val="75000"/>
                        <a:lumOff val="25000"/>
                      </a:schemeClr>
                    </a:solidFill>
                  </a:tcPr>
                </a:tc>
                <a:extLst>
                  <a:ext uri="{0D108BD9-81ED-4DB2-BD59-A6C34878D82A}">
                    <a16:rowId xmlns:a16="http://schemas.microsoft.com/office/drawing/2014/main" val="403915542"/>
                  </a:ext>
                </a:extLst>
              </a:tr>
              <a:tr h="500149">
                <a:tc rowSpan="3">
                  <a:txBody>
                    <a:bodyPr/>
                    <a:lstStyle/>
                    <a:p>
                      <a:endParaRPr lang="en-US" sz="1400" b="1" baseline="0" dirty="0">
                        <a:latin typeface="Arial Narrow" panose="020B0606020202030204"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r>
                        <a:rPr lang="en-US" sz="1200" b="1" baseline="0" dirty="0" err="1">
                          <a:solidFill>
                            <a:srgbClr val="002060"/>
                          </a:solidFill>
                          <a:latin typeface="Arial Narrow" panose="020B0606020202030204" pitchFamily="34" charset="0"/>
                        </a:rPr>
                        <a:t>Biparatropic</a:t>
                      </a:r>
                      <a:r>
                        <a:rPr lang="en-US" sz="1200" b="1" baseline="0" dirty="0">
                          <a:solidFill>
                            <a:srgbClr val="002060"/>
                          </a:solidFill>
                          <a:latin typeface="Arial Narrow" panose="020B0606020202030204" pitchFamily="34" charset="0"/>
                        </a:rPr>
                        <a:t>-ADCs</a:t>
                      </a:r>
                    </a:p>
                    <a:p>
                      <a:endParaRPr lang="en-US" sz="1200" b="1" baseline="0" dirty="0">
                        <a:solidFill>
                          <a:srgbClr val="002060"/>
                        </a:solidFill>
                        <a:latin typeface="Arial Narrow" panose="020B0606020202030204" pitchFamily="34" charset="0"/>
                      </a:endParaRPr>
                    </a:p>
                    <a:p>
                      <a:endParaRPr lang="en-US" sz="1200" b="1" baseline="0" dirty="0">
                        <a:solidFill>
                          <a:srgbClr val="002060"/>
                        </a:solidFill>
                        <a:latin typeface="Arial Narrow" panose="020B0606020202030204" pitchFamily="34" charset="0"/>
                      </a:endParaRPr>
                    </a:p>
                    <a:p>
                      <a:endParaRPr lang="en-US" sz="1200" b="1" baseline="0" dirty="0">
                        <a:solidFill>
                          <a:srgbClr val="002060"/>
                        </a:solidFill>
                        <a:latin typeface="Arial Narrow" panose="020B0606020202030204" pitchFamily="34" charset="0"/>
                      </a:endParaRPr>
                    </a:p>
                    <a:p>
                      <a:r>
                        <a:rPr lang="en-US" sz="1200" b="1" baseline="0" dirty="0">
                          <a:solidFill>
                            <a:srgbClr val="002060"/>
                          </a:solidFill>
                          <a:latin typeface="Arial Narrow" panose="020B0606020202030204" pitchFamily="34" charset="0"/>
                        </a:rPr>
                        <a:t>Bispecific-ADCs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b="0" baseline="0" dirty="0" err="1">
                          <a:solidFill>
                            <a:srgbClr val="002060"/>
                          </a:solidFill>
                          <a:latin typeface="Arial Narrow" panose="020B0606020202030204" pitchFamily="34" charset="0"/>
                        </a:rPr>
                        <a:t>mAb</a:t>
                      </a:r>
                      <a:r>
                        <a:rPr lang="en-US" sz="1200" b="0" baseline="0" dirty="0">
                          <a:solidFill>
                            <a:srgbClr val="002060"/>
                          </a:solidFill>
                          <a:latin typeface="Arial Narrow" panose="020B0606020202030204" pitchFamily="34" charset="0"/>
                        </a:rPr>
                        <a:t> targeting 2 epitopes of the same antigen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r>
                        <a:rPr lang="en-US" sz="1600" b="1" baseline="0" dirty="0">
                          <a:solidFill>
                            <a:srgbClr val="002060"/>
                          </a:solidFill>
                          <a:latin typeface="Arial Narrow" panose="020B0606020202030204" pitchFamily="34" charset="0"/>
                        </a:rPr>
                        <a:t>Improved internalization</a:t>
                      </a:r>
                    </a:p>
                    <a:p>
                      <a:r>
                        <a:rPr lang="en-US" sz="1600" b="1" baseline="0" dirty="0">
                          <a:solidFill>
                            <a:srgbClr val="002060"/>
                          </a:solidFill>
                          <a:latin typeface="Arial Narrow" panose="020B0606020202030204" pitchFamily="34" charset="0"/>
                        </a:rPr>
                        <a:t>Higher payload delivery</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baseline="0" dirty="0">
                          <a:solidFill>
                            <a:srgbClr val="002060"/>
                          </a:solidFill>
                          <a:latin typeface="Arial Narrow" panose="020B0606020202030204" pitchFamily="34" charset="0"/>
                        </a:rPr>
                        <a:t>ZW49 (ZW25-ADC targeting ECD2 and ECD4 on HER2)</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350255882"/>
                  </a:ext>
                </a:extLst>
              </a:tr>
              <a:tr h="640080">
                <a:tc vMerge="1">
                  <a:txBody>
                    <a:bodyPr/>
                    <a:lstStyle/>
                    <a:p>
                      <a:endParaRPr lang="en-US"/>
                    </a:p>
                  </a:txBody>
                  <a:tcPr/>
                </a:tc>
                <a:tc vMerge="1">
                  <a:txBody>
                    <a:bodyPr/>
                    <a:lstStyle/>
                    <a:p>
                      <a:endParaRPr lang="en-US"/>
                    </a:p>
                  </a:txBody>
                  <a:tcPr/>
                </a:tc>
                <a:tc>
                  <a:txBody>
                    <a:bodyPr/>
                    <a:lstStyle/>
                    <a:p>
                      <a:r>
                        <a:rPr lang="en-US" sz="1200" b="0" baseline="0" dirty="0" err="1">
                          <a:solidFill>
                            <a:srgbClr val="002060"/>
                          </a:solidFill>
                          <a:latin typeface="Arial Narrow" panose="020B0606020202030204" pitchFamily="34" charset="0"/>
                        </a:rPr>
                        <a:t>mAb</a:t>
                      </a:r>
                      <a:r>
                        <a:rPr lang="en-US" sz="1200" b="0" baseline="0" dirty="0">
                          <a:solidFill>
                            <a:srgbClr val="002060"/>
                          </a:solidFill>
                          <a:latin typeface="Arial Narrow" panose="020B0606020202030204" pitchFamily="34" charset="0"/>
                        </a:rPr>
                        <a:t> targeting 2 different antigens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US"/>
                    </a:p>
                  </a:txBody>
                  <a:tcPr/>
                </a:tc>
                <a:tc>
                  <a:txBody>
                    <a:bodyPr/>
                    <a:lstStyle/>
                    <a:p>
                      <a:r>
                        <a:rPr lang="en-US" sz="1200" b="0" baseline="0" dirty="0" err="1">
                          <a:solidFill>
                            <a:srgbClr val="002060"/>
                          </a:solidFill>
                          <a:latin typeface="Arial Narrow" panose="020B0606020202030204" pitchFamily="34" charset="0"/>
                        </a:rPr>
                        <a:t>MesobsFab</a:t>
                      </a:r>
                      <a:r>
                        <a:rPr lang="en-US" sz="1200" b="0" baseline="0" dirty="0">
                          <a:solidFill>
                            <a:srgbClr val="002060"/>
                          </a:solidFill>
                          <a:latin typeface="Arial Narrow" panose="020B0606020202030204" pitchFamily="34" charset="0"/>
                        </a:rPr>
                        <a:t> (</a:t>
                      </a:r>
                      <a:r>
                        <a:rPr lang="en-US" sz="1200" b="0" baseline="0" dirty="0" err="1">
                          <a:solidFill>
                            <a:srgbClr val="002060"/>
                          </a:solidFill>
                          <a:latin typeface="Arial Narrow" panose="020B0606020202030204" pitchFamily="34" charset="0"/>
                        </a:rPr>
                        <a:t>mesothelin</a:t>
                      </a:r>
                      <a:r>
                        <a:rPr lang="en-US" sz="1200" b="0" baseline="0" dirty="0">
                          <a:solidFill>
                            <a:srgbClr val="002060"/>
                          </a:solidFill>
                          <a:latin typeface="Arial Narrow" panose="020B0606020202030204" pitchFamily="34" charset="0"/>
                        </a:rPr>
                        <a:t> and CD16) </a:t>
                      </a:r>
                    </a:p>
                    <a:p>
                      <a:r>
                        <a:rPr lang="en-US" sz="1200" b="0" baseline="0" dirty="0">
                          <a:solidFill>
                            <a:srgbClr val="002060"/>
                          </a:solidFill>
                          <a:latin typeface="Arial Narrow" panose="020B0606020202030204" pitchFamily="34" charset="0"/>
                        </a:rPr>
                        <a:t>HER2-PRLR bispecific ADC</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77340264"/>
                  </a:ext>
                </a:extLst>
              </a:tr>
              <a:tr h="640080">
                <a:tc vMerge="1">
                  <a:txBody>
                    <a:bodyPr/>
                    <a:lstStyle/>
                    <a:p>
                      <a:endParaRPr lang="en-US" sz="1400" b="1" baseline="0" dirty="0">
                        <a:latin typeface="Arial Narrow" panose="020B0606020202030204"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b="1" baseline="0" dirty="0">
                          <a:solidFill>
                            <a:srgbClr val="002060"/>
                          </a:solidFill>
                          <a:latin typeface="Arial Narrow" panose="020B0606020202030204" pitchFamily="34" charset="0"/>
                        </a:rPr>
                        <a:t>Tumor-specific activated </a:t>
                      </a:r>
                      <a:r>
                        <a:rPr lang="en-US" sz="1200" b="1" baseline="0" dirty="0" err="1">
                          <a:solidFill>
                            <a:srgbClr val="002060"/>
                          </a:solidFill>
                          <a:latin typeface="Arial Narrow" panose="020B0606020202030204" pitchFamily="34" charset="0"/>
                        </a:rPr>
                        <a:t>probody</a:t>
                      </a:r>
                      <a:r>
                        <a:rPr lang="en-US" sz="1200" b="1" baseline="0" dirty="0">
                          <a:solidFill>
                            <a:srgbClr val="002060"/>
                          </a:solidFill>
                          <a:latin typeface="Arial Narrow" panose="020B0606020202030204" pitchFamily="34" charset="0"/>
                        </a:rPr>
                        <a:t>-conjugates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b="0" baseline="0" dirty="0">
                          <a:solidFill>
                            <a:srgbClr val="002060"/>
                          </a:solidFill>
                          <a:latin typeface="Arial Narrow" panose="020B0606020202030204" pitchFamily="34" charset="0"/>
                        </a:rPr>
                        <a:t>Antibody activation in TME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600" b="1" baseline="0" dirty="0">
                          <a:solidFill>
                            <a:srgbClr val="002060"/>
                          </a:solidFill>
                          <a:latin typeface="Arial Narrow" panose="020B0606020202030204" pitchFamily="34" charset="0"/>
                        </a:rPr>
                        <a:t>Targeting “</a:t>
                      </a:r>
                      <a:r>
                        <a:rPr lang="en-US" sz="1600" b="1" baseline="0" dirty="0" err="1">
                          <a:solidFill>
                            <a:srgbClr val="002060"/>
                          </a:solidFill>
                          <a:latin typeface="Arial Narrow" panose="020B0606020202030204" pitchFamily="34" charset="0"/>
                        </a:rPr>
                        <a:t>undruggable</a:t>
                      </a:r>
                      <a:r>
                        <a:rPr lang="en-US" sz="1600" b="1" baseline="0" dirty="0">
                          <a:solidFill>
                            <a:srgbClr val="002060"/>
                          </a:solidFill>
                          <a:latin typeface="Arial Narrow" panose="020B0606020202030204" pitchFamily="34" charset="0"/>
                        </a:rPr>
                        <a:t>”</a:t>
                      </a:r>
                    </a:p>
                    <a:p>
                      <a:r>
                        <a:rPr lang="en-US" sz="1600" b="1" baseline="0">
                          <a:solidFill>
                            <a:srgbClr val="002060"/>
                          </a:solidFill>
                          <a:latin typeface="Arial Narrow" panose="020B0606020202030204" pitchFamily="34" charset="0"/>
                        </a:rPr>
                        <a:t>targets</a:t>
                      </a:r>
                      <a:endParaRPr lang="en-US" sz="1600" b="1" baseline="0" dirty="0">
                        <a:solidFill>
                          <a:srgbClr val="002060"/>
                        </a:solidFill>
                        <a:latin typeface="Arial Narrow" panose="020B060602020203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r>
                        <a:rPr lang="en-US" sz="1200" b="0" baseline="0" dirty="0">
                          <a:solidFill>
                            <a:srgbClr val="002060"/>
                          </a:solidFill>
                          <a:latin typeface="Arial Narrow" panose="020B0606020202030204" pitchFamily="34" charset="0"/>
                        </a:rPr>
                        <a:t>BA3021</a:t>
                      </a:r>
                    </a:p>
                    <a:p>
                      <a:r>
                        <a:rPr lang="en-US" sz="1200" b="0" baseline="0" dirty="0">
                          <a:solidFill>
                            <a:srgbClr val="002060"/>
                          </a:solidFill>
                          <a:latin typeface="Arial Narrow" panose="020B0606020202030204" pitchFamily="34" charset="0"/>
                        </a:rPr>
                        <a:t>CX2009</a:t>
                      </a: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49641370"/>
                  </a:ext>
                </a:extLst>
              </a:tr>
              <a:tr h="588268">
                <a:tc>
                  <a:txBody>
                    <a:bodyPr/>
                    <a:lstStyle/>
                    <a:p>
                      <a:endParaRPr lang="en-US" sz="1400" b="1" baseline="0" dirty="0">
                        <a:latin typeface="Arial Narrow" panose="020B0606020202030204" pitchFamily="34" charset="0"/>
                      </a:endParaRPr>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sz="1200" b="1" baseline="0" dirty="0">
                          <a:solidFill>
                            <a:srgbClr val="002060"/>
                          </a:solidFill>
                          <a:latin typeface="Arial Narrow" panose="020B0606020202030204" pitchFamily="34" charset="0"/>
                        </a:rPr>
                        <a:t>Small molecule-drug conjugates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sz="1200" b="0" baseline="0" dirty="0" err="1">
                          <a:solidFill>
                            <a:srgbClr val="002060"/>
                          </a:solidFill>
                          <a:latin typeface="Arial Narrow" panose="020B0606020202030204" pitchFamily="34" charset="0"/>
                        </a:rPr>
                        <a:t>mAb</a:t>
                      </a:r>
                      <a:r>
                        <a:rPr lang="en-US" sz="1200" b="0" baseline="0" dirty="0">
                          <a:solidFill>
                            <a:srgbClr val="002060"/>
                          </a:solidFill>
                          <a:latin typeface="Arial Narrow" panose="020B0606020202030204" pitchFamily="34" charset="0"/>
                        </a:rPr>
                        <a:t> replaced by small molecular-weight proteins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sz="1600" b="1" baseline="0" dirty="0">
                          <a:solidFill>
                            <a:srgbClr val="002060"/>
                          </a:solidFill>
                          <a:latin typeface="Arial Narrow" panose="020B0606020202030204" pitchFamily="34" charset="0"/>
                        </a:rPr>
                        <a:t>Greater and broader tumor tissue penetration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sz="1200" b="0" baseline="0" dirty="0">
                          <a:solidFill>
                            <a:srgbClr val="002060"/>
                          </a:solidFill>
                          <a:latin typeface="Arial Narrow" panose="020B0606020202030204" pitchFamily="34" charset="0"/>
                        </a:rPr>
                        <a:t>ANG1005 (</a:t>
                      </a:r>
                      <a:r>
                        <a:rPr lang="fr-FR" sz="1200" b="0" dirty="0">
                          <a:solidFill>
                            <a:srgbClr val="002060"/>
                          </a:solidFill>
                          <a:latin typeface="Arial Narrow" panose="020B0606020202030204" pitchFamily="34" charset="0"/>
                        </a:rPr>
                        <a:t>a </a:t>
                      </a:r>
                      <a:r>
                        <a:rPr lang="fr-FR" sz="1200" b="0" dirty="0" err="1">
                          <a:solidFill>
                            <a:srgbClr val="002060"/>
                          </a:solidFill>
                          <a:latin typeface="Arial Narrow" panose="020B0606020202030204" pitchFamily="34" charset="0"/>
                        </a:rPr>
                        <a:t>brain-penetrating</a:t>
                      </a:r>
                      <a:r>
                        <a:rPr lang="fr-FR" sz="1200" b="0" dirty="0">
                          <a:solidFill>
                            <a:srgbClr val="002060"/>
                          </a:solidFill>
                          <a:latin typeface="Arial Narrow" panose="020B0606020202030204" pitchFamily="34" charset="0"/>
                        </a:rPr>
                        <a:t> peptide-taxol </a:t>
                      </a:r>
                      <a:r>
                        <a:rPr lang="fr-FR" sz="1200" b="0" dirty="0" err="1">
                          <a:solidFill>
                            <a:srgbClr val="002060"/>
                          </a:solidFill>
                          <a:latin typeface="Arial Narrow" panose="020B0606020202030204" pitchFamily="34" charset="0"/>
                        </a:rPr>
                        <a:t>conjugate</a:t>
                      </a:r>
                      <a:r>
                        <a:rPr lang="fr-FR" sz="1200" b="0" dirty="0">
                          <a:solidFill>
                            <a:srgbClr val="002060"/>
                          </a:solidFill>
                          <a:latin typeface="Arial Narrow" panose="020B0606020202030204" pitchFamily="34" charset="0"/>
                        </a:rPr>
                        <a:t>)</a:t>
                      </a:r>
                      <a:endParaRPr lang="en-US" sz="1200" b="0" baseline="0" dirty="0">
                        <a:solidFill>
                          <a:srgbClr val="002060"/>
                        </a:solidFill>
                        <a:latin typeface="Arial Narrow" panose="020B0606020202030204" pitchFamily="34" charset="0"/>
                      </a:endParaRPr>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969218972"/>
                  </a:ext>
                </a:extLst>
              </a:tr>
            </a:tbl>
          </a:graphicData>
        </a:graphic>
      </p:graphicFrame>
      <p:sp>
        <p:nvSpPr>
          <p:cNvPr id="7" name="ZoneTexte 6"/>
          <p:cNvSpPr txBox="1"/>
          <p:nvPr/>
        </p:nvSpPr>
        <p:spPr>
          <a:xfrm>
            <a:off x="2970681" y="103704"/>
            <a:ext cx="7544347" cy="215444"/>
          </a:xfrm>
          <a:prstGeom prst="rect">
            <a:avLst/>
          </a:prstGeom>
          <a:noFill/>
        </p:spPr>
        <p:txBody>
          <a:bodyPr wrap="square" rtlCol="0">
            <a:spAutoFit/>
          </a:bodyPr>
          <a:lstStyle/>
          <a:p>
            <a:pPr algn="r" defTabSz="914378" fontAlgn="auto">
              <a:spcBef>
                <a:spcPts val="0"/>
              </a:spcBef>
              <a:spcAft>
                <a:spcPts val="0"/>
              </a:spcAft>
              <a:buClr>
                <a:srgbClr val="000000"/>
              </a:buClr>
            </a:pPr>
            <a:endParaRPr lang="en-US" sz="800" kern="0" dirty="0">
              <a:solidFill>
                <a:srgbClr val="000000"/>
              </a:solidFill>
              <a:latin typeface="Arial Narrow" panose="020B0606020202030204" pitchFamily="34" charset="0"/>
              <a:ea typeface="+mn-ea"/>
              <a:cs typeface="Arial"/>
              <a:sym typeface="Arial"/>
            </a:endParaRPr>
          </a:p>
        </p:txBody>
      </p:sp>
      <p:sp>
        <p:nvSpPr>
          <p:cNvPr id="9" name="ZoneTexte 8"/>
          <p:cNvSpPr txBox="1"/>
          <p:nvPr/>
        </p:nvSpPr>
        <p:spPr>
          <a:xfrm>
            <a:off x="180000" y="4483075"/>
            <a:ext cx="8973880" cy="338554"/>
          </a:xfrm>
          <a:prstGeom prst="rect">
            <a:avLst/>
          </a:prstGeom>
          <a:noFill/>
        </p:spPr>
        <p:txBody>
          <a:bodyPr wrap="square" rtlCol="0">
            <a:spAutoFit/>
          </a:bodyPr>
          <a:lstStyle/>
          <a:p>
            <a:pPr algn="r" defTabSz="914378" fontAlgn="auto">
              <a:spcBef>
                <a:spcPts val="0"/>
              </a:spcBef>
              <a:spcAft>
                <a:spcPts val="0"/>
              </a:spcAft>
              <a:buClr>
                <a:srgbClr val="000000"/>
              </a:buClr>
            </a:pPr>
            <a:r>
              <a:rPr lang="en-US" sz="800" kern="0" dirty="0">
                <a:solidFill>
                  <a:srgbClr val="000000"/>
                </a:solidFill>
                <a:latin typeface="Arial Narrow" panose="020B0606020202030204" pitchFamily="34" charset="0"/>
                <a:ea typeface="+mn-ea"/>
                <a:cs typeface="Arial"/>
                <a:sym typeface="Arial"/>
              </a:rPr>
              <a:t>Sharp et al, 2018; </a:t>
            </a:r>
            <a:r>
              <a:rPr lang="en-US" sz="800" kern="0" dirty="0" err="1">
                <a:solidFill>
                  <a:srgbClr val="000000"/>
                </a:solidFill>
                <a:latin typeface="Arial Narrow" panose="020B0606020202030204" pitchFamily="34" charset="0"/>
                <a:ea typeface="+mn-ea"/>
                <a:cs typeface="Arial"/>
                <a:sym typeface="Arial"/>
              </a:rPr>
              <a:t>Delbano</a:t>
            </a:r>
            <a:r>
              <a:rPr lang="en-US" sz="800" kern="0" dirty="0">
                <a:solidFill>
                  <a:srgbClr val="000000"/>
                </a:solidFill>
                <a:latin typeface="Arial Narrow" panose="020B0606020202030204" pitchFamily="34" charset="0"/>
                <a:ea typeface="+mn-ea"/>
                <a:cs typeface="Arial"/>
                <a:sym typeface="Arial"/>
              </a:rPr>
              <a:t> et al, 2019; Andreev et al, 2017; </a:t>
            </a:r>
            <a:r>
              <a:rPr lang="en-US" sz="800" kern="0" dirty="0" err="1">
                <a:solidFill>
                  <a:srgbClr val="000000"/>
                </a:solidFill>
                <a:latin typeface="Arial Narrow" panose="020B0606020202030204" pitchFamily="34" charset="0"/>
                <a:ea typeface="+mn-ea"/>
                <a:cs typeface="Arial"/>
                <a:sym typeface="Arial"/>
              </a:rPr>
              <a:t>Hamblett</a:t>
            </a:r>
            <a:r>
              <a:rPr lang="en-US" sz="800" kern="0" dirty="0">
                <a:solidFill>
                  <a:srgbClr val="000000"/>
                </a:solidFill>
                <a:latin typeface="Arial Narrow" panose="020B0606020202030204" pitchFamily="34" charset="0"/>
                <a:ea typeface="+mn-ea"/>
                <a:cs typeface="Arial"/>
                <a:sym typeface="Arial"/>
              </a:rPr>
              <a:t> et al, 2018; </a:t>
            </a:r>
            <a:r>
              <a:rPr lang="en-US" sz="800" kern="0" dirty="0" err="1">
                <a:solidFill>
                  <a:srgbClr val="000000"/>
                </a:solidFill>
                <a:latin typeface="Arial Narrow" panose="020B0606020202030204" pitchFamily="34" charset="0"/>
                <a:ea typeface="+mn-ea"/>
                <a:cs typeface="Arial"/>
                <a:sym typeface="Arial"/>
              </a:rPr>
              <a:t>Kumethekar</a:t>
            </a:r>
            <a:r>
              <a:rPr lang="en-US" sz="800" kern="0" dirty="0">
                <a:solidFill>
                  <a:srgbClr val="000000"/>
                </a:solidFill>
                <a:latin typeface="Arial Narrow" panose="020B0606020202030204" pitchFamily="34" charset="0"/>
                <a:ea typeface="+mn-ea"/>
                <a:cs typeface="Arial"/>
                <a:sym typeface="Arial"/>
              </a:rPr>
              <a:t> et al, 2020; Li et al, 2019; </a:t>
            </a:r>
            <a:r>
              <a:rPr lang="en-US" sz="800" kern="0" dirty="0" err="1">
                <a:solidFill>
                  <a:srgbClr val="000000"/>
                </a:solidFill>
                <a:latin typeface="Arial Narrow" panose="020B0606020202030204" pitchFamily="34" charset="0"/>
                <a:ea typeface="+mn-ea"/>
                <a:cs typeface="Arial"/>
                <a:sym typeface="Arial"/>
              </a:rPr>
              <a:t>deGoeji</a:t>
            </a:r>
            <a:r>
              <a:rPr lang="en-US" sz="800" kern="0" dirty="0">
                <a:solidFill>
                  <a:srgbClr val="000000"/>
                </a:solidFill>
                <a:latin typeface="Arial Narrow" panose="020B0606020202030204" pitchFamily="34" charset="0"/>
                <a:ea typeface="+mn-ea"/>
                <a:cs typeface="Arial"/>
                <a:sym typeface="Arial"/>
              </a:rPr>
              <a:t> et al, 2016 ; Garcia-</a:t>
            </a:r>
            <a:r>
              <a:rPr lang="en-US" sz="800" kern="0" dirty="0" err="1">
                <a:solidFill>
                  <a:srgbClr val="000000"/>
                </a:solidFill>
                <a:latin typeface="Arial Narrow" panose="020B0606020202030204" pitchFamily="34" charset="0"/>
                <a:ea typeface="+mn-ea"/>
                <a:cs typeface="Arial"/>
                <a:sym typeface="Arial"/>
              </a:rPr>
              <a:t>Corbacho</a:t>
            </a:r>
            <a:r>
              <a:rPr lang="en-US" sz="800" kern="0" dirty="0">
                <a:solidFill>
                  <a:srgbClr val="000000"/>
                </a:solidFill>
                <a:latin typeface="Arial Narrow" panose="020B0606020202030204" pitchFamily="34" charset="0"/>
                <a:ea typeface="+mn-ea"/>
                <a:cs typeface="Arial"/>
                <a:sym typeface="Arial"/>
              </a:rPr>
              <a:t> et al, 2017; </a:t>
            </a:r>
            <a:r>
              <a:rPr lang="en-US" sz="800" kern="0" dirty="0" err="1">
                <a:solidFill>
                  <a:srgbClr val="000000"/>
                </a:solidFill>
                <a:latin typeface="Arial Narrow" panose="020B0606020202030204" pitchFamily="34" charset="0"/>
                <a:ea typeface="+mn-ea"/>
                <a:cs typeface="Arial"/>
                <a:sym typeface="Arial"/>
              </a:rPr>
              <a:t>Boni</a:t>
            </a:r>
            <a:r>
              <a:rPr lang="en-US" sz="800" kern="0" dirty="0">
                <a:solidFill>
                  <a:srgbClr val="000000"/>
                </a:solidFill>
                <a:latin typeface="Arial Narrow" panose="020B0606020202030204" pitchFamily="34" charset="0"/>
                <a:ea typeface="+mn-ea"/>
                <a:cs typeface="Arial"/>
                <a:sym typeface="Arial"/>
              </a:rPr>
              <a:t> et al, 2020; </a:t>
            </a:r>
            <a:r>
              <a:rPr lang="en-US" sz="800" kern="0" dirty="0" err="1">
                <a:solidFill>
                  <a:srgbClr val="000000"/>
                </a:solidFill>
                <a:latin typeface="Arial Narrow" panose="020B0606020202030204" pitchFamily="34" charset="0"/>
                <a:ea typeface="+mn-ea"/>
                <a:cs typeface="Arial"/>
                <a:sym typeface="Arial"/>
              </a:rPr>
              <a:t>Tolcher</a:t>
            </a:r>
            <a:r>
              <a:rPr lang="en-US" sz="800" kern="0" dirty="0">
                <a:solidFill>
                  <a:srgbClr val="000000"/>
                </a:solidFill>
                <a:latin typeface="Arial Narrow" panose="020B0606020202030204" pitchFamily="34" charset="0"/>
                <a:ea typeface="+mn-ea"/>
                <a:cs typeface="Arial"/>
                <a:sym typeface="Arial"/>
              </a:rPr>
              <a:t> et al, 2020; Tarantino et al, 2021 </a:t>
            </a:r>
          </a:p>
          <a:p>
            <a:pPr algn="r" defTabSz="914378" fontAlgn="auto">
              <a:spcBef>
                <a:spcPts val="0"/>
              </a:spcBef>
              <a:spcAft>
                <a:spcPts val="0"/>
              </a:spcAft>
              <a:buClr>
                <a:srgbClr val="000000"/>
              </a:buClr>
            </a:pPr>
            <a:r>
              <a:rPr lang="en-US" sz="800" kern="0" dirty="0">
                <a:solidFill>
                  <a:srgbClr val="000000"/>
                </a:solidFill>
                <a:latin typeface="Arial Narrow" panose="020B0606020202030204" pitchFamily="34" charset="0"/>
                <a:ea typeface="+mn-ea"/>
                <a:cs typeface="Arial"/>
                <a:sym typeface="Arial"/>
              </a:rPr>
              <a:t> </a:t>
            </a:r>
          </a:p>
        </p:txBody>
      </p:sp>
      <p:pic>
        <p:nvPicPr>
          <p:cNvPr id="11" name="Image 10"/>
          <p:cNvPicPr>
            <a:picLocks noChangeAspect="1"/>
          </p:cNvPicPr>
          <p:nvPr/>
        </p:nvPicPr>
        <p:blipFill rotWithShape="1">
          <a:blip r:embed="rId3"/>
          <a:srcRect l="31756" t="4696" r="35356" b="75285"/>
          <a:stretch/>
        </p:blipFill>
        <p:spPr>
          <a:xfrm>
            <a:off x="572291" y="2200067"/>
            <a:ext cx="867561" cy="994354"/>
          </a:xfrm>
          <a:prstGeom prst="rect">
            <a:avLst/>
          </a:prstGeom>
        </p:spPr>
      </p:pic>
      <p:pic>
        <p:nvPicPr>
          <p:cNvPr id="19" name="Image 18"/>
          <p:cNvPicPr>
            <a:picLocks noChangeAspect="1"/>
          </p:cNvPicPr>
          <p:nvPr/>
        </p:nvPicPr>
        <p:blipFill>
          <a:blip r:embed="rId4"/>
          <a:stretch>
            <a:fillRect/>
          </a:stretch>
        </p:blipFill>
        <p:spPr>
          <a:xfrm rot="16200000">
            <a:off x="823059" y="3445942"/>
            <a:ext cx="203008" cy="1030575"/>
          </a:xfrm>
          <a:prstGeom prst="rect">
            <a:avLst/>
          </a:prstGeom>
        </p:spPr>
      </p:pic>
      <p:sp>
        <p:nvSpPr>
          <p:cNvPr id="8" name="TextBox 7">
            <a:extLst>
              <a:ext uri="{FF2B5EF4-FFF2-40B4-BE49-F238E27FC236}">
                <a16:creationId xmlns:a16="http://schemas.microsoft.com/office/drawing/2014/main" id="{963D3958-CA11-4D19-B0A0-1072144ABD21}"/>
              </a:ext>
            </a:extLst>
          </p:cNvPr>
          <p:cNvSpPr txBox="1"/>
          <p:nvPr/>
        </p:nvSpPr>
        <p:spPr>
          <a:xfrm>
            <a:off x="19936" y="4845432"/>
            <a:ext cx="4573329" cy="276999"/>
          </a:xfrm>
          <a:prstGeom prst="rect">
            <a:avLst/>
          </a:prstGeom>
          <a:noFill/>
        </p:spPr>
        <p:txBody>
          <a:bodyPr wrap="square">
            <a:spAutoFit/>
          </a:bodyPr>
          <a:lstStyle/>
          <a:p>
            <a:pPr defTabSz="685800" fontAlgn="auto">
              <a:spcBef>
                <a:spcPts val="0"/>
              </a:spcBef>
              <a:spcAft>
                <a:spcPts val="0"/>
              </a:spcAft>
            </a:pPr>
            <a:r>
              <a:rPr lang="fr-FR" sz="1200" dirty="0">
                <a:solidFill>
                  <a:srgbClr val="002557"/>
                </a:solidFill>
                <a:latin typeface="Arial" panose="020B0604020202020204"/>
                <a:ea typeface="+mn-ea"/>
                <a:cs typeface="+mn-cs"/>
              </a:rPr>
              <a:t>Slide </a:t>
            </a:r>
            <a:r>
              <a:rPr lang="fr-FR" sz="1200" dirty="0" err="1">
                <a:solidFill>
                  <a:srgbClr val="002557"/>
                </a:solidFill>
                <a:latin typeface="Arial" panose="020B0604020202020204"/>
                <a:ea typeface="+mn-ea"/>
                <a:cs typeface="+mn-cs"/>
              </a:rPr>
              <a:t>adapted</a:t>
            </a:r>
            <a:r>
              <a:rPr lang="fr-FR" sz="1200" dirty="0">
                <a:solidFill>
                  <a:srgbClr val="002557"/>
                </a:solidFill>
                <a:latin typeface="Arial" panose="020B0604020202020204"/>
                <a:ea typeface="+mn-ea"/>
                <a:cs typeface="+mn-cs"/>
              </a:rPr>
              <a:t> </a:t>
            </a:r>
            <a:r>
              <a:rPr lang="fr-FR" sz="1200" dirty="0" err="1">
                <a:solidFill>
                  <a:srgbClr val="002557"/>
                </a:solidFill>
                <a:latin typeface="Arial" panose="020B0604020202020204"/>
                <a:ea typeface="+mn-ea"/>
                <a:cs typeface="+mn-cs"/>
              </a:rPr>
              <a:t>from</a:t>
            </a:r>
            <a:r>
              <a:rPr lang="fr-FR" sz="1200" dirty="0">
                <a:solidFill>
                  <a:srgbClr val="002557"/>
                </a:solidFill>
                <a:latin typeface="Arial" panose="020B0604020202020204"/>
                <a:ea typeface="+mn-ea"/>
                <a:cs typeface="+mn-cs"/>
              </a:rPr>
              <a:t> Barbara </a:t>
            </a:r>
            <a:r>
              <a:rPr lang="fr-FR" sz="1200" dirty="0" err="1">
                <a:solidFill>
                  <a:srgbClr val="002557"/>
                </a:solidFill>
                <a:latin typeface="Arial" panose="020B0604020202020204"/>
                <a:ea typeface="+mn-ea"/>
                <a:cs typeface="+mn-cs"/>
              </a:rPr>
              <a:t>Pistilli</a:t>
            </a:r>
            <a:r>
              <a:rPr lang="fr-FR" sz="1200" dirty="0">
                <a:solidFill>
                  <a:srgbClr val="002557"/>
                </a:solidFill>
                <a:latin typeface="Arial" panose="020B0604020202020204"/>
                <a:ea typeface="+mn-ea"/>
                <a:cs typeface="+mn-cs"/>
              </a:rPr>
              <a:t>, ESMO 2022</a:t>
            </a:r>
            <a:endParaRPr lang="en-CH" sz="1200" dirty="0">
              <a:solidFill>
                <a:srgbClr val="002557"/>
              </a:solidFill>
              <a:latin typeface="Arial" panose="020B0604020202020204"/>
              <a:ea typeface="+mn-ea"/>
              <a:cs typeface="+mn-cs"/>
            </a:endParaRPr>
          </a:p>
        </p:txBody>
      </p:sp>
    </p:spTree>
    <p:extLst>
      <p:ext uri="{BB962C8B-B14F-4D97-AF65-F5344CB8AC3E}">
        <p14:creationId xmlns:p14="http://schemas.microsoft.com/office/powerpoint/2010/main" val="2548480038"/>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ous-titre 1"/>
          <p:cNvSpPr>
            <a:spLocks noGrp="1"/>
          </p:cNvSpPr>
          <p:nvPr>
            <p:ph type="subTitle" idx="2"/>
          </p:nvPr>
        </p:nvSpPr>
        <p:spPr/>
        <p:txBody>
          <a:bodyPr/>
          <a:lstStyle/>
          <a:p>
            <a:r>
              <a:rPr lang="en-US" sz="2400" b="1" dirty="0"/>
              <a:t>Novel PAYLOADS</a:t>
            </a:r>
          </a:p>
        </p:txBody>
      </p:sp>
      <p:sp>
        <p:nvSpPr>
          <p:cNvPr id="3" name="Titre 2"/>
          <p:cNvSpPr>
            <a:spLocks noGrp="1"/>
          </p:cNvSpPr>
          <p:nvPr>
            <p:ph type="ctrTitle"/>
          </p:nvPr>
        </p:nvSpPr>
        <p:spPr>
          <a:xfrm>
            <a:off x="266438" y="240969"/>
            <a:ext cx="8409765" cy="432000"/>
          </a:xfrm>
        </p:spPr>
        <p:txBody>
          <a:bodyPr/>
          <a:lstStyle/>
          <a:p>
            <a:r>
              <a:rPr lang="en-US" dirty="0"/>
              <a:t>Next generation of ADC</a:t>
            </a:r>
          </a:p>
        </p:txBody>
      </p:sp>
      <p:graphicFrame>
        <p:nvGraphicFramePr>
          <p:cNvPr id="6" name="Tableau 5"/>
          <p:cNvGraphicFramePr>
            <a:graphicFrameLocks noGrp="1"/>
          </p:cNvGraphicFramePr>
          <p:nvPr/>
        </p:nvGraphicFramePr>
        <p:xfrm>
          <a:off x="172880" y="1534049"/>
          <a:ext cx="8596883" cy="2435822"/>
        </p:xfrm>
        <a:graphic>
          <a:graphicData uri="http://schemas.openxmlformats.org/drawingml/2006/table">
            <a:tbl>
              <a:tblPr firstRow="1" bandRow="1">
                <a:tableStyleId>{69012ECD-51FC-41F1-AA8D-1B2483CD663E}</a:tableStyleId>
              </a:tblPr>
              <a:tblGrid>
                <a:gridCol w="1762246">
                  <a:extLst>
                    <a:ext uri="{9D8B030D-6E8A-4147-A177-3AD203B41FA5}">
                      <a16:colId xmlns:a16="http://schemas.microsoft.com/office/drawing/2014/main" val="2344618239"/>
                    </a:ext>
                  </a:extLst>
                </a:gridCol>
                <a:gridCol w="2009553">
                  <a:extLst>
                    <a:ext uri="{9D8B030D-6E8A-4147-A177-3AD203B41FA5}">
                      <a16:colId xmlns:a16="http://schemas.microsoft.com/office/drawing/2014/main" val="1328017088"/>
                    </a:ext>
                  </a:extLst>
                </a:gridCol>
                <a:gridCol w="2286000">
                  <a:extLst>
                    <a:ext uri="{9D8B030D-6E8A-4147-A177-3AD203B41FA5}">
                      <a16:colId xmlns:a16="http://schemas.microsoft.com/office/drawing/2014/main" val="1593176826"/>
                    </a:ext>
                  </a:extLst>
                </a:gridCol>
                <a:gridCol w="2539084">
                  <a:extLst>
                    <a:ext uri="{9D8B030D-6E8A-4147-A177-3AD203B41FA5}">
                      <a16:colId xmlns:a16="http://schemas.microsoft.com/office/drawing/2014/main" val="2037522337"/>
                    </a:ext>
                  </a:extLst>
                </a:gridCol>
              </a:tblGrid>
              <a:tr h="424990">
                <a:tc>
                  <a:txBody>
                    <a:bodyPr/>
                    <a:lstStyle/>
                    <a:p>
                      <a:r>
                        <a:rPr lang="en-US" sz="1200" dirty="0">
                          <a:latin typeface="Arial Narrow" panose="020B0606020202030204" pitchFamily="34" charset="0"/>
                        </a:rPr>
                        <a:t>TYPE</a:t>
                      </a:r>
                    </a:p>
                  </a:txBody>
                  <a:tcPr>
                    <a:solidFill>
                      <a:srgbClr val="D13015"/>
                    </a:solidFill>
                  </a:tcPr>
                </a:tc>
                <a:tc>
                  <a:txBody>
                    <a:bodyPr/>
                    <a:lstStyle/>
                    <a:p>
                      <a:r>
                        <a:rPr lang="en-US" sz="1200" dirty="0">
                          <a:latin typeface="Arial Narrow" panose="020B0606020202030204" pitchFamily="34" charset="0"/>
                        </a:rPr>
                        <a:t>KEY</a:t>
                      </a:r>
                      <a:r>
                        <a:rPr lang="en-US" sz="1200" baseline="0" dirty="0">
                          <a:latin typeface="Arial Narrow" panose="020B0606020202030204" pitchFamily="34" charset="0"/>
                        </a:rPr>
                        <a:t> </a:t>
                      </a:r>
                      <a:r>
                        <a:rPr lang="en-US" sz="1200" dirty="0">
                          <a:latin typeface="Arial Narrow" panose="020B0606020202030204" pitchFamily="34" charset="0"/>
                        </a:rPr>
                        <a:t>CHARACTERISTICS</a:t>
                      </a:r>
                    </a:p>
                  </a:txBody>
                  <a:tcPr>
                    <a:solidFill>
                      <a:srgbClr val="D13015"/>
                    </a:solidFill>
                  </a:tcPr>
                </a:tc>
                <a:tc>
                  <a:txBody>
                    <a:bodyPr/>
                    <a:lstStyle/>
                    <a:p>
                      <a:r>
                        <a:rPr lang="en-US" sz="1200" dirty="0">
                          <a:latin typeface="Arial Narrow" panose="020B0606020202030204" pitchFamily="34" charset="0"/>
                        </a:rPr>
                        <a:t>MAIN PROPERTIES</a:t>
                      </a:r>
                    </a:p>
                  </a:txBody>
                  <a:tcPr>
                    <a:solidFill>
                      <a:srgbClr val="D13015"/>
                    </a:solidFill>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dirty="0">
                          <a:latin typeface="Arial Narrow" panose="020B0606020202030204" pitchFamily="34" charset="0"/>
                        </a:rPr>
                        <a:t>SOME</a:t>
                      </a:r>
                      <a:r>
                        <a:rPr lang="en-US" sz="1200" baseline="0" dirty="0">
                          <a:latin typeface="Arial Narrow" panose="020B0606020202030204" pitchFamily="34" charset="0"/>
                        </a:rPr>
                        <a:t> EXEMPLES</a:t>
                      </a:r>
                      <a:endParaRPr lang="en-US" sz="1200" dirty="0">
                        <a:latin typeface="Arial Narrow" panose="020B0606020202030204" pitchFamily="34" charset="0"/>
                      </a:endParaRPr>
                    </a:p>
                  </a:txBody>
                  <a:tcPr>
                    <a:solidFill>
                      <a:srgbClr val="D13015"/>
                    </a:solidFill>
                  </a:tcPr>
                </a:tc>
                <a:extLst>
                  <a:ext uri="{0D108BD9-81ED-4DB2-BD59-A6C34878D82A}">
                    <a16:rowId xmlns:a16="http://schemas.microsoft.com/office/drawing/2014/main" val="403915542"/>
                  </a:ext>
                </a:extLst>
              </a:tr>
              <a:tr h="743793">
                <a:tc>
                  <a:txBody>
                    <a:bodyPr/>
                    <a:lstStyle/>
                    <a:p>
                      <a:r>
                        <a:rPr lang="en-US" sz="1600" b="1" baseline="0" dirty="0">
                          <a:solidFill>
                            <a:srgbClr val="002060"/>
                          </a:solidFill>
                          <a:latin typeface="Arial Narrow" panose="020B0606020202030204" pitchFamily="34" charset="0"/>
                        </a:rPr>
                        <a:t>Tumor-specific pathways</a:t>
                      </a:r>
                    </a:p>
                  </a:txBody>
                  <a:tcPr/>
                </a:tc>
                <a:tc>
                  <a:txBody>
                    <a:bodyPr/>
                    <a:lstStyle/>
                    <a:p>
                      <a:r>
                        <a:rPr lang="en-US" sz="1200" b="0" baseline="0" dirty="0">
                          <a:solidFill>
                            <a:srgbClr val="002060"/>
                          </a:solidFill>
                          <a:latin typeface="Arial Narrow" panose="020B0606020202030204" pitchFamily="34" charset="0"/>
                        </a:rPr>
                        <a:t>Tyrosine-kinase inhibitors, apoptotic-pathway targeting agents</a:t>
                      </a:r>
                    </a:p>
                  </a:txBody>
                  <a:tcPr/>
                </a:tc>
                <a:tc>
                  <a:txBody>
                    <a:bodyPr/>
                    <a:lstStyle/>
                    <a:p>
                      <a:r>
                        <a:rPr lang="en-US" sz="1600" b="1" baseline="0" dirty="0">
                          <a:solidFill>
                            <a:srgbClr val="002060"/>
                          </a:solidFill>
                          <a:latin typeface="Arial Narrow" panose="020B0606020202030204" pitchFamily="34" charset="0"/>
                        </a:rPr>
                        <a:t>Reduce off-target toxicities</a:t>
                      </a:r>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200" b="0" baseline="0" dirty="0">
                          <a:solidFill>
                            <a:srgbClr val="002060"/>
                          </a:solidFill>
                          <a:latin typeface="Arial Narrow" panose="020B0606020202030204" pitchFamily="34" charset="0"/>
                        </a:rPr>
                        <a:t>Inhibiting BCL-XL (ABBV-155)</a:t>
                      </a:r>
                    </a:p>
                  </a:txBody>
                  <a:tcPr/>
                </a:tc>
                <a:extLst>
                  <a:ext uri="{0D108BD9-81ED-4DB2-BD59-A6C34878D82A}">
                    <a16:rowId xmlns:a16="http://schemas.microsoft.com/office/drawing/2014/main" val="3350255882"/>
                  </a:ext>
                </a:extLst>
              </a:tr>
              <a:tr h="678771">
                <a:tc>
                  <a:txBody>
                    <a:bodyPr/>
                    <a:lstStyle/>
                    <a:p>
                      <a:r>
                        <a:rPr lang="en-US" sz="1600" b="1" baseline="0" dirty="0" err="1">
                          <a:solidFill>
                            <a:srgbClr val="002060"/>
                          </a:solidFill>
                          <a:latin typeface="Arial Narrow" panose="020B0606020202030204" pitchFamily="34" charset="0"/>
                        </a:rPr>
                        <a:t>Immunomodulatorypayloads</a:t>
                      </a:r>
                      <a:endParaRPr lang="en-US" sz="1600" b="1" baseline="0" dirty="0">
                        <a:solidFill>
                          <a:srgbClr val="002060"/>
                        </a:solidFill>
                        <a:latin typeface="Arial Narrow" panose="020B0606020202030204" pitchFamily="34" charset="0"/>
                      </a:endParaRPr>
                    </a:p>
                  </a:txBody>
                  <a:tcPr/>
                </a:tc>
                <a:tc>
                  <a:txBody>
                    <a:bodyPr/>
                    <a:lstStyle/>
                    <a:p>
                      <a:r>
                        <a:rPr lang="en-US" sz="1200" b="0" baseline="0" dirty="0">
                          <a:solidFill>
                            <a:srgbClr val="002060"/>
                          </a:solidFill>
                          <a:latin typeface="Arial Narrow" panose="020B0606020202030204" pitchFamily="34" charset="0"/>
                        </a:rPr>
                        <a:t>Immune-stimulant molecules</a:t>
                      </a:r>
                    </a:p>
                  </a:txBody>
                  <a:tcPr/>
                </a:tc>
                <a:tc>
                  <a:txBody>
                    <a:bodyPr/>
                    <a:lstStyle/>
                    <a:p>
                      <a:r>
                        <a:rPr lang="en-US" sz="1600" b="1" baseline="0" dirty="0">
                          <a:solidFill>
                            <a:srgbClr val="002060"/>
                          </a:solidFill>
                          <a:latin typeface="Arial Narrow" panose="020B0606020202030204" pitchFamily="34" charset="0"/>
                        </a:rPr>
                        <a:t>Revert “cold” tumors into “hot” tumors</a:t>
                      </a:r>
                    </a:p>
                  </a:txBody>
                  <a:tcPr/>
                </a:tc>
                <a:tc>
                  <a:txBody>
                    <a:bodyPr/>
                    <a:lstStyle/>
                    <a:p>
                      <a:r>
                        <a:rPr lang="en-US" sz="1200" b="0" baseline="0" dirty="0">
                          <a:solidFill>
                            <a:srgbClr val="002060"/>
                          </a:solidFill>
                          <a:latin typeface="Arial Narrow" panose="020B0606020202030204" pitchFamily="34" charset="0"/>
                        </a:rPr>
                        <a:t>Chemokines, STING agonists, Toll-like receptor agonists</a:t>
                      </a:r>
                    </a:p>
                  </a:txBody>
                  <a:tcPr/>
                </a:tc>
                <a:extLst>
                  <a:ext uri="{0D108BD9-81ED-4DB2-BD59-A6C34878D82A}">
                    <a16:rowId xmlns:a16="http://schemas.microsoft.com/office/drawing/2014/main" val="99659796"/>
                  </a:ext>
                </a:extLst>
              </a:tr>
              <a:tr h="588268">
                <a:tc>
                  <a:txBody>
                    <a:bodyPr/>
                    <a:lstStyle/>
                    <a:p>
                      <a:r>
                        <a:rPr lang="en-US" sz="1600" b="1" baseline="0" dirty="0">
                          <a:solidFill>
                            <a:srgbClr val="002060"/>
                          </a:solidFill>
                          <a:latin typeface="Arial Narrow" panose="020B0606020202030204" pitchFamily="34" charset="0"/>
                        </a:rPr>
                        <a:t>Radionuclide payloads</a:t>
                      </a:r>
                    </a:p>
                  </a:txBody>
                  <a:tcPr/>
                </a:tc>
                <a:tc>
                  <a:txBody>
                    <a:bodyPr/>
                    <a:lstStyle/>
                    <a:p>
                      <a:r>
                        <a:rPr lang="en-US" sz="1200" b="0" baseline="0" dirty="0">
                          <a:solidFill>
                            <a:srgbClr val="002060"/>
                          </a:solidFill>
                          <a:latin typeface="Arial Narrow" panose="020B0606020202030204" pitchFamily="34" charset="0"/>
                        </a:rPr>
                        <a:t>Radioactive payloads</a:t>
                      </a:r>
                    </a:p>
                  </a:txBody>
                  <a:tcPr/>
                </a:tc>
                <a:tc>
                  <a:txBody>
                    <a:bodyPr/>
                    <a:lstStyle/>
                    <a:p>
                      <a:r>
                        <a:rPr lang="en-US" sz="1600" b="1" baseline="0" dirty="0">
                          <a:solidFill>
                            <a:srgbClr val="002060"/>
                          </a:solidFill>
                          <a:latin typeface="Arial Narrow" panose="020B0606020202030204" pitchFamily="34" charset="0"/>
                        </a:rPr>
                        <a:t>Selectively deliver radioactive agents</a:t>
                      </a:r>
                    </a:p>
                  </a:txBody>
                  <a:tcPr/>
                </a:tc>
                <a:tc>
                  <a:txBody>
                    <a:bodyPr/>
                    <a:lstStyle/>
                    <a:p>
                      <a:r>
                        <a:rPr lang="en-US" sz="1200" b="0" dirty="0">
                          <a:solidFill>
                            <a:srgbClr val="002060"/>
                          </a:solidFill>
                          <a:latin typeface="Arial Narrow" panose="020B0606020202030204" pitchFamily="34" charset="0"/>
                        </a:rPr>
                        <a:t> 90Y-FF-21101</a:t>
                      </a:r>
                      <a:endParaRPr lang="en-US" sz="1200" b="0" baseline="0" dirty="0">
                        <a:solidFill>
                          <a:srgbClr val="002060"/>
                        </a:solidFill>
                        <a:latin typeface="Arial Narrow" panose="020B0606020202030204" pitchFamily="34" charset="0"/>
                      </a:endParaRPr>
                    </a:p>
                  </a:txBody>
                  <a:tcPr/>
                </a:tc>
                <a:extLst>
                  <a:ext uri="{0D108BD9-81ED-4DB2-BD59-A6C34878D82A}">
                    <a16:rowId xmlns:a16="http://schemas.microsoft.com/office/drawing/2014/main" val="2969218972"/>
                  </a:ext>
                </a:extLst>
              </a:tr>
            </a:tbl>
          </a:graphicData>
        </a:graphic>
      </p:graphicFrame>
      <p:sp>
        <p:nvSpPr>
          <p:cNvPr id="7" name="ZoneTexte 6"/>
          <p:cNvSpPr txBox="1"/>
          <p:nvPr/>
        </p:nvSpPr>
        <p:spPr>
          <a:xfrm>
            <a:off x="1503961" y="4463184"/>
            <a:ext cx="7544347" cy="215444"/>
          </a:xfrm>
          <a:prstGeom prst="rect">
            <a:avLst/>
          </a:prstGeom>
          <a:noFill/>
        </p:spPr>
        <p:txBody>
          <a:bodyPr wrap="square" rtlCol="0">
            <a:spAutoFit/>
          </a:bodyPr>
          <a:lstStyle/>
          <a:p>
            <a:pPr algn="r" defTabSz="914378" fontAlgn="auto">
              <a:spcBef>
                <a:spcPts val="0"/>
              </a:spcBef>
              <a:spcAft>
                <a:spcPts val="0"/>
              </a:spcAft>
              <a:buClr>
                <a:srgbClr val="000000"/>
              </a:buClr>
            </a:pPr>
            <a:r>
              <a:rPr lang="en-US" sz="800" kern="0" dirty="0">
                <a:solidFill>
                  <a:srgbClr val="000000"/>
                </a:solidFill>
                <a:latin typeface="Arial Narrow" panose="020B0606020202030204" pitchFamily="34" charset="0"/>
                <a:ea typeface="+mn-ea"/>
                <a:cs typeface="Arial"/>
                <a:sym typeface="Arial"/>
              </a:rPr>
              <a:t>Li et al, 2019; </a:t>
            </a:r>
            <a:r>
              <a:rPr lang="en-US" sz="800" kern="0" dirty="0" err="1">
                <a:solidFill>
                  <a:srgbClr val="000000"/>
                </a:solidFill>
                <a:latin typeface="Arial Narrow" panose="020B0606020202030204" pitchFamily="34" charset="0"/>
                <a:ea typeface="+mn-ea"/>
                <a:cs typeface="Arial"/>
                <a:sym typeface="Arial"/>
              </a:rPr>
              <a:t>deGoeji</a:t>
            </a:r>
            <a:r>
              <a:rPr lang="en-US" sz="800" kern="0" dirty="0">
                <a:solidFill>
                  <a:srgbClr val="000000"/>
                </a:solidFill>
                <a:latin typeface="Arial Narrow" panose="020B0606020202030204" pitchFamily="34" charset="0"/>
                <a:ea typeface="+mn-ea"/>
                <a:cs typeface="Arial"/>
                <a:sym typeface="Arial"/>
              </a:rPr>
              <a:t> et al, 2016; ; </a:t>
            </a:r>
            <a:r>
              <a:rPr lang="en-US" sz="800" kern="0" dirty="0" err="1">
                <a:solidFill>
                  <a:srgbClr val="000000"/>
                </a:solidFill>
                <a:latin typeface="Arial Narrow" panose="020B0606020202030204" pitchFamily="34" charset="0"/>
                <a:ea typeface="+mn-ea"/>
                <a:cs typeface="Arial"/>
                <a:sym typeface="Arial"/>
              </a:rPr>
              <a:t>Boni</a:t>
            </a:r>
            <a:r>
              <a:rPr lang="en-US" sz="800" kern="0" dirty="0">
                <a:solidFill>
                  <a:srgbClr val="000000"/>
                </a:solidFill>
                <a:latin typeface="Arial Narrow" panose="020B0606020202030204" pitchFamily="34" charset="0"/>
                <a:ea typeface="+mn-ea"/>
                <a:cs typeface="Arial"/>
                <a:sym typeface="Arial"/>
              </a:rPr>
              <a:t> et al, 2020; </a:t>
            </a:r>
            <a:r>
              <a:rPr lang="en-US" sz="800" kern="0" dirty="0" err="1">
                <a:solidFill>
                  <a:srgbClr val="000000"/>
                </a:solidFill>
                <a:latin typeface="Arial Narrow" panose="020B0606020202030204" pitchFamily="34" charset="0"/>
                <a:ea typeface="+mn-ea"/>
                <a:cs typeface="Arial"/>
                <a:sym typeface="Arial"/>
              </a:rPr>
              <a:t>Tolcher</a:t>
            </a:r>
            <a:r>
              <a:rPr lang="en-US" sz="800" kern="0" dirty="0">
                <a:solidFill>
                  <a:srgbClr val="000000"/>
                </a:solidFill>
                <a:latin typeface="Arial Narrow" panose="020B0606020202030204" pitchFamily="34" charset="0"/>
                <a:ea typeface="+mn-ea"/>
                <a:cs typeface="Arial"/>
                <a:sym typeface="Arial"/>
              </a:rPr>
              <a:t> et al, 2020; Tarantino et al, 2021; </a:t>
            </a:r>
            <a:r>
              <a:rPr lang="en-US" sz="800" kern="0" dirty="0" err="1">
                <a:solidFill>
                  <a:srgbClr val="000000"/>
                </a:solidFill>
                <a:latin typeface="Arial Narrow" panose="020B0606020202030204" pitchFamily="34" charset="0"/>
                <a:ea typeface="+mn-ea"/>
                <a:cs typeface="Arial"/>
                <a:sym typeface="Arial"/>
              </a:rPr>
              <a:t>Tolcher</a:t>
            </a:r>
            <a:r>
              <a:rPr lang="en-US" sz="800" kern="0" dirty="0">
                <a:solidFill>
                  <a:srgbClr val="000000"/>
                </a:solidFill>
                <a:latin typeface="Arial Narrow" panose="020B0606020202030204" pitchFamily="34" charset="0"/>
                <a:ea typeface="+mn-ea"/>
                <a:cs typeface="Arial"/>
                <a:sym typeface="Arial"/>
              </a:rPr>
              <a:t> et al, 2021; </a:t>
            </a:r>
            <a:r>
              <a:rPr lang="en-US" sz="800" kern="0" dirty="0" err="1">
                <a:solidFill>
                  <a:srgbClr val="000000"/>
                </a:solidFill>
                <a:latin typeface="Arial Narrow" panose="020B0606020202030204" pitchFamily="34" charset="0"/>
                <a:ea typeface="+mn-ea"/>
                <a:cs typeface="Arial"/>
                <a:sym typeface="Arial"/>
              </a:rPr>
              <a:t>Moyes</a:t>
            </a:r>
            <a:r>
              <a:rPr lang="en-US" sz="800" kern="0" dirty="0">
                <a:solidFill>
                  <a:srgbClr val="000000"/>
                </a:solidFill>
                <a:latin typeface="Arial Narrow" panose="020B0606020202030204" pitchFamily="34" charset="0"/>
                <a:ea typeface="+mn-ea"/>
                <a:cs typeface="Arial"/>
                <a:sym typeface="Arial"/>
              </a:rPr>
              <a:t> et al, 2019; </a:t>
            </a:r>
            <a:r>
              <a:rPr lang="en-US" sz="800" kern="0" dirty="0" err="1">
                <a:solidFill>
                  <a:srgbClr val="000000"/>
                </a:solidFill>
                <a:latin typeface="Arial Narrow" panose="020B0606020202030204" pitchFamily="34" charset="0"/>
                <a:ea typeface="+mn-ea"/>
                <a:cs typeface="Arial"/>
                <a:sym typeface="Arial"/>
              </a:rPr>
              <a:t>Subbiah</a:t>
            </a:r>
            <a:r>
              <a:rPr lang="en-US" sz="800" kern="0" dirty="0">
                <a:solidFill>
                  <a:srgbClr val="000000"/>
                </a:solidFill>
                <a:latin typeface="Arial Narrow" panose="020B0606020202030204" pitchFamily="34" charset="0"/>
                <a:ea typeface="+mn-ea"/>
                <a:cs typeface="Arial"/>
                <a:sym typeface="Arial"/>
              </a:rPr>
              <a:t> et al, 2020; </a:t>
            </a:r>
            <a:r>
              <a:rPr lang="en-US" sz="800" kern="0" dirty="0" err="1">
                <a:solidFill>
                  <a:srgbClr val="000000"/>
                </a:solidFill>
                <a:latin typeface="Arial Narrow" panose="020B0606020202030204" pitchFamily="34" charset="0"/>
                <a:ea typeface="+mn-ea"/>
                <a:cs typeface="Arial"/>
                <a:sym typeface="Arial"/>
              </a:rPr>
              <a:t>Centinbas</a:t>
            </a:r>
            <a:r>
              <a:rPr lang="en-US" sz="800" kern="0" dirty="0">
                <a:solidFill>
                  <a:srgbClr val="000000"/>
                </a:solidFill>
                <a:latin typeface="Arial Narrow" panose="020B0606020202030204" pitchFamily="34" charset="0"/>
                <a:ea typeface="+mn-ea"/>
                <a:cs typeface="Arial"/>
                <a:sym typeface="Arial"/>
              </a:rPr>
              <a:t> et al, 2022  </a:t>
            </a:r>
          </a:p>
        </p:txBody>
      </p:sp>
      <p:sp>
        <p:nvSpPr>
          <p:cNvPr id="8" name="Text Placeholder 2">
            <a:extLst>
              <a:ext uri="{FF2B5EF4-FFF2-40B4-BE49-F238E27FC236}">
                <a16:creationId xmlns:a16="http://schemas.microsoft.com/office/drawing/2014/main" id="{203B1E65-F968-432C-8EE8-E267C1603B65}"/>
              </a:ext>
            </a:extLst>
          </p:cNvPr>
          <p:cNvSpPr>
            <a:spLocks noGrp="1"/>
          </p:cNvSpPr>
          <p:nvPr>
            <p:ph type="body" idx="12"/>
          </p:nvPr>
        </p:nvSpPr>
        <p:spPr>
          <a:xfrm>
            <a:off x="1770291" y="4757418"/>
            <a:ext cx="2400778" cy="180625"/>
          </a:xfrm>
        </p:spPr>
        <p:txBody>
          <a:bodyPr/>
          <a:lstStyle/>
          <a:p>
            <a:r>
              <a:rPr lang="fr-FR" dirty="0"/>
              <a:t>Barbara </a:t>
            </a:r>
            <a:r>
              <a:rPr lang="fr-FR" dirty="0" err="1"/>
              <a:t>Pistilli</a:t>
            </a:r>
            <a:r>
              <a:rPr lang="fr-FR" dirty="0"/>
              <a:t>, MD</a:t>
            </a:r>
            <a:endParaRPr lang="en-CH" dirty="0"/>
          </a:p>
        </p:txBody>
      </p:sp>
    </p:spTree>
    <p:extLst>
      <p:ext uri="{BB962C8B-B14F-4D97-AF65-F5344CB8AC3E}">
        <p14:creationId xmlns:p14="http://schemas.microsoft.com/office/powerpoint/2010/main" val="280526780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1374561" y="1604264"/>
            <a:ext cx="6394879" cy="1066622"/>
          </a:xfrm>
        </p:spPr>
        <p:txBody>
          <a:bodyPr/>
          <a:lstStyle/>
          <a:p>
            <a:r>
              <a:rPr lang="en-US" sz="3000" dirty="0">
                <a:solidFill>
                  <a:srgbClr val="002E51"/>
                </a:solidFill>
              </a:rPr>
              <a:t>Thank You!</a:t>
            </a:r>
          </a:p>
        </p:txBody>
      </p:sp>
      <p:sp>
        <p:nvSpPr>
          <p:cNvPr id="4" name="Title 3"/>
          <p:cNvSpPr>
            <a:spLocks noGrp="1"/>
          </p:cNvSpPr>
          <p:nvPr>
            <p:ph type="title"/>
          </p:nvPr>
        </p:nvSpPr>
        <p:spPr>
          <a:xfrm>
            <a:off x="4229" y="129728"/>
            <a:ext cx="9135542" cy="806510"/>
          </a:xfrm>
        </p:spPr>
        <p:txBody>
          <a:bodyPr/>
          <a:lstStyle/>
          <a:p>
            <a:endParaRPr lang="en-US" b="1" dirty="0"/>
          </a:p>
        </p:txBody>
      </p:sp>
    </p:spTree>
    <p:extLst>
      <p:ext uri="{BB962C8B-B14F-4D97-AF65-F5344CB8AC3E}">
        <p14:creationId xmlns:p14="http://schemas.microsoft.com/office/powerpoint/2010/main" val="374597130"/>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Calendar&#10;&#10;Description automatically generated">
            <a:extLst>
              <a:ext uri="{FF2B5EF4-FFF2-40B4-BE49-F238E27FC236}">
                <a16:creationId xmlns:a16="http://schemas.microsoft.com/office/drawing/2014/main" id="{13805364-3E24-344F-95DA-43DA6B97ACDC}"/>
              </a:ext>
            </a:extLst>
          </p:cNvPr>
          <p:cNvPicPr>
            <a:picLocks noChangeAspect="1"/>
          </p:cNvPicPr>
          <p:nvPr/>
        </p:nvPicPr>
        <p:blipFill>
          <a:blip r:embed="rId3"/>
          <a:stretch>
            <a:fillRect/>
          </a:stretch>
        </p:blipFill>
        <p:spPr>
          <a:xfrm>
            <a:off x="7037" y="0"/>
            <a:ext cx="9129925" cy="5148263"/>
          </a:xfrm>
          <a:prstGeom prst="rect">
            <a:avLst/>
          </a:prstGeom>
        </p:spPr>
      </p:pic>
      <p:pic>
        <p:nvPicPr>
          <p:cNvPr id="15" name="Picture 14" descr="Graphical user interface, website&#10;&#10;Description automatically generated">
            <a:extLst>
              <a:ext uri="{FF2B5EF4-FFF2-40B4-BE49-F238E27FC236}">
                <a16:creationId xmlns:a16="http://schemas.microsoft.com/office/drawing/2014/main" id="{80727F13-6791-5B49-9F46-3BF36290A24F}"/>
              </a:ext>
            </a:extLst>
          </p:cNvPr>
          <p:cNvPicPr>
            <a:picLocks noChangeAspect="1"/>
          </p:cNvPicPr>
          <p:nvPr/>
        </p:nvPicPr>
        <p:blipFill>
          <a:blip r:embed="rId4"/>
          <a:stretch>
            <a:fillRect/>
          </a:stretch>
        </p:blipFill>
        <p:spPr>
          <a:xfrm>
            <a:off x="7037" y="0"/>
            <a:ext cx="9129925" cy="5148263"/>
          </a:xfrm>
          <a:prstGeom prst="rect">
            <a:avLst/>
          </a:prstGeom>
        </p:spPr>
      </p:pic>
      <p:pic>
        <p:nvPicPr>
          <p:cNvPr id="17" name="Picture 16" descr="Graphical user interface&#10;&#10;Description automatically generated">
            <a:extLst>
              <a:ext uri="{FF2B5EF4-FFF2-40B4-BE49-F238E27FC236}">
                <a16:creationId xmlns:a16="http://schemas.microsoft.com/office/drawing/2014/main" id="{F0D5927F-FD5E-F648-9B5E-758022183824}"/>
              </a:ext>
            </a:extLst>
          </p:cNvPr>
          <p:cNvPicPr>
            <a:picLocks noChangeAspect="1"/>
          </p:cNvPicPr>
          <p:nvPr/>
        </p:nvPicPr>
        <p:blipFill>
          <a:blip r:embed="rId5"/>
          <a:stretch>
            <a:fillRect/>
          </a:stretch>
        </p:blipFill>
        <p:spPr>
          <a:xfrm>
            <a:off x="7037" y="0"/>
            <a:ext cx="9129925" cy="5148263"/>
          </a:xfrm>
          <a:prstGeom prst="rect">
            <a:avLst/>
          </a:prstGeom>
        </p:spPr>
      </p:pic>
      <p:pic>
        <p:nvPicPr>
          <p:cNvPr id="10" name="Picture 9" descr="A picture containing text&#10;&#10;Description automatically generated">
            <a:extLst>
              <a:ext uri="{FF2B5EF4-FFF2-40B4-BE49-F238E27FC236}">
                <a16:creationId xmlns:a16="http://schemas.microsoft.com/office/drawing/2014/main" id="{9661F0C6-188E-94BA-269D-24C866E23D00}"/>
              </a:ext>
            </a:extLst>
          </p:cNvPr>
          <p:cNvPicPr>
            <a:picLocks noChangeAspect="1"/>
          </p:cNvPicPr>
          <p:nvPr/>
        </p:nvPicPr>
        <p:blipFill>
          <a:blip r:embed="rId6"/>
          <a:stretch>
            <a:fillRect/>
          </a:stretch>
        </p:blipFill>
        <p:spPr>
          <a:xfrm>
            <a:off x="-1" y="-12701"/>
            <a:ext cx="9129925" cy="5148263"/>
          </a:xfrm>
          <a:prstGeom prst="rect">
            <a:avLst/>
          </a:prstGeom>
        </p:spPr>
      </p:pic>
      <p:pic>
        <p:nvPicPr>
          <p:cNvPr id="5" name="Picture 4" descr="A picture containing graphical user interface&#10;&#10;Description automatically generated">
            <a:extLst>
              <a:ext uri="{FF2B5EF4-FFF2-40B4-BE49-F238E27FC236}">
                <a16:creationId xmlns:a16="http://schemas.microsoft.com/office/drawing/2014/main" id="{AE206FA8-1ADF-6743-B3FD-1CA6C6C63ADB}"/>
              </a:ext>
            </a:extLst>
          </p:cNvPr>
          <p:cNvPicPr>
            <a:picLocks noChangeAspect="1"/>
          </p:cNvPicPr>
          <p:nvPr/>
        </p:nvPicPr>
        <p:blipFill>
          <a:blip r:embed="rId7"/>
          <a:stretch>
            <a:fillRect/>
          </a:stretch>
        </p:blipFill>
        <p:spPr>
          <a:xfrm>
            <a:off x="-1" y="0"/>
            <a:ext cx="9144001" cy="5148263"/>
          </a:xfrm>
          <a:prstGeom prst="rect">
            <a:avLst/>
          </a:prstGeom>
        </p:spPr>
      </p:pic>
      <p:pic>
        <p:nvPicPr>
          <p:cNvPr id="3" name="Picture 2" descr="Graphical user interface&#10;&#10;Description automatically generated with medium confidence">
            <a:extLst>
              <a:ext uri="{FF2B5EF4-FFF2-40B4-BE49-F238E27FC236}">
                <a16:creationId xmlns:a16="http://schemas.microsoft.com/office/drawing/2014/main" id="{427AC361-97E5-DB4A-97F9-E64F0D38923A}"/>
              </a:ext>
            </a:extLst>
          </p:cNvPr>
          <p:cNvPicPr>
            <a:picLocks noChangeAspect="1"/>
          </p:cNvPicPr>
          <p:nvPr/>
        </p:nvPicPr>
        <p:blipFill>
          <a:blip r:embed="rId8"/>
          <a:stretch>
            <a:fillRect/>
          </a:stretch>
        </p:blipFill>
        <p:spPr>
          <a:xfrm>
            <a:off x="-1276" y="0"/>
            <a:ext cx="9129925" cy="5148263"/>
          </a:xfrm>
          <a:prstGeom prst="rect">
            <a:avLst/>
          </a:prstGeom>
        </p:spPr>
      </p:pic>
      <p:pic>
        <p:nvPicPr>
          <p:cNvPr id="13" name="Picture 12" descr="Graphical user interface&#10;&#10;Description automatically generated with medium confidence">
            <a:extLst>
              <a:ext uri="{FF2B5EF4-FFF2-40B4-BE49-F238E27FC236}">
                <a16:creationId xmlns:a16="http://schemas.microsoft.com/office/drawing/2014/main" id="{74C209DA-DD76-F140-A409-CC2B6FB9E380}"/>
              </a:ext>
            </a:extLst>
          </p:cNvPr>
          <p:cNvPicPr>
            <a:picLocks noChangeAspect="1"/>
          </p:cNvPicPr>
          <p:nvPr/>
        </p:nvPicPr>
        <p:blipFill>
          <a:blip r:embed="rId9"/>
          <a:stretch>
            <a:fillRect/>
          </a:stretch>
        </p:blipFill>
        <p:spPr>
          <a:xfrm>
            <a:off x="7037" y="91440"/>
            <a:ext cx="9129925" cy="5148263"/>
          </a:xfrm>
          <a:prstGeom prst="rect">
            <a:avLst/>
          </a:prstGeom>
        </p:spPr>
      </p:pic>
      <p:pic>
        <p:nvPicPr>
          <p:cNvPr id="11" name="Picture 10" descr="Graphical user interface&#10;&#10;Description automatically generated">
            <a:extLst>
              <a:ext uri="{FF2B5EF4-FFF2-40B4-BE49-F238E27FC236}">
                <a16:creationId xmlns:a16="http://schemas.microsoft.com/office/drawing/2014/main" id="{39E371F3-F698-6E43-9AF5-D6112EDA06B4}"/>
              </a:ext>
            </a:extLst>
          </p:cNvPr>
          <p:cNvPicPr>
            <a:picLocks noChangeAspect="1"/>
          </p:cNvPicPr>
          <p:nvPr/>
        </p:nvPicPr>
        <p:blipFill>
          <a:blip r:embed="rId10"/>
          <a:stretch>
            <a:fillRect/>
          </a:stretch>
        </p:blipFill>
        <p:spPr>
          <a:xfrm>
            <a:off x="7037" y="0"/>
            <a:ext cx="9129925" cy="5148263"/>
          </a:xfrm>
          <a:prstGeom prst="rect">
            <a:avLst/>
          </a:prstGeom>
        </p:spPr>
      </p:pic>
      <p:pic>
        <p:nvPicPr>
          <p:cNvPr id="7" name="Picture 6" descr="Graphical user interface&#10;&#10;Description automatically generated">
            <a:extLst>
              <a:ext uri="{FF2B5EF4-FFF2-40B4-BE49-F238E27FC236}">
                <a16:creationId xmlns:a16="http://schemas.microsoft.com/office/drawing/2014/main" id="{7ECE685F-3E0A-4645-A5C2-F8F5499F2E26}"/>
              </a:ext>
            </a:extLst>
          </p:cNvPr>
          <p:cNvPicPr>
            <a:picLocks noChangeAspect="1"/>
          </p:cNvPicPr>
          <p:nvPr/>
        </p:nvPicPr>
        <p:blipFill>
          <a:blip r:embed="rId11"/>
          <a:stretch>
            <a:fillRect/>
          </a:stretch>
        </p:blipFill>
        <p:spPr>
          <a:xfrm>
            <a:off x="14075" y="12699"/>
            <a:ext cx="9129925" cy="5148263"/>
          </a:xfrm>
          <a:prstGeom prst="rect">
            <a:avLst/>
          </a:prstGeom>
        </p:spPr>
      </p:pic>
      <p:sp>
        <p:nvSpPr>
          <p:cNvPr id="36" name="Rectangle 35">
            <a:extLst>
              <a:ext uri="{FF2B5EF4-FFF2-40B4-BE49-F238E27FC236}">
                <a16:creationId xmlns:a16="http://schemas.microsoft.com/office/drawing/2014/main" id="{A1B4A22D-3BE1-6C4A-812D-C1E98E8E0076}"/>
              </a:ext>
            </a:extLst>
          </p:cNvPr>
          <p:cNvSpPr/>
          <p:nvPr/>
        </p:nvSpPr>
        <p:spPr>
          <a:xfrm>
            <a:off x="0" y="2586831"/>
            <a:ext cx="9129925" cy="461665"/>
          </a:xfrm>
          <a:prstGeom prst="rect">
            <a:avLst/>
          </a:prstGeom>
        </p:spPr>
        <p:txBody>
          <a:bodyPr wrap="square">
            <a:spAutoFit/>
          </a:bodyPr>
          <a:lstStyle/>
          <a:p>
            <a:pPr algn="ctr"/>
            <a:r>
              <a:rPr lang="en-US" spc="600" dirty="0">
                <a:solidFill>
                  <a:srgbClr val="FFC82C"/>
                </a:solidFill>
                <a:latin typeface="Corporate A Medium" panose="02000503080000020004" pitchFamily="2" charset="0"/>
              </a:rPr>
              <a:t>BREAST CANCER</a:t>
            </a:r>
          </a:p>
        </p:txBody>
      </p:sp>
      <p:sp>
        <p:nvSpPr>
          <p:cNvPr id="37" name="Rectangle 36">
            <a:extLst>
              <a:ext uri="{FF2B5EF4-FFF2-40B4-BE49-F238E27FC236}">
                <a16:creationId xmlns:a16="http://schemas.microsoft.com/office/drawing/2014/main" id="{136DD176-7412-694A-BED9-E7F8655CA44E}"/>
              </a:ext>
            </a:extLst>
          </p:cNvPr>
          <p:cNvSpPr/>
          <p:nvPr/>
        </p:nvSpPr>
        <p:spPr>
          <a:xfrm>
            <a:off x="14075" y="3073896"/>
            <a:ext cx="9129925" cy="338554"/>
          </a:xfrm>
          <a:prstGeom prst="rect">
            <a:avLst/>
          </a:prstGeom>
        </p:spPr>
        <p:txBody>
          <a:bodyPr wrap="square">
            <a:spAutoFit/>
          </a:bodyPr>
          <a:lstStyle/>
          <a:p>
            <a:pPr algn="ctr"/>
            <a:r>
              <a:rPr lang="en-US" sz="1600" dirty="0">
                <a:solidFill>
                  <a:schemeClr val="bg1"/>
                </a:solidFill>
                <a:latin typeface="Corporate S Demi" panose="02020500000000000000" pitchFamily="18" charset="0"/>
              </a:rPr>
              <a:t>Tuesday, November 28, 2023</a:t>
            </a:r>
          </a:p>
        </p:txBody>
      </p:sp>
      <p:pic>
        <p:nvPicPr>
          <p:cNvPr id="4" name="Picture 3">
            <a:extLst>
              <a:ext uri="{FF2B5EF4-FFF2-40B4-BE49-F238E27FC236}">
                <a16:creationId xmlns:a16="http://schemas.microsoft.com/office/drawing/2014/main" id="{60C06D60-76FC-3755-DF28-3A1BE52736E5}"/>
              </a:ext>
            </a:extLst>
          </p:cNvPr>
          <p:cNvPicPr>
            <a:picLocks noChangeAspect="1"/>
          </p:cNvPicPr>
          <p:nvPr/>
        </p:nvPicPr>
        <p:blipFill>
          <a:blip r:embed="rId12"/>
          <a:stretch>
            <a:fillRect/>
          </a:stretch>
        </p:blipFill>
        <p:spPr>
          <a:xfrm>
            <a:off x="5520265" y="4490935"/>
            <a:ext cx="3179233" cy="369574"/>
          </a:xfrm>
          <a:prstGeom prst="rect">
            <a:avLst/>
          </a:prstGeom>
        </p:spPr>
      </p:pic>
    </p:spTree>
    <p:extLst>
      <p:ext uri="{BB962C8B-B14F-4D97-AF65-F5344CB8AC3E}">
        <p14:creationId xmlns:p14="http://schemas.microsoft.com/office/powerpoint/2010/main" val="244591513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p:cNvSpPr>
            <a:spLocks noGrp="1"/>
          </p:cNvSpPr>
          <p:nvPr>
            <p:ph type="subTitle" idx="1"/>
          </p:nvPr>
        </p:nvSpPr>
        <p:spPr>
          <a:xfrm>
            <a:off x="895739" y="2077982"/>
            <a:ext cx="7268547" cy="2204975"/>
          </a:xfrm>
        </p:spPr>
        <p:txBody>
          <a:bodyPr/>
          <a:lstStyle/>
          <a:p>
            <a:r>
              <a:rPr lang="en-US" b="1" dirty="0">
                <a:solidFill>
                  <a:srgbClr val="002E51"/>
                </a:solidFill>
              </a:rPr>
              <a:t>Mariya Rozenblit, MD</a:t>
            </a:r>
          </a:p>
          <a:p>
            <a:r>
              <a:rPr lang="en-US" dirty="0">
                <a:solidFill>
                  <a:srgbClr val="002E51"/>
                </a:solidFill>
              </a:rPr>
              <a:t>Assistant Professor of Medicine (Medical Oncology)</a:t>
            </a:r>
          </a:p>
          <a:p>
            <a:r>
              <a:rPr lang="en-US" dirty="0">
                <a:solidFill>
                  <a:srgbClr val="002E51"/>
                </a:solidFill>
              </a:rPr>
              <a:t>Yale University</a:t>
            </a:r>
          </a:p>
          <a:p>
            <a:r>
              <a:rPr lang="en-US" dirty="0">
                <a:solidFill>
                  <a:srgbClr val="002E51"/>
                </a:solidFill>
              </a:rPr>
              <a:t>New Haven, CT</a:t>
            </a:r>
          </a:p>
        </p:txBody>
      </p:sp>
      <p:sp>
        <p:nvSpPr>
          <p:cNvPr id="4" name="Title 3"/>
          <p:cNvSpPr>
            <a:spLocks noGrp="1"/>
          </p:cNvSpPr>
          <p:nvPr>
            <p:ph type="title"/>
          </p:nvPr>
        </p:nvSpPr>
        <p:spPr>
          <a:xfrm>
            <a:off x="0" y="127465"/>
            <a:ext cx="9144000" cy="786936"/>
          </a:xfrm>
        </p:spPr>
        <p:txBody>
          <a:bodyPr/>
          <a:lstStyle/>
          <a:p>
            <a:r>
              <a:rPr lang="en-US" b="1" dirty="0">
                <a:solidFill>
                  <a:srgbClr val="002E51"/>
                </a:solidFill>
              </a:rPr>
              <a:t>Use of Adjuvant CDK 4/6 Inhibition in High-Risk HR+/HER2- Early Stage Breast Cancer</a:t>
            </a:r>
          </a:p>
        </p:txBody>
      </p:sp>
    </p:spTree>
    <p:extLst>
      <p:ext uri="{BB962C8B-B14F-4D97-AF65-F5344CB8AC3E}">
        <p14:creationId xmlns:p14="http://schemas.microsoft.com/office/powerpoint/2010/main" val="264784106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Content Placeholder 4" descr="A diagram of a plant&#10;&#10;Description automatically generated">
            <a:extLst>
              <a:ext uri="{FF2B5EF4-FFF2-40B4-BE49-F238E27FC236}">
                <a16:creationId xmlns:a16="http://schemas.microsoft.com/office/drawing/2014/main" id="{4F4B9A98-D208-0704-866A-B33992AF0D98}"/>
              </a:ext>
            </a:extLst>
          </p:cNvPr>
          <p:cNvPicPr>
            <a:picLocks noGrp="1" noChangeAspect="1"/>
          </p:cNvPicPr>
          <p:nvPr>
            <p:ph idx="1"/>
          </p:nvPr>
        </p:nvPicPr>
        <p:blipFill>
          <a:blip r:embed="rId2" cstate="email">
            <a:extLst>
              <a:ext uri="{28A0092B-C50C-407E-A947-70E740481C1C}">
                <a14:useLocalDpi xmlns:a14="http://schemas.microsoft.com/office/drawing/2010/main"/>
              </a:ext>
            </a:extLst>
          </a:blip>
          <a:stretch>
            <a:fillRect/>
          </a:stretch>
        </p:blipFill>
        <p:spPr>
          <a:xfrm>
            <a:off x="2479933" y="794312"/>
            <a:ext cx="4184133" cy="3559637"/>
          </a:xfrm>
        </p:spPr>
      </p:pic>
      <p:pic>
        <p:nvPicPr>
          <p:cNvPr id="6" name="Content Placeholder 4" descr="A diagram of a plant&#10;&#10;Description automatically generated">
            <a:extLst>
              <a:ext uri="{FF2B5EF4-FFF2-40B4-BE49-F238E27FC236}">
                <a16:creationId xmlns:a16="http://schemas.microsoft.com/office/drawing/2014/main" id="{0DFBAB99-841B-43BB-5736-670E65D1647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bwMode="auto">
          <a:xfrm>
            <a:off x="2142621" y="220379"/>
            <a:ext cx="4858756" cy="413357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3467793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Content Placeholder 5" descr="Diagram, text&#10;&#10;Description automatically generated">
            <a:extLst>
              <a:ext uri="{FF2B5EF4-FFF2-40B4-BE49-F238E27FC236}">
                <a16:creationId xmlns:a16="http://schemas.microsoft.com/office/drawing/2014/main" id="{5B9155BF-AAEB-E666-DF4C-88063E592466}"/>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r="1117"/>
          <a:stretch/>
        </p:blipFill>
        <p:spPr>
          <a:xfrm>
            <a:off x="611841" y="0"/>
            <a:ext cx="7920318" cy="4364428"/>
          </a:xfrm>
        </p:spPr>
      </p:pic>
    </p:spTree>
    <p:extLst>
      <p:ext uri="{BB962C8B-B14F-4D97-AF65-F5344CB8AC3E}">
        <p14:creationId xmlns:p14="http://schemas.microsoft.com/office/powerpoint/2010/main" val="103767865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Content Placeholder 5" descr="A graph with numbers and a red line&#10;&#10;Description automatically generated">
            <a:extLst>
              <a:ext uri="{FF2B5EF4-FFF2-40B4-BE49-F238E27FC236}">
                <a16:creationId xmlns:a16="http://schemas.microsoft.com/office/drawing/2014/main" id="{D77F712B-849F-CD3F-1ACD-21A3CE863F96}"/>
              </a:ext>
            </a:extLst>
          </p:cNvPr>
          <p:cNvPicPr>
            <a:picLocks noGrp="1" noChangeAspect="1"/>
          </p:cNvPicPr>
          <p:nvPr>
            <p:ph sz="half" idx="1"/>
          </p:nvPr>
        </p:nvPicPr>
        <p:blipFill>
          <a:blip r:embed="rId2"/>
          <a:stretch>
            <a:fillRect/>
          </a:stretch>
        </p:blipFill>
        <p:spPr>
          <a:xfrm>
            <a:off x="780644" y="0"/>
            <a:ext cx="7582711" cy="4394808"/>
          </a:xfrm>
        </p:spPr>
      </p:pic>
      <p:sp>
        <p:nvSpPr>
          <p:cNvPr id="3" name="Content Placeholder 2">
            <a:extLst>
              <a:ext uri="{FF2B5EF4-FFF2-40B4-BE49-F238E27FC236}">
                <a16:creationId xmlns:a16="http://schemas.microsoft.com/office/drawing/2014/main" id="{408D3F4C-B7BD-D453-8437-0B4E63D0F607}"/>
              </a:ext>
            </a:extLst>
          </p:cNvPr>
          <p:cNvSpPr>
            <a:spLocks noGrp="1"/>
          </p:cNvSpPr>
          <p:nvPr>
            <p:ph sz="half" idx="2"/>
          </p:nvPr>
        </p:nvSpPr>
        <p:spPr>
          <a:xfrm>
            <a:off x="0" y="1195421"/>
            <a:ext cx="3810000" cy="2936240"/>
          </a:xfrm>
        </p:spPr>
        <p:txBody>
          <a:bodyPr/>
          <a:lstStyle/>
          <a:p>
            <a:pPr marL="0" indent="0">
              <a:buNone/>
            </a:pPr>
            <a:r>
              <a:rPr lang="en-US" sz="1200" dirty="0"/>
              <a:t>Median follow up 4.5 years </a:t>
            </a:r>
          </a:p>
          <a:p>
            <a:pPr marL="0" indent="0">
              <a:buNone/>
            </a:pPr>
            <a:r>
              <a:rPr lang="en-US" sz="1200" dirty="0"/>
              <a:t>More than 80% of patients </a:t>
            </a:r>
          </a:p>
          <a:p>
            <a:pPr marL="0" indent="0">
              <a:buNone/>
            </a:pPr>
            <a:r>
              <a:rPr lang="en-US" sz="1200" dirty="0"/>
              <a:t>completed 2 years of treatment</a:t>
            </a:r>
          </a:p>
        </p:txBody>
      </p:sp>
    </p:spTree>
    <p:extLst>
      <p:ext uri="{BB962C8B-B14F-4D97-AF65-F5344CB8AC3E}">
        <p14:creationId xmlns:p14="http://schemas.microsoft.com/office/powerpoint/2010/main" val="100843630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DELIMITERS" val="3.1"/>
  <p:tag name="NOPREFERENCE" val="False"/>
</p:tagLst>
</file>

<file path=ppt/tags/tag2.xml><?xml version="1.0" encoding="utf-8"?>
<p:tagLst xmlns:a="http://schemas.openxmlformats.org/drawingml/2006/main" xmlns:r="http://schemas.openxmlformats.org/officeDocument/2006/relationships" xmlns:p="http://schemas.openxmlformats.org/presentationml/2006/main">
  <p:tag name="TIMING" val="|25.2|0.8|34.1|1.7"/>
</p:tagLst>
</file>

<file path=ppt/theme/theme1.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_Dividend">
  <a:themeElements>
    <a:clrScheme name="Dividend">
      <a:dk1>
        <a:sysClr val="windowText" lastClr="000000"/>
      </a:dk1>
      <a:lt1>
        <a:sysClr val="window" lastClr="FFFFFF"/>
      </a:lt1>
      <a:dk2>
        <a:srgbClr val="3D3D3D"/>
      </a:dk2>
      <a:lt2>
        <a:srgbClr val="EBEBEB"/>
      </a:lt2>
      <a:accent1>
        <a:srgbClr val="1A3260"/>
      </a:accent1>
      <a:accent2>
        <a:srgbClr val="4590B8"/>
      </a:accent2>
      <a:accent3>
        <a:srgbClr val="45CBE8"/>
      </a:accent3>
      <a:accent4>
        <a:srgbClr val="969FA7"/>
      </a:accent4>
      <a:accent5>
        <a:srgbClr val="A2C777"/>
      </a:accent5>
      <a:accent6>
        <a:srgbClr val="42955F"/>
      </a:accent6>
      <a:hlink>
        <a:srgbClr val="828282"/>
      </a:hlink>
      <a:folHlink>
        <a:srgbClr val="A5A5A5"/>
      </a:folHlink>
    </a:clrScheme>
    <a:fontScheme name="Dividend">
      <a:maj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Gill Sans MT"/>
        <a:ea typeface=""/>
        <a:cs typeface=""/>
        <a:font script="Grek" typeface="Corbel"/>
        <a:font script="Cyrl" typeface="Corbel"/>
        <a:font script="Jpan" typeface="HGｺﾞｼｯｸE"/>
        <a:font script="Hang" typeface="휴먼매직체"/>
        <a:font script="Hans" typeface="华文中宋"/>
        <a:font script="Hant" typeface="微軟正黑體"/>
        <a:font script="Arab" typeface="Majalla UI"/>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Dividend">
      <a:fillStyleLst>
        <a:solidFill>
          <a:schemeClr val="phClr"/>
        </a:solidFill>
        <a:gradFill rotWithShape="1">
          <a:gsLst>
            <a:gs pos="0">
              <a:schemeClr val="phClr">
                <a:tint val="68000"/>
                <a:alpha val="90000"/>
                <a:lumMod val="100000"/>
              </a:schemeClr>
            </a:gs>
            <a:gs pos="100000">
              <a:schemeClr val="phClr">
                <a:tint val="90000"/>
                <a:lumMod val="95000"/>
              </a:schemeClr>
            </a:gs>
          </a:gsLst>
          <a:lin ang="5400000" scaled="1"/>
        </a:gradFill>
        <a:gradFill rotWithShape="1">
          <a:gsLst>
            <a:gs pos="0">
              <a:schemeClr val="phClr">
                <a:tint val="98000"/>
                <a:lumMod val="110000"/>
              </a:schemeClr>
            </a:gs>
            <a:gs pos="84000">
              <a:schemeClr val="phClr">
                <a:shade val="90000"/>
                <a:lumMod val="88000"/>
              </a:schemeClr>
            </a:gs>
          </a:gsLst>
          <a:lin ang="5400000" scaled="0"/>
        </a:gradFill>
      </a:fillStyleLst>
      <a:lnStyleLst>
        <a:ln w="12700" cap="rnd" cmpd="sng" algn="ctr">
          <a:solidFill>
            <a:schemeClr val="phClr">
              <a:lumMod val="90000"/>
            </a:schemeClr>
          </a:solidFill>
          <a:prstDash val="solid"/>
        </a:ln>
        <a:ln w="22225" cap="rnd" cmpd="sng" algn="ctr">
          <a:solidFill>
            <a:schemeClr val="phClr"/>
          </a:solidFill>
          <a:prstDash val="solid"/>
        </a:ln>
        <a:ln w="25400" cap="rnd" cmpd="sng" algn="ctr">
          <a:solidFill>
            <a:schemeClr val="phClr"/>
          </a:solidFill>
          <a:prstDash val="solid"/>
        </a:ln>
      </a:lnStyleLst>
      <a:effectStyleLst>
        <a:effectStyle>
          <a:effectLst/>
        </a:effectStyle>
        <a:effectStyle>
          <a:effectLst>
            <a:outerShdw blurRad="38100" dist="25400" dir="5400000" rotWithShape="0">
              <a:srgbClr val="000000">
                <a:alpha val="55000"/>
              </a:srgbClr>
            </a:outerShdw>
          </a:effectLst>
        </a:effectStyle>
        <a:effectStyle>
          <a:effectLst>
            <a:outerShdw blurRad="88900" dist="38100" dir="5040000" rotWithShape="0">
              <a:srgbClr val="000000">
                <a:alpha val="60000"/>
              </a:srgbClr>
            </a:outerShdw>
          </a:effectLst>
          <a:scene3d>
            <a:camera prst="orthographicFront">
              <a:rot lat="0" lon="0" rev="0"/>
            </a:camera>
            <a:lightRig rig="threePt" dir="tl">
              <a:rot lat="0" lon="0" rev="1200000"/>
            </a:lightRig>
          </a:scene3d>
          <a:sp3d>
            <a:bevelT w="38100" h="50800"/>
          </a:sp3d>
        </a:effectStyle>
      </a:effectStyleLst>
      <a:bgFillStyleLst>
        <a:solidFill>
          <a:schemeClr val="phClr"/>
        </a:solidFill>
        <a:gradFill rotWithShape="1">
          <a:gsLst>
            <a:gs pos="0">
              <a:schemeClr val="phClr">
                <a:tint val="90000"/>
                <a:lumMod val="110000"/>
              </a:schemeClr>
            </a:gs>
            <a:gs pos="88000">
              <a:schemeClr val="phClr">
                <a:shade val="94000"/>
                <a:satMod val="110000"/>
                <a:lumMod val="88000"/>
              </a:schemeClr>
            </a:gs>
          </a:gsLst>
          <a:lin ang="5400000" scaled="0"/>
        </a:gradFill>
        <a:gradFill rotWithShape="1">
          <a:gsLst>
            <a:gs pos="0">
              <a:schemeClr val="phClr">
                <a:tint val="90000"/>
                <a:lumMod val="110000"/>
              </a:schemeClr>
            </a:gs>
            <a:gs pos="100000">
              <a:schemeClr val="phClr">
                <a:shade val="98000"/>
                <a:satMod val="110000"/>
                <a:lumMod val="86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Dividend" id="{9697A71B-4AB7-4A1A-BD5B-BB2D22835B57}" vid="{66F1C100-1D2B-4BEA-AD01-C4F230B3B965}"/>
    </a:ext>
  </a:extLst>
</a:theme>
</file>

<file path=ppt/theme/theme14.xml><?xml version="1.0" encoding="utf-8"?>
<a:theme xmlns:a="http://schemas.openxmlformats.org/drawingml/2006/main" name="SOBO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2_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Office Theme">
  <a:themeElements>
    <a:clrScheme name="Custom 2">
      <a:dk1>
        <a:srgbClr val="000000"/>
      </a:dk1>
      <a:lt1>
        <a:srgbClr val="FFFFFF"/>
      </a:lt1>
      <a:dk2>
        <a:srgbClr val="242852"/>
      </a:dk2>
      <a:lt2>
        <a:srgbClr val="2E5FCF"/>
      </a:lt2>
      <a:accent1>
        <a:srgbClr val="FF7D9E"/>
      </a:accent1>
      <a:accent2>
        <a:srgbClr val="2E5FCF"/>
      </a:accent2>
      <a:accent3>
        <a:srgbClr val="2883DF"/>
      </a:accent3>
      <a:accent4>
        <a:srgbClr val="FE843F"/>
      </a:accent4>
      <a:accent5>
        <a:srgbClr val="5AA2AE"/>
      </a:accent5>
      <a:accent6>
        <a:srgbClr val="9D90A0"/>
      </a:accent6>
      <a:hlink>
        <a:srgbClr val="9454C3"/>
      </a:hlink>
      <a:folHlink>
        <a:srgbClr val="3EBBF0"/>
      </a:folHlink>
    </a:clrScheme>
    <a:fontScheme name="Custom 11">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5_Office Theme">
  <a:themeElements>
    <a:clrScheme name="Custom 29">
      <a:dk1>
        <a:srgbClr val="000000"/>
      </a:dk1>
      <a:lt1>
        <a:srgbClr val="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7_Office Theme">
  <a:themeElements>
    <a:clrScheme name="Custom 1">
      <a:dk1>
        <a:sysClr val="windowText" lastClr="000000"/>
      </a:dk1>
      <a:lt1>
        <a:srgbClr val="FFFFFF"/>
      </a:lt1>
      <a:dk2>
        <a:srgbClr val="44546A"/>
      </a:dk2>
      <a:lt2>
        <a:srgbClr val="E7E6E6"/>
      </a:lt2>
      <a:accent1>
        <a:srgbClr val="00447C"/>
      </a:accent1>
      <a:accent2>
        <a:srgbClr val="018764"/>
      </a:accent2>
      <a:accent3>
        <a:srgbClr val="A5A5A5"/>
      </a:accent3>
      <a:accent4>
        <a:srgbClr val="002985"/>
      </a:accent4>
      <a:accent5>
        <a:srgbClr val="ADB9CA"/>
      </a:accent5>
      <a:accent6>
        <a:srgbClr val="008080"/>
      </a:accent6>
      <a:hlink>
        <a:srgbClr val="0563C1"/>
      </a:hlink>
      <a:folHlink>
        <a:srgbClr val="954F72"/>
      </a:folHlink>
    </a:clrScheme>
    <a:fontScheme name="Template Font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2021 SABCS PRESENTATION SLIDE TEMPLATE" id="{D4D7856D-98D7-4A24-9E34-99D23D0339A9}" vid="{76476CB5-C568-47D5-8A06-B3084BCBD8C3}"/>
    </a:ext>
  </a:extLst>
</a:theme>
</file>

<file path=ppt/theme/theme24.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Main Master">
  <a:themeElements>
    <a:clrScheme name="Custom 1">
      <a:dk1>
        <a:srgbClr val="000000"/>
      </a:dk1>
      <a:lt1>
        <a:srgbClr val="FFFFFF"/>
      </a:lt1>
      <a:dk2>
        <a:srgbClr val="000000"/>
      </a:dk2>
      <a:lt2>
        <a:srgbClr val="D6E8F7"/>
      </a:lt2>
      <a:accent1>
        <a:srgbClr val="008852"/>
      </a:accent1>
      <a:accent2>
        <a:srgbClr val="67277F"/>
      </a:accent2>
      <a:accent3>
        <a:srgbClr val="2597CB"/>
      </a:accent3>
      <a:accent4>
        <a:srgbClr val="DFD905"/>
      </a:accent4>
      <a:accent5>
        <a:srgbClr val="57A400"/>
      </a:accent5>
      <a:accent6>
        <a:srgbClr val="E89024"/>
      </a:accent6>
      <a:hlink>
        <a:srgbClr val="00823D"/>
      </a:hlink>
      <a:folHlink>
        <a:srgbClr val="00885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defRPr sz="1200" dirty="0" err="1" smtClean="0">
            <a:latin typeface="Arial" panose="020B0604020202020204" pitchFamily="34" charset="0"/>
          </a:defRPr>
        </a:defPPr>
      </a:lstStyle>
    </a:txDef>
  </a:objectDefaults>
  <a:extraClrSchemeLst/>
  <a:extLst>
    <a:ext uri="{05A4C25C-085E-4340-85A3-A5531E510DB2}">
      <thm15:themeFamily xmlns:thm15="http://schemas.microsoft.com/office/thememl/2012/main" name="Template_Scientific_16x9_No-Footer_No-Logo.potx" id="{6451B7F2-D0D4-44D1-8BD5-14478CF26AD2}" vid="{8F881A4F-F8EF-4BAF-9F3C-94E79ECD43D7}"/>
    </a:ext>
  </a:extLst>
</a:theme>
</file>

<file path=ppt/theme/theme26.xml><?xml version="1.0" encoding="utf-8"?>
<a:theme xmlns:a="http://schemas.openxmlformats.org/drawingml/2006/main" name="8_Office Theme">
  <a:themeElements>
    <a:clrScheme name="Custom 29">
      <a:dk1>
        <a:srgbClr val="000000"/>
      </a:dk1>
      <a:lt1>
        <a:srgbClr val="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a:defPPr>
      </a:lstStyle>
    </a:txDef>
  </a:objectDefaults>
  <a:extraClrSchemeLst/>
</a:theme>
</file>

<file path=ppt/theme/theme27.xml><?xml version="1.0" encoding="utf-8"?>
<a:theme xmlns:a="http://schemas.openxmlformats.org/drawingml/2006/main" name="11_Office Theme">
  <a:themeElements>
    <a:clrScheme name="APO THEME">
      <a:dk1>
        <a:srgbClr val="002557"/>
      </a:dk1>
      <a:lt1>
        <a:sysClr val="window" lastClr="FFFFFF"/>
      </a:lt1>
      <a:dk2>
        <a:srgbClr val="44546A"/>
      </a:dk2>
      <a:lt2>
        <a:srgbClr val="E7E6E6"/>
      </a:lt2>
      <a:accent1>
        <a:srgbClr val="008764"/>
      </a:accent1>
      <a:accent2>
        <a:srgbClr val="1C81B0"/>
      </a:accent2>
      <a:accent3>
        <a:srgbClr val="002985"/>
      </a:accent3>
      <a:accent4>
        <a:srgbClr val="6E6E6E"/>
      </a:accent4>
      <a:accent5>
        <a:srgbClr val="C6DFEB"/>
      </a:accent5>
      <a:accent6>
        <a:srgbClr val="EBEEF5"/>
      </a:accent6>
      <a:hlink>
        <a:srgbClr val="0000FF"/>
      </a:hlink>
      <a:folHlink>
        <a:srgbClr val="66CC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16_Office Theme">
  <a:themeElements>
    <a:clrScheme name="APO THEME">
      <a:dk1>
        <a:srgbClr val="002557"/>
      </a:dk1>
      <a:lt1>
        <a:sysClr val="window" lastClr="FFFFFF"/>
      </a:lt1>
      <a:dk2>
        <a:srgbClr val="44546A"/>
      </a:dk2>
      <a:lt2>
        <a:srgbClr val="E7E6E6"/>
      </a:lt2>
      <a:accent1>
        <a:srgbClr val="008764"/>
      </a:accent1>
      <a:accent2>
        <a:srgbClr val="1C81B0"/>
      </a:accent2>
      <a:accent3>
        <a:srgbClr val="002985"/>
      </a:accent3>
      <a:accent4>
        <a:srgbClr val="6E6E6E"/>
      </a:accent4>
      <a:accent5>
        <a:srgbClr val="C6DFEB"/>
      </a:accent5>
      <a:accent6>
        <a:srgbClr val="EBEEF5"/>
      </a:accent6>
      <a:hlink>
        <a:srgbClr val="0000FF"/>
      </a:hlink>
      <a:folHlink>
        <a:srgbClr val="66CCF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14_Office Theme">
  <a:themeElements>
    <a:clrScheme name="Custom 29">
      <a:dk1>
        <a:srgbClr val="000000"/>
      </a:dk1>
      <a:lt1>
        <a:srgbClr val="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txDef>
      <a:spPr>
        <a:noFill/>
      </a:spPr>
      <a:bodyPr wrap="square" rtlCol="0">
        <a:spAutoFit/>
      </a:bodyPr>
      <a:lstStyle>
        <a:defPPr algn="l">
          <a:defRPr/>
        </a:defPPr>
      </a:lstStyle>
    </a:txDef>
  </a:objectDefaults>
  <a:extraClrSchemeLst/>
</a:theme>
</file>

<file path=ppt/theme/theme31.xml><?xml version="1.0" encoding="utf-8"?>
<a:theme xmlns:a="http://schemas.openxmlformats.org/drawingml/2006/main" name="1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_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4A6459BA09A55A48A26552F8CF890A5E" ma:contentTypeVersion="14" ma:contentTypeDescription="Create a new document." ma:contentTypeScope="" ma:versionID="23f5c8f08b1a1d65690ec793b377a057">
  <xsd:schema xmlns:xsd="http://www.w3.org/2001/XMLSchema" xmlns:xs="http://www.w3.org/2001/XMLSchema" xmlns:p="http://schemas.microsoft.com/office/2006/metadata/properties" xmlns:ns3="5d185315-3185-4f85-882e-9624ef9185a2" xmlns:ns4="bd2a530d-6ddd-4962-a7b9-5fc3be46eaed" targetNamespace="http://schemas.microsoft.com/office/2006/metadata/properties" ma:root="true" ma:fieldsID="eead1677efee3c2be5ce849ca58fdede" ns3:_="" ns4:_="">
    <xsd:import namespace="5d185315-3185-4f85-882e-9624ef9185a2"/>
    <xsd:import namespace="bd2a530d-6ddd-4962-a7b9-5fc3be46eaed"/>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AutoTags" minOccurs="0"/>
                <xsd:element ref="ns3:MediaServiceGenerationTime" minOccurs="0"/>
                <xsd:element ref="ns3:MediaServiceEventHashCode" minOccurs="0"/>
                <xsd:element ref="ns3:MediaServiceDateTaken" minOccurs="0"/>
                <xsd:element ref="ns3:MediaServiceOCR" minOccurs="0"/>
                <xsd:element ref="ns3:MediaLengthInSeconds" minOccurs="0"/>
                <xsd:element ref="ns3:MediaServiceLocation" minOccurs="0"/>
                <xsd:element ref="ns4:SharedWithUsers" minOccurs="0"/>
                <xsd:element ref="ns4:SharedWithDetails" minOccurs="0"/>
                <xsd:element ref="ns4:SharingHintHash"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5d185315-3185-4f85-882e-9624ef9185a2"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AutoTags" ma:index="12" nillable="true" ma:displayName="Tags" ma:internalName="MediaServiceAutoTag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DateTaken" ma:index="15" nillable="true" ma:displayName="MediaServiceDateTaken" ma:hidden="true" ma:internalName="MediaServiceDateTaken"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LengthInSeconds" ma:index="17" nillable="true" ma:displayName="Length (seconds)" ma:internalName="MediaLengthInSeconds" ma:readOnly="true">
      <xsd:simpleType>
        <xsd:restriction base="dms:Unknown"/>
      </xsd:simpleType>
    </xsd:element>
    <xsd:element name="MediaServiceLocation" ma:index="18"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d2a530d-6ddd-4962-a7b9-5fc3be46eaed" elementFormDefault="qualified">
    <xsd:import namespace="http://schemas.microsoft.com/office/2006/documentManagement/types"/>
    <xsd:import namespace="http://schemas.microsoft.com/office/infopath/2007/PartnerControls"/>
    <xsd:element name="SharedWithUsers" ma:index="19"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0" nillable="true" ma:displayName="Shared With Details" ma:internalName="SharedWithDetails" ma:readOnly="true">
      <xsd:simpleType>
        <xsd:restriction base="dms:Note">
          <xsd:maxLength value="255"/>
        </xsd:restriction>
      </xsd:simpleType>
    </xsd:element>
    <xsd:element name="SharingHintHash" ma:index="21"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7D2C464-C771-4E2C-A4E0-A9031062A07A}">
  <ds:schemaRefs>
    <ds:schemaRef ds:uri="http://schemas.microsoft.com/sharepoint/v3/contenttype/forms"/>
  </ds:schemaRefs>
</ds:datastoreItem>
</file>

<file path=customXml/itemProps2.xml><?xml version="1.0" encoding="utf-8"?>
<ds:datastoreItem xmlns:ds="http://schemas.openxmlformats.org/officeDocument/2006/customXml" ds:itemID="{6BEC0C9A-B742-4687-A9CB-8B149E7DD7A8}">
  <ds:schemaRefs>
    <ds:schemaRef ds:uri="http://purl.org/dc/terms/"/>
    <ds:schemaRef ds:uri="http://schemas.microsoft.com/office/infopath/2007/PartnerControls"/>
    <ds:schemaRef ds:uri="http://purl.org/dc/elements/1.1/"/>
    <ds:schemaRef ds:uri="http://www.w3.org/XML/1998/namespace"/>
    <ds:schemaRef ds:uri="http://schemas.microsoft.com/office/2006/documentManagement/types"/>
    <ds:schemaRef ds:uri="bd2a530d-6ddd-4962-a7b9-5fc3be46eaed"/>
    <ds:schemaRef ds:uri="5d185315-3185-4f85-882e-9624ef9185a2"/>
    <ds:schemaRef ds:uri="http://schemas.openxmlformats.org/package/2006/metadata/core-properties"/>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895DAC3F-13AB-46E7-8F34-0AA229403CB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5d185315-3185-4f85-882e-9624ef9185a2"/>
    <ds:schemaRef ds:uri="bd2a530d-6ddd-4962-a7b9-5fc3be46eae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5733</TotalTime>
  <Words>21171</Words>
  <Application>Microsoft Office PowerPoint</Application>
  <PresentationFormat>Custom</PresentationFormat>
  <Paragraphs>4399</Paragraphs>
  <Slides>248</Slides>
  <Notes>74</Notes>
  <HiddenSlides>1</HiddenSlides>
  <MMClips>0</MMClips>
  <ScaleCrop>false</ScaleCrop>
  <HeadingPairs>
    <vt:vector size="8" baseType="variant">
      <vt:variant>
        <vt:lpstr>Fonts Used</vt:lpstr>
      </vt:variant>
      <vt:variant>
        <vt:i4>29</vt:i4>
      </vt:variant>
      <vt:variant>
        <vt:lpstr>Theme</vt:lpstr>
      </vt:variant>
      <vt:variant>
        <vt:i4>32</vt:i4>
      </vt:variant>
      <vt:variant>
        <vt:lpstr>Embedded OLE Servers</vt:lpstr>
      </vt:variant>
      <vt:variant>
        <vt:i4>1</vt:i4>
      </vt:variant>
      <vt:variant>
        <vt:lpstr>Slide Titles</vt:lpstr>
      </vt:variant>
      <vt:variant>
        <vt:i4>248</vt:i4>
      </vt:variant>
    </vt:vector>
  </HeadingPairs>
  <TitlesOfParts>
    <vt:vector size="310" baseType="lpstr">
      <vt:lpstr>Arial</vt:lpstr>
      <vt:lpstr>Arial (headings</vt:lpstr>
      <vt:lpstr>Arial Narrow</vt:lpstr>
      <vt:lpstr>Avenir Next</vt:lpstr>
      <vt:lpstr>Calibri</vt:lpstr>
      <vt:lpstr>Calibri Light</vt:lpstr>
      <vt:lpstr>Cambria</vt:lpstr>
      <vt:lpstr>Cambria Math</vt:lpstr>
      <vt:lpstr>Corporate A Medium</vt:lpstr>
      <vt:lpstr>Corporate S Demi</vt:lpstr>
      <vt:lpstr>Courier New</vt:lpstr>
      <vt:lpstr>Georgia</vt:lpstr>
      <vt:lpstr>Gill Sans MT</vt:lpstr>
      <vt:lpstr>Helvetica</vt:lpstr>
      <vt:lpstr>Helvetica-Bold</vt:lpstr>
      <vt:lpstr>HelveticaNeueLTStd-Bd</vt:lpstr>
      <vt:lpstr>HelveticaNeueLTStd-Roman</vt:lpstr>
      <vt:lpstr>Imago</vt:lpstr>
      <vt:lpstr>Mada</vt:lpstr>
      <vt:lpstr>Mada Medium</vt:lpstr>
      <vt:lpstr>Noto Sans Symbols</vt:lpstr>
      <vt:lpstr>Roboto</vt:lpstr>
      <vt:lpstr>Source Sans Pro</vt:lpstr>
      <vt:lpstr>StarSymbol</vt:lpstr>
      <vt:lpstr>Tahoma</vt:lpstr>
      <vt:lpstr>Times New Roman</vt:lpstr>
      <vt:lpstr>Trebuchet MS</vt:lpstr>
      <vt:lpstr>Wingdings</vt:lpstr>
      <vt:lpstr>Wingdings 2</vt:lpstr>
      <vt:lpstr>MLC2015_PPT_Slides</vt:lpstr>
      <vt:lpstr>Custom Design</vt:lpstr>
      <vt:lpstr>1_Custom Design</vt:lpstr>
      <vt:lpstr>MLC2015_PPT_Slides</vt:lpstr>
      <vt:lpstr>Office Theme</vt:lpstr>
      <vt:lpstr>MLC2015_PPT_Slides</vt:lpstr>
      <vt:lpstr>1_MLC2015_PPT_Slides</vt:lpstr>
      <vt:lpstr>1_Office Theme</vt:lpstr>
      <vt:lpstr>2_Office Theme</vt:lpstr>
      <vt:lpstr>3_Office Theme</vt:lpstr>
      <vt:lpstr>4_Office Theme</vt:lpstr>
      <vt:lpstr>9_Office Theme</vt:lpstr>
      <vt:lpstr>1_Dividend</vt:lpstr>
      <vt:lpstr>SOBO2015_PPT_Slides</vt:lpstr>
      <vt:lpstr>15_Office Theme</vt:lpstr>
      <vt:lpstr>2_Default Design</vt:lpstr>
      <vt:lpstr>3_Default Design</vt:lpstr>
      <vt:lpstr>6_Office Theme</vt:lpstr>
      <vt:lpstr>12_Office Theme</vt:lpstr>
      <vt:lpstr>2_MLC2015_PPT_Slides</vt:lpstr>
      <vt:lpstr>10_Office Theme</vt:lpstr>
      <vt:lpstr>5_Office Theme</vt:lpstr>
      <vt:lpstr>7_Office Theme</vt:lpstr>
      <vt:lpstr>8_Default Design</vt:lpstr>
      <vt:lpstr>Main Master</vt:lpstr>
      <vt:lpstr>8_Office Theme</vt:lpstr>
      <vt:lpstr>11_Office Theme</vt:lpstr>
      <vt:lpstr>16_Office Theme</vt:lpstr>
      <vt:lpstr>13_Office Theme</vt:lpstr>
      <vt:lpstr>14_Office Theme</vt:lpstr>
      <vt:lpstr>17_Office Theme</vt:lpstr>
      <vt:lpstr>3_MLC2015_PPT_Slides</vt:lpstr>
      <vt:lpstr>Acrobat Document</vt:lpstr>
      <vt:lpstr>PowerPoint Presentation</vt:lpstr>
      <vt:lpstr>Welcome</vt:lpstr>
      <vt:lpstr>Thank You to Our Supporters:</vt:lpstr>
      <vt:lpstr>PowerPoint Presentation</vt:lpstr>
      <vt:lpstr>PowerPoint Presentation</vt:lpstr>
      <vt:lpstr>PowerPoint Presentation</vt:lpstr>
      <vt:lpstr>PowerPoint Presentation</vt:lpstr>
      <vt:lpstr>Program Chair</vt:lpstr>
      <vt:lpstr>Treatment of Stage I-III HER2+ Breast Cancer</vt:lpstr>
      <vt:lpstr>The era of personalized medicine in HER2+ EBC</vt:lpstr>
      <vt:lpstr>Potential risk stratification markers </vt:lpstr>
      <vt:lpstr>Agenda</vt:lpstr>
      <vt:lpstr>APHINITY: A phase III adjuvant study investigating the benefit of pertuzumab when added to trastuzumab +chemotherapy</vt:lpstr>
      <vt:lpstr>Baseline characteristics were balanced between 2 arms in APHINITY</vt:lpstr>
      <vt:lpstr>APHINITY Interim Overall Survival analysis at 8.4 years median FU: Overall Survival by treatment regimen (ITT population) </vt:lpstr>
      <vt:lpstr>APHINITY interim overall survival analysis at 8.4 years median FU: Overall Survival by treatment regimen (node-positive cohort)</vt:lpstr>
      <vt:lpstr>APHINITY updated descriptive analysis at 8.4 years median FU:  time to first IDFS event by treatment regimen (node-positive cohort)</vt:lpstr>
      <vt:lpstr>APHINITY updated descriptive analysis 8.4 year median FU:  site of first occurrence of an IDFS event by nodal status</vt:lpstr>
      <vt:lpstr>APHINITY updated descriptive analysis at 8.4 years median FU:  time to first IDFS event by treatment regimen  (hormone receptor-negative cohort)</vt:lpstr>
      <vt:lpstr>APHINITY updated descriptive analysis at 8.4 years median FU:  time to first IDFS event by treatment regimen  (hormone receptor-positive cohort)</vt:lpstr>
      <vt:lpstr>Now Standard of Care to Treat Stage II/III Disease in Neoadjuvant Setting</vt:lpstr>
      <vt:lpstr>Achievement of pCR after neoadjuvant HER2-therapy is powerful prognostic marker Influence of pCR on EFS in HER2+ Disease: I-SPY</vt:lpstr>
      <vt:lpstr>COMPASS Trial Schema</vt:lpstr>
      <vt:lpstr>PowerPoint Presentation</vt:lpstr>
      <vt:lpstr>PowerPoint Presentation</vt:lpstr>
      <vt:lpstr>PowerPoint Presentation</vt:lpstr>
      <vt:lpstr>PowerPoint Presentation</vt:lpstr>
      <vt:lpstr>PowerPoint Presentation</vt:lpstr>
      <vt:lpstr>COMPASS RD</vt:lpstr>
      <vt:lpstr>PowerPoint Presentation</vt:lpstr>
      <vt:lpstr>DFCI-Led Single Arm, Multicenter,  Low Risk Trial</vt:lpstr>
      <vt:lpstr>PowerPoint Presentation</vt:lpstr>
      <vt:lpstr>PowerPoint Presentation</vt:lpstr>
      <vt:lpstr>PowerPoint Presentation</vt:lpstr>
      <vt:lpstr>Implications</vt:lpstr>
      <vt:lpstr>ATEMPT trial: Study Design  </vt:lpstr>
      <vt:lpstr>ATEMPT trial: Study Population  </vt:lpstr>
      <vt:lpstr>5-year outcomes with T-DM1: iDFS and RFI</vt:lpstr>
      <vt:lpstr>PowerPoint Presentation</vt:lpstr>
      <vt:lpstr>Implications</vt:lpstr>
      <vt:lpstr>Thank you</vt:lpstr>
      <vt:lpstr>Use of Antibody-Drug Conjugates in Metastatic Breast Cancer</vt:lpstr>
      <vt:lpstr>PowerPoint Presentation</vt:lpstr>
      <vt:lpstr>Treatment Paradigm for Metastatic HER2+ Breast Cancer  (Circa 2019)</vt:lpstr>
      <vt:lpstr>Trastuzumab deruxtecan:  a 2nd generation HER2-targeted ADC</vt:lpstr>
      <vt:lpstr>Updated OS Analysis of DESTINY-Breast03</vt:lpstr>
      <vt:lpstr>Key Secondary Endpoint: Overall Survival</vt:lpstr>
      <vt:lpstr>Updated Primary Endpoint: PFS by BICR</vt:lpstr>
      <vt:lpstr>Most Common TEAEs in ≥20% of Patients</vt:lpstr>
      <vt:lpstr>Adjudicated Drug-Related Interstitial Lung Disease/Pneumonitis</vt:lpstr>
      <vt:lpstr>DB-03 Summary</vt:lpstr>
      <vt:lpstr>HER2CLIMB Trial Design </vt:lpstr>
      <vt:lpstr>HER2CLIMB Updated OS results in patients with active brain metastases</vt:lpstr>
      <vt:lpstr>PowerPoint Presentation</vt:lpstr>
      <vt:lpstr>Small studies of T-DXd in patients with HER2+ progressive brain metastases</vt:lpstr>
      <vt:lpstr>PowerPoint Presentation</vt:lpstr>
      <vt:lpstr>Exploratory Best IC Response, ORR, and DoR per BICR</vt:lpstr>
      <vt:lpstr>Exploratory CNS-PFS per BICR</vt:lpstr>
      <vt:lpstr>Approach to Therapy for Metastatic HER2+ Disease (Current Approach)  </vt:lpstr>
      <vt:lpstr>Approach to Therapy for Metastatic HER2+ Disease (new approach?)  </vt:lpstr>
      <vt:lpstr>Approach to Therapy for Metastatic HER2+ Disease (new approach?)  </vt:lpstr>
      <vt:lpstr>Approach to Therapy for Metastatic HER2+ Disease  </vt:lpstr>
      <vt:lpstr>HER2CLIMB-02: Does addition of tucatinib to T-DM1 improve outcomes in HER2+ MBC</vt:lpstr>
      <vt:lpstr>Approach to Therapy for Metastatic HER2+ Disease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TROPiCS-02: A Phase 3 Study of SG in Patients with HR+/HER2– mBC1 </vt:lpstr>
      <vt:lpstr>Demographics and Baseline Characteristics1 </vt:lpstr>
      <vt:lpstr>Progression-Free Survival </vt:lpstr>
      <vt:lpstr>Overall Survival</vt:lpstr>
      <vt:lpstr>PowerPoint Presentation</vt:lpstr>
      <vt:lpstr>Key All Grade and Grade ≥3 Treatment-Related  Adverse Eventsa</vt:lpstr>
      <vt:lpstr>TROPION-Breast01 Study Design1</vt:lpstr>
      <vt:lpstr>Demographics and Baseline Characteristics</vt:lpstr>
      <vt:lpstr>Progression-Free Survival</vt:lpstr>
      <vt:lpstr>Response and Interim OS</vt:lpstr>
      <vt:lpstr>TRAEs Occurring in ≥15% of Patients</vt:lpstr>
      <vt:lpstr>Approach to Therapy for Metastatic Hormone Receptor Positive Breast Cancer </vt:lpstr>
      <vt:lpstr>DESTINY-Breast06:  Ph 3 DS8201a vs TPC in chemo-naïve MBC</vt:lpstr>
      <vt:lpstr>PowerPoint Presentation</vt:lpstr>
      <vt:lpstr>PowerPoint Presentation</vt:lpstr>
      <vt:lpstr>PowerPoint Presentation</vt:lpstr>
      <vt:lpstr>PowerPoint Presentation</vt:lpstr>
      <vt:lpstr>PowerPoint Presentation</vt:lpstr>
      <vt:lpstr>Patritumab Deruxtecan (HER3-DXd)</vt:lpstr>
      <vt:lpstr>Clinical Activity of HER3-DXd Across BC Subtypes</vt:lpstr>
      <vt:lpstr>Next generation of ADC</vt:lpstr>
      <vt:lpstr>Next generation of ADC</vt:lpstr>
      <vt:lpstr>PowerPoint Presentation</vt:lpstr>
      <vt:lpstr>PowerPoint Presentation</vt:lpstr>
      <vt:lpstr>Use of Adjuvant CDK 4/6 Inhibition in High-Risk HR+/HER2- Early Stage Breast Cancer</vt:lpstr>
      <vt:lpstr>PowerPoint Presentation</vt:lpstr>
      <vt:lpstr>PowerPoint Presentation</vt:lpstr>
      <vt:lpstr>PowerPoint Presentation</vt:lpstr>
      <vt:lpstr>PowerPoint Presentation</vt:lpstr>
      <vt:lpstr>FDA Approval Adjuvant Abemaciclib</vt:lpstr>
      <vt:lpstr>NATALEE trial</vt:lpstr>
      <vt:lpstr>PowerPoint Presentation</vt:lpstr>
      <vt:lpstr>PowerPoint Presentation</vt:lpstr>
      <vt:lpstr>PowerPoint Presentation</vt:lpstr>
      <vt:lpstr>PowerPoint Presentation</vt:lpstr>
      <vt:lpstr>PowerPoint Presentation</vt:lpstr>
      <vt:lpstr>Adjuvant Ribociclib</vt:lpstr>
      <vt:lpstr>Thank you</vt:lpstr>
      <vt:lpstr>PowerPoint Presentation</vt:lpstr>
      <vt:lpstr>Treatment Crossroads: What is your approach to treating patients after CDK 4/6 progression?    </vt:lpstr>
      <vt:lpstr>Treatment after CDK 4/6 Progression</vt:lpstr>
      <vt:lpstr>Treatment after CDK 4/6 Progression</vt:lpstr>
      <vt:lpstr>Treatment after CDK 4/6 Progression</vt:lpstr>
      <vt:lpstr>Treatment after CDK 4/6 Progression    </vt:lpstr>
      <vt:lpstr>Treatment after CDK 4/6 Progression   </vt:lpstr>
      <vt:lpstr>PowerPoint Presentation</vt:lpstr>
      <vt:lpstr>Treatment after CDK 4/6 Progression</vt:lpstr>
      <vt:lpstr>Treatment after CDK 4/6 Progression</vt:lpstr>
      <vt:lpstr>Treatment after CDK 4/6 Progression</vt:lpstr>
      <vt:lpstr>Use of continued CDK 4/6i</vt:lpstr>
      <vt:lpstr>PowerPoint Presentation</vt:lpstr>
      <vt:lpstr>PowerPoint Presentation</vt:lpstr>
      <vt:lpstr>Use of Continued CDK 4/6i</vt:lpstr>
      <vt:lpstr>Use of continued CDK 4/6i PACE trial   </vt:lpstr>
      <vt:lpstr>Use of continued CDK 4/6i</vt:lpstr>
      <vt:lpstr>Use of continued CDK 4/6i</vt:lpstr>
      <vt:lpstr>Use of continued CDK 4/6i   </vt:lpstr>
      <vt:lpstr>Use of continued CDK 4/6i</vt:lpstr>
      <vt:lpstr>Treatment after CDK 4/6 Progression ESR1 mutation </vt:lpstr>
      <vt:lpstr>   </vt:lpstr>
      <vt:lpstr>Treatment after CDK 4/6 Progression ESR1m   </vt:lpstr>
      <vt:lpstr>Treatment after CDK 4/6 Progression: ESR1m EMERALD Trial  </vt:lpstr>
      <vt:lpstr>Treatment after CDK 4/6 Progression: ESR1m   </vt:lpstr>
      <vt:lpstr>PowerPoint Presentation</vt:lpstr>
      <vt:lpstr>Treatment after CDK 4/6 Progression: ESR1m   </vt:lpstr>
      <vt:lpstr>Treatment after CDK 4/6 Progression: ESR1m   </vt:lpstr>
      <vt:lpstr>Treatment after CDK 4/6 Progression: ESR1m   </vt:lpstr>
      <vt:lpstr>Treatment after CDK 4/6 Progression: ESR1m   </vt:lpstr>
      <vt:lpstr>Treatment after CDK 4/6 Progression PIK3CA mutations  </vt:lpstr>
      <vt:lpstr>Treatment after CDK 4/6 Progression  PIK3CA mutations </vt:lpstr>
      <vt:lpstr>Treatment after CDK 4/6 Progression PIK3CA mutations   </vt:lpstr>
      <vt:lpstr>   </vt:lpstr>
      <vt:lpstr>PowerPoint Presentation</vt:lpstr>
      <vt:lpstr>   </vt:lpstr>
      <vt:lpstr>   </vt:lpstr>
      <vt:lpstr>Treatment after CDK 4/6 Progression  PIK3CA mutations   </vt:lpstr>
      <vt:lpstr>Treatment after CDK 4/6 Progression PIK3CA mutations  </vt:lpstr>
      <vt:lpstr>Treatment after CDK 4/6 Progression PIK3CA mutations   </vt:lpstr>
      <vt:lpstr>   </vt:lpstr>
      <vt:lpstr>   </vt:lpstr>
      <vt:lpstr>    </vt:lpstr>
      <vt:lpstr>   </vt:lpstr>
      <vt:lpstr>Treatment after CDK 4/6 Progression   </vt:lpstr>
      <vt:lpstr>Treatment after CDK 4/6 Progression   </vt:lpstr>
      <vt:lpstr>Treatment after CDK 4/6 Progression TROPiCS-02  </vt:lpstr>
      <vt:lpstr>   </vt:lpstr>
      <vt:lpstr>   </vt:lpstr>
      <vt:lpstr>Treatment after CDK 4/6 Progression   </vt:lpstr>
      <vt:lpstr>Treatment after CDK 4/6 Progression   </vt:lpstr>
      <vt:lpstr>Treatment after CDK 4/6 Progression   </vt:lpstr>
      <vt:lpstr>PowerPoint Presentation</vt:lpstr>
      <vt:lpstr>    </vt:lpstr>
      <vt:lpstr>Management of Early-Stage Triple-Negative Breast Cancer (TNBC):  Where are we now and where are we going?</vt:lpstr>
      <vt:lpstr>Standard of Care and Future Perspectives</vt:lpstr>
      <vt:lpstr>Small node-negative TNBC tumors</vt:lpstr>
      <vt:lpstr>Small node-negative TNBC tumors</vt:lpstr>
      <vt:lpstr>Small node-negative TNBC tumors</vt:lpstr>
      <vt:lpstr>Large or node-positive TNBC tumors</vt:lpstr>
      <vt:lpstr>Large or node-positive TNBC tumors</vt:lpstr>
      <vt:lpstr>Residual disease followed by neoadjuvant systemic therapy</vt:lpstr>
      <vt:lpstr>Residual disease followed by neoadjuvant systemic therapy</vt:lpstr>
      <vt:lpstr>Future Perspectives in Early-Stage TNBC</vt:lpstr>
      <vt:lpstr>Can we give patients novel agents instead of chemotherapy (neoadjuvant)?</vt:lpstr>
      <vt:lpstr>Can we give patients novel agents instead of chemotherapy (neoadjuvant)?</vt:lpstr>
      <vt:lpstr>Can we give patients novel agents instead of chemotherapy (neoadjuvant)?</vt:lpstr>
      <vt:lpstr>Can we give patients novel agents instead of chemotherapy (adjuvant)?</vt:lpstr>
      <vt:lpstr>Can we give less anthracyclines? </vt:lpstr>
      <vt:lpstr>Can we give less adjuvant immunotherapy? </vt:lpstr>
      <vt:lpstr>Can we monitor disease recurrence after initial curative intent therapy better?</vt:lpstr>
      <vt:lpstr>Thank you!</vt:lpstr>
      <vt:lpstr>PowerPoint Presentation</vt:lpstr>
      <vt:lpstr>Year in Review: Updates in Breast Cancer  </vt:lpstr>
      <vt:lpstr>Disclosures </vt:lpstr>
      <vt:lpstr>Year in Review Themes </vt:lpstr>
      <vt:lpstr>Theme 1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KEYNOTE 756</vt:lpstr>
      <vt:lpstr>PowerPoint Presentation</vt:lpstr>
      <vt:lpstr>Theme 2 </vt:lpstr>
      <vt:lpstr>PowerPoint Presentation</vt:lpstr>
      <vt:lpstr>Tumor infiltrating lymphocytes (TILS)</vt:lpstr>
      <vt:lpstr>PowerPoint Presentation</vt:lpstr>
      <vt:lpstr>PowerPoint Presentation</vt:lpstr>
      <vt:lpstr>HER2-low </vt:lpstr>
      <vt:lpstr>Prevalence of HER2-low by HR-status</vt:lpstr>
      <vt:lpstr>Defining  HER2-low BC: Is it a New Subtype</vt:lpstr>
      <vt:lpstr>PowerPoint Presentation</vt:lpstr>
      <vt:lpstr>PowerPoint Presentation</vt:lpstr>
      <vt:lpstr>PowerPoint Presentation</vt:lpstr>
      <vt:lpstr>PowerPoint Presentation</vt:lpstr>
      <vt:lpstr>Circulating tumor (CT) DNA</vt:lpstr>
      <vt:lpstr>PowerPoint Presentation</vt:lpstr>
      <vt:lpstr>PowerPoint Presentation</vt:lpstr>
      <vt:lpstr>Theme 3 </vt:lpstr>
      <vt:lpstr>PowerPoint Presentation</vt:lpstr>
      <vt:lpstr>PowerPoint Presentation</vt:lpstr>
      <vt:lpstr>OptimICE-pCR</vt:lpstr>
      <vt:lpstr>PowerPoint Presentation</vt:lpstr>
      <vt:lpstr>Oligometastatic disease </vt:lpstr>
      <vt:lpstr>PowerPoint Presentation</vt:lpstr>
      <vt:lpstr>Can we cure de novo oligometastatic stage IV HER2+ breast cancer with multimodality therapy? (CHLOE): PI Mariya Rozenblit  </vt:lpstr>
      <vt:lpstr>PowerPoint Presentation</vt:lpstr>
      <vt:lpstr>Noteworthy other happenings in 2023</vt:lpstr>
      <vt:lpstr>PowerPoint Presentation</vt:lpstr>
      <vt:lpstr>Thank you!  Maryam.lustberg@yale.edu </vt:lpstr>
      <vt:lpstr>PowerPoint Presentation</vt:lpstr>
      <vt:lpstr>Global Breast Health Issues</vt:lpstr>
      <vt:lpstr>Most Common Female Cancers Globally</vt:lpstr>
      <vt:lpstr>Age-Standardized Breast Cancer Incidence Rates</vt:lpstr>
      <vt:lpstr>Age-Standardized Breast Cancer Mortality Rates</vt:lpstr>
      <vt:lpstr>National Breast Cancer 5-year OS Rates</vt:lpstr>
      <vt:lpstr>National Breast Cancer 5-year OS Rates</vt:lpstr>
      <vt:lpstr>Annual Percentage Changes in Breast Cancer Incidence and Morbidity from 1990-2019</vt:lpstr>
      <vt:lpstr>WHO Global Breast Cancer Initiative - 2021 </vt:lpstr>
      <vt:lpstr>WHO GBCI – Pillar 1 (Pre-Diagnosis)</vt:lpstr>
      <vt:lpstr>Pre-Diagnosis - Clinical Breast Examination</vt:lpstr>
      <vt:lpstr>Pre-Diagnosis - Clinical Breast Examination</vt:lpstr>
      <vt:lpstr>Pre-Diagnosis - Clinical Breast Examination</vt:lpstr>
      <vt:lpstr>Pre-Diagnosis – CBE in Egypt</vt:lpstr>
      <vt:lpstr>Pre-Diagnosis – CBE in Egypt</vt:lpstr>
      <vt:lpstr>WHO GBCI – Pillar 2 (Diagnosis)</vt:lpstr>
      <vt:lpstr>Diagnosis – Pathology Workforce</vt:lpstr>
      <vt:lpstr>Diagnosis – POC Testing</vt:lpstr>
      <vt:lpstr>Diagnosis – AI &amp; ML</vt:lpstr>
      <vt:lpstr>WHO GBCI – Pillar 3 (Treatment)</vt:lpstr>
      <vt:lpstr>Treatment – Trastuzumab</vt:lpstr>
      <vt:lpstr>Treatment – Trastuzumab</vt:lpstr>
      <vt:lpstr>Treatment – Trastuzumab</vt:lpstr>
      <vt:lpstr>PowerPoint Presentation</vt:lpstr>
    </vt:vector>
  </TitlesOfParts>
  <Company>Intellisphere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Kelly Donald</dc:creator>
  <cp:lastModifiedBy>Sean Gallagher</cp:lastModifiedBy>
  <cp:revision>174</cp:revision>
  <dcterms:modified xsi:type="dcterms:W3CDTF">2023-11-30T02:18:12Z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0x0101004A6459BA09A55A48A26552F8CF890A5E</vt:lpwstr>
  </property>
</Properties>
</file>